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5"/>
  </p:notesMasterIdLst>
  <p:sldIdLst>
    <p:sldId id="334" r:id="rId5"/>
    <p:sldId id="336" r:id="rId6"/>
    <p:sldId id="354" r:id="rId7"/>
    <p:sldId id="357" r:id="rId8"/>
    <p:sldId id="358" r:id="rId9"/>
    <p:sldId id="359" r:id="rId10"/>
    <p:sldId id="360" r:id="rId11"/>
    <p:sldId id="362" r:id="rId12"/>
    <p:sldId id="364" r:id="rId13"/>
    <p:sldId id="476" r:id="rId14"/>
    <p:sldId id="259" r:id="rId15"/>
    <p:sldId id="366" r:id="rId16"/>
    <p:sldId id="369" r:id="rId17"/>
    <p:sldId id="368" r:id="rId18"/>
    <p:sldId id="470" r:id="rId19"/>
    <p:sldId id="342" r:id="rId20"/>
    <p:sldId id="347" r:id="rId21"/>
    <p:sldId id="351" r:id="rId22"/>
    <p:sldId id="373" r:id="rId23"/>
    <p:sldId id="374" r:id="rId24"/>
    <p:sldId id="379" r:id="rId25"/>
    <p:sldId id="472" r:id="rId26"/>
    <p:sldId id="375" r:id="rId27"/>
    <p:sldId id="473" r:id="rId28"/>
    <p:sldId id="376" r:id="rId29"/>
    <p:sldId id="468" r:id="rId30"/>
    <p:sldId id="474" r:id="rId31"/>
    <p:sldId id="378" r:id="rId32"/>
    <p:sldId id="475" r:id="rId33"/>
    <p:sldId id="339" r:id="rId34"/>
  </p:sldIdLst>
  <p:sldSz cx="12192000" cy="6858000"/>
  <p:notesSz cx="6858000" cy="9144000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2424FD5-73F9-4F50-B804-0B8065EB81F7}" v="3552" dt="2022-02-19T10:23:32.20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04" autoAdjust="0"/>
    <p:restoredTop sz="94660"/>
  </p:normalViewPr>
  <p:slideViewPr>
    <p:cSldViewPr snapToGrid="0">
      <p:cViewPr>
        <p:scale>
          <a:sx n="46" d="100"/>
          <a:sy n="46" d="100"/>
        </p:scale>
        <p:origin x="1782" y="19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reerk Molleman" userId="ef69eb27-1993-4e06-ba91-bee6b507a4e5" providerId="ADAL" clId="{F74745ED-C604-4E85-917A-DF46656C7F63}"/>
    <pc:docChg chg="undo custSel addSld delSld modSld sldOrd">
      <pc:chgData name="Freerk Molleman" userId="ef69eb27-1993-4e06-ba91-bee6b507a4e5" providerId="ADAL" clId="{F74745ED-C604-4E85-917A-DF46656C7F63}" dt="2022-02-18T18:46:46.046" v="1257" actId="20577"/>
      <pc:docMkLst>
        <pc:docMk/>
      </pc:docMkLst>
      <pc:sldChg chg="del">
        <pc:chgData name="Freerk Molleman" userId="ef69eb27-1993-4e06-ba91-bee6b507a4e5" providerId="ADAL" clId="{F74745ED-C604-4E85-917A-DF46656C7F63}" dt="2022-02-18T18:31:37.095" v="1018" actId="2696"/>
        <pc:sldMkLst>
          <pc:docMk/>
          <pc:sldMk cId="1648854700" sldId="304"/>
        </pc:sldMkLst>
      </pc:sldChg>
      <pc:sldChg chg="modSp">
        <pc:chgData name="Freerk Molleman" userId="ef69eb27-1993-4e06-ba91-bee6b507a4e5" providerId="ADAL" clId="{F74745ED-C604-4E85-917A-DF46656C7F63}" dt="2022-02-18T18:34:37.347" v="1054" actId="1076"/>
        <pc:sldMkLst>
          <pc:docMk/>
          <pc:sldMk cId="752339473" sldId="334"/>
        </pc:sldMkLst>
        <pc:spChg chg="mod">
          <ac:chgData name="Freerk Molleman" userId="ef69eb27-1993-4e06-ba91-bee6b507a4e5" providerId="ADAL" clId="{F74745ED-C604-4E85-917A-DF46656C7F63}" dt="2022-02-18T18:33:50.910" v="1041" actId="20577"/>
          <ac:spMkLst>
            <pc:docMk/>
            <pc:sldMk cId="752339473" sldId="334"/>
            <ac:spMk id="5" creationId="{CBA754B2-CC3D-4029-993F-4B9D0C70212F}"/>
          </ac:spMkLst>
        </pc:spChg>
        <pc:spChg chg="mod">
          <ac:chgData name="Freerk Molleman" userId="ef69eb27-1993-4e06-ba91-bee6b507a4e5" providerId="ADAL" clId="{F74745ED-C604-4E85-917A-DF46656C7F63}" dt="2022-02-18T18:34:37.347" v="1054" actId="1076"/>
          <ac:spMkLst>
            <pc:docMk/>
            <pc:sldMk cId="752339473" sldId="334"/>
            <ac:spMk id="2050" creationId="{00000000-0000-0000-0000-000000000000}"/>
          </ac:spMkLst>
        </pc:spChg>
      </pc:sldChg>
      <pc:sldChg chg="addSp delSp modSp">
        <pc:chgData name="Freerk Molleman" userId="ef69eb27-1993-4e06-ba91-bee6b507a4e5" providerId="ADAL" clId="{F74745ED-C604-4E85-917A-DF46656C7F63}" dt="2022-02-18T18:32:58.487" v="1038" actId="1076"/>
        <pc:sldMkLst>
          <pc:docMk/>
          <pc:sldMk cId="3118959355" sldId="339"/>
        </pc:sldMkLst>
        <pc:spChg chg="add del mod">
          <ac:chgData name="Freerk Molleman" userId="ef69eb27-1993-4e06-ba91-bee6b507a4e5" providerId="ADAL" clId="{F74745ED-C604-4E85-917A-DF46656C7F63}" dt="2022-02-18T18:32:15.975" v="1028" actId="478"/>
          <ac:spMkLst>
            <pc:docMk/>
            <pc:sldMk cId="3118959355" sldId="339"/>
            <ac:spMk id="3" creationId="{8206B651-E844-4584-BF59-DA8447794357}"/>
          </ac:spMkLst>
        </pc:spChg>
        <pc:spChg chg="mod">
          <ac:chgData name="Freerk Molleman" userId="ef69eb27-1993-4e06-ba91-bee6b507a4e5" providerId="ADAL" clId="{F74745ED-C604-4E85-917A-DF46656C7F63}" dt="2022-02-18T18:30:01.492" v="897" actId="20577"/>
          <ac:spMkLst>
            <pc:docMk/>
            <pc:sldMk cId="3118959355" sldId="339"/>
            <ac:spMk id="5" creationId="{8A872AE3-988A-4D1D-86FB-7C4707C8B700}"/>
          </ac:spMkLst>
        </pc:spChg>
        <pc:spChg chg="mod">
          <ac:chgData name="Freerk Molleman" userId="ef69eb27-1993-4e06-ba91-bee6b507a4e5" providerId="ADAL" clId="{F74745ED-C604-4E85-917A-DF46656C7F63}" dt="2022-02-18T18:32:55.277" v="1037" actId="1076"/>
          <ac:spMkLst>
            <pc:docMk/>
            <pc:sldMk cId="3118959355" sldId="339"/>
            <ac:spMk id="7" creationId="{6EDC5FA1-D258-439D-A922-829DC48884C2}"/>
          </ac:spMkLst>
        </pc:spChg>
        <pc:spChg chg="del mod">
          <ac:chgData name="Freerk Molleman" userId="ef69eb27-1993-4e06-ba91-bee6b507a4e5" providerId="ADAL" clId="{F74745ED-C604-4E85-917A-DF46656C7F63}" dt="2022-02-18T18:32:22.132" v="1030" actId="478"/>
          <ac:spMkLst>
            <pc:docMk/>
            <pc:sldMk cId="3118959355" sldId="339"/>
            <ac:spMk id="8" creationId="{00000000-0000-0000-0000-000000000000}"/>
          </ac:spMkLst>
        </pc:spChg>
        <pc:picChg chg="add del mod ord">
          <ac:chgData name="Freerk Molleman" userId="ef69eb27-1993-4e06-ba91-bee6b507a4e5" providerId="ADAL" clId="{F74745ED-C604-4E85-917A-DF46656C7F63}" dt="2022-02-18T18:32:58.487" v="1038" actId="1076"/>
          <ac:picMkLst>
            <pc:docMk/>
            <pc:sldMk cId="3118959355" sldId="339"/>
            <ac:picMk id="9" creationId="{6C789C04-2CC7-419D-B275-FA5577C08F07}"/>
          </ac:picMkLst>
        </pc:picChg>
        <pc:picChg chg="del">
          <ac:chgData name="Freerk Molleman" userId="ef69eb27-1993-4e06-ba91-bee6b507a4e5" providerId="ADAL" clId="{F74745ED-C604-4E85-917A-DF46656C7F63}" dt="2022-02-18T18:31:06.461" v="1015" actId="478"/>
          <ac:picMkLst>
            <pc:docMk/>
            <pc:sldMk cId="3118959355" sldId="339"/>
            <ac:picMk id="1026" creationId="{00000000-0000-0000-0000-000000000000}"/>
          </ac:picMkLst>
        </pc:picChg>
      </pc:sldChg>
      <pc:sldChg chg="modSp">
        <pc:chgData name="Freerk Molleman" userId="ef69eb27-1993-4e06-ba91-bee6b507a4e5" providerId="ADAL" clId="{F74745ED-C604-4E85-917A-DF46656C7F63}" dt="2022-02-18T18:06:20.757" v="227" actId="20577"/>
        <pc:sldMkLst>
          <pc:docMk/>
          <pc:sldMk cId="319506282" sldId="342"/>
        </pc:sldMkLst>
        <pc:spChg chg="mod">
          <ac:chgData name="Freerk Molleman" userId="ef69eb27-1993-4e06-ba91-bee6b507a4e5" providerId="ADAL" clId="{F74745ED-C604-4E85-917A-DF46656C7F63}" dt="2022-02-18T18:06:20.757" v="227" actId="20577"/>
          <ac:spMkLst>
            <pc:docMk/>
            <pc:sldMk cId="319506282" sldId="342"/>
            <ac:spMk id="5" creationId="{00000000-0000-0000-0000-000000000000}"/>
          </ac:spMkLst>
        </pc:spChg>
      </pc:sldChg>
      <pc:sldChg chg="modSp">
        <pc:chgData name="Freerk Molleman" userId="ef69eb27-1993-4e06-ba91-bee6b507a4e5" providerId="ADAL" clId="{F74745ED-C604-4E85-917A-DF46656C7F63}" dt="2022-02-18T18:07:18.630" v="232" actId="20577"/>
        <pc:sldMkLst>
          <pc:docMk/>
          <pc:sldMk cId="2150253" sldId="347"/>
        </pc:sldMkLst>
        <pc:spChg chg="mod">
          <ac:chgData name="Freerk Molleman" userId="ef69eb27-1993-4e06-ba91-bee6b507a4e5" providerId="ADAL" clId="{F74745ED-C604-4E85-917A-DF46656C7F63}" dt="2022-02-18T18:07:18.630" v="232" actId="20577"/>
          <ac:spMkLst>
            <pc:docMk/>
            <pc:sldMk cId="2150253" sldId="347"/>
            <ac:spMk id="3" creationId="{00000000-0000-0000-0000-000000000000}"/>
          </ac:spMkLst>
        </pc:spChg>
      </pc:sldChg>
      <pc:sldChg chg="delSp">
        <pc:chgData name="Freerk Molleman" userId="ef69eb27-1993-4e06-ba91-bee6b507a4e5" providerId="ADAL" clId="{F74745ED-C604-4E85-917A-DF46656C7F63}" dt="2022-02-18T18:35:14.044" v="1055" actId="478"/>
        <pc:sldMkLst>
          <pc:docMk/>
          <pc:sldMk cId="4173175002" sldId="357"/>
        </pc:sldMkLst>
        <pc:spChg chg="del">
          <ac:chgData name="Freerk Molleman" userId="ef69eb27-1993-4e06-ba91-bee6b507a4e5" providerId="ADAL" clId="{F74745ED-C604-4E85-917A-DF46656C7F63}" dt="2022-02-18T18:35:14.044" v="1055" actId="478"/>
          <ac:spMkLst>
            <pc:docMk/>
            <pc:sldMk cId="4173175002" sldId="357"/>
            <ac:spMk id="3" creationId="{AFE09A95-D7CA-4FC4-A104-F81BE4258F98}"/>
          </ac:spMkLst>
        </pc:spChg>
      </pc:sldChg>
      <pc:sldChg chg="addSp modSp">
        <pc:chgData name="Freerk Molleman" userId="ef69eb27-1993-4e06-ba91-bee6b507a4e5" providerId="ADAL" clId="{F74745ED-C604-4E85-917A-DF46656C7F63}" dt="2022-02-18T18:36:16.519" v="1095" actId="1038"/>
        <pc:sldMkLst>
          <pc:docMk/>
          <pc:sldMk cId="4154902101" sldId="359"/>
        </pc:sldMkLst>
        <pc:spChg chg="add mod">
          <ac:chgData name="Freerk Molleman" userId="ef69eb27-1993-4e06-ba91-bee6b507a4e5" providerId="ADAL" clId="{F74745ED-C604-4E85-917A-DF46656C7F63}" dt="2022-02-18T18:36:16.519" v="1095" actId="1038"/>
          <ac:spMkLst>
            <pc:docMk/>
            <pc:sldMk cId="4154902101" sldId="359"/>
            <ac:spMk id="8" creationId="{98E882BA-9B20-4FA3-99D4-D94405646277}"/>
          </ac:spMkLst>
        </pc:spChg>
      </pc:sldChg>
      <pc:sldChg chg="delSp">
        <pc:chgData name="Freerk Molleman" userId="ef69eb27-1993-4e06-ba91-bee6b507a4e5" providerId="ADAL" clId="{F74745ED-C604-4E85-917A-DF46656C7F63}" dt="2022-02-18T18:37:47.767" v="1099" actId="478"/>
        <pc:sldMkLst>
          <pc:docMk/>
          <pc:sldMk cId="3809583010" sldId="366"/>
        </pc:sldMkLst>
        <pc:spChg chg="del">
          <ac:chgData name="Freerk Molleman" userId="ef69eb27-1993-4e06-ba91-bee6b507a4e5" providerId="ADAL" clId="{F74745ED-C604-4E85-917A-DF46656C7F63}" dt="2022-02-18T18:37:46.789" v="1098" actId="478"/>
          <ac:spMkLst>
            <pc:docMk/>
            <pc:sldMk cId="3809583010" sldId="366"/>
            <ac:spMk id="32" creationId="{FB7AEE38-264F-4FC0-A078-5BF434A0CEC5}"/>
          </ac:spMkLst>
        </pc:spChg>
        <pc:cxnChg chg="del">
          <ac:chgData name="Freerk Molleman" userId="ef69eb27-1993-4e06-ba91-bee6b507a4e5" providerId="ADAL" clId="{F74745ED-C604-4E85-917A-DF46656C7F63}" dt="2022-02-18T18:37:45.234" v="1097" actId="478"/>
          <ac:cxnSpMkLst>
            <pc:docMk/>
            <pc:sldMk cId="3809583010" sldId="366"/>
            <ac:cxnSpMk id="41" creationId="{48A6A0E6-3D78-472C-A016-E251F360A1F3}"/>
          </ac:cxnSpMkLst>
        </pc:cxnChg>
        <pc:cxnChg chg="del">
          <ac:chgData name="Freerk Molleman" userId="ef69eb27-1993-4e06-ba91-bee6b507a4e5" providerId="ADAL" clId="{F74745ED-C604-4E85-917A-DF46656C7F63}" dt="2022-02-18T18:37:47.767" v="1099" actId="478"/>
          <ac:cxnSpMkLst>
            <pc:docMk/>
            <pc:sldMk cId="3809583010" sldId="366"/>
            <ac:cxnSpMk id="42" creationId="{8C3C63EB-04D7-407A-9FA6-B71BE8D1A70B}"/>
          </ac:cxnSpMkLst>
        </pc:cxnChg>
        <pc:cxnChg chg="del">
          <ac:chgData name="Freerk Molleman" userId="ef69eb27-1993-4e06-ba91-bee6b507a4e5" providerId="ADAL" clId="{F74745ED-C604-4E85-917A-DF46656C7F63}" dt="2022-02-18T18:37:43.940" v="1096" actId="478"/>
          <ac:cxnSpMkLst>
            <pc:docMk/>
            <pc:sldMk cId="3809583010" sldId="366"/>
            <ac:cxnSpMk id="46" creationId="{F59CD58F-A460-47CC-82DD-94C36FC94B3A}"/>
          </ac:cxnSpMkLst>
        </pc:cxnChg>
      </pc:sldChg>
      <pc:sldChg chg="modSp modAnim">
        <pc:chgData name="Freerk Molleman" userId="ef69eb27-1993-4e06-ba91-bee6b507a4e5" providerId="ADAL" clId="{F74745ED-C604-4E85-917A-DF46656C7F63}" dt="2022-02-18T18:02:18.121" v="3" actId="692"/>
        <pc:sldMkLst>
          <pc:docMk/>
          <pc:sldMk cId="2218379112" sldId="368"/>
        </pc:sldMkLst>
        <pc:cxnChg chg="mod">
          <ac:chgData name="Freerk Molleman" userId="ef69eb27-1993-4e06-ba91-bee6b507a4e5" providerId="ADAL" clId="{F74745ED-C604-4E85-917A-DF46656C7F63}" dt="2022-02-18T18:02:18.121" v="3" actId="692"/>
          <ac:cxnSpMkLst>
            <pc:docMk/>
            <pc:sldMk cId="2218379112" sldId="368"/>
            <ac:cxnSpMk id="42" creationId="{8C3C63EB-04D7-407A-9FA6-B71BE8D1A70B}"/>
          </ac:cxnSpMkLst>
        </pc:cxnChg>
      </pc:sldChg>
      <pc:sldChg chg="del">
        <pc:chgData name="Freerk Molleman" userId="ef69eb27-1993-4e06-ba91-bee6b507a4e5" providerId="ADAL" clId="{F74745ED-C604-4E85-917A-DF46656C7F63}" dt="2022-02-18T18:31:38.201" v="1019" actId="2696"/>
        <pc:sldMkLst>
          <pc:docMk/>
          <pc:sldMk cId="1817050255" sldId="370"/>
        </pc:sldMkLst>
      </pc:sldChg>
      <pc:sldChg chg="del">
        <pc:chgData name="Freerk Molleman" userId="ef69eb27-1993-4e06-ba91-bee6b507a4e5" providerId="ADAL" clId="{F74745ED-C604-4E85-917A-DF46656C7F63}" dt="2022-02-18T18:31:40.369" v="1021" actId="2696"/>
        <pc:sldMkLst>
          <pc:docMk/>
          <pc:sldMk cId="1257497844" sldId="371"/>
        </pc:sldMkLst>
      </pc:sldChg>
      <pc:sldChg chg="del">
        <pc:chgData name="Freerk Molleman" userId="ef69eb27-1993-4e06-ba91-bee6b507a4e5" providerId="ADAL" clId="{F74745ED-C604-4E85-917A-DF46656C7F63}" dt="2022-02-18T18:31:39.298" v="1020" actId="2696"/>
        <pc:sldMkLst>
          <pc:docMk/>
          <pc:sldMk cId="344344980" sldId="372"/>
        </pc:sldMkLst>
      </pc:sldChg>
      <pc:sldChg chg="modSp">
        <pc:chgData name="Freerk Molleman" userId="ef69eb27-1993-4e06-ba91-bee6b507a4e5" providerId="ADAL" clId="{F74745ED-C604-4E85-917A-DF46656C7F63}" dt="2022-02-18T18:08:27.543" v="234" actId="14100"/>
        <pc:sldMkLst>
          <pc:docMk/>
          <pc:sldMk cId="739659608" sldId="374"/>
        </pc:sldMkLst>
        <pc:spChg chg="mod">
          <ac:chgData name="Freerk Molleman" userId="ef69eb27-1993-4e06-ba91-bee6b507a4e5" providerId="ADAL" clId="{F74745ED-C604-4E85-917A-DF46656C7F63}" dt="2022-02-18T18:08:27.543" v="234" actId="14100"/>
          <ac:spMkLst>
            <pc:docMk/>
            <pc:sldMk cId="739659608" sldId="374"/>
            <ac:spMk id="15" creationId="{6109FDD7-5162-4037-AF87-08E118EB4307}"/>
          </ac:spMkLst>
        </pc:spChg>
      </pc:sldChg>
      <pc:sldChg chg="addSp modSp">
        <pc:chgData name="Freerk Molleman" userId="ef69eb27-1993-4e06-ba91-bee6b507a4e5" providerId="ADAL" clId="{F74745ED-C604-4E85-917A-DF46656C7F63}" dt="2022-02-18T18:40:21.406" v="1104" actId="14100"/>
        <pc:sldMkLst>
          <pc:docMk/>
          <pc:sldMk cId="435418966" sldId="375"/>
        </pc:sldMkLst>
        <pc:spChg chg="mod">
          <ac:chgData name="Freerk Molleman" userId="ef69eb27-1993-4e06-ba91-bee6b507a4e5" providerId="ADAL" clId="{F74745ED-C604-4E85-917A-DF46656C7F63}" dt="2022-02-18T18:40:16.144" v="1103" actId="6549"/>
          <ac:spMkLst>
            <pc:docMk/>
            <pc:sldMk cId="435418966" sldId="375"/>
            <ac:spMk id="8" creationId="{D22DC281-C6D0-4A7D-B027-339CE572A5DA}"/>
          </ac:spMkLst>
        </pc:spChg>
        <pc:picChg chg="add mod">
          <ac:chgData name="Freerk Molleman" userId="ef69eb27-1993-4e06-ba91-bee6b507a4e5" providerId="ADAL" clId="{F74745ED-C604-4E85-917A-DF46656C7F63}" dt="2022-02-18T18:40:21.406" v="1104" actId="14100"/>
          <ac:picMkLst>
            <pc:docMk/>
            <pc:sldMk cId="435418966" sldId="375"/>
            <ac:picMk id="5" creationId="{087B49D0-1B8C-4561-87C3-2BDC2F5D8168}"/>
          </ac:picMkLst>
        </pc:picChg>
      </pc:sldChg>
      <pc:sldChg chg="modSp del">
        <pc:chgData name="Freerk Molleman" userId="ef69eb27-1993-4e06-ba91-bee6b507a4e5" providerId="ADAL" clId="{F74745ED-C604-4E85-917A-DF46656C7F63}" dt="2022-02-18T18:28:05.223" v="866" actId="2696"/>
        <pc:sldMkLst>
          <pc:docMk/>
          <pc:sldMk cId="2451811776" sldId="377"/>
        </pc:sldMkLst>
        <pc:spChg chg="mod">
          <ac:chgData name="Freerk Molleman" userId="ef69eb27-1993-4e06-ba91-bee6b507a4e5" providerId="ADAL" clId="{F74745ED-C604-4E85-917A-DF46656C7F63}" dt="2022-02-18T18:16:12.324" v="650" actId="20577"/>
          <ac:spMkLst>
            <pc:docMk/>
            <pc:sldMk cId="2451811776" sldId="377"/>
            <ac:spMk id="3" creationId="{6FF05625-1FA4-4680-992F-5F137751F405}"/>
          </ac:spMkLst>
        </pc:spChg>
      </pc:sldChg>
      <pc:sldChg chg="modSp modAnim">
        <pc:chgData name="Freerk Molleman" userId="ef69eb27-1993-4e06-ba91-bee6b507a4e5" providerId="ADAL" clId="{F74745ED-C604-4E85-917A-DF46656C7F63}" dt="2022-02-18T18:44:10.841" v="1218"/>
        <pc:sldMkLst>
          <pc:docMk/>
          <pc:sldMk cId="4001963010" sldId="378"/>
        </pc:sldMkLst>
        <pc:spChg chg="mod">
          <ac:chgData name="Freerk Molleman" userId="ef69eb27-1993-4e06-ba91-bee6b507a4e5" providerId="ADAL" clId="{F74745ED-C604-4E85-917A-DF46656C7F63}" dt="2022-02-18T18:43:57.031" v="1217" actId="6549"/>
          <ac:spMkLst>
            <pc:docMk/>
            <pc:sldMk cId="4001963010" sldId="378"/>
            <ac:spMk id="3" creationId="{C2CA9305-7356-49BD-A61D-16754E37F411}"/>
          </ac:spMkLst>
        </pc:spChg>
      </pc:sldChg>
      <pc:sldChg chg="modSp ord modAnim">
        <pc:chgData name="Freerk Molleman" userId="ef69eb27-1993-4e06-ba91-bee6b507a4e5" providerId="ADAL" clId="{F74745ED-C604-4E85-917A-DF46656C7F63}" dt="2022-02-18T18:15:53.870" v="648"/>
        <pc:sldMkLst>
          <pc:docMk/>
          <pc:sldMk cId="3740192921" sldId="379"/>
        </pc:sldMkLst>
        <pc:spChg chg="mod">
          <ac:chgData name="Freerk Molleman" userId="ef69eb27-1993-4e06-ba91-bee6b507a4e5" providerId="ADAL" clId="{F74745ED-C604-4E85-917A-DF46656C7F63}" dt="2022-02-18T18:10:38.586" v="334" actId="20577"/>
          <ac:spMkLst>
            <pc:docMk/>
            <pc:sldMk cId="3740192921" sldId="379"/>
            <ac:spMk id="3" creationId="{19BA50CC-E6BC-4237-AA77-2F8AC1F7DA1F}"/>
          </ac:spMkLst>
        </pc:spChg>
      </pc:sldChg>
      <pc:sldChg chg="del">
        <pc:chgData name="Freerk Molleman" userId="ef69eb27-1993-4e06-ba91-bee6b507a4e5" providerId="ADAL" clId="{F74745ED-C604-4E85-917A-DF46656C7F63}" dt="2022-02-18T18:23:06.755" v="803" actId="2696"/>
        <pc:sldMkLst>
          <pc:docMk/>
          <pc:sldMk cId="3417585608" sldId="380"/>
        </pc:sldMkLst>
      </pc:sldChg>
      <pc:sldChg chg="del">
        <pc:chgData name="Freerk Molleman" userId="ef69eb27-1993-4e06-ba91-bee6b507a4e5" providerId="ADAL" clId="{F74745ED-C604-4E85-917A-DF46656C7F63}" dt="2022-02-18T18:31:34.142" v="1017" actId="2696"/>
        <pc:sldMkLst>
          <pc:docMk/>
          <pc:sldMk cId="2462113792" sldId="465"/>
        </pc:sldMkLst>
      </pc:sldChg>
      <pc:sldChg chg="addSp modSp">
        <pc:chgData name="Freerk Molleman" userId="ef69eb27-1993-4e06-ba91-bee6b507a4e5" providerId="ADAL" clId="{F74745ED-C604-4E85-917A-DF46656C7F63}" dt="2022-02-18T18:41:45.544" v="1126" actId="1076"/>
        <pc:sldMkLst>
          <pc:docMk/>
          <pc:sldMk cId="3326914770" sldId="468"/>
        </pc:sldMkLst>
        <pc:spChg chg="add mod">
          <ac:chgData name="Freerk Molleman" userId="ef69eb27-1993-4e06-ba91-bee6b507a4e5" providerId="ADAL" clId="{F74745ED-C604-4E85-917A-DF46656C7F63}" dt="2022-02-18T18:41:45.544" v="1126" actId="1076"/>
          <ac:spMkLst>
            <pc:docMk/>
            <pc:sldMk cId="3326914770" sldId="468"/>
            <ac:spMk id="2" creationId="{875CCB36-DFAD-49E6-BA38-4C4DE74C55A6}"/>
          </ac:spMkLst>
        </pc:spChg>
      </pc:sldChg>
      <pc:sldChg chg="del">
        <pc:chgData name="Freerk Molleman" userId="ef69eb27-1993-4e06-ba91-bee6b507a4e5" providerId="ADAL" clId="{F74745ED-C604-4E85-917A-DF46656C7F63}" dt="2022-02-18T18:20:58.980" v="772" actId="2696"/>
        <pc:sldMkLst>
          <pc:docMk/>
          <pc:sldMk cId="101170918" sldId="469"/>
        </pc:sldMkLst>
      </pc:sldChg>
      <pc:sldChg chg="addSp delSp modSp add">
        <pc:chgData name="Freerk Molleman" userId="ef69eb27-1993-4e06-ba91-bee6b507a4e5" providerId="ADAL" clId="{F74745ED-C604-4E85-917A-DF46656C7F63}" dt="2022-02-18T18:06:00.170" v="218" actId="113"/>
        <pc:sldMkLst>
          <pc:docMk/>
          <pc:sldMk cId="3953915483" sldId="470"/>
        </pc:sldMkLst>
        <pc:spChg chg="del">
          <ac:chgData name="Freerk Molleman" userId="ef69eb27-1993-4e06-ba91-bee6b507a4e5" providerId="ADAL" clId="{F74745ED-C604-4E85-917A-DF46656C7F63}" dt="2022-02-18T18:03:11.612" v="8" actId="478"/>
          <ac:spMkLst>
            <pc:docMk/>
            <pc:sldMk cId="3953915483" sldId="470"/>
            <ac:spMk id="2" creationId="{FD21869B-7DE5-45FF-B6A4-AA290F15B4CE}"/>
          </ac:spMkLst>
        </pc:spChg>
        <pc:spChg chg="del">
          <ac:chgData name="Freerk Molleman" userId="ef69eb27-1993-4e06-ba91-bee6b507a4e5" providerId="ADAL" clId="{F74745ED-C604-4E85-917A-DF46656C7F63}" dt="2022-02-18T18:03:09.568" v="7" actId="478"/>
          <ac:spMkLst>
            <pc:docMk/>
            <pc:sldMk cId="3953915483" sldId="470"/>
            <ac:spMk id="3" creationId="{5E16A79D-572A-4E24-AB86-70019D1184B7}"/>
          </ac:spMkLst>
        </pc:spChg>
        <pc:spChg chg="add mod">
          <ac:chgData name="Freerk Molleman" userId="ef69eb27-1993-4e06-ba91-bee6b507a4e5" providerId="ADAL" clId="{F74745ED-C604-4E85-917A-DF46656C7F63}" dt="2022-02-18T18:06:00.170" v="218" actId="113"/>
          <ac:spMkLst>
            <pc:docMk/>
            <pc:sldMk cId="3953915483" sldId="470"/>
            <ac:spMk id="6" creationId="{F479C882-8794-4442-8BAE-B699BB873AC9}"/>
          </ac:spMkLst>
        </pc:spChg>
        <pc:picChg chg="add mod">
          <ac:chgData name="Freerk Molleman" userId="ef69eb27-1993-4e06-ba91-bee6b507a4e5" providerId="ADAL" clId="{F74745ED-C604-4E85-917A-DF46656C7F63}" dt="2022-02-18T18:05:43.656" v="214" actId="1076"/>
          <ac:picMkLst>
            <pc:docMk/>
            <pc:sldMk cId="3953915483" sldId="470"/>
            <ac:picMk id="5" creationId="{265C511A-4C81-43BA-B22D-CE42E1DD5BD2}"/>
          </ac:picMkLst>
        </pc:picChg>
      </pc:sldChg>
      <pc:sldChg chg="addSp modSp add ord">
        <pc:chgData name="Freerk Molleman" userId="ef69eb27-1993-4e06-ba91-bee6b507a4e5" providerId="ADAL" clId="{F74745ED-C604-4E85-917A-DF46656C7F63}" dt="2022-02-18T18:40:56.211" v="1105"/>
        <pc:sldMkLst>
          <pc:docMk/>
          <pc:sldMk cId="912940576" sldId="471"/>
        </pc:sldMkLst>
        <pc:spChg chg="mod">
          <ac:chgData name="Freerk Molleman" userId="ef69eb27-1993-4e06-ba91-bee6b507a4e5" providerId="ADAL" clId="{F74745ED-C604-4E85-917A-DF46656C7F63}" dt="2022-02-18T18:09:48.762" v="258" actId="14100"/>
          <ac:spMkLst>
            <pc:docMk/>
            <pc:sldMk cId="912940576" sldId="471"/>
            <ac:spMk id="2" creationId="{1863CEEC-CC28-4720-BD4A-E3C81060F71E}"/>
          </ac:spMkLst>
        </pc:spChg>
        <pc:picChg chg="add mod">
          <ac:chgData name="Freerk Molleman" userId="ef69eb27-1993-4e06-ba91-bee6b507a4e5" providerId="ADAL" clId="{F74745ED-C604-4E85-917A-DF46656C7F63}" dt="2022-02-18T18:09:30.889" v="238" actId="14100"/>
          <ac:picMkLst>
            <pc:docMk/>
            <pc:sldMk cId="912940576" sldId="471"/>
            <ac:picMk id="5" creationId="{980A0829-232B-4BC8-98A4-388F15D98D7B}"/>
          </ac:picMkLst>
        </pc:picChg>
      </pc:sldChg>
      <pc:sldChg chg="addSp delSp modSp add">
        <pc:chgData name="Freerk Molleman" userId="ef69eb27-1993-4e06-ba91-bee6b507a4e5" providerId="ADAL" clId="{F74745ED-C604-4E85-917A-DF46656C7F63}" dt="2022-02-18T18:15:26.574" v="647" actId="12"/>
        <pc:sldMkLst>
          <pc:docMk/>
          <pc:sldMk cId="3747314657" sldId="472"/>
        </pc:sldMkLst>
        <pc:spChg chg="del">
          <ac:chgData name="Freerk Molleman" userId="ef69eb27-1993-4e06-ba91-bee6b507a4e5" providerId="ADAL" clId="{F74745ED-C604-4E85-917A-DF46656C7F63}" dt="2022-02-18T18:13:59.741" v="514" actId="478"/>
          <ac:spMkLst>
            <pc:docMk/>
            <pc:sldMk cId="3747314657" sldId="472"/>
            <ac:spMk id="2" creationId="{B7135DE3-A6E3-423E-BF66-0BB35798F887}"/>
          </ac:spMkLst>
        </pc:spChg>
        <pc:spChg chg="del">
          <ac:chgData name="Freerk Molleman" userId="ef69eb27-1993-4e06-ba91-bee6b507a4e5" providerId="ADAL" clId="{F74745ED-C604-4E85-917A-DF46656C7F63}" dt="2022-02-18T18:13:58.338" v="513" actId="478"/>
          <ac:spMkLst>
            <pc:docMk/>
            <pc:sldMk cId="3747314657" sldId="472"/>
            <ac:spMk id="3" creationId="{6D21C5F2-29A0-4F26-AACB-FEA0A5685367}"/>
          </ac:spMkLst>
        </pc:spChg>
        <pc:spChg chg="add mod">
          <ac:chgData name="Freerk Molleman" userId="ef69eb27-1993-4e06-ba91-bee6b507a4e5" providerId="ADAL" clId="{F74745ED-C604-4E85-917A-DF46656C7F63}" dt="2022-02-18T18:15:26.574" v="647" actId="12"/>
          <ac:spMkLst>
            <pc:docMk/>
            <pc:sldMk cId="3747314657" sldId="472"/>
            <ac:spMk id="6" creationId="{012E7EE4-AD1D-4184-880F-30D5D96CE64F}"/>
          </ac:spMkLst>
        </pc:spChg>
        <pc:picChg chg="add mod">
          <ac:chgData name="Freerk Molleman" userId="ef69eb27-1993-4e06-ba91-bee6b507a4e5" providerId="ADAL" clId="{F74745ED-C604-4E85-917A-DF46656C7F63}" dt="2022-02-18T18:15:13.757" v="645" actId="14100"/>
          <ac:picMkLst>
            <pc:docMk/>
            <pc:sldMk cId="3747314657" sldId="472"/>
            <ac:picMk id="5" creationId="{4D1C71A1-90EF-4BC6-9974-3FED032BB972}"/>
          </ac:picMkLst>
        </pc:picChg>
      </pc:sldChg>
      <pc:sldChg chg="addSp delSp modSp add">
        <pc:chgData name="Freerk Molleman" userId="ef69eb27-1993-4e06-ba91-bee6b507a4e5" providerId="ADAL" clId="{F74745ED-C604-4E85-917A-DF46656C7F63}" dt="2022-02-18T18:18:41.332" v="749" actId="2710"/>
        <pc:sldMkLst>
          <pc:docMk/>
          <pc:sldMk cId="382138513" sldId="473"/>
        </pc:sldMkLst>
        <pc:spChg chg="mod">
          <ac:chgData name="Freerk Molleman" userId="ef69eb27-1993-4e06-ba91-bee6b507a4e5" providerId="ADAL" clId="{F74745ED-C604-4E85-917A-DF46656C7F63}" dt="2022-02-18T18:17:33.881" v="691" actId="255"/>
          <ac:spMkLst>
            <pc:docMk/>
            <pc:sldMk cId="382138513" sldId="473"/>
            <ac:spMk id="2" creationId="{E3D75D90-0230-4127-A58B-AB86B146E5B9}"/>
          </ac:spMkLst>
        </pc:spChg>
        <pc:spChg chg="del">
          <ac:chgData name="Freerk Molleman" userId="ef69eb27-1993-4e06-ba91-bee6b507a4e5" providerId="ADAL" clId="{F74745ED-C604-4E85-917A-DF46656C7F63}" dt="2022-02-18T18:17:09.899" v="655" actId="478"/>
          <ac:spMkLst>
            <pc:docMk/>
            <pc:sldMk cId="382138513" sldId="473"/>
            <ac:spMk id="3" creationId="{E0D018B0-F850-47D0-8A02-EB1D9897BFCB}"/>
          </ac:spMkLst>
        </pc:spChg>
        <pc:spChg chg="add mod">
          <ac:chgData name="Freerk Molleman" userId="ef69eb27-1993-4e06-ba91-bee6b507a4e5" providerId="ADAL" clId="{F74745ED-C604-4E85-917A-DF46656C7F63}" dt="2022-02-18T18:18:41.332" v="749" actId="2710"/>
          <ac:spMkLst>
            <pc:docMk/>
            <pc:sldMk cId="382138513" sldId="473"/>
            <ac:spMk id="6" creationId="{E369EA81-C103-49C9-9F47-3A6037B35648}"/>
          </ac:spMkLst>
        </pc:spChg>
        <pc:picChg chg="add mod">
          <ac:chgData name="Freerk Molleman" userId="ef69eb27-1993-4e06-ba91-bee6b507a4e5" providerId="ADAL" clId="{F74745ED-C604-4E85-917A-DF46656C7F63}" dt="2022-02-18T18:18:26.686" v="748" actId="1076"/>
          <ac:picMkLst>
            <pc:docMk/>
            <pc:sldMk cId="382138513" sldId="473"/>
            <ac:picMk id="5" creationId="{FB5F70F1-AA19-417A-8EAD-927EA1C9B58C}"/>
          </ac:picMkLst>
        </pc:picChg>
      </pc:sldChg>
      <pc:sldChg chg="addSp modSp add">
        <pc:chgData name="Freerk Molleman" userId="ef69eb27-1993-4e06-ba91-bee6b507a4e5" providerId="ADAL" clId="{F74745ED-C604-4E85-917A-DF46656C7F63}" dt="2022-02-18T18:42:11.575" v="1143" actId="14100"/>
        <pc:sldMkLst>
          <pc:docMk/>
          <pc:sldMk cId="2896698122" sldId="474"/>
        </pc:sldMkLst>
        <pc:spChg chg="add mod">
          <ac:chgData name="Freerk Molleman" userId="ef69eb27-1993-4e06-ba91-bee6b507a4e5" providerId="ADAL" clId="{F74745ED-C604-4E85-917A-DF46656C7F63}" dt="2022-02-18T18:22:34.008" v="802" actId="1076"/>
          <ac:spMkLst>
            <pc:docMk/>
            <pc:sldMk cId="2896698122" sldId="474"/>
            <ac:spMk id="2" creationId="{E0CE41ED-B9D7-4945-BA43-74144A543453}"/>
          </ac:spMkLst>
        </pc:spChg>
        <pc:spChg chg="add mod">
          <ac:chgData name="Freerk Molleman" userId="ef69eb27-1993-4e06-ba91-bee6b507a4e5" providerId="ADAL" clId="{F74745ED-C604-4E85-917A-DF46656C7F63}" dt="2022-02-18T18:42:11.575" v="1143" actId="14100"/>
          <ac:spMkLst>
            <pc:docMk/>
            <pc:sldMk cId="2896698122" sldId="474"/>
            <ac:spMk id="100" creationId="{2CFA7D35-BCC2-4E50-8F8F-B7FD371DA92B}"/>
          </ac:spMkLst>
        </pc:spChg>
        <pc:picChg chg="mod">
          <ac:chgData name="Freerk Molleman" userId="ef69eb27-1993-4e06-ba91-bee6b507a4e5" providerId="ADAL" clId="{F74745ED-C604-4E85-917A-DF46656C7F63}" dt="2022-02-18T18:20:04.165" v="757" actId="1076"/>
          <ac:picMkLst>
            <pc:docMk/>
            <pc:sldMk cId="2896698122" sldId="474"/>
            <ac:picMk id="80" creationId="{CEC8E1D3-0301-4094-AEBF-D4A4AB381368}"/>
          </ac:picMkLst>
        </pc:picChg>
        <pc:picChg chg="mod">
          <ac:chgData name="Freerk Molleman" userId="ef69eb27-1993-4e06-ba91-bee6b507a4e5" providerId="ADAL" clId="{F74745ED-C604-4E85-917A-DF46656C7F63}" dt="2022-02-18T18:20:32.110" v="770" actId="1076"/>
          <ac:picMkLst>
            <pc:docMk/>
            <pc:sldMk cId="2896698122" sldId="474"/>
            <ac:picMk id="81" creationId="{83D8015A-FBF8-4822-A25C-C6EB85BF8695}"/>
          </ac:picMkLst>
        </pc:picChg>
        <pc:picChg chg="mod">
          <ac:chgData name="Freerk Molleman" userId="ef69eb27-1993-4e06-ba91-bee6b507a4e5" providerId="ADAL" clId="{F74745ED-C604-4E85-917A-DF46656C7F63}" dt="2022-02-18T18:20:30.236" v="769" actId="1076"/>
          <ac:picMkLst>
            <pc:docMk/>
            <pc:sldMk cId="2896698122" sldId="474"/>
            <ac:picMk id="82" creationId="{FE379EC1-A8EF-4C48-BE8C-A36FCD6A1741}"/>
          </ac:picMkLst>
        </pc:picChg>
        <pc:picChg chg="mod">
          <ac:chgData name="Freerk Molleman" userId="ef69eb27-1993-4e06-ba91-bee6b507a4e5" providerId="ADAL" clId="{F74745ED-C604-4E85-917A-DF46656C7F63}" dt="2022-02-18T18:20:22.652" v="765" actId="1076"/>
          <ac:picMkLst>
            <pc:docMk/>
            <pc:sldMk cId="2896698122" sldId="474"/>
            <ac:picMk id="83" creationId="{59F887BA-A9E9-4B10-92A0-651C3F38CA93}"/>
          </ac:picMkLst>
        </pc:picChg>
        <pc:picChg chg="mod">
          <ac:chgData name="Freerk Molleman" userId="ef69eb27-1993-4e06-ba91-bee6b507a4e5" providerId="ADAL" clId="{F74745ED-C604-4E85-917A-DF46656C7F63}" dt="2022-02-18T18:20:26.037" v="767" actId="1076"/>
          <ac:picMkLst>
            <pc:docMk/>
            <pc:sldMk cId="2896698122" sldId="474"/>
            <ac:picMk id="84" creationId="{CD5F4B44-DF14-4263-BB6D-12F16B4D573A}"/>
          </ac:picMkLst>
        </pc:picChg>
        <pc:picChg chg="mod">
          <ac:chgData name="Freerk Molleman" userId="ef69eb27-1993-4e06-ba91-bee6b507a4e5" providerId="ADAL" clId="{F74745ED-C604-4E85-917A-DF46656C7F63}" dt="2022-02-18T18:20:24.350" v="766" actId="1076"/>
          <ac:picMkLst>
            <pc:docMk/>
            <pc:sldMk cId="2896698122" sldId="474"/>
            <ac:picMk id="85" creationId="{B0170891-72B7-43D1-B5BA-BC70A776BDE7}"/>
          </ac:picMkLst>
        </pc:picChg>
        <pc:picChg chg="mod">
          <ac:chgData name="Freerk Molleman" userId="ef69eb27-1993-4e06-ba91-bee6b507a4e5" providerId="ADAL" clId="{F74745ED-C604-4E85-917A-DF46656C7F63}" dt="2022-02-18T18:20:15.583" v="761" actId="1076"/>
          <ac:picMkLst>
            <pc:docMk/>
            <pc:sldMk cId="2896698122" sldId="474"/>
            <ac:picMk id="86" creationId="{D4ECAD49-5928-4E4D-B77B-4CA4D8267973}"/>
          </ac:picMkLst>
        </pc:picChg>
        <pc:picChg chg="mod">
          <ac:chgData name="Freerk Molleman" userId="ef69eb27-1993-4e06-ba91-bee6b507a4e5" providerId="ADAL" clId="{F74745ED-C604-4E85-917A-DF46656C7F63}" dt="2022-02-18T18:20:20.723" v="764" actId="1076"/>
          <ac:picMkLst>
            <pc:docMk/>
            <pc:sldMk cId="2896698122" sldId="474"/>
            <ac:picMk id="87" creationId="{0BE6AC42-A83C-4181-8174-6CEBBAF345E4}"/>
          </ac:picMkLst>
        </pc:picChg>
        <pc:picChg chg="mod">
          <ac:chgData name="Freerk Molleman" userId="ef69eb27-1993-4e06-ba91-bee6b507a4e5" providerId="ADAL" clId="{F74745ED-C604-4E85-917A-DF46656C7F63}" dt="2022-02-18T18:19:59.509" v="754" actId="1076"/>
          <ac:picMkLst>
            <pc:docMk/>
            <pc:sldMk cId="2896698122" sldId="474"/>
            <ac:picMk id="88" creationId="{501940FC-B00D-43A8-8EB5-41C6BB843687}"/>
          </ac:picMkLst>
        </pc:picChg>
        <pc:picChg chg="mod">
          <ac:chgData name="Freerk Molleman" userId="ef69eb27-1993-4e06-ba91-bee6b507a4e5" providerId="ADAL" clId="{F74745ED-C604-4E85-917A-DF46656C7F63}" dt="2022-02-18T18:19:54.602" v="752" actId="1076"/>
          <ac:picMkLst>
            <pc:docMk/>
            <pc:sldMk cId="2896698122" sldId="474"/>
            <ac:picMk id="89" creationId="{5EDCCF56-C853-49A2-96FB-78BB308F31C2}"/>
          </ac:picMkLst>
        </pc:picChg>
        <pc:picChg chg="mod">
          <ac:chgData name="Freerk Molleman" userId="ef69eb27-1993-4e06-ba91-bee6b507a4e5" providerId="ADAL" clId="{F74745ED-C604-4E85-917A-DF46656C7F63}" dt="2022-02-18T18:20:17.275" v="762" actId="1076"/>
          <ac:picMkLst>
            <pc:docMk/>
            <pc:sldMk cId="2896698122" sldId="474"/>
            <ac:picMk id="90" creationId="{8E11F0E2-5CB8-4DE2-99F5-0EE28528DC08}"/>
          </ac:picMkLst>
        </pc:picChg>
        <pc:picChg chg="mod">
          <ac:chgData name="Freerk Molleman" userId="ef69eb27-1993-4e06-ba91-bee6b507a4e5" providerId="ADAL" clId="{F74745ED-C604-4E85-917A-DF46656C7F63}" dt="2022-02-18T18:19:57.965" v="753" actId="1076"/>
          <ac:picMkLst>
            <pc:docMk/>
            <pc:sldMk cId="2896698122" sldId="474"/>
            <ac:picMk id="91" creationId="{B523F4BF-F97C-4F1D-82A1-C508B8869DF2}"/>
          </ac:picMkLst>
        </pc:picChg>
        <pc:picChg chg="mod">
          <ac:chgData name="Freerk Molleman" userId="ef69eb27-1993-4e06-ba91-bee6b507a4e5" providerId="ADAL" clId="{F74745ED-C604-4E85-917A-DF46656C7F63}" dt="2022-02-18T18:19:51.268" v="751" actId="1076"/>
          <ac:picMkLst>
            <pc:docMk/>
            <pc:sldMk cId="2896698122" sldId="474"/>
            <ac:picMk id="92" creationId="{48FFD2DD-E496-45D2-96E3-13F1F040E331}"/>
          </ac:picMkLst>
        </pc:picChg>
        <pc:picChg chg="mod">
          <ac:chgData name="Freerk Molleman" userId="ef69eb27-1993-4e06-ba91-bee6b507a4e5" providerId="ADAL" clId="{F74745ED-C604-4E85-917A-DF46656C7F63}" dt="2022-02-18T18:20:00.843" v="755" actId="1076"/>
          <ac:picMkLst>
            <pc:docMk/>
            <pc:sldMk cId="2896698122" sldId="474"/>
            <ac:picMk id="93" creationId="{345F51CF-A63E-4894-B43C-22EE5B81A88C}"/>
          </ac:picMkLst>
        </pc:picChg>
        <pc:picChg chg="mod">
          <ac:chgData name="Freerk Molleman" userId="ef69eb27-1993-4e06-ba91-bee6b507a4e5" providerId="ADAL" clId="{F74745ED-C604-4E85-917A-DF46656C7F63}" dt="2022-02-18T18:20:35.225" v="771" actId="1076"/>
          <ac:picMkLst>
            <pc:docMk/>
            <pc:sldMk cId="2896698122" sldId="474"/>
            <ac:picMk id="94" creationId="{17775A45-6245-4F94-9202-A0923E59B8D5}"/>
          </ac:picMkLst>
        </pc:picChg>
        <pc:picChg chg="mod">
          <ac:chgData name="Freerk Molleman" userId="ef69eb27-1993-4e06-ba91-bee6b507a4e5" providerId="ADAL" clId="{F74745ED-C604-4E85-917A-DF46656C7F63}" dt="2022-02-18T18:20:10.199" v="759" actId="1076"/>
          <ac:picMkLst>
            <pc:docMk/>
            <pc:sldMk cId="2896698122" sldId="474"/>
            <ac:picMk id="95" creationId="{BF20C73B-D405-4B6A-81D3-0AC843598AA6}"/>
          </ac:picMkLst>
        </pc:picChg>
        <pc:picChg chg="mod">
          <ac:chgData name="Freerk Molleman" userId="ef69eb27-1993-4e06-ba91-bee6b507a4e5" providerId="ADAL" clId="{F74745ED-C604-4E85-917A-DF46656C7F63}" dt="2022-02-18T18:20:06.546" v="758" actId="1076"/>
          <ac:picMkLst>
            <pc:docMk/>
            <pc:sldMk cId="2896698122" sldId="474"/>
            <ac:picMk id="96" creationId="{45BDC2D2-6544-4981-825F-8F6220A045A4}"/>
          </ac:picMkLst>
        </pc:picChg>
        <pc:picChg chg="mod">
          <ac:chgData name="Freerk Molleman" userId="ef69eb27-1993-4e06-ba91-bee6b507a4e5" providerId="ADAL" clId="{F74745ED-C604-4E85-917A-DF46656C7F63}" dt="2022-02-18T18:20:11.999" v="760" actId="1076"/>
          <ac:picMkLst>
            <pc:docMk/>
            <pc:sldMk cId="2896698122" sldId="474"/>
            <ac:picMk id="97" creationId="{E7E562BC-1841-4DBD-937D-06526A23E746}"/>
          </ac:picMkLst>
        </pc:picChg>
        <pc:picChg chg="mod">
          <ac:chgData name="Freerk Molleman" userId="ef69eb27-1993-4e06-ba91-bee6b507a4e5" providerId="ADAL" clId="{F74745ED-C604-4E85-917A-DF46656C7F63}" dt="2022-02-18T18:20:19.023" v="763" actId="1076"/>
          <ac:picMkLst>
            <pc:docMk/>
            <pc:sldMk cId="2896698122" sldId="474"/>
            <ac:picMk id="98" creationId="{B83FF299-F1F7-4889-855F-82598DC939F7}"/>
          </ac:picMkLst>
        </pc:picChg>
        <pc:picChg chg="mod">
          <ac:chgData name="Freerk Molleman" userId="ef69eb27-1993-4e06-ba91-bee6b507a4e5" providerId="ADAL" clId="{F74745ED-C604-4E85-917A-DF46656C7F63}" dt="2022-02-18T18:20:28.016" v="768" actId="1076"/>
          <ac:picMkLst>
            <pc:docMk/>
            <pc:sldMk cId="2896698122" sldId="474"/>
            <ac:picMk id="99" creationId="{1D6C676E-22BE-4CC1-A6EE-BF6AD7B12830}"/>
          </ac:picMkLst>
        </pc:picChg>
        <pc:picChg chg="mod">
          <ac:chgData name="Freerk Molleman" userId="ef69eb27-1993-4e06-ba91-bee6b507a4e5" providerId="ADAL" clId="{F74745ED-C604-4E85-917A-DF46656C7F63}" dt="2022-02-18T18:20:02.575" v="756" actId="1076"/>
          <ac:picMkLst>
            <pc:docMk/>
            <pc:sldMk cId="2896698122" sldId="474"/>
            <ac:picMk id="1026" creationId="{3A5DF9A3-3E50-4B5A-8200-945DC261AA15}"/>
          </ac:picMkLst>
        </pc:picChg>
      </pc:sldChg>
      <pc:sldChg chg="addSp delSp modSp add del">
        <pc:chgData name="Freerk Molleman" userId="ef69eb27-1993-4e06-ba91-bee6b507a4e5" providerId="ADAL" clId="{F74745ED-C604-4E85-917A-DF46656C7F63}" dt="2022-02-18T18:25:03.749" v="819"/>
        <pc:sldMkLst>
          <pc:docMk/>
          <pc:sldMk cId="2696469665" sldId="475"/>
        </pc:sldMkLst>
        <pc:spChg chg="add del mod">
          <ac:chgData name="Freerk Molleman" userId="ef69eb27-1993-4e06-ba91-bee6b507a4e5" providerId="ADAL" clId="{F74745ED-C604-4E85-917A-DF46656C7F63}" dt="2022-02-18T18:25:03.136" v="818" actId="5793"/>
          <ac:spMkLst>
            <pc:docMk/>
            <pc:sldMk cId="2696469665" sldId="475"/>
            <ac:spMk id="3" creationId="{6010622A-F7CA-4DD9-8486-454C5AC6C593}"/>
          </ac:spMkLst>
        </pc:spChg>
        <pc:spChg chg="add del">
          <ac:chgData name="Freerk Molleman" userId="ef69eb27-1993-4e06-ba91-bee6b507a4e5" providerId="ADAL" clId="{F74745ED-C604-4E85-917A-DF46656C7F63}" dt="2022-02-18T18:24:18.461" v="806"/>
          <ac:spMkLst>
            <pc:docMk/>
            <pc:sldMk cId="2696469665" sldId="475"/>
            <ac:spMk id="5" creationId="{3CEDA6C5-CBBB-42A7-8AEA-00C2013AA1A4}"/>
          </ac:spMkLst>
        </pc:spChg>
        <pc:spChg chg="add del">
          <ac:chgData name="Freerk Molleman" userId="ef69eb27-1993-4e06-ba91-bee6b507a4e5" providerId="ADAL" clId="{F74745ED-C604-4E85-917A-DF46656C7F63}" dt="2022-02-18T18:24:31.564" v="809"/>
          <ac:spMkLst>
            <pc:docMk/>
            <pc:sldMk cId="2696469665" sldId="475"/>
            <ac:spMk id="6" creationId="{8A0FBF8C-E934-4693-9CB4-3FF0285357E9}"/>
          </ac:spMkLst>
        </pc:spChg>
        <pc:spChg chg="add del mod">
          <ac:chgData name="Freerk Molleman" userId="ef69eb27-1993-4e06-ba91-bee6b507a4e5" providerId="ADAL" clId="{F74745ED-C604-4E85-917A-DF46656C7F63}" dt="2022-02-18T18:25:02.135" v="817" actId="767"/>
          <ac:spMkLst>
            <pc:docMk/>
            <pc:sldMk cId="2696469665" sldId="475"/>
            <ac:spMk id="7" creationId="{7B3366A3-5B0B-4C20-9037-4F4AB6FB4A00}"/>
          </ac:spMkLst>
        </pc:spChg>
        <pc:spChg chg="add del">
          <ac:chgData name="Freerk Molleman" userId="ef69eb27-1993-4e06-ba91-bee6b507a4e5" providerId="ADAL" clId="{F74745ED-C604-4E85-917A-DF46656C7F63}" dt="2022-02-18T18:25:01.713" v="816"/>
          <ac:spMkLst>
            <pc:docMk/>
            <pc:sldMk cId="2696469665" sldId="475"/>
            <ac:spMk id="8" creationId="{F312E8B2-CAE7-4456-9883-551223815B87}"/>
          </ac:spMkLst>
        </pc:spChg>
        <pc:spChg chg="add del">
          <ac:chgData name="Freerk Molleman" userId="ef69eb27-1993-4e06-ba91-bee6b507a4e5" providerId="ADAL" clId="{F74745ED-C604-4E85-917A-DF46656C7F63}" dt="2022-02-18T18:25:01.260" v="815"/>
          <ac:spMkLst>
            <pc:docMk/>
            <pc:sldMk cId="2696469665" sldId="475"/>
            <ac:spMk id="9" creationId="{FF06D923-3161-40E5-8279-A86F16C0C47D}"/>
          </ac:spMkLst>
        </pc:spChg>
      </pc:sldChg>
      <pc:sldChg chg="modSp add">
        <pc:chgData name="Freerk Molleman" userId="ef69eb27-1993-4e06-ba91-bee6b507a4e5" providerId="ADAL" clId="{F74745ED-C604-4E85-917A-DF46656C7F63}" dt="2022-02-18T18:45:49.560" v="1237" actId="20577"/>
        <pc:sldMkLst>
          <pc:docMk/>
          <pc:sldMk cId="3922084482" sldId="475"/>
        </pc:sldMkLst>
        <pc:spChg chg="mod">
          <ac:chgData name="Freerk Molleman" userId="ef69eb27-1993-4e06-ba91-bee6b507a4e5" providerId="ADAL" clId="{F74745ED-C604-4E85-917A-DF46656C7F63}" dt="2022-02-18T18:45:49.560" v="1237" actId="20577"/>
          <ac:spMkLst>
            <pc:docMk/>
            <pc:sldMk cId="3922084482" sldId="475"/>
            <ac:spMk id="2" creationId="{D75D6C84-21E3-4D23-89AC-8E410AACF3F5}"/>
          </ac:spMkLst>
        </pc:spChg>
        <pc:spChg chg="mod">
          <ac:chgData name="Freerk Molleman" userId="ef69eb27-1993-4e06-ba91-bee6b507a4e5" providerId="ADAL" clId="{F74745ED-C604-4E85-917A-DF46656C7F63}" dt="2022-02-18T18:45:20.967" v="1224" actId="113"/>
          <ac:spMkLst>
            <pc:docMk/>
            <pc:sldMk cId="3922084482" sldId="475"/>
            <ac:spMk id="3" creationId="{30CCEFCB-4BAD-47F3-86A0-445C9235CF9B}"/>
          </ac:spMkLst>
        </pc:spChg>
      </pc:sldChg>
      <pc:sldChg chg="addSp delSp modSp add ord">
        <pc:chgData name="Freerk Molleman" userId="ef69eb27-1993-4e06-ba91-bee6b507a4e5" providerId="ADAL" clId="{F74745ED-C604-4E85-917A-DF46656C7F63}" dt="2022-02-18T18:46:46.046" v="1257" actId="20577"/>
        <pc:sldMkLst>
          <pc:docMk/>
          <pc:sldMk cId="3323907915" sldId="476"/>
        </pc:sldMkLst>
        <pc:spChg chg="del">
          <ac:chgData name="Freerk Molleman" userId="ef69eb27-1993-4e06-ba91-bee6b507a4e5" providerId="ADAL" clId="{F74745ED-C604-4E85-917A-DF46656C7F63}" dt="2022-02-18T18:27:44.692" v="864" actId="478"/>
          <ac:spMkLst>
            <pc:docMk/>
            <pc:sldMk cId="3323907915" sldId="476"/>
            <ac:spMk id="2" creationId="{8F50B3E3-200A-4AD6-8CFD-7D3C0929B6E0}"/>
          </ac:spMkLst>
        </pc:spChg>
        <pc:spChg chg="del">
          <ac:chgData name="Freerk Molleman" userId="ef69eb27-1993-4e06-ba91-bee6b507a4e5" providerId="ADAL" clId="{F74745ED-C604-4E85-917A-DF46656C7F63}" dt="2022-02-18T18:27:42.461" v="863" actId="478"/>
          <ac:spMkLst>
            <pc:docMk/>
            <pc:sldMk cId="3323907915" sldId="476"/>
            <ac:spMk id="3" creationId="{F0C7F455-B812-4A0A-AE06-BCD9BC8B4946}"/>
          </ac:spMkLst>
        </pc:spChg>
        <pc:spChg chg="add mod">
          <ac:chgData name="Freerk Molleman" userId="ef69eb27-1993-4e06-ba91-bee6b507a4e5" providerId="ADAL" clId="{F74745ED-C604-4E85-917A-DF46656C7F63}" dt="2022-02-18T18:46:46.046" v="1257" actId="20577"/>
          <ac:spMkLst>
            <pc:docMk/>
            <pc:sldMk cId="3323907915" sldId="476"/>
            <ac:spMk id="5" creationId="{C6E86EAF-F0B4-4F7B-B2DB-41D77A77285E}"/>
          </ac:spMkLst>
        </pc:spChg>
      </pc:sldChg>
      <pc:sldChg chg="addSp delSp modSp add del delAnim">
        <pc:chgData name="Freerk Molleman" userId="ef69eb27-1993-4e06-ba91-bee6b507a4e5" providerId="ADAL" clId="{F74745ED-C604-4E85-917A-DF46656C7F63}" dt="2022-02-18T18:32:05.354" v="1025" actId="2696"/>
        <pc:sldMkLst>
          <pc:docMk/>
          <pc:sldMk cId="3869104174" sldId="477"/>
        </pc:sldMkLst>
        <pc:spChg chg="add mod">
          <ac:chgData name="Freerk Molleman" userId="ef69eb27-1993-4e06-ba91-bee6b507a4e5" providerId="ADAL" clId="{F74745ED-C604-4E85-917A-DF46656C7F63}" dt="2022-02-18T18:31:58.726" v="1023"/>
          <ac:spMkLst>
            <pc:docMk/>
            <pc:sldMk cId="3869104174" sldId="477"/>
            <ac:spMk id="3" creationId="{298B086E-DD1F-436E-8D26-94480E3BC58E}"/>
          </ac:spMkLst>
        </pc:spChg>
        <pc:spChg chg="del">
          <ac:chgData name="Freerk Molleman" userId="ef69eb27-1993-4e06-ba91-bee6b507a4e5" providerId="ADAL" clId="{F74745ED-C604-4E85-917A-DF46656C7F63}" dt="2022-02-18T18:31:47.266" v="1022" actId="478"/>
          <ac:spMkLst>
            <pc:docMk/>
            <pc:sldMk cId="3869104174" sldId="477"/>
            <ac:spMk id="5" creationId="{00000000-0000-0000-0000-000000000000}"/>
          </ac:spMkLst>
        </pc:spChg>
        <pc:picChg chg="del">
          <ac:chgData name="Freerk Molleman" userId="ef69eb27-1993-4e06-ba91-bee6b507a4e5" providerId="ADAL" clId="{F74745ED-C604-4E85-917A-DF46656C7F63}" dt="2022-02-18T18:31:58.726" v="1023"/>
          <ac:picMkLst>
            <pc:docMk/>
            <pc:sldMk cId="3869104174" sldId="477"/>
            <ac:picMk id="6" creationId="{00000000-0000-0000-0000-000000000000}"/>
          </ac:picMkLst>
        </pc:picChg>
      </pc:sldChg>
    </pc:docChg>
  </pc:docChgLst>
  <pc:docChgLst>
    <pc:chgData name="Freerk Molleman" userId="ef69eb27-1993-4e06-ba91-bee6b507a4e5" providerId="ADAL" clId="{42424FD5-73F9-4F50-B804-0B8065EB81F7}"/>
    <pc:docChg chg="undo custSel addSld delSld modSld sldOrd">
      <pc:chgData name="Freerk Molleman" userId="ef69eb27-1993-4e06-ba91-bee6b507a4e5" providerId="ADAL" clId="{42424FD5-73F9-4F50-B804-0B8065EB81F7}" dt="2022-02-19T10:23:32.201" v="2292" actId="1076"/>
      <pc:docMkLst>
        <pc:docMk/>
      </pc:docMkLst>
      <pc:sldChg chg="addSp">
        <pc:chgData name="Freerk Molleman" userId="ef69eb27-1993-4e06-ba91-bee6b507a4e5" providerId="ADAL" clId="{42424FD5-73F9-4F50-B804-0B8065EB81F7}" dt="2022-02-19T08:30:11.095" v="512"/>
        <pc:sldMkLst>
          <pc:docMk/>
          <pc:sldMk cId="1873120273" sldId="259"/>
        </pc:sldMkLst>
        <pc:spChg chg="add">
          <ac:chgData name="Freerk Molleman" userId="ef69eb27-1993-4e06-ba91-bee6b507a4e5" providerId="ADAL" clId="{42424FD5-73F9-4F50-B804-0B8065EB81F7}" dt="2022-02-19T08:30:11.095" v="512"/>
          <ac:spMkLst>
            <pc:docMk/>
            <pc:sldMk cId="1873120273" sldId="259"/>
            <ac:spMk id="29" creationId="{80A18EFD-A4BC-4B96-B704-BF3E4B3FEEDC}"/>
          </ac:spMkLst>
        </pc:spChg>
      </pc:sldChg>
      <pc:sldChg chg="modSp">
        <pc:chgData name="Freerk Molleman" userId="ef69eb27-1993-4e06-ba91-bee6b507a4e5" providerId="ADAL" clId="{42424FD5-73F9-4F50-B804-0B8065EB81F7}" dt="2022-02-19T10:23:32.201" v="2292" actId="1076"/>
        <pc:sldMkLst>
          <pc:docMk/>
          <pc:sldMk cId="752339473" sldId="334"/>
        </pc:sldMkLst>
        <pc:spChg chg="mod">
          <ac:chgData name="Freerk Molleman" userId="ef69eb27-1993-4e06-ba91-bee6b507a4e5" providerId="ADAL" clId="{42424FD5-73F9-4F50-B804-0B8065EB81F7}" dt="2022-02-19T10:23:32.201" v="2292" actId="1076"/>
          <ac:spMkLst>
            <pc:docMk/>
            <pc:sldMk cId="752339473" sldId="334"/>
            <ac:spMk id="2" creationId="{00000000-0000-0000-0000-000000000000}"/>
          </ac:spMkLst>
        </pc:spChg>
        <pc:spChg chg="mod">
          <ac:chgData name="Freerk Molleman" userId="ef69eb27-1993-4e06-ba91-bee6b507a4e5" providerId="ADAL" clId="{42424FD5-73F9-4F50-B804-0B8065EB81F7}" dt="2022-02-19T09:43:09.496" v="1604" actId="14100"/>
          <ac:spMkLst>
            <pc:docMk/>
            <pc:sldMk cId="752339473" sldId="334"/>
            <ac:spMk id="5" creationId="{CBA754B2-CC3D-4029-993F-4B9D0C70212F}"/>
          </ac:spMkLst>
        </pc:spChg>
        <pc:spChg chg="mod">
          <ac:chgData name="Freerk Molleman" userId="ef69eb27-1993-4e06-ba91-bee6b507a4e5" providerId="ADAL" clId="{42424FD5-73F9-4F50-B804-0B8065EB81F7}" dt="2022-02-19T09:44:22.303" v="1610" actId="14100"/>
          <ac:spMkLst>
            <pc:docMk/>
            <pc:sldMk cId="752339473" sldId="334"/>
            <ac:spMk id="9" creationId="{00000000-0000-0000-0000-000000000000}"/>
          </ac:spMkLst>
        </pc:spChg>
        <pc:spChg chg="mod">
          <ac:chgData name="Freerk Molleman" userId="ef69eb27-1993-4e06-ba91-bee6b507a4e5" providerId="ADAL" clId="{42424FD5-73F9-4F50-B804-0B8065EB81F7}" dt="2022-02-19T09:44:32.780" v="1612" actId="1076"/>
          <ac:spMkLst>
            <pc:docMk/>
            <pc:sldMk cId="752339473" sldId="334"/>
            <ac:spMk id="2050" creationId="{00000000-0000-0000-0000-000000000000}"/>
          </ac:spMkLst>
        </pc:spChg>
        <pc:picChg chg="mod ord modCrop">
          <ac:chgData name="Freerk Molleman" userId="ef69eb27-1993-4e06-ba91-bee6b507a4e5" providerId="ADAL" clId="{42424FD5-73F9-4F50-B804-0B8065EB81F7}" dt="2022-02-19T10:14:51.646" v="2176" actId="732"/>
          <ac:picMkLst>
            <pc:docMk/>
            <pc:sldMk cId="752339473" sldId="334"/>
            <ac:picMk id="10" creationId="{00000000-0000-0000-0000-000000000000}"/>
          </ac:picMkLst>
        </pc:picChg>
        <pc:picChg chg="mod modCrop">
          <ac:chgData name="Freerk Molleman" userId="ef69eb27-1993-4e06-ba91-bee6b507a4e5" providerId="ADAL" clId="{42424FD5-73F9-4F50-B804-0B8065EB81F7}" dt="2022-02-19T10:23:25.046" v="2291" actId="1076"/>
          <ac:picMkLst>
            <pc:docMk/>
            <pc:sldMk cId="752339473" sldId="334"/>
            <ac:picMk id="2052" creationId="{00000000-0000-0000-0000-000000000000}"/>
          </ac:picMkLst>
        </pc:picChg>
      </pc:sldChg>
      <pc:sldChg chg="addSp delSp modSp setBg">
        <pc:chgData name="Freerk Molleman" userId="ef69eb27-1993-4e06-ba91-bee6b507a4e5" providerId="ADAL" clId="{42424FD5-73F9-4F50-B804-0B8065EB81F7}" dt="2022-02-19T08:54:41.899" v="1187" actId="1035"/>
        <pc:sldMkLst>
          <pc:docMk/>
          <pc:sldMk cId="693591922" sldId="336"/>
        </pc:sldMkLst>
        <pc:spChg chg="add del mod">
          <ac:chgData name="Freerk Molleman" userId="ef69eb27-1993-4e06-ba91-bee6b507a4e5" providerId="ADAL" clId="{42424FD5-73F9-4F50-B804-0B8065EB81F7}" dt="2022-02-19T08:54:29.201" v="1182" actId="478"/>
          <ac:spMkLst>
            <pc:docMk/>
            <pc:sldMk cId="693591922" sldId="336"/>
            <ac:spMk id="3" creationId="{6B6E1C4F-B654-4D2E-BD9E-4E5259528B66}"/>
          </ac:spMkLst>
        </pc:spChg>
        <pc:spChg chg="add mod">
          <ac:chgData name="Freerk Molleman" userId="ef69eb27-1993-4e06-ba91-bee6b507a4e5" providerId="ADAL" clId="{42424FD5-73F9-4F50-B804-0B8065EB81F7}" dt="2022-02-19T08:54:41.899" v="1187" actId="1035"/>
          <ac:spMkLst>
            <pc:docMk/>
            <pc:sldMk cId="693591922" sldId="336"/>
            <ac:spMk id="8" creationId="{2328892A-1C1D-4736-9E13-BF086800ECC9}"/>
          </ac:spMkLst>
        </pc:spChg>
      </pc:sldChg>
      <pc:sldChg chg="addSp delSp modSp">
        <pc:chgData name="Freerk Molleman" userId="ef69eb27-1993-4e06-ba91-bee6b507a4e5" providerId="ADAL" clId="{42424FD5-73F9-4F50-B804-0B8065EB81F7}" dt="2022-02-19T10:14:01.378" v="2173" actId="207"/>
        <pc:sldMkLst>
          <pc:docMk/>
          <pc:sldMk cId="3118959355" sldId="339"/>
        </pc:sldMkLst>
        <pc:spChg chg="del">
          <ac:chgData name="Freerk Molleman" userId="ef69eb27-1993-4e06-ba91-bee6b507a4e5" providerId="ADAL" clId="{42424FD5-73F9-4F50-B804-0B8065EB81F7}" dt="2022-02-19T08:44:08.562" v="940" actId="478"/>
          <ac:spMkLst>
            <pc:docMk/>
            <pc:sldMk cId="3118959355" sldId="339"/>
            <ac:spMk id="4" creationId="{00000000-0000-0000-0000-000000000000}"/>
          </ac:spMkLst>
        </pc:spChg>
        <pc:spChg chg="mod">
          <ac:chgData name="Freerk Molleman" userId="ef69eb27-1993-4e06-ba91-bee6b507a4e5" providerId="ADAL" clId="{42424FD5-73F9-4F50-B804-0B8065EB81F7}" dt="2022-02-19T08:52:20.447" v="1144" actId="1035"/>
          <ac:spMkLst>
            <pc:docMk/>
            <pc:sldMk cId="3118959355" sldId="339"/>
            <ac:spMk id="5" creationId="{8A872AE3-988A-4D1D-86FB-7C4707C8B700}"/>
          </ac:spMkLst>
        </pc:spChg>
        <pc:spChg chg="del">
          <ac:chgData name="Freerk Molleman" userId="ef69eb27-1993-4e06-ba91-bee6b507a4e5" providerId="ADAL" clId="{42424FD5-73F9-4F50-B804-0B8065EB81F7}" dt="2022-02-19T08:41:07.460" v="757" actId="478"/>
          <ac:spMkLst>
            <pc:docMk/>
            <pc:sldMk cId="3118959355" sldId="339"/>
            <ac:spMk id="7" creationId="{6EDC5FA1-D258-439D-A922-829DC48884C2}"/>
          </ac:spMkLst>
        </pc:spChg>
        <pc:spChg chg="add mod">
          <ac:chgData name="Freerk Molleman" userId="ef69eb27-1993-4e06-ba91-bee6b507a4e5" providerId="ADAL" clId="{42424FD5-73F9-4F50-B804-0B8065EB81F7}" dt="2022-02-19T08:52:15.757" v="1137" actId="1035"/>
          <ac:spMkLst>
            <pc:docMk/>
            <pc:sldMk cId="3118959355" sldId="339"/>
            <ac:spMk id="8" creationId="{FFE1112B-7C29-4C3A-94F9-0D7E1E564E7D}"/>
          </ac:spMkLst>
        </pc:spChg>
        <pc:spChg chg="add mod">
          <ac:chgData name="Freerk Molleman" userId="ef69eb27-1993-4e06-ba91-bee6b507a4e5" providerId="ADAL" clId="{42424FD5-73F9-4F50-B804-0B8065EB81F7}" dt="2022-02-19T10:04:44.099" v="2079" actId="14100"/>
          <ac:spMkLst>
            <pc:docMk/>
            <pc:sldMk cId="3118959355" sldId="339"/>
            <ac:spMk id="10" creationId="{D2E69F1B-A55E-48F4-9FC3-6A0D4734E07F}"/>
          </ac:spMkLst>
        </pc:spChg>
        <pc:spChg chg="mod">
          <ac:chgData name="Freerk Molleman" userId="ef69eb27-1993-4e06-ba91-bee6b507a4e5" providerId="ADAL" clId="{42424FD5-73F9-4F50-B804-0B8065EB81F7}" dt="2022-02-19T10:14:01.378" v="2173" actId="207"/>
          <ac:spMkLst>
            <pc:docMk/>
            <pc:sldMk cId="3118959355" sldId="339"/>
            <ac:spMk id="11" creationId="{00000000-0000-0000-0000-000000000000}"/>
          </ac:spMkLst>
        </pc:spChg>
        <pc:picChg chg="mod">
          <ac:chgData name="Freerk Molleman" userId="ef69eb27-1993-4e06-ba91-bee6b507a4e5" providerId="ADAL" clId="{42424FD5-73F9-4F50-B804-0B8065EB81F7}" dt="2022-02-19T08:52:02.828" v="1115" actId="1076"/>
          <ac:picMkLst>
            <pc:docMk/>
            <pc:sldMk cId="3118959355" sldId="339"/>
            <ac:picMk id="9" creationId="{6C789C04-2CC7-419D-B275-FA5577C08F07}"/>
          </ac:picMkLst>
        </pc:picChg>
      </pc:sldChg>
      <pc:sldChg chg="addSp modSp">
        <pc:chgData name="Freerk Molleman" userId="ef69eb27-1993-4e06-ba91-bee6b507a4e5" providerId="ADAL" clId="{42424FD5-73F9-4F50-B804-0B8065EB81F7}" dt="2022-02-19T08:30:35.239" v="523" actId="14100"/>
        <pc:sldMkLst>
          <pc:docMk/>
          <pc:sldMk cId="319506282" sldId="342"/>
        </pc:sldMkLst>
        <pc:spChg chg="add mod">
          <ac:chgData name="Freerk Molleman" userId="ef69eb27-1993-4e06-ba91-bee6b507a4e5" providerId="ADAL" clId="{42424FD5-73F9-4F50-B804-0B8065EB81F7}" dt="2022-02-19T08:30:35.239" v="523" actId="14100"/>
          <ac:spMkLst>
            <pc:docMk/>
            <pc:sldMk cId="319506282" sldId="342"/>
            <ac:spMk id="6" creationId="{A71AC5DE-193D-49AE-B4B5-A0DDC6FA971F}"/>
          </ac:spMkLst>
        </pc:spChg>
      </pc:sldChg>
      <pc:sldChg chg="addSp modSp ord">
        <pc:chgData name="Freerk Molleman" userId="ef69eb27-1993-4e06-ba91-bee6b507a4e5" providerId="ADAL" clId="{42424FD5-73F9-4F50-B804-0B8065EB81F7}" dt="2022-02-19T10:21:33.586" v="2286" actId="2711"/>
        <pc:sldMkLst>
          <pc:docMk/>
          <pc:sldMk cId="2150253" sldId="347"/>
        </pc:sldMkLst>
        <pc:spChg chg="mod">
          <ac:chgData name="Freerk Molleman" userId="ef69eb27-1993-4e06-ba91-bee6b507a4e5" providerId="ADAL" clId="{42424FD5-73F9-4F50-B804-0B8065EB81F7}" dt="2022-02-19T10:21:33.586" v="2286" actId="2711"/>
          <ac:spMkLst>
            <pc:docMk/>
            <pc:sldMk cId="2150253" sldId="347"/>
            <ac:spMk id="2" creationId="{00000000-0000-0000-0000-000000000000}"/>
          </ac:spMkLst>
        </pc:spChg>
        <pc:spChg chg="mod">
          <ac:chgData name="Freerk Molleman" userId="ef69eb27-1993-4e06-ba91-bee6b507a4e5" providerId="ADAL" clId="{42424FD5-73F9-4F50-B804-0B8065EB81F7}" dt="2022-02-19T08:25:30.119" v="446" actId="14100"/>
          <ac:spMkLst>
            <pc:docMk/>
            <pc:sldMk cId="2150253" sldId="347"/>
            <ac:spMk id="3" creationId="{00000000-0000-0000-0000-000000000000}"/>
          </ac:spMkLst>
        </pc:spChg>
        <pc:spChg chg="add">
          <ac:chgData name="Freerk Molleman" userId="ef69eb27-1993-4e06-ba91-bee6b507a4e5" providerId="ADAL" clId="{42424FD5-73F9-4F50-B804-0B8065EB81F7}" dt="2022-02-19T08:30:43.452" v="525"/>
          <ac:spMkLst>
            <pc:docMk/>
            <pc:sldMk cId="2150253" sldId="347"/>
            <ac:spMk id="6" creationId="{09E22B6F-3921-49E2-B4CC-69E4143EEAB3}"/>
          </ac:spMkLst>
        </pc:spChg>
        <pc:picChg chg="mod">
          <ac:chgData name="Freerk Molleman" userId="ef69eb27-1993-4e06-ba91-bee6b507a4e5" providerId="ADAL" clId="{42424FD5-73F9-4F50-B804-0B8065EB81F7}" dt="2022-02-19T08:24:31.239" v="439"/>
          <ac:picMkLst>
            <pc:docMk/>
            <pc:sldMk cId="2150253" sldId="347"/>
            <ac:picMk id="5" creationId="{00000000-0000-0000-0000-000000000000}"/>
          </ac:picMkLst>
        </pc:picChg>
      </pc:sldChg>
      <pc:sldChg chg="addSp modSp">
        <pc:chgData name="Freerk Molleman" userId="ef69eb27-1993-4e06-ba91-bee6b507a4e5" providerId="ADAL" clId="{42424FD5-73F9-4F50-B804-0B8065EB81F7}" dt="2022-02-19T10:16:34.503" v="2217" actId="20577"/>
        <pc:sldMkLst>
          <pc:docMk/>
          <pc:sldMk cId="1159883563" sldId="351"/>
        </pc:sldMkLst>
        <pc:spChg chg="mod">
          <ac:chgData name="Freerk Molleman" userId="ef69eb27-1993-4e06-ba91-bee6b507a4e5" providerId="ADAL" clId="{42424FD5-73F9-4F50-B804-0B8065EB81F7}" dt="2022-02-19T10:16:34.503" v="2217" actId="20577"/>
          <ac:spMkLst>
            <pc:docMk/>
            <pc:sldMk cId="1159883563" sldId="351"/>
            <ac:spMk id="2" creationId="{461ED1B4-BB1F-45E3-A8C4-8862ADCE0A2F}"/>
          </ac:spMkLst>
        </pc:spChg>
        <pc:spChg chg="mod">
          <ac:chgData name="Freerk Molleman" userId="ef69eb27-1993-4e06-ba91-bee6b507a4e5" providerId="ADAL" clId="{42424FD5-73F9-4F50-B804-0B8065EB81F7}" dt="2022-02-19T09:00:47.276" v="1413" actId="6549"/>
          <ac:spMkLst>
            <pc:docMk/>
            <pc:sldMk cId="1159883563" sldId="351"/>
            <ac:spMk id="3" creationId="{76438862-0C93-42E4-9BC3-EE941D21B959}"/>
          </ac:spMkLst>
        </pc:spChg>
        <pc:spChg chg="add">
          <ac:chgData name="Freerk Molleman" userId="ef69eb27-1993-4e06-ba91-bee6b507a4e5" providerId="ADAL" clId="{42424FD5-73F9-4F50-B804-0B8065EB81F7}" dt="2022-02-19T08:30:39.780" v="524"/>
          <ac:spMkLst>
            <pc:docMk/>
            <pc:sldMk cId="1159883563" sldId="351"/>
            <ac:spMk id="5" creationId="{94B0909A-31C7-4ADF-A0FA-DE193AE79BC4}"/>
          </ac:spMkLst>
        </pc:spChg>
      </pc:sldChg>
      <pc:sldChg chg="addSp delSp modSp">
        <pc:chgData name="Freerk Molleman" userId="ef69eb27-1993-4e06-ba91-bee6b507a4e5" providerId="ADAL" clId="{42424FD5-73F9-4F50-B804-0B8065EB81F7}" dt="2022-02-19T09:45:50.838" v="1614" actId="20577"/>
        <pc:sldMkLst>
          <pc:docMk/>
          <pc:sldMk cId="1393194487" sldId="354"/>
        </pc:sldMkLst>
        <pc:spChg chg="add del">
          <ac:chgData name="Freerk Molleman" userId="ef69eb27-1993-4e06-ba91-bee6b507a4e5" providerId="ADAL" clId="{42424FD5-73F9-4F50-B804-0B8065EB81F7}" dt="2022-02-19T08:29:17.105" v="500" actId="478"/>
          <ac:spMkLst>
            <pc:docMk/>
            <pc:sldMk cId="1393194487" sldId="354"/>
            <ac:spMk id="5" creationId="{136F9DB1-761A-4A14-AC52-909729BCC645}"/>
          </ac:spMkLst>
        </pc:spChg>
        <pc:spChg chg="mod">
          <ac:chgData name="Freerk Molleman" userId="ef69eb27-1993-4e06-ba91-bee6b507a4e5" providerId="ADAL" clId="{42424FD5-73F9-4F50-B804-0B8065EB81F7}" dt="2022-02-19T09:45:50.838" v="1614" actId="20577"/>
          <ac:spMkLst>
            <pc:docMk/>
            <pc:sldMk cId="1393194487" sldId="354"/>
            <ac:spMk id="6" creationId="{BE60D143-10F6-44D5-A394-229F83F51227}"/>
          </ac:spMkLst>
        </pc:spChg>
        <pc:spChg chg="add del">
          <ac:chgData name="Freerk Molleman" userId="ef69eb27-1993-4e06-ba91-bee6b507a4e5" providerId="ADAL" clId="{42424FD5-73F9-4F50-B804-0B8065EB81F7}" dt="2022-02-19T08:54:47.603" v="1188" actId="478"/>
          <ac:spMkLst>
            <pc:docMk/>
            <pc:sldMk cId="1393194487" sldId="354"/>
            <ac:spMk id="7" creationId="{B7378CDC-AA15-4055-82E3-C5B2F115B1D7}"/>
          </ac:spMkLst>
        </pc:spChg>
        <pc:spChg chg="add">
          <ac:chgData name="Freerk Molleman" userId="ef69eb27-1993-4e06-ba91-bee6b507a4e5" providerId="ADAL" clId="{42424FD5-73F9-4F50-B804-0B8065EB81F7}" dt="2022-02-19T08:54:48.781" v="1189"/>
          <ac:spMkLst>
            <pc:docMk/>
            <pc:sldMk cId="1393194487" sldId="354"/>
            <ac:spMk id="9" creationId="{A1C070CE-C804-4D59-952F-778F7048D64F}"/>
          </ac:spMkLst>
        </pc:spChg>
      </pc:sldChg>
      <pc:sldChg chg="addSp delSp modSp modAnim">
        <pc:chgData name="Freerk Molleman" userId="ef69eb27-1993-4e06-ba91-bee6b507a4e5" providerId="ADAL" clId="{42424FD5-73F9-4F50-B804-0B8065EB81F7}" dt="2022-02-19T10:15:23.622" v="2178" actId="5793"/>
        <pc:sldMkLst>
          <pc:docMk/>
          <pc:sldMk cId="4173175002" sldId="357"/>
        </pc:sldMkLst>
        <pc:spChg chg="add mod">
          <ac:chgData name="Freerk Molleman" userId="ef69eb27-1993-4e06-ba91-bee6b507a4e5" providerId="ADAL" clId="{42424FD5-73F9-4F50-B804-0B8065EB81F7}" dt="2022-02-19T10:15:23.622" v="2178" actId="5793"/>
          <ac:spMkLst>
            <pc:docMk/>
            <pc:sldMk cId="4173175002" sldId="357"/>
            <ac:spMk id="3" creationId="{38FA1363-4BF4-4F51-9CBA-634C3E46F43F}"/>
          </ac:spMkLst>
        </pc:spChg>
        <pc:spChg chg="mod">
          <ac:chgData name="Freerk Molleman" userId="ef69eb27-1993-4e06-ba91-bee6b507a4e5" providerId="ADAL" clId="{42424FD5-73F9-4F50-B804-0B8065EB81F7}" dt="2022-02-19T08:58:06.235" v="1411" actId="1076"/>
          <ac:spMkLst>
            <pc:docMk/>
            <pc:sldMk cId="4173175002" sldId="357"/>
            <ac:spMk id="7" creationId="{93426E1D-9023-46AE-99BE-3A0F3E70BCC7}"/>
          </ac:spMkLst>
        </pc:spChg>
        <pc:spChg chg="del">
          <ac:chgData name="Freerk Molleman" userId="ef69eb27-1993-4e06-ba91-bee6b507a4e5" providerId="ADAL" clId="{42424FD5-73F9-4F50-B804-0B8065EB81F7}" dt="2022-02-19T08:55:17.714" v="1192" actId="478"/>
          <ac:spMkLst>
            <pc:docMk/>
            <pc:sldMk cId="4173175002" sldId="357"/>
            <ac:spMk id="9" creationId="{C4D06966-1B41-4AD3-A673-A96FD70D5E07}"/>
          </ac:spMkLst>
        </pc:spChg>
        <pc:spChg chg="del">
          <ac:chgData name="Freerk Molleman" userId="ef69eb27-1993-4e06-ba91-bee6b507a4e5" providerId="ADAL" clId="{42424FD5-73F9-4F50-B804-0B8065EB81F7}" dt="2022-02-19T08:55:15.634" v="1191" actId="478"/>
          <ac:spMkLst>
            <pc:docMk/>
            <pc:sldMk cId="4173175002" sldId="357"/>
            <ac:spMk id="10" creationId="{C4D06966-1B41-4AD3-A673-A96FD70D5E07}"/>
          </ac:spMkLst>
        </pc:spChg>
        <pc:spChg chg="add del">
          <ac:chgData name="Freerk Molleman" userId="ef69eb27-1993-4e06-ba91-bee6b507a4e5" providerId="ADAL" clId="{42424FD5-73F9-4F50-B804-0B8065EB81F7}" dt="2022-02-19T08:29:27.889" v="502" actId="478"/>
          <ac:spMkLst>
            <pc:docMk/>
            <pc:sldMk cId="4173175002" sldId="357"/>
            <ac:spMk id="11" creationId="{112C23B9-2B23-464D-B61A-E6F717118AFE}"/>
          </ac:spMkLst>
        </pc:spChg>
        <pc:spChg chg="add mod">
          <ac:chgData name="Freerk Molleman" userId="ef69eb27-1993-4e06-ba91-bee6b507a4e5" providerId="ADAL" clId="{42424FD5-73F9-4F50-B804-0B8065EB81F7}" dt="2022-02-19T08:29:34.611" v="504" actId="207"/>
          <ac:spMkLst>
            <pc:docMk/>
            <pc:sldMk cId="4173175002" sldId="357"/>
            <ac:spMk id="12" creationId="{93A9055B-CF41-43BF-A14B-6ED69A19B970}"/>
          </ac:spMkLst>
        </pc:spChg>
        <pc:spChg chg="mod">
          <ac:chgData name="Freerk Molleman" userId="ef69eb27-1993-4e06-ba91-bee6b507a4e5" providerId="ADAL" clId="{42424FD5-73F9-4F50-B804-0B8065EB81F7}" dt="2022-02-19T08:12:48.205" v="68" actId="6549"/>
          <ac:spMkLst>
            <pc:docMk/>
            <pc:sldMk cId="4173175002" sldId="357"/>
            <ac:spMk id="23" creationId="{C4D06966-1B41-4AD3-A673-A96FD70D5E07}"/>
          </ac:spMkLst>
        </pc:spChg>
        <pc:picChg chg="del">
          <ac:chgData name="Freerk Molleman" userId="ef69eb27-1993-4e06-ba91-bee6b507a4e5" providerId="ADAL" clId="{42424FD5-73F9-4F50-B804-0B8065EB81F7}" dt="2022-02-19T08:55:13.917" v="1190" actId="478"/>
          <ac:picMkLst>
            <pc:docMk/>
            <pc:sldMk cId="4173175002" sldId="357"/>
            <ac:picMk id="2" creationId="{63E5746F-2E94-462D-A50E-9550D52880BF}"/>
          </ac:picMkLst>
        </pc:picChg>
      </pc:sldChg>
      <pc:sldChg chg="addSp delSp modSp">
        <pc:chgData name="Freerk Molleman" userId="ef69eb27-1993-4e06-ba91-bee6b507a4e5" providerId="ADAL" clId="{42424FD5-73F9-4F50-B804-0B8065EB81F7}" dt="2022-02-19T09:47:40.206" v="1638" actId="1076"/>
        <pc:sldMkLst>
          <pc:docMk/>
          <pc:sldMk cId="3152283763" sldId="358"/>
        </pc:sldMkLst>
        <pc:spChg chg="mod">
          <ac:chgData name="Freerk Molleman" userId="ef69eb27-1993-4e06-ba91-bee6b507a4e5" providerId="ADAL" clId="{42424FD5-73F9-4F50-B804-0B8065EB81F7}" dt="2022-02-19T09:47:35.664" v="1637" actId="1076"/>
          <ac:spMkLst>
            <pc:docMk/>
            <pc:sldMk cId="3152283763" sldId="358"/>
            <ac:spMk id="2" creationId="{9EE6E0E9-90F2-4F7E-B84D-A34E64C0C9A2}"/>
          </ac:spMkLst>
        </pc:spChg>
        <pc:spChg chg="mod">
          <ac:chgData name="Freerk Molleman" userId="ef69eb27-1993-4e06-ba91-bee6b507a4e5" providerId="ADAL" clId="{42424FD5-73F9-4F50-B804-0B8065EB81F7}" dt="2022-02-19T09:47:40.206" v="1638" actId="1076"/>
          <ac:spMkLst>
            <pc:docMk/>
            <pc:sldMk cId="3152283763" sldId="358"/>
            <ac:spMk id="3" creationId="{CB8870A1-E2A7-4D48-878F-A8FDF8BE3590}"/>
          </ac:spMkLst>
        </pc:spChg>
        <pc:spChg chg="mod">
          <ac:chgData name="Freerk Molleman" userId="ef69eb27-1993-4e06-ba91-bee6b507a4e5" providerId="ADAL" clId="{42424FD5-73F9-4F50-B804-0B8065EB81F7}" dt="2022-02-19T09:47:31.337" v="1636" actId="1035"/>
          <ac:spMkLst>
            <pc:docMk/>
            <pc:sldMk cId="3152283763" sldId="358"/>
            <ac:spMk id="5" creationId="{C62790EF-9D17-4FFD-837E-48A12320EF60}"/>
          </ac:spMkLst>
        </pc:spChg>
        <pc:spChg chg="mod">
          <ac:chgData name="Freerk Molleman" userId="ef69eb27-1993-4e06-ba91-bee6b507a4e5" providerId="ADAL" clId="{42424FD5-73F9-4F50-B804-0B8065EB81F7}" dt="2022-02-19T09:47:31.337" v="1636" actId="1035"/>
          <ac:spMkLst>
            <pc:docMk/>
            <pc:sldMk cId="3152283763" sldId="358"/>
            <ac:spMk id="6" creationId="{F4771B95-9EA3-4E1E-B2BC-D3F0DA63EE8C}"/>
          </ac:spMkLst>
        </pc:spChg>
        <pc:spChg chg="add del">
          <ac:chgData name="Freerk Molleman" userId="ef69eb27-1993-4e06-ba91-bee6b507a4e5" providerId="ADAL" clId="{42424FD5-73F9-4F50-B804-0B8065EB81F7}" dt="2022-02-19T08:29:45.375" v="505" actId="478"/>
          <ac:spMkLst>
            <pc:docMk/>
            <pc:sldMk cId="3152283763" sldId="358"/>
            <ac:spMk id="10" creationId="{55948AAC-CC3D-4B2A-85D5-723E50FBB7F7}"/>
          </ac:spMkLst>
        </pc:spChg>
        <pc:spChg chg="add">
          <ac:chgData name="Freerk Molleman" userId="ef69eb27-1993-4e06-ba91-bee6b507a4e5" providerId="ADAL" clId="{42424FD5-73F9-4F50-B804-0B8065EB81F7}" dt="2022-02-19T08:29:45.964" v="506"/>
          <ac:spMkLst>
            <pc:docMk/>
            <pc:sldMk cId="3152283763" sldId="358"/>
            <ac:spMk id="11" creationId="{2A1C0A73-4B1B-47DF-BB1C-0C5BBC5EADAB}"/>
          </ac:spMkLst>
        </pc:spChg>
        <pc:spChg chg="mod">
          <ac:chgData name="Freerk Molleman" userId="ef69eb27-1993-4e06-ba91-bee6b507a4e5" providerId="ADAL" clId="{42424FD5-73F9-4F50-B804-0B8065EB81F7}" dt="2022-02-19T09:47:31.337" v="1636" actId="1035"/>
          <ac:spMkLst>
            <pc:docMk/>
            <pc:sldMk cId="3152283763" sldId="358"/>
            <ac:spMk id="23" creationId="{C4D06966-1B41-4AD3-A673-A96FD70D5E07}"/>
          </ac:spMkLst>
        </pc:spChg>
        <pc:spChg chg="mod">
          <ac:chgData name="Freerk Molleman" userId="ef69eb27-1993-4e06-ba91-bee6b507a4e5" providerId="ADAL" clId="{42424FD5-73F9-4F50-B804-0B8065EB81F7}" dt="2022-02-19T09:47:31.337" v="1636" actId="1035"/>
          <ac:spMkLst>
            <pc:docMk/>
            <pc:sldMk cId="3152283763" sldId="358"/>
            <ac:spMk id="49" creationId="{6BD9FB07-6C59-4D3F-9B51-8469FC748E73}"/>
          </ac:spMkLst>
        </pc:spChg>
        <pc:spChg chg="mod">
          <ac:chgData name="Freerk Molleman" userId="ef69eb27-1993-4e06-ba91-bee6b507a4e5" providerId="ADAL" clId="{42424FD5-73F9-4F50-B804-0B8065EB81F7}" dt="2022-02-19T09:47:31.337" v="1636" actId="1035"/>
          <ac:spMkLst>
            <pc:docMk/>
            <pc:sldMk cId="3152283763" sldId="358"/>
            <ac:spMk id="51" creationId="{2A70D20C-19D3-4AC7-80BE-5EC6D5D29023}"/>
          </ac:spMkLst>
        </pc:spChg>
        <pc:spChg chg="mod">
          <ac:chgData name="Freerk Molleman" userId="ef69eb27-1993-4e06-ba91-bee6b507a4e5" providerId="ADAL" clId="{42424FD5-73F9-4F50-B804-0B8065EB81F7}" dt="2022-02-19T09:47:31.337" v="1636" actId="1035"/>
          <ac:spMkLst>
            <pc:docMk/>
            <pc:sldMk cId="3152283763" sldId="358"/>
            <ac:spMk id="52" creationId="{B5068FD9-1B6B-477D-85E3-13E594634028}"/>
          </ac:spMkLst>
        </pc:spChg>
      </pc:sldChg>
      <pc:sldChg chg="addSp delSp modSp">
        <pc:chgData name="Freerk Molleman" userId="ef69eb27-1993-4e06-ba91-bee6b507a4e5" providerId="ADAL" clId="{42424FD5-73F9-4F50-B804-0B8065EB81F7}" dt="2022-02-19T10:15:53.605" v="2183" actId="12"/>
        <pc:sldMkLst>
          <pc:docMk/>
          <pc:sldMk cId="4154902101" sldId="359"/>
        </pc:sldMkLst>
        <pc:spChg chg="del">
          <ac:chgData name="Freerk Molleman" userId="ef69eb27-1993-4e06-ba91-bee6b507a4e5" providerId="ADAL" clId="{42424FD5-73F9-4F50-B804-0B8065EB81F7}" dt="2022-02-19T08:28:46.255" v="498" actId="478"/>
          <ac:spMkLst>
            <pc:docMk/>
            <pc:sldMk cId="4154902101" sldId="359"/>
            <ac:spMk id="2" creationId="{42535138-905E-45A5-90F2-E1E8D124318B}"/>
          </ac:spMkLst>
        </pc:spChg>
        <pc:spChg chg="mod">
          <ac:chgData name="Freerk Molleman" userId="ef69eb27-1993-4e06-ba91-bee6b507a4e5" providerId="ADAL" clId="{42424FD5-73F9-4F50-B804-0B8065EB81F7}" dt="2022-02-19T10:15:53.605" v="2183" actId="12"/>
          <ac:spMkLst>
            <pc:docMk/>
            <pc:sldMk cId="4154902101" sldId="359"/>
            <ac:spMk id="4" creationId="{5823B80A-1F98-43E6-925C-EE62DD9FD6C7}"/>
          </ac:spMkLst>
        </pc:spChg>
        <pc:spChg chg="mod">
          <ac:chgData name="Freerk Molleman" userId="ef69eb27-1993-4e06-ba91-bee6b507a4e5" providerId="ADAL" clId="{42424FD5-73F9-4F50-B804-0B8065EB81F7}" dt="2022-02-19T08:13:53.444" v="73" actId="1076"/>
          <ac:spMkLst>
            <pc:docMk/>
            <pc:sldMk cId="4154902101" sldId="359"/>
            <ac:spMk id="8" creationId="{98E882BA-9B20-4FA3-99D4-D94405646277}"/>
          </ac:spMkLst>
        </pc:spChg>
        <pc:spChg chg="add del">
          <ac:chgData name="Freerk Molleman" userId="ef69eb27-1993-4e06-ba91-bee6b507a4e5" providerId="ADAL" clId="{42424FD5-73F9-4F50-B804-0B8065EB81F7}" dt="2022-02-19T08:29:50.390" v="507" actId="478"/>
          <ac:spMkLst>
            <pc:docMk/>
            <pc:sldMk cId="4154902101" sldId="359"/>
            <ac:spMk id="16" creationId="{4529DDDD-94E7-4813-8D8F-12051EAB978F}"/>
          </ac:spMkLst>
        </pc:spChg>
        <pc:spChg chg="add">
          <ac:chgData name="Freerk Molleman" userId="ef69eb27-1993-4e06-ba91-bee6b507a4e5" providerId="ADAL" clId="{42424FD5-73F9-4F50-B804-0B8065EB81F7}" dt="2022-02-19T08:29:50.914" v="508"/>
          <ac:spMkLst>
            <pc:docMk/>
            <pc:sldMk cId="4154902101" sldId="359"/>
            <ac:spMk id="17" creationId="{61929002-8E3C-4F5F-8F76-DC1B967B93BF}"/>
          </ac:spMkLst>
        </pc:spChg>
        <pc:picChg chg="del">
          <ac:chgData name="Freerk Molleman" userId="ef69eb27-1993-4e06-ba91-bee6b507a4e5" providerId="ADAL" clId="{42424FD5-73F9-4F50-B804-0B8065EB81F7}" dt="2022-02-19T08:13:46.320" v="71" actId="478"/>
          <ac:picMkLst>
            <pc:docMk/>
            <pc:sldMk cId="4154902101" sldId="359"/>
            <ac:picMk id="3" creationId="{0393B276-4F3F-4F5F-8E87-CCE754F991C9}"/>
          </ac:picMkLst>
        </pc:picChg>
      </pc:sldChg>
      <pc:sldChg chg="addSp modSp modAnim">
        <pc:chgData name="Freerk Molleman" userId="ef69eb27-1993-4e06-ba91-bee6b507a4e5" providerId="ADAL" clId="{42424FD5-73F9-4F50-B804-0B8065EB81F7}" dt="2022-02-19T09:49:15.753" v="1693" actId="1076"/>
        <pc:sldMkLst>
          <pc:docMk/>
          <pc:sldMk cId="1346987966" sldId="360"/>
        </pc:sldMkLst>
        <pc:spChg chg="mod">
          <ac:chgData name="Freerk Molleman" userId="ef69eb27-1993-4e06-ba91-bee6b507a4e5" providerId="ADAL" clId="{42424FD5-73F9-4F50-B804-0B8065EB81F7}" dt="2022-02-19T09:49:09.668" v="1692" actId="6549"/>
          <ac:spMkLst>
            <pc:docMk/>
            <pc:sldMk cId="1346987966" sldId="360"/>
            <ac:spMk id="2" creationId="{D0753358-2599-4ED3-939F-D8E830408CB1}"/>
          </ac:spMkLst>
        </pc:spChg>
        <pc:spChg chg="mod">
          <ac:chgData name="Freerk Molleman" userId="ef69eb27-1993-4e06-ba91-bee6b507a4e5" providerId="ADAL" clId="{42424FD5-73F9-4F50-B804-0B8065EB81F7}" dt="2022-02-19T09:49:15.753" v="1693" actId="1076"/>
          <ac:spMkLst>
            <pc:docMk/>
            <pc:sldMk cId="1346987966" sldId="360"/>
            <ac:spMk id="3" creationId="{5CB604AD-5F4E-4FFB-A6A2-C9CC3EAA0D7B}"/>
          </ac:spMkLst>
        </pc:spChg>
        <pc:spChg chg="add">
          <ac:chgData name="Freerk Molleman" userId="ef69eb27-1993-4e06-ba91-bee6b507a4e5" providerId="ADAL" clId="{42424FD5-73F9-4F50-B804-0B8065EB81F7}" dt="2022-02-19T08:29:54.254" v="509"/>
          <ac:spMkLst>
            <pc:docMk/>
            <pc:sldMk cId="1346987966" sldId="360"/>
            <ac:spMk id="17" creationId="{97EBC038-D297-46A8-92BA-78AA38044D84}"/>
          </ac:spMkLst>
        </pc:spChg>
      </pc:sldChg>
      <pc:sldChg chg="addSp modSp ord modAnim">
        <pc:chgData name="Freerk Molleman" userId="ef69eb27-1993-4e06-ba91-bee6b507a4e5" providerId="ADAL" clId="{42424FD5-73F9-4F50-B804-0B8065EB81F7}" dt="2022-02-19T08:29:57.349" v="510"/>
        <pc:sldMkLst>
          <pc:docMk/>
          <pc:sldMk cId="3941210471" sldId="362"/>
        </pc:sldMkLst>
        <pc:spChg chg="add mod">
          <ac:chgData name="Freerk Molleman" userId="ef69eb27-1993-4e06-ba91-bee6b507a4e5" providerId="ADAL" clId="{42424FD5-73F9-4F50-B804-0B8065EB81F7}" dt="2022-02-19T08:17:09.473" v="317" actId="12"/>
          <ac:spMkLst>
            <pc:docMk/>
            <pc:sldMk cId="3941210471" sldId="362"/>
            <ac:spMk id="4" creationId="{9100D87D-42F1-4D85-9A1C-ED7C5DE21FC1}"/>
          </ac:spMkLst>
        </pc:spChg>
        <pc:spChg chg="add mod">
          <ac:chgData name="Freerk Molleman" userId="ef69eb27-1993-4e06-ba91-bee6b507a4e5" providerId="ADAL" clId="{42424FD5-73F9-4F50-B804-0B8065EB81F7}" dt="2022-02-19T08:21:18.668" v="431" actId="1076"/>
          <ac:spMkLst>
            <pc:docMk/>
            <pc:sldMk cId="3941210471" sldId="362"/>
            <ac:spMk id="6" creationId="{4EDEE36C-0B0E-4F2F-9821-B151E0C4F2A0}"/>
          </ac:spMkLst>
        </pc:spChg>
        <pc:spChg chg="add">
          <ac:chgData name="Freerk Molleman" userId="ef69eb27-1993-4e06-ba91-bee6b507a4e5" providerId="ADAL" clId="{42424FD5-73F9-4F50-B804-0B8065EB81F7}" dt="2022-02-19T08:29:57.349" v="510"/>
          <ac:spMkLst>
            <pc:docMk/>
            <pc:sldMk cId="3941210471" sldId="362"/>
            <ac:spMk id="80" creationId="{E4F4BB14-2E2A-4856-A180-4C53DA7FDA3C}"/>
          </ac:spMkLst>
        </pc:spChg>
        <pc:grpChg chg="mod">
          <ac:chgData name="Freerk Molleman" userId="ef69eb27-1993-4e06-ba91-bee6b507a4e5" providerId="ADAL" clId="{42424FD5-73F9-4F50-B804-0B8065EB81F7}" dt="2022-02-19T08:15:02.574" v="76" actId="1076"/>
          <ac:grpSpMkLst>
            <pc:docMk/>
            <pc:sldMk cId="3941210471" sldId="362"/>
            <ac:grpSpMk id="5" creationId="{EDA4C985-E157-49D4-9AC5-A995AC4EE38A}"/>
          </ac:grpSpMkLst>
        </pc:grpChg>
      </pc:sldChg>
      <pc:sldChg chg="addSp modSp">
        <pc:chgData name="Freerk Molleman" userId="ef69eb27-1993-4e06-ba91-bee6b507a4e5" providerId="ADAL" clId="{42424FD5-73F9-4F50-B804-0B8065EB81F7}" dt="2022-02-19T10:06:20.185" v="2102" actId="1076"/>
        <pc:sldMkLst>
          <pc:docMk/>
          <pc:sldMk cId="3053191172" sldId="364"/>
        </pc:sldMkLst>
        <pc:spChg chg="add mod">
          <ac:chgData name="Freerk Molleman" userId="ef69eb27-1993-4e06-ba91-bee6b507a4e5" providerId="ADAL" clId="{42424FD5-73F9-4F50-B804-0B8065EB81F7}" dt="2022-02-19T09:50:13.027" v="1756" actId="14100"/>
          <ac:spMkLst>
            <pc:docMk/>
            <pc:sldMk cId="3053191172" sldId="364"/>
            <ac:spMk id="3" creationId="{63768E16-E08C-4E9F-A12F-C0DF7F5CED8C}"/>
          </ac:spMkLst>
        </pc:spChg>
        <pc:spChg chg="mod">
          <ac:chgData name="Freerk Molleman" userId="ef69eb27-1993-4e06-ba91-bee6b507a4e5" providerId="ADAL" clId="{42424FD5-73F9-4F50-B804-0B8065EB81F7}" dt="2022-02-19T10:06:20.185" v="2102" actId="1076"/>
          <ac:spMkLst>
            <pc:docMk/>
            <pc:sldMk cId="3053191172" sldId="364"/>
            <ac:spMk id="10" creationId="{00000000-0000-0000-0000-000000000000}"/>
          </ac:spMkLst>
        </pc:spChg>
        <pc:spChg chg="add">
          <ac:chgData name="Freerk Molleman" userId="ef69eb27-1993-4e06-ba91-bee6b507a4e5" providerId="ADAL" clId="{42424FD5-73F9-4F50-B804-0B8065EB81F7}" dt="2022-02-19T08:30:00.193" v="511"/>
          <ac:spMkLst>
            <pc:docMk/>
            <pc:sldMk cId="3053191172" sldId="364"/>
            <ac:spMk id="21" creationId="{58C825B6-D989-49FC-A96A-FF77C648DE0F}"/>
          </ac:spMkLst>
        </pc:spChg>
      </pc:sldChg>
      <pc:sldChg chg="addSp">
        <pc:chgData name="Freerk Molleman" userId="ef69eb27-1993-4e06-ba91-bee6b507a4e5" providerId="ADAL" clId="{42424FD5-73F9-4F50-B804-0B8065EB81F7}" dt="2022-02-19T10:05:53.374" v="2097"/>
        <pc:sldMkLst>
          <pc:docMk/>
          <pc:sldMk cId="3809583010" sldId="366"/>
        </pc:sldMkLst>
        <pc:spChg chg="add">
          <ac:chgData name="Freerk Molleman" userId="ef69eb27-1993-4e06-ba91-bee6b507a4e5" providerId="ADAL" clId="{42424FD5-73F9-4F50-B804-0B8065EB81F7}" dt="2022-02-19T10:05:53.374" v="2097"/>
          <ac:spMkLst>
            <pc:docMk/>
            <pc:sldMk cId="3809583010" sldId="366"/>
            <ac:spMk id="28" creationId="{34120688-B95E-4ED2-9B00-FB508A8F0E07}"/>
          </ac:spMkLst>
        </pc:spChg>
      </pc:sldChg>
      <pc:sldChg chg="addSp">
        <pc:chgData name="Freerk Molleman" userId="ef69eb27-1993-4e06-ba91-bee6b507a4e5" providerId="ADAL" clId="{42424FD5-73F9-4F50-B804-0B8065EB81F7}" dt="2022-02-19T08:30:14.593" v="513"/>
        <pc:sldMkLst>
          <pc:docMk/>
          <pc:sldMk cId="2218379112" sldId="368"/>
        </pc:sldMkLst>
        <pc:spChg chg="add">
          <ac:chgData name="Freerk Molleman" userId="ef69eb27-1993-4e06-ba91-bee6b507a4e5" providerId="ADAL" clId="{42424FD5-73F9-4F50-B804-0B8065EB81F7}" dt="2022-02-19T08:30:14.593" v="513"/>
          <ac:spMkLst>
            <pc:docMk/>
            <pc:sldMk cId="2218379112" sldId="368"/>
            <ac:spMk id="30" creationId="{F56867DD-B8FB-41C8-BB96-DA65CCB37D04}"/>
          </ac:spMkLst>
        </pc:spChg>
      </pc:sldChg>
      <pc:sldChg chg="addSp">
        <pc:chgData name="Freerk Molleman" userId="ef69eb27-1993-4e06-ba91-bee6b507a4e5" providerId="ADAL" clId="{42424FD5-73F9-4F50-B804-0B8065EB81F7}" dt="2022-02-19T10:05:56.039" v="2098"/>
        <pc:sldMkLst>
          <pc:docMk/>
          <pc:sldMk cId="2258487295" sldId="369"/>
        </pc:sldMkLst>
        <pc:spChg chg="add">
          <ac:chgData name="Freerk Molleman" userId="ef69eb27-1993-4e06-ba91-bee6b507a4e5" providerId="ADAL" clId="{42424FD5-73F9-4F50-B804-0B8065EB81F7}" dt="2022-02-19T10:05:56.039" v="2098"/>
          <ac:spMkLst>
            <pc:docMk/>
            <pc:sldMk cId="2258487295" sldId="369"/>
            <ac:spMk id="28" creationId="{F6B60240-0138-4A4B-963B-323D885EA6D9}"/>
          </ac:spMkLst>
        </pc:spChg>
      </pc:sldChg>
      <pc:sldChg chg="addSp modSp">
        <pc:chgData name="Freerk Molleman" userId="ef69eb27-1993-4e06-ba91-bee6b507a4e5" providerId="ADAL" clId="{42424FD5-73F9-4F50-B804-0B8065EB81F7}" dt="2022-02-19T10:17:35.746" v="2269" actId="20577"/>
        <pc:sldMkLst>
          <pc:docMk/>
          <pc:sldMk cId="659550581" sldId="373"/>
        </pc:sldMkLst>
        <pc:spChg chg="add mod">
          <ac:chgData name="Freerk Molleman" userId="ef69eb27-1993-4e06-ba91-bee6b507a4e5" providerId="ADAL" clId="{42424FD5-73F9-4F50-B804-0B8065EB81F7}" dt="2022-02-19T08:30:55.623" v="534" actId="14100"/>
          <ac:spMkLst>
            <pc:docMk/>
            <pc:sldMk cId="659550581" sldId="373"/>
            <ac:spMk id="7" creationId="{B05FD859-2864-463C-ABCF-E386E531A4D8}"/>
          </ac:spMkLst>
        </pc:spChg>
        <pc:spChg chg="mod">
          <ac:chgData name="Freerk Molleman" userId="ef69eb27-1993-4e06-ba91-bee6b507a4e5" providerId="ADAL" clId="{42424FD5-73F9-4F50-B804-0B8065EB81F7}" dt="2022-02-19T10:17:35.746" v="2269" actId="20577"/>
          <ac:spMkLst>
            <pc:docMk/>
            <pc:sldMk cId="659550581" sldId="373"/>
            <ac:spMk id="8" creationId="{35982019-3FE4-4057-A747-A428F5D4B729}"/>
          </ac:spMkLst>
        </pc:spChg>
        <pc:picChg chg="mod">
          <ac:chgData name="Freerk Molleman" userId="ef69eb27-1993-4e06-ba91-bee6b507a4e5" providerId="ADAL" clId="{42424FD5-73F9-4F50-B804-0B8065EB81F7}" dt="2022-02-19T10:17:09.214" v="2218" actId="1076"/>
          <ac:picMkLst>
            <pc:docMk/>
            <pc:sldMk cId="659550581" sldId="373"/>
            <ac:picMk id="13" creationId="{E7B1DBE7-50B4-4FE3-904C-48721A9027C2}"/>
          </ac:picMkLst>
        </pc:picChg>
      </pc:sldChg>
      <pc:sldChg chg="addSp modSp">
        <pc:chgData name="Freerk Molleman" userId="ef69eb27-1993-4e06-ba91-bee6b507a4e5" providerId="ADAL" clId="{42424FD5-73F9-4F50-B804-0B8065EB81F7}" dt="2022-02-19T10:00:14.480" v="2029" actId="14100"/>
        <pc:sldMkLst>
          <pc:docMk/>
          <pc:sldMk cId="739659608" sldId="374"/>
        </pc:sldMkLst>
        <pc:spChg chg="mod">
          <ac:chgData name="Freerk Molleman" userId="ef69eb27-1993-4e06-ba91-bee6b507a4e5" providerId="ADAL" clId="{42424FD5-73F9-4F50-B804-0B8065EB81F7}" dt="2022-02-19T09:01:10.521" v="1415" actId="255"/>
          <ac:spMkLst>
            <pc:docMk/>
            <pc:sldMk cId="739659608" sldId="374"/>
            <ac:spMk id="3" creationId="{D9E5A711-7D7A-4249-A362-08B61F70362A}"/>
          </ac:spMkLst>
        </pc:spChg>
        <pc:spChg chg="add">
          <ac:chgData name="Freerk Molleman" userId="ef69eb27-1993-4e06-ba91-bee6b507a4e5" providerId="ADAL" clId="{42424FD5-73F9-4F50-B804-0B8065EB81F7}" dt="2022-02-19T08:31:02.436" v="535"/>
          <ac:spMkLst>
            <pc:docMk/>
            <pc:sldMk cId="739659608" sldId="374"/>
            <ac:spMk id="13" creationId="{DA3693AC-945A-4167-90A3-BEAC570916C7}"/>
          </ac:spMkLst>
        </pc:spChg>
        <pc:picChg chg="add mod">
          <ac:chgData name="Freerk Molleman" userId="ef69eb27-1993-4e06-ba91-bee6b507a4e5" providerId="ADAL" clId="{42424FD5-73F9-4F50-B804-0B8065EB81F7}" dt="2022-02-19T10:00:14.480" v="2029" actId="14100"/>
          <ac:picMkLst>
            <pc:docMk/>
            <pc:sldMk cId="739659608" sldId="374"/>
            <ac:picMk id="16" creationId="{AB96FDC5-33B4-4051-ACA9-636F533980AF}"/>
          </ac:picMkLst>
        </pc:picChg>
      </pc:sldChg>
      <pc:sldChg chg="addSp modSp modAnim">
        <pc:chgData name="Freerk Molleman" userId="ef69eb27-1993-4e06-ba91-bee6b507a4e5" providerId="ADAL" clId="{42424FD5-73F9-4F50-B804-0B8065EB81F7}" dt="2022-02-19T10:08:05.141" v="2121" actId="20577"/>
        <pc:sldMkLst>
          <pc:docMk/>
          <pc:sldMk cId="435418966" sldId="375"/>
        </pc:sldMkLst>
        <pc:spChg chg="add">
          <ac:chgData name="Freerk Molleman" userId="ef69eb27-1993-4e06-ba91-bee6b507a4e5" providerId="ADAL" clId="{42424FD5-73F9-4F50-B804-0B8065EB81F7}" dt="2022-02-19T08:31:13.292" v="538"/>
          <ac:spMkLst>
            <pc:docMk/>
            <pc:sldMk cId="435418966" sldId="375"/>
            <ac:spMk id="6" creationId="{116F2657-6411-4DC9-B338-20EE0CAE8BAA}"/>
          </ac:spMkLst>
        </pc:spChg>
        <pc:spChg chg="mod">
          <ac:chgData name="Freerk Molleman" userId="ef69eb27-1993-4e06-ba91-bee6b507a4e5" providerId="ADAL" clId="{42424FD5-73F9-4F50-B804-0B8065EB81F7}" dt="2022-02-19T10:08:05.141" v="2121" actId="20577"/>
          <ac:spMkLst>
            <pc:docMk/>
            <pc:sldMk cId="435418966" sldId="375"/>
            <ac:spMk id="8" creationId="{D22DC281-C6D0-4A7D-B027-339CE572A5DA}"/>
          </ac:spMkLst>
        </pc:spChg>
        <pc:picChg chg="mod">
          <ac:chgData name="Freerk Molleman" userId="ef69eb27-1993-4e06-ba91-bee6b507a4e5" providerId="ADAL" clId="{42424FD5-73F9-4F50-B804-0B8065EB81F7}" dt="2022-02-19T08:31:17.093" v="539" actId="1076"/>
          <ac:picMkLst>
            <pc:docMk/>
            <pc:sldMk cId="435418966" sldId="375"/>
            <ac:picMk id="5" creationId="{087B49D0-1B8C-4561-87C3-2BDC2F5D8168}"/>
          </ac:picMkLst>
        </pc:picChg>
      </pc:sldChg>
      <pc:sldChg chg="addSp delSp modSp">
        <pc:chgData name="Freerk Molleman" userId="ef69eb27-1993-4e06-ba91-bee6b507a4e5" providerId="ADAL" clId="{42424FD5-73F9-4F50-B804-0B8065EB81F7}" dt="2022-02-19T10:08:40.738" v="2124" actId="14100"/>
        <pc:sldMkLst>
          <pc:docMk/>
          <pc:sldMk cId="2129080634" sldId="376"/>
        </pc:sldMkLst>
        <pc:spChg chg="del">
          <ac:chgData name="Freerk Molleman" userId="ef69eb27-1993-4e06-ba91-bee6b507a4e5" providerId="ADAL" clId="{42424FD5-73F9-4F50-B804-0B8065EB81F7}" dt="2022-02-19T08:31:37.562" v="553" actId="478"/>
          <ac:spMkLst>
            <pc:docMk/>
            <pc:sldMk cId="2129080634" sldId="376"/>
            <ac:spMk id="2" creationId="{A433E2EC-B6CB-45AA-A12E-822EF28655A9}"/>
          </ac:spMkLst>
        </pc:spChg>
        <pc:spChg chg="mod">
          <ac:chgData name="Freerk Molleman" userId="ef69eb27-1993-4e06-ba91-bee6b507a4e5" providerId="ADAL" clId="{42424FD5-73F9-4F50-B804-0B8065EB81F7}" dt="2022-02-19T10:08:40.738" v="2124" actId="14100"/>
          <ac:spMkLst>
            <pc:docMk/>
            <pc:sldMk cId="2129080634" sldId="376"/>
            <ac:spMk id="3" creationId="{C2CA9305-7356-49BD-A61D-16754E37F411}"/>
          </ac:spMkLst>
        </pc:spChg>
        <pc:spChg chg="add mod">
          <ac:chgData name="Freerk Molleman" userId="ef69eb27-1993-4e06-ba91-bee6b507a4e5" providerId="ADAL" clId="{42424FD5-73F9-4F50-B804-0B8065EB81F7}" dt="2022-02-19T08:31:34.600" v="552" actId="14100"/>
          <ac:spMkLst>
            <pc:docMk/>
            <pc:sldMk cId="2129080634" sldId="376"/>
            <ac:spMk id="5" creationId="{5A4289CC-A8C3-4AD8-AF59-49BCC7BC09F8}"/>
          </ac:spMkLst>
        </pc:spChg>
        <pc:spChg chg="add del mod">
          <ac:chgData name="Freerk Molleman" userId="ef69eb27-1993-4e06-ba91-bee6b507a4e5" providerId="ADAL" clId="{42424FD5-73F9-4F50-B804-0B8065EB81F7}" dt="2022-02-19T08:31:39.142" v="554" actId="478"/>
          <ac:spMkLst>
            <pc:docMk/>
            <pc:sldMk cId="2129080634" sldId="376"/>
            <ac:spMk id="7" creationId="{2A610F69-575A-499B-B5A6-CB4D08B9AECE}"/>
          </ac:spMkLst>
        </pc:spChg>
      </pc:sldChg>
      <pc:sldChg chg="addSp delSp modSp modAnim">
        <pc:chgData name="Freerk Molleman" userId="ef69eb27-1993-4e06-ba91-bee6b507a4e5" providerId="ADAL" clId="{42424FD5-73F9-4F50-B804-0B8065EB81F7}" dt="2022-02-19T10:19:41.530" v="2284" actId="255"/>
        <pc:sldMkLst>
          <pc:docMk/>
          <pc:sldMk cId="4001963010" sldId="378"/>
        </pc:sldMkLst>
        <pc:spChg chg="del">
          <ac:chgData name="Freerk Molleman" userId="ef69eb27-1993-4e06-ba91-bee6b507a4e5" providerId="ADAL" clId="{42424FD5-73F9-4F50-B804-0B8065EB81F7}" dt="2022-02-19T08:32:40.715" v="561" actId="478"/>
          <ac:spMkLst>
            <pc:docMk/>
            <pc:sldMk cId="4001963010" sldId="378"/>
            <ac:spMk id="2" creationId="{A433E2EC-B6CB-45AA-A12E-822EF28655A9}"/>
          </ac:spMkLst>
        </pc:spChg>
        <pc:spChg chg="mod">
          <ac:chgData name="Freerk Molleman" userId="ef69eb27-1993-4e06-ba91-bee6b507a4e5" providerId="ADAL" clId="{42424FD5-73F9-4F50-B804-0B8065EB81F7}" dt="2022-02-19T10:19:41.530" v="2284" actId="255"/>
          <ac:spMkLst>
            <pc:docMk/>
            <pc:sldMk cId="4001963010" sldId="378"/>
            <ac:spMk id="3" creationId="{C2CA9305-7356-49BD-A61D-16754E37F411}"/>
          </ac:spMkLst>
        </pc:spChg>
        <pc:spChg chg="add del mod">
          <ac:chgData name="Freerk Molleman" userId="ef69eb27-1993-4e06-ba91-bee6b507a4e5" providerId="ADAL" clId="{42424FD5-73F9-4F50-B804-0B8065EB81F7}" dt="2022-02-19T08:32:43.075" v="562" actId="478"/>
          <ac:spMkLst>
            <pc:docMk/>
            <pc:sldMk cId="4001963010" sldId="378"/>
            <ac:spMk id="5" creationId="{81563719-DE9E-4150-9613-5E76B9667A85}"/>
          </ac:spMkLst>
        </pc:spChg>
        <pc:spChg chg="add">
          <ac:chgData name="Freerk Molleman" userId="ef69eb27-1993-4e06-ba91-bee6b507a4e5" providerId="ADAL" clId="{42424FD5-73F9-4F50-B804-0B8065EB81F7}" dt="2022-02-19T08:32:44.089" v="563"/>
          <ac:spMkLst>
            <pc:docMk/>
            <pc:sldMk cId="4001963010" sldId="378"/>
            <ac:spMk id="6" creationId="{AE21B6A6-6611-4775-9799-0C276860C369}"/>
          </ac:spMkLst>
        </pc:spChg>
      </pc:sldChg>
      <pc:sldChg chg="addSp modSp">
        <pc:chgData name="Freerk Molleman" userId="ef69eb27-1993-4e06-ba91-bee6b507a4e5" providerId="ADAL" clId="{42424FD5-73F9-4F50-B804-0B8065EB81F7}" dt="2022-02-19T10:07:29.719" v="2105" actId="1076"/>
        <pc:sldMkLst>
          <pc:docMk/>
          <pc:sldMk cId="3740192921" sldId="379"/>
        </pc:sldMkLst>
        <pc:spChg chg="mod">
          <ac:chgData name="Freerk Molleman" userId="ef69eb27-1993-4e06-ba91-bee6b507a4e5" providerId="ADAL" clId="{42424FD5-73F9-4F50-B804-0B8065EB81F7}" dt="2022-02-19T10:07:29.719" v="2105" actId="1076"/>
          <ac:spMkLst>
            <pc:docMk/>
            <pc:sldMk cId="3740192921" sldId="379"/>
            <ac:spMk id="3" creationId="{19BA50CC-E6BC-4237-AA77-2F8AC1F7DA1F}"/>
          </ac:spMkLst>
        </pc:spChg>
        <pc:spChg chg="add">
          <ac:chgData name="Freerk Molleman" userId="ef69eb27-1993-4e06-ba91-bee6b507a4e5" providerId="ADAL" clId="{42424FD5-73F9-4F50-B804-0B8065EB81F7}" dt="2022-02-19T08:31:06.095" v="536"/>
          <ac:spMkLst>
            <pc:docMk/>
            <pc:sldMk cId="3740192921" sldId="379"/>
            <ac:spMk id="5" creationId="{1B732C3C-DF5E-44AA-8B5F-1C19BF4D1EAC}"/>
          </ac:spMkLst>
        </pc:spChg>
      </pc:sldChg>
      <pc:sldChg chg="addSp modSp">
        <pc:chgData name="Freerk Molleman" userId="ef69eb27-1993-4e06-ba91-bee6b507a4e5" providerId="ADAL" clId="{42424FD5-73F9-4F50-B804-0B8065EB81F7}" dt="2022-02-19T10:09:12.625" v="2137" actId="14100"/>
        <pc:sldMkLst>
          <pc:docMk/>
          <pc:sldMk cId="3326914770" sldId="468"/>
        </pc:sldMkLst>
        <pc:spChg chg="mod">
          <ac:chgData name="Freerk Molleman" userId="ef69eb27-1993-4e06-ba91-bee6b507a4e5" providerId="ADAL" clId="{42424FD5-73F9-4F50-B804-0B8065EB81F7}" dt="2022-02-19T10:09:12.625" v="2137" actId="14100"/>
          <ac:spMkLst>
            <pc:docMk/>
            <pc:sldMk cId="3326914770" sldId="468"/>
            <ac:spMk id="2" creationId="{875CCB36-DFAD-49E6-BA38-4C4DE74C55A6}"/>
          </ac:spMkLst>
        </pc:spChg>
        <pc:spChg chg="add">
          <ac:chgData name="Freerk Molleman" userId="ef69eb27-1993-4e06-ba91-bee6b507a4e5" providerId="ADAL" clId="{42424FD5-73F9-4F50-B804-0B8065EB81F7}" dt="2022-02-19T08:32:04.934" v="556"/>
          <ac:spMkLst>
            <pc:docMk/>
            <pc:sldMk cId="3326914770" sldId="468"/>
            <ac:spMk id="100" creationId="{524B7DCD-3D65-4EFC-BDF0-7927332BFFCC}"/>
          </ac:spMkLst>
        </pc:spChg>
      </pc:sldChg>
      <pc:sldChg chg="addSp">
        <pc:chgData name="Freerk Molleman" userId="ef69eb27-1993-4e06-ba91-bee6b507a4e5" providerId="ADAL" clId="{42424FD5-73F9-4F50-B804-0B8065EB81F7}" dt="2022-02-19T08:30:17.378" v="514"/>
        <pc:sldMkLst>
          <pc:docMk/>
          <pc:sldMk cId="3953915483" sldId="470"/>
        </pc:sldMkLst>
        <pc:spChg chg="add">
          <ac:chgData name="Freerk Molleman" userId="ef69eb27-1993-4e06-ba91-bee6b507a4e5" providerId="ADAL" clId="{42424FD5-73F9-4F50-B804-0B8065EB81F7}" dt="2022-02-19T08:30:17.378" v="514"/>
          <ac:spMkLst>
            <pc:docMk/>
            <pc:sldMk cId="3953915483" sldId="470"/>
            <ac:spMk id="7" creationId="{514F5B9F-BA19-4F8C-ADB7-8771497A9C9A}"/>
          </ac:spMkLst>
        </pc:spChg>
      </pc:sldChg>
      <pc:sldChg chg="del">
        <pc:chgData name="Freerk Molleman" userId="ef69eb27-1993-4e06-ba91-bee6b507a4e5" providerId="ADAL" clId="{42424FD5-73F9-4F50-B804-0B8065EB81F7}" dt="2022-02-19T08:44:26.123" v="944" actId="2696"/>
        <pc:sldMkLst>
          <pc:docMk/>
          <pc:sldMk cId="912940576" sldId="471"/>
        </pc:sldMkLst>
      </pc:sldChg>
      <pc:sldChg chg="addSp modSp">
        <pc:chgData name="Freerk Molleman" userId="ef69eb27-1993-4e06-ba91-bee6b507a4e5" providerId="ADAL" clId="{42424FD5-73F9-4F50-B804-0B8065EB81F7}" dt="2022-02-19T10:01:33.460" v="2040" actId="14100"/>
        <pc:sldMkLst>
          <pc:docMk/>
          <pc:sldMk cId="3747314657" sldId="472"/>
        </pc:sldMkLst>
        <pc:spChg chg="mod">
          <ac:chgData name="Freerk Molleman" userId="ef69eb27-1993-4e06-ba91-bee6b507a4e5" providerId="ADAL" clId="{42424FD5-73F9-4F50-B804-0B8065EB81F7}" dt="2022-02-19T10:01:33.460" v="2040" actId="14100"/>
          <ac:spMkLst>
            <pc:docMk/>
            <pc:sldMk cId="3747314657" sldId="472"/>
            <ac:spMk id="6" creationId="{012E7EE4-AD1D-4184-880F-30D5D96CE64F}"/>
          </ac:spMkLst>
        </pc:spChg>
        <pc:spChg chg="add">
          <ac:chgData name="Freerk Molleman" userId="ef69eb27-1993-4e06-ba91-bee6b507a4e5" providerId="ADAL" clId="{42424FD5-73F9-4F50-B804-0B8065EB81F7}" dt="2022-02-19T08:31:09.903" v="537"/>
          <ac:spMkLst>
            <pc:docMk/>
            <pc:sldMk cId="3747314657" sldId="472"/>
            <ac:spMk id="7" creationId="{4974597F-B917-4CAB-9618-02839676564A}"/>
          </ac:spMkLst>
        </pc:spChg>
        <pc:picChg chg="add mod modCrop">
          <ac:chgData name="Freerk Molleman" userId="ef69eb27-1993-4e06-ba91-bee6b507a4e5" providerId="ADAL" clId="{42424FD5-73F9-4F50-B804-0B8065EB81F7}" dt="2022-02-19T09:59:43.214" v="2025"/>
          <ac:picMkLst>
            <pc:docMk/>
            <pc:sldMk cId="3747314657" sldId="472"/>
            <ac:picMk id="1026" creationId="{944BBCAF-593D-40F4-81BB-ADE53CC1809E}"/>
          </ac:picMkLst>
        </pc:picChg>
      </pc:sldChg>
      <pc:sldChg chg="addSp delSp modSp modAnim">
        <pc:chgData name="Freerk Molleman" userId="ef69eb27-1993-4e06-ba91-bee6b507a4e5" providerId="ADAL" clId="{42424FD5-73F9-4F50-B804-0B8065EB81F7}" dt="2022-02-19T10:08:24.858" v="2122" actId="113"/>
        <pc:sldMkLst>
          <pc:docMk/>
          <pc:sldMk cId="382138513" sldId="473"/>
        </pc:sldMkLst>
        <pc:spChg chg="mod">
          <ac:chgData name="Freerk Molleman" userId="ef69eb27-1993-4e06-ba91-bee6b507a4e5" providerId="ADAL" clId="{42424FD5-73F9-4F50-B804-0B8065EB81F7}" dt="2022-02-19T08:47:44.103" v="1076" actId="6549"/>
          <ac:spMkLst>
            <pc:docMk/>
            <pc:sldMk cId="382138513" sldId="473"/>
            <ac:spMk id="2" creationId="{E3D75D90-0230-4127-A58B-AB86B146E5B9}"/>
          </ac:spMkLst>
        </pc:spChg>
        <pc:spChg chg="mod">
          <ac:chgData name="Freerk Molleman" userId="ef69eb27-1993-4e06-ba91-bee6b507a4e5" providerId="ADAL" clId="{42424FD5-73F9-4F50-B804-0B8065EB81F7}" dt="2022-02-19T10:08:24.858" v="2122" actId="113"/>
          <ac:spMkLst>
            <pc:docMk/>
            <pc:sldMk cId="382138513" sldId="473"/>
            <ac:spMk id="6" creationId="{E369EA81-C103-49C9-9F47-3A6037B35648}"/>
          </ac:spMkLst>
        </pc:spChg>
        <pc:spChg chg="add">
          <ac:chgData name="Freerk Molleman" userId="ef69eb27-1993-4e06-ba91-bee6b507a4e5" providerId="ADAL" clId="{42424FD5-73F9-4F50-B804-0B8065EB81F7}" dt="2022-02-19T08:31:19.273" v="540"/>
          <ac:spMkLst>
            <pc:docMk/>
            <pc:sldMk cId="382138513" sldId="473"/>
            <ac:spMk id="7" creationId="{7427C154-F59A-4BBB-8074-39D17AB3A9BE}"/>
          </ac:spMkLst>
        </pc:spChg>
        <pc:spChg chg="add mod">
          <ac:chgData name="Freerk Molleman" userId="ef69eb27-1993-4e06-ba91-bee6b507a4e5" providerId="ADAL" clId="{42424FD5-73F9-4F50-B804-0B8065EB81F7}" dt="2022-02-19T10:02:38.090" v="2057" actId="113"/>
          <ac:spMkLst>
            <pc:docMk/>
            <pc:sldMk cId="382138513" sldId="473"/>
            <ac:spMk id="8" creationId="{01E89CD6-2583-4A77-B282-F23D0C64610B}"/>
          </ac:spMkLst>
        </pc:spChg>
        <pc:picChg chg="del mod">
          <ac:chgData name="Freerk Molleman" userId="ef69eb27-1993-4e06-ba91-bee6b507a4e5" providerId="ADAL" clId="{42424FD5-73F9-4F50-B804-0B8065EB81F7}" dt="2022-02-19T08:46:14.215" v="994" actId="478"/>
          <ac:picMkLst>
            <pc:docMk/>
            <pc:sldMk cId="382138513" sldId="473"/>
            <ac:picMk id="5" creationId="{FB5F70F1-AA19-417A-8EAD-927EA1C9B58C}"/>
          </ac:picMkLst>
        </pc:picChg>
      </pc:sldChg>
      <pc:sldChg chg="addSp modSp">
        <pc:chgData name="Freerk Molleman" userId="ef69eb27-1993-4e06-ba91-bee6b507a4e5" providerId="ADAL" clId="{42424FD5-73F9-4F50-B804-0B8065EB81F7}" dt="2022-02-19T10:09:34.004" v="2144" actId="14100"/>
        <pc:sldMkLst>
          <pc:docMk/>
          <pc:sldMk cId="2896698122" sldId="474"/>
        </pc:sldMkLst>
        <pc:spChg chg="mod">
          <ac:chgData name="Freerk Molleman" userId="ef69eb27-1993-4e06-ba91-bee6b507a4e5" providerId="ADAL" clId="{42424FD5-73F9-4F50-B804-0B8065EB81F7}" dt="2022-02-19T08:32:30.720" v="560" actId="1076"/>
          <ac:spMkLst>
            <pc:docMk/>
            <pc:sldMk cId="2896698122" sldId="474"/>
            <ac:spMk id="2" creationId="{E0CE41ED-B9D7-4945-BA43-74144A543453}"/>
          </ac:spMkLst>
        </pc:spChg>
        <pc:spChg chg="mod">
          <ac:chgData name="Freerk Molleman" userId="ef69eb27-1993-4e06-ba91-bee6b507a4e5" providerId="ADAL" clId="{42424FD5-73F9-4F50-B804-0B8065EB81F7}" dt="2022-02-19T10:09:34.004" v="2144" actId="14100"/>
          <ac:spMkLst>
            <pc:docMk/>
            <pc:sldMk cId="2896698122" sldId="474"/>
            <ac:spMk id="100" creationId="{2CFA7D35-BCC2-4E50-8F8F-B7FD371DA92B}"/>
          </ac:spMkLst>
        </pc:spChg>
        <pc:spChg chg="add">
          <ac:chgData name="Freerk Molleman" userId="ef69eb27-1993-4e06-ba91-bee6b507a4e5" providerId="ADAL" clId="{42424FD5-73F9-4F50-B804-0B8065EB81F7}" dt="2022-02-19T08:32:09.917" v="557"/>
          <ac:spMkLst>
            <pc:docMk/>
            <pc:sldMk cId="2896698122" sldId="474"/>
            <ac:spMk id="101" creationId="{CE502F41-2240-4748-B4FE-A93B421F0199}"/>
          </ac:spMkLst>
        </pc:spChg>
      </pc:sldChg>
      <pc:sldChg chg="addSp delSp modSp modAnim">
        <pc:chgData name="Freerk Molleman" userId="ef69eb27-1993-4e06-ba91-bee6b507a4e5" providerId="ADAL" clId="{42424FD5-73F9-4F50-B804-0B8065EB81F7}" dt="2022-02-19T10:12:26.287" v="2166" actId="20577"/>
        <pc:sldMkLst>
          <pc:docMk/>
          <pc:sldMk cId="3922084482" sldId="475"/>
        </pc:sldMkLst>
        <pc:spChg chg="del mod">
          <ac:chgData name="Freerk Molleman" userId="ef69eb27-1993-4e06-ba91-bee6b507a4e5" providerId="ADAL" clId="{42424FD5-73F9-4F50-B804-0B8065EB81F7}" dt="2022-02-19T08:48:31.591" v="1081" actId="478"/>
          <ac:spMkLst>
            <pc:docMk/>
            <pc:sldMk cId="3922084482" sldId="475"/>
            <ac:spMk id="2" creationId="{D75D6C84-21E3-4D23-89AC-8E410AACF3F5}"/>
          </ac:spMkLst>
        </pc:spChg>
        <pc:spChg chg="mod">
          <ac:chgData name="Freerk Molleman" userId="ef69eb27-1993-4e06-ba91-bee6b507a4e5" providerId="ADAL" clId="{42424FD5-73F9-4F50-B804-0B8065EB81F7}" dt="2022-02-19T10:12:26.287" v="2166" actId="20577"/>
          <ac:spMkLst>
            <pc:docMk/>
            <pc:sldMk cId="3922084482" sldId="475"/>
            <ac:spMk id="3" creationId="{30CCEFCB-4BAD-47F3-86A0-445C9235CF9B}"/>
          </ac:spMkLst>
        </pc:spChg>
        <pc:spChg chg="add mod">
          <ac:chgData name="Freerk Molleman" userId="ef69eb27-1993-4e06-ba91-bee6b507a4e5" providerId="ADAL" clId="{42424FD5-73F9-4F50-B804-0B8065EB81F7}" dt="2022-02-19T10:04:22.953" v="2069" actId="14100"/>
          <ac:spMkLst>
            <pc:docMk/>
            <pc:sldMk cId="3922084482" sldId="475"/>
            <ac:spMk id="5" creationId="{49A8AFEB-0C13-4941-83AB-D847EB3109CD}"/>
          </ac:spMkLst>
        </pc:spChg>
      </pc:sldChg>
      <pc:sldChg chg="addSp modSp add modAnim">
        <pc:chgData name="Freerk Molleman" userId="ef69eb27-1993-4e06-ba91-bee6b507a4e5" providerId="ADAL" clId="{42424FD5-73F9-4F50-B804-0B8065EB81F7}" dt="2022-02-19T10:06:06.493" v="2099"/>
        <pc:sldMkLst>
          <pc:docMk/>
          <pc:sldMk cId="3269940942" sldId="476"/>
        </pc:sldMkLst>
        <pc:spChg chg="mod">
          <ac:chgData name="Freerk Molleman" userId="ef69eb27-1993-4e06-ba91-bee6b507a4e5" providerId="ADAL" clId="{42424FD5-73F9-4F50-B804-0B8065EB81F7}" dt="2022-02-19T09:51:00.137" v="1773" actId="20577"/>
          <ac:spMkLst>
            <pc:docMk/>
            <pc:sldMk cId="3269940942" sldId="476"/>
            <ac:spMk id="2" creationId="{C7BB970C-82DE-4A38-BD8D-42226CAC3C58}"/>
          </ac:spMkLst>
        </pc:spChg>
        <pc:spChg chg="mod">
          <ac:chgData name="Freerk Molleman" userId="ef69eb27-1993-4e06-ba91-bee6b507a4e5" providerId="ADAL" clId="{42424FD5-73F9-4F50-B804-0B8065EB81F7}" dt="2022-02-19T09:53:19.929" v="1998" actId="14100"/>
          <ac:spMkLst>
            <pc:docMk/>
            <pc:sldMk cId="3269940942" sldId="476"/>
            <ac:spMk id="3" creationId="{F0832BC7-FE6D-40BC-B6E6-43D4EB10B600}"/>
          </ac:spMkLst>
        </pc:spChg>
        <pc:spChg chg="add mod">
          <ac:chgData name="Freerk Molleman" userId="ef69eb27-1993-4e06-ba91-bee6b507a4e5" providerId="ADAL" clId="{42424FD5-73F9-4F50-B804-0B8065EB81F7}" dt="2022-02-19T09:54:32.230" v="2005" actId="1076"/>
          <ac:spMkLst>
            <pc:docMk/>
            <pc:sldMk cId="3269940942" sldId="476"/>
            <ac:spMk id="5" creationId="{053004E1-1030-4111-93F9-09E8148CC344}"/>
          </ac:spMkLst>
        </pc:spChg>
        <pc:spChg chg="add">
          <ac:chgData name="Freerk Molleman" userId="ef69eb27-1993-4e06-ba91-bee6b507a4e5" providerId="ADAL" clId="{42424FD5-73F9-4F50-B804-0B8065EB81F7}" dt="2022-02-19T10:06:06.493" v="2099"/>
          <ac:spMkLst>
            <pc:docMk/>
            <pc:sldMk cId="3269940942" sldId="476"/>
            <ac:spMk id="6" creationId="{53E7E410-1708-41D7-8744-C4A011D0B148}"/>
          </ac:spMkLst>
        </pc:spChg>
      </pc:sldChg>
      <pc:sldChg chg="addSp modSp del">
        <pc:chgData name="Freerk Molleman" userId="ef69eb27-1993-4e06-ba91-bee6b507a4e5" providerId="ADAL" clId="{42424FD5-73F9-4F50-B804-0B8065EB81F7}" dt="2022-02-19T08:50:46.231" v="1101" actId="2696"/>
        <pc:sldMkLst>
          <pc:docMk/>
          <pc:sldMk cId="3323907915" sldId="476"/>
        </pc:sldMkLst>
        <pc:spChg chg="mod">
          <ac:chgData name="Freerk Molleman" userId="ef69eb27-1993-4e06-ba91-bee6b507a4e5" providerId="ADAL" clId="{42424FD5-73F9-4F50-B804-0B8065EB81F7}" dt="2022-02-19T08:40:43.906" v="755" actId="20577"/>
          <ac:spMkLst>
            <pc:docMk/>
            <pc:sldMk cId="3323907915" sldId="476"/>
            <ac:spMk id="5" creationId="{C6E86EAF-F0B4-4F7B-B2DB-41D77A77285E}"/>
          </ac:spMkLst>
        </pc:spChg>
        <pc:spChg chg="add">
          <ac:chgData name="Freerk Molleman" userId="ef69eb27-1993-4e06-ba91-bee6b507a4e5" providerId="ADAL" clId="{42424FD5-73F9-4F50-B804-0B8065EB81F7}" dt="2022-02-19T08:48:22.309" v="1079"/>
          <ac:spMkLst>
            <pc:docMk/>
            <pc:sldMk cId="3323907915" sldId="476"/>
            <ac:spMk id="6" creationId="{D6B23EB0-4AA6-4A2F-8733-33FCD9646321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141168-632C-4974-ACB3-F2239ABD8A11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30E8B2-13A0-4C7D-A809-2B4CEC834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0733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2397D4-19A0-4255-A433-DAB1D91EC6DB}" type="datetime1">
              <a:rPr lang="fr-FR" smtClean="0"/>
              <a:t>19/02/2022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8F7388-A5F3-454F-AAF7-11B47C2BCB20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51946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1E5DC1-EAFD-4B9C-8A95-F86EDCDFF125}" type="datetime1">
              <a:rPr lang="fr-FR" smtClean="0"/>
              <a:t>19/02/2022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54CBB3-BB00-4C07-B660-7004795A02C5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18841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E113C9-2BB2-4C80-B746-65CDB674EE08}" type="datetime1">
              <a:rPr lang="fr-FR" smtClean="0"/>
              <a:t>19/02/2022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564894-EFA2-4C4B-83CC-4C14F2F131E6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02229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263B83-4489-4194-AD48-CF8A096A2D2E}" type="datetime1">
              <a:rPr lang="fr-FR" smtClean="0"/>
              <a:t>19/02/2022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F8A07F-BAF9-4769-A006-23A688D223A9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36547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F00DAD-4AF9-406E-BFA8-7E7EEEDDCB39}" type="datetime1">
              <a:rPr lang="fr-FR" smtClean="0"/>
              <a:t>19/02/2022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BB1865-33E1-4F21-9EC6-E6BFAFDC5E3B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1880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3309CF-89D9-446F-987A-24C92A79780D}" type="datetime1">
              <a:rPr lang="fr-FR" smtClean="0"/>
              <a:t>19/02/2022</a:t>
            </a:fld>
            <a:endParaRPr lang="fr-F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8EE538-7FE1-426C-B82F-D30DB5F1EA4C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14995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EA7D45-A83E-4C4D-AB1D-FD8D0D083B6F}" type="datetime1">
              <a:rPr lang="fr-FR" smtClean="0"/>
              <a:t>19/02/2022</a:t>
            </a:fld>
            <a:endParaRPr lang="fr-FR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B4AA47-5606-4D4D-8A00-059857791C7A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615194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967E01-BD39-41A2-BDC1-28CAF132EBDE}" type="datetime1">
              <a:rPr lang="fr-FR" smtClean="0"/>
              <a:t>19/02/2022</a:t>
            </a:fld>
            <a:endParaRPr lang="fr-F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D376D2-6192-4A8D-B2AE-22924B0DF5B0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674786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89E6C7-377F-487A-BA79-C3F5DD86924D}" type="datetime1">
              <a:rPr lang="fr-FR" smtClean="0"/>
              <a:t>19/02/2022</a:t>
            </a:fld>
            <a:endParaRPr lang="fr-FR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0915E2-4F02-464C-BD67-6F5EC1977E8E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54935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E8FC96-5511-4BF2-99DD-82A3E76A2276}" type="datetime1">
              <a:rPr lang="fr-FR" smtClean="0"/>
              <a:t>19/02/2022</a:t>
            </a:fld>
            <a:endParaRPr lang="fr-F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3F0A49-3756-4188-A231-5A70A5EBD9E1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866179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01E92D-8E2E-48D4-969E-786B444758D9}" type="datetime1">
              <a:rPr lang="fr-FR" smtClean="0"/>
              <a:t>19/02/2022</a:t>
            </a:fld>
            <a:endParaRPr lang="fr-F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DE1508-8B30-4C4E-BD80-F382D75EADD4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87397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fr-FR"/>
              <a:t>Click to edit Master title style</a:t>
            </a:r>
            <a:endParaRPr lang="fr-FR" altLang="fr-FR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fr-FR"/>
              <a:t>Click to edit Master text styles</a:t>
            </a:r>
          </a:p>
          <a:p>
            <a:pPr lvl="1"/>
            <a:r>
              <a:rPr lang="en-US" altLang="fr-FR"/>
              <a:t>Second level</a:t>
            </a:r>
          </a:p>
          <a:p>
            <a:pPr lvl="2"/>
            <a:r>
              <a:rPr lang="en-US" altLang="fr-FR"/>
              <a:t>Third level</a:t>
            </a:r>
          </a:p>
          <a:p>
            <a:pPr lvl="3"/>
            <a:r>
              <a:rPr lang="en-US" altLang="fr-FR"/>
              <a:t>Fourth level</a:t>
            </a:r>
          </a:p>
          <a:p>
            <a:pPr lvl="4"/>
            <a:r>
              <a:rPr lang="en-US" altLang="fr-FR"/>
              <a:t>Fifth level</a:t>
            </a:r>
            <a:endParaRPr lang="fr-FR" alt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ED0B961-0C1E-458D-90C1-0ABCE4A5A404}" type="datetime1">
              <a:rPr lang="fr-FR" smtClean="0"/>
              <a:t>19/02/2022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095FC0D-10C3-4210-8042-ECE59ED6945F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microsoft.com/office/2007/relationships/hdphoto" Target="../media/hdphoto4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10" Type="http://schemas.openxmlformats.org/officeDocument/2006/relationships/image" Target="../media/image27.png"/><Relationship Id="rId4" Type="http://schemas.openxmlformats.org/officeDocument/2006/relationships/image" Target="../media/image8.png"/><Relationship Id="rId9" Type="http://schemas.openxmlformats.org/officeDocument/2006/relationships/image" Target="../media/image13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10" Type="http://schemas.openxmlformats.org/officeDocument/2006/relationships/image" Target="../media/image27.png"/><Relationship Id="rId4" Type="http://schemas.openxmlformats.org/officeDocument/2006/relationships/image" Target="../media/image8.png"/><Relationship Id="rId9" Type="http://schemas.openxmlformats.org/officeDocument/2006/relationships/image" Target="../media/image13.sv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Relationship Id="rId9" Type="http://schemas.openxmlformats.org/officeDocument/2006/relationships/image" Target="../media/image13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5.jpeg"/><Relationship Id="rId7" Type="http://schemas.openxmlformats.org/officeDocument/2006/relationships/image" Target="../media/image7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3.svg"/><Relationship Id="rId5" Type="http://schemas.openxmlformats.org/officeDocument/2006/relationships/image" Target="../media/image9.svg"/><Relationship Id="rId10" Type="http://schemas.openxmlformats.org/officeDocument/2006/relationships/image" Target="../media/image12.png"/><Relationship Id="rId4" Type="http://schemas.openxmlformats.org/officeDocument/2006/relationships/image" Target="../media/image8.png"/><Relationship Id="rId9" Type="http://schemas.openxmlformats.org/officeDocument/2006/relationships/image" Target="../media/image1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623"/>
                    </a14:imgEffect>
                    <a14:imgEffect>
                      <a14:saturation sat="145000"/>
                    </a14:imgEffect>
                    <a14:imgEffect>
                      <a14:brightnessContrast bright="14000" contrast="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974"/>
          <a:stretch/>
        </p:blipFill>
        <p:spPr>
          <a:xfrm>
            <a:off x="0" y="-1"/>
            <a:ext cx="12192000" cy="6860355"/>
          </a:xfrm>
          <a:prstGeom prst="rect">
            <a:avLst/>
          </a:prstGeom>
          <a:solidFill>
            <a:schemeClr val="accent6">
              <a:lumMod val="40000"/>
              <a:lumOff val="60000"/>
              <a:alpha val="80000"/>
            </a:schemeClr>
          </a:solidFill>
        </p:spPr>
      </p:pic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8F7388-A5F3-454F-AAF7-11B47C2BCB20}" type="slidenum">
              <a:rPr lang="fr-FR" smtClean="0"/>
              <a:pPr>
                <a:defRPr/>
              </a:pPr>
              <a:t>1</a:t>
            </a:fld>
            <a:endParaRPr lang="fr-FR" dirty="0"/>
          </a:p>
        </p:txBody>
      </p:sp>
      <p:sp>
        <p:nvSpPr>
          <p:cNvPr id="4" name="AutoShape 2" descr="logo zzs 1 (2)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" name="AutoShape 6" descr="https://rc.amu.edu.pl/?_task=mail&amp;_action=get&amp;_mbox=INBOX&amp;_uid=22868&amp;_token=b706e4040d0f4641da2deea1b75f9b8d&amp;_part=2&amp;_embed=1&amp;_mimeclass=imag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9" name="pole tekstowe 8"/>
          <p:cNvSpPr txBox="1"/>
          <p:nvPr/>
        </p:nvSpPr>
        <p:spPr>
          <a:xfrm>
            <a:off x="354667" y="5864372"/>
            <a:ext cx="1591092" cy="400110"/>
          </a:xfrm>
          <a:prstGeom prst="rect">
            <a:avLst/>
          </a:prstGeom>
          <a:solidFill>
            <a:schemeClr val="accent6">
              <a:lumMod val="40000"/>
              <a:lumOff val="60000"/>
              <a:alpha val="53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000" dirty="0"/>
              <a:t>IECD-2022</a:t>
            </a:r>
            <a:endParaRPr lang="en-US" sz="2000" u="sng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A754B2-CC3D-4029-993F-4B9D0C70212F}"/>
              </a:ext>
            </a:extLst>
          </p:cNvPr>
          <p:cNvSpPr txBox="1"/>
          <p:nvPr/>
        </p:nvSpPr>
        <p:spPr>
          <a:xfrm>
            <a:off x="7569190" y="1736792"/>
            <a:ext cx="4268144" cy="3539430"/>
          </a:xfrm>
          <a:prstGeom prst="rect">
            <a:avLst/>
          </a:prstGeom>
          <a:solidFill>
            <a:schemeClr val="accent6">
              <a:lumMod val="40000"/>
              <a:lumOff val="60000"/>
              <a:alpha val="61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/>
              <a:t>Freerk Molleman  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fremol@amu.edu.pl</a:t>
            </a:r>
            <a:endParaRPr lang="en-US" sz="3200" dirty="0"/>
          </a:p>
          <a:p>
            <a:r>
              <a:rPr lang="en-US" sz="3200" dirty="0"/>
              <a:t>Urszula Walczak</a:t>
            </a:r>
          </a:p>
          <a:p>
            <a:r>
              <a:rPr lang="en-US" sz="3200" dirty="0"/>
              <a:t>Iwona Melosik </a:t>
            </a:r>
          </a:p>
          <a:p>
            <a:r>
              <a:rPr lang="en-US" sz="3200" dirty="0"/>
              <a:t>Edward Baraniak </a:t>
            </a:r>
          </a:p>
          <a:p>
            <a:r>
              <a:rPr lang="en-US" sz="3200" dirty="0"/>
              <a:t>Łukasz Piosik </a:t>
            </a:r>
          </a:p>
          <a:p>
            <a:r>
              <a:rPr lang="en-US" sz="3200" dirty="0"/>
              <a:t>Andreas Prinzing </a:t>
            </a:r>
          </a:p>
        </p:txBody>
      </p:sp>
      <p:sp>
        <p:nvSpPr>
          <p:cNvPr id="2" name="Prostokąt 1"/>
          <p:cNvSpPr/>
          <p:nvPr/>
        </p:nvSpPr>
        <p:spPr>
          <a:xfrm>
            <a:off x="354667" y="4753247"/>
            <a:ext cx="4268144" cy="923330"/>
          </a:xfrm>
          <a:prstGeom prst="rect">
            <a:avLst/>
          </a:prstGeom>
          <a:solidFill>
            <a:schemeClr val="accent6">
              <a:lumMod val="40000"/>
              <a:lumOff val="60000"/>
              <a:alpha val="69000"/>
            </a:schemeClr>
          </a:solidFill>
        </p:spPr>
        <p:txBody>
          <a:bodyPr wrap="square">
            <a:spAutoFit/>
          </a:bodyPr>
          <a:lstStyle/>
          <a:p>
            <a:r>
              <a:rPr lang="en-US" b="1" dirty="0">
                <a:latin typeface="Arial-BoldMT_PDF_Subset"/>
              </a:rPr>
              <a:t>Funded by Naradowe Centrum Nauki</a:t>
            </a:r>
          </a:p>
          <a:p>
            <a:r>
              <a:rPr lang="en-GB" b="1" dirty="0">
                <a:latin typeface="Arial-BoldMT_PDF_Subset"/>
              </a:rPr>
              <a:t>(Polish National Science Foundation)</a:t>
            </a:r>
            <a:endParaRPr lang="en-US" b="1" dirty="0">
              <a:latin typeface="Arial-BoldMT_PDF_Subset"/>
            </a:endParaRPr>
          </a:p>
          <a:p>
            <a:r>
              <a:rPr lang="en-GB" b="1" dirty="0">
                <a:latin typeface="Arial-BoldMT_PDF_Subset"/>
              </a:rPr>
              <a:t>OPUS grant </a:t>
            </a:r>
            <a:r>
              <a:rPr lang="en-US" b="1" dirty="0">
                <a:latin typeface="Arial-BoldMT_PDF_Subset"/>
              </a:rPr>
              <a:t>2018/29/B/NZ8/00112</a:t>
            </a:r>
            <a:endParaRPr lang="en-US" dirty="0"/>
          </a:p>
        </p:txBody>
      </p:sp>
      <p:sp>
        <p:nvSpPr>
          <p:cNvPr id="7" name="AutoShape 2" descr="SIW - Pliki do pobrania"/>
          <p:cNvSpPr>
            <a:spLocks noChangeAspect="1" noChangeArrowheads="1"/>
          </p:cNvSpPr>
          <p:nvPr/>
        </p:nvSpPr>
        <p:spPr bwMode="auto">
          <a:xfrm>
            <a:off x="304800" y="3406775"/>
            <a:ext cx="99732" cy="99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2052" name="Picture 4" descr="SIW - Pliki do pobrania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8000" contras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8" t="5824" r="5006" b="2975"/>
          <a:stretch/>
        </p:blipFill>
        <p:spPr bwMode="auto">
          <a:xfrm>
            <a:off x="8086952" y="5324944"/>
            <a:ext cx="3209111" cy="1435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0" name="Title 1"/>
          <p:cNvSpPr>
            <a:spLocks noGrp="1"/>
          </p:cNvSpPr>
          <p:nvPr>
            <p:ph type="ctrTitle"/>
          </p:nvPr>
        </p:nvSpPr>
        <p:spPr>
          <a:xfrm>
            <a:off x="1818600" y="349029"/>
            <a:ext cx="8959702" cy="977515"/>
          </a:xfrm>
          <a:solidFill>
            <a:schemeClr val="accent6">
              <a:lumMod val="40000"/>
              <a:lumOff val="60000"/>
              <a:alpha val="58000"/>
            </a:schemeClr>
          </a:solidFill>
          <a:effectLst>
            <a:glow>
              <a:schemeClr val="accent1"/>
            </a:glow>
          </a:effectLst>
        </p:spPr>
        <p:txBody>
          <a:bodyPr/>
          <a:lstStyle/>
          <a:p>
            <a:r>
              <a:rPr lang="en-GB" sz="3200" b="1" dirty="0">
                <a:latin typeface="+mn-lt"/>
              </a:rPr>
              <a:t>Determinants of diversity of caterpillars, leaf miners and gallers on individual oak trees in a forest</a:t>
            </a:r>
            <a:endParaRPr lang="fr-FR" altLang="fr-FR" sz="32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523394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B970C-82DE-4A38-BD8D-42226CAC3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Local adaptation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832BC7-FE6D-40BC-B6E6-43D4EB10B6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054719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/>
              <a:t>Less immigration -&gt; less geneflow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200" dirty="0"/>
              <a:t>Less genetic variation for selection to act 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200" dirty="0"/>
              <a:t>Local adaptation swamped by non-adapted immigrants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3200" dirty="0"/>
          </a:p>
          <a:p>
            <a:pPr marL="0" indent="0">
              <a:buNone/>
            </a:pPr>
            <a:r>
              <a:rPr lang="en-US" sz="3200" dirty="0"/>
              <a:t>Spatial isolation increases local adaptation in leaf miners</a:t>
            </a:r>
            <a:endParaRPr lang="en-GB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EA261D-B4D0-4533-BCBD-A1F1ACCA2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F8A07F-BAF9-4769-A006-23A688D223A9}" type="slidenum">
              <a:rPr lang="fr-FR" smtClean="0"/>
              <a:pPr>
                <a:defRPr/>
              </a:pPr>
              <a:t>10</a:t>
            </a:fld>
            <a:endParaRPr lang="fr-FR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3004E1-1030-4111-93F9-09E8148CC344}"/>
              </a:ext>
            </a:extLst>
          </p:cNvPr>
          <p:cNvSpPr txBox="1"/>
          <p:nvPr/>
        </p:nvSpPr>
        <p:spPr>
          <a:xfrm>
            <a:off x="5113374" y="5833130"/>
            <a:ext cx="61030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Tack, A. J., and T. Roslin. 2010. Overrun by the neighbors: landscape context affects strength and sign of local adaptation. Ecology </a:t>
            </a:r>
            <a:r>
              <a:rPr lang="en-US" sz="1400" b="1" dirty="0"/>
              <a:t>91</a:t>
            </a:r>
            <a:r>
              <a:rPr lang="en-US" sz="1400" dirty="0"/>
              <a:t>:2253-2260.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E7E410-1708-41D7-8744-C4A011D0B148}"/>
              </a:ext>
            </a:extLst>
          </p:cNvPr>
          <p:cNvSpPr txBox="1"/>
          <p:nvPr/>
        </p:nvSpPr>
        <p:spPr>
          <a:xfrm>
            <a:off x="10100932" y="46037"/>
            <a:ext cx="1871330" cy="461665"/>
          </a:xfrm>
          <a:prstGeom prst="rect">
            <a:avLst/>
          </a:prstGeom>
          <a:solidFill>
            <a:schemeClr val="accent6">
              <a:lumMod val="60000"/>
              <a:lumOff val="40000"/>
              <a:alpha val="81000"/>
            </a:schemeClr>
          </a:solidFill>
          <a:effectLst>
            <a:softEdge rad="50800"/>
          </a:effectLst>
        </p:spPr>
        <p:txBody>
          <a:bodyPr wrap="square" rtlCol="0">
            <a:spAutoFit/>
          </a:bodyPr>
          <a:lstStyle/>
          <a:p>
            <a:r>
              <a:rPr lang="en-US" sz="2400" dirty="0"/>
              <a:t>Introduction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269940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43AB1EA2-B92A-4978-A6C8-F2DB1FA2B2F7}"/>
              </a:ext>
            </a:extLst>
          </p:cNvPr>
          <p:cNvSpPr txBox="1"/>
          <p:nvPr/>
        </p:nvSpPr>
        <p:spPr>
          <a:xfrm>
            <a:off x="5983749" y="1143214"/>
            <a:ext cx="1787873" cy="175432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Phylogenetic </a:t>
            </a:r>
            <a:r>
              <a:rPr lang="en-US" dirty="0" err="1"/>
              <a:t>neighbourhood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0197BE6-267E-410D-9E57-6FD92FBBB5A1}"/>
              </a:ext>
            </a:extLst>
          </p:cNvPr>
          <p:cNvSpPr txBox="1"/>
          <p:nvPr/>
        </p:nvSpPr>
        <p:spPr>
          <a:xfrm>
            <a:off x="6049904" y="2350064"/>
            <a:ext cx="161536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Heterogeneity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BD03D44-DC23-4B2D-9C7A-822439CB94B4}"/>
              </a:ext>
            </a:extLst>
          </p:cNvPr>
          <p:cNvSpPr txBox="1"/>
          <p:nvPr/>
        </p:nvSpPr>
        <p:spPr>
          <a:xfrm>
            <a:off x="6049904" y="1802787"/>
            <a:ext cx="161536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Distance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FA50B37E-BFC3-434F-B61E-D1DA8B16834C}"/>
              </a:ext>
            </a:extLst>
          </p:cNvPr>
          <p:cNvSpPr txBox="1"/>
          <p:nvPr/>
        </p:nvSpPr>
        <p:spPr>
          <a:xfrm>
            <a:off x="7863411" y="987603"/>
            <a:ext cx="4257600" cy="175432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Mechanisms 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5E836A5-775A-45E8-AF2E-6BB8EB474E07}"/>
              </a:ext>
            </a:extLst>
          </p:cNvPr>
          <p:cNvSpPr txBox="1"/>
          <p:nvPr/>
        </p:nvSpPr>
        <p:spPr>
          <a:xfrm>
            <a:off x="3843114" y="1151914"/>
            <a:ext cx="1955259" cy="175432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Micro-evolution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A7F179-3BBA-4C9F-BAB5-1E6D1A8EFA2E}"/>
              </a:ext>
            </a:extLst>
          </p:cNvPr>
          <p:cNvSpPr txBox="1"/>
          <p:nvPr/>
        </p:nvSpPr>
        <p:spPr>
          <a:xfrm>
            <a:off x="2537942" y="4859016"/>
            <a:ext cx="2798578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Insect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Abundance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Diversity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Community composition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771B95-9EA3-4E1E-B2BC-D3F0DA63EE8C}"/>
              </a:ext>
            </a:extLst>
          </p:cNvPr>
          <p:cNvSpPr txBox="1"/>
          <p:nvPr/>
        </p:nvSpPr>
        <p:spPr>
          <a:xfrm>
            <a:off x="469356" y="1121053"/>
            <a:ext cx="1586423" cy="175432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Leaf development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3D23ED-1421-499B-8D49-C54BFC2741D5}"/>
              </a:ext>
            </a:extLst>
          </p:cNvPr>
          <p:cNvSpPr txBox="1"/>
          <p:nvPr/>
        </p:nvSpPr>
        <p:spPr>
          <a:xfrm>
            <a:off x="3950502" y="2439136"/>
            <a:ext cx="172179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Genome size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759634-50C4-4D75-B99B-07B63166FA00}"/>
              </a:ext>
            </a:extLst>
          </p:cNvPr>
          <p:cNvSpPr txBox="1"/>
          <p:nvPr/>
        </p:nvSpPr>
        <p:spPr>
          <a:xfrm>
            <a:off x="3157617" y="3597254"/>
            <a:ext cx="138781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Leaf quality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B627F97-5C05-4875-A9C9-3B17D1DB60BE}"/>
              </a:ext>
            </a:extLst>
          </p:cNvPr>
          <p:cNvCxnSpPr>
            <a:cxnSpLocks/>
          </p:cNvCxnSpPr>
          <p:nvPr/>
        </p:nvCxnSpPr>
        <p:spPr>
          <a:xfrm flipH="1">
            <a:off x="3937231" y="3979304"/>
            <a:ext cx="10002" cy="86879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9298CCC-4291-4FC5-9C85-8357D8C1C55E}"/>
              </a:ext>
            </a:extLst>
          </p:cNvPr>
          <p:cNvCxnSpPr>
            <a:cxnSpLocks/>
          </p:cNvCxnSpPr>
          <p:nvPr/>
        </p:nvCxnSpPr>
        <p:spPr>
          <a:xfrm flipH="1">
            <a:off x="4174682" y="2897540"/>
            <a:ext cx="59295" cy="690762"/>
          </a:xfrm>
          <a:prstGeom prst="straightConnector1">
            <a:avLst/>
          </a:prstGeom>
          <a:ln w="3492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75A79C18-1C78-4919-9AAC-710F6CAA1E1E}"/>
              </a:ext>
            </a:extLst>
          </p:cNvPr>
          <p:cNvSpPr txBox="1"/>
          <p:nvPr/>
        </p:nvSpPr>
        <p:spPr>
          <a:xfrm>
            <a:off x="3950502" y="1968847"/>
            <a:ext cx="172179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Heterozygosity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49A48EE-D435-4A4C-9A48-FA8695A50D70}"/>
              </a:ext>
            </a:extLst>
          </p:cNvPr>
          <p:cNvSpPr txBox="1"/>
          <p:nvPr/>
        </p:nvSpPr>
        <p:spPr>
          <a:xfrm>
            <a:off x="3937231" y="1504501"/>
            <a:ext cx="172179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Lineage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2790EF-9D17-4FFD-837E-48A12320EF60}"/>
              </a:ext>
            </a:extLst>
          </p:cNvPr>
          <p:cNvSpPr txBox="1"/>
          <p:nvPr/>
        </p:nvSpPr>
        <p:spPr>
          <a:xfrm>
            <a:off x="556093" y="1700910"/>
            <a:ext cx="141213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Budburst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4D06966-1B41-4AD3-A673-A96FD70D5E07}"/>
              </a:ext>
            </a:extLst>
          </p:cNvPr>
          <p:cNvSpPr txBox="1"/>
          <p:nvPr/>
        </p:nvSpPr>
        <p:spPr>
          <a:xfrm>
            <a:off x="556093" y="2148764"/>
            <a:ext cx="1412137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(Time of sampling)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325458CD-0638-489D-9CB5-B4F7E94A460E}"/>
              </a:ext>
            </a:extLst>
          </p:cNvPr>
          <p:cNvCxnSpPr>
            <a:cxnSpLocks/>
          </p:cNvCxnSpPr>
          <p:nvPr/>
        </p:nvCxnSpPr>
        <p:spPr>
          <a:xfrm>
            <a:off x="2055779" y="2877673"/>
            <a:ext cx="1101838" cy="739498"/>
          </a:xfrm>
          <a:prstGeom prst="straightConnector1">
            <a:avLst/>
          </a:prstGeom>
          <a:ln w="3492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6BD9FB07-6C59-4D3F-9B51-8469FC748E73}"/>
              </a:ext>
            </a:extLst>
          </p:cNvPr>
          <p:cNvSpPr txBox="1"/>
          <p:nvPr/>
        </p:nvSpPr>
        <p:spPr>
          <a:xfrm>
            <a:off x="2231583" y="1140145"/>
            <a:ext cx="1434434" cy="175432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Tree development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A70D20C-19D3-4AC7-80BE-5EC6D5D29023}"/>
              </a:ext>
            </a:extLst>
          </p:cNvPr>
          <p:cNvSpPr txBox="1"/>
          <p:nvPr/>
        </p:nvSpPr>
        <p:spPr>
          <a:xfrm>
            <a:off x="2318534" y="1885339"/>
            <a:ext cx="123926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Age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5068FD9-1B6B-477D-85E3-13E594634028}"/>
              </a:ext>
            </a:extLst>
          </p:cNvPr>
          <p:cNvSpPr txBox="1"/>
          <p:nvPr/>
        </p:nvSpPr>
        <p:spPr>
          <a:xfrm>
            <a:off x="2318534" y="2353534"/>
            <a:ext cx="123925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size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311248FD-A245-400D-AA92-83A468C2DFCE}"/>
              </a:ext>
            </a:extLst>
          </p:cNvPr>
          <p:cNvCxnSpPr>
            <a:cxnSpLocks/>
          </p:cNvCxnSpPr>
          <p:nvPr/>
        </p:nvCxnSpPr>
        <p:spPr>
          <a:xfrm flipH="1">
            <a:off x="4545430" y="2906240"/>
            <a:ext cx="1438319" cy="710931"/>
          </a:xfrm>
          <a:prstGeom prst="straightConnector1">
            <a:avLst/>
          </a:prstGeom>
          <a:ln w="3492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ED91D5B1-C2E4-413E-9EA2-55649AE680A9}"/>
              </a:ext>
            </a:extLst>
          </p:cNvPr>
          <p:cNvSpPr txBox="1"/>
          <p:nvPr/>
        </p:nvSpPr>
        <p:spPr>
          <a:xfrm>
            <a:off x="8350034" y="1285411"/>
            <a:ext cx="3806472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B050"/>
                </a:solidFill>
              </a:rPr>
              <a:t>Leaf quality affects insect performance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91369683-2E31-4557-804A-FC6BE9E149F8}"/>
              </a:ext>
            </a:extLst>
          </p:cNvPr>
          <p:cNvSpPr txBox="1"/>
          <p:nvPr/>
        </p:nvSpPr>
        <p:spPr>
          <a:xfrm>
            <a:off x="469356" y="718186"/>
            <a:ext cx="1715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Days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419FA15E-2ECA-4613-B156-D2A658E49BEB}"/>
              </a:ext>
            </a:extLst>
          </p:cNvPr>
          <p:cNvSpPr txBox="1"/>
          <p:nvPr/>
        </p:nvSpPr>
        <p:spPr>
          <a:xfrm>
            <a:off x="3850691" y="730546"/>
            <a:ext cx="1715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Millennia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AFDDC618-8262-44C3-A658-E9B58CB556DF}"/>
              </a:ext>
            </a:extLst>
          </p:cNvPr>
          <p:cNvSpPr txBox="1"/>
          <p:nvPr/>
        </p:nvSpPr>
        <p:spPr>
          <a:xfrm>
            <a:off x="2144847" y="713322"/>
            <a:ext cx="1521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Years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25E191DC-DEF5-4AB5-91B0-0B6F8E9B4007}"/>
              </a:ext>
            </a:extLst>
          </p:cNvPr>
          <p:cNvSpPr txBox="1"/>
          <p:nvPr/>
        </p:nvSpPr>
        <p:spPr>
          <a:xfrm>
            <a:off x="5907954" y="736665"/>
            <a:ext cx="17700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Millions of years</a:t>
            </a:r>
          </a:p>
        </p:txBody>
      </p:sp>
      <p:cxnSp>
        <p:nvCxnSpPr>
          <p:cNvPr id="110" name="Straight Arrow Connector 109">
            <a:extLst>
              <a:ext uri="{FF2B5EF4-FFF2-40B4-BE49-F238E27FC236}">
                <a16:creationId xmlns:a16="http://schemas.microsoft.com/office/drawing/2014/main" id="{9FFD9DFF-5D89-4F02-8C0A-D9CC0E348CAD}"/>
              </a:ext>
            </a:extLst>
          </p:cNvPr>
          <p:cNvCxnSpPr>
            <a:cxnSpLocks/>
          </p:cNvCxnSpPr>
          <p:nvPr/>
        </p:nvCxnSpPr>
        <p:spPr>
          <a:xfrm>
            <a:off x="7943072" y="1629959"/>
            <a:ext cx="442456" cy="3276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TextBox 125">
            <a:extLst>
              <a:ext uri="{FF2B5EF4-FFF2-40B4-BE49-F238E27FC236}">
                <a16:creationId xmlns:a16="http://schemas.microsoft.com/office/drawing/2014/main" id="{E8737404-9B25-4F57-A666-B89CBE942970}"/>
              </a:ext>
            </a:extLst>
          </p:cNvPr>
          <p:cNvSpPr txBox="1"/>
          <p:nvPr/>
        </p:nvSpPr>
        <p:spPr>
          <a:xfrm>
            <a:off x="334916" y="494259"/>
            <a:ext cx="28227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Time scale of processes: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0A18EFD-A4BC-4B96-B704-BF3E4B3FEEDC}"/>
              </a:ext>
            </a:extLst>
          </p:cNvPr>
          <p:cNvSpPr txBox="1"/>
          <p:nvPr/>
        </p:nvSpPr>
        <p:spPr>
          <a:xfrm>
            <a:off x="10100932" y="46037"/>
            <a:ext cx="1871330" cy="461665"/>
          </a:xfrm>
          <a:prstGeom prst="rect">
            <a:avLst/>
          </a:prstGeom>
          <a:solidFill>
            <a:schemeClr val="accent6">
              <a:lumMod val="60000"/>
              <a:lumOff val="40000"/>
              <a:alpha val="81000"/>
            </a:schemeClr>
          </a:solidFill>
          <a:effectLst>
            <a:softEdge rad="50800"/>
          </a:effectLst>
        </p:spPr>
        <p:txBody>
          <a:bodyPr wrap="square" rtlCol="0">
            <a:spAutoFit/>
          </a:bodyPr>
          <a:lstStyle/>
          <a:p>
            <a:r>
              <a:rPr lang="en-US" sz="2400" dirty="0"/>
              <a:t>Introduction</a:t>
            </a:r>
            <a:endParaRPr lang="en-GB" sz="24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7FA3998-85CE-4174-B8F4-EDAEE6B8A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F8A07F-BAF9-4769-A006-23A688D223A9}" type="slidenum">
              <a:rPr lang="fr-FR" smtClean="0"/>
              <a:pPr>
                <a:defRPr/>
              </a:pPr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3120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/>
      <p:bldP spid="4" grpId="0" animBg="1"/>
      <p:bldP spid="9" grpId="0" animBg="1"/>
      <p:bldP spid="68" grpId="0"/>
      <p:bldP spid="69" grpId="0"/>
      <p:bldP spid="70" grpId="0"/>
      <p:bldP spid="71" grpId="0"/>
      <p:bldP spid="72" grpId="0"/>
      <p:bldP spid="1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43AB1EA2-B92A-4978-A6C8-F2DB1FA2B2F7}"/>
              </a:ext>
            </a:extLst>
          </p:cNvPr>
          <p:cNvSpPr txBox="1"/>
          <p:nvPr/>
        </p:nvSpPr>
        <p:spPr>
          <a:xfrm>
            <a:off x="5983749" y="898038"/>
            <a:ext cx="1787873" cy="175432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Phylogenetic </a:t>
            </a:r>
            <a:r>
              <a:rPr lang="en-US" dirty="0" err="1"/>
              <a:t>neighbourhood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0197BE6-267E-410D-9E57-6FD92FBBB5A1}"/>
              </a:ext>
            </a:extLst>
          </p:cNvPr>
          <p:cNvSpPr txBox="1"/>
          <p:nvPr/>
        </p:nvSpPr>
        <p:spPr>
          <a:xfrm>
            <a:off x="6049904" y="2104888"/>
            <a:ext cx="161536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Heterogeneity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BD03D44-DC23-4B2D-9C7A-822439CB94B4}"/>
              </a:ext>
            </a:extLst>
          </p:cNvPr>
          <p:cNvSpPr txBox="1"/>
          <p:nvPr/>
        </p:nvSpPr>
        <p:spPr>
          <a:xfrm>
            <a:off x="6049904" y="1557611"/>
            <a:ext cx="161536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Distance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FA50B37E-BFC3-434F-B61E-D1DA8B16834C}"/>
              </a:ext>
            </a:extLst>
          </p:cNvPr>
          <p:cNvSpPr txBox="1"/>
          <p:nvPr/>
        </p:nvSpPr>
        <p:spPr>
          <a:xfrm>
            <a:off x="7807940" y="842858"/>
            <a:ext cx="4257600" cy="175432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Mechanisms 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5E836A5-775A-45E8-AF2E-6BB8EB474E07}"/>
              </a:ext>
            </a:extLst>
          </p:cNvPr>
          <p:cNvSpPr txBox="1"/>
          <p:nvPr/>
        </p:nvSpPr>
        <p:spPr>
          <a:xfrm>
            <a:off x="3843114" y="906738"/>
            <a:ext cx="1955259" cy="175432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Micro-evolution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A7F179-3BBA-4C9F-BAB5-1E6D1A8EFA2E}"/>
              </a:ext>
            </a:extLst>
          </p:cNvPr>
          <p:cNvSpPr txBox="1"/>
          <p:nvPr/>
        </p:nvSpPr>
        <p:spPr>
          <a:xfrm>
            <a:off x="2768736" y="4602920"/>
            <a:ext cx="1721795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Abundance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Diversity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Community composition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771B95-9EA3-4E1E-B2BC-D3F0DA63EE8C}"/>
              </a:ext>
            </a:extLst>
          </p:cNvPr>
          <p:cNvSpPr txBox="1"/>
          <p:nvPr/>
        </p:nvSpPr>
        <p:spPr>
          <a:xfrm>
            <a:off x="469356" y="875877"/>
            <a:ext cx="1586423" cy="175432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Leaf development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3D23ED-1421-499B-8D49-C54BFC2741D5}"/>
              </a:ext>
            </a:extLst>
          </p:cNvPr>
          <p:cNvSpPr txBox="1"/>
          <p:nvPr/>
        </p:nvSpPr>
        <p:spPr>
          <a:xfrm>
            <a:off x="3950503" y="1250258"/>
            <a:ext cx="172179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Genome size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5A79C18-1C78-4919-9AAC-710F6CAA1E1E}"/>
              </a:ext>
            </a:extLst>
          </p:cNvPr>
          <p:cNvSpPr txBox="1"/>
          <p:nvPr/>
        </p:nvSpPr>
        <p:spPr>
          <a:xfrm>
            <a:off x="3950502" y="1723671"/>
            <a:ext cx="172179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Heterozygosity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49A48EE-D435-4A4C-9A48-FA8695A50D70}"/>
              </a:ext>
            </a:extLst>
          </p:cNvPr>
          <p:cNvSpPr txBox="1"/>
          <p:nvPr/>
        </p:nvSpPr>
        <p:spPr>
          <a:xfrm>
            <a:off x="3950501" y="2197084"/>
            <a:ext cx="172179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Lineage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2790EF-9D17-4FFD-837E-48A12320EF60}"/>
              </a:ext>
            </a:extLst>
          </p:cNvPr>
          <p:cNvSpPr txBox="1"/>
          <p:nvPr/>
        </p:nvSpPr>
        <p:spPr>
          <a:xfrm>
            <a:off x="556093" y="1455734"/>
            <a:ext cx="141213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Budburst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4D06966-1B41-4AD3-A673-A96FD70D5E07}"/>
              </a:ext>
            </a:extLst>
          </p:cNvPr>
          <p:cNvSpPr txBox="1"/>
          <p:nvPr/>
        </p:nvSpPr>
        <p:spPr>
          <a:xfrm>
            <a:off x="556093" y="1903588"/>
            <a:ext cx="1412137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(Time of sampling)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BD9FB07-6C59-4D3F-9B51-8469FC748E73}"/>
              </a:ext>
            </a:extLst>
          </p:cNvPr>
          <p:cNvSpPr txBox="1"/>
          <p:nvPr/>
        </p:nvSpPr>
        <p:spPr>
          <a:xfrm>
            <a:off x="2231583" y="894969"/>
            <a:ext cx="1434434" cy="175432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Tree development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A70D20C-19D3-4AC7-80BE-5EC6D5D29023}"/>
              </a:ext>
            </a:extLst>
          </p:cNvPr>
          <p:cNvSpPr txBox="1"/>
          <p:nvPr/>
        </p:nvSpPr>
        <p:spPr>
          <a:xfrm>
            <a:off x="2318534" y="1640163"/>
            <a:ext cx="123926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Age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5068FD9-1B6B-477D-85E3-13E594634028}"/>
              </a:ext>
            </a:extLst>
          </p:cNvPr>
          <p:cNvSpPr txBox="1"/>
          <p:nvPr/>
        </p:nvSpPr>
        <p:spPr>
          <a:xfrm>
            <a:off x="2318534" y="2108358"/>
            <a:ext cx="123925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size</a:t>
            </a:r>
          </a:p>
        </p:txBody>
      </p: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8390EDEC-C82A-4F39-B919-6BDFABDFA7A4}"/>
              </a:ext>
            </a:extLst>
          </p:cNvPr>
          <p:cNvCxnSpPr>
            <a:cxnSpLocks/>
            <a:stCxn id="8" idx="2"/>
          </p:cNvCxnSpPr>
          <p:nvPr/>
        </p:nvCxnSpPr>
        <p:spPr>
          <a:xfrm flipH="1">
            <a:off x="4520350" y="2652364"/>
            <a:ext cx="2357336" cy="1948213"/>
          </a:xfrm>
          <a:prstGeom prst="straightConnector1">
            <a:avLst/>
          </a:prstGeom>
          <a:ln w="3492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8F5C7666-2A19-4DE2-AD6D-E9813C665367}"/>
              </a:ext>
            </a:extLst>
          </p:cNvPr>
          <p:cNvSpPr txBox="1"/>
          <p:nvPr/>
        </p:nvSpPr>
        <p:spPr>
          <a:xfrm>
            <a:off x="8505952" y="1144901"/>
            <a:ext cx="3559588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Insect movements between trees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91369683-2E31-4557-804A-FC6BE9E149F8}"/>
              </a:ext>
            </a:extLst>
          </p:cNvPr>
          <p:cNvSpPr txBox="1"/>
          <p:nvPr/>
        </p:nvSpPr>
        <p:spPr>
          <a:xfrm>
            <a:off x="469356" y="473010"/>
            <a:ext cx="1715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Days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419FA15E-2ECA-4613-B156-D2A658E49BEB}"/>
              </a:ext>
            </a:extLst>
          </p:cNvPr>
          <p:cNvSpPr txBox="1"/>
          <p:nvPr/>
        </p:nvSpPr>
        <p:spPr>
          <a:xfrm>
            <a:off x="3850691" y="485370"/>
            <a:ext cx="1715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Millennia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AFDDC618-8262-44C3-A658-E9B58CB556DF}"/>
              </a:ext>
            </a:extLst>
          </p:cNvPr>
          <p:cNvSpPr txBox="1"/>
          <p:nvPr/>
        </p:nvSpPr>
        <p:spPr>
          <a:xfrm>
            <a:off x="2144847" y="468146"/>
            <a:ext cx="1521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Years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25E191DC-DEF5-4AB5-91B0-0B6F8E9B4007}"/>
              </a:ext>
            </a:extLst>
          </p:cNvPr>
          <p:cNvSpPr txBox="1"/>
          <p:nvPr/>
        </p:nvSpPr>
        <p:spPr>
          <a:xfrm>
            <a:off x="5907954" y="491489"/>
            <a:ext cx="17700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Millions of years</a:t>
            </a:r>
          </a:p>
        </p:txBody>
      </p:sp>
      <p:cxnSp>
        <p:nvCxnSpPr>
          <p:cNvPr id="114" name="Straight Arrow Connector 113">
            <a:extLst>
              <a:ext uri="{FF2B5EF4-FFF2-40B4-BE49-F238E27FC236}">
                <a16:creationId xmlns:a16="http://schemas.microsoft.com/office/drawing/2014/main" id="{BF8DE681-1A67-4745-A477-55771D0E8CE8}"/>
              </a:ext>
            </a:extLst>
          </p:cNvPr>
          <p:cNvCxnSpPr>
            <a:cxnSpLocks/>
          </p:cNvCxnSpPr>
          <p:nvPr/>
        </p:nvCxnSpPr>
        <p:spPr>
          <a:xfrm>
            <a:off x="7956998" y="1457665"/>
            <a:ext cx="471295" cy="1"/>
          </a:xfrm>
          <a:prstGeom prst="straightConnector1">
            <a:avLst/>
          </a:prstGeom>
          <a:ln w="3492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TextBox 125">
            <a:extLst>
              <a:ext uri="{FF2B5EF4-FFF2-40B4-BE49-F238E27FC236}">
                <a16:creationId xmlns:a16="http://schemas.microsoft.com/office/drawing/2014/main" id="{E8737404-9B25-4F57-A666-B89CBE942970}"/>
              </a:ext>
            </a:extLst>
          </p:cNvPr>
          <p:cNvSpPr txBox="1"/>
          <p:nvPr/>
        </p:nvSpPr>
        <p:spPr>
          <a:xfrm>
            <a:off x="334916" y="249083"/>
            <a:ext cx="28227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Time scale of processes:</a:t>
            </a:r>
          </a:p>
        </p:txBody>
      </p:sp>
      <p:cxnSp>
        <p:nvCxnSpPr>
          <p:cNvPr id="127" name="Straight Arrow Connector 126">
            <a:extLst>
              <a:ext uri="{FF2B5EF4-FFF2-40B4-BE49-F238E27FC236}">
                <a16:creationId xmlns:a16="http://schemas.microsoft.com/office/drawing/2014/main" id="{78359B5B-E6A9-4500-A9A5-5F5BFD4DCCA7}"/>
              </a:ext>
            </a:extLst>
          </p:cNvPr>
          <p:cNvCxnSpPr>
            <a:cxnSpLocks/>
            <a:stCxn id="49" idx="2"/>
          </p:cNvCxnSpPr>
          <p:nvPr/>
        </p:nvCxnSpPr>
        <p:spPr>
          <a:xfrm>
            <a:off x="2948800" y="2649295"/>
            <a:ext cx="0" cy="1953625"/>
          </a:xfrm>
          <a:prstGeom prst="straightConnector1">
            <a:avLst/>
          </a:prstGeom>
          <a:ln w="3492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327DD1-170D-47D9-AE97-0D66C5632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F8A07F-BAF9-4769-A006-23A688D223A9}" type="slidenum">
              <a:rPr lang="fr-FR" smtClean="0"/>
              <a:pPr>
                <a:defRPr/>
              </a:pPr>
              <a:t>12</a:t>
            </a:fld>
            <a:endParaRPr lang="fr-FR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4120688-B95E-4ED2-9B00-FB508A8F0E07}"/>
              </a:ext>
            </a:extLst>
          </p:cNvPr>
          <p:cNvSpPr txBox="1"/>
          <p:nvPr/>
        </p:nvSpPr>
        <p:spPr>
          <a:xfrm>
            <a:off x="10100932" y="46037"/>
            <a:ext cx="1871330" cy="461665"/>
          </a:xfrm>
          <a:prstGeom prst="rect">
            <a:avLst/>
          </a:prstGeom>
          <a:solidFill>
            <a:schemeClr val="accent6">
              <a:lumMod val="60000"/>
              <a:lumOff val="40000"/>
              <a:alpha val="81000"/>
            </a:schemeClr>
          </a:solidFill>
          <a:effectLst>
            <a:softEdge rad="50800"/>
          </a:effectLst>
        </p:spPr>
        <p:txBody>
          <a:bodyPr wrap="square" rtlCol="0">
            <a:spAutoFit/>
          </a:bodyPr>
          <a:lstStyle/>
          <a:p>
            <a:r>
              <a:rPr lang="en-US" sz="2400" dirty="0"/>
              <a:t>Introduction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8095830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43AB1EA2-B92A-4978-A6C8-F2DB1FA2B2F7}"/>
              </a:ext>
            </a:extLst>
          </p:cNvPr>
          <p:cNvSpPr txBox="1"/>
          <p:nvPr/>
        </p:nvSpPr>
        <p:spPr>
          <a:xfrm>
            <a:off x="5983749" y="999638"/>
            <a:ext cx="1787873" cy="175432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Phylogenetic neighborhood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0197BE6-267E-410D-9E57-6FD92FBBB5A1}"/>
              </a:ext>
            </a:extLst>
          </p:cNvPr>
          <p:cNvSpPr txBox="1"/>
          <p:nvPr/>
        </p:nvSpPr>
        <p:spPr>
          <a:xfrm>
            <a:off x="6049904" y="2206488"/>
            <a:ext cx="161536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Heterogeneity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BD03D44-DC23-4B2D-9C7A-822439CB94B4}"/>
              </a:ext>
            </a:extLst>
          </p:cNvPr>
          <p:cNvSpPr txBox="1"/>
          <p:nvPr/>
        </p:nvSpPr>
        <p:spPr>
          <a:xfrm>
            <a:off x="6049904" y="1659211"/>
            <a:ext cx="161536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Distance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FA50B37E-BFC3-434F-B61E-D1DA8B16834C}"/>
              </a:ext>
            </a:extLst>
          </p:cNvPr>
          <p:cNvSpPr txBox="1"/>
          <p:nvPr/>
        </p:nvSpPr>
        <p:spPr>
          <a:xfrm>
            <a:off x="7807940" y="944458"/>
            <a:ext cx="4257600" cy="175432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Mechanisms 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5E836A5-775A-45E8-AF2E-6BB8EB474E07}"/>
              </a:ext>
            </a:extLst>
          </p:cNvPr>
          <p:cNvSpPr txBox="1"/>
          <p:nvPr/>
        </p:nvSpPr>
        <p:spPr>
          <a:xfrm>
            <a:off x="3843114" y="1008338"/>
            <a:ext cx="1955259" cy="175432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Micro-evolution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A7F179-3BBA-4C9F-BAB5-1E6D1A8EFA2E}"/>
              </a:ext>
            </a:extLst>
          </p:cNvPr>
          <p:cNvSpPr txBox="1"/>
          <p:nvPr/>
        </p:nvSpPr>
        <p:spPr>
          <a:xfrm>
            <a:off x="2768736" y="4704520"/>
            <a:ext cx="1721795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Abundance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Diversity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Community composition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771B95-9EA3-4E1E-B2BC-D3F0DA63EE8C}"/>
              </a:ext>
            </a:extLst>
          </p:cNvPr>
          <p:cNvSpPr txBox="1"/>
          <p:nvPr/>
        </p:nvSpPr>
        <p:spPr>
          <a:xfrm>
            <a:off x="469356" y="977477"/>
            <a:ext cx="1586423" cy="175432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Leaf development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3D23ED-1421-499B-8D49-C54BFC2741D5}"/>
              </a:ext>
            </a:extLst>
          </p:cNvPr>
          <p:cNvSpPr txBox="1"/>
          <p:nvPr/>
        </p:nvSpPr>
        <p:spPr>
          <a:xfrm>
            <a:off x="3950503" y="1351858"/>
            <a:ext cx="172179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Genome size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5A79C18-1C78-4919-9AAC-710F6CAA1E1E}"/>
              </a:ext>
            </a:extLst>
          </p:cNvPr>
          <p:cNvSpPr txBox="1"/>
          <p:nvPr/>
        </p:nvSpPr>
        <p:spPr>
          <a:xfrm>
            <a:off x="3950502" y="1825271"/>
            <a:ext cx="172179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Heterozygosity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49A48EE-D435-4A4C-9A48-FA8695A50D70}"/>
              </a:ext>
            </a:extLst>
          </p:cNvPr>
          <p:cNvSpPr txBox="1"/>
          <p:nvPr/>
        </p:nvSpPr>
        <p:spPr>
          <a:xfrm>
            <a:off x="3950501" y="2298684"/>
            <a:ext cx="172179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Lineage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2790EF-9D17-4FFD-837E-48A12320EF60}"/>
              </a:ext>
            </a:extLst>
          </p:cNvPr>
          <p:cNvSpPr txBox="1"/>
          <p:nvPr/>
        </p:nvSpPr>
        <p:spPr>
          <a:xfrm>
            <a:off x="556093" y="1557334"/>
            <a:ext cx="141213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Budburst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4D06966-1B41-4AD3-A673-A96FD70D5E07}"/>
              </a:ext>
            </a:extLst>
          </p:cNvPr>
          <p:cNvSpPr txBox="1"/>
          <p:nvPr/>
        </p:nvSpPr>
        <p:spPr>
          <a:xfrm>
            <a:off x="556093" y="2005188"/>
            <a:ext cx="1412137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(Time of sampling)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BD9FB07-6C59-4D3F-9B51-8469FC748E73}"/>
              </a:ext>
            </a:extLst>
          </p:cNvPr>
          <p:cNvSpPr txBox="1"/>
          <p:nvPr/>
        </p:nvSpPr>
        <p:spPr>
          <a:xfrm>
            <a:off x="2231583" y="996569"/>
            <a:ext cx="1434434" cy="175432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Tree development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A70D20C-19D3-4AC7-80BE-5EC6D5D29023}"/>
              </a:ext>
            </a:extLst>
          </p:cNvPr>
          <p:cNvSpPr txBox="1"/>
          <p:nvPr/>
        </p:nvSpPr>
        <p:spPr>
          <a:xfrm>
            <a:off x="2318534" y="1741763"/>
            <a:ext cx="123926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Age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5068FD9-1B6B-477D-85E3-13E594634028}"/>
              </a:ext>
            </a:extLst>
          </p:cNvPr>
          <p:cNvSpPr txBox="1"/>
          <p:nvPr/>
        </p:nvSpPr>
        <p:spPr>
          <a:xfrm>
            <a:off x="2318534" y="2209958"/>
            <a:ext cx="123925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size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91369683-2E31-4557-804A-FC6BE9E149F8}"/>
              </a:ext>
            </a:extLst>
          </p:cNvPr>
          <p:cNvSpPr txBox="1"/>
          <p:nvPr/>
        </p:nvSpPr>
        <p:spPr>
          <a:xfrm>
            <a:off x="469356" y="574610"/>
            <a:ext cx="1715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Days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419FA15E-2ECA-4613-B156-D2A658E49BEB}"/>
              </a:ext>
            </a:extLst>
          </p:cNvPr>
          <p:cNvSpPr txBox="1"/>
          <p:nvPr/>
        </p:nvSpPr>
        <p:spPr>
          <a:xfrm>
            <a:off x="3850691" y="586970"/>
            <a:ext cx="1715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Millennia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AFDDC618-8262-44C3-A658-E9B58CB556DF}"/>
              </a:ext>
            </a:extLst>
          </p:cNvPr>
          <p:cNvSpPr txBox="1"/>
          <p:nvPr/>
        </p:nvSpPr>
        <p:spPr>
          <a:xfrm>
            <a:off x="2144847" y="569746"/>
            <a:ext cx="1521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Years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25E191DC-DEF5-4AB5-91B0-0B6F8E9B4007}"/>
              </a:ext>
            </a:extLst>
          </p:cNvPr>
          <p:cNvSpPr txBox="1"/>
          <p:nvPr/>
        </p:nvSpPr>
        <p:spPr>
          <a:xfrm>
            <a:off x="5907954" y="593089"/>
            <a:ext cx="17700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Millions of years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E8737404-9B25-4F57-A666-B89CBE942970}"/>
              </a:ext>
            </a:extLst>
          </p:cNvPr>
          <p:cNvSpPr txBox="1"/>
          <p:nvPr/>
        </p:nvSpPr>
        <p:spPr>
          <a:xfrm>
            <a:off x="334916" y="350683"/>
            <a:ext cx="28227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Time scale of processes: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E30205D-2955-4B6F-AFC3-D31EE9B31B48}"/>
              </a:ext>
            </a:extLst>
          </p:cNvPr>
          <p:cNvSpPr txBox="1"/>
          <p:nvPr/>
        </p:nvSpPr>
        <p:spPr>
          <a:xfrm>
            <a:off x="8446199" y="1659211"/>
            <a:ext cx="330124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Insect adaptation to traits of  individual trees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AB50519D-9314-4507-847C-C1D5F1E35705}"/>
              </a:ext>
            </a:extLst>
          </p:cNvPr>
          <p:cNvCxnSpPr>
            <a:cxnSpLocks/>
          </p:cNvCxnSpPr>
          <p:nvPr/>
        </p:nvCxnSpPr>
        <p:spPr>
          <a:xfrm>
            <a:off x="7947886" y="1936586"/>
            <a:ext cx="432828" cy="0"/>
          </a:xfrm>
          <a:prstGeom prst="straightConnector1">
            <a:avLst/>
          </a:prstGeom>
          <a:ln w="34925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8892364E-EA59-44E5-8F95-DF4466B2209D}"/>
              </a:ext>
            </a:extLst>
          </p:cNvPr>
          <p:cNvSpPr txBox="1"/>
          <p:nvPr/>
        </p:nvSpPr>
        <p:spPr>
          <a:xfrm>
            <a:off x="3157617" y="3453678"/>
            <a:ext cx="138781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Leaf quality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40D288B7-A194-4AF2-AD17-3D9551C7B6B1}"/>
              </a:ext>
            </a:extLst>
          </p:cNvPr>
          <p:cNvCxnSpPr>
            <a:cxnSpLocks/>
          </p:cNvCxnSpPr>
          <p:nvPr/>
        </p:nvCxnSpPr>
        <p:spPr>
          <a:xfrm flipH="1">
            <a:off x="3855709" y="3821464"/>
            <a:ext cx="10002" cy="86879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6B7EFF96-D4C4-4AD2-A0F3-DC788E251183}"/>
              </a:ext>
            </a:extLst>
          </p:cNvPr>
          <p:cNvCxnSpPr>
            <a:cxnSpLocks/>
          </p:cNvCxnSpPr>
          <p:nvPr/>
        </p:nvCxnSpPr>
        <p:spPr>
          <a:xfrm flipH="1">
            <a:off x="3865711" y="2753964"/>
            <a:ext cx="2855037" cy="1596040"/>
          </a:xfrm>
          <a:prstGeom prst="straightConnector1">
            <a:avLst/>
          </a:prstGeom>
          <a:ln w="34925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49EDF8A-5F97-4619-B3CA-35E13ABEC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F8A07F-BAF9-4769-A006-23A688D223A9}" type="slidenum">
              <a:rPr lang="fr-FR" smtClean="0"/>
              <a:pPr>
                <a:defRPr/>
              </a:pPr>
              <a:t>13</a:t>
            </a:fld>
            <a:endParaRPr lang="fr-FR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6B60240-0138-4A4B-963B-323D885EA6D9}"/>
              </a:ext>
            </a:extLst>
          </p:cNvPr>
          <p:cNvSpPr txBox="1"/>
          <p:nvPr/>
        </p:nvSpPr>
        <p:spPr>
          <a:xfrm>
            <a:off x="10100932" y="46037"/>
            <a:ext cx="1871330" cy="461665"/>
          </a:xfrm>
          <a:prstGeom prst="rect">
            <a:avLst/>
          </a:prstGeom>
          <a:solidFill>
            <a:schemeClr val="accent6">
              <a:lumMod val="60000"/>
              <a:lumOff val="40000"/>
              <a:alpha val="81000"/>
            </a:schemeClr>
          </a:solidFill>
          <a:effectLst>
            <a:softEdge rad="50800"/>
          </a:effectLst>
        </p:spPr>
        <p:txBody>
          <a:bodyPr wrap="square" rtlCol="0">
            <a:spAutoFit/>
          </a:bodyPr>
          <a:lstStyle/>
          <a:p>
            <a:r>
              <a:rPr lang="en-US" sz="2400" dirty="0"/>
              <a:t>Introduction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2584872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43AB1EA2-B92A-4978-A6C8-F2DB1FA2B2F7}"/>
              </a:ext>
            </a:extLst>
          </p:cNvPr>
          <p:cNvSpPr txBox="1"/>
          <p:nvPr/>
        </p:nvSpPr>
        <p:spPr>
          <a:xfrm>
            <a:off x="5983749" y="1029610"/>
            <a:ext cx="1787873" cy="175432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Phylogenetic </a:t>
            </a:r>
            <a:r>
              <a:rPr lang="en-US" dirty="0" err="1"/>
              <a:t>neighbourhood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0197BE6-267E-410D-9E57-6FD92FBBB5A1}"/>
              </a:ext>
            </a:extLst>
          </p:cNvPr>
          <p:cNvSpPr txBox="1"/>
          <p:nvPr/>
        </p:nvSpPr>
        <p:spPr>
          <a:xfrm>
            <a:off x="6049904" y="2236460"/>
            <a:ext cx="161536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Heterogeneity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BD03D44-DC23-4B2D-9C7A-822439CB94B4}"/>
              </a:ext>
            </a:extLst>
          </p:cNvPr>
          <p:cNvSpPr txBox="1"/>
          <p:nvPr/>
        </p:nvSpPr>
        <p:spPr>
          <a:xfrm>
            <a:off x="6049904" y="1689183"/>
            <a:ext cx="161536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Distance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FA50B37E-BFC3-434F-B61E-D1DA8B16834C}"/>
              </a:ext>
            </a:extLst>
          </p:cNvPr>
          <p:cNvSpPr txBox="1"/>
          <p:nvPr/>
        </p:nvSpPr>
        <p:spPr>
          <a:xfrm>
            <a:off x="7807940" y="974430"/>
            <a:ext cx="4257600" cy="175432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Mechanisms 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5E836A5-775A-45E8-AF2E-6BB8EB474E07}"/>
              </a:ext>
            </a:extLst>
          </p:cNvPr>
          <p:cNvSpPr txBox="1"/>
          <p:nvPr/>
        </p:nvSpPr>
        <p:spPr>
          <a:xfrm>
            <a:off x="3843114" y="1038310"/>
            <a:ext cx="1955259" cy="175432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Micro-evolution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A7F179-3BBA-4C9F-BAB5-1E6D1A8EFA2E}"/>
              </a:ext>
            </a:extLst>
          </p:cNvPr>
          <p:cNvSpPr txBox="1"/>
          <p:nvPr/>
        </p:nvSpPr>
        <p:spPr>
          <a:xfrm>
            <a:off x="2768736" y="4734492"/>
            <a:ext cx="1721795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Abundance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Diversity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Community composition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771B95-9EA3-4E1E-B2BC-D3F0DA63EE8C}"/>
              </a:ext>
            </a:extLst>
          </p:cNvPr>
          <p:cNvSpPr txBox="1"/>
          <p:nvPr/>
        </p:nvSpPr>
        <p:spPr>
          <a:xfrm>
            <a:off x="469356" y="1007449"/>
            <a:ext cx="1586423" cy="175432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Leaf development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3D23ED-1421-499B-8D49-C54BFC2741D5}"/>
              </a:ext>
            </a:extLst>
          </p:cNvPr>
          <p:cNvSpPr txBox="1"/>
          <p:nvPr/>
        </p:nvSpPr>
        <p:spPr>
          <a:xfrm>
            <a:off x="3950503" y="1381830"/>
            <a:ext cx="172179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Genome size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5A79C18-1C78-4919-9AAC-710F6CAA1E1E}"/>
              </a:ext>
            </a:extLst>
          </p:cNvPr>
          <p:cNvSpPr txBox="1"/>
          <p:nvPr/>
        </p:nvSpPr>
        <p:spPr>
          <a:xfrm>
            <a:off x="3950502" y="1855243"/>
            <a:ext cx="172179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Heterozygosity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49A48EE-D435-4A4C-9A48-FA8695A50D70}"/>
              </a:ext>
            </a:extLst>
          </p:cNvPr>
          <p:cNvSpPr txBox="1"/>
          <p:nvPr/>
        </p:nvSpPr>
        <p:spPr>
          <a:xfrm>
            <a:off x="3950501" y="2328656"/>
            <a:ext cx="172179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Lineage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2790EF-9D17-4FFD-837E-48A12320EF60}"/>
              </a:ext>
            </a:extLst>
          </p:cNvPr>
          <p:cNvSpPr txBox="1"/>
          <p:nvPr/>
        </p:nvSpPr>
        <p:spPr>
          <a:xfrm>
            <a:off x="556093" y="1587306"/>
            <a:ext cx="141213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Budburst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4D06966-1B41-4AD3-A673-A96FD70D5E07}"/>
              </a:ext>
            </a:extLst>
          </p:cNvPr>
          <p:cNvSpPr txBox="1"/>
          <p:nvPr/>
        </p:nvSpPr>
        <p:spPr>
          <a:xfrm>
            <a:off x="556093" y="2035160"/>
            <a:ext cx="1412137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(Time of sampling)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B7AEE38-264F-4FC0-A078-5BF434A0CEC5}"/>
              </a:ext>
            </a:extLst>
          </p:cNvPr>
          <p:cNvSpPr txBox="1"/>
          <p:nvPr/>
        </p:nvSpPr>
        <p:spPr>
          <a:xfrm>
            <a:off x="469356" y="3482104"/>
            <a:ext cx="176170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Natural enemies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8C3C63EB-04D7-407A-9FA6-B71BE8D1A70B}"/>
              </a:ext>
            </a:extLst>
          </p:cNvPr>
          <p:cNvCxnSpPr>
            <a:cxnSpLocks/>
          </p:cNvCxnSpPr>
          <p:nvPr/>
        </p:nvCxnSpPr>
        <p:spPr>
          <a:xfrm>
            <a:off x="1905965" y="3851436"/>
            <a:ext cx="862771" cy="876697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F59CD58F-A460-47CC-82DD-94C36FC94B3A}"/>
              </a:ext>
            </a:extLst>
          </p:cNvPr>
          <p:cNvCxnSpPr>
            <a:cxnSpLocks/>
          </p:cNvCxnSpPr>
          <p:nvPr/>
        </p:nvCxnSpPr>
        <p:spPr>
          <a:xfrm flipH="1">
            <a:off x="1881488" y="2785572"/>
            <a:ext cx="4563449" cy="709043"/>
          </a:xfrm>
          <a:prstGeom prst="straightConnector1">
            <a:avLst/>
          </a:prstGeom>
          <a:ln w="3492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6BD9FB07-6C59-4D3F-9B51-8469FC748E73}"/>
              </a:ext>
            </a:extLst>
          </p:cNvPr>
          <p:cNvSpPr txBox="1"/>
          <p:nvPr/>
        </p:nvSpPr>
        <p:spPr>
          <a:xfrm>
            <a:off x="2231583" y="1026541"/>
            <a:ext cx="1434434" cy="175432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Tree development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A70D20C-19D3-4AC7-80BE-5EC6D5D29023}"/>
              </a:ext>
            </a:extLst>
          </p:cNvPr>
          <p:cNvSpPr txBox="1"/>
          <p:nvPr/>
        </p:nvSpPr>
        <p:spPr>
          <a:xfrm>
            <a:off x="2318534" y="1771735"/>
            <a:ext cx="123926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Age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5068FD9-1B6B-477D-85E3-13E594634028}"/>
              </a:ext>
            </a:extLst>
          </p:cNvPr>
          <p:cNvSpPr txBox="1"/>
          <p:nvPr/>
        </p:nvSpPr>
        <p:spPr>
          <a:xfrm>
            <a:off x="2318534" y="2239930"/>
            <a:ext cx="123925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size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ED91D5B1-C2E4-413E-9EA2-55649AE680A9}"/>
              </a:ext>
            </a:extLst>
          </p:cNvPr>
          <p:cNvSpPr txBox="1"/>
          <p:nvPr/>
        </p:nvSpPr>
        <p:spPr>
          <a:xfrm>
            <a:off x="8518354" y="1297046"/>
            <a:ext cx="3375736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Natural enemies reduce insect performance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91369683-2E31-4557-804A-FC6BE9E149F8}"/>
              </a:ext>
            </a:extLst>
          </p:cNvPr>
          <p:cNvSpPr txBox="1"/>
          <p:nvPr/>
        </p:nvSpPr>
        <p:spPr>
          <a:xfrm>
            <a:off x="469356" y="604582"/>
            <a:ext cx="1715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Days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419FA15E-2ECA-4613-B156-D2A658E49BEB}"/>
              </a:ext>
            </a:extLst>
          </p:cNvPr>
          <p:cNvSpPr txBox="1"/>
          <p:nvPr/>
        </p:nvSpPr>
        <p:spPr>
          <a:xfrm>
            <a:off x="3850691" y="616942"/>
            <a:ext cx="1715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Millennia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AFDDC618-8262-44C3-A658-E9B58CB556DF}"/>
              </a:ext>
            </a:extLst>
          </p:cNvPr>
          <p:cNvSpPr txBox="1"/>
          <p:nvPr/>
        </p:nvSpPr>
        <p:spPr>
          <a:xfrm>
            <a:off x="2144847" y="599718"/>
            <a:ext cx="1521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Years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25E191DC-DEF5-4AB5-91B0-0B6F8E9B4007}"/>
              </a:ext>
            </a:extLst>
          </p:cNvPr>
          <p:cNvSpPr txBox="1"/>
          <p:nvPr/>
        </p:nvSpPr>
        <p:spPr>
          <a:xfrm>
            <a:off x="5907954" y="623061"/>
            <a:ext cx="17700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Millions of years</a:t>
            </a:r>
          </a:p>
        </p:txBody>
      </p: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41701472-EF32-45C6-9AB2-ED4B28778C47}"/>
              </a:ext>
            </a:extLst>
          </p:cNvPr>
          <p:cNvCxnSpPr>
            <a:cxnSpLocks/>
          </p:cNvCxnSpPr>
          <p:nvPr/>
        </p:nvCxnSpPr>
        <p:spPr>
          <a:xfrm flipH="1">
            <a:off x="1636201" y="2774984"/>
            <a:ext cx="594867" cy="707120"/>
          </a:xfrm>
          <a:prstGeom prst="straightConnector1">
            <a:avLst/>
          </a:prstGeom>
          <a:ln w="3492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Arrow Connector 109">
            <a:extLst>
              <a:ext uri="{FF2B5EF4-FFF2-40B4-BE49-F238E27FC236}">
                <a16:creationId xmlns:a16="http://schemas.microsoft.com/office/drawing/2014/main" id="{9FFD9DFF-5D89-4F02-8C0A-D9CC0E348CAD}"/>
              </a:ext>
            </a:extLst>
          </p:cNvPr>
          <p:cNvCxnSpPr>
            <a:cxnSpLocks/>
          </p:cNvCxnSpPr>
          <p:nvPr/>
        </p:nvCxnSpPr>
        <p:spPr>
          <a:xfrm>
            <a:off x="7943072" y="1516355"/>
            <a:ext cx="442456" cy="3276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TextBox 125">
            <a:extLst>
              <a:ext uri="{FF2B5EF4-FFF2-40B4-BE49-F238E27FC236}">
                <a16:creationId xmlns:a16="http://schemas.microsoft.com/office/drawing/2014/main" id="{E8737404-9B25-4F57-A666-B89CBE942970}"/>
              </a:ext>
            </a:extLst>
          </p:cNvPr>
          <p:cNvSpPr txBox="1"/>
          <p:nvPr/>
        </p:nvSpPr>
        <p:spPr>
          <a:xfrm>
            <a:off x="334916" y="380655"/>
            <a:ext cx="28227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Time scale of processes: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E5C15AC-064E-4C25-9BDC-7551ECEF71B6}"/>
              </a:ext>
            </a:extLst>
          </p:cNvPr>
          <p:cNvSpPr txBox="1"/>
          <p:nvPr/>
        </p:nvSpPr>
        <p:spPr>
          <a:xfrm>
            <a:off x="5907954" y="3676073"/>
            <a:ext cx="54989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Movements of natural enemies can be affected by the </a:t>
            </a:r>
            <a:r>
              <a:rPr lang="en-US" sz="2400" dirty="0" err="1"/>
              <a:t>neighbourhood</a:t>
            </a:r>
            <a:r>
              <a:rPr lang="en-US" sz="2400" dirty="0"/>
              <a:t> of the tree and tree size/age</a:t>
            </a:r>
            <a:endParaRPr lang="en-GB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9EBC2C-CACB-45D5-A049-54D89ED9ACD2}"/>
              </a:ext>
            </a:extLst>
          </p:cNvPr>
          <p:cNvSpPr txBox="1"/>
          <p:nvPr/>
        </p:nvSpPr>
        <p:spPr>
          <a:xfrm>
            <a:off x="4851301" y="5688449"/>
            <a:ext cx="662599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err="1"/>
              <a:t>Forkner</a:t>
            </a:r>
            <a:r>
              <a:rPr lang="en-US" sz="1400" dirty="0"/>
              <a:t>, R. E., and M. D. Hunter. 2000. What goes up must come down? Nutrient addition and predation pressure on oak herbivores. Ecology </a:t>
            </a:r>
            <a:r>
              <a:rPr lang="en-US" sz="1400" b="1" dirty="0"/>
              <a:t>81</a:t>
            </a:r>
            <a:r>
              <a:rPr lang="en-US" sz="1400" dirty="0"/>
              <a:t>:1588-1600.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1400" dirty="0" err="1"/>
              <a:t>Jactel</a:t>
            </a:r>
            <a:r>
              <a:rPr lang="en-IN" sz="1400" dirty="0"/>
              <a:t> H, </a:t>
            </a:r>
            <a:r>
              <a:rPr lang="en-IN" sz="1400" dirty="0" err="1"/>
              <a:t>Birgersson</a:t>
            </a:r>
            <a:r>
              <a:rPr lang="en-IN" sz="1400" dirty="0"/>
              <a:t> G, Andersson S, </a:t>
            </a:r>
            <a:r>
              <a:rPr lang="en-IN" sz="1400" dirty="0" err="1"/>
              <a:t>Schlyter</a:t>
            </a:r>
            <a:r>
              <a:rPr lang="en-IN" sz="1400" dirty="0"/>
              <a:t> F (2011) Non-host volatiles mediate associational resistance to the pine processionary moth. </a:t>
            </a:r>
            <a:r>
              <a:rPr lang="en-IN" sz="1400" dirty="0" err="1"/>
              <a:t>Oecologia</a:t>
            </a:r>
            <a:r>
              <a:rPr lang="en-IN" sz="1400" dirty="0"/>
              <a:t> 166:703–711. https://doi.org/10.1007/s00442-011-1918-z</a:t>
            </a:r>
            <a:endParaRPr lang="en-GB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56867DD-B8FB-41C8-BB96-DA65CCB37D04}"/>
              </a:ext>
            </a:extLst>
          </p:cNvPr>
          <p:cNvSpPr txBox="1"/>
          <p:nvPr/>
        </p:nvSpPr>
        <p:spPr>
          <a:xfrm>
            <a:off x="10100932" y="46037"/>
            <a:ext cx="1871330" cy="461665"/>
          </a:xfrm>
          <a:prstGeom prst="rect">
            <a:avLst/>
          </a:prstGeom>
          <a:solidFill>
            <a:schemeClr val="accent6">
              <a:lumMod val="60000"/>
              <a:lumOff val="40000"/>
              <a:alpha val="81000"/>
            </a:schemeClr>
          </a:solidFill>
          <a:effectLst>
            <a:softEdge rad="50800"/>
          </a:effectLst>
        </p:spPr>
        <p:txBody>
          <a:bodyPr wrap="square" rtlCol="0">
            <a:spAutoFit/>
          </a:bodyPr>
          <a:lstStyle/>
          <a:p>
            <a:r>
              <a:rPr lang="en-US" sz="2400" dirty="0"/>
              <a:t>Introduction</a:t>
            </a:r>
            <a:endParaRPr lang="en-GB" sz="2400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EBC9905-8B55-4CFD-AEE2-22805AF98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F8A07F-BAF9-4769-A006-23A688D223A9}" type="slidenum">
              <a:rPr lang="fr-FR" smtClean="0"/>
              <a:pPr>
                <a:defRPr/>
              </a:pPr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8379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3B221A-BF1D-41F5-9B4A-6B3B1E358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F8A07F-BAF9-4769-A006-23A688D223A9}" type="slidenum">
              <a:rPr lang="fr-FR" smtClean="0"/>
              <a:pPr>
                <a:defRPr/>
              </a:pPr>
              <a:t>15</a:t>
            </a:fld>
            <a:endParaRPr lang="fr-FR"/>
          </a:p>
        </p:txBody>
      </p:sp>
      <p:pic>
        <p:nvPicPr>
          <p:cNvPr id="5" name="Obraz 5">
            <a:extLst>
              <a:ext uri="{FF2B5EF4-FFF2-40B4-BE49-F238E27FC236}">
                <a16:creationId xmlns:a16="http://schemas.microsoft.com/office/drawing/2014/main" id="{265C511A-4C81-43BA-B22D-CE42E1DD5BD2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8492" y="360218"/>
            <a:ext cx="6704215" cy="6361257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479C882-8794-4442-8BAE-B699BB873AC9}"/>
              </a:ext>
            </a:extLst>
          </p:cNvPr>
          <p:cNvSpPr txBox="1"/>
          <p:nvPr/>
        </p:nvSpPr>
        <p:spPr>
          <a:xfrm>
            <a:off x="129309" y="775855"/>
            <a:ext cx="503381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Goal</a:t>
            </a:r>
            <a:r>
              <a:rPr lang="en-US" sz="2400" dirty="0"/>
              <a:t>:</a:t>
            </a:r>
          </a:p>
          <a:p>
            <a:r>
              <a:rPr lang="en-US" sz="2400" dirty="0"/>
              <a:t>Relative importance of predictors</a:t>
            </a:r>
          </a:p>
          <a:p>
            <a:pPr marL="285750" indent="-285750">
              <a:buFontTx/>
              <a:buChar char="-"/>
            </a:pPr>
            <a:r>
              <a:rPr lang="en-US" sz="2400" dirty="0"/>
              <a:t>Abundances per Guild</a:t>
            </a:r>
          </a:p>
          <a:p>
            <a:pPr marL="285750" indent="-285750">
              <a:buFontTx/>
              <a:buChar char="-"/>
            </a:pPr>
            <a:r>
              <a:rPr lang="en-US" sz="2400" dirty="0"/>
              <a:t>Abundances of co-dominant species</a:t>
            </a:r>
          </a:p>
          <a:p>
            <a:pPr marL="285750" indent="-285750">
              <a:buFontTx/>
              <a:buChar char="-"/>
            </a:pPr>
            <a:r>
              <a:rPr lang="en-US" sz="2400" dirty="0"/>
              <a:t>Simpson Diversity</a:t>
            </a:r>
          </a:p>
          <a:p>
            <a:pPr marL="285750" indent="-285750">
              <a:buFontTx/>
              <a:buChar char="-"/>
            </a:pPr>
            <a:r>
              <a:rPr lang="en-US" sz="2400" dirty="0"/>
              <a:t>Community Composition</a:t>
            </a:r>
          </a:p>
          <a:p>
            <a:pPr marL="285750" indent="-285750">
              <a:buFontTx/>
              <a:buChar char="-"/>
            </a:pPr>
            <a:r>
              <a:rPr lang="en-US" sz="2400" dirty="0"/>
              <a:t>Functional Traits</a:t>
            </a:r>
          </a:p>
          <a:p>
            <a:pPr marL="285750" indent="-285750">
              <a:buFontTx/>
              <a:buChar char="-"/>
            </a:pPr>
            <a:endParaRPr lang="en-US" sz="2400" dirty="0"/>
          </a:p>
          <a:p>
            <a:pPr marL="285750" indent="-285750">
              <a:buFontTx/>
              <a:buChar char="-"/>
            </a:pPr>
            <a:r>
              <a:rPr lang="en-US" sz="2400" dirty="0"/>
              <a:t>Parasitism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4F5B9F-BA19-4F8C-ADB7-8771497A9C9A}"/>
              </a:ext>
            </a:extLst>
          </p:cNvPr>
          <p:cNvSpPr txBox="1"/>
          <p:nvPr/>
        </p:nvSpPr>
        <p:spPr>
          <a:xfrm>
            <a:off x="10100932" y="46037"/>
            <a:ext cx="1871330" cy="461665"/>
          </a:xfrm>
          <a:prstGeom prst="rect">
            <a:avLst/>
          </a:prstGeom>
          <a:solidFill>
            <a:schemeClr val="accent6">
              <a:lumMod val="60000"/>
              <a:lumOff val="40000"/>
              <a:alpha val="81000"/>
            </a:schemeClr>
          </a:solidFill>
          <a:effectLst>
            <a:softEdge rad="50800"/>
          </a:effectLst>
        </p:spPr>
        <p:txBody>
          <a:bodyPr wrap="square" rtlCol="0">
            <a:spAutoFit/>
          </a:bodyPr>
          <a:lstStyle/>
          <a:p>
            <a:r>
              <a:rPr lang="en-US" sz="2400" dirty="0"/>
              <a:t>Introduction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9539154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F8A07F-BAF9-4769-A006-23A688D223A9}" type="slidenum">
              <a:rPr lang="fr-FR" smtClean="0"/>
              <a:pPr>
                <a:defRPr/>
              </a:pPr>
              <a:t>16</a:t>
            </a:fld>
            <a:endParaRPr lang="fr-FR"/>
          </a:p>
        </p:txBody>
      </p:sp>
      <p:pic>
        <p:nvPicPr>
          <p:cNvPr id="22530" name="Picture 2" descr="http://zzs.home.amu.edu.pl/zdjecia/P10100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573" y="0"/>
            <a:ext cx="9158064" cy="6868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le tekstowe 4"/>
          <p:cNvSpPr txBox="1"/>
          <p:nvPr/>
        </p:nvSpPr>
        <p:spPr>
          <a:xfrm>
            <a:off x="0" y="375245"/>
            <a:ext cx="3207433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/>
              <a:t>Puszcza</a:t>
            </a:r>
            <a:r>
              <a:rPr lang="en-GB" sz="3200" dirty="0"/>
              <a:t> Zielonka, Poland</a:t>
            </a:r>
          </a:p>
          <a:p>
            <a:endParaRPr lang="en-GB" sz="3200" dirty="0"/>
          </a:p>
          <a:p>
            <a:r>
              <a:rPr lang="en-GB" sz="3200" dirty="0"/>
              <a:t>25 </a:t>
            </a:r>
            <a:r>
              <a:rPr lang="en-GB" sz="3200" i="1" dirty="0"/>
              <a:t>Q. petraea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dirty="0"/>
              <a:t>Budburst</a:t>
            </a:r>
            <a:endParaRPr lang="en-US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dirty="0"/>
              <a:t>Diameter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dirty="0"/>
              <a:t>20 Micro-satellites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dirty="0"/>
              <a:t>Genome size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dirty="0"/>
              <a:t>Neighbours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1AC5DE-193D-49AE-B4B5-A0DDC6FA971F}"/>
              </a:ext>
            </a:extLst>
          </p:cNvPr>
          <p:cNvSpPr txBox="1"/>
          <p:nvPr/>
        </p:nvSpPr>
        <p:spPr>
          <a:xfrm>
            <a:off x="10579394" y="46037"/>
            <a:ext cx="1392867" cy="461665"/>
          </a:xfrm>
          <a:prstGeom prst="rect">
            <a:avLst/>
          </a:prstGeom>
          <a:solidFill>
            <a:schemeClr val="accent6">
              <a:lumMod val="60000"/>
              <a:lumOff val="40000"/>
              <a:alpha val="81000"/>
            </a:schemeClr>
          </a:solidFill>
          <a:effectLst>
            <a:softEdge rad="50800"/>
          </a:effectLst>
        </p:spPr>
        <p:txBody>
          <a:bodyPr wrap="square" rtlCol="0">
            <a:spAutoFit/>
          </a:bodyPr>
          <a:lstStyle/>
          <a:p>
            <a:r>
              <a:rPr lang="en-US" sz="2400" dirty="0"/>
              <a:t>Methods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195062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+mn-lt"/>
              </a:rPr>
              <a:t>Caterpillar collection &amp; rearing May 2019</a:t>
            </a:r>
            <a:endParaRPr lang="en-US" dirty="0">
              <a:latin typeface="+mn-lt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5181" y="1825625"/>
            <a:ext cx="11098619" cy="4351338"/>
          </a:xfrm>
        </p:spPr>
        <p:txBody>
          <a:bodyPr/>
          <a:lstStyle/>
          <a:p>
            <a:pPr marL="0" indent="0">
              <a:buNone/>
            </a:pPr>
            <a:r>
              <a:rPr lang="en-US" sz="3600" dirty="0"/>
              <a:t>2-4 branches per tree, total 75 samples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600" dirty="0"/>
              <a:t>612 caterpillars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600" dirty="0"/>
              <a:t>214 reared to adults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600" dirty="0"/>
              <a:t>22 species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600" dirty="0"/>
              <a:t>126 parasitoids</a:t>
            </a:r>
          </a:p>
          <a:p>
            <a:endParaRPr lang="en-US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F8A07F-BAF9-4769-A006-23A688D223A9}" type="slidenum">
              <a:rPr lang="fr-FR" smtClean="0"/>
              <a:pPr>
                <a:defRPr/>
              </a:pPr>
              <a:t>17</a:t>
            </a:fld>
            <a:endParaRPr lang="fr-FR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877" y="2626242"/>
            <a:ext cx="7523123" cy="42317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9E22B6F-3921-49E2-B4CC-69E4143EEAB3}"/>
              </a:ext>
            </a:extLst>
          </p:cNvPr>
          <p:cNvSpPr txBox="1"/>
          <p:nvPr/>
        </p:nvSpPr>
        <p:spPr>
          <a:xfrm>
            <a:off x="10579394" y="46037"/>
            <a:ext cx="1392867" cy="461665"/>
          </a:xfrm>
          <a:prstGeom prst="rect">
            <a:avLst/>
          </a:prstGeom>
          <a:solidFill>
            <a:schemeClr val="accent6">
              <a:lumMod val="60000"/>
              <a:lumOff val="40000"/>
              <a:alpha val="81000"/>
            </a:schemeClr>
          </a:solidFill>
          <a:effectLst>
            <a:softEdge rad="50800"/>
          </a:effectLst>
        </p:spPr>
        <p:txBody>
          <a:bodyPr wrap="square" rtlCol="0">
            <a:spAutoFit/>
          </a:bodyPr>
          <a:lstStyle/>
          <a:p>
            <a:r>
              <a:rPr lang="en-US" sz="2400" dirty="0"/>
              <a:t>Methods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1502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1ED1B4-BB1F-45E3-A8C4-8862ADCE0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031" y="365125"/>
            <a:ext cx="11133573" cy="1325563"/>
          </a:xfrm>
        </p:spPr>
        <p:txBody>
          <a:bodyPr/>
          <a:lstStyle/>
          <a:p>
            <a:r>
              <a:rPr lang="en-US" b="1" dirty="0"/>
              <a:t>Caterpillar guilds sampled: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438862-0C93-42E4-9BC3-EE941D21B9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7848" y="1690688"/>
            <a:ext cx="11133572" cy="4351338"/>
          </a:xfrm>
        </p:spPr>
        <p:txBody>
          <a:bodyPr/>
          <a:lstStyle/>
          <a:p>
            <a:r>
              <a:rPr lang="en-US" sz="4000" dirty="0"/>
              <a:t>Free-living caterpillars</a:t>
            </a:r>
          </a:p>
          <a:p>
            <a:endParaRPr lang="en-US" sz="4000" dirty="0"/>
          </a:p>
          <a:p>
            <a:r>
              <a:rPr lang="en-US" sz="4000" dirty="0"/>
              <a:t>Semi-concealed caterpillars</a:t>
            </a:r>
          </a:p>
          <a:p>
            <a:endParaRPr lang="en-US" sz="4000" dirty="0"/>
          </a:p>
          <a:p>
            <a:r>
              <a:rPr lang="en-US" sz="4000" dirty="0"/>
              <a:t>Case bearers</a:t>
            </a:r>
          </a:p>
          <a:p>
            <a:pPr marL="0" indent="0">
              <a:buNone/>
            </a:pPr>
            <a:endParaRPr lang="en-US" sz="4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0F86BE-8265-41B5-ABF8-AE8FAE712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F8A07F-BAF9-4769-A006-23A688D223A9}" type="slidenum">
              <a:rPr lang="fr-FR" smtClean="0"/>
              <a:pPr>
                <a:defRPr/>
              </a:pPr>
              <a:t>18</a:t>
            </a:fld>
            <a:endParaRPr lang="fr-FR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B0909A-31C7-4ADF-A0FA-DE193AE79BC4}"/>
              </a:ext>
            </a:extLst>
          </p:cNvPr>
          <p:cNvSpPr txBox="1"/>
          <p:nvPr/>
        </p:nvSpPr>
        <p:spPr>
          <a:xfrm>
            <a:off x="10579394" y="46037"/>
            <a:ext cx="1392867" cy="461665"/>
          </a:xfrm>
          <a:prstGeom prst="rect">
            <a:avLst/>
          </a:prstGeom>
          <a:solidFill>
            <a:schemeClr val="accent6">
              <a:lumMod val="60000"/>
              <a:lumOff val="40000"/>
              <a:alpha val="81000"/>
            </a:schemeClr>
          </a:solidFill>
          <a:effectLst>
            <a:softEdge rad="50800"/>
          </a:effectLst>
        </p:spPr>
        <p:txBody>
          <a:bodyPr wrap="square" rtlCol="0">
            <a:spAutoFit/>
          </a:bodyPr>
          <a:lstStyle/>
          <a:p>
            <a:r>
              <a:rPr lang="en-US" sz="2400" dirty="0"/>
              <a:t>Methods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1598835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E5C661-9B56-4CE5-871A-E1D5D3333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F8A07F-BAF9-4769-A006-23A688D223A9}" type="slidenum">
              <a:rPr lang="fr-FR" smtClean="0"/>
              <a:pPr>
                <a:defRPr/>
              </a:pPr>
              <a:t>19</a:t>
            </a:fld>
            <a:endParaRPr lang="fr-FR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5982019-3FE4-4057-A747-A428F5D4B729}"/>
              </a:ext>
            </a:extLst>
          </p:cNvPr>
          <p:cNvSpPr txBox="1"/>
          <p:nvPr/>
        </p:nvSpPr>
        <p:spPr>
          <a:xfrm>
            <a:off x="206376" y="222250"/>
            <a:ext cx="97775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Phylogenetic Isolation </a:t>
            </a:r>
            <a:r>
              <a:rPr lang="en-US" sz="3200" i="1" dirty="0"/>
              <a:t>increased</a:t>
            </a:r>
            <a:r>
              <a:rPr lang="en-US" sz="3200" dirty="0"/>
              <a:t> caterpillar abundance!</a:t>
            </a:r>
          </a:p>
          <a:p>
            <a:r>
              <a:rPr lang="en-US" sz="3200" dirty="0"/>
              <a:t>Free-living, semi-concealed, casebearers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9226283-F5D7-47F4-868D-CC6B6B75F8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9457" y="3618517"/>
            <a:ext cx="4245747" cy="273783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CC00105-21DE-4798-98EB-FFA9BE35F5F6}"/>
              </a:ext>
            </a:extLst>
          </p:cNvPr>
          <p:cNvSpPr txBox="1"/>
          <p:nvPr/>
        </p:nvSpPr>
        <p:spPr>
          <a:xfrm>
            <a:off x="8441338" y="2664410"/>
            <a:ext cx="37217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In contrast to previous study in France...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7B1DBE7-50B4-4FE3-904C-48721A9027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53" y="1255877"/>
            <a:ext cx="7731566" cy="546559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05FD859-2864-463C-ABCF-E386E531A4D8}"/>
              </a:ext>
            </a:extLst>
          </p:cNvPr>
          <p:cNvSpPr txBox="1"/>
          <p:nvPr/>
        </p:nvSpPr>
        <p:spPr>
          <a:xfrm>
            <a:off x="10813312" y="46037"/>
            <a:ext cx="1158949" cy="461665"/>
          </a:xfrm>
          <a:prstGeom prst="rect">
            <a:avLst/>
          </a:prstGeom>
          <a:solidFill>
            <a:schemeClr val="accent6">
              <a:lumMod val="60000"/>
              <a:lumOff val="40000"/>
              <a:alpha val="81000"/>
            </a:schemeClr>
          </a:solidFill>
          <a:effectLst>
            <a:softEdge rad="50800"/>
          </a:effectLst>
        </p:spPr>
        <p:txBody>
          <a:bodyPr wrap="square" rtlCol="0">
            <a:spAutoFit/>
          </a:bodyPr>
          <a:lstStyle/>
          <a:p>
            <a:r>
              <a:rPr lang="en-US" sz="2400" dirty="0"/>
              <a:t>Results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6595505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4" t="1521" r="361" b="18863"/>
          <a:stretch/>
        </p:blipFill>
        <p:spPr>
          <a:xfrm>
            <a:off x="0" y="-984738"/>
            <a:ext cx="12212939" cy="7842738"/>
          </a:xfrm>
        </p:spPr>
      </p:pic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F8A07F-BAF9-4769-A006-23A688D223A9}" type="slidenum">
              <a:rPr lang="fr-FR" smtClean="0"/>
              <a:pPr>
                <a:defRPr/>
              </a:pPr>
              <a:t>2</a:t>
            </a:fld>
            <a:endParaRPr lang="fr-FR" dirty="0"/>
          </a:p>
        </p:txBody>
      </p:sp>
      <p:sp>
        <p:nvSpPr>
          <p:cNvPr id="5" name="pole tekstowe 4"/>
          <p:cNvSpPr txBox="1"/>
          <p:nvPr/>
        </p:nvSpPr>
        <p:spPr>
          <a:xfrm>
            <a:off x="636104" y="447261"/>
            <a:ext cx="4106377" cy="3046988"/>
          </a:xfrm>
          <a:prstGeom prst="rect">
            <a:avLst/>
          </a:prstGeom>
          <a:solidFill>
            <a:schemeClr val="bg1">
              <a:alpha val="51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3200" dirty="0"/>
              <a:t>Individual trees of a given species vary in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Phenology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Size/age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Genetic traits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Neighbourhood</a:t>
            </a:r>
            <a:endParaRPr lang="en-US" sz="3200" dirty="0"/>
          </a:p>
        </p:txBody>
      </p:sp>
      <p:sp>
        <p:nvSpPr>
          <p:cNvPr id="7" name="pole tekstowe 4">
            <a:extLst>
              <a:ext uri="{FF2B5EF4-FFF2-40B4-BE49-F238E27FC236}">
                <a16:creationId xmlns:a16="http://schemas.microsoft.com/office/drawing/2014/main" id="{67D6072B-B833-429A-8B59-023B0A0DE07C}"/>
              </a:ext>
            </a:extLst>
          </p:cNvPr>
          <p:cNvSpPr txBox="1"/>
          <p:nvPr/>
        </p:nvSpPr>
        <p:spPr>
          <a:xfrm>
            <a:off x="6489916" y="3491924"/>
            <a:ext cx="4863884" cy="3046988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3200" dirty="0"/>
              <a:t>Herbivorous insects vary in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Phenology</a:t>
            </a:r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Life history traits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Feeding mode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Host plant specialization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Dispersal traits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328892A-1C1D-4736-9E13-BF086800ECC9}"/>
              </a:ext>
            </a:extLst>
          </p:cNvPr>
          <p:cNvSpPr txBox="1"/>
          <p:nvPr/>
        </p:nvSpPr>
        <p:spPr>
          <a:xfrm>
            <a:off x="10253332" y="145272"/>
            <a:ext cx="1871330" cy="461665"/>
          </a:xfrm>
          <a:prstGeom prst="rect">
            <a:avLst/>
          </a:prstGeom>
          <a:solidFill>
            <a:schemeClr val="accent6">
              <a:lumMod val="60000"/>
              <a:lumOff val="40000"/>
              <a:alpha val="81000"/>
            </a:schemeClr>
          </a:solidFill>
          <a:effectLst>
            <a:softEdge rad="50800"/>
          </a:effectLst>
        </p:spPr>
        <p:txBody>
          <a:bodyPr wrap="square" rtlCol="0">
            <a:spAutoFit/>
          </a:bodyPr>
          <a:lstStyle/>
          <a:p>
            <a:r>
              <a:rPr lang="en-US" sz="2400" dirty="0"/>
              <a:t>Introduction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693591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E5A711-7D7A-4249-A362-08B61F7036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9517" y="76700"/>
            <a:ext cx="8261083" cy="1278690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/>
              <a:t>Higher parasitism rate associated with lower abundance in co-dominant species.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59A8EB-034D-4B3E-BFEF-85DA7429F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F8A07F-BAF9-4769-A006-23A688D223A9}" type="slidenum">
              <a:rPr lang="fr-FR" smtClean="0"/>
              <a:pPr>
                <a:defRPr/>
              </a:pPr>
              <a:t>20</a:t>
            </a:fld>
            <a:endParaRPr lang="fr-FR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32EFBAD-92FD-4DAE-9A65-20547B842F2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45" b="1"/>
          <a:stretch/>
        </p:blipFill>
        <p:spPr>
          <a:xfrm>
            <a:off x="0" y="1906293"/>
            <a:ext cx="12192000" cy="495170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FDF1C69-27AB-45C9-9BE1-15A790ADEC1A}"/>
              </a:ext>
            </a:extLst>
          </p:cNvPr>
          <p:cNvSpPr txBox="1"/>
          <p:nvPr/>
        </p:nvSpPr>
        <p:spPr>
          <a:xfrm>
            <a:off x="946484" y="1491916"/>
            <a:ext cx="34490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err="1"/>
              <a:t>Coleophora</a:t>
            </a:r>
            <a:r>
              <a:rPr lang="en-US" sz="2000" i="1" dirty="0"/>
              <a:t> </a:t>
            </a:r>
            <a:r>
              <a:rPr lang="en-US" sz="2000" i="1" dirty="0" err="1"/>
              <a:t>flavipennella</a:t>
            </a:r>
            <a:endParaRPr lang="en-US" sz="2000" i="1" dirty="0"/>
          </a:p>
        </p:txBody>
      </p:sp>
      <p:pic>
        <p:nvPicPr>
          <p:cNvPr id="1026" name="Picture 2" descr="Coleophora flavipennella - LepiWiki">
            <a:extLst>
              <a:ext uri="{FF2B5EF4-FFF2-40B4-BE49-F238E27FC236}">
                <a16:creationId xmlns:a16="http://schemas.microsoft.com/office/drawing/2014/main" id="{880D2824-B2C0-4F70-99A8-C486DF1312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68" t="18511" r="5199" b="20676"/>
          <a:stretch/>
        </p:blipFill>
        <p:spPr bwMode="auto">
          <a:xfrm>
            <a:off x="2053389" y="1941822"/>
            <a:ext cx="2053390" cy="1026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799CE67-5CF7-4AFC-A73A-3ADBB7E69922}"/>
              </a:ext>
            </a:extLst>
          </p:cNvPr>
          <p:cNvSpPr txBox="1"/>
          <p:nvPr/>
        </p:nvSpPr>
        <p:spPr>
          <a:xfrm>
            <a:off x="8742947" y="1464024"/>
            <a:ext cx="34490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err="1"/>
              <a:t>Carcina</a:t>
            </a:r>
            <a:r>
              <a:rPr lang="en-US" sz="2000" i="1" dirty="0"/>
              <a:t> </a:t>
            </a:r>
            <a:r>
              <a:rPr lang="en-US" sz="2000" i="1" dirty="0" err="1"/>
              <a:t>quercana</a:t>
            </a:r>
            <a:endParaRPr lang="en-US" sz="2000" i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109FDD7-5162-4037-AF87-08E118EB4307}"/>
              </a:ext>
            </a:extLst>
          </p:cNvPr>
          <p:cNvSpPr txBox="1"/>
          <p:nvPr/>
        </p:nvSpPr>
        <p:spPr>
          <a:xfrm>
            <a:off x="4778543" y="1464024"/>
            <a:ext cx="18949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/>
              <a:t>C. </a:t>
            </a:r>
            <a:r>
              <a:rPr lang="en-US" sz="2000" i="1" dirty="0" err="1"/>
              <a:t>lutipennella</a:t>
            </a:r>
            <a:endParaRPr lang="en-US" sz="2000" i="1" dirty="0"/>
          </a:p>
        </p:txBody>
      </p:sp>
      <p:pic>
        <p:nvPicPr>
          <p:cNvPr id="1028" name="Picture 4" descr="Coleophora lutipennella">
            <a:extLst>
              <a:ext uri="{FF2B5EF4-FFF2-40B4-BE49-F238E27FC236}">
                <a16:creationId xmlns:a16="http://schemas.microsoft.com/office/drawing/2014/main" id="{5131B9A7-148C-489C-8EF2-0A6E544A73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9" t="24439" r="30811" b="28610"/>
          <a:stretch/>
        </p:blipFill>
        <p:spPr bwMode="auto">
          <a:xfrm>
            <a:off x="6384759" y="1941821"/>
            <a:ext cx="1751999" cy="1026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ants Moths - 31.001 0658 Carcina quercana">
            <a:extLst>
              <a:ext uri="{FF2B5EF4-FFF2-40B4-BE49-F238E27FC236}">
                <a16:creationId xmlns:a16="http://schemas.microsoft.com/office/drawing/2014/main" id="{54C5CCAC-BD2C-404A-914F-2C68EBCE73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76" t="31541" r="9198" b="26675"/>
          <a:stretch/>
        </p:blipFill>
        <p:spPr bwMode="auto">
          <a:xfrm>
            <a:off x="9472063" y="1941821"/>
            <a:ext cx="2572618" cy="1025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A3693AC-945A-4167-90A3-BEAC570916C7}"/>
              </a:ext>
            </a:extLst>
          </p:cNvPr>
          <p:cNvSpPr txBox="1"/>
          <p:nvPr/>
        </p:nvSpPr>
        <p:spPr>
          <a:xfrm>
            <a:off x="10813312" y="46037"/>
            <a:ext cx="1158949" cy="461665"/>
          </a:xfrm>
          <a:prstGeom prst="rect">
            <a:avLst/>
          </a:prstGeom>
          <a:solidFill>
            <a:schemeClr val="accent6">
              <a:lumMod val="60000"/>
              <a:lumOff val="40000"/>
              <a:alpha val="81000"/>
            </a:schemeClr>
          </a:solidFill>
          <a:effectLst>
            <a:softEdge rad="50800"/>
          </a:effectLst>
        </p:spPr>
        <p:txBody>
          <a:bodyPr wrap="square" rtlCol="0">
            <a:spAutoFit/>
          </a:bodyPr>
          <a:lstStyle/>
          <a:p>
            <a:r>
              <a:rPr lang="en-US" sz="2400" dirty="0"/>
              <a:t>Results</a:t>
            </a:r>
            <a:endParaRPr lang="en-GB" sz="2400" dirty="0"/>
          </a:p>
        </p:txBody>
      </p:sp>
      <p:pic>
        <p:nvPicPr>
          <p:cNvPr id="16" name="Picture 2" descr="Braconid wasp stock vector. Illustration of braconid, wasp - 9750423">
            <a:extLst>
              <a:ext uri="{FF2B5EF4-FFF2-40B4-BE49-F238E27FC236}">
                <a16:creationId xmlns:a16="http://schemas.microsoft.com/office/drawing/2014/main" id="{AB96FDC5-33B4-4051-ACA9-636F533980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" contrast="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24" t="8576" r="11115" b="9448"/>
          <a:stretch/>
        </p:blipFill>
        <p:spPr bwMode="auto">
          <a:xfrm>
            <a:off x="8465994" y="278031"/>
            <a:ext cx="1390387" cy="1171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96596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44E94-315E-46D5-83C3-268C6EE038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Main results for caterpillar abundance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BA50CC-E6BC-4237-AA77-2F8AC1F7DA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071" y="1506649"/>
            <a:ext cx="11069715" cy="4351338"/>
          </a:xfrm>
        </p:spPr>
        <p:txBody>
          <a:bodyPr/>
          <a:lstStyle/>
          <a:p>
            <a:pPr>
              <a:lnSpc>
                <a:spcPct val="200000"/>
              </a:lnSpc>
            </a:pPr>
            <a:r>
              <a:rPr lang="en-US" dirty="0"/>
              <a:t>More phylogenetically isolated trees had </a:t>
            </a:r>
            <a:r>
              <a:rPr lang="en-US" u="sng" dirty="0"/>
              <a:t>higher</a:t>
            </a:r>
            <a:r>
              <a:rPr lang="en-US" dirty="0"/>
              <a:t> caterpillar abundance (free-living, semi-concealed, and case bearers)</a:t>
            </a:r>
          </a:p>
          <a:p>
            <a:pPr>
              <a:lnSpc>
                <a:spcPct val="200000"/>
              </a:lnSpc>
            </a:pPr>
            <a:r>
              <a:rPr lang="en-US" dirty="0"/>
              <a:t>Abundance of co-dominant species lower with higher parasitism rate</a:t>
            </a:r>
          </a:p>
          <a:p>
            <a:pPr>
              <a:lnSpc>
                <a:spcPct val="200000"/>
              </a:lnSpc>
            </a:pPr>
            <a:r>
              <a:rPr lang="en-US" dirty="0"/>
              <a:t>Casebearers lower abundance on trees with higher heterozygosity</a:t>
            </a:r>
          </a:p>
          <a:p>
            <a:pPr>
              <a:lnSpc>
                <a:spcPct val="200000"/>
              </a:lnSpc>
            </a:pPr>
            <a:r>
              <a:rPr lang="en-US" dirty="0"/>
              <a:t>Hardly any effect of budburst date, diameter, or genetic traits</a:t>
            </a:r>
          </a:p>
          <a:p>
            <a:pPr>
              <a:lnSpc>
                <a:spcPct val="200000"/>
              </a:lnSpc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1ECDDC-2F93-4492-913D-3436449FD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F8A07F-BAF9-4769-A006-23A688D223A9}" type="slidenum">
              <a:rPr lang="fr-FR" smtClean="0"/>
              <a:pPr>
                <a:defRPr/>
              </a:pPr>
              <a:t>21</a:t>
            </a:fld>
            <a:endParaRPr lang="fr-FR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732C3C-DF5E-44AA-8B5F-1C19BF4D1EAC}"/>
              </a:ext>
            </a:extLst>
          </p:cNvPr>
          <p:cNvSpPr txBox="1"/>
          <p:nvPr/>
        </p:nvSpPr>
        <p:spPr>
          <a:xfrm>
            <a:off x="10813312" y="46037"/>
            <a:ext cx="1158949" cy="461665"/>
          </a:xfrm>
          <a:prstGeom prst="rect">
            <a:avLst/>
          </a:prstGeom>
          <a:solidFill>
            <a:schemeClr val="accent6">
              <a:lumMod val="60000"/>
              <a:lumOff val="40000"/>
              <a:alpha val="81000"/>
            </a:schemeClr>
          </a:solidFill>
          <a:effectLst>
            <a:softEdge rad="50800"/>
          </a:effectLst>
        </p:spPr>
        <p:txBody>
          <a:bodyPr wrap="square" rtlCol="0">
            <a:spAutoFit/>
          </a:bodyPr>
          <a:lstStyle/>
          <a:p>
            <a:r>
              <a:rPr lang="en-US" sz="2400" dirty="0"/>
              <a:t>Results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740192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1A4302-DD8F-491A-B572-F7543A913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F8A07F-BAF9-4769-A006-23A688D223A9}" type="slidenum">
              <a:rPr lang="fr-FR" smtClean="0"/>
              <a:pPr>
                <a:defRPr/>
              </a:pPr>
              <a:t>22</a:t>
            </a:fld>
            <a:endParaRPr lang="fr-FR"/>
          </a:p>
        </p:txBody>
      </p:sp>
      <p:pic>
        <p:nvPicPr>
          <p:cNvPr id="5" name="Obraz 12">
            <a:extLst>
              <a:ext uri="{FF2B5EF4-FFF2-40B4-BE49-F238E27FC236}">
                <a16:creationId xmlns:a16="http://schemas.microsoft.com/office/drawing/2014/main" id="{4D1C71A1-90EF-4BC6-9974-3FED032BB972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818" y="2096655"/>
            <a:ext cx="8968509" cy="425969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12E7EE4-AD1D-4184-880F-30D5D96CE64F}"/>
              </a:ext>
            </a:extLst>
          </p:cNvPr>
          <p:cNvSpPr txBox="1"/>
          <p:nvPr/>
        </p:nvSpPr>
        <p:spPr>
          <a:xfrm>
            <a:off x="95693" y="230909"/>
            <a:ext cx="98241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Parasitism rate: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/>
              <a:t>Higher on larger trees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/>
              <a:t>Lower when all </a:t>
            </a:r>
            <a:r>
              <a:rPr lang="en-US" sz="3200" dirty="0" err="1"/>
              <a:t>neighbours</a:t>
            </a:r>
            <a:r>
              <a:rPr lang="en-US" sz="3200" dirty="0"/>
              <a:t> are distantly related (pines)</a:t>
            </a:r>
            <a:endParaRPr lang="en-GB" sz="3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74597F-B917-4CAB-9618-02839676564A}"/>
              </a:ext>
            </a:extLst>
          </p:cNvPr>
          <p:cNvSpPr txBox="1"/>
          <p:nvPr/>
        </p:nvSpPr>
        <p:spPr>
          <a:xfrm>
            <a:off x="10813312" y="46037"/>
            <a:ext cx="1158949" cy="461665"/>
          </a:xfrm>
          <a:prstGeom prst="rect">
            <a:avLst/>
          </a:prstGeom>
          <a:solidFill>
            <a:schemeClr val="accent6">
              <a:lumMod val="60000"/>
              <a:lumOff val="40000"/>
              <a:alpha val="81000"/>
            </a:schemeClr>
          </a:solidFill>
          <a:effectLst>
            <a:softEdge rad="50800"/>
          </a:effectLst>
        </p:spPr>
        <p:txBody>
          <a:bodyPr wrap="square" rtlCol="0">
            <a:spAutoFit/>
          </a:bodyPr>
          <a:lstStyle/>
          <a:p>
            <a:r>
              <a:rPr lang="en-US" sz="2400" dirty="0"/>
              <a:t>Results</a:t>
            </a:r>
            <a:endParaRPr lang="en-GB" sz="2400" dirty="0"/>
          </a:p>
        </p:txBody>
      </p:sp>
      <p:pic>
        <p:nvPicPr>
          <p:cNvPr id="1026" name="Picture 2" descr="Braconid wasp stock vector. Illustration of braconid, wasp - 9750423">
            <a:extLst>
              <a:ext uri="{FF2B5EF4-FFF2-40B4-BE49-F238E27FC236}">
                <a16:creationId xmlns:a16="http://schemas.microsoft.com/office/drawing/2014/main" id="{944BBCAF-593D-40F4-81BB-ADE53CC180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" contrast="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24" t="8576" r="11115" b="9448"/>
          <a:stretch/>
        </p:blipFill>
        <p:spPr bwMode="auto">
          <a:xfrm>
            <a:off x="9914860" y="545418"/>
            <a:ext cx="1796903" cy="1513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73146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71E0E7-DB6C-4023-973E-DAB65DE60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F8A07F-BAF9-4769-A006-23A688D223A9}" type="slidenum">
              <a:rPr lang="fr-FR" smtClean="0"/>
              <a:pPr>
                <a:defRPr/>
              </a:pPr>
              <a:t>23</a:t>
            </a:fld>
            <a:endParaRPr lang="fr-FR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22DC281-C6D0-4A7D-B027-339CE572A5DA}"/>
              </a:ext>
            </a:extLst>
          </p:cNvPr>
          <p:cNvSpPr txBox="1"/>
          <p:nvPr/>
        </p:nvSpPr>
        <p:spPr>
          <a:xfrm>
            <a:off x="147782" y="136525"/>
            <a:ext cx="6816436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Simpson diversity: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On larger trees, Simpson diversity lower on more phylogenetically isolated trees</a:t>
            </a:r>
          </a:p>
          <a:p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Effect of heterozygosity only in model with above interaction </a:t>
            </a:r>
          </a:p>
          <a:p>
            <a:r>
              <a:rPr lang="en-US" sz="3200" dirty="0"/>
              <a:t>	(not robust)</a:t>
            </a:r>
          </a:p>
        </p:txBody>
      </p:sp>
      <p:pic>
        <p:nvPicPr>
          <p:cNvPr id="5" name="Obraz 11">
            <a:extLst>
              <a:ext uri="{FF2B5EF4-FFF2-40B4-BE49-F238E27FC236}">
                <a16:creationId xmlns:a16="http://schemas.microsoft.com/office/drawing/2014/main" id="{087B49D0-1B8C-4561-87C3-2BDC2F5D8168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6938" y="394566"/>
            <a:ext cx="4687656" cy="63269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16F2657-6411-4DC9-B338-20EE0CAE8BAA}"/>
              </a:ext>
            </a:extLst>
          </p:cNvPr>
          <p:cNvSpPr txBox="1"/>
          <p:nvPr/>
        </p:nvSpPr>
        <p:spPr>
          <a:xfrm>
            <a:off x="10813312" y="46037"/>
            <a:ext cx="1158949" cy="461665"/>
          </a:xfrm>
          <a:prstGeom prst="rect">
            <a:avLst/>
          </a:prstGeom>
          <a:solidFill>
            <a:schemeClr val="accent6">
              <a:lumMod val="60000"/>
              <a:lumOff val="40000"/>
              <a:alpha val="81000"/>
            </a:schemeClr>
          </a:solidFill>
          <a:effectLst>
            <a:softEdge rad="50800"/>
          </a:effectLst>
        </p:spPr>
        <p:txBody>
          <a:bodyPr wrap="square" rtlCol="0">
            <a:spAutoFit/>
          </a:bodyPr>
          <a:lstStyle/>
          <a:p>
            <a:r>
              <a:rPr lang="en-US" sz="2400" dirty="0"/>
              <a:t>Results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435418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75D90-0230-4127-A58B-AB86B146E5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324" y="0"/>
            <a:ext cx="10515600" cy="1325563"/>
          </a:xfrm>
        </p:spPr>
        <p:txBody>
          <a:bodyPr/>
          <a:lstStyle/>
          <a:p>
            <a:r>
              <a:rPr lang="en-US" dirty="0"/>
              <a:t>Community composition</a:t>
            </a:r>
            <a:br>
              <a:rPr lang="en-US" dirty="0"/>
            </a:br>
            <a:endParaRPr lang="en-GB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867384-9CD5-48FB-AC26-2247B60BF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F8A07F-BAF9-4769-A006-23A688D223A9}" type="slidenum">
              <a:rPr lang="fr-FR" smtClean="0"/>
              <a:pPr>
                <a:defRPr/>
              </a:pPr>
              <a:t>24</a:t>
            </a:fld>
            <a:endParaRPr lang="fr-FR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69EA81-C103-49C9-9F47-3A6037B35648}"/>
              </a:ext>
            </a:extLst>
          </p:cNvPr>
          <p:cNvSpPr txBox="1"/>
          <p:nvPr/>
        </p:nvSpPr>
        <p:spPr>
          <a:xfrm>
            <a:off x="264324" y="1548152"/>
            <a:ext cx="4965820" cy="37093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/>
              <a:t>Species composition: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Effects of: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b="1" dirty="0"/>
              <a:t>Day of sampling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/>
              <a:t>Heterozygosity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 err="1"/>
              <a:t>Neighbourhood</a:t>
            </a:r>
            <a:endParaRPr lang="en-GB" sz="3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27C154-F59A-4BBB-8074-39D17AB3A9BE}"/>
              </a:ext>
            </a:extLst>
          </p:cNvPr>
          <p:cNvSpPr txBox="1"/>
          <p:nvPr/>
        </p:nvSpPr>
        <p:spPr>
          <a:xfrm>
            <a:off x="10813312" y="46037"/>
            <a:ext cx="1158949" cy="461665"/>
          </a:xfrm>
          <a:prstGeom prst="rect">
            <a:avLst/>
          </a:prstGeom>
          <a:solidFill>
            <a:schemeClr val="accent6">
              <a:lumMod val="60000"/>
              <a:lumOff val="40000"/>
              <a:alpha val="81000"/>
            </a:schemeClr>
          </a:solidFill>
          <a:effectLst>
            <a:softEdge rad="50800"/>
          </a:effectLst>
        </p:spPr>
        <p:txBody>
          <a:bodyPr wrap="square" rtlCol="0">
            <a:spAutoFit/>
          </a:bodyPr>
          <a:lstStyle/>
          <a:p>
            <a:r>
              <a:rPr lang="en-US" sz="2400" dirty="0"/>
              <a:t>Results</a:t>
            </a:r>
            <a:endParaRPr lang="en-GB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E89CD6-2583-4A77-B282-F23D0C64610B}"/>
              </a:ext>
            </a:extLst>
          </p:cNvPr>
          <p:cNvSpPr txBox="1"/>
          <p:nvPr/>
        </p:nvSpPr>
        <p:spPr>
          <a:xfrm>
            <a:off x="6127690" y="1548152"/>
            <a:ext cx="4965820" cy="2970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/>
              <a:t>Functional traits:</a:t>
            </a:r>
          </a:p>
          <a:p>
            <a:pPr>
              <a:lnSpc>
                <a:spcPct val="150000"/>
              </a:lnSpc>
            </a:pPr>
            <a:r>
              <a:rPr lang="en-US" sz="3200" b="1" dirty="0"/>
              <a:t>No</a:t>
            </a:r>
            <a:r>
              <a:rPr lang="en-US" sz="3200" dirty="0"/>
              <a:t> effects on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/>
              <a:t>Wingspan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/>
              <a:t>Host-plant specialization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382138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DD99E3-CD4F-4BF9-BC6D-8BC595AAC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F8A07F-BAF9-4769-A006-23A688D223A9}" type="slidenum">
              <a:rPr lang="fr-FR" smtClean="0"/>
              <a:pPr>
                <a:defRPr/>
              </a:pPr>
              <a:t>25</a:t>
            </a:fld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CA9305-7356-49BD-A61D-16754E37F4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8337" y="1006918"/>
            <a:ext cx="11225458" cy="4351338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/>
              <a:t>Why </a:t>
            </a:r>
            <a:r>
              <a:rPr lang="en-US" sz="3200" u="sng" dirty="0"/>
              <a:t>higher</a:t>
            </a:r>
            <a:r>
              <a:rPr lang="en-US" sz="3200" dirty="0"/>
              <a:t> abundance on more Phylogenetically Isolated trees?</a:t>
            </a:r>
          </a:p>
          <a:p>
            <a:pPr marL="0" indent="0">
              <a:buNone/>
            </a:pPr>
            <a:endParaRPr lang="en-US" sz="3200" dirty="0"/>
          </a:p>
          <a:p>
            <a:pPr>
              <a:buFontTx/>
              <a:buChar char="-"/>
            </a:pPr>
            <a:r>
              <a:rPr lang="en-US" sz="3200" dirty="0"/>
              <a:t>Better leaf quality?</a:t>
            </a:r>
          </a:p>
          <a:p>
            <a:pPr>
              <a:buFontTx/>
              <a:buChar char="-"/>
            </a:pPr>
            <a:endParaRPr lang="en-US" sz="3200" dirty="0"/>
          </a:p>
          <a:p>
            <a:pPr>
              <a:buFontTx/>
              <a:buChar char="-"/>
            </a:pPr>
            <a:r>
              <a:rPr lang="en-US" sz="3200" dirty="0"/>
              <a:t>Dispersing insects </a:t>
            </a:r>
            <a:r>
              <a:rPr lang="en-US" sz="3200" u="sng" dirty="0"/>
              <a:t>concentrate</a:t>
            </a:r>
            <a:r>
              <a:rPr lang="en-US" sz="3200" dirty="0"/>
              <a:t> on sparse suitable trees?</a:t>
            </a:r>
          </a:p>
          <a:p>
            <a:pPr marL="0" indent="0">
              <a:buNone/>
            </a:pPr>
            <a:endParaRPr lang="en-US" sz="3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4289CC-A8C3-4AD8-AF59-49BCC7BC09F8}"/>
              </a:ext>
            </a:extLst>
          </p:cNvPr>
          <p:cNvSpPr txBox="1"/>
          <p:nvPr/>
        </p:nvSpPr>
        <p:spPr>
          <a:xfrm>
            <a:off x="10419908" y="46037"/>
            <a:ext cx="1552354" cy="461665"/>
          </a:xfrm>
          <a:prstGeom prst="rect">
            <a:avLst/>
          </a:prstGeom>
          <a:solidFill>
            <a:schemeClr val="accent6">
              <a:lumMod val="60000"/>
              <a:lumOff val="40000"/>
              <a:alpha val="81000"/>
            </a:schemeClr>
          </a:solidFill>
          <a:effectLst>
            <a:softEdge rad="50800"/>
          </a:effectLst>
        </p:spPr>
        <p:txBody>
          <a:bodyPr wrap="square" rtlCol="0">
            <a:spAutoFit/>
          </a:bodyPr>
          <a:lstStyle/>
          <a:p>
            <a:r>
              <a:rPr lang="en-US" sz="2400" dirty="0"/>
              <a:t>Discussion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1290806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91C5F3-C7E1-4404-8DEC-FE148A997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F8A07F-BAF9-4769-A006-23A688D223A9}" type="slidenum">
              <a:rPr lang="fr-FR" smtClean="0"/>
              <a:pPr>
                <a:defRPr/>
              </a:pPr>
              <a:t>26</a:t>
            </a:fld>
            <a:endParaRPr lang="fr-FR"/>
          </a:p>
        </p:txBody>
      </p:sp>
      <p:sp>
        <p:nvSpPr>
          <p:cNvPr id="6" name="CustomShape 1">
            <a:extLst>
              <a:ext uri="{FF2B5EF4-FFF2-40B4-BE49-F238E27FC236}">
                <a16:creationId xmlns:a16="http://schemas.microsoft.com/office/drawing/2014/main" id="{186EBC27-371F-4323-9667-C5FF7ACE6FDB}"/>
              </a:ext>
            </a:extLst>
          </p:cNvPr>
          <p:cNvSpPr/>
          <p:nvPr/>
        </p:nvSpPr>
        <p:spPr>
          <a:xfrm>
            <a:off x="-6346" y="1188"/>
            <a:ext cx="12109570" cy="6856812"/>
          </a:xfrm>
          <a:prstGeom prst="rect">
            <a:avLst/>
          </a:prstGeom>
          <a:solidFill>
            <a:srgbClr val="5B9BD5">
              <a:alpha val="69000"/>
            </a:srgbClr>
          </a:solidFill>
          <a:ln w="12600" cap="flat">
            <a:solidFill>
              <a:srgbClr val="41719C"/>
            </a:solidFill>
            <a:prstDash val="solid"/>
            <a:miter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7" name="Graphic 41" descr="Deciduous tree">
            <a:extLst>
              <a:ext uri="{FF2B5EF4-FFF2-40B4-BE49-F238E27FC236}">
                <a16:creationId xmlns:a16="http://schemas.microsoft.com/office/drawing/2014/main" id="{5B1A4531-60AD-46FF-981E-E6B3C5B3FC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5377" y="901080"/>
            <a:ext cx="930932" cy="1256701"/>
          </a:xfrm>
          <a:prstGeom prst="rect">
            <a:avLst/>
          </a:prstGeom>
        </p:spPr>
      </p:pic>
      <p:pic>
        <p:nvPicPr>
          <p:cNvPr id="8" name="Graphic 41" descr="Deciduous tree">
            <a:extLst>
              <a:ext uri="{FF2B5EF4-FFF2-40B4-BE49-F238E27FC236}">
                <a16:creationId xmlns:a16="http://schemas.microsoft.com/office/drawing/2014/main" id="{7DE21EAB-41C4-496A-8848-20BE98B2CC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06847" y="123510"/>
            <a:ext cx="930932" cy="1256701"/>
          </a:xfrm>
          <a:prstGeom prst="rect">
            <a:avLst/>
          </a:prstGeom>
        </p:spPr>
      </p:pic>
      <p:pic>
        <p:nvPicPr>
          <p:cNvPr id="9" name="Graphic 41" descr="Deciduous tree">
            <a:extLst>
              <a:ext uri="{FF2B5EF4-FFF2-40B4-BE49-F238E27FC236}">
                <a16:creationId xmlns:a16="http://schemas.microsoft.com/office/drawing/2014/main" id="{E06AC5B6-9E62-433C-AEAA-0C47882D9E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38490" y="2709717"/>
            <a:ext cx="930932" cy="1256701"/>
          </a:xfrm>
          <a:prstGeom prst="rect">
            <a:avLst/>
          </a:prstGeom>
        </p:spPr>
      </p:pic>
      <p:pic>
        <p:nvPicPr>
          <p:cNvPr id="10" name="Graphic 41" descr="Deciduous tree">
            <a:extLst>
              <a:ext uri="{FF2B5EF4-FFF2-40B4-BE49-F238E27FC236}">
                <a16:creationId xmlns:a16="http://schemas.microsoft.com/office/drawing/2014/main" id="{F24BFB9E-90ED-4B5D-A147-FEC919BD27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3494" y="5209011"/>
            <a:ext cx="930932" cy="1256701"/>
          </a:xfrm>
          <a:prstGeom prst="rect">
            <a:avLst/>
          </a:prstGeom>
        </p:spPr>
      </p:pic>
      <p:pic>
        <p:nvPicPr>
          <p:cNvPr id="11" name="Graphic 41" descr="Deciduous tree">
            <a:extLst>
              <a:ext uri="{FF2B5EF4-FFF2-40B4-BE49-F238E27FC236}">
                <a16:creationId xmlns:a16="http://schemas.microsoft.com/office/drawing/2014/main" id="{D4A2C37D-939A-4C61-9E8B-722E0FD318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2690" y="3037091"/>
            <a:ext cx="930932" cy="1256701"/>
          </a:xfrm>
          <a:prstGeom prst="rect">
            <a:avLst/>
          </a:prstGeom>
        </p:spPr>
      </p:pic>
      <p:pic>
        <p:nvPicPr>
          <p:cNvPr id="12" name="Graphic 41" descr="Deciduous tree">
            <a:extLst>
              <a:ext uri="{FF2B5EF4-FFF2-40B4-BE49-F238E27FC236}">
                <a16:creationId xmlns:a16="http://schemas.microsoft.com/office/drawing/2014/main" id="{E0E27E1C-3FA2-43E2-9D30-2B02E4A220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56873" y="3673802"/>
            <a:ext cx="930932" cy="1256701"/>
          </a:xfrm>
          <a:prstGeom prst="rect">
            <a:avLst/>
          </a:prstGeom>
        </p:spPr>
      </p:pic>
      <p:pic>
        <p:nvPicPr>
          <p:cNvPr id="13" name="Graphic 41" descr="Deciduous tree">
            <a:extLst>
              <a:ext uri="{FF2B5EF4-FFF2-40B4-BE49-F238E27FC236}">
                <a16:creationId xmlns:a16="http://schemas.microsoft.com/office/drawing/2014/main" id="{B936AF39-CD95-456A-84D1-020BEA4253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66938" y="1739140"/>
            <a:ext cx="930932" cy="1256701"/>
          </a:xfrm>
          <a:prstGeom prst="rect">
            <a:avLst/>
          </a:prstGeom>
        </p:spPr>
      </p:pic>
      <p:pic>
        <p:nvPicPr>
          <p:cNvPr id="14" name="Graphic 41" descr="Deciduous tree">
            <a:extLst>
              <a:ext uri="{FF2B5EF4-FFF2-40B4-BE49-F238E27FC236}">
                <a16:creationId xmlns:a16="http://schemas.microsoft.com/office/drawing/2014/main" id="{74ACDDA4-26D9-4F31-9A9E-8465F80027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13067" y="82860"/>
            <a:ext cx="930932" cy="1256701"/>
          </a:xfrm>
          <a:prstGeom prst="rect">
            <a:avLst/>
          </a:prstGeom>
        </p:spPr>
      </p:pic>
      <p:pic>
        <p:nvPicPr>
          <p:cNvPr id="15" name="Graphic 39" descr="Deciduous tree">
            <a:extLst>
              <a:ext uri="{FF2B5EF4-FFF2-40B4-BE49-F238E27FC236}">
                <a16:creationId xmlns:a16="http://schemas.microsoft.com/office/drawing/2014/main" id="{65F2147A-EB8F-4EF1-9C9A-7C7760E2AF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46041" y="-87132"/>
            <a:ext cx="897785" cy="1220695"/>
          </a:xfrm>
          <a:prstGeom prst="rect">
            <a:avLst/>
          </a:prstGeom>
        </p:spPr>
      </p:pic>
      <p:pic>
        <p:nvPicPr>
          <p:cNvPr id="16" name="Graphic 39" descr="Deciduous tree">
            <a:extLst>
              <a:ext uri="{FF2B5EF4-FFF2-40B4-BE49-F238E27FC236}">
                <a16:creationId xmlns:a16="http://schemas.microsoft.com/office/drawing/2014/main" id="{74C475B8-ED12-4982-B0A1-AF65167658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858695" y="1864170"/>
            <a:ext cx="897785" cy="1220695"/>
          </a:xfrm>
          <a:prstGeom prst="rect">
            <a:avLst/>
          </a:prstGeom>
        </p:spPr>
      </p:pic>
      <p:pic>
        <p:nvPicPr>
          <p:cNvPr id="17" name="Graphic 39" descr="Deciduous tree">
            <a:extLst>
              <a:ext uri="{FF2B5EF4-FFF2-40B4-BE49-F238E27FC236}">
                <a16:creationId xmlns:a16="http://schemas.microsoft.com/office/drawing/2014/main" id="{F2B0C4DA-C5FA-4B35-93AE-3218B3847C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2599004" y="4401257"/>
            <a:ext cx="897785" cy="1220695"/>
          </a:xfrm>
          <a:prstGeom prst="rect">
            <a:avLst/>
          </a:prstGeom>
        </p:spPr>
      </p:pic>
      <p:pic>
        <p:nvPicPr>
          <p:cNvPr id="18" name="Graphic 39" descr="Deciduous tree">
            <a:extLst>
              <a:ext uri="{FF2B5EF4-FFF2-40B4-BE49-F238E27FC236}">
                <a16:creationId xmlns:a16="http://schemas.microsoft.com/office/drawing/2014/main" id="{E56DBCE5-FABB-4772-A144-069F90B548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1690771" y="4912886"/>
            <a:ext cx="897785" cy="1220695"/>
          </a:xfrm>
          <a:prstGeom prst="rect">
            <a:avLst/>
          </a:prstGeom>
        </p:spPr>
      </p:pic>
      <p:pic>
        <p:nvPicPr>
          <p:cNvPr id="19" name="Graphic 39" descr="Deciduous tree">
            <a:extLst>
              <a:ext uri="{FF2B5EF4-FFF2-40B4-BE49-F238E27FC236}">
                <a16:creationId xmlns:a16="http://schemas.microsoft.com/office/drawing/2014/main" id="{202DEC53-3450-44D6-8592-AFF1CE9345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1395550" y="159517"/>
            <a:ext cx="897785" cy="1220695"/>
          </a:xfrm>
          <a:prstGeom prst="rect">
            <a:avLst/>
          </a:prstGeom>
        </p:spPr>
      </p:pic>
      <p:pic>
        <p:nvPicPr>
          <p:cNvPr id="20" name="Graphic 39" descr="Deciduous tree">
            <a:extLst>
              <a:ext uri="{FF2B5EF4-FFF2-40B4-BE49-F238E27FC236}">
                <a16:creationId xmlns:a16="http://schemas.microsoft.com/office/drawing/2014/main" id="{9A5F1434-ACA5-4298-91CF-9B869C640D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2827607" y="406829"/>
            <a:ext cx="897785" cy="1220695"/>
          </a:xfrm>
          <a:prstGeom prst="rect">
            <a:avLst/>
          </a:prstGeom>
        </p:spPr>
      </p:pic>
      <p:pic>
        <p:nvPicPr>
          <p:cNvPr id="21" name="Graphic 39" descr="Deciduous tree">
            <a:extLst>
              <a:ext uri="{FF2B5EF4-FFF2-40B4-BE49-F238E27FC236}">
                <a16:creationId xmlns:a16="http://schemas.microsoft.com/office/drawing/2014/main" id="{A0186796-BCC5-4F3C-8699-2817FCB90B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1589608" y="2432260"/>
            <a:ext cx="897785" cy="1220695"/>
          </a:xfrm>
          <a:prstGeom prst="rect">
            <a:avLst/>
          </a:prstGeom>
        </p:spPr>
      </p:pic>
      <p:pic>
        <p:nvPicPr>
          <p:cNvPr id="22" name="Graphic 39" descr="Deciduous tree">
            <a:extLst>
              <a:ext uri="{FF2B5EF4-FFF2-40B4-BE49-F238E27FC236}">
                <a16:creationId xmlns:a16="http://schemas.microsoft.com/office/drawing/2014/main" id="{A9DF3A11-EAED-4236-AC2E-E58E878694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3087640" y="3191522"/>
            <a:ext cx="897785" cy="1220695"/>
          </a:xfrm>
          <a:prstGeom prst="rect">
            <a:avLst/>
          </a:prstGeom>
        </p:spPr>
      </p:pic>
      <p:pic>
        <p:nvPicPr>
          <p:cNvPr id="23" name="Graphic 39" descr="Deciduous tree">
            <a:extLst>
              <a:ext uri="{FF2B5EF4-FFF2-40B4-BE49-F238E27FC236}">
                <a16:creationId xmlns:a16="http://schemas.microsoft.com/office/drawing/2014/main" id="{A87EDCEA-BFD0-47FE-8BBB-C58FDA20E6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5144399" y="1779976"/>
            <a:ext cx="897785" cy="1220694"/>
          </a:xfrm>
          <a:prstGeom prst="rect">
            <a:avLst/>
          </a:prstGeom>
        </p:spPr>
      </p:pic>
      <p:pic>
        <p:nvPicPr>
          <p:cNvPr id="24" name="Graphic 39" descr="Deciduous tree">
            <a:extLst>
              <a:ext uri="{FF2B5EF4-FFF2-40B4-BE49-F238E27FC236}">
                <a16:creationId xmlns:a16="http://schemas.microsoft.com/office/drawing/2014/main" id="{E1D5EFD3-7C7F-4098-BF58-38141FD164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3136039" y="5245016"/>
            <a:ext cx="897785" cy="1220695"/>
          </a:xfrm>
          <a:prstGeom prst="rect">
            <a:avLst/>
          </a:prstGeom>
        </p:spPr>
      </p:pic>
      <p:pic>
        <p:nvPicPr>
          <p:cNvPr id="25" name="Graphic 39" descr="Deciduous tree">
            <a:extLst>
              <a:ext uri="{FF2B5EF4-FFF2-40B4-BE49-F238E27FC236}">
                <a16:creationId xmlns:a16="http://schemas.microsoft.com/office/drawing/2014/main" id="{B3B58B7B-D2AF-4D55-91ED-C766C7AFDD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3672108" y="4221290"/>
            <a:ext cx="897785" cy="1220695"/>
          </a:xfrm>
          <a:prstGeom prst="rect">
            <a:avLst/>
          </a:prstGeom>
        </p:spPr>
      </p:pic>
      <p:pic>
        <p:nvPicPr>
          <p:cNvPr id="26" name="Graphic 39" descr="Deciduous tree">
            <a:extLst>
              <a:ext uri="{FF2B5EF4-FFF2-40B4-BE49-F238E27FC236}">
                <a16:creationId xmlns:a16="http://schemas.microsoft.com/office/drawing/2014/main" id="{59AB5BE2-680A-4271-8A28-D17062952F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4062994" y="2879730"/>
            <a:ext cx="897785" cy="1220695"/>
          </a:xfrm>
          <a:prstGeom prst="rect">
            <a:avLst/>
          </a:prstGeom>
        </p:spPr>
      </p:pic>
      <p:pic>
        <p:nvPicPr>
          <p:cNvPr id="27" name="Graphic 39" descr="Deciduous tree">
            <a:extLst>
              <a:ext uri="{FF2B5EF4-FFF2-40B4-BE49-F238E27FC236}">
                <a16:creationId xmlns:a16="http://schemas.microsoft.com/office/drawing/2014/main" id="{8EFDC637-9CA2-4BDE-BF36-24CAED9462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4476187" y="5193317"/>
            <a:ext cx="897785" cy="1220695"/>
          </a:xfrm>
          <a:prstGeom prst="rect">
            <a:avLst/>
          </a:prstGeom>
        </p:spPr>
      </p:pic>
      <p:pic>
        <p:nvPicPr>
          <p:cNvPr id="28" name="Graphic 39" descr="Deciduous tree">
            <a:extLst>
              <a:ext uri="{FF2B5EF4-FFF2-40B4-BE49-F238E27FC236}">
                <a16:creationId xmlns:a16="http://schemas.microsoft.com/office/drawing/2014/main" id="{D65172A2-B9E9-4BDA-9A03-7DBE96BEC9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4691319" y="3851757"/>
            <a:ext cx="897785" cy="1220695"/>
          </a:xfrm>
          <a:prstGeom prst="rect">
            <a:avLst/>
          </a:prstGeom>
        </p:spPr>
      </p:pic>
      <p:pic>
        <p:nvPicPr>
          <p:cNvPr id="29" name="Graphic 43" descr="Fir tree">
            <a:extLst>
              <a:ext uri="{FF2B5EF4-FFF2-40B4-BE49-F238E27FC236}">
                <a16:creationId xmlns:a16="http://schemas.microsoft.com/office/drawing/2014/main" id="{49E763DF-FB52-4AB7-971F-80B778F702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000308" y="405388"/>
            <a:ext cx="1111471" cy="1119107"/>
          </a:xfrm>
          <a:prstGeom prst="rect">
            <a:avLst/>
          </a:prstGeom>
        </p:spPr>
      </p:pic>
      <p:pic>
        <p:nvPicPr>
          <p:cNvPr id="30" name="Graphic 43" descr="Fir tree">
            <a:extLst>
              <a:ext uri="{FF2B5EF4-FFF2-40B4-BE49-F238E27FC236}">
                <a16:creationId xmlns:a16="http://schemas.microsoft.com/office/drawing/2014/main" id="{9289CBAA-A130-4279-B105-F88572E206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970497" y="688175"/>
            <a:ext cx="1111471" cy="1119107"/>
          </a:xfrm>
          <a:prstGeom prst="rect">
            <a:avLst/>
          </a:prstGeom>
        </p:spPr>
      </p:pic>
      <p:pic>
        <p:nvPicPr>
          <p:cNvPr id="31" name="Graphic 43" descr="Fir tree">
            <a:extLst>
              <a:ext uri="{FF2B5EF4-FFF2-40B4-BE49-F238E27FC236}">
                <a16:creationId xmlns:a16="http://schemas.microsoft.com/office/drawing/2014/main" id="{1BBDAD8D-B6B2-47C1-A81F-0BAD8E54A0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675243" y="1313797"/>
            <a:ext cx="1111471" cy="1119107"/>
          </a:xfrm>
          <a:prstGeom prst="rect">
            <a:avLst/>
          </a:prstGeom>
        </p:spPr>
      </p:pic>
      <p:pic>
        <p:nvPicPr>
          <p:cNvPr id="32" name="Graphic 43" descr="Fir tree">
            <a:extLst>
              <a:ext uri="{FF2B5EF4-FFF2-40B4-BE49-F238E27FC236}">
                <a16:creationId xmlns:a16="http://schemas.microsoft.com/office/drawing/2014/main" id="{A552DFC0-D7C6-4674-8598-BE326EA45D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070550" y="2162042"/>
            <a:ext cx="1111471" cy="1119107"/>
          </a:xfrm>
          <a:prstGeom prst="rect">
            <a:avLst/>
          </a:prstGeom>
        </p:spPr>
      </p:pic>
      <p:pic>
        <p:nvPicPr>
          <p:cNvPr id="33" name="Graphic 43" descr="Fir tree">
            <a:extLst>
              <a:ext uri="{FF2B5EF4-FFF2-40B4-BE49-F238E27FC236}">
                <a16:creationId xmlns:a16="http://schemas.microsoft.com/office/drawing/2014/main" id="{121142D0-F642-4F4B-8B35-2DEE6B3F64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973624" y="1294901"/>
            <a:ext cx="1111471" cy="1119107"/>
          </a:xfrm>
          <a:prstGeom prst="rect">
            <a:avLst/>
          </a:prstGeom>
        </p:spPr>
      </p:pic>
      <p:pic>
        <p:nvPicPr>
          <p:cNvPr id="34" name="Graphic 43" descr="Fir tree">
            <a:extLst>
              <a:ext uri="{FF2B5EF4-FFF2-40B4-BE49-F238E27FC236}">
                <a16:creationId xmlns:a16="http://schemas.microsoft.com/office/drawing/2014/main" id="{C86F161E-111D-400D-9289-A6070F491D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128987" y="3628537"/>
            <a:ext cx="1111471" cy="1119107"/>
          </a:xfrm>
          <a:prstGeom prst="rect">
            <a:avLst/>
          </a:prstGeom>
        </p:spPr>
      </p:pic>
      <p:pic>
        <p:nvPicPr>
          <p:cNvPr id="35" name="Graphic 43" descr="Fir tree">
            <a:extLst>
              <a:ext uri="{FF2B5EF4-FFF2-40B4-BE49-F238E27FC236}">
                <a16:creationId xmlns:a16="http://schemas.microsoft.com/office/drawing/2014/main" id="{CEE8EE16-CD81-4218-87D6-A3C85598AD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695611" y="2545814"/>
            <a:ext cx="1111471" cy="1119107"/>
          </a:xfrm>
          <a:prstGeom prst="rect">
            <a:avLst/>
          </a:prstGeom>
        </p:spPr>
      </p:pic>
      <p:pic>
        <p:nvPicPr>
          <p:cNvPr id="36" name="Graphic 43" descr="Fir tree">
            <a:extLst>
              <a:ext uri="{FF2B5EF4-FFF2-40B4-BE49-F238E27FC236}">
                <a16:creationId xmlns:a16="http://schemas.microsoft.com/office/drawing/2014/main" id="{03FDF29A-E9C2-4BF8-A0C0-C216044606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570070" y="5193317"/>
            <a:ext cx="1111471" cy="1119107"/>
          </a:xfrm>
          <a:prstGeom prst="rect">
            <a:avLst/>
          </a:prstGeom>
        </p:spPr>
      </p:pic>
      <p:pic>
        <p:nvPicPr>
          <p:cNvPr id="37" name="Graphic 43" descr="Fir tree">
            <a:extLst>
              <a:ext uri="{FF2B5EF4-FFF2-40B4-BE49-F238E27FC236}">
                <a16:creationId xmlns:a16="http://schemas.microsoft.com/office/drawing/2014/main" id="{E71003EE-0836-48C8-9CCE-6F676E63D4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256852" y="4904212"/>
            <a:ext cx="1111471" cy="1119107"/>
          </a:xfrm>
          <a:prstGeom prst="rect">
            <a:avLst/>
          </a:prstGeom>
        </p:spPr>
      </p:pic>
      <p:pic>
        <p:nvPicPr>
          <p:cNvPr id="38" name="Graphic 43" descr="Fir tree">
            <a:extLst>
              <a:ext uri="{FF2B5EF4-FFF2-40B4-BE49-F238E27FC236}">
                <a16:creationId xmlns:a16="http://schemas.microsoft.com/office/drawing/2014/main" id="{9AF187AB-ACC9-4362-A3AC-B68A01DBFE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338703" y="5093038"/>
            <a:ext cx="1111471" cy="1119107"/>
          </a:xfrm>
          <a:prstGeom prst="rect">
            <a:avLst/>
          </a:prstGeom>
        </p:spPr>
      </p:pic>
      <p:pic>
        <p:nvPicPr>
          <p:cNvPr id="39" name="Graphic 43" descr="Fir tree">
            <a:extLst>
              <a:ext uri="{FF2B5EF4-FFF2-40B4-BE49-F238E27FC236}">
                <a16:creationId xmlns:a16="http://schemas.microsoft.com/office/drawing/2014/main" id="{5F8BD327-FA77-4353-89A8-9F1FBE3899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760386" y="4307539"/>
            <a:ext cx="1111471" cy="1119107"/>
          </a:xfrm>
          <a:prstGeom prst="rect">
            <a:avLst/>
          </a:prstGeom>
        </p:spPr>
      </p:pic>
      <p:pic>
        <p:nvPicPr>
          <p:cNvPr id="40" name="Graphic 43" descr="Fir tree">
            <a:extLst>
              <a:ext uri="{FF2B5EF4-FFF2-40B4-BE49-F238E27FC236}">
                <a16:creationId xmlns:a16="http://schemas.microsoft.com/office/drawing/2014/main" id="{D8E9C4F9-EB63-4BC6-A118-E3E0AB55C1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703441" y="2861831"/>
            <a:ext cx="1111471" cy="1119107"/>
          </a:xfrm>
          <a:prstGeom prst="rect">
            <a:avLst/>
          </a:prstGeom>
        </p:spPr>
      </p:pic>
      <p:pic>
        <p:nvPicPr>
          <p:cNvPr id="41" name="Graphic 43" descr="Fir tree">
            <a:extLst>
              <a:ext uri="{FF2B5EF4-FFF2-40B4-BE49-F238E27FC236}">
                <a16:creationId xmlns:a16="http://schemas.microsoft.com/office/drawing/2014/main" id="{9AA6E1B4-43DA-43BD-830C-2DB4E07158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35819" y="1621183"/>
            <a:ext cx="1111471" cy="1119107"/>
          </a:xfrm>
          <a:prstGeom prst="rect">
            <a:avLst/>
          </a:prstGeom>
        </p:spPr>
      </p:pic>
      <p:pic>
        <p:nvPicPr>
          <p:cNvPr id="42" name="Graphic 41" descr="Fir tree">
            <a:extLst>
              <a:ext uri="{FF2B5EF4-FFF2-40B4-BE49-F238E27FC236}">
                <a16:creationId xmlns:a16="http://schemas.microsoft.com/office/drawing/2014/main" id="{CC71D281-CB33-42A5-B4CF-F436E5FB65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089269" y="2464238"/>
            <a:ext cx="1111471" cy="1119107"/>
          </a:xfrm>
          <a:prstGeom prst="rect">
            <a:avLst/>
          </a:prstGeom>
        </p:spPr>
      </p:pic>
      <p:pic>
        <p:nvPicPr>
          <p:cNvPr id="43" name="Graphic 46" descr="Fir tree">
            <a:extLst>
              <a:ext uri="{FF2B5EF4-FFF2-40B4-BE49-F238E27FC236}">
                <a16:creationId xmlns:a16="http://schemas.microsoft.com/office/drawing/2014/main" id="{EA0174AA-53B4-40FC-8E10-D091151E073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959440" y="5082"/>
            <a:ext cx="1281018" cy="1289818"/>
          </a:xfrm>
          <a:prstGeom prst="rect">
            <a:avLst/>
          </a:prstGeom>
        </p:spPr>
      </p:pic>
      <p:pic>
        <p:nvPicPr>
          <p:cNvPr id="44" name="Graphic 46" descr="Fir tree">
            <a:extLst>
              <a:ext uri="{FF2B5EF4-FFF2-40B4-BE49-F238E27FC236}">
                <a16:creationId xmlns:a16="http://schemas.microsoft.com/office/drawing/2014/main" id="{B8B02A29-3113-46D0-BDE9-CB414A9752A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076705" y="4401257"/>
            <a:ext cx="1281018" cy="1289818"/>
          </a:xfrm>
          <a:prstGeom prst="rect">
            <a:avLst/>
          </a:prstGeom>
        </p:spPr>
      </p:pic>
      <p:pic>
        <p:nvPicPr>
          <p:cNvPr id="45" name="Graphic 44" descr="Fir tree">
            <a:extLst>
              <a:ext uri="{FF2B5EF4-FFF2-40B4-BE49-F238E27FC236}">
                <a16:creationId xmlns:a16="http://schemas.microsoft.com/office/drawing/2014/main" id="{1999EB4E-4A03-4210-8E42-6386932F78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777824" y="3253515"/>
            <a:ext cx="1281018" cy="1289818"/>
          </a:xfrm>
          <a:prstGeom prst="rect">
            <a:avLst/>
          </a:prstGeom>
        </p:spPr>
      </p:pic>
      <p:pic>
        <p:nvPicPr>
          <p:cNvPr id="46" name="Graphic 46" descr="Fir tree">
            <a:extLst>
              <a:ext uri="{FF2B5EF4-FFF2-40B4-BE49-F238E27FC236}">
                <a16:creationId xmlns:a16="http://schemas.microsoft.com/office/drawing/2014/main" id="{70B6E18D-3B39-4A8D-9EDF-2F9EA83ECBC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165296" y="1742384"/>
            <a:ext cx="1281018" cy="1289818"/>
          </a:xfrm>
          <a:prstGeom prst="rect">
            <a:avLst/>
          </a:prstGeom>
        </p:spPr>
      </p:pic>
      <p:pic>
        <p:nvPicPr>
          <p:cNvPr id="47" name="Graphic 46" descr="Fir tree">
            <a:extLst>
              <a:ext uri="{FF2B5EF4-FFF2-40B4-BE49-F238E27FC236}">
                <a16:creationId xmlns:a16="http://schemas.microsoft.com/office/drawing/2014/main" id="{6CCACF1F-04D4-4DA5-894B-33A2CA0D5D1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790711" y="484215"/>
            <a:ext cx="1281018" cy="1289818"/>
          </a:xfrm>
          <a:prstGeom prst="rect">
            <a:avLst/>
          </a:prstGeom>
        </p:spPr>
      </p:pic>
      <p:pic>
        <p:nvPicPr>
          <p:cNvPr id="48" name="Graphic 46" descr="Fir tree">
            <a:extLst>
              <a:ext uri="{FF2B5EF4-FFF2-40B4-BE49-F238E27FC236}">
                <a16:creationId xmlns:a16="http://schemas.microsoft.com/office/drawing/2014/main" id="{D7656EEF-765D-4E26-9926-27CC45E2379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899855" y="4056103"/>
            <a:ext cx="1281018" cy="1289818"/>
          </a:xfrm>
          <a:prstGeom prst="rect">
            <a:avLst/>
          </a:prstGeom>
        </p:spPr>
      </p:pic>
      <p:pic>
        <p:nvPicPr>
          <p:cNvPr id="49" name="Graphic 46" descr="Fir tree">
            <a:extLst>
              <a:ext uri="{FF2B5EF4-FFF2-40B4-BE49-F238E27FC236}">
                <a16:creationId xmlns:a16="http://schemas.microsoft.com/office/drawing/2014/main" id="{98D801B1-6D6F-48FF-AC74-7DBD4929018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699297" y="3532734"/>
            <a:ext cx="1281018" cy="1289818"/>
          </a:xfrm>
          <a:prstGeom prst="rect">
            <a:avLst/>
          </a:prstGeom>
        </p:spPr>
      </p:pic>
      <p:pic>
        <p:nvPicPr>
          <p:cNvPr id="50" name="Graphic 43" descr="Fir tree">
            <a:extLst>
              <a:ext uri="{FF2B5EF4-FFF2-40B4-BE49-F238E27FC236}">
                <a16:creationId xmlns:a16="http://schemas.microsoft.com/office/drawing/2014/main" id="{A561B855-9EB2-428F-9630-6D46952208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319224" y="5035670"/>
            <a:ext cx="1111471" cy="1119107"/>
          </a:xfrm>
          <a:prstGeom prst="rect">
            <a:avLst/>
          </a:prstGeom>
        </p:spPr>
      </p:pic>
      <p:pic>
        <p:nvPicPr>
          <p:cNvPr id="51" name="Graphic 43" descr="Fir tree">
            <a:extLst>
              <a:ext uri="{FF2B5EF4-FFF2-40B4-BE49-F238E27FC236}">
                <a16:creationId xmlns:a16="http://schemas.microsoft.com/office/drawing/2014/main" id="{3E22C105-A191-4040-9727-0ABAB3DEBD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229921" y="5467077"/>
            <a:ext cx="1111471" cy="1119107"/>
          </a:xfrm>
          <a:prstGeom prst="rect">
            <a:avLst/>
          </a:prstGeom>
        </p:spPr>
      </p:pic>
      <p:pic>
        <p:nvPicPr>
          <p:cNvPr id="52" name="Graphic 46" descr="Fir tree">
            <a:extLst>
              <a:ext uri="{FF2B5EF4-FFF2-40B4-BE49-F238E27FC236}">
                <a16:creationId xmlns:a16="http://schemas.microsoft.com/office/drawing/2014/main" id="{8576B5D7-FCE6-4E61-B7D2-F087FCE5F60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321470" y="1407805"/>
            <a:ext cx="1281018" cy="1289818"/>
          </a:xfrm>
          <a:prstGeom prst="rect">
            <a:avLst/>
          </a:prstGeom>
        </p:spPr>
      </p:pic>
      <p:pic>
        <p:nvPicPr>
          <p:cNvPr id="53" name="Graphic 46" descr="Fir tree">
            <a:extLst>
              <a:ext uri="{FF2B5EF4-FFF2-40B4-BE49-F238E27FC236}">
                <a16:creationId xmlns:a16="http://schemas.microsoft.com/office/drawing/2014/main" id="{8113016A-06B9-4F03-87DF-18CFCB26974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890700" y="191998"/>
            <a:ext cx="1281018" cy="1289818"/>
          </a:xfrm>
          <a:prstGeom prst="rect">
            <a:avLst/>
          </a:prstGeom>
        </p:spPr>
      </p:pic>
      <p:pic>
        <p:nvPicPr>
          <p:cNvPr id="54" name="Graphic 41" descr="Deciduous tree">
            <a:extLst>
              <a:ext uri="{FF2B5EF4-FFF2-40B4-BE49-F238E27FC236}">
                <a16:creationId xmlns:a16="http://schemas.microsoft.com/office/drawing/2014/main" id="{9130DB1D-8A50-40F6-9553-CE2830AFA5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3511" y="4215040"/>
            <a:ext cx="930932" cy="1256701"/>
          </a:xfrm>
          <a:prstGeom prst="rect">
            <a:avLst/>
          </a:prstGeom>
        </p:spPr>
      </p:pic>
      <p:pic>
        <p:nvPicPr>
          <p:cNvPr id="58" name="Graphic 41" descr="Deciduous tree">
            <a:extLst>
              <a:ext uri="{FF2B5EF4-FFF2-40B4-BE49-F238E27FC236}">
                <a16:creationId xmlns:a16="http://schemas.microsoft.com/office/drawing/2014/main" id="{96979388-C039-4661-BC31-563CA9515E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13944" y="1436193"/>
            <a:ext cx="930932" cy="1256701"/>
          </a:xfrm>
          <a:prstGeom prst="rect">
            <a:avLst/>
          </a:prstGeom>
        </p:spPr>
      </p:pic>
      <p:pic>
        <p:nvPicPr>
          <p:cNvPr id="66" name="Graphic 43" descr="Fir tree">
            <a:extLst>
              <a:ext uri="{FF2B5EF4-FFF2-40B4-BE49-F238E27FC236}">
                <a16:creationId xmlns:a16="http://schemas.microsoft.com/office/drawing/2014/main" id="{92962513-F5AF-4DE5-BF91-B6227045B9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59075" y="2665184"/>
            <a:ext cx="1111471" cy="1119107"/>
          </a:xfrm>
          <a:prstGeom prst="rect">
            <a:avLst/>
          </a:prstGeom>
        </p:spPr>
      </p:pic>
      <p:pic>
        <p:nvPicPr>
          <p:cNvPr id="67" name="Graphic 41" descr="Deciduous tree">
            <a:extLst>
              <a:ext uri="{FF2B5EF4-FFF2-40B4-BE49-F238E27FC236}">
                <a16:creationId xmlns:a16="http://schemas.microsoft.com/office/drawing/2014/main" id="{C2DCEE40-3DA8-4B73-AB4C-6B3717013A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88776" y="2336237"/>
            <a:ext cx="930932" cy="1256701"/>
          </a:xfrm>
          <a:prstGeom prst="rect">
            <a:avLst/>
          </a:prstGeom>
        </p:spPr>
      </p:pic>
      <p:pic>
        <p:nvPicPr>
          <p:cNvPr id="68" name="Graphic 41" descr="Deciduous tree">
            <a:extLst>
              <a:ext uri="{FF2B5EF4-FFF2-40B4-BE49-F238E27FC236}">
                <a16:creationId xmlns:a16="http://schemas.microsoft.com/office/drawing/2014/main" id="{156F92CA-0B0D-4B73-BC71-2456612B11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03047" y="5490828"/>
            <a:ext cx="930932" cy="1256701"/>
          </a:xfrm>
          <a:prstGeom prst="rect">
            <a:avLst/>
          </a:prstGeom>
        </p:spPr>
      </p:pic>
      <p:pic>
        <p:nvPicPr>
          <p:cNvPr id="69" name="Graphic 39" descr="Deciduous tree">
            <a:extLst>
              <a:ext uri="{FF2B5EF4-FFF2-40B4-BE49-F238E27FC236}">
                <a16:creationId xmlns:a16="http://schemas.microsoft.com/office/drawing/2014/main" id="{73910D8E-EC36-4F28-A908-8E38CA126B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2311404" y="2660982"/>
            <a:ext cx="749131" cy="1220695"/>
          </a:xfrm>
          <a:prstGeom prst="rect">
            <a:avLst/>
          </a:prstGeom>
        </p:spPr>
      </p:pic>
      <p:pic>
        <p:nvPicPr>
          <p:cNvPr id="77" name="Graphic 41" descr="Deciduous tree">
            <a:extLst>
              <a:ext uri="{FF2B5EF4-FFF2-40B4-BE49-F238E27FC236}">
                <a16:creationId xmlns:a16="http://schemas.microsoft.com/office/drawing/2014/main" id="{99478461-7488-497B-8C04-2FA2354A21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87155" y="4118813"/>
            <a:ext cx="930932" cy="1256701"/>
          </a:xfrm>
          <a:prstGeom prst="rect">
            <a:avLst/>
          </a:prstGeom>
        </p:spPr>
      </p:pic>
      <p:pic>
        <p:nvPicPr>
          <p:cNvPr id="1026" name="Picture 2" descr="Moth insect shape - Free animals icons">
            <a:extLst>
              <a:ext uri="{FF2B5EF4-FFF2-40B4-BE49-F238E27FC236}">
                <a16:creationId xmlns:a16="http://schemas.microsoft.com/office/drawing/2014/main" id="{3A5DF9A3-3E50-4B5A-8200-945DC261AA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23534" y="599594"/>
            <a:ext cx="580306" cy="580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2" descr="Moth insect shape - Free animals icons">
            <a:extLst>
              <a:ext uri="{FF2B5EF4-FFF2-40B4-BE49-F238E27FC236}">
                <a16:creationId xmlns:a16="http://schemas.microsoft.com/office/drawing/2014/main" id="{CEC8E1D3-0301-4094-AEBF-D4A4AB3813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27288" y="3725011"/>
            <a:ext cx="580306" cy="580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2" descr="Moth insect shape - Free animals icons">
            <a:extLst>
              <a:ext uri="{FF2B5EF4-FFF2-40B4-BE49-F238E27FC236}">
                <a16:creationId xmlns:a16="http://schemas.microsoft.com/office/drawing/2014/main" id="{83D8015A-FBF8-4822-A25C-C6EB85BF86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93949" y="4891435"/>
            <a:ext cx="580306" cy="580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2" descr="Moth insect shape - Free animals icons">
            <a:extLst>
              <a:ext uri="{FF2B5EF4-FFF2-40B4-BE49-F238E27FC236}">
                <a16:creationId xmlns:a16="http://schemas.microsoft.com/office/drawing/2014/main" id="{FE379EC1-A8EF-4C48-BE8C-A36FCD6A17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25419" y="3825930"/>
            <a:ext cx="580306" cy="580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2" descr="Moth insect shape - Free animals icons">
            <a:extLst>
              <a:ext uri="{FF2B5EF4-FFF2-40B4-BE49-F238E27FC236}">
                <a16:creationId xmlns:a16="http://schemas.microsoft.com/office/drawing/2014/main" id="{59F887BA-A9E9-4B10-92A0-651C3F38CA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715352" y="2291695"/>
            <a:ext cx="580306" cy="580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2" descr="Moth insect shape - Free animals icons">
            <a:extLst>
              <a:ext uri="{FF2B5EF4-FFF2-40B4-BE49-F238E27FC236}">
                <a16:creationId xmlns:a16="http://schemas.microsoft.com/office/drawing/2014/main" id="{CD5F4B44-DF14-4263-BB6D-12F16B4D57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789232" y="3616577"/>
            <a:ext cx="580306" cy="580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2" descr="Moth insect shape - Free animals icons">
            <a:extLst>
              <a:ext uri="{FF2B5EF4-FFF2-40B4-BE49-F238E27FC236}">
                <a16:creationId xmlns:a16="http://schemas.microsoft.com/office/drawing/2014/main" id="{B0170891-72B7-43D1-B5BA-BC70A776BD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763552" y="2581848"/>
            <a:ext cx="580306" cy="580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2" descr="Moth insect shape - Free animals icons">
            <a:extLst>
              <a:ext uri="{FF2B5EF4-FFF2-40B4-BE49-F238E27FC236}">
                <a16:creationId xmlns:a16="http://schemas.microsoft.com/office/drawing/2014/main" id="{D4ECAD49-5928-4E4D-B77B-4CA4D82679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740961" y="769864"/>
            <a:ext cx="580306" cy="580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2" descr="Moth insect shape - Free animals icons">
            <a:extLst>
              <a:ext uri="{FF2B5EF4-FFF2-40B4-BE49-F238E27FC236}">
                <a16:creationId xmlns:a16="http://schemas.microsoft.com/office/drawing/2014/main" id="{0BE6AC42-A83C-4181-8174-6CEBBAF345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766973" y="1366041"/>
            <a:ext cx="580306" cy="580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2" descr="Moth insect shape - Free animals icons">
            <a:extLst>
              <a:ext uri="{FF2B5EF4-FFF2-40B4-BE49-F238E27FC236}">
                <a16:creationId xmlns:a16="http://schemas.microsoft.com/office/drawing/2014/main" id="{501940FC-B00D-43A8-8EB5-41C6BB8436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681031" y="2492064"/>
            <a:ext cx="580306" cy="580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" descr="Moth insect shape - Free animals icons">
            <a:extLst>
              <a:ext uri="{FF2B5EF4-FFF2-40B4-BE49-F238E27FC236}">
                <a16:creationId xmlns:a16="http://schemas.microsoft.com/office/drawing/2014/main" id="{5EDCCF56-C853-49A2-96FB-78BB308F31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77613" y="407760"/>
            <a:ext cx="580306" cy="580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" descr="Moth insect shape - Free animals icons">
            <a:extLst>
              <a:ext uri="{FF2B5EF4-FFF2-40B4-BE49-F238E27FC236}">
                <a16:creationId xmlns:a16="http://schemas.microsoft.com/office/drawing/2014/main" id="{8E11F0E2-5CB8-4DE2-99F5-0EE28528DC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407548" y="1447460"/>
            <a:ext cx="580306" cy="580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" name="Picture 2" descr="Moth insect shape - Free animals icons">
            <a:extLst>
              <a:ext uri="{FF2B5EF4-FFF2-40B4-BE49-F238E27FC236}">
                <a16:creationId xmlns:a16="http://schemas.microsoft.com/office/drawing/2014/main" id="{B523F4BF-F97C-4F1D-82A1-C508B8869D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26546" y="1332300"/>
            <a:ext cx="580306" cy="580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2" descr="Moth insect shape - Free animals icons">
            <a:extLst>
              <a:ext uri="{FF2B5EF4-FFF2-40B4-BE49-F238E27FC236}">
                <a16:creationId xmlns:a16="http://schemas.microsoft.com/office/drawing/2014/main" id="{48FFD2DD-E496-45D2-96E3-13F1F040E3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9098" y="1354194"/>
            <a:ext cx="580306" cy="580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2" descr="Moth insect shape - Free animals icons">
            <a:extLst>
              <a:ext uri="{FF2B5EF4-FFF2-40B4-BE49-F238E27FC236}">
                <a16:creationId xmlns:a16="http://schemas.microsoft.com/office/drawing/2014/main" id="{345F51CF-A63E-4894-B43C-22EE5B81A8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75177" y="2316520"/>
            <a:ext cx="580306" cy="580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" name="Picture 2" descr="Moth insect shape - Free animals icons">
            <a:extLst>
              <a:ext uri="{FF2B5EF4-FFF2-40B4-BE49-F238E27FC236}">
                <a16:creationId xmlns:a16="http://schemas.microsoft.com/office/drawing/2014/main" id="{17775A45-6245-4F94-9202-A0923E59B8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775060" y="2671761"/>
            <a:ext cx="580306" cy="580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Picture 2" descr="Moth insect shape - Free animals icons">
            <a:extLst>
              <a:ext uri="{FF2B5EF4-FFF2-40B4-BE49-F238E27FC236}">
                <a16:creationId xmlns:a16="http://schemas.microsoft.com/office/drawing/2014/main" id="{BF20C73B-D405-4B6A-81D3-0AC843598A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57356" y="5377979"/>
            <a:ext cx="580306" cy="580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Picture 2" descr="Moth insect shape - Free animals icons">
            <a:extLst>
              <a:ext uri="{FF2B5EF4-FFF2-40B4-BE49-F238E27FC236}">
                <a16:creationId xmlns:a16="http://schemas.microsoft.com/office/drawing/2014/main" id="{45BDC2D2-6544-4981-825F-8F6220A04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08052" y="5652591"/>
            <a:ext cx="580306" cy="580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2" descr="Moth insect shape - Free animals icons">
            <a:extLst>
              <a:ext uri="{FF2B5EF4-FFF2-40B4-BE49-F238E27FC236}">
                <a16:creationId xmlns:a16="http://schemas.microsoft.com/office/drawing/2014/main" id="{E7E562BC-1841-4DBD-937D-06526A23E7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71067" y="3972448"/>
            <a:ext cx="580306" cy="580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" name="Picture 2" descr="Moth insect shape - Free animals icons">
            <a:extLst>
              <a:ext uri="{FF2B5EF4-FFF2-40B4-BE49-F238E27FC236}">
                <a16:creationId xmlns:a16="http://schemas.microsoft.com/office/drawing/2014/main" id="{B83FF299-F1F7-4889-855F-82598DC939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057165" y="271607"/>
            <a:ext cx="580306" cy="580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Picture 2" descr="Moth insect shape - Free animals icons">
            <a:extLst>
              <a:ext uri="{FF2B5EF4-FFF2-40B4-BE49-F238E27FC236}">
                <a16:creationId xmlns:a16="http://schemas.microsoft.com/office/drawing/2014/main" id="{1D6C676E-22BE-4CC1-A6EE-BF6AD7B128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72661" y="5305070"/>
            <a:ext cx="580306" cy="580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75CCB36-DFAD-49E6-BA38-4C4DE74C55A6}"/>
              </a:ext>
            </a:extLst>
          </p:cNvPr>
          <p:cNvSpPr txBox="1"/>
          <p:nvPr/>
        </p:nvSpPr>
        <p:spPr>
          <a:xfrm>
            <a:off x="4787994" y="-33290"/>
            <a:ext cx="2943304" cy="523220"/>
          </a:xfrm>
          <a:prstGeom prst="rect">
            <a:avLst/>
          </a:prstGeom>
          <a:solidFill>
            <a:schemeClr val="bg1"/>
          </a:solidFill>
          <a:effectLst>
            <a:softEdge rad="38100"/>
          </a:effectLst>
        </p:spPr>
        <p:txBody>
          <a:bodyPr wrap="square" rtlCol="0">
            <a:spAutoFit/>
          </a:bodyPr>
          <a:lstStyle/>
          <a:p>
            <a:r>
              <a:rPr lang="en-US" sz="2800" b="1" dirty="0"/>
              <a:t>Random dispersal</a:t>
            </a:r>
            <a:endParaRPr lang="en-GB" sz="2800" b="1" dirty="0"/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524B7DCD-3D65-4EFC-BDF0-7927332BFFCC}"/>
              </a:ext>
            </a:extLst>
          </p:cNvPr>
          <p:cNvSpPr txBox="1"/>
          <p:nvPr/>
        </p:nvSpPr>
        <p:spPr>
          <a:xfrm>
            <a:off x="10419908" y="46037"/>
            <a:ext cx="1552354" cy="461665"/>
          </a:xfrm>
          <a:prstGeom prst="rect">
            <a:avLst/>
          </a:prstGeom>
          <a:solidFill>
            <a:schemeClr val="accent6">
              <a:lumMod val="60000"/>
              <a:lumOff val="40000"/>
              <a:alpha val="81000"/>
            </a:schemeClr>
          </a:solidFill>
          <a:effectLst>
            <a:softEdge rad="50800"/>
          </a:effectLst>
        </p:spPr>
        <p:txBody>
          <a:bodyPr wrap="square" rtlCol="0">
            <a:spAutoFit/>
          </a:bodyPr>
          <a:lstStyle/>
          <a:p>
            <a:r>
              <a:rPr lang="en-US" sz="2400" dirty="0"/>
              <a:t>Discussion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3269147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91C5F3-C7E1-4404-8DEC-FE148A997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F8A07F-BAF9-4769-A006-23A688D223A9}" type="slidenum">
              <a:rPr lang="fr-FR" smtClean="0"/>
              <a:pPr>
                <a:defRPr/>
              </a:pPr>
              <a:t>27</a:t>
            </a:fld>
            <a:endParaRPr lang="fr-FR"/>
          </a:p>
        </p:txBody>
      </p:sp>
      <p:sp>
        <p:nvSpPr>
          <p:cNvPr id="6" name="CustomShape 1">
            <a:extLst>
              <a:ext uri="{FF2B5EF4-FFF2-40B4-BE49-F238E27FC236}">
                <a16:creationId xmlns:a16="http://schemas.microsoft.com/office/drawing/2014/main" id="{186EBC27-371F-4323-9667-C5FF7ACE6FDB}"/>
              </a:ext>
            </a:extLst>
          </p:cNvPr>
          <p:cNvSpPr/>
          <p:nvPr/>
        </p:nvSpPr>
        <p:spPr>
          <a:xfrm>
            <a:off x="-6346" y="1188"/>
            <a:ext cx="12109570" cy="6856812"/>
          </a:xfrm>
          <a:prstGeom prst="rect">
            <a:avLst/>
          </a:prstGeom>
          <a:solidFill>
            <a:srgbClr val="5B9BD5">
              <a:alpha val="69000"/>
            </a:srgbClr>
          </a:solidFill>
          <a:ln w="12600" cap="flat">
            <a:solidFill>
              <a:srgbClr val="41719C"/>
            </a:solidFill>
            <a:prstDash val="solid"/>
            <a:miter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7" name="Graphic 41" descr="Deciduous tree">
            <a:extLst>
              <a:ext uri="{FF2B5EF4-FFF2-40B4-BE49-F238E27FC236}">
                <a16:creationId xmlns:a16="http://schemas.microsoft.com/office/drawing/2014/main" id="{5B1A4531-60AD-46FF-981E-E6B3C5B3FC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5377" y="901080"/>
            <a:ext cx="930932" cy="1256701"/>
          </a:xfrm>
          <a:prstGeom prst="rect">
            <a:avLst/>
          </a:prstGeom>
        </p:spPr>
      </p:pic>
      <p:pic>
        <p:nvPicPr>
          <p:cNvPr id="8" name="Graphic 41" descr="Deciduous tree">
            <a:extLst>
              <a:ext uri="{FF2B5EF4-FFF2-40B4-BE49-F238E27FC236}">
                <a16:creationId xmlns:a16="http://schemas.microsoft.com/office/drawing/2014/main" id="{7DE21EAB-41C4-496A-8848-20BE98B2CC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06847" y="123510"/>
            <a:ext cx="930932" cy="1256701"/>
          </a:xfrm>
          <a:prstGeom prst="rect">
            <a:avLst/>
          </a:prstGeom>
        </p:spPr>
      </p:pic>
      <p:pic>
        <p:nvPicPr>
          <p:cNvPr id="9" name="Graphic 41" descr="Deciduous tree">
            <a:extLst>
              <a:ext uri="{FF2B5EF4-FFF2-40B4-BE49-F238E27FC236}">
                <a16:creationId xmlns:a16="http://schemas.microsoft.com/office/drawing/2014/main" id="{E06AC5B6-9E62-433C-AEAA-0C47882D9E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38490" y="2709717"/>
            <a:ext cx="930932" cy="1256701"/>
          </a:xfrm>
          <a:prstGeom prst="rect">
            <a:avLst/>
          </a:prstGeom>
        </p:spPr>
      </p:pic>
      <p:pic>
        <p:nvPicPr>
          <p:cNvPr id="10" name="Graphic 41" descr="Deciduous tree">
            <a:extLst>
              <a:ext uri="{FF2B5EF4-FFF2-40B4-BE49-F238E27FC236}">
                <a16:creationId xmlns:a16="http://schemas.microsoft.com/office/drawing/2014/main" id="{F24BFB9E-90ED-4B5D-A147-FEC919BD27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3494" y="5209011"/>
            <a:ext cx="930932" cy="1256701"/>
          </a:xfrm>
          <a:prstGeom prst="rect">
            <a:avLst/>
          </a:prstGeom>
        </p:spPr>
      </p:pic>
      <p:pic>
        <p:nvPicPr>
          <p:cNvPr id="11" name="Graphic 41" descr="Deciduous tree">
            <a:extLst>
              <a:ext uri="{FF2B5EF4-FFF2-40B4-BE49-F238E27FC236}">
                <a16:creationId xmlns:a16="http://schemas.microsoft.com/office/drawing/2014/main" id="{D4A2C37D-939A-4C61-9E8B-722E0FD318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2690" y="3037091"/>
            <a:ext cx="930932" cy="1256701"/>
          </a:xfrm>
          <a:prstGeom prst="rect">
            <a:avLst/>
          </a:prstGeom>
        </p:spPr>
      </p:pic>
      <p:pic>
        <p:nvPicPr>
          <p:cNvPr id="12" name="Graphic 41" descr="Deciduous tree">
            <a:extLst>
              <a:ext uri="{FF2B5EF4-FFF2-40B4-BE49-F238E27FC236}">
                <a16:creationId xmlns:a16="http://schemas.microsoft.com/office/drawing/2014/main" id="{E0E27E1C-3FA2-43E2-9D30-2B02E4A220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56873" y="3673802"/>
            <a:ext cx="930932" cy="1256701"/>
          </a:xfrm>
          <a:prstGeom prst="rect">
            <a:avLst/>
          </a:prstGeom>
        </p:spPr>
      </p:pic>
      <p:pic>
        <p:nvPicPr>
          <p:cNvPr id="13" name="Graphic 41" descr="Deciduous tree">
            <a:extLst>
              <a:ext uri="{FF2B5EF4-FFF2-40B4-BE49-F238E27FC236}">
                <a16:creationId xmlns:a16="http://schemas.microsoft.com/office/drawing/2014/main" id="{B936AF39-CD95-456A-84D1-020BEA4253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66938" y="1739140"/>
            <a:ext cx="930932" cy="1256701"/>
          </a:xfrm>
          <a:prstGeom prst="rect">
            <a:avLst/>
          </a:prstGeom>
        </p:spPr>
      </p:pic>
      <p:pic>
        <p:nvPicPr>
          <p:cNvPr id="14" name="Graphic 41" descr="Deciduous tree">
            <a:extLst>
              <a:ext uri="{FF2B5EF4-FFF2-40B4-BE49-F238E27FC236}">
                <a16:creationId xmlns:a16="http://schemas.microsoft.com/office/drawing/2014/main" id="{74ACDDA4-26D9-4F31-9A9E-8465F80027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13067" y="82860"/>
            <a:ext cx="930932" cy="1256701"/>
          </a:xfrm>
          <a:prstGeom prst="rect">
            <a:avLst/>
          </a:prstGeom>
        </p:spPr>
      </p:pic>
      <p:pic>
        <p:nvPicPr>
          <p:cNvPr id="15" name="Graphic 39" descr="Deciduous tree">
            <a:extLst>
              <a:ext uri="{FF2B5EF4-FFF2-40B4-BE49-F238E27FC236}">
                <a16:creationId xmlns:a16="http://schemas.microsoft.com/office/drawing/2014/main" id="{65F2147A-EB8F-4EF1-9C9A-7C7760E2AF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46041" y="-87132"/>
            <a:ext cx="897785" cy="1220695"/>
          </a:xfrm>
          <a:prstGeom prst="rect">
            <a:avLst/>
          </a:prstGeom>
        </p:spPr>
      </p:pic>
      <p:pic>
        <p:nvPicPr>
          <p:cNvPr id="16" name="Graphic 39" descr="Deciduous tree">
            <a:extLst>
              <a:ext uri="{FF2B5EF4-FFF2-40B4-BE49-F238E27FC236}">
                <a16:creationId xmlns:a16="http://schemas.microsoft.com/office/drawing/2014/main" id="{74C475B8-ED12-4982-B0A1-AF65167658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858695" y="1864170"/>
            <a:ext cx="897785" cy="1220695"/>
          </a:xfrm>
          <a:prstGeom prst="rect">
            <a:avLst/>
          </a:prstGeom>
        </p:spPr>
      </p:pic>
      <p:pic>
        <p:nvPicPr>
          <p:cNvPr id="17" name="Graphic 39" descr="Deciduous tree">
            <a:extLst>
              <a:ext uri="{FF2B5EF4-FFF2-40B4-BE49-F238E27FC236}">
                <a16:creationId xmlns:a16="http://schemas.microsoft.com/office/drawing/2014/main" id="{F2B0C4DA-C5FA-4B35-93AE-3218B3847C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2599004" y="4401257"/>
            <a:ext cx="897785" cy="1220695"/>
          </a:xfrm>
          <a:prstGeom prst="rect">
            <a:avLst/>
          </a:prstGeom>
        </p:spPr>
      </p:pic>
      <p:pic>
        <p:nvPicPr>
          <p:cNvPr id="18" name="Graphic 39" descr="Deciduous tree">
            <a:extLst>
              <a:ext uri="{FF2B5EF4-FFF2-40B4-BE49-F238E27FC236}">
                <a16:creationId xmlns:a16="http://schemas.microsoft.com/office/drawing/2014/main" id="{E56DBCE5-FABB-4772-A144-069F90B548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1690771" y="4912886"/>
            <a:ext cx="897785" cy="1220695"/>
          </a:xfrm>
          <a:prstGeom prst="rect">
            <a:avLst/>
          </a:prstGeom>
        </p:spPr>
      </p:pic>
      <p:pic>
        <p:nvPicPr>
          <p:cNvPr id="19" name="Graphic 39" descr="Deciduous tree">
            <a:extLst>
              <a:ext uri="{FF2B5EF4-FFF2-40B4-BE49-F238E27FC236}">
                <a16:creationId xmlns:a16="http://schemas.microsoft.com/office/drawing/2014/main" id="{202DEC53-3450-44D6-8592-AFF1CE9345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1395550" y="159517"/>
            <a:ext cx="897785" cy="1220695"/>
          </a:xfrm>
          <a:prstGeom prst="rect">
            <a:avLst/>
          </a:prstGeom>
        </p:spPr>
      </p:pic>
      <p:pic>
        <p:nvPicPr>
          <p:cNvPr id="20" name="Graphic 39" descr="Deciduous tree">
            <a:extLst>
              <a:ext uri="{FF2B5EF4-FFF2-40B4-BE49-F238E27FC236}">
                <a16:creationId xmlns:a16="http://schemas.microsoft.com/office/drawing/2014/main" id="{9A5F1434-ACA5-4298-91CF-9B869C640D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2827607" y="406829"/>
            <a:ext cx="897785" cy="1220695"/>
          </a:xfrm>
          <a:prstGeom prst="rect">
            <a:avLst/>
          </a:prstGeom>
        </p:spPr>
      </p:pic>
      <p:pic>
        <p:nvPicPr>
          <p:cNvPr id="21" name="Graphic 39" descr="Deciduous tree">
            <a:extLst>
              <a:ext uri="{FF2B5EF4-FFF2-40B4-BE49-F238E27FC236}">
                <a16:creationId xmlns:a16="http://schemas.microsoft.com/office/drawing/2014/main" id="{A0186796-BCC5-4F3C-8699-2817FCB90B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1589608" y="2432260"/>
            <a:ext cx="897785" cy="1220695"/>
          </a:xfrm>
          <a:prstGeom prst="rect">
            <a:avLst/>
          </a:prstGeom>
        </p:spPr>
      </p:pic>
      <p:pic>
        <p:nvPicPr>
          <p:cNvPr id="22" name="Graphic 39" descr="Deciduous tree">
            <a:extLst>
              <a:ext uri="{FF2B5EF4-FFF2-40B4-BE49-F238E27FC236}">
                <a16:creationId xmlns:a16="http://schemas.microsoft.com/office/drawing/2014/main" id="{A9DF3A11-EAED-4236-AC2E-E58E878694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3087640" y="3191522"/>
            <a:ext cx="897785" cy="1220695"/>
          </a:xfrm>
          <a:prstGeom prst="rect">
            <a:avLst/>
          </a:prstGeom>
        </p:spPr>
      </p:pic>
      <p:pic>
        <p:nvPicPr>
          <p:cNvPr id="23" name="Graphic 39" descr="Deciduous tree">
            <a:extLst>
              <a:ext uri="{FF2B5EF4-FFF2-40B4-BE49-F238E27FC236}">
                <a16:creationId xmlns:a16="http://schemas.microsoft.com/office/drawing/2014/main" id="{A87EDCEA-BFD0-47FE-8BBB-C58FDA20E6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5144399" y="1779976"/>
            <a:ext cx="897785" cy="1220694"/>
          </a:xfrm>
          <a:prstGeom prst="rect">
            <a:avLst/>
          </a:prstGeom>
        </p:spPr>
      </p:pic>
      <p:pic>
        <p:nvPicPr>
          <p:cNvPr id="24" name="Graphic 39" descr="Deciduous tree">
            <a:extLst>
              <a:ext uri="{FF2B5EF4-FFF2-40B4-BE49-F238E27FC236}">
                <a16:creationId xmlns:a16="http://schemas.microsoft.com/office/drawing/2014/main" id="{E1D5EFD3-7C7F-4098-BF58-38141FD164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3136039" y="5245016"/>
            <a:ext cx="897785" cy="1220695"/>
          </a:xfrm>
          <a:prstGeom prst="rect">
            <a:avLst/>
          </a:prstGeom>
        </p:spPr>
      </p:pic>
      <p:pic>
        <p:nvPicPr>
          <p:cNvPr id="25" name="Graphic 39" descr="Deciduous tree">
            <a:extLst>
              <a:ext uri="{FF2B5EF4-FFF2-40B4-BE49-F238E27FC236}">
                <a16:creationId xmlns:a16="http://schemas.microsoft.com/office/drawing/2014/main" id="{B3B58B7B-D2AF-4D55-91ED-C766C7AFDD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3672108" y="4221290"/>
            <a:ext cx="897785" cy="1220695"/>
          </a:xfrm>
          <a:prstGeom prst="rect">
            <a:avLst/>
          </a:prstGeom>
        </p:spPr>
      </p:pic>
      <p:pic>
        <p:nvPicPr>
          <p:cNvPr id="26" name="Graphic 39" descr="Deciduous tree">
            <a:extLst>
              <a:ext uri="{FF2B5EF4-FFF2-40B4-BE49-F238E27FC236}">
                <a16:creationId xmlns:a16="http://schemas.microsoft.com/office/drawing/2014/main" id="{59AB5BE2-680A-4271-8A28-D17062952F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4062994" y="2879730"/>
            <a:ext cx="897785" cy="1220695"/>
          </a:xfrm>
          <a:prstGeom prst="rect">
            <a:avLst/>
          </a:prstGeom>
        </p:spPr>
      </p:pic>
      <p:pic>
        <p:nvPicPr>
          <p:cNvPr id="27" name="Graphic 39" descr="Deciduous tree">
            <a:extLst>
              <a:ext uri="{FF2B5EF4-FFF2-40B4-BE49-F238E27FC236}">
                <a16:creationId xmlns:a16="http://schemas.microsoft.com/office/drawing/2014/main" id="{8EFDC637-9CA2-4BDE-BF36-24CAED9462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4476187" y="5193317"/>
            <a:ext cx="897785" cy="1220695"/>
          </a:xfrm>
          <a:prstGeom prst="rect">
            <a:avLst/>
          </a:prstGeom>
        </p:spPr>
      </p:pic>
      <p:pic>
        <p:nvPicPr>
          <p:cNvPr id="28" name="Graphic 39" descr="Deciduous tree">
            <a:extLst>
              <a:ext uri="{FF2B5EF4-FFF2-40B4-BE49-F238E27FC236}">
                <a16:creationId xmlns:a16="http://schemas.microsoft.com/office/drawing/2014/main" id="{D65172A2-B9E9-4BDA-9A03-7DBE96BEC9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4691319" y="3851757"/>
            <a:ext cx="897785" cy="1220695"/>
          </a:xfrm>
          <a:prstGeom prst="rect">
            <a:avLst/>
          </a:prstGeom>
        </p:spPr>
      </p:pic>
      <p:pic>
        <p:nvPicPr>
          <p:cNvPr id="29" name="Graphic 43" descr="Fir tree">
            <a:extLst>
              <a:ext uri="{FF2B5EF4-FFF2-40B4-BE49-F238E27FC236}">
                <a16:creationId xmlns:a16="http://schemas.microsoft.com/office/drawing/2014/main" id="{49E763DF-FB52-4AB7-971F-80B778F702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000308" y="405388"/>
            <a:ext cx="1111471" cy="1119107"/>
          </a:xfrm>
          <a:prstGeom prst="rect">
            <a:avLst/>
          </a:prstGeom>
        </p:spPr>
      </p:pic>
      <p:pic>
        <p:nvPicPr>
          <p:cNvPr id="30" name="Graphic 43" descr="Fir tree">
            <a:extLst>
              <a:ext uri="{FF2B5EF4-FFF2-40B4-BE49-F238E27FC236}">
                <a16:creationId xmlns:a16="http://schemas.microsoft.com/office/drawing/2014/main" id="{9289CBAA-A130-4279-B105-F88572E206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970497" y="688175"/>
            <a:ext cx="1111471" cy="1119107"/>
          </a:xfrm>
          <a:prstGeom prst="rect">
            <a:avLst/>
          </a:prstGeom>
        </p:spPr>
      </p:pic>
      <p:pic>
        <p:nvPicPr>
          <p:cNvPr id="31" name="Graphic 43" descr="Fir tree">
            <a:extLst>
              <a:ext uri="{FF2B5EF4-FFF2-40B4-BE49-F238E27FC236}">
                <a16:creationId xmlns:a16="http://schemas.microsoft.com/office/drawing/2014/main" id="{1BBDAD8D-B6B2-47C1-A81F-0BAD8E54A0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675243" y="1313797"/>
            <a:ext cx="1111471" cy="1119107"/>
          </a:xfrm>
          <a:prstGeom prst="rect">
            <a:avLst/>
          </a:prstGeom>
        </p:spPr>
      </p:pic>
      <p:pic>
        <p:nvPicPr>
          <p:cNvPr id="32" name="Graphic 43" descr="Fir tree">
            <a:extLst>
              <a:ext uri="{FF2B5EF4-FFF2-40B4-BE49-F238E27FC236}">
                <a16:creationId xmlns:a16="http://schemas.microsoft.com/office/drawing/2014/main" id="{A552DFC0-D7C6-4674-8598-BE326EA45D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070550" y="2162042"/>
            <a:ext cx="1111471" cy="1119107"/>
          </a:xfrm>
          <a:prstGeom prst="rect">
            <a:avLst/>
          </a:prstGeom>
        </p:spPr>
      </p:pic>
      <p:pic>
        <p:nvPicPr>
          <p:cNvPr id="33" name="Graphic 43" descr="Fir tree">
            <a:extLst>
              <a:ext uri="{FF2B5EF4-FFF2-40B4-BE49-F238E27FC236}">
                <a16:creationId xmlns:a16="http://schemas.microsoft.com/office/drawing/2014/main" id="{121142D0-F642-4F4B-8B35-2DEE6B3F64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973624" y="1294901"/>
            <a:ext cx="1111471" cy="1119107"/>
          </a:xfrm>
          <a:prstGeom prst="rect">
            <a:avLst/>
          </a:prstGeom>
        </p:spPr>
      </p:pic>
      <p:pic>
        <p:nvPicPr>
          <p:cNvPr id="34" name="Graphic 43" descr="Fir tree">
            <a:extLst>
              <a:ext uri="{FF2B5EF4-FFF2-40B4-BE49-F238E27FC236}">
                <a16:creationId xmlns:a16="http://schemas.microsoft.com/office/drawing/2014/main" id="{C86F161E-111D-400D-9289-A6070F491D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128987" y="3628537"/>
            <a:ext cx="1111471" cy="1119107"/>
          </a:xfrm>
          <a:prstGeom prst="rect">
            <a:avLst/>
          </a:prstGeom>
        </p:spPr>
      </p:pic>
      <p:pic>
        <p:nvPicPr>
          <p:cNvPr id="35" name="Graphic 43" descr="Fir tree">
            <a:extLst>
              <a:ext uri="{FF2B5EF4-FFF2-40B4-BE49-F238E27FC236}">
                <a16:creationId xmlns:a16="http://schemas.microsoft.com/office/drawing/2014/main" id="{CEE8EE16-CD81-4218-87D6-A3C85598AD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695611" y="2545814"/>
            <a:ext cx="1111471" cy="1119107"/>
          </a:xfrm>
          <a:prstGeom prst="rect">
            <a:avLst/>
          </a:prstGeom>
        </p:spPr>
      </p:pic>
      <p:pic>
        <p:nvPicPr>
          <p:cNvPr id="36" name="Graphic 43" descr="Fir tree">
            <a:extLst>
              <a:ext uri="{FF2B5EF4-FFF2-40B4-BE49-F238E27FC236}">
                <a16:creationId xmlns:a16="http://schemas.microsoft.com/office/drawing/2014/main" id="{03FDF29A-E9C2-4BF8-A0C0-C216044606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570070" y="5193317"/>
            <a:ext cx="1111471" cy="1119107"/>
          </a:xfrm>
          <a:prstGeom prst="rect">
            <a:avLst/>
          </a:prstGeom>
        </p:spPr>
      </p:pic>
      <p:pic>
        <p:nvPicPr>
          <p:cNvPr id="37" name="Graphic 43" descr="Fir tree">
            <a:extLst>
              <a:ext uri="{FF2B5EF4-FFF2-40B4-BE49-F238E27FC236}">
                <a16:creationId xmlns:a16="http://schemas.microsoft.com/office/drawing/2014/main" id="{E71003EE-0836-48C8-9CCE-6F676E63D4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256852" y="4904212"/>
            <a:ext cx="1111471" cy="1119107"/>
          </a:xfrm>
          <a:prstGeom prst="rect">
            <a:avLst/>
          </a:prstGeom>
        </p:spPr>
      </p:pic>
      <p:pic>
        <p:nvPicPr>
          <p:cNvPr id="38" name="Graphic 43" descr="Fir tree">
            <a:extLst>
              <a:ext uri="{FF2B5EF4-FFF2-40B4-BE49-F238E27FC236}">
                <a16:creationId xmlns:a16="http://schemas.microsoft.com/office/drawing/2014/main" id="{9AF187AB-ACC9-4362-A3AC-B68A01DBFE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338703" y="5093038"/>
            <a:ext cx="1111471" cy="1119107"/>
          </a:xfrm>
          <a:prstGeom prst="rect">
            <a:avLst/>
          </a:prstGeom>
        </p:spPr>
      </p:pic>
      <p:pic>
        <p:nvPicPr>
          <p:cNvPr id="39" name="Graphic 43" descr="Fir tree">
            <a:extLst>
              <a:ext uri="{FF2B5EF4-FFF2-40B4-BE49-F238E27FC236}">
                <a16:creationId xmlns:a16="http://schemas.microsoft.com/office/drawing/2014/main" id="{5F8BD327-FA77-4353-89A8-9F1FBE3899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760386" y="4307539"/>
            <a:ext cx="1111471" cy="1119107"/>
          </a:xfrm>
          <a:prstGeom prst="rect">
            <a:avLst/>
          </a:prstGeom>
        </p:spPr>
      </p:pic>
      <p:pic>
        <p:nvPicPr>
          <p:cNvPr id="40" name="Graphic 43" descr="Fir tree">
            <a:extLst>
              <a:ext uri="{FF2B5EF4-FFF2-40B4-BE49-F238E27FC236}">
                <a16:creationId xmlns:a16="http://schemas.microsoft.com/office/drawing/2014/main" id="{D8E9C4F9-EB63-4BC6-A118-E3E0AB55C1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703441" y="2861831"/>
            <a:ext cx="1111471" cy="1119107"/>
          </a:xfrm>
          <a:prstGeom prst="rect">
            <a:avLst/>
          </a:prstGeom>
        </p:spPr>
      </p:pic>
      <p:pic>
        <p:nvPicPr>
          <p:cNvPr id="41" name="Graphic 43" descr="Fir tree">
            <a:extLst>
              <a:ext uri="{FF2B5EF4-FFF2-40B4-BE49-F238E27FC236}">
                <a16:creationId xmlns:a16="http://schemas.microsoft.com/office/drawing/2014/main" id="{9AA6E1B4-43DA-43BD-830C-2DB4E07158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35819" y="1621183"/>
            <a:ext cx="1111471" cy="1119107"/>
          </a:xfrm>
          <a:prstGeom prst="rect">
            <a:avLst/>
          </a:prstGeom>
        </p:spPr>
      </p:pic>
      <p:pic>
        <p:nvPicPr>
          <p:cNvPr id="42" name="Graphic 41" descr="Fir tree">
            <a:extLst>
              <a:ext uri="{FF2B5EF4-FFF2-40B4-BE49-F238E27FC236}">
                <a16:creationId xmlns:a16="http://schemas.microsoft.com/office/drawing/2014/main" id="{CC71D281-CB33-42A5-B4CF-F436E5FB65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089269" y="2464238"/>
            <a:ext cx="1111471" cy="1119107"/>
          </a:xfrm>
          <a:prstGeom prst="rect">
            <a:avLst/>
          </a:prstGeom>
        </p:spPr>
      </p:pic>
      <p:pic>
        <p:nvPicPr>
          <p:cNvPr id="43" name="Graphic 46" descr="Fir tree">
            <a:extLst>
              <a:ext uri="{FF2B5EF4-FFF2-40B4-BE49-F238E27FC236}">
                <a16:creationId xmlns:a16="http://schemas.microsoft.com/office/drawing/2014/main" id="{EA0174AA-53B4-40FC-8E10-D091151E073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959440" y="5082"/>
            <a:ext cx="1281018" cy="1289818"/>
          </a:xfrm>
          <a:prstGeom prst="rect">
            <a:avLst/>
          </a:prstGeom>
        </p:spPr>
      </p:pic>
      <p:pic>
        <p:nvPicPr>
          <p:cNvPr id="44" name="Graphic 46" descr="Fir tree">
            <a:extLst>
              <a:ext uri="{FF2B5EF4-FFF2-40B4-BE49-F238E27FC236}">
                <a16:creationId xmlns:a16="http://schemas.microsoft.com/office/drawing/2014/main" id="{B8B02A29-3113-46D0-BDE9-CB414A9752A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076705" y="4401257"/>
            <a:ext cx="1281018" cy="1289818"/>
          </a:xfrm>
          <a:prstGeom prst="rect">
            <a:avLst/>
          </a:prstGeom>
        </p:spPr>
      </p:pic>
      <p:pic>
        <p:nvPicPr>
          <p:cNvPr id="45" name="Graphic 44" descr="Fir tree">
            <a:extLst>
              <a:ext uri="{FF2B5EF4-FFF2-40B4-BE49-F238E27FC236}">
                <a16:creationId xmlns:a16="http://schemas.microsoft.com/office/drawing/2014/main" id="{1999EB4E-4A03-4210-8E42-6386932F78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777824" y="3253515"/>
            <a:ext cx="1281018" cy="1289818"/>
          </a:xfrm>
          <a:prstGeom prst="rect">
            <a:avLst/>
          </a:prstGeom>
        </p:spPr>
      </p:pic>
      <p:pic>
        <p:nvPicPr>
          <p:cNvPr id="46" name="Graphic 46" descr="Fir tree">
            <a:extLst>
              <a:ext uri="{FF2B5EF4-FFF2-40B4-BE49-F238E27FC236}">
                <a16:creationId xmlns:a16="http://schemas.microsoft.com/office/drawing/2014/main" id="{70B6E18D-3B39-4A8D-9EDF-2F9EA83ECBC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165296" y="1742384"/>
            <a:ext cx="1281018" cy="1289818"/>
          </a:xfrm>
          <a:prstGeom prst="rect">
            <a:avLst/>
          </a:prstGeom>
        </p:spPr>
      </p:pic>
      <p:pic>
        <p:nvPicPr>
          <p:cNvPr id="47" name="Graphic 46" descr="Fir tree">
            <a:extLst>
              <a:ext uri="{FF2B5EF4-FFF2-40B4-BE49-F238E27FC236}">
                <a16:creationId xmlns:a16="http://schemas.microsoft.com/office/drawing/2014/main" id="{6CCACF1F-04D4-4DA5-894B-33A2CA0D5D1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790711" y="484215"/>
            <a:ext cx="1281018" cy="1289818"/>
          </a:xfrm>
          <a:prstGeom prst="rect">
            <a:avLst/>
          </a:prstGeom>
        </p:spPr>
      </p:pic>
      <p:pic>
        <p:nvPicPr>
          <p:cNvPr id="48" name="Graphic 46" descr="Fir tree">
            <a:extLst>
              <a:ext uri="{FF2B5EF4-FFF2-40B4-BE49-F238E27FC236}">
                <a16:creationId xmlns:a16="http://schemas.microsoft.com/office/drawing/2014/main" id="{D7656EEF-765D-4E26-9926-27CC45E2379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899855" y="4056103"/>
            <a:ext cx="1281018" cy="1289818"/>
          </a:xfrm>
          <a:prstGeom prst="rect">
            <a:avLst/>
          </a:prstGeom>
        </p:spPr>
      </p:pic>
      <p:pic>
        <p:nvPicPr>
          <p:cNvPr id="49" name="Graphic 46" descr="Fir tree">
            <a:extLst>
              <a:ext uri="{FF2B5EF4-FFF2-40B4-BE49-F238E27FC236}">
                <a16:creationId xmlns:a16="http://schemas.microsoft.com/office/drawing/2014/main" id="{98D801B1-6D6F-48FF-AC74-7DBD4929018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699297" y="3532734"/>
            <a:ext cx="1281018" cy="1289818"/>
          </a:xfrm>
          <a:prstGeom prst="rect">
            <a:avLst/>
          </a:prstGeom>
        </p:spPr>
      </p:pic>
      <p:pic>
        <p:nvPicPr>
          <p:cNvPr id="50" name="Graphic 43" descr="Fir tree">
            <a:extLst>
              <a:ext uri="{FF2B5EF4-FFF2-40B4-BE49-F238E27FC236}">
                <a16:creationId xmlns:a16="http://schemas.microsoft.com/office/drawing/2014/main" id="{A561B855-9EB2-428F-9630-6D46952208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319224" y="5035670"/>
            <a:ext cx="1111471" cy="1119107"/>
          </a:xfrm>
          <a:prstGeom prst="rect">
            <a:avLst/>
          </a:prstGeom>
        </p:spPr>
      </p:pic>
      <p:pic>
        <p:nvPicPr>
          <p:cNvPr id="51" name="Graphic 43" descr="Fir tree">
            <a:extLst>
              <a:ext uri="{FF2B5EF4-FFF2-40B4-BE49-F238E27FC236}">
                <a16:creationId xmlns:a16="http://schemas.microsoft.com/office/drawing/2014/main" id="{3E22C105-A191-4040-9727-0ABAB3DEBD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229921" y="5467077"/>
            <a:ext cx="1111471" cy="1119107"/>
          </a:xfrm>
          <a:prstGeom prst="rect">
            <a:avLst/>
          </a:prstGeom>
        </p:spPr>
      </p:pic>
      <p:pic>
        <p:nvPicPr>
          <p:cNvPr id="52" name="Graphic 46" descr="Fir tree">
            <a:extLst>
              <a:ext uri="{FF2B5EF4-FFF2-40B4-BE49-F238E27FC236}">
                <a16:creationId xmlns:a16="http://schemas.microsoft.com/office/drawing/2014/main" id="{8576B5D7-FCE6-4E61-B7D2-F087FCE5F60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321470" y="1407805"/>
            <a:ext cx="1281018" cy="1289818"/>
          </a:xfrm>
          <a:prstGeom prst="rect">
            <a:avLst/>
          </a:prstGeom>
        </p:spPr>
      </p:pic>
      <p:pic>
        <p:nvPicPr>
          <p:cNvPr id="53" name="Graphic 46" descr="Fir tree">
            <a:extLst>
              <a:ext uri="{FF2B5EF4-FFF2-40B4-BE49-F238E27FC236}">
                <a16:creationId xmlns:a16="http://schemas.microsoft.com/office/drawing/2014/main" id="{8113016A-06B9-4F03-87DF-18CFCB26974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890700" y="191998"/>
            <a:ext cx="1281018" cy="1289818"/>
          </a:xfrm>
          <a:prstGeom prst="rect">
            <a:avLst/>
          </a:prstGeom>
        </p:spPr>
      </p:pic>
      <p:pic>
        <p:nvPicPr>
          <p:cNvPr id="54" name="Graphic 41" descr="Deciduous tree">
            <a:extLst>
              <a:ext uri="{FF2B5EF4-FFF2-40B4-BE49-F238E27FC236}">
                <a16:creationId xmlns:a16="http://schemas.microsoft.com/office/drawing/2014/main" id="{9130DB1D-8A50-40F6-9553-CE2830AFA5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3511" y="4215040"/>
            <a:ext cx="930932" cy="1256701"/>
          </a:xfrm>
          <a:prstGeom prst="rect">
            <a:avLst/>
          </a:prstGeom>
        </p:spPr>
      </p:pic>
      <p:pic>
        <p:nvPicPr>
          <p:cNvPr id="58" name="Graphic 41" descr="Deciduous tree">
            <a:extLst>
              <a:ext uri="{FF2B5EF4-FFF2-40B4-BE49-F238E27FC236}">
                <a16:creationId xmlns:a16="http://schemas.microsoft.com/office/drawing/2014/main" id="{96979388-C039-4661-BC31-563CA9515E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13944" y="1436193"/>
            <a:ext cx="930932" cy="1256701"/>
          </a:xfrm>
          <a:prstGeom prst="rect">
            <a:avLst/>
          </a:prstGeom>
        </p:spPr>
      </p:pic>
      <p:pic>
        <p:nvPicPr>
          <p:cNvPr id="66" name="Graphic 43" descr="Fir tree">
            <a:extLst>
              <a:ext uri="{FF2B5EF4-FFF2-40B4-BE49-F238E27FC236}">
                <a16:creationId xmlns:a16="http://schemas.microsoft.com/office/drawing/2014/main" id="{92962513-F5AF-4DE5-BF91-B6227045B9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59075" y="2665184"/>
            <a:ext cx="1111471" cy="1119107"/>
          </a:xfrm>
          <a:prstGeom prst="rect">
            <a:avLst/>
          </a:prstGeom>
        </p:spPr>
      </p:pic>
      <p:pic>
        <p:nvPicPr>
          <p:cNvPr id="67" name="Graphic 41" descr="Deciduous tree">
            <a:extLst>
              <a:ext uri="{FF2B5EF4-FFF2-40B4-BE49-F238E27FC236}">
                <a16:creationId xmlns:a16="http://schemas.microsoft.com/office/drawing/2014/main" id="{C2DCEE40-3DA8-4B73-AB4C-6B3717013A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88776" y="2336237"/>
            <a:ext cx="930932" cy="1256701"/>
          </a:xfrm>
          <a:prstGeom prst="rect">
            <a:avLst/>
          </a:prstGeom>
        </p:spPr>
      </p:pic>
      <p:pic>
        <p:nvPicPr>
          <p:cNvPr id="68" name="Graphic 41" descr="Deciduous tree">
            <a:extLst>
              <a:ext uri="{FF2B5EF4-FFF2-40B4-BE49-F238E27FC236}">
                <a16:creationId xmlns:a16="http://schemas.microsoft.com/office/drawing/2014/main" id="{156F92CA-0B0D-4B73-BC71-2456612B11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03047" y="5490828"/>
            <a:ext cx="930932" cy="1256701"/>
          </a:xfrm>
          <a:prstGeom prst="rect">
            <a:avLst/>
          </a:prstGeom>
        </p:spPr>
      </p:pic>
      <p:pic>
        <p:nvPicPr>
          <p:cNvPr id="69" name="Graphic 39" descr="Deciduous tree">
            <a:extLst>
              <a:ext uri="{FF2B5EF4-FFF2-40B4-BE49-F238E27FC236}">
                <a16:creationId xmlns:a16="http://schemas.microsoft.com/office/drawing/2014/main" id="{73910D8E-EC36-4F28-A908-8E38CA126B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2311404" y="2660982"/>
            <a:ext cx="749131" cy="1220695"/>
          </a:xfrm>
          <a:prstGeom prst="rect">
            <a:avLst/>
          </a:prstGeom>
        </p:spPr>
      </p:pic>
      <p:pic>
        <p:nvPicPr>
          <p:cNvPr id="77" name="Graphic 41" descr="Deciduous tree">
            <a:extLst>
              <a:ext uri="{FF2B5EF4-FFF2-40B4-BE49-F238E27FC236}">
                <a16:creationId xmlns:a16="http://schemas.microsoft.com/office/drawing/2014/main" id="{99478461-7488-497B-8C04-2FA2354A21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87155" y="4118813"/>
            <a:ext cx="930932" cy="1256701"/>
          </a:xfrm>
          <a:prstGeom prst="rect">
            <a:avLst/>
          </a:prstGeom>
        </p:spPr>
      </p:pic>
      <p:pic>
        <p:nvPicPr>
          <p:cNvPr id="1026" name="Picture 2" descr="Moth insect shape - Free animals icons">
            <a:extLst>
              <a:ext uri="{FF2B5EF4-FFF2-40B4-BE49-F238E27FC236}">
                <a16:creationId xmlns:a16="http://schemas.microsoft.com/office/drawing/2014/main" id="{3A5DF9A3-3E50-4B5A-8200-945DC261AA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446686" y="119523"/>
            <a:ext cx="580306" cy="580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2" descr="Moth insect shape - Free animals icons">
            <a:extLst>
              <a:ext uri="{FF2B5EF4-FFF2-40B4-BE49-F238E27FC236}">
                <a16:creationId xmlns:a16="http://schemas.microsoft.com/office/drawing/2014/main" id="{CEC8E1D3-0301-4094-AEBF-D4A4AB3813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76505" y="3267672"/>
            <a:ext cx="580306" cy="580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2" descr="Moth insect shape - Free animals icons">
            <a:extLst>
              <a:ext uri="{FF2B5EF4-FFF2-40B4-BE49-F238E27FC236}">
                <a16:creationId xmlns:a16="http://schemas.microsoft.com/office/drawing/2014/main" id="{83D8015A-FBF8-4822-A25C-C6EB85BF86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47696" y="2566274"/>
            <a:ext cx="580306" cy="580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2" descr="Moth insect shape - Free animals icons">
            <a:extLst>
              <a:ext uri="{FF2B5EF4-FFF2-40B4-BE49-F238E27FC236}">
                <a16:creationId xmlns:a16="http://schemas.microsoft.com/office/drawing/2014/main" id="{FE379EC1-A8EF-4C48-BE8C-A36FCD6A17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75853" y="3099370"/>
            <a:ext cx="580306" cy="580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2" descr="Moth insect shape - Free animals icons">
            <a:extLst>
              <a:ext uri="{FF2B5EF4-FFF2-40B4-BE49-F238E27FC236}">
                <a16:creationId xmlns:a16="http://schemas.microsoft.com/office/drawing/2014/main" id="{59F887BA-A9E9-4B10-92A0-651C3F38CA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167139" y="2812744"/>
            <a:ext cx="580306" cy="580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2" descr="Moth insect shape - Free animals icons">
            <a:extLst>
              <a:ext uri="{FF2B5EF4-FFF2-40B4-BE49-F238E27FC236}">
                <a16:creationId xmlns:a16="http://schemas.microsoft.com/office/drawing/2014/main" id="{CD5F4B44-DF14-4263-BB6D-12F16B4D57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02117" y="3266198"/>
            <a:ext cx="580306" cy="580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2" descr="Moth insect shape - Free animals icons">
            <a:extLst>
              <a:ext uri="{FF2B5EF4-FFF2-40B4-BE49-F238E27FC236}">
                <a16:creationId xmlns:a16="http://schemas.microsoft.com/office/drawing/2014/main" id="{B0170891-72B7-43D1-B5BA-BC70A776BD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70174" y="3033340"/>
            <a:ext cx="580306" cy="580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2" descr="Moth insect shape - Free animals icons">
            <a:extLst>
              <a:ext uri="{FF2B5EF4-FFF2-40B4-BE49-F238E27FC236}">
                <a16:creationId xmlns:a16="http://schemas.microsoft.com/office/drawing/2014/main" id="{D4ECAD49-5928-4E4D-B77B-4CA4D82679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25145" y="593054"/>
            <a:ext cx="580306" cy="580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2" descr="Moth insect shape - Free animals icons">
            <a:extLst>
              <a:ext uri="{FF2B5EF4-FFF2-40B4-BE49-F238E27FC236}">
                <a16:creationId xmlns:a16="http://schemas.microsoft.com/office/drawing/2014/main" id="{0BE6AC42-A83C-4181-8174-6CEBBAF345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38818" y="61929"/>
            <a:ext cx="580306" cy="580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2" descr="Moth insect shape - Free animals icons">
            <a:extLst>
              <a:ext uri="{FF2B5EF4-FFF2-40B4-BE49-F238E27FC236}">
                <a16:creationId xmlns:a16="http://schemas.microsoft.com/office/drawing/2014/main" id="{501940FC-B00D-43A8-8EB5-41C6BB8436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85425" y="1848518"/>
            <a:ext cx="580306" cy="580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" descr="Moth insect shape - Free animals icons">
            <a:extLst>
              <a:ext uri="{FF2B5EF4-FFF2-40B4-BE49-F238E27FC236}">
                <a16:creationId xmlns:a16="http://schemas.microsoft.com/office/drawing/2014/main" id="{5EDCCF56-C853-49A2-96FB-78BB308F31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702987" y="1692054"/>
            <a:ext cx="580306" cy="580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" descr="Moth insect shape - Free animals icons">
            <a:extLst>
              <a:ext uri="{FF2B5EF4-FFF2-40B4-BE49-F238E27FC236}">
                <a16:creationId xmlns:a16="http://schemas.microsoft.com/office/drawing/2014/main" id="{8E11F0E2-5CB8-4DE2-99F5-0EE28528DC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35565" y="479711"/>
            <a:ext cx="580306" cy="580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" name="Picture 2" descr="Moth insect shape - Free animals icons">
            <a:extLst>
              <a:ext uri="{FF2B5EF4-FFF2-40B4-BE49-F238E27FC236}">
                <a16:creationId xmlns:a16="http://schemas.microsoft.com/office/drawing/2014/main" id="{B523F4BF-F97C-4F1D-82A1-C508B8869D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96317" y="1629940"/>
            <a:ext cx="580306" cy="580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2" descr="Moth insect shape - Free animals icons">
            <a:extLst>
              <a:ext uri="{FF2B5EF4-FFF2-40B4-BE49-F238E27FC236}">
                <a16:creationId xmlns:a16="http://schemas.microsoft.com/office/drawing/2014/main" id="{48FFD2DD-E496-45D2-96E3-13F1F040E3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78389" y="1294900"/>
            <a:ext cx="580306" cy="580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2" descr="Moth insect shape - Free animals icons">
            <a:extLst>
              <a:ext uri="{FF2B5EF4-FFF2-40B4-BE49-F238E27FC236}">
                <a16:creationId xmlns:a16="http://schemas.microsoft.com/office/drawing/2014/main" id="{345F51CF-A63E-4894-B43C-22EE5B81A8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810855" y="1946347"/>
            <a:ext cx="580306" cy="580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" name="Picture 2" descr="Moth insect shape - Free animals icons">
            <a:extLst>
              <a:ext uri="{FF2B5EF4-FFF2-40B4-BE49-F238E27FC236}">
                <a16:creationId xmlns:a16="http://schemas.microsoft.com/office/drawing/2014/main" id="{17775A45-6245-4F94-9202-A0923E59B8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785023" y="297245"/>
            <a:ext cx="580306" cy="580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Picture 2" descr="Moth insect shape - Free animals icons">
            <a:extLst>
              <a:ext uri="{FF2B5EF4-FFF2-40B4-BE49-F238E27FC236}">
                <a16:creationId xmlns:a16="http://schemas.microsoft.com/office/drawing/2014/main" id="{BF20C73B-D405-4B6A-81D3-0AC843598A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488194" y="5460772"/>
            <a:ext cx="580306" cy="580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Picture 2" descr="Moth insect shape - Free animals icons">
            <a:extLst>
              <a:ext uri="{FF2B5EF4-FFF2-40B4-BE49-F238E27FC236}">
                <a16:creationId xmlns:a16="http://schemas.microsoft.com/office/drawing/2014/main" id="{45BDC2D2-6544-4981-825F-8F6220A04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38118" y="5513511"/>
            <a:ext cx="580306" cy="580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2" descr="Moth insect shape - Free animals icons">
            <a:extLst>
              <a:ext uri="{FF2B5EF4-FFF2-40B4-BE49-F238E27FC236}">
                <a16:creationId xmlns:a16="http://schemas.microsoft.com/office/drawing/2014/main" id="{E7E562BC-1841-4DBD-937D-06526A23E7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37717" y="3925590"/>
            <a:ext cx="580306" cy="580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" name="Picture 2" descr="Moth insect shape - Free animals icons">
            <a:extLst>
              <a:ext uri="{FF2B5EF4-FFF2-40B4-BE49-F238E27FC236}">
                <a16:creationId xmlns:a16="http://schemas.microsoft.com/office/drawing/2014/main" id="{B83FF299-F1F7-4889-855F-82598DC939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50038" y="234401"/>
            <a:ext cx="580306" cy="580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Picture 2" descr="Moth insect shape - Free animals icons">
            <a:extLst>
              <a:ext uri="{FF2B5EF4-FFF2-40B4-BE49-F238E27FC236}">
                <a16:creationId xmlns:a16="http://schemas.microsoft.com/office/drawing/2014/main" id="{1D6C676E-22BE-4CC1-A6EE-BF6AD7B128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83902" y="2957216"/>
            <a:ext cx="580306" cy="580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0CE41ED-B9D7-4945-BA43-74144A543453}"/>
              </a:ext>
            </a:extLst>
          </p:cNvPr>
          <p:cNvSpPr txBox="1"/>
          <p:nvPr/>
        </p:nvSpPr>
        <p:spPr>
          <a:xfrm>
            <a:off x="4946096" y="6261064"/>
            <a:ext cx="671204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Concentration effect</a:t>
            </a:r>
            <a:r>
              <a:rPr lang="en-US" sz="1400" dirty="0"/>
              <a:t>. Haynes, K. J., and J. T. Cronin. 2003. Matrix composition affects the spatial ecology of a prairie planthopper. Ecology </a:t>
            </a:r>
            <a:r>
              <a:rPr lang="en-US" sz="1400" b="1" dirty="0"/>
              <a:t>84</a:t>
            </a:r>
            <a:r>
              <a:rPr lang="en-US" sz="1400" dirty="0"/>
              <a:t>:2856-2866.</a:t>
            </a:r>
            <a:endParaRPr lang="en-GB" sz="1400" dirty="0"/>
          </a:p>
          <a:p>
            <a:endParaRPr lang="en-GB" dirty="0"/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2CFA7D35-BCC2-4E50-8F8F-B7FD371DA92B}"/>
              </a:ext>
            </a:extLst>
          </p:cNvPr>
          <p:cNvSpPr txBox="1"/>
          <p:nvPr/>
        </p:nvSpPr>
        <p:spPr>
          <a:xfrm>
            <a:off x="5108322" y="-31976"/>
            <a:ext cx="2073699" cy="523220"/>
          </a:xfrm>
          <a:prstGeom prst="rect">
            <a:avLst/>
          </a:prstGeom>
          <a:solidFill>
            <a:schemeClr val="bg1"/>
          </a:solidFill>
          <a:effectLst>
            <a:softEdge rad="50800"/>
          </a:effectLst>
        </p:spPr>
        <p:txBody>
          <a:bodyPr wrap="square" rtlCol="0">
            <a:spAutoFit/>
          </a:bodyPr>
          <a:lstStyle/>
          <a:p>
            <a:r>
              <a:rPr lang="en-US" sz="2800" b="1" dirty="0"/>
              <a:t>Nearest host</a:t>
            </a:r>
            <a:endParaRPr lang="en-GB" sz="2800" b="1" dirty="0"/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CE502F41-2240-4748-B4FE-A93B421F0199}"/>
              </a:ext>
            </a:extLst>
          </p:cNvPr>
          <p:cNvSpPr txBox="1"/>
          <p:nvPr/>
        </p:nvSpPr>
        <p:spPr>
          <a:xfrm>
            <a:off x="10419908" y="46037"/>
            <a:ext cx="1552354" cy="461665"/>
          </a:xfrm>
          <a:prstGeom prst="rect">
            <a:avLst/>
          </a:prstGeom>
          <a:solidFill>
            <a:schemeClr val="accent6">
              <a:lumMod val="60000"/>
              <a:lumOff val="40000"/>
              <a:alpha val="81000"/>
            </a:schemeClr>
          </a:solidFill>
          <a:effectLst>
            <a:softEdge rad="50800"/>
          </a:effectLst>
        </p:spPr>
        <p:txBody>
          <a:bodyPr wrap="square" rtlCol="0">
            <a:spAutoFit/>
          </a:bodyPr>
          <a:lstStyle/>
          <a:p>
            <a:r>
              <a:rPr lang="en-US" sz="2400" dirty="0"/>
              <a:t>Discussion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8966981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CA9305-7356-49BD-A61D-16754E37F4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7712" y="815532"/>
            <a:ext cx="11894288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Effect of phylogenetic isolation on entire guilds but not on co-dominant species.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 Why is </a:t>
            </a:r>
            <a:r>
              <a:rPr lang="en-US" dirty="0" err="1"/>
              <a:t>neighbourhood</a:t>
            </a:r>
            <a:r>
              <a:rPr lang="en-US" dirty="0"/>
              <a:t> important for rarer species? </a:t>
            </a:r>
          </a:p>
          <a:p>
            <a:pPr lvl="1"/>
            <a:r>
              <a:rPr lang="en-US" sz="3200" dirty="0"/>
              <a:t>Rare species rely more on recolonizing trees each year, </a:t>
            </a:r>
          </a:p>
          <a:p>
            <a:pPr marL="0" indent="0">
              <a:buNone/>
            </a:pPr>
            <a:r>
              <a:rPr lang="en-US" sz="3200" dirty="0"/>
              <a:t>        while co-dominant species form local populations?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Effect of parasitism rate on co-dominant species but not on entire guilds.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 Why is parasitism important for co-dominant species?</a:t>
            </a:r>
          </a:p>
          <a:p>
            <a:pPr lvl="1"/>
            <a:r>
              <a:rPr lang="en-US" sz="3200" dirty="0"/>
              <a:t>Parasitoids are specialists and have functional response: concentrate on common species where they are most abundant?</a:t>
            </a:r>
          </a:p>
          <a:p>
            <a:pPr lvl="1"/>
            <a:r>
              <a:rPr lang="en-US" sz="3200" dirty="0"/>
              <a:t>Common species form local populations -&gt; local correlations?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21B6A6-6611-4775-9799-0C276860C369}"/>
              </a:ext>
            </a:extLst>
          </p:cNvPr>
          <p:cNvSpPr txBox="1"/>
          <p:nvPr/>
        </p:nvSpPr>
        <p:spPr>
          <a:xfrm>
            <a:off x="10419908" y="46037"/>
            <a:ext cx="1552354" cy="461665"/>
          </a:xfrm>
          <a:prstGeom prst="rect">
            <a:avLst/>
          </a:prstGeom>
          <a:solidFill>
            <a:schemeClr val="accent6">
              <a:lumMod val="60000"/>
              <a:lumOff val="40000"/>
              <a:alpha val="81000"/>
            </a:schemeClr>
          </a:solidFill>
          <a:effectLst>
            <a:softEdge rad="50800"/>
          </a:effectLst>
        </p:spPr>
        <p:txBody>
          <a:bodyPr wrap="square" rtlCol="0">
            <a:spAutoFit/>
          </a:bodyPr>
          <a:lstStyle/>
          <a:p>
            <a:r>
              <a:rPr lang="en-US" sz="2400" dirty="0"/>
              <a:t>Discussion</a:t>
            </a:r>
            <a:endParaRPr lang="en-GB" sz="240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BC7619-9226-4268-A688-E89B72890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F8A07F-BAF9-4769-A006-23A688D223A9}" type="slidenum">
              <a:rPr lang="fr-FR" smtClean="0"/>
              <a:pPr>
                <a:defRPr/>
              </a:pPr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1963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CCEFCB-4BAD-47F3-86A0-445C9235CF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326" y="168423"/>
            <a:ext cx="11865936" cy="5221721"/>
          </a:xfrm>
        </p:spPr>
        <p:txBody>
          <a:bodyPr/>
          <a:lstStyle/>
          <a:p>
            <a:pPr marL="0" indent="0">
              <a:buNone/>
            </a:pPr>
            <a:r>
              <a:rPr lang="en-GB" sz="3200" dirty="0"/>
              <a:t>Albeit only correlative, our results suggest that:</a:t>
            </a:r>
          </a:p>
          <a:p>
            <a:r>
              <a:rPr lang="en-GB" sz="3200" dirty="0"/>
              <a:t>Leaf development across </a:t>
            </a:r>
            <a:r>
              <a:rPr lang="en-GB" sz="3200" b="1" dirty="0"/>
              <a:t>days</a:t>
            </a:r>
            <a:r>
              <a:rPr lang="en-GB" sz="3200" dirty="0"/>
              <a:t> </a:t>
            </a:r>
          </a:p>
          <a:p>
            <a:pPr marL="0" indent="0">
              <a:buNone/>
            </a:pPr>
            <a:r>
              <a:rPr lang="en-GB" sz="3200" dirty="0"/>
              <a:t>  decreases free-living caterpillar abundance</a:t>
            </a:r>
          </a:p>
          <a:p>
            <a:r>
              <a:rPr lang="en-GB" sz="3200" dirty="0"/>
              <a:t>Tree growth across </a:t>
            </a:r>
            <a:r>
              <a:rPr lang="en-GB" sz="3200" b="1" dirty="0"/>
              <a:t>decades</a:t>
            </a:r>
            <a:r>
              <a:rPr lang="en-GB" sz="3200" dirty="0"/>
              <a:t> increases parasitism of herbivores</a:t>
            </a:r>
          </a:p>
          <a:p>
            <a:r>
              <a:rPr lang="en-GB" sz="3200" dirty="0"/>
              <a:t>Heterozygosity in genetic characters evolved across </a:t>
            </a:r>
            <a:r>
              <a:rPr lang="en-GB" sz="3200" b="1" dirty="0"/>
              <a:t>millennia</a:t>
            </a:r>
            <a:r>
              <a:rPr lang="en-GB" sz="3200" dirty="0"/>
              <a:t> decreases casebearer abundance</a:t>
            </a:r>
          </a:p>
          <a:p>
            <a:r>
              <a:rPr lang="en-GB" sz="3200" dirty="0"/>
              <a:t>High phylogenetic isolation in </a:t>
            </a:r>
            <a:r>
              <a:rPr lang="en-GB" sz="3200" b="1" dirty="0"/>
              <a:t>millions</a:t>
            </a:r>
            <a:r>
              <a:rPr lang="en-GB" sz="3200" dirty="0"/>
              <a:t> of </a:t>
            </a:r>
            <a:r>
              <a:rPr lang="en-GB" sz="3200" b="1" dirty="0"/>
              <a:t>years</a:t>
            </a:r>
            <a:r>
              <a:rPr lang="en-GB" sz="3200" dirty="0"/>
              <a:t> 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GB" sz="3200" dirty="0"/>
              <a:t>increases abundance of entire caterpillar guilds, 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GB" sz="3200" dirty="0"/>
              <a:t>decreases herbivore diversity, 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GB" sz="3200" dirty="0"/>
              <a:t>reduces parasitism when neighbours are </a:t>
            </a:r>
          </a:p>
          <a:p>
            <a:pPr marL="457200" lvl="1" indent="0">
              <a:buNone/>
            </a:pPr>
            <a:r>
              <a:rPr lang="en-GB" sz="3200" dirty="0"/>
              <a:t>    consistently distantly related</a:t>
            </a:r>
          </a:p>
          <a:p>
            <a:r>
              <a:rPr lang="en-GB" sz="3200" dirty="0"/>
              <a:t>Parasitism decreases the abundance of dominant caterpillar species.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B30A12-EC41-43AC-B4C3-5C73D892E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F8A07F-BAF9-4769-A006-23A688D223A9}" type="slidenum">
              <a:rPr lang="fr-FR" smtClean="0"/>
              <a:pPr>
                <a:defRPr/>
              </a:pPr>
              <a:t>29</a:t>
            </a:fld>
            <a:endParaRPr lang="fr-FR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A8AFEB-0C13-4941-83AB-D847EB3109CD}"/>
              </a:ext>
            </a:extLst>
          </p:cNvPr>
          <p:cNvSpPr txBox="1"/>
          <p:nvPr/>
        </p:nvSpPr>
        <p:spPr>
          <a:xfrm>
            <a:off x="10239153" y="46037"/>
            <a:ext cx="1733109" cy="461665"/>
          </a:xfrm>
          <a:prstGeom prst="rect">
            <a:avLst/>
          </a:prstGeom>
          <a:solidFill>
            <a:schemeClr val="accent6">
              <a:lumMod val="60000"/>
              <a:lumOff val="40000"/>
              <a:alpha val="81000"/>
            </a:schemeClr>
          </a:solidFill>
          <a:effectLst>
            <a:softEdge rad="50800"/>
          </a:effectLst>
        </p:spPr>
        <p:txBody>
          <a:bodyPr wrap="square" rtlCol="0">
            <a:spAutoFit/>
          </a:bodyPr>
          <a:lstStyle/>
          <a:p>
            <a:r>
              <a:rPr lang="en-US" sz="2400" dirty="0"/>
              <a:t>Conclusions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922084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E60D143-10F6-44D5-A394-229F83F512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Question: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FC42E76-5B1C-4BC4-8B5F-349E9782AB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210301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What determines the…</a:t>
            </a:r>
          </a:p>
          <a:p>
            <a:pPr marL="0" indent="0">
              <a:buNone/>
            </a:pPr>
            <a:r>
              <a:rPr lang="en-US" dirty="0"/>
              <a:t>… abundance,</a:t>
            </a:r>
          </a:p>
          <a:p>
            <a:pPr marL="0" indent="0">
              <a:buNone/>
            </a:pPr>
            <a:r>
              <a:rPr lang="en-US" dirty="0"/>
              <a:t>… diversity, </a:t>
            </a:r>
          </a:p>
          <a:p>
            <a:pPr marL="0" indent="0">
              <a:buNone/>
            </a:pPr>
            <a:r>
              <a:rPr lang="en-US" dirty="0"/>
              <a:t>… community composition </a:t>
            </a:r>
          </a:p>
          <a:p>
            <a:pPr marL="0" indent="0">
              <a:buNone/>
            </a:pPr>
            <a:r>
              <a:rPr lang="en-US" dirty="0"/>
              <a:t>of different groups of herbivorous insects </a:t>
            </a:r>
          </a:p>
          <a:p>
            <a:pPr marL="0" indent="0">
              <a:buNone/>
            </a:pPr>
            <a:r>
              <a:rPr lang="en-US" dirty="0"/>
              <a:t>on individual trees in a forest?</a:t>
            </a:r>
          </a:p>
          <a:p>
            <a:endParaRPr lang="en-US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91252" y="857249"/>
            <a:ext cx="6857999" cy="51435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1C070CE-C804-4D59-952F-778F7048D64F}"/>
              </a:ext>
            </a:extLst>
          </p:cNvPr>
          <p:cNvSpPr txBox="1"/>
          <p:nvPr/>
        </p:nvSpPr>
        <p:spPr>
          <a:xfrm>
            <a:off x="10100932" y="46037"/>
            <a:ext cx="1871330" cy="461665"/>
          </a:xfrm>
          <a:prstGeom prst="rect">
            <a:avLst/>
          </a:prstGeom>
          <a:solidFill>
            <a:schemeClr val="accent6">
              <a:lumMod val="60000"/>
              <a:lumOff val="40000"/>
              <a:alpha val="81000"/>
            </a:schemeClr>
          </a:solidFill>
          <a:effectLst>
            <a:softEdge rad="50800"/>
          </a:effectLst>
        </p:spPr>
        <p:txBody>
          <a:bodyPr wrap="square" rtlCol="0">
            <a:spAutoFit/>
          </a:bodyPr>
          <a:lstStyle/>
          <a:p>
            <a:r>
              <a:rPr lang="en-US" sz="2400" dirty="0"/>
              <a:t>Introduction</a:t>
            </a:r>
            <a:endParaRPr lang="en-GB" sz="24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ED20BCD-352A-483C-BA91-7E882AAE0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F8A07F-BAF9-4769-A006-23A688D223A9}" type="slidenum">
              <a:rPr lang="fr-FR" smtClean="0"/>
              <a:pPr>
                <a:defRPr/>
              </a:pPr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931944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ymbol zastępczy zawartości 5">
            <a:extLst>
              <a:ext uri="{FF2B5EF4-FFF2-40B4-BE49-F238E27FC236}">
                <a16:creationId xmlns:a16="http://schemas.microsoft.com/office/drawing/2014/main" id="{6C789C04-2CC7-419D-B275-FA5577C08F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4" t="1521" r="361" b="18863"/>
          <a:stretch/>
        </p:blipFill>
        <p:spPr>
          <a:xfrm>
            <a:off x="0" y="-485646"/>
            <a:ext cx="12192000" cy="7829292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A872AE3-988A-4D1D-86FB-7C4707C8B700}"/>
              </a:ext>
            </a:extLst>
          </p:cNvPr>
          <p:cNvSpPr txBox="1"/>
          <p:nvPr/>
        </p:nvSpPr>
        <p:spPr>
          <a:xfrm>
            <a:off x="6267792" y="3987777"/>
            <a:ext cx="36931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Thank you!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1B8A5F-A4E9-4A66-877E-AEADBA388480}"/>
              </a:ext>
            </a:extLst>
          </p:cNvPr>
          <p:cNvSpPr txBox="1"/>
          <p:nvPr/>
        </p:nvSpPr>
        <p:spPr>
          <a:xfrm>
            <a:off x="6665976" y="128016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Prostokąt 10"/>
          <p:cNvSpPr/>
          <p:nvPr/>
        </p:nvSpPr>
        <p:spPr>
          <a:xfrm>
            <a:off x="4522314" y="4505033"/>
            <a:ext cx="7184065" cy="2308324"/>
          </a:xfrm>
          <a:prstGeom prst="rect">
            <a:avLst/>
          </a:prstGeom>
          <a:solidFill>
            <a:schemeClr val="accent4">
              <a:lumMod val="40000"/>
              <a:lumOff val="60000"/>
              <a:alpha val="83000"/>
            </a:schemeClr>
          </a:solidFill>
          <a:effectLst>
            <a:softEdge rad="25400"/>
          </a:effectLst>
        </p:spPr>
        <p:txBody>
          <a:bodyPr wrap="square">
            <a:spAutoFit/>
          </a:bodyPr>
          <a:lstStyle/>
          <a:p>
            <a:r>
              <a:rPr lang="en-GB" dirty="0"/>
              <a:t>Fieldwork was carried out with kind permission of the </a:t>
            </a:r>
            <a:r>
              <a:rPr lang="en-US" dirty="0"/>
              <a:t>Forestry Experimental Station in </a:t>
            </a:r>
            <a:r>
              <a:rPr lang="en-US" dirty="0" err="1"/>
              <a:t>Murowana</a:t>
            </a:r>
            <a:r>
              <a:rPr lang="en-US" dirty="0"/>
              <a:t> </a:t>
            </a:r>
            <a:r>
              <a:rPr lang="en-US" dirty="0" err="1"/>
              <a:t>Goślina</a:t>
            </a:r>
            <a:r>
              <a:rPr lang="en-US" dirty="0"/>
              <a:t> </a:t>
            </a:r>
            <a:r>
              <a:rPr lang="en-GB" dirty="0"/>
              <a:t>(Poznan University of Life Sciences)</a:t>
            </a:r>
            <a:r>
              <a:rPr lang="en-GB" b="1" dirty="0"/>
              <a:t>.</a:t>
            </a:r>
            <a:r>
              <a:rPr lang="en-GB" dirty="0"/>
              <a:t> Microsatellite fragment analysis by capillary electrophoresis was performed by the Molecular Biology Techniques Laboratory (Faculty of Biology, Adam Mickiewicz University in Poznań). We are grateful to Joanna Ziomek and Urszula </a:t>
            </a:r>
            <a:r>
              <a:rPr lang="en-GB" dirty="0" err="1"/>
              <a:t>Eichert</a:t>
            </a:r>
            <a:r>
              <a:rPr lang="en-GB" dirty="0"/>
              <a:t>-Nowak for their help with searching for caterpillars. The research was funded by grant No. 2018/29/B/NZ8/00112 to FM from the National Science Centre (NCN, Poland).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FE1112B-7C29-4C3A-94F9-0D7E1E564E7D}"/>
              </a:ext>
            </a:extLst>
          </p:cNvPr>
          <p:cNvSpPr/>
          <p:nvPr/>
        </p:nvSpPr>
        <p:spPr>
          <a:xfrm>
            <a:off x="1182253" y="722369"/>
            <a:ext cx="9322714" cy="3046988"/>
          </a:xfrm>
          <a:prstGeom prst="rect">
            <a:avLst/>
          </a:prstGeom>
          <a:solidFill>
            <a:schemeClr val="accent4">
              <a:lumMod val="40000"/>
              <a:lumOff val="60000"/>
              <a:alpha val="25000"/>
            </a:schemeClr>
          </a:solidFill>
          <a:effectLst>
            <a:glow rad="127000">
              <a:schemeClr val="accent4">
                <a:lumMod val="40000"/>
                <a:lumOff val="60000"/>
                <a:alpha val="90000"/>
              </a:schemeClr>
            </a:glow>
          </a:effectLst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</a:rPr>
              <a:t>Communities appear driven by local </a:t>
            </a:r>
            <a:r>
              <a:rPr lang="en-GB" sz="3200" u="sng" dirty="0">
                <a:solidFill>
                  <a:srgbClr val="000000"/>
                </a:solidFill>
                <a:latin typeface="+mn-lt"/>
                <a:ea typeface="Calibri" panose="020F0502020204030204" pitchFamily="34" charset="0"/>
              </a:rPr>
              <a:t>trophic interactions </a:t>
            </a:r>
            <a:r>
              <a:rPr lang="en-GB" sz="320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</a:rPr>
              <a:t>selecting for particular herbivore species rather than by random movements among trees.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3200" dirty="0">
              <a:solidFill>
                <a:srgbClr val="000000"/>
              </a:solidFill>
              <a:latin typeface="+mn-lt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</a:rPr>
              <a:t>Oaks are worse off in phylogenetically diverse stands, contrary to results of most previous studies. </a:t>
            </a:r>
            <a:endParaRPr lang="en-GB" sz="3200" dirty="0">
              <a:latin typeface="+mn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2E69F1B-A55E-48F4-9FC3-6A0D4734E07F}"/>
              </a:ext>
            </a:extLst>
          </p:cNvPr>
          <p:cNvSpPr txBox="1"/>
          <p:nvPr/>
        </p:nvSpPr>
        <p:spPr>
          <a:xfrm>
            <a:off x="10611292" y="46037"/>
            <a:ext cx="1360969" cy="461665"/>
          </a:xfrm>
          <a:prstGeom prst="rect">
            <a:avLst/>
          </a:prstGeom>
          <a:solidFill>
            <a:schemeClr val="accent6">
              <a:lumMod val="60000"/>
              <a:lumOff val="40000"/>
              <a:alpha val="81000"/>
            </a:schemeClr>
          </a:solidFill>
          <a:effectLst>
            <a:softEdge rad="50800"/>
          </a:effectLst>
        </p:spPr>
        <p:txBody>
          <a:bodyPr wrap="square" rtlCol="0">
            <a:spAutoFit/>
          </a:bodyPr>
          <a:lstStyle/>
          <a:p>
            <a:r>
              <a:rPr lang="en-US" sz="2400" dirty="0"/>
              <a:t>Message</a:t>
            </a:r>
            <a:endParaRPr lang="en-GB" sz="24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B14752E-070E-455E-8304-8345CD678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F8A07F-BAF9-4769-A006-23A688D223A9}" type="slidenum">
              <a:rPr lang="fr-FR" smtClean="0"/>
              <a:pPr>
                <a:defRPr/>
              </a:pPr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18959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4771B95-9EA3-4E1E-B2BC-D3F0DA63EE8C}"/>
              </a:ext>
            </a:extLst>
          </p:cNvPr>
          <p:cNvSpPr txBox="1"/>
          <p:nvPr/>
        </p:nvSpPr>
        <p:spPr>
          <a:xfrm>
            <a:off x="469356" y="1992233"/>
            <a:ext cx="2887798" cy="19389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Leaf development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2790EF-9D17-4FFD-837E-48A12320EF60}"/>
              </a:ext>
            </a:extLst>
          </p:cNvPr>
          <p:cNvSpPr txBox="1"/>
          <p:nvPr/>
        </p:nvSpPr>
        <p:spPr>
          <a:xfrm>
            <a:off x="556093" y="2500761"/>
            <a:ext cx="2618181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Budburst timing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4D06966-1B41-4AD3-A673-A96FD70D5E07}"/>
              </a:ext>
            </a:extLst>
          </p:cNvPr>
          <p:cNvSpPr txBox="1"/>
          <p:nvPr/>
        </p:nvSpPr>
        <p:spPr>
          <a:xfrm>
            <a:off x="556093" y="3171516"/>
            <a:ext cx="2618181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Time of sampling</a:t>
            </a:r>
          </a:p>
        </p:txBody>
      </p:sp>
      <p:pic>
        <p:nvPicPr>
          <p:cNvPr id="1026" name="Picture 2" descr="https://www.researchgate.net/profile/Thomas-Kuster/publication/260448072/figure/fig9/AS:341300449693702@1458383776217/Examples-of-the-phenological-observations-assessed-during-spring-2007-to-2009-A_W640.jpg">
            <a:extLst>
              <a:ext uri="{FF2B5EF4-FFF2-40B4-BE49-F238E27FC236}">
                <a16:creationId xmlns:a16="http://schemas.microsoft.com/office/drawing/2014/main" id="{2C5505B8-6C9E-46F5-B597-3481290D3D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356" y="65249"/>
            <a:ext cx="609600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CE80F87-791A-46A6-99F6-E61A7DE1B0A0}"/>
              </a:ext>
            </a:extLst>
          </p:cNvPr>
          <p:cNvSpPr txBox="1"/>
          <p:nvPr/>
        </p:nvSpPr>
        <p:spPr>
          <a:xfrm>
            <a:off x="1020316" y="1244533"/>
            <a:ext cx="1895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Kuster </a:t>
            </a:r>
            <a:r>
              <a:rPr lang="en-US" sz="1400" i="1" dirty="0">
                <a:solidFill>
                  <a:schemeClr val="bg1"/>
                </a:solidFill>
              </a:rPr>
              <a:t>et al. </a:t>
            </a:r>
            <a:r>
              <a:rPr lang="en-US" sz="1400" dirty="0">
                <a:solidFill>
                  <a:schemeClr val="bg1"/>
                </a:solidFill>
              </a:rPr>
              <a:t>2008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426E1D-9023-46AE-99BE-3A0F3E70BCC7}"/>
              </a:ext>
            </a:extLst>
          </p:cNvPr>
          <p:cNvSpPr txBox="1"/>
          <p:nvPr/>
        </p:nvSpPr>
        <p:spPr>
          <a:xfrm>
            <a:off x="4284920" y="6055541"/>
            <a:ext cx="74856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Hunter, M.D. (1992), A variable insect–plant interaction: the relationship between tree budburst phenology and population levels of insect herbivores among trees. Ecological Entomology, 17: 91-95.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3A9055B-CF41-43BF-A14B-6ED69A19B970}"/>
              </a:ext>
            </a:extLst>
          </p:cNvPr>
          <p:cNvSpPr txBox="1"/>
          <p:nvPr/>
        </p:nvSpPr>
        <p:spPr>
          <a:xfrm>
            <a:off x="10100932" y="46037"/>
            <a:ext cx="1871330" cy="461665"/>
          </a:xfrm>
          <a:prstGeom prst="rect">
            <a:avLst/>
          </a:prstGeom>
          <a:solidFill>
            <a:schemeClr val="accent6">
              <a:lumMod val="60000"/>
              <a:lumOff val="40000"/>
              <a:alpha val="81000"/>
            </a:schemeClr>
          </a:solidFill>
          <a:effectLst>
            <a:softEdge rad="50800"/>
          </a:effectLst>
        </p:spPr>
        <p:txBody>
          <a:bodyPr wrap="square" rtlCol="0">
            <a:spAutoFit/>
          </a:bodyPr>
          <a:lstStyle/>
          <a:p>
            <a:r>
              <a:rPr lang="en-US" sz="2400" dirty="0"/>
              <a:t>Introduction</a:t>
            </a:r>
            <a:endParaRPr lang="en-GB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8FA1363-4BF4-4F51-9CBA-634C3E46F43F}"/>
              </a:ext>
            </a:extLst>
          </p:cNvPr>
          <p:cNvSpPr txBox="1"/>
          <p:nvPr/>
        </p:nvSpPr>
        <p:spPr>
          <a:xfrm>
            <a:off x="3742660" y="2679405"/>
            <a:ext cx="8229601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Within populations variation among trees in budburst date ~ 3 weeks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200" dirty="0"/>
              <a:t>Can affect certain herbivorous insects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200" dirty="0"/>
              <a:t>Knock-on effects on other species, diversity</a:t>
            </a:r>
          </a:p>
          <a:p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37FF4CC-A1C1-47E9-A661-466544F32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F8A07F-BAF9-4769-A006-23A688D223A9}" type="slidenum">
              <a:rPr lang="fr-FR" smtClean="0"/>
              <a:pPr>
                <a:defRPr/>
              </a:pPr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3175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4771B95-9EA3-4E1E-B2BC-D3F0DA63EE8C}"/>
              </a:ext>
            </a:extLst>
          </p:cNvPr>
          <p:cNvSpPr txBox="1"/>
          <p:nvPr/>
        </p:nvSpPr>
        <p:spPr>
          <a:xfrm>
            <a:off x="404042" y="226214"/>
            <a:ext cx="1586423" cy="175432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Leaf development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2790EF-9D17-4FFD-837E-48A12320EF60}"/>
              </a:ext>
            </a:extLst>
          </p:cNvPr>
          <p:cNvSpPr txBox="1"/>
          <p:nvPr/>
        </p:nvSpPr>
        <p:spPr>
          <a:xfrm>
            <a:off x="490779" y="806071"/>
            <a:ext cx="141213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Budburst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4D06966-1B41-4AD3-A673-A96FD70D5E07}"/>
              </a:ext>
            </a:extLst>
          </p:cNvPr>
          <p:cNvSpPr txBox="1"/>
          <p:nvPr/>
        </p:nvSpPr>
        <p:spPr>
          <a:xfrm>
            <a:off x="490779" y="1253925"/>
            <a:ext cx="1412137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Time of sampling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BD9FB07-6C59-4D3F-9B51-8469FC748E73}"/>
              </a:ext>
            </a:extLst>
          </p:cNvPr>
          <p:cNvSpPr txBox="1"/>
          <p:nvPr/>
        </p:nvSpPr>
        <p:spPr>
          <a:xfrm>
            <a:off x="2166269" y="245306"/>
            <a:ext cx="2510234" cy="19389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Tree development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A70D20C-19D3-4AC7-80BE-5EC6D5D29023}"/>
              </a:ext>
            </a:extLst>
          </p:cNvPr>
          <p:cNvSpPr txBox="1"/>
          <p:nvPr/>
        </p:nvSpPr>
        <p:spPr>
          <a:xfrm>
            <a:off x="2253212" y="806071"/>
            <a:ext cx="2225110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Age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5068FD9-1B6B-477D-85E3-13E594634028}"/>
              </a:ext>
            </a:extLst>
          </p:cNvPr>
          <p:cNvSpPr txBox="1"/>
          <p:nvPr/>
        </p:nvSpPr>
        <p:spPr>
          <a:xfrm>
            <a:off x="2253212" y="1438591"/>
            <a:ext cx="2225103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size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EE6E0E9-90F2-4F7E-B84D-A34E64C0C9A2}"/>
              </a:ext>
            </a:extLst>
          </p:cNvPr>
          <p:cNvSpPr txBox="1"/>
          <p:nvPr/>
        </p:nvSpPr>
        <p:spPr>
          <a:xfrm>
            <a:off x="553898" y="2090899"/>
            <a:ext cx="11084204" cy="37093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/>
              <a:t>Larger and older trees …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… have had more time to accumulate herbivorous insect species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… local insect populations experience lower rate of extinction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… are easier to find for insects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… offer a larger variety of micro habitats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8870A1-E2A7-4D48-878F-A8FDF8BE3590}"/>
              </a:ext>
            </a:extLst>
          </p:cNvPr>
          <p:cNvSpPr txBox="1"/>
          <p:nvPr/>
        </p:nvSpPr>
        <p:spPr>
          <a:xfrm>
            <a:off x="6001072" y="5948008"/>
            <a:ext cx="521905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Campos, R. I., H. L. Vasconcelos, S. P. Ribeiro, F. S. Neves, and J. P. Soares. 2006. Relationship between tree size and insect assemblages associated with </a:t>
            </a:r>
            <a:r>
              <a:rPr lang="en-US" sz="1400" i="1" dirty="0" err="1"/>
              <a:t>Anadenanthera</a:t>
            </a:r>
            <a:r>
              <a:rPr lang="en-US" sz="1400" i="1" dirty="0"/>
              <a:t> </a:t>
            </a:r>
            <a:r>
              <a:rPr lang="en-US" sz="1400" i="1" dirty="0" err="1"/>
              <a:t>macrocarpa</a:t>
            </a:r>
            <a:r>
              <a:rPr lang="en-US" sz="1400" dirty="0"/>
              <a:t>. Ecography </a:t>
            </a:r>
            <a:r>
              <a:rPr lang="en-US" sz="1400" b="1" dirty="0"/>
              <a:t>29</a:t>
            </a:r>
            <a:r>
              <a:rPr lang="en-US" sz="1400" dirty="0"/>
              <a:t>:442-450.</a:t>
            </a:r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A1C0A73-4B1B-47DF-BB1C-0C5BBC5EADAB}"/>
              </a:ext>
            </a:extLst>
          </p:cNvPr>
          <p:cNvSpPr txBox="1"/>
          <p:nvPr/>
        </p:nvSpPr>
        <p:spPr>
          <a:xfrm>
            <a:off x="10100932" y="46037"/>
            <a:ext cx="1871330" cy="461665"/>
          </a:xfrm>
          <a:prstGeom prst="rect">
            <a:avLst/>
          </a:prstGeom>
          <a:solidFill>
            <a:schemeClr val="accent6">
              <a:lumMod val="60000"/>
              <a:lumOff val="40000"/>
              <a:alpha val="81000"/>
            </a:schemeClr>
          </a:solidFill>
          <a:effectLst>
            <a:softEdge rad="50800"/>
          </a:effectLst>
        </p:spPr>
        <p:txBody>
          <a:bodyPr wrap="square" rtlCol="0">
            <a:spAutoFit/>
          </a:bodyPr>
          <a:lstStyle/>
          <a:p>
            <a:r>
              <a:rPr lang="en-US" sz="2400" dirty="0"/>
              <a:t>Introduction</a:t>
            </a:r>
            <a:endParaRPr lang="en-GB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1D98AD-9E6F-4D65-A0E1-EDE51F076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F8A07F-BAF9-4769-A006-23A688D223A9}" type="slidenum">
              <a:rPr lang="fr-FR" smtClean="0"/>
              <a:pPr>
                <a:defRPr/>
              </a:pPr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2283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05E836A5-775A-45E8-AF2E-6BB8EB474E07}"/>
              </a:ext>
            </a:extLst>
          </p:cNvPr>
          <p:cNvSpPr txBox="1"/>
          <p:nvPr/>
        </p:nvSpPr>
        <p:spPr>
          <a:xfrm>
            <a:off x="3505404" y="434801"/>
            <a:ext cx="2482370" cy="23083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Micro-evolution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771B95-9EA3-4E1E-B2BC-D3F0DA63EE8C}"/>
              </a:ext>
            </a:extLst>
          </p:cNvPr>
          <p:cNvSpPr txBox="1"/>
          <p:nvPr/>
        </p:nvSpPr>
        <p:spPr>
          <a:xfrm>
            <a:off x="131645" y="403940"/>
            <a:ext cx="1586423" cy="175432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Leaf development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3D23ED-1421-499B-8D49-C54BFC2741D5}"/>
              </a:ext>
            </a:extLst>
          </p:cNvPr>
          <p:cNvSpPr txBox="1"/>
          <p:nvPr/>
        </p:nvSpPr>
        <p:spPr>
          <a:xfrm>
            <a:off x="3618190" y="2158266"/>
            <a:ext cx="2180487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Genome size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5A79C18-1C78-4919-9AAC-710F6CAA1E1E}"/>
              </a:ext>
            </a:extLst>
          </p:cNvPr>
          <p:cNvSpPr txBox="1"/>
          <p:nvPr/>
        </p:nvSpPr>
        <p:spPr>
          <a:xfrm>
            <a:off x="3614470" y="1523983"/>
            <a:ext cx="2180487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Heterozygosity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49A48EE-D435-4A4C-9A48-FA8695A50D70}"/>
              </a:ext>
            </a:extLst>
          </p:cNvPr>
          <p:cNvSpPr txBox="1"/>
          <p:nvPr/>
        </p:nvSpPr>
        <p:spPr>
          <a:xfrm>
            <a:off x="3610752" y="891227"/>
            <a:ext cx="2187925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Lineage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2790EF-9D17-4FFD-837E-48A12320EF60}"/>
              </a:ext>
            </a:extLst>
          </p:cNvPr>
          <p:cNvSpPr txBox="1"/>
          <p:nvPr/>
        </p:nvSpPr>
        <p:spPr>
          <a:xfrm>
            <a:off x="218382" y="983797"/>
            <a:ext cx="141213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Budburst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4D06966-1B41-4AD3-A673-A96FD70D5E07}"/>
              </a:ext>
            </a:extLst>
          </p:cNvPr>
          <p:cNvSpPr txBox="1"/>
          <p:nvPr/>
        </p:nvSpPr>
        <p:spPr>
          <a:xfrm>
            <a:off x="218382" y="1431651"/>
            <a:ext cx="1412137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(Time of sampling)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BD9FB07-6C59-4D3F-9B51-8469FC748E73}"/>
              </a:ext>
            </a:extLst>
          </p:cNvPr>
          <p:cNvSpPr txBox="1"/>
          <p:nvPr/>
        </p:nvSpPr>
        <p:spPr>
          <a:xfrm>
            <a:off x="1893872" y="423032"/>
            <a:ext cx="1434434" cy="175432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Tree development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A70D20C-19D3-4AC7-80BE-5EC6D5D29023}"/>
              </a:ext>
            </a:extLst>
          </p:cNvPr>
          <p:cNvSpPr txBox="1"/>
          <p:nvPr/>
        </p:nvSpPr>
        <p:spPr>
          <a:xfrm>
            <a:off x="1980823" y="1168226"/>
            <a:ext cx="123926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Age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5068FD9-1B6B-477D-85E3-13E594634028}"/>
              </a:ext>
            </a:extLst>
          </p:cNvPr>
          <p:cNvSpPr txBox="1"/>
          <p:nvPr/>
        </p:nvSpPr>
        <p:spPr>
          <a:xfrm>
            <a:off x="1980823" y="1636421"/>
            <a:ext cx="123925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size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823B80A-1F98-43E6-925C-EE62DD9FD6C7}"/>
              </a:ext>
            </a:extLst>
          </p:cNvPr>
          <p:cNvSpPr txBox="1"/>
          <p:nvPr/>
        </p:nvSpPr>
        <p:spPr>
          <a:xfrm>
            <a:off x="3328305" y="3425305"/>
            <a:ext cx="766575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Within population variation in genetic traits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200" dirty="0"/>
              <a:t>Insect community parameters</a:t>
            </a:r>
            <a:endParaRPr lang="en-GB" sz="3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E882BA-9B20-4FA3-99D4-D94405646277}"/>
              </a:ext>
            </a:extLst>
          </p:cNvPr>
          <p:cNvSpPr txBox="1"/>
          <p:nvPr/>
        </p:nvSpPr>
        <p:spPr>
          <a:xfrm>
            <a:off x="7340444" y="5957914"/>
            <a:ext cx="48213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Wimp, G. M., G. D. Martinsen, K. D. </a:t>
            </a:r>
            <a:r>
              <a:rPr lang="en-US" sz="1400" dirty="0" err="1"/>
              <a:t>Floate</a:t>
            </a:r>
            <a:r>
              <a:rPr lang="en-US" sz="1400" dirty="0"/>
              <a:t>, R. K. </a:t>
            </a:r>
            <a:r>
              <a:rPr lang="en-US" sz="1400" dirty="0" err="1"/>
              <a:t>Bangert</a:t>
            </a:r>
            <a:r>
              <a:rPr lang="en-US" sz="1400" dirty="0"/>
              <a:t>, and T. G. Whitham. 2005. Plant genetic determinants of arthropod community structure and diversity. Evolution </a:t>
            </a:r>
            <a:r>
              <a:rPr lang="en-US" sz="1400" b="1" dirty="0"/>
              <a:t>59</a:t>
            </a:r>
            <a:r>
              <a:rPr lang="en-US" sz="1400" dirty="0"/>
              <a:t>:61-69.</a:t>
            </a:r>
            <a:endParaRPr lang="en-GB" sz="1400" dirty="0"/>
          </a:p>
          <a:p>
            <a:endParaRPr lang="en-GB" sz="1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1929002-8E3C-4F5F-8F76-DC1B967B93BF}"/>
              </a:ext>
            </a:extLst>
          </p:cNvPr>
          <p:cNvSpPr txBox="1"/>
          <p:nvPr/>
        </p:nvSpPr>
        <p:spPr>
          <a:xfrm>
            <a:off x="10100932" y="46037"/>
            <a:ext cx="1871330" cy="461665"/>
          </a:xfrm>
          <a:prstGeom prst="rect">
            <a:avLst/>
          </a:prstGeom>
          <a:solidFill>
            <a:schemeClr val="accent6">
              <a:lumMod val="60000"/>
              <a:lumOff val="40000"/>
              <a:alpha val="81000"/>
            </a:schemeClr>
          </a:solidFill>
          <a:effectLst>
            <a:softEdge rad="50800"/>
          </a:effectLst>
        </p:spPr>
        <p:txBody>
          <a:bodyPr wrap="square" rtlCol="0">
            <a:spAutoFit/>
          </a:bodyPr>
          <a:lstStyle/>
          <a:p>
            <a:r>
              <a:rPr lang="en-US" sz="2400" dirty="0"/>
              <a:t>Introduction</a:t>
            </a:r>
            <a:endParaRPr lang="en-GB" sz="2400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57B23D6-D24E-465B-9B20-CB27A15A5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F8A07F-BAF9-4769-A006-23A688D223A9}" type="slidenum">
              <a:rPr lang="fr-FR" smtClean="0"/>
              <a:pPr>
                <a:defRPr/>
              </a:pPr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49021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43AB1EA2-B92A-4978-A6C8-F2DB1FA2B2F7}"/>
              </a:ext>
            </a:extLst>
          </p:cNvPr>
          <p:cNvSpPr txBox="1"/>
          <p:nvPr/>
        </p:nvSpPr>
        <p:spPr>
          <a:xfrm>
            <a:off x="5779683" y="346861"/>
            <a:ext cx="2551517" cy="19389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 </a:t>
            </a:r>
            <a:r>
              <a:rPr lang="en-US" sz="2400" dirty="0" err="1"/>
              <a:t>Neighbourhood</a:t>
            </a:r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0197BE6-267E-410D-9E57-6FD92FBBB5A1}"/>
              </a:ext>
            </a:extLst>
          </p:cNvPr>
          <p:cNvSpPr txBox="1"/>
          <p:nvPr/>
        </p:nvSpPr>
        <p:spPr>
          <a:xfrm>
            <a:off x="5971767" y="1537077"/>
            <a:ext cx="2178773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Heterogeneity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BD03D44-DC23-4B2D-9C7A-822439CB94B4}"/>
              </a:ext>
            </a:extLst>
          </p:cNvPr>
          <p:cNvSpPr txBox="1"/>
          <p:nvPr/>
        </p:nvSpPr>
        <p:spPr>
          <a:xfrm>
            <a:off x="5966055" y="890746"/>
            <a:ext cx="2178772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Distance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5E836A5-775A-45E8-AF2E-6BB8EB474E07}"/>
              </a:ext>
            </a:extLst>
          </p:cNvPr>
          <p:cNvSpPr txBox="1"/>
          <p:nvPr/>
        </p:nvSpPr>
        <p:spPr>
          <a:xfrm>
            <a:off x="3717037" y="355561"/>
            <a:ext cx="1955259" cy="175432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Micro-evolution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771B95-9EA3-4E1E-B2BC-D3F0DA63EE8C}"/>
              </a:ext>
            </a:extLst>
          </p:cNvPr>
          <p:cNvSpPr txBox="1"/>
          <p:nvPr/>
        </p:nvSpPr>
        <p:spPr>
          <a:xfrm>
            <a:off x="343279" y="324700"/>
            <a:ext cx="1586423" cy="175432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Leaf development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3D23ED-1421-499B-8D49-C54BFC2741D5}"/>
              </a:ext>
            </a:extLst>
          </p:cNvPr>
          <p:cNvSpPr txBox="1"/>
          <p:nvPr/>
        </p:nvSpPr>
        <p:spPr>
          <a:xfrm>
            <a:off x="3819219" y="1639255"/>
            <a:ext cx="172179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Genome size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5A79C18-1C78-4919-9AAC-710F6CAA1E1E}"/>
              </a:ext>
            </a:extLst>
          </p:cNvPr>
          <p:cNvSpPr txBox="1"/>
          <p:nvPr/>
        </p:nvSpPr>
        <p:spPr>
          <a:xfrm>
            <a:off x="3824425" y="1172494"/>
            <a:ext cx="172179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Heterozygosity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49A48EE-D435-4A4C-9A48-FA8695A50D70}"/>
              </a:ext>
            </a:extLst>
          </p:cNvPr>
          <p:cNvSpPr txBox="1"/>
          <p:nvPr/>
        </p:nvSpPr>
        <p:spPr>
          <a:xfrm>
            <a:off x="3824424" y="719654"/>
            <a:ext cx="172179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Lineage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2790EF-9D17-4FFD-837E-48A12320EF60}"/>
              </a:ext>
            </a:extLst>
          </p:cNvPr>
          <p:cNvSpPr txBox="1"/>
          <p:nvPr/>
        </p:nvSpPr>
        <p:spPr>
          <a:xfrm>
            <a:off x="430016" y="904557"/>
            <a:ext cx="141213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Budburst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4D06966-1B41-4AD3-A673-A96FD70D5E07}"/>
              </a:ext>
            </a:extLst>
          </p:cNvPr>
          <p:cNvSpPr txBox="1"/>
          <p:nvPr/>
        </p:nvSpPr>
        <p:spPr>
          <a:xfrm>
            <a:off x="430016" y="1352411"/>
            <a:ext cx="1412137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(Time of sampling)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BD9FB07-6C59-4D3F-9B51-8469FC748E73}"/>
              </a:ext>
            </a:extLst>
          </p:cNvPr>
          <p:cNvSpPr txBox="1"/>
          <p:nvPr/>
        </p:nvSpPr>
        <p:spPr>
          <a:xfrm>
            <a:off x="2105506" y="343792"/>
            <a:ext cx="1434434" cy="175432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Tree development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A70D20C-19D3-4AC7-80BE-5EC6D5D29023}"/>
              </a:ext>
            </a:extLst>
          </p:cNvPr>
          <p:cNvSpPr txBox="1"/>
          <p:nvPr/>
        </p:nvSpPr>
        <p:spPr>
          <a:xfrm>
            <a:off x="2192457" y="1088986"/>
            <a:ext cx="123926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Age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5068FD9-1B6B-477D-85E3-13E594634028}"/>
              </a:ext>
            </a:extLst>
          </p:cNvPr>
          <p:cNvSpPr txBox="1"/>
          <p:nvPr/>
        </p:nvSpPr>
        <p:spPr>
          <a:xfrm>
            <a:off x="2192457" y="1557181"/>
            <a:ext cx="123925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size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0753358-2599-4ED3-939F-D8E830408CB1}"/>
              </a:ext>
            </a:extLst>
          </p:cNvPr>
          <p:cNvSpPr txBox="1"/>
          <p:nvPr/>
        </p:nvSpPr>
        <p:spPr>
          <a:xfrm>
            <a:off x="343279" y="2549011"/>
            <a:ext cx="11426186" cy="2970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/>
              <a:t>Identity of </a:t>
            </a:r>
            <a:r>
              <a:rPr lang="en-US" sz="3200" dirty="0" err="1"/>
              <a:t>neighbouring</a:t>
            </a:r>
            <a:r>
              <a:rPr lang="en-US" sz="3200" dirty="0"/>
              <a:t> trees can affect insects through …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… the number of potential colonizers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… the propensity of insects to leave the tree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… affecting leaf quality (competition, allelopathy, mutualism)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B604AD-5F4E-4FFB-A6A2-C9CC3EAA0D7B}"/>
              </a:ext>
            </a:extLst>
          </p:cNvPr>
          <p:cNvSpPr txBox="1"/>
          <p:nvPr/>
        </p:nvSpPr>
        <p:spPr>
          <a:xfrm>
            <a:off x="932481" y="5769014"/>
            <a:ext cx="1125951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Vialatte, A., R. I. Bailey, C. </a:t>
            </a:r>
            <a:r>
              <a:rPr lang="en-US" sz="1400" dirty="0" err="1"/>
              <a:t>Vasseur</a:t>
            </a:r>
            <a:r>
              <a:rPr lang="en-US" sz="1400" dirty="0"/>
              <a:t>, A. </a:t>
            </a:r>
            <a:r>
              <a:rPr lang="en-US" sz="1400" dirty="0" err="1"/>
              <a:t>Matocq</a:t>
            </a:r>
            <a:r>
              <a:rPr lang="en-US" sz="1400" dirty="0"/>
              <a:t>, M. M. </a:t>
            </a:r>
            <a:r>
              <a:rPr lang="en-US" sz="1400" dirty="0" err="1"/>
              <a:t>Gossner</a:t>
            </a:r>
            <a:r>
              <a:rPr lang="en-US" sz="1400" dirty="0"/>
              <a:t>, D. Everhart, X. </a:t>
            </a:r>
            <a:r>
              <a:rPr lang="en-US" sz="1400" dirty="0" err="1"/>
              <a:t>Vitrac</a:t>
            </a:r>
            <a:r>
              <a:rPr lang="en-US" sz="1400" dirty="0"/>
              <a:t>, A. </a:t>
            </a:r>
            <a:r>
              <a:rPr lang="en-US" sz="1400" dirty="0" err="1"/>
              <a:t>Belhadj</a:t>
            </a:r>
            <a:r>
              <a:rPr lang="en-US" sz="1400" dirty="0"/>
              <a:t>, A. </a:t>
            </a:r>
            <a:r>
              <a:rPr lang="en-US" sz="1400" dirty="0" err="1"/>
              <a:t>Ernoult</a:t>
            </a:r>
            <a:r>
              <a:rPr lang="en-US" sz="1400" dirty="0"/>
              <a:t>, and A. Prinzing. 2010. Phylogenetic isolation of host trees affects assembly of local </a:t>
            </a:r>
            <a:r>
              <a:rPr lang="en-US" sz="1400" dirty="0" err="1"/>
              <a:t>Heteroptera</a:t>
            </a:r>
            <a:r>
              <a:rPr lang="en-US" sz="1400" dirty="0"/>
              <a:t> communities. Proceedings of the Royal Society B: Biological Sciences </a:t>
            </a:r>
            <a:r>
              <a:rPr lang="en-US" sz="1400" b="1" dirty="0"/>
              <a:t>277</a:t>
            </a:r>
            <a:r>
              <a:rPr lang="en-US" sz="1400" dirty="0"/>
              <a:t>:2227-2236.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err="1"/>
              <a:t>Charnov</a:t>
            </a:r>
            <a:r>
              <a:rPr lang="en-US" sz="1400" dirty="0"/>
              <a:t>, E. L. 1976. Optimal foraging, the marginal value theorem. Theoretical population biology </a:t>
            </a:r>
            <a:r>
              <a:rPr lang="en-US" sz="1400" b="1" dirty="0"/>
              <a:t>9</a:t>
            </a:r>
            <a:r>
              <a:rPr lang="en-US" sz="1400" dirty="0"/>
              <a:t>:129-136.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err="1"/>
              <a:t>Castagneyrol</a:t>
            </a:r>
            <a:r>
              <a:rPr lang="en-US" sz="1400" dirty="0"/>
              <a:t>, B., D. </a:t>
            </a:r>
            <a:r>
              <a:rPr lang="en-US" sz="1400" dirty="0" err="1"/>
              <a:t>Bonal</a:t>
            </a:r>
            <a:r>
              <a:rPr lang="en-US" sz="1400" dirty="0"/>
              <a:t>, M. Damien, H. </a:t>
            </a:r>
            <a:r>
              <a:rPr lang="en-US" sz="1400" dirty="0" err="1"/>
              <a:t>Jactel</a:t>
            </a:r>
            <a:r>
              <a:rPr lang="en-US" sz="1400" dirty="0"/>
              <a:t>, C. </a:t>
            </a:r>
            <a:r>
              <a:rPr lang="en-US" sz="1400" dirty="0" err="1"/>
              <a:t>Meredieu</a:t>
            </a:r>
            <a:r>
              <a:rPr lang="en-US" sz="1400" dirty="0"/>
              <a:t>, E. W. </a:t>
            </a:r>
            <a:r>
              <a:rPr lang="en-US" sz="1400" dirty="0" err="1"/>
              <a:t>Muiruri</a:t>
            </a:r>
            <a:r>
              <a:rPr lang="en-US" sz="1400" dirty="0"/>
              <a:t>, and L. </a:t>
            </a:r>
            <a:r>
              <a:rPr lang="en-US" sz="1400" dirty="0" err="1"/>
              <a:t>Barbaro</a:t>
            </a:r>
            <a:r>
              <a:rPr lang="en-US" sz="1400" dirty="0"/>
              <a:t>. 2017. Bottom‐up and top‐down effects of tree species diversity on leaf insect herbivory. Ecology and evolution </a:t>
            </a:r>
            <a:r>
              <a:rPr lang="en-US" sz="1400" b="1" dirty="0"/>
              <a:t>7</a:t>
            </a:r>
            <a:r>
              <a:rPr lang="en-US" sz="1400" dirty="0"/>
              <a:t>:3520-3531</a:t>
            </a:r>
            <a:endParaRPr lang="en-GB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7EBC038-D297-46A8-92BA-78AA38044D84}"/>
              </a:ext>
            </a:extLst>
          </p:cNvPr>
          <p:cNvSpPr txBox="1"/>
          <p:nvPr/>
        </p:nvSpPr>
        <p:spPr>
          <a:xfrm>
            <a:off x="10100932" y="46037"/>
            <a:ext cx="1871330" cy="461665"/>
          </a:xfrm>
          <a:prstGeom prst="rect">
            <a:avLst/>
          </a:prstGeom>
          <a:solidFill>
            <a:schemeClr val="accent6">
              <a:lumMod val="60000"/>
              <a:lumOff val="40000"/>
              <a:alpha val="81000"/>
            </a:schemeClr>
          </a:solidFill>
          <a:effectLst>
            <a:softEdge rad="50800"/>
          </a:effectLst>
        </p:spPr>
        <p:txBody>
          <a:bodyPr wrap="square" rtlCol="0">
            <a:spAutoFit/>
          </a:bodyPr>
          <a:lstStyle/>
          <a:p>
            <a:r>
              <a:rPr lang="en-US" sz="2400" dirty="0"/>
              <a:t>Introduction</a:t>
            </a:r>
            <a:endParaRPr lang="en-GB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7CE092-7371-420C-9A3D-70B99F73D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F8A07F-BAF9-4769-A006-23A688D223A9}" type="slidenum">
              <a:rPr lang="fr-FR" smtClean="0"/>
              <a:pPr>
                <a:defRPr/>
              </a:pPr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6987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0E04232-F86A-487F-93EE-5204E76576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" y="9803"/>
            <a:ext cx="12096749" cy="1325563"/>
          </a:xfrm>
        </p:spPr>
        <p:txBody>
          <a:bodyPr/>
          <a:lstStyle/>
          <a:p>
            <a:r>
              <a:rPr lang="en-US" dirty="0"/>
              <a:t>Phylogenetic Isolation: </a:t>
            </a:r>
            <a:br>
              <a:rPr lang="en-US" dirty="0"/>
            </a:br>
            <a:r>
              <a:rPr lang="en-US" dirty="0"/>
              <a:t>average phylogenetic distance to </a:t>
            </a:r>
            <a:r>
              <a:rPr lang="en-US" dirty="0" err="1"/>
              <a:t>neighbouring</a:t>
            </a:r>
            <a:r>
              <a:rPr lang="en-US" dirty="0"/>
              <a:t> trees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974AF67-4F86-4E99-B098-C8467E00B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0915E2-4F02-464C-BD67-6F5EC1977E8E}" type="slidenum">
              <a:rPr lang="fr-FR" smtClean="0"/>
              <a:pPr>
                <a:defRPr/>
              </a:pPr>
              <a:t>8</a:t>
            </a:fld>
            <a:endParaRPr lang="fr-FR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DA4C985-E157-49D4-9AC5-A995AC4EE38A}"/>
              </a:ext>
            </a:extLst>
          </p:cNvPr>
          <p:cNvGrpSpPr/>
          <p:nvPr/>
        </p:nvGrpSpPr>
        <p:grpSpPr>
          <a:xfrm>
            <a:off x="-92362" y="1169918"/>
            <a:ext cx="9190054" cy="5656852"/>
            <a:chOff x="1724025" y="1516300"/>
            <a:chExt cx="8685229" cy="5331177"/>
          </a:xfrm>
        </p:grpSpPr>
        <p:sp>
          <p:nvSpPr>
            <p:cNvPr id="7" name="CustomShape 1">
              <a:extLst>
                <a:ext uri="{FF2B5EF4-FFF2-40B4-BE49-F238E27FC236}">
                  <a16:creationId xmlns:a16="http://schemas.microsoft.com/office/drawing/2014/main" id="{F97791D7-C80A-4FD8-BED2-E894E8559559}"/>
                </a:ext>
              </a:extLst>
            </p:cNvPr>
            <p:cNvSpPr/>
            <p:nvPr/>
          </p:nvSpPr>
          <p:spPr>
            <a:xfrm>
              <a:off x="1782746" y="1584096"/>
              <a:ext cx="8626508" cy="5263381"/>
            </a:xfrm>
            <a:prstGeom prst="rect">
              <a:avLst/>
            </a:prstGeom>
            <a:solidFill>
              <a:srgbClr val="5B9BD5">
                <a:alpha val="69000"/>
              </a:srgbClr>
            </a:solidFill>
            <a:ln w="12600" cap="flat">
              <a:solidFill>
                <a:srgbClr val="41719C"/>
              </a:solidFill>
              <a:prstDash val="solid"/>
              <a:miter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pic>
          <p:nvPicPr>
            <p:cNvPr id="8" name="Graphic 41" descr="Deciduous tree">
              <a:extLst>
                <a:ext uri="{FF2B5EF4-FFF2-40B4-BE49-F238E27FC236}">
                  <a16:creationId xmlns:a16="http://schemas.microsoft.com/office/drawing/2014/main" id="{F6F87CF8-8906-4E8B-9E66-5EE649931F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104540" y="2274865"/>
              <a:ext cx="663169" cy="964661"/>
            </a:xfrm>
            <a:prstGeom prst="rect">
              <a:avLst/>
            </a:prstGeom>
          </p:spPr>
        </p:pic>
        <p:pic>
          <p:nvPicPr>
            <p:cNvPr id="9" name="Graphic 41" descr="Deciduous tree">
              <a:extLst>
                <a:ext uri="{FF2B5EF4-FFF2-40B4-BE49-F238E27FC236}">
                  <a16:creationId xmlns:a16="http://schemas.microsoft.com/office/drawing/2014/main" id="{111B4AE1-117A-4607-AEAD-55F8F2B5EF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491113" y="1677992"/>
              <a:ext cx="663169" cy="964661"/>
            </a:xfrm>
            <a:prstGeom prst="rect">
              <a:avLst/>
            </a:prstGeom>
          </p:spPr>
        </p:pic>
        <p:pic>
          <p:nvPicPr>
            <p:cNvPr id="10" name="Graphic 41" descr="Deciduous tree">
              <a:extLst>
                <a:ext uri="{FF2B5EF4-FFF2-40B4-BE49-F238E27FC236}">
                  <a16:creationId xmlns:a16="http://schemas.microsoft.com/office/drawing/2014/main" id="{9740A8C3-D9FD-4923-A5A4-C6B0909140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513655" y="3663199"/>
              <a:ext cx="663169" cy="964661"/>
            </a:xfrm>
            <a:prstGeom prst="rect">
              <a:avLst/>
            </a:prstGeom>
          </p:spPr>
        </p:pic>
        <p:pic>
          <p:nvPicPr>
            <p:cNvPr id="11" name="Graphic 41" descr="Deciduous tree">
              <a:extLst>
                <a:ext uri="{FF2B5EF4-FFF2-40B4-BE49-F238E27FC236}">
                  <a16:creationId xmlns:a16="http://schemas.microsoft.com/office/drawing/2014/main" id="{945F606D-1AE3-4AB1-9775-13A9022B3C3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096075" y="5581691"/>
              <a:ext cx="663169" cy="964661"/>
            </a:xfrm>
            <a:prstGeom prst="rect">
              <a:avLst/>
            </a:prstGeom>
          </p:spPr>
        </p:pic>
        <p:pic>
          <p:nvPicPr>
            <p:cNvPr id="12" name="Graphic 41" descr="Deciduous tree">
              <a:extLst>
                <a:ext uri="{FF2B5EF4-FFF2-40B4-BE49-F238E27FC236}">
                  <a16:creationId xmlns:a16="http://schemas.microsoft.com/office/drawing/2014/main" id="{A4197120-428B-41BA-9B97-5C56517425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302090" y="3914496"/>
              <a:ext cx="663169" cy="964661"/>
            </a:xfrm>
            <a:prstGeom prst="rect">
              <a:avLst/>
            </a:prstGeom>
          </p:spPr>
        </p:pic>
        <p:pic>
          <p:nvPicPr>
            <p:cNvPr id="13" name="Graphic 41" descr="Deciduous tree">
              <a:extLst>
                <a:ext uri="{FF2B5EF4-FFF2-40B4-BE49-F238E27FC236}">
                  <a16:creationId xmlns:a16="http://schemas.microsoft.com/office/drawing/2014/main" id="{B93D136F-9616-4533-8321-AF62F899E7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181286" y="4403244"/>
              <a:ext cx="663169" cy="964661"/>
            </a:xfrm>
            <a:prstGeom prst="rect">
              <a:avLst/>
            </a:prstGeom>
          </p:spPr>
        </p:pic>
        <p:pic>
          <p:nvPicPr>
            <p:cNvPr id="15" name="Graphic 41" descr="Deciduous tree">
              <a:extLst>
                <a:ext uri="{FF2B5EF4-FFF2-40B4-BE49-F238E27FC236}">
                  <a16:creationId xmlns:a16="http://schemas.microsoft.com/office/drawing/2014/main" id="{7705809C-7C5D-4AC8-9661-569555F61C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758353" y="2918171"/>
              <a:ext cx="663169" cy="964661"/>
            </a:xfrm>
            <a:prstGeom prst="rect">
              <a:avLst/>
            </a:prstGeom>
          </p:spPr>
        </p:pic>
        <p:pic>
          <p:nvPicPr>
            <p:cNvPr id="16" name="Graphic 41" descr="Deciduous tree">
              <a:extLst>
                <a:ext uri="{FF2B5EF4-FFF2-40B4-BE49-F238E27FC236}">
                  <a16:creationId xmlns:a16="http://schemas.microsoft.com/office/drawing/2014/main" id="{DFD95488-3AC6-4058-980E-5584DEC079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788534" y="1646788"/>
              <a:ext cx="663169" cy="964661"/>
            </a:xfrm>
            <a:prstGeom prst="rect">
              <a:avLst/>
            </a:prstGeom>
          </p:spPr>
        </p:pic>
        <p:pic>
          <p:nvPicPr>
            <p:cNvPr id="17" name="Graphic 39" descr="Deciduous tree">
              <a:extLst>
                <a:ext uri="{FF2B5EF4-FFF2-40B4-BE49-F238E27FC236}">
                  <a16:creationId xmlns:a16="http://schemas.microsoft.com/office/drawing/2014/main" id="{458D90F0-1999-4D1F-B735-7F84E324B6E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flipH="1">
              <a:off x="1820065" y="1516300"/>
              <a:ext cx="639556" cy="937022"/>
            </a:xfrm>
            <a:prstGeom prst="rect">
              <a:avLst/>
            </a:prstGeom>
          </p:spPr>
        </p:pic>
        <p:pic>
          <p:nvPicPr>
            <p:cNvPr id="18" name="Graphic 39" descr="Deciduous tree">
              <a:extLst>
                <a:ext uri="{FF2B5EF4-FFF2-40B4-BE49-F238E27FC236}">
                  <a16:creationId xmlns:a16="http://schemas.microsoft.com/office/drawing/2014/main" id="{AAF4F8B4-7D07-46F5-BC83-7907908B0D9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flipH="1">
              <a:off x="2398976" y="3014146"/>
              <a:ext cx="639556" cy="937022"/>
            </a:xfrm>
            <a:prstGeom prst="rect">
              <a:avLst/>
            </a:prstGeom>
          </p:spPr>
        </p:pic>
        <p:pic>
          <p:nvPicPr>
            <p:cNvPr id="19" name="Graphic 39" descr="Deciduous tree">
              <a:extLst>
                <a:ext uri="{FF2B5EF4-FFF2-40B4-BE49-F238E27FC236}">
                  <a16:creationId xmlns:a16="http://schemas.microsoft.com/office/drawing/2014/main" id="{059D30A5-84DA-4052-8B20-0776888C878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flipH="1">
              <a:off x="3638722" y="4961648"/>
              <a:ext cx="639556" cy="937022"/>
            </a:xfrm>
            <a:prstGeom prst="rect">
              <a:avLst/>
            </a:prstGeom>
          </p:spPr>
        </p:pic>
        <p:pic>
          <p:nvPicPr>
            <p:cNvPr id="20" name="Graphic 39" descr="Deciduous tree">
              <a:extLst>
                <a:ext uri="{FF2B5EF4-FFF2-40B4-BE49-F238E27FC236}">
                  <a16:creationId xmlns:a16="http://schemas.microsoft.com/office/drawing/2014/main" id="{118AE045-D3E6-4DD6-B63D-45B7F222BD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flipH="1">
              <a:off x="2991723" y="5354381"/>
              <a:ext cx="639556" cy="937022"/>
            </a:xfrm>
            <a:prstGeom prst="rect">
              <a:avLst/>
            </a:prstGeom>
          </p:spPr>
        </p:pic>
        <p:pic>
          <p:nvPicPr>
            <p:cNvPr id="21" name="Graphic 39" descr="Deciduous tree">
              <a:extLst>
                <a:ext uri="{FF2B5EF4-FFF2-40B4-BE49-F238E27FC236}">
                  <a16:creationId xmlns:a16="http://schemas.microsoft.com/office/drawing/2014/main" id="{34039587-89D7-4503-92E3-FCEA442EC04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flipH="1">
              <a:off x="2781416" y="1705631"/>
              <a:ext cx="639556" cy="937022"/>
            </a:xfrm>
            <a:prstGeom prst="rect">
              <a:avLst/>
            </a:prstGeom>
          </p:spPr>
        </p:pic>
        <p:pic>
          <p:nvPicPr>
            <p:cNvPr id="22" name="Graphic 39" descr="Deciduous tree">
              <a:extLst>
                <a:ext uri="{FF2B5EF4-FFF2-40B4-BE49-F238E27FC236}">
                  <a16:creationId xmlns:a16="http://schemas.microsoft.com/office/drawing/2014/main" id="{3EA77FEB-C3DC-4074-882A-515B103716C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flipH="1">
              <a:off x="3801572" y="1895471"/>
              <a:ext cx="639556" cy="937022"/>
            </a:xfrm>
            <a:prstGeom prst="rect">
              <a:avLst/>
            </a:prstGeom>
          </p:spPr>
        </p:pic>
        <p:pic>
          <p:nvPicPr>
            <p:cNvPr id="23" name="Graphic 39" descr="Deciduous tree">
              <a:extLst>
                <a:ext uri="{FF2B5EF4-FFF2-40B4-BE49-F238E27FC236}">
                  <a16:creationId xmlns:a16="http://schemas.microsoft.com/office/drawing/2014/main" id="{BE0CEFC1-8D8E-4C44-AC3A-A259209D87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flipH="1">
              <a:off x="2919657" y="3450219"/>
              <a:ext cx="639556" cy="937022"/>
            </a:xfrm>
            <a:prstGeom prst="rect">
              <a:avLst/>
            </a:prstGeom>
          </p:spPr>
        </p:pic>
        <p:pic>
          <p:nvPicPr>
            <p:cNvPr id="24" name="Graphic 39" descr="Deciduous tree">
              <a:extLst>
                <a:ext uri="{FF2B5EF4-FFF2-40B4-BE49-F238E27FC236}">
                  <a16:creationId xmlns:a16="http://schemas.microsoft.com/office/drawing/2014/main" id="{624B45FB-3575-499B-9B26-DFEDB85644C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flipH="1">
              <a:off x="3986812" y="4033039"/>
              <a:ext cx="639556" cy="937022"/>
            </a:xfrm>
            <a:prstGeom prst="rect">
              <a:avLst/>
            </a:prstGeom>
          </p:spPr>
        </p:pic>
        <p:pic>
          <p:nvPicPr>
            <p:cNvPr id="25" name="Graphic 39" descr="Deciduous tree">
              <a:extLst>
                <a:ext uri="{FF2B5EF4-FFF2-40B4-BE49-F238E27FC236}">
                  <a16:creationId xmlns:a16="http://schemas.microsoft.com/office/drawing/2014/main" id="{5D7FBCA5-BAC1-428F-A914-76944DE1EBC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flipH="1">
              <a:off x="5451988" y="2949517"/>
              <a:ext cx="639556" cy="937021"/>
            </a:xfrm>
            <a:prstGeom prst="rect">
              <a:avLst/>
            </a:prstGeom>
          </p:spPr>
        </p:pic>
        <p:pic>
          <p:nvPicPr>
            <p:cNvPr id="26" name="Graphic 39" descr="Deciduous tree">
              <a:extLst>
                <a:ext uri="{FF2B5EF4-FFF2-40B4-BE49-F238E27FC236}">
                  <a16:creationId xmlns:a16="http://schemas.microsoft.com/office/drawing/2014/main" id="{C044B01F-7FFE-4A36-BAE1-E566CDA826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flipH="1">
              <a:off x="4021290" y="5609329"/>
              <a:ext cx="639556" cy="937022"/>
            </a:xfrm>
            <a:prstGeom prst="rect">
              <a:avLst/>
            </a:prstGeom>
          </p:spPr>
        </p:pic>
        <p:pic>
          <p:nvPicPr>
            <p:cNvPr id="27" name="Graphic 39" descr="Deciduous tree">
              <a:extLst>
                <a:ext uri="{FF2B5EF4-FFF2-40B4-BE49-F238E27FC236}">
                  <a16:creationId xmlns:a16="http://schemas.microsoft.com/office/drawing/2014/main" id="{82182E16-384E-437B-8BC7-BC6E35642DC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flipH="1">
              <a:off x="4403170" y="4823503"/>
              <a:ext cx="639556" cy="937022"/>
            </a:xfrm>
            <a:prstGeom prst="rect">
              <a:avLst/>
            </a:prstGeom>
          </p:spPr>
        </p:pic>
        <p:pic>
          <p:nvPicPr>
            <p:cNvPr id="28" name="Graphic 39" descr="Deciduous tree">
              <a:extLst>
                <a:ext uri="{FF2B5EF4-FFF2-40B4-BE49-F238E27FC236}">
                  <a16:creationId xmlns:a16="http://schemas.microsoft.com/office/drawing/2014/main" id="{92D273A2-96A9-48AA-9223-658076CB37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flipH="1">
              <a:off x="4681626" y="3793703"/>
              <a:ext cx="639556" cy="937022"/>
            </a:xfrm>
            <a:prstGeom prst="rect">
              <a:avLst/>
            </a:prstGeom>
          </p:spPr>
        </p:pic>
        <p:pic>
          <p:nvPicPr>
            <p:cNvPr id="29" name="Graphic 39" descr="Deciduous tree">
              <a:extLst>
                <a:ext uri="{FF2B5EF4-FFF2-40B4-BE49-F238E27FC236}">
                  <a16:creationId xmlns:a16="http://schemas.microsoft.com/office/drawing/2014/main" id="{B06897EA-A3EB-43B8-865E-0A4D9806FE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flipH="1">
              <a:off x="4975973" y="5569644"/>
              <a:ext cx="639556" cy="937022"/>
            </a:xfrm>
            <a:prstGeom prst="rect">
              <a:avLst/>
            </a:prstGeom>
          </p:spPr>
        </p:pic>
        <p:pic>
          <p:nvPicPr>
            <p:cNvPr id="30" name="Graphic 39" descr="Deciduous tree">
              <a:extLst>
                <a:ext uri="{FF2B5EF4-FFF2-40B4-BE49-F238E27FC236}">
                  <a16:creationId xmlns:a16="http://schemas.microsoft.com/office/drawing/2014/main" id="{5360EF92-8FBB-4D99-8EC5-6E21EAFFC2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flipH="1">
              <a:off x="5129227" y="4539844"/>
              <a:ext cx="639556" cy="937022"/>
            </a:xfrm>
            <a:prstGeom prst="rect">
              <a:avLst/>
            </a:prstGeom>
          </p:spPr>
        </p:pic>
        <p:pic>
          <p:nvPicPr>
            <p:cNvPr id="31" name="Graphic 43" descr="Fir tree">
              <a:extLst>
                <a:ext uri="{FF2B5EF4-FFF2-40B4-BE49-F238E27FC236}">
                  <a16:creationId xmlns:a16="http://schemas.microsoft.com/office/drawing/2014/main" id="{F7B0D936-5A8F-49BA-8519-9DF827397D3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061713" y="1894365"/>
              <a:ext cx="791780" cy="859042"/>
            </a:xfrm>
            <a:prstGeom prst="rect">
              <a:avLst/>
            </a:prstGeom>
          </p:spPr>
        </p:pic>
        <p:pic>
          <p:nvPicPr>
            <p:cNvPr id="32" name="Graphic 43" descr="Fir tree">
              <a:extLst>
                <a:ext uri="{FF2B5EF4-FFF2-40B4-BE49-F238E27FC236}">
                  <a16:creationId xmlns:a16="http://schemas.microsoft.com/office/drawing/2014/main" id="{87F51847-2250-4099-8A5B-20E06508BD5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328105" y="2111436"/>
              <a:ext cx="791780" cy="859042"/>
            </a:xfrm>
            <a:prstGeom prst="rect">
              <a:avLst/>
            </a:prstGeom>
          </p:spPr>
        </p:pic>
        <p:pic>
          <p:nvPicPr>
            <p:cNvPr id="33" name="Graphic 43" descr="Fir tree">
              <a:extLst>
                <a:ext uri="{FF2B5EF4-FFF2-40B4-BE49-F238E27FC236}">
                  <a16:creationId xmlns:a16="http://schemas.microsoft.com/office/drawing/2014/main" id="{BEE7974E-F758-4846-AADE-5A24D93CF4A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980661" y="2591672"/>
              <a:ext cx="791780" cy="859042"/>
            </a:xfrm>
            <a:prstGeom prst="rect">
              <a:avLst/>
            </a:prstGeom>
          </p:spPr>
        </p:pic>
        <p:pic>
          <p:nvPicPr>
            <p:cNvPr id="34" name="Graphic 43" descr="Fir tree">
              <a:extLst>
                <a:ext uri="{FF2B5EF4-FFF2-40B4-BE49-F238E27FC236}">
                  <a16:creationId xmlns:a16="http://schemas.microsoft.com/office/drawing/2014/main" id="{4F4FF3BD-372B-4C75-BFE5-F016B9026A7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111751" y="3242796"/>
              <a:ext cx="791780" cy="859042"/>
            </a:xfrm>
            <a:prstGeom prst="rect">
              <a:avLst/>
            </a:prstGeom>
          </p:spPr>
        </p:pic>
        <p:pic>
          <p:nvPicPr>
            <p:cNvPr id="35" name="Graphic 43" descr="Fir tree">
              <a:extLst>
                <a:ext uri="{FF2B5EF4-FFF2-40B4-BE49-F238E27FC236}">
                  <a16:creationId xmlns:a16="http://schemas.microsoft.com/office/drawing/2014/main" id="{82E61AA8-ECDA-430A-A23B-DE681F109F3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755075" y="2577167"/>
              <a:ext cx="791780" cy="859042"/>
            </a:xfrm>
            <a:prstGeom prst="rect">
              <a:avLst/>
            </a:prstGeom>
          </p:spPr>
        </p:pic>
        <p:pic>
          <p:nvPicPr>
            <p:cNvPr id="36" name="Graphic 43" descr="Fir tree">
              <a:extLst>
                <a:ext uri="{FF2B5EF4-FFF2-40B4-BE49-F238E27FC236}">
                  <a16:creationId xmlns:a16="http://schemas.microsoft.com/office/drawing/2014/main" id="{E41A685D-9CDD-43A0-9DAA-B28CFC669AE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865751" y="4368498"/>
              <a:ext cx="791780" cy="859042"/>
            </a:xfrm>
            <a:prstGeom prst="rect">
              <a:avLst/>
            </a:prstGeom>
          </p:spPr>
        </p:pic>
        <p:pic>
          <p:nvPicPr>
            <p:cNvPr id="37" name="Graphic 43" descr="Fir tree">
              <a:extLst>
                <a:ext uri="{FF2B5EF4-FFF2-40B4-BE49-F238E27FC236}">
                  <a16:creationId xmlns:a16="http://schemas.microsoft.com/office/drawing/2014/main" id="{064F5CCE-2C14-43C5-B4D6-F219176463C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132284" y="3537385"/>
              <a:ext cx="791780" cy="859042"/>
            </a:xfrm>
            <a:prstGeom prst="rect">
              <a:avLst/>
            </a:prstGeom>
          </p:spPr>
        </p:pic>
        <p:pic>
          <p:nvPicPr>
            <p:cNvPr id="38" name="Graphic 43" descr="Fir tree">
              <a:extLst>
                <a:ext uri="{FF2B5EF4-FFF2-40B4-BE49-F238E27FC236}">
                  <a16:creationId xmlns:a16="http://schemas.microsoft.com/office/drawing/2014/main" id="{0620EB35-483E-4A52-ADEC-6039F4B9A89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604708" y="5569644"/>
              <a:ext cx="791780" cy="859042"/>
            </a:xfrm>
            <a:prstGeom prst="rect">
              <a:avLst/>
            </a:prstGeom>
          </p:spPr>
        </p:pic>
        <p:pic>
          <p:nvPicPr>
            <p:cNvPr id="39" name="Graphic 43" descr="Fir tree">
              <a:extLst>
                <a:ext uri="{FF2B5EF4-FFF2-40B4-BE49-F238E27FC236}">
                  <a16:creationId xmlns:a16="http://schemas.microsoft.com/office/drawing/2014/main" id="{08DDCCB2-0871-4EB7-8B5E-73B2877663E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532096" y="5347723"/>
              <a:ext cx="791780" cy="859042"/>
            </a:xfrm>
            <a:prstGeom prst="rect">
              <a:avLst/>
            </a:prstGeom>
          </p:spPr>
        </p:pic>
        <p:pic>
          <p:nvPicPr>
            <p:cNvPr id="40" name="Graphic 43" descr="Fir tree">
              <a:extLst>
                <a:ext uri="{FF2B5EF4-FFF2-40B4-BE49-F238E27FC236}">
                  <a16:creationId xmlns:a16="http://schemas.microsoft.com/office/drawing/2014/main" id="{00325E2E-0885-44B1-9E49-67429E2E365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015147" y="5492668"/>
              <a:ext cx="791780" cy="859042"/>
            </a:xfrm>
            <a:prstGeom prst="rect">
              <a:avLst/>
            </a:prstGeom>
          </p:spPr>
        </p:pic>
        <p:pic>
          <p:nvPicPr>
            <p:cNvPr id="41" name="Graphic 43" descr="Fir tree">
              <a:extLst>
                <a:ext uri="{FF2B5EF4-FFF2-40B4-BE49-F238E27FC236}">
                  <a16:creationId xmlns:a16="http://schemas.microsoft.com/office/drawing/2014/main" id="{CDD593B9-8492-4039-825A-CBCC9431EFD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027913" y="4889709"/>
              <a:ext cx="791780" cy="859042"/>
            </a:xfrm>
            <a:prstGeom prst="rect">
              <a:avLst/>
            </a:prstGeom>
          </p:spPr>
        </p:pic>
        <p:pic>
          <p:nvPicPr>
            <p:cNvPr id="42" name="Graphic 43" descr="Fir tree">
              <a:extLst>
                <a:ext uri="{FF2B5EF4-FFF2-40B4-BE49-F238E27FC236}">
                  <a16:creationId xmlns:a16="http://schemas.microsoft.com/office/drawing/2014/main" id="{0074DC01-E415-4414-B7FD-3659E12E799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987347" y="3779964"/>
              <a:ext cx="791780" cy="859042"/>
            </a:xfrm>
            <a:prstGeom prst="rect">
              <a:avLst/>
            </a:prstGeom>
          </p:spPr>
        </p:pic>
        <p:pic>
          <p:nvPicPr>
            <p:cNvPr id="43" name="Graphic 43" descr="Fir tree">
              <a:extLst>
                <a:ext uri="{FF2B5EF4-FFF2-40B4-BE49-F238E27FC236}">
                  <a16:creationId xmlns:a16="http://schemas.microsoft.com/office/drawing/2014/main" id="{65F5C87B-E375-4CA6-9623-CD4DF7A6B7F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582989" y="2827626"/>
              <a:ext cx="791780" cy="859042"/>
            </a:xfrm>
            <a:prstGeom prst="rect">
              <a:avLst/>
            </a:prstGeom>
          </p:spPr>
        </p:pic>
        <p:pic>
          <p:nvPicPr>
            <p:cNvPr id="44" name="Graphic 43" descr="Fir tree">
              <a:extLst>
                <a:ext uri="{FF2B5EF4-FFF2-40B4-BE49-F238E27FC236}">
                  <a16:creationId xmlns:a16="http://schemas.microsoft.com/office/drawing/2014/main" id="{C88ABAB9-3837-473E-AEF7-E5995918113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837457" y="3474766"/>
              <a:ext cx="791780" cy="859042"/>
            </a:xfrm>
            <a:prstGeom prst="rect">
              <a:avLst/>
            </a:prstGeom>
          </p:spPr>
        </p:pic>
        <p:pic>
          <p:nvPicPr>
            <p:cNvPr id="45" name="Graphic 46" descr="Fir tree">
              <a:extLst>
                <a:ext uri="{FF2B5EF4-FFF2-40B4-BE49-F238E27FC236}">
                  <a16:creationId xmlns:a16="http://schemas.microsoft.com/office/drawing/2014/main" id="{BEE7CA82-4EEE-4DAE-B445-D41C4A04118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744971" y="1587085"/>
              <a:ext cx="912560" cy="990082"/>
            </a:xfrm>
            <a:prstGeom prst="rect">
              <a:avLst/>
            </a:prstGeom>
          </p:spPr>
        </p:pic>
        <p:pic>
          <p:nvPicPr>
            <p:cNvPr id="46" name="Graphic 46" descr="Fir tree">
              <a:extLst>
                <a:ext uri="{FF2B5EF4-FFF2-40B4-BE49-F238E27FC236}">
                  <a16:creationId xmlns:a16="http://schemas.microsoft.com/office/drawing/2014/main" id="{27DFE2C2-DAED-43AB-BCF0-324DB105F61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8965620" y="4961648"/>
              <a:ext cx="912560" cy="990082"/>
            </a:xfrm>
            <a:prstGeom prst="rect">
              <a:avLst/>
            </a:prstGeom>
          </p:spPr>
        </p:pic>
        <p:pic>
          <p:nvPicPr>
            <p:cNvPr id="47" name="Graphic 46" descr="Fir tree">
              <a:extLst>
                <a:ext uri="{FF2B5EF4-FFF2-40B4-BE49-F238E27FC236}">
                  <a16:creationId xmlns:a16="http://schemas.microsoft.com/office/drawing/2014/main" id="{B31716B1-90F0-471B-B4F9-6DBBEBF78BE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8752706" y="4080626"/>
              <a:ext cx="912560" cy="990082"/>
            </a:xfrm>
            <a:prstGeom prst="rect">
              <a:avLst/>
            </a:prstGeom>
          </p:spPr>
        </p:pic>
        <p:pic>
          <p:nvPicPr>
            <p:cNvPr id="48" name="Graphic 46" descr="Fir tree">
              <a:extLst>
                <a:ext uri="{FF2B5EF4-FFF2-40B4-BE49-F238E27FC236}">
                  <a16:creationId xmlns:a16="http://schemas.microsoft.com/office/drawing/2014/main" id="{EFE10873-B4E2-4087-8795-7489607C41D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8316359" y="2920661"/>
              <a:ext cx="912560" cy="990082"/>
            </a:xfrm>
            <a:prstGeom prst="rect">
              <a:avLst/>
            </a:prstGeom>
          </p:spPr>
        </p:pic>
        <p:pic>
          <p:nvPicPr>
            <p:cNvPr id="49" name="Graphic 46" descr="Fir tree">
              <a:extLst>
                <a:ext uri="{FF2B5EF4-FFF2-40B4-BE49-F238E27FC236}">
                  <a16:creationId xmlns:a16="http://schemas.microsoft.com/office/drawing/2014/main" id="{0B0FC4E9-F090-40F0-9692-17942AAA624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8049515" y="1954874"/>
              <a:ext cx="912560" cy="990082"/>
            </a:xfrm>
            <a:prstGeom prst="rect">
              <a:avLst/>
            </a:prstGeom>
          </p:spPr>
        </p:pic>
        <p:pic>
          <p:nvPicPr>
            <p:cNvPr id="50" name="Graphic 46" descr="Fir tree">
              <a:extLst>
                <a:ext uri="{FF2B5EF4-FFF2-40B4-BE49-F238E27FC236}">
                  <a16:creationId xmlns:a16="http://schemas.microsoft.com/office/drawing/2014/main" id="{AB7E51B0-C774-41F4-9607-03A7ED55618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414895" y="4696703"/>
              <a:ext cx="912560" cy="990082"/>
            </a:xfrm>
            <a:prstGeom prst="rect">
              <a:avLst/>
            </a:prstGeom>
          </p:spPr>
        </p:pic>
        <p:pic>
          <p:nvPicPr>
            <p:cNvPr id="51" name="Graphic 46" descr="Fir tree">
              <a:extLst>
                <a:ext uri="{FF2B5EF4-FFF2-40B4-BE49-F238E27FC236}">
                  <a16:creationId xmlns:a16="http://schemas.microsoft.com/office/drawing/2014/main" id="{2931FB77-B371-443A-81FB-E99A6C00E2F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847281" y="4294958"/>
              <a:ext cx="912560" cy="990082"/>
            </a:xfrm>
            <a:prstGeom prst="rect">
              <a:avLst/>
            </a:prstGeom>
          </p:spPr>
        </p:pic>
        <p:pic>
          <p:nvPicPr>
            <p:cNvPr id="52" name="Graphic 43" descr="Fir tree">
              <a:extLst>
                <a:ext uri="{FF2B5EF4-FFF2-40B4-BE49-F238E27FC236}">
                  <a16:creationId xmlns:a16="http://schemas.microsoft.com/office/drawing/2014/main" id="{456741B4-867D-4800-8D22-ED89F94A53F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288899" y="5448632"/>
              <a:ext cx="791780" cy="859042"/>
            </a:xfrm>
            <a:prstGeom prst="rect">
              <a:avLst/>
            </a:prstGeom>
          </p:spPr>
        </p:pic>
        <p:pic>
          <p:nvPicPr>
            <p:cNvPr id="53" name="Graphic 43" descr="Fir tree">
              <a:extLst>
                <a:ext uri="{FF2B5EF4-FFF2-40B4-BE49-F238E27FC236}">
                  <a16:creationId xmlns:a16="http://schemas.microsoft.com/office/drawing/2014/main" id="{C5FBE19A-3B43-4038-B575-96D8DB6AEE1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650025" y="5779786"/>
              <a:ext cx="791780" cy="859042"/>
            </a:xfrm>
            <a:prstGeom prst="rect">
              <a:avLst/>
            </a:prstGeom>
          </p:spPr>
        </p:pic>
        <p:pic>
          <p:nvPicPr>
            <p:cNvPr id="54" name="Graphic 46" descr="Fir tree">
              <a:extLst>
                <a:ext uri="{FF2B5EF4-FFF2-40B4-BE49-F238E27FC236}">
                  <a16:creationId xmlns:a16="http://schemas.microsoft.com/office/drawing/2014/main" id="{178A8D3F-C6C1-47BE-AFB3-762DEE702B6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139984" y="2663834"/>
              <a:ext cx="912560" cy="990082"/>
            </a:xfrm>
            <a:prstGeom prst="rect">
              <a:avLst/>
            </a:prstGeom>
          </p:spPr>
        </p:pic>
        <p:pic>
          <p:nvPicPr>
            <p:cNvPr id="55" name="Graphic 46" descr="Fir tree">
              <a:extLst>
                <a:ext uri="{FF2B5EF4-FFF2-40B4-BE49-F238E27FC236}">
                  <a16:creationId xmlns:a16="http://schemas.microsoft.com/office/drawing/2014/main" id="{2E1DF526-9D58-48E1-9671-B74FEA47459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8833116" y="1730564"/>
              <a:ext cx="912560" cy="990082"/>
            </a:xfrm>
            <a:prstGeom prst="rect">
              <a:avLst/>
            </a:prstGeom>
          </p:spPr>
        </p:pic>
        <p:pic>
          <p:nvPicPr>
            <p:cNvPr id="56" name="Graphic 41" descr="Deciduous tree">
              <a:extLst>
                <a:ext uri="{FF2B5EF4-FFF2-40B4-BE49-F238E27FC236}">
                  <a16:creationId xmlns:a16="http://schemas.microsoft.com/office/drawing/2014/main" id="{EED0DCD6-431B-479F-BF09-40C9DB919DC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438025" y="4818705"/>
              <a:ext cx="663169" cy="964661"/>
            </a:xfrm>
            <a:prstGeom prst="rect">
              <a:avLst/>
            </a:prstGeom>
          </p:spPr>
        </p:pic>
        <p:sp>
          <p:nvSpPr>
            <p:cNvPr id="57" name="Owal 2">
              <a:extLst>
                <a:ext uri="{FF2B5EF4-FFF2-40B4-BE49-F238E27FC236}">
                  <a16:creationId xmlns:a16="http://schemas.microsoft.com/office/drawing/2014/main" id="{29C907B8-E2E9-4CD5-9168-159829BC440F}"/>
                </a:ext>
              </a:extLst>
            </p:cNvPr>
            <p:cNvSpPr/>
            <p:nvPr/>
          </p:nvSpPr>
          <p:spPr>
            <a:xfrm>
              <a:off x="2356685" y="4627860"/>
              <a:ext cx="824601" cy="1323870"/>
            </a:xfrm>
            <a:prstGeom prst="ellipse">
              <a:avLst/>
            </a:prstGeom>
            <a:noFill/>
            <a:ln w="22225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wal 60">
              <a:extLst>
                <a:ext uri="{FF2B5EF4-FFF2-40B4-BE49-F238E27FC236}">
                  <a16:creationId xmlns:a16="http://schemas.microsoft.com/office/drawing/2014/main" id="{5FF2744C-3AE0-442F-9862-9271037CC9C9}"/>
                </a:ext>
              </a:extLst>
            </p:cNvPr>
            <p:cNvSpPr/>
            <p:nvPr/>
          </p:nvSpPr>
          <p:spPr>
            <a:xfrm>
              <a:off x="7425306" y="3456105"/>
              <a:ext cx="824601" cy="1323870"/>
            </a:xfrm>
            <a:prstGeom prst="ellipse">
              <a:avLst/>
            </a:prstGeom>
            <a:noFill/>
            <a:ln w="22225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wal 97">
              <a:extLst>
                <a:ext uri="{FF2B5EF4-FFF2-40B4-BE49-F238E27FC236}">
                  <a16:creationId xmlns:a16="http://schemas.microsoft.com/office/drawing/2014/main" id="{98E18CAA-A50A-464D-9510-A2D6544A0CA3}"/>
                </a:ext>
              </a:extLst>
            </p:cNvPr>
            <p:cNvSpPr/>
            <p:nvPr/>
          </p:nvSpPr>
          <p:spPr>
            <a:xfrm>
              <a:off x="4574176" y="2517808"/>
              <a:ext cx="824601" cy="1323870"/>
            </a:xfrm>
            <a:prstGeom prst="ellipse">
              <a:avLst/>
            </a:prstGeom>
            <a:noFill/>
            <a:ln w="22225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0" name="Graphic 41" descr="Deciduous tree">
              <a:extLst>
                <a:ext uri="{FF2B5EF4-FFF2-40B4-BE49-F238E27FC236}">
                  <a16:creationId xmlns:a16="http://schemas.microsoft.com/office/drawing/2014/main" id="{22997196-27B6-4991-BB5B-7E88B61679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646684" y="2685625"/>
              <a:ext cx="663169" cy="964661"/>
            </a:xfrm>
            <a:prstGeom prst="rect">
              <a:avLst/>
            </a:prstGeom>
          </p:spPr>
        </p:pic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81F66330-CF92-41FE-9BE6-AFAAB06D004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85243" y="4770693"/>
              <a:ext cx="567044" cy="422744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51E45CDE-05EE-4595-924B-C1CFF818C64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587281" y="4306482"/>
              <a:ext cx="109090" cy="885658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9B2EDF88-610B-46CB-8B10-5853841407C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29598" y="5340089"/>
              <a:ext cx="264421" cy="595163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1BB76D41-AF02-4D1C-8393-8FA222DB420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68015" y="2137176"/>
              <a:ext cx="41059" cy="171833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1ED8B578-D358-4120-A521-8A6E052292D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59982" y="2097061"/>
              <a:ext cx="149249" cy="864238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DED390D7-394B-4A95-BB25-B561B5EED97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28281" y="3072671"/>
              <a:ext cx="792716" cy="222937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E2A11A7A-477A-4FDA-969F-8DC55435F29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109231" y="3104716"/>
              <a:ext cx="2501882" cy="94858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8" name="Graphic 43" descr="Fir tree">
              <a:extLst>
                <a:ext uri="{FF2B5EF4-FFF2-40B4-BE49-F238E27FC236}">
                  <a16:creationId xmlns:a16="http://schemas.microsoft.com/office/drawing/2014/main" id="{3CC008AD-3BD3-4FB5-B77A-B840DB311A8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380484" y="3629015"/>
              <a:ext cx="791780" cy="859042"/>
            </a:xfrm>
            <a:prstGeom prst="rect">
              <a:avLst/>
            </a:prstGeom>
          </p:spPr>
        </p:pic>
        <p:pic>
          <p:nvPicPr>
            <p:cNvPr id="84" name="Graphic 41" descr="Deciduous tree">
              <a:extLst>
                <a:ext uri="{FF2B5EF4-FFF2-40B4-BE49-F238E27FC236}">
                  <a16:creationId xmlns:a16="http://schemas.microsoft.com/office/drawing/2014/main" id="{B69DD5F1-4447-47F5-9AD0-41F96229CDE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24025" y="3376511"/>
              <a:ext cx="663169" cy="964661"/>
            </a:xfrm>
            <a:prstGeom prst="rect">
              <a:avLst/>
            </a:prstGeom>
          </p:spPr>
        </p:pic>
        <p:pic>
          <p:nvPicPr>
            <p:cNvPr id="85" name="Graphic 41" descr="Deciduous tree">
              <a:extLst>
                <a:ext uri="{FF2B5EF4-FFF2-40B4-BE49-F238E27FC236}">
                  <a16:creationId xmlns:a16="http://schemas.microsoft.com/office/drawing/2014/main" id="{54F15903-BEE9-4810-8142-6A22F76E00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427891" y="5798017"/>
              <a:ext cx="663169" cy="964661"/>
            </a:xfrm>
            <a:prstGeom prst="rect">
              <a:avLst/>
            </a:prstGeom>
          </p:spPr>
        </p:pic>
        <p:pic>
          <p:nvPicPr>
            <p:cNvPr id="86" name="Graphic 39" descr="Deciduous tree">
              <a:extLst>
                <a:ext uri="{FF2B5EF4-FFF2-40B4-BE49-F238E27FC236}">
                  <a16:creationId xmlns:a16="http://schemas.microsoft.com/office/drawing/2014/main" id="{2AB61CED-DE0E-4E48-B1B0-791D0A76F6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flipH="1">
              <a:off x="3433844" y="3625789"/>
              <a:ext cx="533659" cy="937022"/>
            </a:xfrm>
            <a:prstGeom prst="rect">
              <a:avLst/>
            </a:prstGeom>
          </p:spPr>
        </p:pic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E7EFF521-92D9-4A44-92F8-C3907BA2A4CA}"/>
                </a:ext>
              </a:extLst>
            </p:cNvPr>
            <p:cNvCxnSpPr>
              <a:cxnSpLocks/>
            </p:cNvCxnSpPr>
            <p:nvPr/>
          </p:nvCxnSpPr>
          <p:spPr>
            <a:xfrm>
              <a:off x="2820933" y="5200447"/>
              <a:ext cx="457200" cy="401744"/>
            </a:xfrm>
            <a:prstGeom prst="line">
              <a:avLst/>
            </a:prstGeom>
            <a:ln w="317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CD15E208-E935-42F6-B141-F1FA080059E2}"/>
                </a:ext>
              </a:extLst>
            </p:cNvPr>
            <p:cNvCxnSpPr>
              <a:cxnSpLocks/>
            </p:cNvCxnSpPr>
            <p:nvPr/>
          </p:nvCxnSpPr>
          <p:spPr>
            <a:xfrm>
              <a:off x="2925636" y="5198395"/>
              <a:ext cx="854751" cy="141694"/>
            </a:xfrm>
            <a:prstGeom prst="line">
              <a:avLst/>
            </a:prstGeom>
            <a:ln w="317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06855591-AEA6-4841-AFEB-5AB0CBDCEBEB}"/>
                </a:ext>
              </a:extLst>
            </p:cNvPr>
            <p:cNvCxnSpPr>
              <a:cxnSpLocks/>
            </p:cNvCxnSpPr>
            <p:nvPr/>
          </p:nvCxnSpPr>
          <p:spPr>
            <a:xfrm>
              <a:off x="5874850" y="3285491"/>
              <a:ext cx="1743769" cy="638351"/>
            </a:xfrm>
            <a:prstGeom prst="line">
              <a:avLst/>
            </a:prstGeom>
            <a:ln w="2222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3940E6CF-CACD-4687-98D3-4A351999E61C}"/>
                </a:ext>
              </a:extLst>
            </p:cNvPr>
            <p:cNvCxnSpPr>
              <a:cxnSpLocks/>
            </p:cNvCxnSpPr>
            <p:nvPr/>
          </p:nvCxnSpPr>
          <p:spPr>
            <a:xfrm>
              <a:off x="4903019" y="3264119"/>
              <a:ext cx="71189" cy="848230"/>
            </a:xfrm>
            <a:prstGeom prst="line">
              <a:avLst/>
            </a:prstGeom>
            <a:ln w="317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E2ECC3CB-B6DE-4614-A444-C941EF51AF9D}"/>
                </a:ext>
              </a:extLst>
            </p:cNvPr>
            <p:cNvCxnSpPr>
              <a:cxnSpLocks/>
            </p:cNvCxnSpPr>
            <p:nvPr/>
          </p:nvCxnSpPr>
          <p:spPr>
            <a:xfrm>
              <a:off x="5086753" y="2961299"/>
              <a:ext cx="584165" cy="250901"/>
            </a:xfrm>
            <a:prstGeom prst="line">
              <a:avLst/>
            </a:prstGeom>
            <a:ln w="317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B313219E-B9D4-41A1-9223-A79D1A4E971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00531" y="3951689"/>
              <a:ext cx="374028" cy="1096553"/>
            </a:xfrm>
            <a:prstGeom prst="line">
              <a:avLst/>
            </a:prstGeom>
            <a:ln w="317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AF7B2BDB-95C1-4240-B9B0-64A4EE33CAB0}"/>
                </a:ext>
              </a:extLst>
            </p:cNvPr>
            <p:cNvCxnSpPr>
              <a:cxnSpLocks/>
            </p:cNvCxnSpPr>
            <p:nvPr/>
          </p:nvCxnSpPr>
          <p:spPr>
            <a:xfrm>
              <a:off x="4181746" y="2294741"/>
              <a:ext cx="598274" cy="616354"/>
            </a:xfrm>
            <a:prstGeom prst="line">
              <a:avLst/>
            </a:prstGeom>
            <a:ln w="317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7" name="Graphic 41" descr="Deciduous tree">
              <a:extLst>
                <a:ext uri="{FF2B5EF4-FFF2-40B4-BE49-F238E27FC236}">
                  <a16:creationId xmlns:a16="http://schemas.microsoft.com/office/drawing/2014/main" id="{300D66BE-78E5-422D-AF16-64EFF7E5D78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25180" y="4744840"/>
              <a:ext cx="663169" cy="964661"/>
            </a:xfrm>
            <a:prstGeom prst="rect">
              <a:avLst/>
            </a:prstGeom>
          </p:spPr>
        </p:pic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A267A911-71BA-4516-8DE6-D3D5C210A49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65628" y="5145884"/>
              <a:ext cx="540935" cy="18534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9100D87D-42F1-4D85-9A1C-ED7C5DE21FC1}"/>
              </a:ext>
            </a:extLst>
          </p:cNvPr>
          <p:cNvSpPr txBox="1"/>
          <p:nvPr/>
        </p:nvSpPr>
        <p:spPr>
          <a:xfrm>
            <a:off x="9217891" y="1335366"/>
            <a:ext cx="297410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/>
              <a:t>Insects use sets of closely related plant species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/>
              <a:t>More exchange of insects between trees that are closely related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/>
              <a:t>Trees with more closely related </a:t>
            </a:r>
            <a:r>
              <a:rPr lang="en-US" sz="2400" dirty="0" err="1"/>
              <a:t>neighbours</a:t>
            </a:r>
            <a:r>
              <a:rPr lang="en-US" sz="2400" dirty="0"/>
              <a:t> exchange more insects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EDEE36C-0B0E-4F2F-9821-B151E0C4F2A0}"/>
              </a:ext>
            </a:extLst>
          </p:cNvPr>
          <p:cNvSpPr txBox="1"/>
          <p:nvPr/>
        </p:nvSpPr>
        <p:spPr>
          <a:xfrm>
            <a:off x="5756885" y="3137997"/>
            <a:ext cx="1560413" cy="1631216"/>
          </a:xfrm>
          <a:prstGeom prst="rect">
            <a:avLst/>
          </a:prstGeom>
          <a:solidFill>
            <a:schemeClr val="bg1">
              <a:alpha val="67000"/>
            </a:schemeClr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en-US" sz="2000" dirty="0"/>
              <a:t>High Phylogenetic isolation</a:t>
            </a:r>
          </a:p>
          <a:p>
            <a:r>
              <a:rPr lang="en-US" sz="2000" dirty="0"/>
              <a:t>Less insect movements</a:t>
            </a:r>
            <a:endParaRPr lang="en-GB" sz="2000" dirty="0"/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E4F4BB14-2E2A-4856-A180-4C53DA7FDA3C}"/>
              </a:ext>
            </a:extLst>
          </p:cNvPr>
          <p:cNvSpPr txBox="1"/>
          <p:nvPr/>
        </p:nvSpPr>
        <p:spPr>
          <a:xfrm>
            <a:off x="10100932" y="46037"/>
            <a:ext cx="1871330" cy="461665"/>
          </a:xfrm>
          <a:prstGeom prst="rect">
            <a:avLst/>
          </a:prstGeom>
          <a:solidFill>
            <a:schemeClr val="accent6">
              <a:lumMod val="60000"/>
              <a:lumOff val="40000"/>
              <a:alpha val="81000"/>
            </a:schemeClr>
          </a:solidFill>
          <a:effectLst>
            <a:softEdge rad="50800"/>
          </a:effectLst>
        </p:spPr>
        <p:txBody>
          <a:bodyPr wrap="square" rtlCol="0">
            <a:spAutoFit/>
          </a:bodyPr>
          <a:lstStyle/>
          <a:p>
            <a:r>
              <a:rPr lang="en-US" sz="2400" dirty="0"/>
              <a:t>Introduction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941210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DDE1037-3B54-4DD1-963B-983AC61A21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3358" y="623843"/>
            <a:ext cx="7109039" cy="4584202"/>
          </a:xfrm>
          <a:prstGeom prst="rect">
            <a:avLst/>
          </a:prstGeom>
        </p:spPr>
      </p:pic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F8A07F-BAF9-4769-A006-23A688D223A9}" type="slidenum">
              <a:rPr lang="fr-FR" smtClean="0"/>
              <a:pPr>
                <a:defRPr/>
              </a:pPr>
              <a:t>9</a:t>
            </a:fld>
            <a:endParaRPr lang="fr-FR"/>
          </a:p>
        </p:txBody>
      </p:sp>
      <p:pic>
        <p:nvPicPr>
          <p:cNvPr id="7" name="Obraz 5" descr="C:\Users\Adm\Documents\data\LocAdapt\LeafDamage\Known damage\AfterPhotos\Slajd2.JPG">
            <a:extLst>
              <a:ext uri="{FF2B5EF4-FFF2-40B4-BE49-F238E27FC236}">
                <a16:creationId xmlns:a16="http://schemas.microsoft.com/office/drawing/2014/main" id="{FCE702E3-C229-46C3-BFA1-51435B5C03F4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18" t="47589" r="7804" b="12626"/>
          <a:stretch/>
        </p:blipFill>
        <p:spPr bwMode="auto">
          <a:xfrm rot="16200000">
            <a:off x="9848020" y="705404"/>
            <a:ext cx="1461052" cy="322690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Obraz 5" descr="C:\Users\Adm\Documents\data\LocAdapt\LeafDamage\Known damage\AfterPhotos\Slajd2.JPG">
            <a:extLst>
              <a:ext uri="{FF2B5EF4-FFF2-40B4-BE49-F238E27FC236}">
                <a16:creationId xmlns:a16="http://schemas.microsoft.com/office/drawing/2014/main" id="{B5D8CB29-D007-4140-BA45-8E1F07D6410B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44" t="1776" r="29505" b="57750"/>
          <a:stretch/>
        </p:blipFill>
        <p:spPr bwMode="auto">
          <a:xfrm rot="16200000">
            <a:off x="7536976" y="-564680"/>
            <a:ext cx="1683394" cy="282526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7"/>
          <p:cNvSpPr txBox="1">
            <a:spLocks noChangeArrowheads="1"/>
          </p:cNvSpPr>
          <p:nvPr/>
        </p:nvSpPr>
        <p:spPr bwMode="auto">
          <a:xfrm rot="-5400000">
            <a:off x="3107992" y="2332500"/>
            <a:ext cx="3568149" cy="52322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dirty="0"/>
              <a:t>Leaf damage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0641" y="301684"/>
            <a:ext cx="4790353" cy="1709531"/>
          </a:xfrm>
        </p:spPr>
        <p:txBody>
          <a:bodyPr/>
          <a:lstStyle/>
          <a:p>
            <a:pPr eaLnBrk="1" hangingPunct="1"/>
            <a:r>
              <a:rPr lang="fr-FR" altLang="fr-FR" sz="4000" dirty="0">
                <a:latin typeface="+mn-lt"/>
              </a:rPr>
              <a:t>Evidence for </a:t>
            </a:r>
            <a:r>
              <a:rPr lang="fr-FR" altLang="fr-FR" sz="4000" dirty="0" err="1">
                <a:latin typeface="+mn-lt"/>
              </a:rPr>
              <a:t>phylogenetic</a:t>
            </a:r>
            <a:r>
              <a:rPr lang="fr-FR" altLang="fr-FR" sz="4000" dirty="0">
                <a:latin typeface="+mn-lt"/>
              </a:rPr>
              <a:t> isolation </a:t>
            </a:r>
            <a:r>
              <a:rPr lang="fr-FR" altLang="fr-FR" sz="4000" dirty="0" err="1">
                <a:latin typeface="+mn-lt"/>
              </a:rPr>
              <a:t>affecting</a:t>
            </a:r>
            <a:r>
              <a:rPr lang="fr-FR" altLang="fr-FR" sz="4000" dirty="0">
                <a:latin typeface="+mn-lt"/>
              </a:rPr>
              <a:t> </a:t>
            </a:r>
            <a:r>
              <a:rPr lang="fr-FR" altLang="fr-FR" sz="4000" dirty="0" err="1">
                <a:latin typeface="+mn-lt"/>
              </a:rPr>
              <a:t>insects</a:t>
            </a:r>
            <a:endParaRPr lang="fr-FR" altLang="fr-FR" sz="4000" dirty="0">
              <a:latin typeface="+mn-lt"/>
            </a:endParaRPr>
          </a:p>
        </p:txBody>
      </p:sp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6176504" y="4659873"/>
            <a:ext cx="4176712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dirty="0"/>
              <a:t>Phylogenetic isolation</a:t>
            </a:r>
          </a:p>
        </p:txBody>
      </p:sp>
      <p:sp>
        <p:nvSpPr>
          <p:cNvPr id="2" name="pole tekstowe 1"/>
          <p:cNvSpPr txBox="1"/>
          <p:nvPr/>
        </p:nvSpPr>
        <p:spPr>
          <a:xfrm>
            <a:off x="3417376" y="6178634"/>
            <a:ext cx="77271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fr-FR" sz="1400" dirty="0"/>
              <a:t>Yguel B, Bailey R, Tosh ND, Vialatte A, </a:t>
            </a:r>
            <a:r>
              <a:rPr lang="en-US" altLang="fr-FR" sz="1400" dirty="0" err="1"/>
              <a:t>Vasseur</a:t>
            </a:r>
            <a:r>
              <a:rPr lang="en-US" altLang="fr-FR" sz="1400" dirty="0"/>
              <a:t> C, </a:t>
            </a:r>
            <a:r>
              <a:rPr lang="en-US" altLang="fr-FR" sz="1400" dirty="0" err="1"/>
              <a:t>Vitrac</a:t>
            </a:r>
            <a:r>
              <a:rPr lang="en-US" altLang="fr-FR" sz="1400" dirty="0"/>
              <a:t> X, Jean F &amp; Prinzing A (2011) Phytophagy on phylogenetically isolated trees: why hosts should escape their relatives. Ecology Letters 14: 1117-1124. 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208491" y="3361782"/>
            <a:ext cx="4986338" cy="1846263"/>
          </a:xfrm>
        </p:spPr>
        <p:txBody>
          <a:bodyPr/>
          <a:lstStyle/>
          <a:p>
            <a:pPr marL="0" indent="0" eaLnBrk="1" hangingPunct="1">
              <a:buNone/>
            </a:pPr>
            <a:endParaRPr lang="fr-FR" altLang="fr-FR" dirty="0"/>
          </a:p>
          <a:p>
            <a:pPr marL="0" indent="0" eaLnBrk="1" hangingPunct="1">
              <a:buNone/>
            </a:pPr>
            <a:endParaRPr lang="fr-FR" altLang="fr-FR" dirty="0"/>
          </a:p>
        </p:txBody>
      </p:sp>
      <p:pic>
        <p:nvPicPr>
          <p:cNvPr id="13" name="Graphic 39" descr="Deciduous tree">
            <a:extLst>
              <a:ext uri="{FF2B5EF4-FFF2-40B4-BE49-F238E27FC236}">
                <a16:creationId xmlns:a16="http://schemas.microsoft.com/office/drawing/2014/main" id="{25DF325E-0C2F-4564-87CA-FB6FDD8548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95614" y="4522103"/>
            <a:ext cx="1019761" cy="1220907"/>
          </a:xfrm>
          <a:prstGeom prst="rect">
            <a:avLst/>
          </a:prstGeom>
        </p:spPr>
      </p:pic>
      <p:pic>
        <p:nvPicPr>
          <p:cNvPr id="14" name="Graphic 40" descr="Deciduous tree">
            <a:extLst>
              <a:ext uri="{FF2B5EF4-FFF2-40B4-BE49-F238E27FC236}">
                <a16:creationId xmlns:a16="http://schemas.microsoft.com/office/drawing/2014/main" id="{1CE2EC06-EB4E-4B7A-BDE6-A50822C924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301337" y="4522104"/>
            <a:ext cx="995702" cy="1197522"/>
          </a:xfrm>
          <a:prstGeom prst="rect">
            <a:avLst/>
          </a:prstGeom>
        </p:spPr>
      </p:pic>
      <p:pic>
        <p:nvPicPr>
          <p:cNvPr id="15" name="Graphic 41" descr="Deciduous tree">
            <a:extLst>
              <a:ext uri="{FF2B5EF4-FFF2-40B4-BE49-F238E27FC236}">
                <a16:creationId xmlns:a16="http://schemas.microsoft.com/office/drawing/2014/main" id="{83AB6B9B-D871-498D-8090-EB818BE7D9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571653" y="4452730"/>
            <a:ext cx="937490" cy="1256919"/>
          </a:xfrm>
          <a:prstGeom prst="rect">
            <a:avLst/>
          </a:prstGeom>
        </p:spPr>
      </p:pic>
      <p:sp>
        <p:nvSpPr>
          <p:cNvPr id="16" name="Oval 47">
            <a:extLst>
              <a:ext uri="{FF2B5EF4-FFF2-40B4-BE49-F238E27FC236}">
                <a16:creationId xmlns:a16="http://schemas.microsoft.com/office/drawing/2014/main" id="{3C984AAC-1ECA-4260-AD40-31F33F2E6081}"/>
              </a:ext>
            </a:extLst>
          </p:cNvPr>
          <p:cNvSpPr/>
          <p:nvPr/>
        </p:nvSpPr>
        <p:spPr>
          <a:xfrm flipH="1">
            <a:off x="4226118" y="4686878"/>
            <a:ext cx="1126680" cy="1014672"/>
          </a:xfrm>
          <a:prstGeom prst="ellipse">
            <a:avLst/>
          </a:prstGeom>
          <a:noFill/>
          <a:ln w="222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Graphic 42" descr="Deciduous tree">
            <a:extLst>
              <a:ext uri="{FF2B5EF4-FFF2-40B4-BE49-F238E27FC236}">
                <a16:creationId xmlns:a16="http://schemas.microsoft.com/office/drawing/2014/main" id="{3626E87F-AB6C-456A-821C-BF7D5CAABD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310823" y="4816004"/>
            <a:ext cx="956646" cy="1119301"/>
          </a:xfrm>
          <a:prstGeom prst="rect">
            <a:avLst/>
          </a:prstGeom>
        </p:spPr>
      </p:pic>
      <p:pic>
        <p:nvPicPr>
          <p:cNvPr id="18" name="Graphic 43" descr="Fir tree">
            <a:extLst>
              <a:ext uri="{FF2B5EF4-FFF2-40B4-BE49-F238E27FC236}">
                <a16:creationId xmlns:a16="http://schemas.microsoft.com/office/drawing/2014/main" id="{AC2E5C28-F86B-428E-886E-68A05A69C8D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402435" y="4829571"/>
            <a:ext cx="1119301" cy="1119301"/>
          </a:xfrm>
          <a:prstGeom prst="rect">
            <a:avLst/>
          </a:prstGeom>
        </p:spPr>
      </p:pic>
      <p:pic>
        <p:nvPicPr>
          <p:cNvPr id="19" name="Graphic 46" descr="Fir tree">
            <a:extLst>
              <a:ext uri="{FF2B5EF4-FFF2-40B4-BE49-F238E27FC236}">
                <a16:creationId xmlns:a16="http://schemas.microsoft.com/office/drawing/2014/main" id="{97D380BC-2248-4297-877B-D6A5F01BC31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877852" y="4686950"/>
            <a:ext cx="1290042" cy="1290042"/>
          </a:xfrm>
          <a:prstGeom prst="rect">
            <a:avLst/>
          </a:prstGeom>
        </p:spPr>
      </p:pic>
      <p:sp>
        <p:nvSpPr>
          <p:cNvPr id="20" name="Oval 48">
            <a:extLst>
              <a:ext uri="{FF2B5EF4-FFF2-40B4-BE49-F238E27FC236}">
                <a16:creationId xmlns:a16="http://schemas.microsoft.com/office/drawing/2014/main" id="{9F04B58E-4EF5-4CDD-A4CE-9ED6968B2DBE}"/>
              </a:ext>
            </a:extLst>
          </p:cNvPr>
          <p:cNvSpPr/>
          <p:nvPr/>
        </p:nvSpPr>
        <p:spPr>
          <a:xfrm flipH="1">
            <a:off x="10281900" y="4867178"/>
            <a:ext cx="1126680" cy="1044088"/>
          </a:xfrm>
          <a:prstGeom prst="ellipse">
            <a:avLst/>
          </a:prstGeom>
          <a:noFill/>
          <a:ln w="222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8C825B6-D989-49FC-A96A-FF77C648DE0F}"/>
              </a:ext>
            </a:extLst>
          </p:cNvPr>
          <p:cNvSpPr txBox="1"/>
          <p:nvPr/>
        </p:nvSpPr>
        <p:spPr>
          <a:xfrm>
            <a:off x="10100932" y="46037"/>
            <a:ext cx="1871330" cy="461665"/>
          </a:xfrm>
          <a:prstGeom prst="rect">
            <a:avLst/>
          </a:prstGeom>
          <a:solidFill>
            <a:schemeClr val="accent6">
              <a:lumMod val="60000"/>
              <a:lumOff val="40000"/>
              <a:alpha val="81000"/>
            </a:schemeClr>
          </a:solidFill>
          <a:effectLst>
            <a:softEdge rad="50800"/>
          </a:effectLst>
        </p:spPr>
        <p:txBody>
          <a:bodyPr wrap="square" rtlCol="0">
            <a:spAutoFit/>
          </a:bodyPr>
          <a:lstStyle/>
          <a:p>
            <a:r>
              <a:rPr lang="en-US" sz="2400" dirty="0"/>
              <a:t>Introduction</a:t>
            </a:r>
            <a:endParaRPr lang="en-GB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3768E16-E08C-4E9F-A12F-C0DF7F5CED8C}"/>
              </a:ext>
            </a:extLst>
          </p:cNvPr>
          <p:cNvSpPr txBox="1"/>
          <p:nvPr/>
        </p:nvSpPr>
        <p:spPr>
          <a:xfrm>
            <a:off x="297712" y="3049385"/>
            <a:ext cx="39624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Less leaf damage in more phylogenetically isolated trees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30531911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1127579BD39AE4C86DCC5A9C67329D5" ma:contentTypeVersion="14" ma:contentTypeDescription="Utwórz nowy dokument." ma:contentTypeScope="" ma:versionID="ee2779860cc03068a7f904cf44c3898d">
  <xsd:schema xmlns:xsd="http://www.w3.org/2001/XMLSchema" xmlns:xs="http://www.w3.org/2001/XMLSchema" xmlns:p="http://schemas.microsoft.com/office/2006/metadata/properties" xmlns:ns3="f402e4ce-5508-482f-8df5-e8d7802fa250" xmlns:ns4="724f37e3-dbad-4e38-a19f-d59b802c6a2e" targetNamespace="http://schemas.microsoft.com/office/2006/metadata/properties" ma:root="true" ma:fieldsID="c81bc5fec624255871ea0b382e658078" ns3:_="" ns4:_="">
    <xsd:import namespace="f402e4ce-5508-482f-8df5-e8d7802fa250"/>
    <xsd:import namespace="724f37e3-dbad-4e38-a19f-d59b802c6a2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ServiceLocation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402e4ce-5508-482f-8df5-e8d7802fa25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24f37e3-dbad-4e38-a19f-d59b802c6a2e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Udostępniani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Udostępnione dla — szczegóły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5" nillable="true" ma:displayName="Skrót wskazówki dotyczącej udostępniania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C2804BA-1CDA-45D2-AAC4-4127E3D3FC1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B788056-7AE1-4BC2-BFDD-3A6E0B99A57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402e4ce-5508-482f-8df5-e8d7802fa250"/>
    <ds:schemaRef ds:uri="724f37e3-dbad-4e38-a19f-d59b802c6a2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891113D-5968-4AD7-838C-817A4523D54A}">
  <ds:schemaRefs>
    <ds:schemaRef ds:uri="http://purl.org/dc/dcmitype/"/>
    <ds:schemaRef ds:uri="http://schemas.microsoft.com/office/infopath/2007/PartnerControls"/>
    <ds:schemaRef ds:uri="724f37e3-dbad-4e38-a19f-d59b802c6a2e"/>
    <ds:schemaRef ds:uri="http://purl.org/dc/elements/1.1/"/>
    <ds:schemaRef ds:uri="http://schemas.microsoft.com/office/2006/metadata/properties"/>
    <ds:schemaRef ds:uri="http://purl.org/dc/terms/"/>
    <ds:schemaRef ds:uri="http://schemas.microsoft.com/office/2006/documentManagement/types"/>
    <ds:schemaRef ds:uri="f402e4ce-5508-482f-8df5-e8d7802fa250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5173</TotalTime>
  <Words>1626</Words>
  <Application>Microsoft Office PowerPoint</Application>
  <PresentationFormat>Widescreen</PresentationFormat>
  <Paragraphs>421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Arial</vt:lpstr>
      <vt:lpstr>Arial-BoldMT_PDF_Subset</vt:lpstr>
      <vt:lpstr>Calibri</vt:lpstr>
      <vt:lpstr>Calibri Light</vt:lpstr>
      <vt:lpstr>Wingdings</vt:lpstr>
      <vt:lpstr>Office Theme</vt:lpstr>
      <vt:lpstr>Determinants of diversity of caterpillars, leaf miners and gallers on individual oak trees in a forest</vt:lpstr>
      <vt:lpstr>PowerPoint Presentation</vt:lpstr>
      <vt:lpstr>Question:</vt:lpstr>
      <vt:lpstr>PowerPoint Presentation</vt:lpstr>
      <vt:lpstr>PowerPoint Presentation</vt:lpstr>
      <vt:lpstr>PowerPoint Presentation</vt:lpstr>
      <vt:lpstr>PowerPoint Presentation</vt:lpstr>
      <vt:lpstr>Phylogenetic Isolation:  average phylogenetic distance to neighbouring trees</vt:lpstr>
      <vt:lpstr>Evidence for phylogenetic isolation affecting insects</vt:lpstr>
      <vt:lpstr>Local adaptation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Caterpillar collection &amp; rearing May 2019</vt:lpstr>
      <vt:lpstr>Caterpillar guilds sampled:</vt:lpstr>
      <vt:lpstr>PowerPoint Presentation</vt:lpstr>
      <vt:lpstr>PowerPoint Presentation</vt:lpstr>
      <vt:lpstr>Main results for caterpillar abundance</vt:lpstr>
      <vt:lpstr>PowerPoint Presentation</vt:lpstr>
      <vt:lpstr>PowerPoint Presentation</vt:lpstr>
      <vt:lpstr>Community composition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Université de Rennes 1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Molleman</dc:creator>
  <cp:lastModifiedBy>UAM</cp:lastModifiedBy>
  <cp:revision>235</cp:revision>
  <dcterms:created xsi:type="dcterms:W3CDTF">2014-07-01T13:08:06Z</dcterms:created>
  <dcterms:modified xsi:type="dcterms:W3CDTF">2022-02-19T10:23:34Z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0x01010031127579BD39AE4C86DCC5A9C67329D5</vt:lpwstr>
  </property>
</Properties>
</file>