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58" r:id="rId3"/>
    <p:sldId id="310" r:id="rId4"/>
    <p:sldId id="311" r:id="rId5"/>
    <p:sldId id="312" r:id="rId6"/>
    <p:sldId id="313" r:id="rId7"/>
    <p:sldId id="314" r:id="rId8"/>
    <p:sldId id="315" r:id="rId9"/>
    <p:sldId id="260" r:id="rId10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12"/>
    </p:embeddedFont>
    <p:embeddedFont>
      <p:font typeface="Baloo 2" panose="020B0604020202020204" charset="0"/>
      <p:regular r:id="rId13"/>
      <p:bold r:id="rId14"/>
    </p:embeddedFont>
    <p:embeddedFont>
      <p:font typeface="Maven Pro Black" panose="020B0604020202020204" charset="0"/>
      <p:bold r:id="rId15"/>
    </p:embeddedFont>
    <p:embeddedFont>
      <p:font typeface="Mitr" panose="00000500000000000000" pitchFamily="2" charset="-34"/>
      <p:regular r:id="rId16"/>
      <p:bold r:id="rId17"/>
    </p:embeddedFont>
    <p:embeddedFont>
      <p:font typeface="Nunito Light" pitchFamily="2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4E795C-F7FF-4C32-A394-116086BE02BF}">
  <a:tblStyle styleId="{F74E795C-F7FF-4C32-A394-116086BE02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C0DF18-124F-4846-AB73-8A97E1A97DC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>
      <p:cViewPr varScale="1">
        <p:scale>
          <a:sx n="86" d="100"/>
          <a:sy n="86" d="100"/>
        </p:scale>
        <p:origin x="64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1B2F2-3B0C-4EA4-8B0B-CF4E069802BD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1E8C0AC0-8D41-4490-85F1-AD15B12F9000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How Indonesian PHC dealt with COVID-19 pandemic </a:t>
          </a:r>
          <a:endParaRPr lang="en-AU" dirty="0"/>
        </a:p>
      </dgm:t>
    </dgm:pt>
    <dgm:pt modelId="{8405474D-5019-48FF-87A0-2818C4BE459C}" type="parTrans" cxnId="{6E510C0D-AE83-4634-8442-DB1B5BBE50B6}">
      <dgm:prSet/>
      <dgm:spPr/>
      <dgm:t>
        <a:bodyPr/>
        <a:lstStyle/>
        <a:p>
          <a:endParaRPr lang="en-AU"/>
        </a:p>
      </dgm:t>
    </dgm:pt>
    <dgm:pt modelId="{5EF5F0AD-74A0-455F-9517-967B279068C3}" type="sibTrans" cxnId="{6E510C0D-AE83-4634-8442-DB1B5BBE50B6}">
      <dgm:prSet/>
      <dgm:spPr/>
      <dgm:t>
        <a:bodyPr/>
        <a:lstStyle/>
        <a:p>
          <a:endParaRPr lang="en-AU"/>
        </a:p>
      </dgm:t>
    </dgm:pt>
    <dgm:pt modelId="{5E4BCF84-B911-4B69-8BBB-831094E39180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Some had high prevalence, some were still low even no COVID-19 cases</a:t>
          </a:r>
          <a:endParaRPr lang="en-AU" dirty="0"/>
        </a:p>
      </dgm:t>
    </dgm:pt>
    <dgm:pt modelId="{0FCD5C53-C5FA-446E-85EF-258CE5F5FAE4}" type="parTrans" cxnId="{88C78E6E-053D-4910-8B7D-78CE29253881}">
      <dgm:prSet/>
      <dgm:spPr/>
      <dgm:t>
        <a:bodyPr/>
        <a:lstStyle/>
        <a:p>
          <a:endParaRPr lang="en-AU"/>
        </a:p>
      </dgm:t>
    </dgm:pt>
    <dgm:pt modelId="{98ECFC9B-334A-440A-9816-07EFD9D9AEED}" type="sibTrans" cxnId="{88C78E6E-053D-4910-8B7D-78CE29253881}">
      <dgm:prSet/>
      <dgm:spPr/>
      <dgm:t>
        <a:bodyPr/>
        <a:lstStyle/>
        <a:p>
          <a:endParaRPr lang="en-AU"/>
        </a:p>
      </dgm:t>
    </dgm:pt>
    <dgm:pt modelId="{7FA8CD3A-8274-476B-8DD0-611BBCCF94EF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Prevent the transmission of imported or local cases</a:t>
          </a:r>
          <a:endParaRPr lang="en-AU" dirty="0"/>
        </a:p>
      </dgm:t>
    </dgm:pt>
    <dgm:pt modelId="{F34411D5-9594-4D9E-98E4-3DDE402E4613}" type="parTrans" cxnId="{3FF0872A-8A1D-4F05-861B-81A51950726C}">
      <dgm:prSet/>
      <dgm:spPr/>
      <dgm:t>
        <a:bodyPr/>
        <a:lstStyle/>
        <a:p>
          <a:endParaRPr lang="en-AU"/>
        </a:p>
      </dgm:t>
    </dgm:pt>
    <dgm:pt modelId="{F39C5BB9-7FE0-45D7-ACED-CB9C285C44FF}" type="sibTrans" cxnId="{3FF0872A-8A1D-4F05-861B-81A51950726C}">
      <dgm:prSet/>
      <dgm:spPr/>
      <dgm:t>
        <a:bodyPr/>
        <a:lstStyle/>
        <a:p>
          <a:endParaRPr lang="en-AU"/>
        </a:p>
      </dgm:t>
    </dgm:pt>
    <dgm:pt modelId="{0277D652-8A0A-403D-86EF-3CF01C6F4A41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Several barriers from overall PHC system and PHC circumstance including the community and local government. </a:t>
          </a:r>
          <a:endParaRPr lang="en-AU" dirty="0"/>
        </a:p>
      </dgm:t>
    </dgm:pt>
    <dgm:pt modelId="{4A77ECB0-565E-4D73-BBB5-782567E8993F}" type="parTrans" cxnId="{550E2C64-2305-413C-98B8-63A44D1632CC}">
      <dgm:prSet/>
      <dgm:spPr/>
      <dgm:t>
        <a:bodyPr/>
        <a:lstStyle/>
        <a:p>
          <a:endParaRPr lang="en-AU"/>
        </a:p>
      </dgm:t>
    </dgm:pt>
    <dgm:pt modelId="{0E18F22D-106F-4B7F-9E21-4D699F6D8476}" type="sibTrans" cxnId="{550E2C64-2305-413C-98B8-63A44D1632CC}">
      <dgm:prSet/>
      <dgm:spPr/>
      <dgm:t>
        <a:bodyPr/>
        <a:lstStyle/>
        <a:p>
          <a:endParaRPr lang="en-AU"/>
        </a:p>
      </dgm:t>
    </dgm:pt>
    <dgm:pt modelId="{A0BF6B76-53E3-4C09-9F7C-FA4012EA0D47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The community contribute to the efforts by reporting neighborhood who had COVID-19, tracing, educating each other, and helping who impacted by COVID-19 (physically or financially)</a:t>
          </a:r>
          <a:endParaRPr lang="en-AU" dirty="0"/>
        </a:p>
      </dgm:t>
    </dgm:pt>
    <dgm:pt modelId="{3AF02B2E-2597-43FD-80D8-1FD55EE33E46}" type="parTrans" cxnId="{76F9ED38-B503-4B4A-9BBC-4E1B43E3BDC5}">
      <dgm:prSet/>
      <dgm:spPr/>
      <dgm:t>
        <a:bodyPr/>
        <a:lstStyle/>
        <a:p>
          <a:endParaRPr lang="en-AU"/>
        </a:p>
      </dgm:t>
    </dgm:pt>
    <dgm:pt modelId="{FD97A102-12BD-4630-84CA-F26918856E62}" type="sibTrans" cxnId="{76F9ED38-B503-4B4A-9BBC-4E1B43E3BDC5}">
      <dgm:prSet/>
      <dgm:spPr/>
      <dgm:t>
        <a:bodyPr/>
        <a:lstStyle/>
        <a:p>
          <a:endParaRPr lang="en-AU"/>
        </a:p>
      </dgm:t>
    </dgm:pt>
    <dgm:pt modelId="{B545E30E-379A-4BA1-B51F-4031EAE65395}" type="pres">
      <dgm:prSet presAssocID="{C391B2F2-3B0C-4EA4-8B0B-CF4E069802B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7BEF049-F390-4726-9F54-E9AAA92574B3}" type="pres">
      <dgm:prSet presAssocID="{C391B2F2-3B0C-4EA4-8B0B-CF4E069802BD}" presName="matrix" presStyleCnt="0"/>
      <dgm:spPr/>
    </dgm:pt>
    <dgm:pt modelId="{3D03A7B8-CCDC-45E7-81A2-036CBC30C4BA}" type="pres">
      <dgm:prSet presAssocID="{C391B2F2-3B0C-4EA4-8B0B-CF4E069802BD}" presName="tile1" presStyleLbl="node1" presStyleIdx="0" presStyleCnt="4"/>
      <dgm:spPr/>
    </dgm:pt>
    <dgm:pt modelId="{62917E55-D4E1-4CAC-96E0-C81EEA0DD8BD}" type="pres">
      <dgm:prSet presAssocID="{C391B2F2-3B0C-4EA4-8B0B-CF4E069802B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7BF69AA-1B7B-41F1-AA0E-F3957A995D6C}" type="pres">
      <dgm:prSet presAssocID="{C391B2F2-3B0C-4EA4-8B0B-CF4E069802BD}" presName="tile2" presStyleLbl="node1" presStyleIdx="1" presStyleCnt="4" custLinFactNeighborX="0" custLinFactNeighborY="-5687"/>
      <dgm:spPr/>
    </dgm:pt>
    <dgm:pt modelId="{6B38AF61-2873-4B84-A343-82C9467F8F29}" type="pres">
      <dgm:prSet presAssocID="{C391B2F2-3B0C-4EA4-8B0B-CF4E069802B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6F0CA15-6095-40BB-A051-A0B70576C8FF}" type="pres">
      <dgm:prSet presAssocID="{C391B2F2-3B0C-4EA4-8B0B-CF4E069802BD}" presName="tile3" presStyleLbl="node1" presStyleIdx="2" presStyleCnt="4"/>
      <dgm:spPr/>
    </dgm:pt>
    <dgm:pt modelId="{659C0460-83F6-4879-842B-EC29A6FA52AC}" type="pres">
      <dgm:prSet presAssocID="{C391B2F2-3B0C-4EA4-8B0B-CF4E069802B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F9CDFF2-FC7B-4595-B4CD-1212597A6CE2}" type="pres">
      <dgm:prSet presAssocID="{C391B2F2-3B0C-4EA4-8B0B-CF4E069802BD}" presName="tile4" presStyleLbl="node1" presStyleIdx="3" presStyleCnt="4"/>
      <dgm:spPr/>
    </dgm:pt>
    <dgm:pt modelId="{9E79BD60-7E7D-4DBA-ADDB-58FEF252415D}" type="pres">
      <dgm:prSet presAssocID="{C391B2F2-3B0C-4EA4-8B0B-CF4E069802B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D8387A9-E621-49FA-993D-83DE89DE9910}" type="pres">
      <dgm:prSet presAssocID="{C391B2F2-3B0C-4EA4-8B0B-CF4E069802B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E510C0D-AE83-4634-8442-DB1B5BBE50B6}" srcId="{C391B2F2-3B0C-4EA4-8B0B-CF4E069802BD}" destId="{1E8C0AC0-8D41-4490-85F1-AD15B12F9000}" srcOrd="0" destOrd="0" parTransId="{8405474D-5019-48FF-87A0-2818C4BE459C}" sibTransId="{5EF5F0AD-74A0-455F-9517-967B279068C3}"/>
    <dgm:cxn modelId="{3FF0872A-8A1D-4F05-861B-81A51950726C}" srcId="{1E8C0AC0-8D41-4490-85F1-AD15B12F9000}" destId="{7FA8CD3A-8274-476B-8DD0-611BBCCF94EF}" srcOrd="1" destOrd="0" parTransId="{F34411D5-9594-4D9E-98E4-3DDE402E4613}" sibTransId="{F39C5BB9-7FE0-45D7-ACED-CB9C285C44FF}"/>
    <dgm:cxn modelId="{F65BDF2D-292A-41BD-A5E1-6D0100E32DC7}" type="presOf" srcId="{A0BF6B76-53E3-4C09-9F7C-FA4012EA0D47}" destId="{AF9CDFF2-FC7B-4595-B4CD-1212597A6CE2}" srcOrd="0" destOrd="0" presId="urn:microsoft.com/office/officeart/2005/8/layout/matrix1"/>
    <dgm:cxn modelId="{831FF131-78BE-46FE-A2F5-895A93A342E0}" type="presOf" srcId="{C391B2F2-3B0C-4EA4-8B0B-CF4E069802BD}" destId="{B545E30E-379A-4BA1-B51F-4031EAE65395}" srcOrd="0" destOrd="0" presId="urn:microsoft.com/office/officeart/2005/8/layout/matrix1"/>
    <dgm:cxn modelId="{76F9ED38-B503-4B4A-9BBC-4E1B43E3BDC5}" srcId="{1E8C0AC0-8D41-4490-85F1-AD15B12F9000}" destId="{A0BF6B76-53E3-4C09-9F7C-FA4012EA0D47}" srcOrd="3" destOrd="0" parTransId="{3AF02B2E-2597-43FD-80D8-1FD55EE33E46}" sibTransId="{FD97A102-12BD-4630-84CA-F26918856E62}"/>
    <dgm:cxn modelId="{10BBBD63-D28D-4C1B-B39E-D72C35500DCE}" type="presOf" srcId="{7FA8CD3A-8274-476B-8DD0-611BBCCF94EF}" destId="{B7BF69AA-1B7B-41F1-AA0E-F3957A995D6C}" srcOrd="0" destOrd="0" presId="urn:microsoft.com/office/officeart/2005/8/layout/matrix1"/>
    <dgm:cxn modelId="{550E2C64-2305-413C-98B8-63A44D1632CC}" srcId="{1E8C0AC0-8D41-4490-85F1-AD15B12F9000}" destId="{0277D652-8A0A-403D-86EF-3CF01C6F4A41}" srcOrd="2" destOrd="0" parTransId="{4A77ECB0-565E-4D73-BBB5-782567E8993F}" sibTransId="{0E18F22D-106F-4B7F-9E21-4D699F6D8476}"/>
    <dgm:cxn modelId="{88C78E6E-053D-4910-8B7D-78CE29253881}" srcId="{1E8C0AC0-8D41-4490-85F1-AD15B12F9000}" destId="{5E4BCF84-B911-4B69-8BBB-831094E39180}" srcOrd="0" destOrd="0" parTransId="{0FCD5C53-C5FA-446E-85EF-258CE5F5FAE4}" sibTransId="{98ECFC9B-334A-440A-9816-07EFD9D9AEED}"/>
    <dgm:cxn modelId="{3B8EA591-DE18-48FC-AE5E-F70E8AAA89D5}" type="presOf" srcId="{0277D652-8A0A-403D-86EF-3CF01C6F4A41}" destId="{659C0460-83F6-4879-842B-EC29A6FA52AC}" srcOrd="1" destOrd="0" presId="urn:microsoft.com/office/officeart/2005/8/layout/matrix1"/>
    <dgm:cxn modelId="{5DD055BB-8F05-4F25-A04E-FD969A29727B}" type="presOf" srcId="{5E4BCF84-B911-4B69-8BBB-831094E39180}" destId="{62917E55-D4E1-4CAC-96E0-C81EEA0DD8BD}" srcOrd="1" destOrd="0" presId="urn:microsoft.com/office/officeart/2005/8/layout/matrix1"/>
    <dgm:cxn modelId="{95D8A0C0-FDF6-466C-B29D-5D11353785E7}" type="presOf" srcId="{7FA8CD3A-8274-476B-8DD0-611BBCCF94EF}" destId="{6B38AF61-2873-4B84-A343-82C9467F8F29}" srcOrd="1" destOrd="0" presId="urn:microsoft.com/office/officeart/2005/8/layout/matrix1"/>
    <dgm:cxn modelId="{B5F439C6-E69B-463E-A89F-1B01843366C1}" type="presOf" srcId="{5E4BCF84-B911-4B69-8BBB-831094E39180}" destId="{3D03A7B8-CCDC-45E7-81A2-036CBC30C4BA}" srcOrd="0" destOrd="0" presId="urn:microsoft.com/office/officeart/2005/8/layout/matrix1"/>
    <dgm:cxn modelId="{CF6988E9-7593-4429-B486-979DFE455271}" type="presOf" srcId="{A0BF6B76-53E3-4C09-9F7C-FA4012EA0D47}" destId="{9E79BD60-7E7D-4DBA-ADDB-58FEF252415D}" srcOrd="1" destOrd="0" presId="urn:microsoft.com/office/officeart/2005/8/layout/matrix1"/>
    <dgm:cxn modelId="{721E36EB-8EF7-444F-8C89-F2957D79AFA4}" type="presOf" srcId="{1E8C0AC0-8D41-4490-85F1-AD15B12F9000}" destId="{3D8387A9-E621-49FA-993D-83DE89DE9910}" srcOrd="0" destOrd="0" presId="urn:microsoft.com/office/officeart/2005/8/layout/matrix1"/>
    <dgm:cxn modelId="{A04F11F7-3810-472A-97CE-9814AA09DAE9}" type="presOf" srcId="{0277D652-8A0A-403D-86EF-3CF01C6F4A41}" destId="{16F0CA15-6095-40BB-A051-A0B70576C8FF}" srcOrd="0" destOrd="0" presId="urn:microsoft.com/office/officeart/2005/8/layout/matrix1"/>
    <dgm:cxn modelId="{1AF610CE-63AD-40E8-AA0B-5CD69EB6836B}" type="presParOf" srcId="{B545E30E-379A-4BA1-B51F-4031EAE65395}" destId="{67BEF049-F390-4726-9F54-E9AAA92574B3}" srcOrd="0" destOrd="0" presId="urn:microsoft.com/office/officeart/2005/8/layout/matrix1"/>
    <dgm:cxn modelId="{EE6CC9A1-A582-46F3-AEC1-4C8A993D3270}" type="presParOf" srcId="{67BEF049-F390-4726-9F54-E9AAA92574B3}" destId="{3D03A7B8-CCDC-45E7-81A2-036CBC30C4BA}" srcOrd="0" destOrd="0" presId="urn:microsoft.com/office/officeart/2005/8/layout/matrix1"/>
    <dgm:cxn modelId="{77B0A467-E093-4B5D-99C4-552394E2FCC2}" type="presParOf" srcId="{67BEF049-F390-4726-9F54-E9AAA92574B3}" destId="{62917E55-D4E1-4CAC-96E0-C81EEA0DD8BD}" srcOrd="1" destOrd="0" presId="urn:microsoft.com/office/officeart/2005/8/layout/matrix1"/>
    <dgm:cxn modelId="{71E9DB5A-C0FE-43E6-86A3-498D93EF67B0}" type="presParOf" srcId="{67BEF049-F390-4726-9F54-E9AAA92574B3}" destId="{B7BF69AA-1B7B-41F1-AA0E-F3957A995D6C}" srcOrd="2" destOrd="0" presId="urn:microsoft.com/office/officeart/2005/8/layout/matrix1"/>
    <dgm:cxn modelId="{4940FC67-328B-420F-9BDF-C5D994CCBB0B}" type="presParOf" srcId="{67BEF049-F390-4726-9F54-E9AAA92574B3}" destId="{6B38AF61-2873-4B84-A343-82C9467F8F29}" srcOrd="3" destOrd="0" presId="urn:microsoft.com/office/officeart/2005/8/layout/matrix1"/>
    <dgm:cxn modelId="{C3E66770-0405-4E76-BF4B-BF1D4C3BD23B}" type="presParOf" srcId="{67BEF049-F390-4726-9F54-E9AAA92574B3}" destId="{16F0CA15-6095-40BB-A051-A0B70576C8FF}" srcOrd="4" destOrd="0" presId="urn:microsoft.com/office/officeart/2005/8/layout/matrix1"/>
    <dgm:cxn modelId="{7D1479F8-02AC-4141-9911-60BB10470B5B}" type="presParOf" srcId="{67BEF049-F390-4726-9F54-E9AAA92574B3}" destId="{659C0460-83F6-4879-842B-EC29A6FA52AC}" srcOrd="5" destOrd="0" presId="urn:microsoft.com/office/officeart/2005/8/layout/matrix1"/>
    <dgm:cxn modelId="{AD04E265-4B2F-4FB3-BC7A-A4FAD3C9722C}" type="presParOf" srcId="{67BEF049-F390-4726-9F54-E9AAA92574B3}" destId="{AF9CDFF2-FC7B-4595-B4CD-1212597A6CE2}" srcOrd="6" destOrd="0" presId="urn:microsoft.com/office/officeart/2005/8/layout/matrix1"/>
    <dgm:cxn modelId="{0B535AED-F0BA-4DB4-A81B-EE13D029BDF4}" type="presParOf" srcId="{67BEF049-F390-4726-9F54-E9AAA92574B3}" destId="{9E79BD60-7E7D-4DBA-ADDB-58FEF252415D}" srcOrd="7" destOrd="0" presId="urn:microsoft.com/office/officeart/2005/8/layout/matrix1"/>
    <dgm:cxn modelId="{73CF7D27-06C0-4909-B27F-2091A264622C}" type="presParOf" srcId="{B545E30E-379A-4BA1-B51F-4031EAE65395}" destId="{3D8387A9-E621-49FA-993D-83DE89DE991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3A7B8-CCDC-45E7-81A2-036CBC30C4BA}">
      <dsp:nvSpPr>
        <dsp:cNvPr id="0" name=""/>
        <dsp:cNvSpPr/>
      </dsp:nvSpPr>
      <dsp:spPr>
        <a:xfrm rot="16200000">
          <a:off x="1014257" y="-1014257"/>
          <a:ext cx="1500923" cy="3529437"/>
        </a:xfrm>
        <a:prstGeom prst="round1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Some had high prevalence, some were still low even no COVID-19 cases</a:t>
          </a:r>
          <a:endParaRPr lang="en-AU" sz="1400" kern="1200" dirty="0"/>
        </a:p>
      </dsp:txBody>
      <dsp:txXfrm rot="5400000">
        <a:off x="0" y="0"/>
        <a:ext cx="3529437" cy="1125692"/>
      </dsp:txXfrm>
    </dsp:sp>
    <dsp:sp modelId="{B7BF69AA-1B7B-41F1-AA0E-F3957A995D6C}">
      <dsp:nvSpPr>
        <dsp:cNvPr id="0" name=""/>
        <dsp:cNvSpPr/>
      </dsp:nvSpPr>
      <dsp:spPr>
        <a:xfrm>
          <a:off x="3529437" y="0"/>
          <a:ext cx="3529437" cy="1500923"/>
        </a:xfrm>
        <a:prstGeom prst="round1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Prevent the transmission of imported or local cases</a:t>
          </a:r>
          <a:endParaRPr lang="en-AU" sz="1400" kern="1200" dirty="0"/>
        </a:p>
      </dsp:txBody>
      <dsp:txXfrm>
        <a:off x="3529437" y="0"/>
        <a:ext cx="3529437" cy="1125692"/>
      </dsp:txXfrm>
    </dsp:sp>
    <dsp:sp modelId="{16F0CA15-6095-40BB-A051-A0B70576C8FF}">
      <dsp:nvSpPr>
        <dsp:cNvPr id="0" name=""/>
        <dsp:cNvSpPr/>
      </dsp:nvSpPr>
      <dsp:spPr>
        <a:xfrm rot="10800000">
          <a:off x="0" y="1500923"/>
          <a:ext cx="3529437" cy="1500923"/>
        </a:xfrm>
        <a:prstGeom prst="round1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Several barriers from overall PHC system and PHC circumstance including the community and local government. </a:t>
          </a:r>
          <a:endParaRPr lang="en-AU" sz="1400" kern="1200" dirty="0"/>
        </a:p>
      </dsp:txBody>
      <dsp:txXfrm rot="10800000">
        <a:off x="0" y="1876154"/>
        <a:ext cx="3529437" cy="1125692"/>
      </dsp:txXfrm>
    </dsp:sp>
    <dsp:sp modelId="{AF9CDFF2-FC7B-4595-B4CD-1212597A6CE2}">
      <dsp:nvSpPr>
        <dsp:cNvPr id="0" name=""/>
        <dsp:cNvSpPr/>
      </dsp:nvSpPr>
      <dsp:spPr>
        <a:xfrm rot="5400000">
          <a:off x="4543694" y="486666"/>
          <a:ext cx="1500923" cy="3529437"/>
        </a:xfrm>
        <a:prstGeom prst="round1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community contribute to the efforts by reporting neighborhood who had COVID-19, tracing, educating each other, and helping who impacted by COVID-19 (physically or financially)</a:t>
          </a:r>
          <a:endParaRPr lang="en-AU" sz="1400" kern="1200" dirty="0"/>
        </a:p>
      </dsp:txBody>
      <dsp:txXfrm rot="-5400000">
        <a:off x="3529437" y="1876153"/>
        <a:ext cx="3529437" cy="1125692"/>
      </dsp:txXfrm>
    </dsp:sp>
    <dsp:sp modelId="{3D8387A9-E621-49FA-993D-83DE89DE9910}">
      <dsp:nvSpPr>
        <dsp:cNvPr id="0" name=""/>
        <dsp:cNvSpPr/>
      </dsp:nvSpPr>
      <dsp:spPr>
        <a:xfrm>
          <a:off x="2470606" y="1125692"/>
          <a:ext cx="2117662" cy="75046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How Indonesian PHC dealt with COVID-19 pandemic </a:t>
          </a:r>
          <a:endParaRPr lang="en-AU" sz="1400" kern="1200" dirty="0"/>
        </a:p>
      </dsp:txBody>
      <dsp:txXfrm>
        <a:off x="2507240" y="1162326"/>
        <a:ext cx="2044394" cy="677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gef511fac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6" name="Google Shape;1926;gef511fac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ebf91bb51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ebf91bb51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ecbeeeede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ecbeeeede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84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1" name="Google Shape;3701;gecbeeeede8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2" name="Google Shape;3702;gecbeeeede8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90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ecbeeeed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ecbeeeed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63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gecbeeeede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4" name="Google Shape;2864;gecbeeeede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090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ecbeeeede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ecbeeeede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5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gecbeeeede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4" name="Google Shape;2864;gecbeeeede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8551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gecbeeeede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5" name="Google Shape;2135;gecbeeeede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1150" y="1381134"/>
            <a:ext cx="6350100" cy="18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7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47163" y="3305166"/>
            <a:ext cx="4528800" cy="4572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88450" y="125650"/>
            <a:ext cx="1296000" cy="12960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99375" y="174800"/>
            <a:ext cx="827700" cy="8277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1814075" y="1194"/>
            <a:ext cx="829696" cy="361173"/>
          </a:xfrm>
          <a:custGeom>
            <a:avLst/>
            <a:gdLst/>
            <a:ahLst/>
            <a:cxnLst/>
            <a:rect l="l" t="t" r="r" b="b"/>
            <a:pathLst>
              <a:path w="5424" h="2907" extrusionOk="0">
                <a:moveTo>
                  <a:pt x="2712" y="0"/>
                </a:moveTo>
                <a:lnTo>
                  <a:pt x="2439" y="20"/>
                </a:lnTo>
                <a:lnTo>
                  <a:pt x="2166" y="59"/>
                </a:lnTo>
                <a:lnTo>
                  <a:pt x="1912" y="137"/>
                </a:lnTo>
                <a:lnTo>
                  <a:pt x="1659" y="215"/>
                </a:lnTo>
                <a:lnTo>
                  <a:pt x="1425" y="332"/>
                </a:lnTo>
                <a:lnTo>
                  <a:pt x="1191" y="468"/>
                </a:lnTo>
                <a:lnTo>
                  <a:pt x="996" y="624"/>
                </a:lnTo>
                <a:lnTo>
                  <a:pt x="801" y="800"/>
                </a:lnTo>
                <a:lnTo>
                  <a:pt x="625" y="995"/>
                </a:lnTo>
                <a:lnTo>
                  <a:pt x="469" y="1209"/>
                </a:lnTo>
                <a:lnTo>
                  <a:pt x="332" y="1424"/>
                </a:lnTo>
                <a:lnTo>
                  <a:pt x="215" y="1658"/>
                </a:lnTo>
                <a:lnTo>
                  <a:pt x="118" y="1912"/>
                </a:lnTo>
                <a:lnTo>
                  <a:pt x="59" y="2185"/>
                </a:lnTo>
                <a:lnTo>
                  <a:pt x="20" y="2438"/>
                </a:lnTo>
                <a:lnTo>
                  <a:pt x="1" y="2731"/>
                </a:lnTo>
                <a:lnTo>
                  <a:pt x="1" y="2906"/>
                </a:lnTo>
                <a:lnTo>
                  <a:pt x="5423" y="2906"/>
                </a:lnTo>
                <a:lnTo>
                  <a:pt x="5423" y="2731"/>
                </a:lnTo>
                <a:lnTo>
                  <a:pt x="5423" y="2438"/>
                </a:lnTo>
                <a:lnTo>
                  <a:pt x="5384" y="2185"/>
                </a:lnTo>
                <a:lnTo>
                  <a:pt x="5306" y="1912"/>
                </a:lnTo>
                <a:lnTo>
                  <a:pt x="5209" y="1658"/>
                </a:lnTo>
                <a:lnTo>
                  <a:pt x="5111" y="1424"/>
                </a:lnTo>
                <a:lnTo>
                  <a:pt x="4975" y="1209"/>
                </a:lnTo>
                <a:lnTo>
                  <a:pt x="4819" y="995"/>
                </a:lnTo>
                <a:lnTo>
                  <a:pt x="4643" y="800"/>
                </a:lnTo>
                <a:lnTo>
                  <a:pt x="4448" y="624"/>
                </a:lnTo>
                <a:lnTo>
                  <a:pt x="4234" y="468"/>
                </a:lnTo>
                <a:lnTo>
                  <a:pt x="4019" y="332"/>
                </a:lnTo>
                <a:lnTo>
                  <a:pt x="3766" y="215"/>
                </a:lnTo>
                <a:lnTo>
                  <a:pt x="3531" y="137"/>
                </a:lnTo>
                <a:lnTo>
                  <a:pt x="3258" y="59"/>
                </a:lnTo>
                <a:lnTo>
                  <a:pt x="2985" y="20"/>
                </a:lnTo>
                <a:lnTo>
                  <a:pt x="2712" y="0"/>
                </a:lnTo>
                <a:close/>
              </a:path>
            </a:pathLst>
          </a:cu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8295457" y="-265494"/>
            <a:ext cx="583053" cy="1114025"/>
          </a:xfrm>
          <a:custGeom>
            <a:avLst/>
            <a:gdLst/>
            <a:ahLst/>
            <a:cxnLst/>
            <a:rect l="l" t="t" r="r" b="b"/>
            <a:pathLst>
              <a:path w="5248" h="10027" extrusionOk="0">
                <a:moveTo>
                  <a:pt x="5247" y="1"/>
                </a:moveTo>
                <a:lnTo>
                  <a:pt x="4974" y="20"/>
                </a:lnTo>
                <a:lnTo>
                  <a:pt x="4701" y="40"/>
                </a:lnTo>
                <a:lnTo>
                  <a:pt x="4447" y="79"/>
                </a:lnTo>
                <a:lnTo>
                  <a:pt x="4174" y="118"/>
                </a:lnTo>
                <a:lnTo>
                  <a:pt x="3921" y="196"/>
                </a:lnTo>
                <a:lnTo>
                  <a:pt x="3687" y="274"/>
                </a:lnTo>
                <a:lnTo>
                  <a:pt x="3433" y="352"/>
                </a:lnTo>
                <a:lnTo>
                  <a:pt x="3199" y="449"/>
                </a:lnTo>
                <a:lnTo>
                  <a:pt x="2965" y="566"/>
                </a:lnTo>
                <a:lnTo>
                  <a:pt x="2731" y="683"/>
                </a:lnTo>
                <a:lnTo>
                  <a:pt x="2516" y="800"/>
                </a:lnTo>
                <a:lnTo>
                  <a:pt x="2302" y="956"/>
                </a:lnTo>
                <a:lnTo>
                  <a:pt x="2107" y="1093"/>
                </a:lnTo>
                <a:lnTo>
                  <a:pt x="1912" y="1249"/>
                </a:lnTo>
                <a:lnTo>
                  <a:pt x="1717" y="1424"/>
                </a:lnTo>
                <a:lnTo>
                  <a:pt x="1541" y="1600"/>
                </a:lnTo>
                <a:lnTo>
                  <a:pt x="1366" y="1795"/>
                </a:lnTo>
                <a:lnTo>
                  <a:pt x="1190" y="1990"/>
                </a:lnTo>
                <a:lnTo>
                  <a:pt x="1053" y="2185"/>
                </a:lnTo>
                <a:lnTo>
                  <a:pt x="897" y="2380"/>
                </a:lnTo>
                <a:lnTo>
                  <a:pt x="761" y="2614"/>
                </a:lnTo>
                <a:lnTo>
                  <a:pt x="644" y="2829"/>
                </a:lnTo>
                <a:lnTo>
                  <a:pt x="527" y="3063"/>
                </a:lnTo>
                <a:lnTo>
                  <a:pt x="410" y="3297"/>
                </a:lnTo>
                <a:lnTo>
                  <a:pt x="332" y="3531"/>
                </a:lnTo>
                <a:lnTo>
                  <a:pt x="234" y="3785"/>
                </a:lnTo>
                <a:lnTo>
                  <a:pt x="176" y="4019"/>
                </a:lnTo>
                <a:lnTo>
                  <a:pt x="117" y="4272"/>
                </a:lnTo>
                <a:lnTo>
                  <a:pt x="78" y="4545"/>
                </a:lnTo>
                <a:lnTo>
                  <a:pt x="39" y="4799"/>
                </a:lnTo>
                <a:lnTo>
                  <a:pt x="20" y="5072"/>
                </a:lnTo>
                <a:lnTo>
                  <a:pt x="0" y="5345"/>
                </a:lnTo>
                <a:lnTo>
                  <a:pt x="20" y="5716"/>
                </a:lnTo>
                <a:lnTo>
                  <a:pt x="59" y="6086"/>
                </a:lnTo>
                <a:lnTo>
                  <a:pt x="117" y="6437"/>
                </a:lnTo>
                <a:lnTo>
                  <a:pt x="215" y="6789"/>
                </a:lnTo>
                <a:lnTo>
                  <a:pt x="312" y="7140"/>
                </a:lnTo>
                <a:lnTo>
                  <a:pt x="449" y="7471"/>
                </a:lnTo>
                <a:lnTo>
                  <a:pt x="605" y="7783"/>
                </a:lnTo>
                <a:lnTo>
                  <a:pt x="761" y="8095"/>
                </a:lnTo>
                <a:lnTo>
                  <a:pt x="956" y="8388"/>
                </a:lnTo>
                <a:lnTo>
                  <a:pt x="1170" y="8661"/>
                </a:lnTo>
                <a:lnTo>
                  <a:pt x="1385" y="8934"/>
                </a:lnTo>
                <a:lnTo>
                  <a:pt x="1639" y="9188"/>
                </a:lnTo>
                <a:lnTo>
                  <a:pt x="1892" y="9422"/>
                </a:lnTo>
                <a:lnTo>
                  <a:pt x="2165" y="9636"/>
                </a:lnTo>
                <a:lnTo>
                  <a:pt x="2458" y="9831"/>
                </a:lnTo>
                <a:lnTo>
                  <a:pt x="2750" y="10026"/>
                </a:lnTo>
                <a:lnTo>
                  <a:pt x="5247" y="10026"/>
                </a:lnTo>
                <a:lnTo>
                  <a:pt x="5247" y="1"/>
                </a:lnTo>
                <a:close/>
              </a:path>
            </a:pathLst>
          </a:cu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47048" y="2474474"/>
            <a:ext cx="1396952" cy="2669037"/>
          </a:xfrm>
          <a:custGeom>
            <a:avLst/>
            <a:gdLst/>
            <a:ahLst/>
            <a:cxnLst/>
            <a:rect l="l" t="t" r="r" b="b"/>
            <a:pathLst>
              <a:path w="5248" h="10027" extrusionOk="0">
                <a:moveTo>
                  <a:pt x="5247" y="1"/>
                </a:moveTo>
                <a:lnTo>
                  <a:pt x="4974" y="20"/>
                </a:lnTo>
                <a:lnTo>
                  <a:pt x="4701" y="40"/>
                </a:lnTo>
                <a:lnTo>
                  <a:pt x="4447" y="79"/>
                </a:lnTo>
                <a:lnTo>
                  <a:pt x="4174" y="118"/>
                </a:lnTo>
                <a:lnTo>
                  <a:pt x="3921" y="196"/>
                </a:lnTo>
                <a:lnTo>
                  <a:pt x="3687" y="274"/>
                </a:lnTo>
                <a:lnTo>
                  <a:pt x="3433" y="352"/>
                </a:lnTo>
                <a:lnTo>
                  <a:pt x="3199" y="449"/>
                </a:lnTo>
                <a:lnTo>
                  <a:pt x="2965" y="566"/>
                </a:lnTo>
                <a:lnTo>
                  <a:pt x="2731" y="683"/>
                </a:lnTo>
                <a:lnTo>
                  <a:pt x="2516" y="800"/>
                </a:lnTo>
                <a:lnTo>
                  <a:pt x="2302" y="956"/>
                </a:lnTo>
                <a:lnTo>
                  <a:pt x="2107" y="1093"/>
                </a:lnTo>
                <a:lnTo>
                  <a:pt x="1912" y="1249"/>
                </a:lnTo>
                <a:lnTo>
                  <a:pt x="1717" y="1424"/>
                </a:lnTo>
                <a:lnTo>
                  <a:pt x="1541" y="1600"/>
                </a:lnTo>
                <a:lnTo>
                  <a:pt x="1366" y="1795"/>
                </a:lnTo>
                <a:lnTo>
                  <a:pt x="1190" y="1990"/>
                </a:lnTo>
                <a:lnTo>
                  <a:pt x="1053" y="2185"/>
                </a:lnTo>
                <a:lnTo>
                  <a:pt x="897" y="2380"/>
                </a:lnTo>
                <a:lnTo>
                  <a:pt x="761" y="2614"/>
                </a:lnTo>
                <a:lnTo>
                  <a:pt x="644" y="2829"/>
                </a:lnTo>
                <a:lnTo>
                  <a:pt x="527" y="3063"/>
                </a:lnTo>
                <a:lnTo>
                  <a:pt x="410" y="3297"/>
                </a:lnTo>
                <a:lnTo>
                  <a:pt x="332" y="3531"/>
                </a:lnTo>
                <a:lnTo>
                  <a:pt x="234" y="3785"/>
                </a:lnTo>
                <a:lnTo>
                  <a:pt x="176" y="4019"/>
                </a:lnTo>
                <a:lnTo>
                  <a:pt x="117" y="4272"/>
                </a:lnTo>
                <a:lnTo>
                  <a:pt x="78" y="4545"/>
                </a:lnTo>
                <a:lnTo>
                  <a:pt x="39" y="4799"/>
                </a:lnTo>
                <a:lnTo>
                  <a:pt x="20" y="5072"/>
                </a:lnTo>
                <a:lnTo>
                  <a:pt x="0" y="5345"/>
                </a:lnTo>
                <a:lnTo>
                  <a:pt x="20" y="5716"/>
                </a:lnTo>
                <a:lnTo>
                  <a:pt x="59" y="6086"/>
                </a:lnTo>
                <a:lnTo>
                  <a:pt x="117" y="6437"/>
                </a:lnTo>
                <a:lnTo>
                  <a:pt x="215" y="6789"/>
                </a:lnTo>
                <a:lnTo>
                  <a:pt x="312" y="7140"/>
                </a:lnTo>
                <a:lnTo>
                  <a:pt x="449" y="7471"/>
                </a:lnTo>
                <a:lnTo>
                  <a:pt x="605" y="7783"/>
                </a:lnTo>
                <a:lnTo>
                  <a:pt x="761" y="8095"/>
                </a:lnTo>
                <a:lnTo>
                  <a:pt x="956" y="8388"/>
                </a:lnTo>
                <a:lnTo>
                  <a:pt x="1170" y="8661"/>
                </a:lnTo>
                <a:lnTo>
                  <a:pt x="1385" y="8934"/>
                </a:lnTo>
                <a:lnTo>
                  <a:pt x="1639" y="9188"/>
                </a:lnTo>
                <a:lnTo>
                  <a:pt x="1892" y="9422"/>
                </a:lnTo>
                <a:lnTo>
                  <a:pt x="2165" y="9636"/>
                </a:lnTo>
                <a:lnTo>
                  <a:pt x="2458" y="9831"/>
                </a:lnTo>
                <a:lnTo>
                  <a:pt x="2750" y="10026"/>
                </a:lnTo>
                <a:lnTo>
                  <a:pt x="5247" y="10026"/>
                </a:lnTo>
                <a:lnTo>
                  <a:pt x="5247" y="1"/>
                </a:lnTo>
                <a:close/>
              </a:path>
            </a:pathLst>
          </a:cu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87225" y="4123617"/>
            <a:ext cx="475800" cy="4758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764075" y="4315652"/>
            <a:ext cx="1544660" cy="827848"/>
          </a:xfrm>
          <a:custGeom>
            <a:avLst/>
            <a:gdLst/>
            <a:ahLst/>
            <a:cxnLst/>
            <a:rect l="l" t="t" r="r" b="b"/>
            <a:pathLst>
              <a:path w="5424" h="2907" extrusionOk="0">
                <a:moveTo>
                  <a:pt x="2712" y="0"/>
                </a:moveTo>
                <a:lnTo>
                  <a:pt x="2439" y="20"/>
                </a:lnTo>
                <a:lnTo>
                  <a:pt x="2166" y="59"/>
                </a:lnTo>
                <a:lnTo>
                  <a:pt x="1912" y="137"/>
                </a:lnTo>
                <a:lnTo>
                  <a:pt x="1659" y="215"/>
                </a:lnTo>
                <a:lnTo>
                  <a:pt x="1425" y="332"/>
                </a:lnTo>
                <a:lnTo>
                  <a:pt x="1191" y="468"/>
                </a:lnTo>
                <a:lnTo>
                  <a:pt x="996" y="624"/>
                </a:lnTo>
                <a:lnTo>
                  <a:pt x="801" y="800"/>
                </a:lnTo>
                <a:lnTo>
                  <a:pt x="625" y="995"/>
                </a:lnTo>
                <a:lnTo>
                  <a:pt x="469" y="1209"/>
                </a:lnTo>
                <a:lnTo>
                  <a:pt x="332" y="1424"/>
                </a:lnTo>
                <a:lnTo>
                  <a:pt x="215" y="1658"/>
                </a:lnTo>
                <a:lnTo>
                  <a:pt x="118" y="1912"/>
                </a:lnTo>
                <a:lnTo>
                  <a:pt x="59" y="2185"/>
                </a:lnTo>
                <a:lnTo>
                  <a:pt x="20" y="2438"/>
                </a:lnTo>
                <a:lnTo>
                  <a:pt x="1" y="2731"/>
                </a:lnTo>
                <a:lnTo>
                  <a:pt x="1" y="2906"/>
                </a:lnTo>
                <a:lnTo>
                  <a:pt x="5423" y="2906"/>
                </a:lnTo>
                <a:lnTo>
                  <a:pt x="5423" y="2731"/>
                </a:lnTo>
                <a:lnTo>
                  <a:pt x="5423" y="2438"/>
                </a:lnTo>
                <a:lnTo>
                  <a:pt x="5384" y="2185"/>
                </a:lnTo>
                <a:lnTo>
                  <a:pt x="5306" y="1912"/>
                </a:lnTo>
                <a:lnTo>
                  <a:pt x="5209" y="1658"/>
                </a:lnTo>
                <a:lnTo>
                  <a:pt x="5111" y="1424"/>
                </a:lnTo>
                <a:lnTo>
                  <a:pt x="4975" y="1209"/>
                </a:lnTo>
                <a:lnTo>
                  <a:pt x="4819" y="995"/>
                </a:lnTo>
                <a:lnTo>
                  <a:pt x="4643" y="800"/>
                </a:lnTo>
                <a:lnTo>
                  <a:pt x="4448" y="624"/>
                </a:lnTo>
                <a:lnTo>
                  <a:pt x="4234" y="468"/>
                </a:lnTo>
                <a:lnTo>
                  <a:pt x="4019" y="332"/>
                </a:lnTo>
                <a:lnTo>
                  <a:pt x="3766" y="215"/>
                </a:lnTo>
                <a:lnTo>
                  <a:pt x="3531" y="137"/>
                </a:lnTo>
                <a:lnTo>
                  <a:pt x="3258" y="59"/>
                </a:lnTo>
                <a:lnTo>
                  <a:pt x="2985" y="20"/>
                </a:lnTo>
                <a:lnTo>
                  <a:pt x="2712" y="0"/>
                </a:lnTo>
                <a:close/>
              </a:path>
            </a:pathLst>
          </a:cu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flipH="1">
            <a:off x="8506977" y="4385082"/>
            <a:ext cx="582391" cy="583058"/>
            <a:chOff x="3399297" y="-1686975"/>
            <a:chExt cx="1003777" cy="1004926"/>
          </a:xfrm>
        </p:grpSpPr>
        <p:sp>
          <p:nvSpPr>
            <p:cNvPr id="19" name="Google Shape;19;p2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/>
          <p:nvPr/>
        </p:nvSpPr>
        <p:spPr>
          <a:xfrm>
            <a:off x="8746450" y="1129224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8623450" y="16113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301625" y="215851"/>
            <a:ext cx="647226" cy="647296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51725" y="40180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6000" y="1898015"/>
            <a:ext cx="161801" cy="161818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32"/>
          <p:cNvSpPr/>
          <p:nvPr/>
        </p:nvSpPr>
        <p:spPr>
          <a:xfrm rot="10800000" flipH="1">
            <a:off x="497250" y="4719925"/>
            <a:ext cx="918900" cy="9189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32"/>
          <p:cNvSpPr/>
          <p:nvPr/>
        </p:nvSpPr>
        <p:spPr>
          <a:xfrm rot="10800000" flipH="1">
            <a:off x="1849800" y="4805550"/>
            <a:ext cx="200400" cy="2004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32"/>
          <p:cNvSpPr/>
          <p:nvPr/>
        </p:nvSpPr>
        <p:spPr>
          <a:xfrm rot="10800000" flipH="1">
            <a:off x="8392675" y="4431375"/>
            <a:ext cx="475800" cy="4758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32"/>
          <p:cNvSpPr/>
          <p:nvPr/>
        </p:nvSpPr>
        <p:spPr>
          <a:xfrm rot="10800000" flipH="1">
            <a:off x="8755425" y="3395950"/>
            <a:ext cx="918900" cy="9189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32"/>
          <p:cNvSpPr/>
          <p:nvPr/>
        </p:nvSpPr>
        <p:spPr>
          <a:xfrm rot="10800000" flipH="1">
            <a:off x="206100" y="2537804"/>
            <a:ext cx="200400" cy="2004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32"/>
          <p:cNvSpPr/>
          <p:nvPr/>
        </p:nvSpPr>
        <p:spPr>
          <a:xfrm rot="10800000" flipH="1">
            <a:off x="82350" y="1709233"/>
            <a:ext cx="475800" cy="4758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32"/>
          <p:cNvSpPr/>
          <p:nvPr/>
        </p:nvSpPr>
        <p:spPr>
          <a:xfrm rot="10800000">
            <a:off x="-23346" y="-15966"/>
            <a:ext cx="829696" cy="1585244"/>
          </a:xfrm>
          <a:custGeom>
            <a:avLst/>
            <a:gdLst/>
            <a:ahLst/>
            <a:cxnLst/>
            <a:rect l="l" t="t" r="r" b="b"/>
            <a:pathLst>
              <a:path w="5248" h="10027" extrusionOk="0">
                <a:moveTo>
                  <a:pt x="5247" y="1"/>
                </a:moveTo>
                <a:lnTo>
                  <a:pt x="4974" y="20"/>
                </a:lnTo>
                <a:lnTo>
                  <a:pt x="4701" y="40"/>
                </a:lnTo>
                <a:lnTo>
                  <a:pt x="4447" y="79"/>
                </a:lnTo>
                <a:lnTo>
                  <a:pt x="4174" y="118"/>
                </a:lnTo>
                <a:lnTo>
                  <a:pt x="3921" y="196"/>
                </a:lnTo>
                <a:lnTo>
                  <a:pt x="3687" y="274"/>
                </a:lnTo>
                <a:lnTo>
                  <a:pt x="3433" y="352"/>
                </a:lnTo>
                <a:lnTo>
                  <a:pt x="3199" y="449"/>
                </a:lnTo>
                <a:lnTo>
                  <a:pt x="2965" y="566"/>
                </a:lnTo>
                <a:lnTo>
                  <a:pt x="2731" y="683"/>
                </a:lnTo>
                <a:lnTo>
                  <a:pt x="2516" y="800"/>
                </a:lnTo>
                <a:lnTo>
                  <a:pt x="2302" y="956"/>
                </a:lnTo>
                <a:lnTo>
                  <a:pt x="2107" y="1093"/>
                </a:lnTo>
                <a:lnTo>
                  <a:pt x="1912" y="1249"/>
                </a:lnTo>
                <a:lnTo>
                  <a:pt x="1717" y="1424"/>
                </a:lnTo>
                <a:lnTo>
                  <a:pt x="1541" y="1600"/>
                </a:lnTo>
                <a:lnTo>
                  <a:pt x="1366" y="1795"/>
                </a:lnTo>
                <a:lnTo>
                  <a:pt x="1190" y="1990"/>
                </a:lnTo>
                <a:lnTo>
                  <a:pt x="1053" y="2185"/>
                </a:lnTo>
                <a:lnTo>
                  <a:pt x="897" y="2380"/>
                </a:lnTo>
                <a:lnTo>
                  <a:pt x="761" y="2614"/>
                </a:lnTo>
                <a:lnTo>
                  <a:pt x="644" y="2829"/>
                </a:lnTo>
                <a:lnTo>
                  <a:pt x="527" y="3063"/>
                </a:lnTo>
                <a:lnTo>
                  <a:pt x="410" y="3297"/>
                </a:lnTo>
                <a:lnTo>
                  <a:pt x="332" y="3531"/>
                </a:lnTo>
                <a:lnTo>
                  <a:pt x="234" y="3785"/>
                </a:lnTo>
                <a:lnTo>
                  <a:pt x="176" y="4019"/>
                </a:lnTo>
                <a:lnTo>
                  <a:pt x="117" y="4272"/>
                </a:lnTo>
                <a:lnTo>
                  <a:pt x="78" y="4545"/>
                </a:lnTo>
                <a:lnTo>
                  <a:pt x="39" y="4799"/>
                </a:lnTo>
                <a:lnTo>
                  <a:pt x="20" y="5072"/>
                </a:lnTo>
                <a:lnTo>
                  <a:pt x="0" y="5345"/>
                </a:lnTo>
                <a:lnTo>
                  <a:pt x="20" y="5716"/>
                </a:lnTo>
                <a:lnTo>
                  <a:pt x="59" y="6086"/>
                </a:lnTo>
                <a:lnTo>
                  <a:pt x="117" y="6437"/>
                </a:lnTo>
                <a:lnTo>
                  <a:pt x="215" y="6789"/>
                </a:lnTo>
                <a:lnTo>
                  <a:pt x="312" y="7140"/>
                </a:lnTo>
                <a:lnTo>
                  <a:pt x="449" y="7471"/>
                </a:lnTo>
                <a:lnTo>
                  <a:pt x="605" y="7783"/>
                </a:lnTo>
                <a:lnTo>
                  <a:pt x="761" y="8095"/>
                </a:lnTo>
                <a:lnTo>
                  <a:pt x="956" y="8388"/>
                </a:lnTo>
                <a:lnTo>
                  <a:pt x="1170" y="8661"/>
                </a:lnTo>
                <a:lnTo>
                  <a:pt x="1385" y="8934"/>
                </a:lnTo>
                <a:lnTo>
                  <a:pt x="1639" y="9188"/>
                </a:lnTo>
                <a:lnTo>
                  <a:pt x="1892" y="9422"/>
                </a:lnTo>
                <a:lnTo>
                  <a:pt x="2165" y="9636"/>
                </a:lnTo>
                <a:lnTo>
                  <a:pt x="2458" y="9831"/>
                </a:lnTo>
                <a:lnTo>
                  <a:pt x="2750" y="10026"/>
                </a:lnTo>
                <a:lnTo>
                  <a:pt x="5247" y="10026"/>
                </a:lnTo>
                <a:lnTo>
                  <a:pt x="5247" y="1"/>
                </a:lnTo>
                <a:close/>
              </a:path>
            </a:pathLst>
          </a:cu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32"/>
          <p:cNvSpPr/>
          <p:nvPr/>
        </p:nvSpPr>
        <p:spPr>
          <a:xfrm rot="10800000" flipH="1">
            <a:off x="7544150" y="-25500"/>
            <a:ext cx="1544660" cy="827848"/>
          </a:xfrm>
          <a:custGeom>
            <a:avLst/>
            <a:gdLst/>
            <a:ahLst/>
            <a:cxnLst/>
            <a:rect l="l" t="t" r="r" b="b"/>
            <a:pathLst>
              <a:path w="5424" h="2907" extrusionOk="0">
                <a:moveTo>
                  <a:pt x="2712" y="0"/>
                </a:moveTo>
                <a:lnTo>
                  <a:pt x="2439" y="20"/>
                </a:lnTo>
                <a:lnTo>
                  <a:pt x="2166" y="59"/>
                </a:lnTo>
                <a:lnTo>
                  <a:pt x="1912" y="137"/>
                </a:lnTo>
                <a:lnTo>
                  <a:pt x="1659" y="215"/>
                </a:lnTo>
                <a:lnTo>
                  <a:pt x="1425" y="332"/>
                </a:lnTo>
                <a:lnTo>
                  <a:pt x="1191" y="468"/>
                </a:lnTo>
                <a:lnTo>
                  <a:pt x="996" y="624"/>
                </a:lnTo>
                <a:lnTo>
                  <a:pt x="801" y="800"/>
                </a:lnTo>
                <a:lnTo>
                  <a:pt x="625" y="995"/>
                </a:lnTo>
                <a:lnTo>
                  <a:pt x="469" y="1209"/>
                </a:lnTo>
                <a:lnTo>
                  <a:pt x="332" y="1424"/>
                </a:lnTo>
                <a:lnTo>
                  <a:pt x="215" y="1658"/>
                </a:lnTo>
                <a:lnTo>
                  <a:pt x="118" y="1912"/>
                </a:lnTo>
                <a:lnTo>
                  <a:pt x="59" y="2185"/>
                </a:lnTo>
                <a:lnTo>
                  <a:pt x="20" y="2438"/>
                </a:lnTo>
                <a:lnTo>
                  <a:pt x="1" y="2731"/>
                </a:lnTo>
                <a:lnTo>
                  <a:pt x="1" y="2906"/>
                </a:lnTo>
                <a:lnTo>
                  <a:pt x="5423" y="2906"/>
                </a:lnTo>
                <a:lnTo>
                  <a:pt x="5423" y="2731"/>
                </a:lnTo>
                <a:lnTo>
                  <a:pt x="5423" y="2438"/>
                </a:lnTo>
                <a:lnTo>
                  <a:pt x="5384" y="2185"/>
                </a:lnTo>
                <a:lnTo>
                  <a:pt x="5306" y="1912"/>
                </a:lnTo>
                <a:lnTo>
                  <a:pt x="5209" y="1658"/>
                </a:lnTo>
                <a:lnTo>
                  <a:pt x="5111" y="1424"/>
                </a:lnTo>
                <a:lnTo>
                  <a:pt x="4975" y="1209"/>
                </a:lnTo>
                <a:lnTo>
                  <a:pt x="4819" y="995"/>
                </a:lnTo>
                <a:lnTo>
                  <a:pt x="4643" y="800"/>
                </a:lnTo>
                <a:lnTo>
                  <a:pt x="4448" y="624"/>
                </a:lnTo>
                <a:lnTo>
                  <a:pt x="4234" y="468"/>
                </a:lnTo>
                <a:lnTo>
                  <a:pt x="4019" y="332"/>
                </a:lnTo>
                <a:lnTo>
                  <a:pt x="3766" y="215"/>
                </a:lnTo>
                <a:lnTo>
                  <a:pt x="3531" y="137"/>
                </a:lnTo>
                <a:lnTo>
                  <a:pt x="3258" y="59"/>
                </a:lnTo>
                <a:lnTo>
                  <a:pt x="2985" y="20"/>
                </a:lnTo>
                <a:lnTo>
                  <a:pt x="2712" y="0"/>
                </a:lnTo>
                <a:close/>
              </a:path>
            </a:pathLst>
          </a:cu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32"/>
          <p:cNvSpPr/>
          <p:nvPr/>
        </p:nvSpPr>
        <p:spPr>
          <a:xfrm rot="10800000" flipH="1">
            <a:off x="253750" y="4130077"/>
            <a:ext cx="647226" cy="647296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32"/>
          <p:cNvSpPr/>
          <p:nvPr/>
        </p:nvSpPr>
        <p:spPr>
          <a:xfrm rot="10800000" flipH="1">
            <a:off x="21550" y="3318170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32"/>
          <p:cNvSpPr/>
          <p:nvPr/>
        </p:nvSpPr>
        <p:spPr>
          <a:xfrm rot="10800000" flipH="1">
            <a:off x="8568150" y="2676093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32"/>
          <p:cNvSpPr/>
          <p:nvPr/>
        </p:nvSpPr>
        <p:spPr>
          <a:xfrm rot="10800000" flipH="1">
            <a:off x="4933800" y="48266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32"/>
          <p:cNvSpPr/>
          <p:nvPr/>
        </p:nvSpPr>
        <p:spPr>
          <a:xfrm rot="10800000" flipH="1">
            <a:off x="428475" y="301690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32"/>
          <p:cNvSpPr/>
          <p:nvPr/>
        </p:nvSpPr>
        <p:spPr>
          <a:xfrm rot="10800000" flipH="1">
            <a:off x="171300" y="111190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3" name="Google Shape;1843;p32"/>
          <p:cNvGrpSpPr/>
          <p:nvPr/>
        </p:nvGrpSpPr>
        <p:grpSpPr>
          <a:xfrm rot="10800000" flipH="1">
            <a:off x="35866" y="1630152"/>
            <a:ext cx="597548" cy="598233"/>
            <a:chOff x="3399297" y="-1686975"/>
            <a:chExt cx="1003777" cy="1004926"/>
          </a:xfrm>
        </p:grpSpPr>
        <p:sp>
          <p:nvSpPr>
            <p:cNvPr id="1844" name="Google Shape;1844;p32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2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2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2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2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2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2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2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2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2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9" name="Google Shape;1879;p32"/>
          <p:cNvSpPr/>
          <p:nvPr/>
        </p:nvSpPr>
        <p:spPr>
          <a:xfrm rot="10800000" flipH="1">
            <a:off x="8591400" y="13881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32"/>
          <p:cNvSpPr/>
          <p:nvPr/>
        </p:nvSpPr>
        <p:spPr>
          <a:xfrm rot="10800000" flipH="1">
            <a:off x="8591400" y="1689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1" name="Google Shape;1881;p32"/>
          <p:cNvGrpSpPr/>
          <p:nvPr/>
        </p:nvGrpSpPr>
        <p:grpSpPr>
          <a:xfrm rot="10800000" flipH="1">
            <a:off x="8140623" y="3776175"/>
            <a:ext cx="810951" cy="811880"/>
            <a:chOff x="3399297" y="-1686975"/>
            <a:chExt cx="1003777" cy="1004926"/>
          </a:xfrm>
        </p:grpSpPr>
        <p:sp>
          <p:nvSpPr>
            <p:cNvPr id="1882" name="Google Shape;1882;p32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2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2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2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2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2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2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2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2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2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2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2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2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2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2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2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2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2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2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2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2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2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2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2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2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2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2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2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2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2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2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7" name="Google Shape;1917;p32"/>
          <p:cNvSpPr/>
          <p:nvPr/>
        </p:nvSpPr>
        <p:spPr>
          <a:xfrm rot="10800000" flipH="1">
            <a:off x="8096100" y="47036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3091773" y="1918000"/>
            <a:ext cx="3683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>
            <a:off x="1673416" y="2036892"/>
            <a:ext cx="1188600" cy="1188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3091784" y="2768292"/>
            <a:ext cx="4378800" cy="4572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"/>
          <p:cNvSpPr/>
          <p:nvPr/>
        </p:nvSpPr>
        <p:spPr>
          <a:xfrm rot="10800000">
            <a:off x="-36489" y="-501741"/>
            <a:ext cx="829696" cy="1585244"/>
          </a:xfrm>
          <a:custGeom>
            <a:avLst/>
            <a:gdLst/>
            <a:ahLst/>
            <a:cxnLst/>
            <a:rect l="l" t="t" r="r" b="b"/>
            <a:pathLst>
              <a:path w="5248" h="10027" extrusionOk="0">
                <a:moveTo>
                  <a:pt x="5247" y="1"/>
                </a:moveTo>
                <a:lnTo>
                  <a:pt x="4974" y="20"/>
                </a:lnTo>
                <a:lnTo>
                  <a:pt x="4701" y="40"/>
                </a:lnTo>
                <a:lnTo>
                  <a:pt x="4447" y="79"/>
                </a:lnTo>
                <a:lnTo>
                  <a:pt x="4174" y="118"/>
                </a:lnTo>
                <a:lnTo>
                  <a:pt x="3921" y="196"/>
                </a:lnTo>
                <a:lnTo>
                  <a:pt x="3687" y="274"/>
                </a:lnTo>
                <a:lnTo>
                  <a:pt x="3433" y="352"/>
                </a:lnTo>
                <a:lnTo>
                  <a:pt x="3199" y="449"/>
                </a:lnTo>
                <a:lnTo>
                  <a:pt x="2965" y="566"/>
                </a:lnTo>
                <a:lnTo>
                  <a:pt x="2731" y="683"/>
                </a:lnTo>
                <a:lnTo>
                  <a:pt x="2516" y="800"/>
                </a:lnTo>
                <a:lnTo>
                  <a:pt x="2302" y="956"/>
                </a:lnTo>
                <a:lnTo>
                  <a:pt x="2107" y="1093"/>
                </a:lnTo>
                <a:lnTo>
                  <a:pt x="1912" y="1249"/>
                </a:lnTo>
                <a:lnTo>
                  <a:pt x="1717" y="1424"/>
                </a:lnTo>
                <a:lnTo>
                  <a:pt x="1541" y="1600"/>
                </a:lnTo>
                <a:lnTo>
                  <a:pt x="1366" y="1795"/>
                </a:lnTo>
                <a:lnTo>
                  <a:pt x="1190" y="1990"/>
                </a:lnTo>
                <a:lnTo>
                  <a:pt x="1053" y="2185"/>
                </a:lnTo>
                <a:lnTo>
                  <a:pt x="897" y="2380"/>
                </a:lnTo>
                <a:lnTo>
                  <a:pt x="761" y="2614"/>
                </a:lnTo>
                <a:lnTo>
                  <a:pt x="644" y="2829"/>
                </a:lnTo>
                <a:lnTo>
                  <a:pt x="527" y="3063"/>
                </a:lnTo>
                <a:lnTo>
                  <a:pt x="410" y="3297"/>
                </a:lnTo>
                <a:lnTo>
                  <a:pt x="332" y="3531"/>
                </a:lnTo>
                <a:lnTo>
                  <a:pt x="234" y="3785"/>
                </a:lnTo>
                <a:lnTo>
                  <a:pt x="176" y="4019"/>
                </a:lnTo>
                <a:lnTo>
                  <a:pt x="117" y="4272"/>
                </a:lnTo>
                <a:lnTo>
                  <a:pt x="78" y="4545"/>
                </a:lnTo>
                <a:lnTo>
                  <a:pt x="39" y="4799"/>
                </a:lnTo>
                <a:lnTo>
                  <a:pt x="20" y="5072"/>
                </a:lnTo>
                <a:lnTo>
                  <a:pt x="0" y="5345"/>
                </a:lnTo>
                <a:lnTo>
                  <a:pt x="20" y="5716"/>
                </a:lnTo>
                <a:lnTo>
                  <a:pt x="59" y="6086"/>
                </a:lnTo>
                <a:lnTo>
                  <a:pt x="117" y="6437"/>
                </a:lnTo>
                <a:lnTo>
                  <a:pt x="215" y="6789"/>
                </a:lnTo>
                <a:lnTo>
                  <a:pt x="312" y="7140"/>
                </a:lnTo>
                <a:lnTo>
                  <a:pt x="449" y="7471"/>
                </a:lnTo>
                <a:lnTo>
                  <a:pt x="605" y="7783"/>
                </a:lnTo>
                <a:lnTo>
                  <a:pt x="761" y="8095"/>
                </a:lnTo>
                <a:lnTo>
                  <a:pt x="956" y="8388"/>
                </a:lnTo>
                <a:lnTo>
                  <a:pt x="1170" y="8661"/>
                </a:lnTo>
                <a:lnTo>
                  <a:pt x="1385" y="8934"/>
                </a:lnTo>
                <a:lnTo>
                  <a:pt x="1639" y="9188"/>
                </a:lnTo>
                <a:lnTo>
                  <a:pt x="1892" y="9422"/>
                </a:lnTo>
                <a:lnTo>
                  <a:pt x="2165" y="9636"/>
                </a:lnTo>
                <a:lnTo>
                  <a:pt x="2458" y="9831"/>
                </a:lnTo>
                <a:lnTo>
                  <a:pt x="2750" y="10026"/>
                </a:lnTo>
                <a:lnTo>
                  <a:pt x="5247" y="10026"/>
                </a:lnTo>
                <a:lnTo>
                  <a:pt x="5247" y="1"/>
                </a:lnTo>
                <a:close/>
              </a:path>
            </a:pathLst>
          </a:cu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7470575" y="-316850"/>
            <a:ext cx="1544660" cy="827848"/>
          </a:xfrm>
          <a:custGeom>
            <a:avLst/>
            <a:gdLst/>
            <a:ahLst/>
            <a:cxnLst/>
            <a:rect l="l" t="t" r="r" b="b"/>
            <a:pathLst>
              <a:path w="5424" h="2907" extrusionOk="0">
                <a:moveTo>
                  <a:pt x="2712" y="0"/>
                </a:moveTo>
                <a:lnTo>
                  <a:pt x="2439" y="20"/>
                </a:lnTo>
                <a:lnTo>
                  <a:pt x="2166" y="59"/>
                </a:lnTo>
                <a:lnTo>
                  <a:pt x="1912" y="137"/>
                </a:lnTo>
                <a:lnTo>
                  <a:pt x="1659" y="215"/>
                </a:lnTo>
                <a:lnTo>
                  <a:pt x="1425" y="332"/>
                </a:lnTo>
                <a:lnTo>
                  <a:pt x="1191" y="468"/>
                </a:lnTo>
                <a:lnTo>
                  <a:pt x="996" y="624"/>
                </a:lnTo>
                <a:lnTo>
                  <a:pt x="801" y="800"/>
                </a:lnTo>
                <a:lnTo>
                  <a:pt x="625" y="995"/>
                </a:lnTo>
                <a:lnTo>
                  <a:pt x="469" y="1209"/>
                </a:lnTo>
                <a:lnTo>
                  <a:pt x="332" y="1424"/>
                </a:lnTo>
                <a:lnTo>
                  <a:pt x="215" y="1658"/>
                </a:lnTo>
                <a:lnTo>
                  <a:pt x="118" y="1912"/>
                </a:lnTo>
                <a:lnTo>
                  <a:pt x="59" y="2185"/>
                </a:lnTo>
                <a:lnTo>
                  <a:pt x="20" y="2438"/>
                </a:lnTo>
                <a:lnTo>
                  <a:pt x="1" y="2731"/>
                </a:lnTo>
                <a:lnTo>
                  <a:pt x="1" y="2906"/>
                </a:lnTo>
                <a:lnTo>
                  <a:pt x="5423" y="2906"/>
                </a:lnTo>
                <a:lnTo>
                  <a:pt x="5423" y="2731"/>
                </a:lnTo>
                <a:lnTo>
                  <a:pt x="5423" y="2438"/>
                </a:lnTo>
                <a:lnTo>
                  <a:pt x="5384" y="2185"/>
                </a:lnTo>
                <a:lnTo>
                  <a:pt x="5306" y="1912"/>
                </a:lnTo>
                <a:lnTo>
                  <a:pt x="5209" y="1658"/>
                </a:lnTo>
                <a:lnTo>
                  <a:pt x="5111" y="1424"/>
                </a:lnTo>
                <a:lnTo>
                  <a:pt x="4975" y="1209"/>
                </a:lnTo>
                <a:lnTo>
                  <a:pt x="4819" y="995"/>
                </a:lnTo>
                <a:lnTo>
                  <a:pt x="4643" y="800"/>
                </a:lnTo>
                <a:lnTo>
                  <a:pt x="4448" y="624"/>
                </a:lnTo>
                <a:lnTo>
                  <a:pt x="4234" y="468"/>
                </a:lnTo>
                <a:lnTo>
                  <a:pt x="4019" y="332"/>
                </a:lnTo>
                <a:lnTo>
                  <a:pt x="3766" y="215"/>
                </a:lnTo>
                <a:lnTo>
                  <a:pt x="3531" y="137"/>
                </a:lnTo>
                <a:lnTo>
                  <a:pt x="3258" y="59"/>
                </a:lnTo>
                <a:lnTo>
                  <a:pt x="2985" y="20"/>
                </a:lnTo>
                <a:lnTo>
                  <a:pt x="2712" y="0"/>
                </a:lnTo>
                <a:close/>
              </a:path>
            </a:pathLst>
          </a:cu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10800000" flipH="1">
            <a:off x="5276700" y="1403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 rot="10800000" flipH="1">
            <a:off x="1887900" y="-16550"/>
            <a:ext cx="918900" cy="9189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 rot="10800000" flipH="1">
            <a:off x="6096625" y="242500"/>
            <a:ext cx="400800" cy="4008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 rot="10800000" flipH="1">
            <a:off x="4593300" y="503500"/>
            <a:ext cx="236400" cy="2364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 rot="10800000" flipH="1">
            <a:off x="3600300" y="2927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 rot="10800000" flipH="1">
            <a:off x="8430775" y="3945600"/>
            <a:ext cx="475800" cy="4758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8793525" y="2910175"/>
            <a:ext cx="918900" cy="9189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 rot="10800000" flipH="1">
            <a:off x="8606250" y="2190318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10800000" flipH="1">
            <a:off x="8629500" y="9023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10800000" flipH="1">
            <a:off x="-452325" y="4038525"/>
            <a:ext cx="918900" cy="9189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1887900" y="4319775"/>
            <a:ext cx="200400" cy="2004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10800000" flipH="1">
            <a:off x="4971900" y="434087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 rot="10800000" flipH="1">
            <a:off x="8134200" y="421787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10800000" flipH="1">
            <a:off x="6435700" y="4520175"/>
            <a:ext cx="918900" cy="9189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2291950" y="3724050"/>
            <a:ext cx="918900" cy="9189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 flipH="1">
            <a:off x="5183875" y="4734895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 flipH="1">
            <a:off x="244200" y="2052029"/>
            <a:ext cx="200400" cy="2004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 flipH="1">
            <a:off x="120450" y="1223458"/>
            <a:ext cx="475800" cy="4758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 flipH="1">
            <a:off x="59650" y="2832395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 flipH="1">
            <a:off x="466575" y="25311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 rot="10800000" flipH="1">
            <a:off x="209400" y="6261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10800000" flipH="1">
            <a:off x="307748" y="4014037"/>
            <a:ext cx="810951" cy="811880"/>
            <a:chOff x="3399297" y="-1686975"/>
            <a:chExt cx="1003777" cy="1004926"/>
          </a:xfrm>
        </p:grpSpPr>
        <p:sp>
          <p:nvSpPr>
            <p:cNvPr id="87" name="Google Shape;87;p3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"/>
          <p:cNvSpPr/>
          <p:nvPr/>
        </p:nvSpPr>
        <p:spPr>
          <a:xfrm>
            <a:off x="1619550" y="469775"/>
            <a:ext cx="5904900" cy="5982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/>
          </p:nvPr>
        </p:nvSpPr>
        <p:spPr>
          <a:xfrm>
            <a:off x="1469850" y="3296809"/>
            <a:ext cx="2699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title" idx="2"/>
          </p:nvPr>
        </p:nvSpPr>
        <p:spPr>
          <a:xfrm>
            <a:off x="5460300" y="3296813"/>
            <a:ext cx="1728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>
            <a:off x="5090100" y="3644846"/>
            <a:ext cx="2469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3"/>
          </p:nvPr>
        </p:nvSpPr>
        <p:spPr>
          <a:xfrm>
            <a:off x="1566600" y="3644846"/>
            <a:ext cx="2505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/>
          <p:nvPr/>
        </p:nvSpPr>
        <p:spPr>
          <a:xfrm flipH="1">
            <a:off x="287204" y="220375"/>
            <a:ext cx="475800" cy="4758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5"/>
          <p:cNvSpPr/>
          <p:nvPr/>
        </p:nvSpPr>
        <p:spPr>
          <a:xfrm flipH="1">
            <a:off x="-518646" y="812700"/>
            <a:ext cx="918900" cy="9189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5"/>
          <p:cNvSpPr/>
          <p:nvPr/>
        </p:nvSpPr>
        <p:spPr>
          <a:xfrm flipH="1">
            <a:off x="66868" y="4325202"/>
            <a:ext cx="1544660" cy="827848"/>
          </a:xfrm>
          <a:custGeom>
            <a:avLst/>
            <a:gdLst/>
            <a:ahLst/>
            <a:cxnLst/>
            <a:rect l="l" t="t" r="r" b="b"/>
            <a:pathLst>
              <a:path w="5424" h="2907" extrusionOk="0">
                <a:moveTo>
                  <a:pt x="2712" y="0"/>
                </a:moveTo>
                <a:lnTo>
                  <a:pt x="2439" y="20"/>
                </a:lnTo>
                <a:lnTo>
                  <a:pt x="2166" y="59"/>
                </a:lnTo>
                <a:lnTo>
                  <a:pt x="1912" y="137"/>
                </a:lnTo>
                <a:lnTo>
                  <a:pt x="1659" y="215"/>
                </a:lnTo>
                <a:lnTo>
                  <a:pt x="1425" y="332"/>
                </a:lnTo>
                <a:lnTo>
                  <a:pt x="1191" y="468"/>
                </a:lnTo>
                <a:lnTo>
                  <a:pt x="996" y="624"/>
                </a:lnTo>
                <a:lnTo>
                  <a:pt x="801" y="800"/>
                </a:lnTo>
                <a:lnTo>
                  <a:pt x="625" y="995"/>
                </a:lnTo>
                <a:lnTo>
                  <a:pt x="469" y="1209"/>
                </a:lnTo>
                <a:lnTo>
                  <a:pt x="332" y="1424"/>
                </a:lnTo>
                <a:lnTo>
                  <a:pt x="215" y="1658"/>
                </a:lnTo>
                <a:lnTo>
                  <a:pt x="118" y="1912"/>
                </a:lnTo>
                <a:lnTo>
                  <a:pt x="59" y="2185"/>
                </a:lnTo>
                <a:lnTo>
                  <a:pt x="20" y="2438"/>
                </a:lnTo>
                <a:lnTo>
                  <a:pt x="1" y="2731"/>
                </a:lnTo>
                <a:lnTo>
                  <a:pt x="1" y="2906"/>
                </a:lnTo>
                <a:lnTo>
                  <a:pt x="5423" y="2906"/>
                </a:lnTo>
                <a:lnTo>
                  <a:pt x="5423" y="2731"/>
                </a:lnTo>
                <a:lnTo>
                  <a:pt x="5423" y="2438"/>
                </a:lnTo>
                <a:lnTo>
                  <a:pt x="5384" y="2185"/>
                </a:lnTo>
                <a:lnTo>
                  <a:pt x="5306" y="1912"/>
                </a:lnTo>
                <a:lnTo>
                  <a:pt x="5209" y="1658"/>
                </a:lnTo>
                <a:lnTo>
                  <a:pt x="5111" y="1424"/>
                </a:lnTo>
                <a:lnTo>
                  <a:pt x="4975" y="1209"/>
                </a:lnTo>
                <a:lnTo>
                  <a:pt x="4819" y="995"/>
                </a:lnTo>
                <a:lnTo>
                  <a:pt x="4643" y="800"/>
                </a:lnTo>
                <a:lnTo>
                  <a:pt x="4448" y="624"/>
                </a:lnTo>
                <a:lnTo>
                  <a:pt x="4234" y="468"/>
                </a:lnTo>
                <a:lnTo>
                  <a:pt x="4019" y="332"/>
                </a:lnTo>
                <a:lnTo>
                  <a:pt x="3766" y="215"/>
                </a:lnTo>
                <a:lnTo>
                  <a:pt x="3531" y="137"/>
                </a:lnTo>
                <a:lnTo>
                  <a:pt x="3258" y="59"/>
                </a:lnTo>
                <a:lnTo>
                  <a:pt x="2985" y="20"/>
                </a:lnTo>
                <a:lnTo>
                  <a:pt x="2712" y="0"/>
                </a:lnTo>
                <a:close/>
              </a:path>
            </a:pathLst>
          </a:cu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5"/>
          <p:cNvSpPr/>
          <p:nvPr/>
        </p:nvSpPr>
        <p:spPr>
          <a:xfrm flipH="1">
            <a:off x="278881" y="2142776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5"/>
          <p:cNvSpPr/>
          <p:nvPr/>
        </p:nvSpPr>
        <p:spPr>
          <a:xfrm flipH="1">
            <a:off x="441279" y="36164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5"/>
          <p:cNvSpPr/>
          <p:nvPr/>
        </p:nvSpPr>
        <p:spPr>
          <a:xfrm flipH="1">
            <a:off x="441279" y="48356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5"/>
          <p:cNvGrpSpPr/>
          <p:nvPr/>
        </p:nvGrpSpPr>
        <p:grpSpPr>
          <a:xfrm flipH="1">
            <a:off x="204104" y="539495"/>
            <a:ext cx="810951" cy="811880"/>
            <a:chOff x="3399297" y="-1686975"/>
            <a:chExt cx="1003777" cy="1004926"/>
          </a:xfrm>
        </p:grpSpPr>
        <p:sp>
          <p:nvSpPr>
            <p:cNvPr id="229" name="Google Shape;229;p5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5"/>
          <p:cNvSpPr/>
          <p:nvPr/>
        </p:nvSpPr>
        <p:spPr>
          <a:xfrm flipH="1">
            <a:off x="7739529" y="-511275"/>
            <a:ext cx="918900" cy="9189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"/>
          <p:cNvSpPr/>
          <p:nvPr/>
        </p:nvSpPr>
        <p:spPr>
          <a:xfrm flipH="1">
            <a:off x="8749179" y="2389345"/>
            <a:ext cx="200400" cy="2004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 flipH="1">
            <a:off x="8597529" y="2942517"/>
            <a:ext cx="475800" cy="4758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5"/>
          <p:cNvSpPr/>
          <p:nvPr/>
        </p:nvSpPr>
        <p:spPr>
          <a:xfrm>
            <a:off x="8349329" y="3558272"/>
            <a:ext cx="829696" cy="1585244"/>
          </a:xfrm>
          <a:custGeom>
            <a:avLst/>
            <a:gdLst/>
            <a:ahLst/>
            <a:cxnLst/>
            <a:rect l="l" t="t" r="r" b="b"/>
            <a:pathLst>
              <a:path w="5248" h="10027" extrusionOk="0">
                <a:moveTo>
                  <a:pt x="5247" y="1"/>
                </a:moveTo>
                <a:lnTo>
                  <a:pt x="4974" y="20"/>
                </a:lnTo>
                <a:lnTo>
                  <a:pt x="4701" y="40"/>
                </a:lnTo>
                <a:lnTo>
                  <a:pt x="4447" y="79"/>
                </a:lnTo>
                <a:lnTo>
                  <a:pt x="4174" y="118"/>
                </a:lnTo>
                <a:lnTo>
                  <a:pt x="3921" y="196"/>
                </a:lnTo>
                <a:lnTo>
                  <a:pt x="3687" y="274"/>
                </a:lnTo>
                <a:lnTo>
                  <a:pt x="3433" y="352"/>
                </a:lnTo>
                <a:lnTo>
                  <a:pt x="3199" y="449"/>
                </a:lnTo>
                <a:lnTo>
                  <a:pt x="2965" y="566"/>
                </a:lnTo>
                <a:lnTo>
                  <a:pt x="2731" y="683"/>
                </a:lnTo>
                <a:lnTo>
                  <a:pt x="2516" y="800"/>
                </a:lnTo>
                <a:lnTo>
                  <a:pt x="2302" y="956"/>
                </a:lnTo>
                <a:lnTo>
                  <a:pt x="2107" y="1093"/>
                </a:lnTo>
                <a:lnTo>
                  <a:pt x="1912" y="1249"/>
                </a:lnTo>
                <a:lnTo>
                  <a:pt x="1717" y="1424"/>
                </a:lnTo>
                <a:lnTo>
                  <a:pt x="1541" y="1600"/>
                </a:lnTo>
                <a:lnTo>
                  <a:pt x="1366" y="1795"/>
                </a:lnTo>
                <a:lnTo>
                  <a:pt x="1190" y="1990"/>
                </a:lnTo>
                <a:lnTo>
                  <a:pt x="1053" y="2185"/>
                </a:lnTo>
                <a:lnTo>
                  <a:pt x="897" y="2380"/>
                </a:lnTo>
                <a:lnTo>
                  <a:pt x="761" y="2614"/>
                </a:lnTo>
                <a:lnTo>
                  <a:pt x="644" y="2829"/>
                </a:lnTo>
                <a:lnTo>
                  <a:pt x="527" y="3063"/>
                </a:lnTo>
                <a:lnTo>
                  <a:pt x="410" y="3297"/>
                </a:lnTo>
                <a:lnTo>
                  <a:pt x="332" y="3531"/>
                </a:lnTo>
                <a:lnTo>
                  <a:pt x="234" y="3785"/>
                </a:lnTo>
                <a:lnTo>
                  <a:pt x="176" y="4019"/>
                </a:lnTo>
                <a:lnTo>
                  <a:pt x="117" y="4272"/>
                </a:lnTo>
                <a:lnTo>
                  <a:pt x="78" y="4545"/>
                </a:lnTo>
                <a:lnTo>
                  <a:pt x="39" y="4799"/>
                </a:lnTo>
                <a:lnTo>
                  <a:pt x="20" y="5072"/>
                </a:lnTo>
                <a:lnTo>
                  <a:pt x="0" y="5345"/>
                </a:lnTo>
                <a:lnTo>
                  <a:pt x="20" y="5716"/>
                </a:lnTo>
                <a:lnTo>
                  <a:pt x="59" y="6086"/>
                </a:lnTo>
                <a:lnTo>
                  <a:pt x="117" y="6437"/>
                </a:lnTo>
                <a:lnTo>
                  <a:pt x="215" y="6789"/>
                </a:lnTo>
                <a:lnTo>
                  <a:pt x="312" y="7140"/>
                </a:lnTo>
                <a:lnTo>
                  <a:pt x="449" y="7471"/>
                </a:lnTo>
                <a:lnTo>
                  <a:pt x="605" y="7783"/>
                </a:lnTo>
                <a:lnTo>
                  <a:pt x="761" y="8095"/>
                </a:lnTo>
                <a:lnTo>
                  <a:pt x="956" y="8388"/>
                </a:lnTo>
                <a:lnTo>
                  <a:pt x="1170" y="8661"/>
                </a:lnTo>
                <a:lnTo>
                  <a:pt x="1385" y="8934"/>
                </a:lnTo>
                <a:lnTo>
                  <a:pt x="1639" y="9188"/>
                </a:lnTo>
                <a:lnTo>
                  <a:pt x="1892" y="9422"/>
                </a:lnTo>
                <a:lnTo>
                  <a:pt x="2165" y="9636"/>
                </a:lnTo>
                <a:lnTo>
                  <a:pt x="2458" y="9831"/>
                </a:lnTo>
                <a:lnTo>
                  <a:pt x="2750" y="10026"/>
                </a:lnTo>
                <a:lnTo>
                  <a:pt x="5247" y="10026"/>
                </a:lnTo>
                <a:lnTo>
                  <a:pt x="5247" y="1"/>
                </a:lnTo>
                <a:close/>
              </a:path>
            </a:pathLst>
          </a:cu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5"/>
          <p:cNvSpPr/>
          <p:nvPr/>
        </p:nvSpPr>
        <p:spPr>
          <a:xfrm flipH="1">
            <a:off x="8254703" y="350176"/>
            <a:ext cx="647226" cy="647296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5"/>
          <p:cNvSpPr/>
          <p:nvPr/>
        </p:nvSpPr>
        <p:spPr>
          <a:xfrm flipH="1">
            <a:off x="8604204" y="19876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"/>
          <p:cNvSpPr/>
          <p:nvPr/>
        </p:nvSpPr>
        <p:spPr>
          <a:xfrm flipH="1">
            <a:off x="8861379" y="38926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"/>
          <p:cNvSpPr/>
          <p:nvPr/>
        </p:nvSpPr>
        <p:spPr>
          <a:xfrm flipH="1">
            <a:off x="7105479" y="121600"/>
            <a:ext cx="200400" cy="2004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"/>
          <p:cNvSpPr/>
          <p:nvPr/>
        </p:nvSpPr>
        <p:spPr>
          <a:xfrm flipH="1">
            <a:off x="4098879" y="17790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"/>
          <p:cNvSpPr/>
          <p:nvPr/>
        </p:nvSpPr>
        <p:spPr>
          <a:xfrm flipH="1">
            <a:off x="936579" y="30090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"/>
          <p:cNvSpPr txBox="1">
            <a:spLocks noGrp="1"/>
          </p:cNvSpPr>
          <p:nvPr>
            <p:ph type="title"/>
          </p:nvPr>
        </p:nvSpPr>
        <p:spPr>
          <a:xfrm>
            <a:off x="1503900" y="1307100"/>
            <a:ext cx="6136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8"/>
          <p:cNvSpPr/>
          <p:nvPr/>
        </p:nvSpPr>
        <p:spPr>
          <a:xfrm flipH="1">
            <a:off x="14754" y="3558272"/>
            <a:ext cx="829696" cy="1585244"/>
          </a:xfrm>
          <a:custGeom>
            <a:avLst/>
            <a:gdLst/>
            <a:ahLst/>
            <a:cxnLst/>
            <a:rect l="l" t="t" r="r" b="b"/>
            <a:pathLst>
              <a:path w="5248" h="10027" extrusionOk="0">
                <a:moveTo>
                  <a:pt x="5247" y="1"/>
                </a:moveTo>
                <a:lnTo>
                  <a:pt x="4974" y="20"/>
                </a:lnTo>
                <a:lnTo>
                  <a:pt x="4701" y="40"/>
                </a:lnTo>
                <a:lnTo>
                  <a:pt x="4447" y="79"/>
                </a:lnTo>
                <a:lnTo>
                  <a:pt x="4174" y="118"/>
                </a:lnTo>
                <a:lnTo>
                  <a:pt x="3921" y="196"/>
                </a:lnTo>
                <a:lnTo>
                  <a:pt x="3687" y="274"/>
                </a:lnTo>
                <a:lnTo>
                  <a:pt x="3433" y="352"/>
                </a:lnTo>
                <a:lnTo>
                  <a:pt x="3199" y="449"/>
                </a:lnTo>
                <a:lnTo>
                  <a:pt x="2965" y="566"/>
                </a:lnTo>
                <a:lnTo>
                  <a:pt x="2731" y="683"/>
                </a:lnTo>
                <a:lnTo>
                  <a:pt x="2516" y="800"/>
                </a:lnTo>
                <a:lnTo>
                  <a:pt x="2302" y="956"/>
                </a:lnTo>
                <a:lnTo>
                  <a:pt x="2107" y="1093"/>
                </a:lnTo>
                <a:lnTo>
                  <a:pt x="1912" y="1249"/>
                </a:lnTo>
                <a:lnTo>
                  <a:pt x="1717" y="1424"/>
                </a:lnTo>
                <a:lnTo>
                  <a:pt x="1541" y="1600"/>
                </a:lnTo>
                <a:lnTo>
                  <a:pt x="1366" y="1795"/>
                </a:lnTo>
                <a:lnTo>
                  <a:pt x="1190" y="1990"/>
                </a:lnTo>
                <a:lnTo>
                  <a:pt x="1053" y="2185"/>
                </a:lnTo>
                <a:lnTo>
                  <a:pt x="897" y="2380"/>
                </a:lnTo>
                <a:lnTo>
                  <a:pt x="761" y="2614"/>
                </a:lnTo>
                <a:lnTo>
                  <a:pt x="644" y="2829"/>
                </a:lnTo>
                <a:lnTo>
                  <a:pt x="527" y="3063"/>
                </a:lnTo>
                <a:lnTo>
                  <a:pt x="410" y="3297"/>
                </a:lnTo>
                <a:lnTo>
                  <a:pt x="332" y="3531"/>
                </a:lnTo>
                <a:lnTo>
                  <a:pt x="234" y="3785"/>
                </a:lnTo>
                <a:lnTo>
                  <a:pt x="176" y="4019"/>
                </a:lnTo>
                <a:lnTo>
                  <a:pt x="117" y="4272"/>
                </a:lnTo>
                <a:lnTo>
                  <a:pt x="78" y="4545"/>
                </a:lnTo>
                <a:lnTo>
                  <a:pt x="39" y="4799"/>
                </a:lnTo>
                <a:lnTo>
                  <a:pt x="20" y="5072"/>
                </a:lnTo>
                <a:lnTo>
                  <a:pt x="0" y="5345"/>
                </a:lnTo>
                <a:lnTo>
                  <a:pt x="20" y="5716"/>
                </a:lnTo>
                <a:lnTo>
                  <a:pt x="59" y="6086"/>
                </a:lnTo>
                <a:lnTo>
                  <a:pt x="117" y="6437"/>
                </a:lnTo>
                <a:lnTo>
                  <a:pt x="215" y="6789"/>
                </a:lnTo>
                <a:lnTo>
                  <a:pt x="312" y="7140"/>
                </a:lnTo>
                <a:lnTo>
                  <a:pt x="449" y="7471"/>
                </a:lnTo>
                <a:lnTo>
                  <a:pt x="605" y="7783"/>
                </a:lnTo>
                <a:lnTo>
                  <a:pt x="761" y="8095"/>
                </a:lnTo>
                <a:lnTo>
                  <a:pt x="956" y="8388"/>
                </a:lnTo>
                <a:lnTo>
                  <a:pt x="1170" y="8661"/>
                </a:lnTo>
                <a:lnTo>
                  <a:pt x="1385" y="8934"/>
                </a:lnTo>
                <a:lnTo>
                  <a:pt x="1639" y="9188"/>
                </a:lnTo>
                <a:lnTo>
                  <a:pt x="1892" y="9422"/>
                </a:lnTo>
                <a:lnTo>
                  <a:pt x="2165" y="9636"/>
                </a:lnTo>
                <a:lnTo>
                  <a:pt x="2458" y="9831"/>
                </a:lnTo>
                <a:lnTo>
                  <a:pt x="2750" y="10026"/>
                </a:lnTo>
                <a:lnTo>
                  <a:pt x="5247" y="10026"/>
                </a:lnTo>
                <a:lnTo>
                  <a:pt x="5247" y="1"/>
                </a:lnTo>
                <a:close/>
              </a:path>
            </a:pathLst>
          </a:cu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8"/>
          <p:cNvSpPr/>
          <p:nvPr/>
        </p:nvSpPr>
        <p:spPr>
          <a:xfrm>
            <a:off x="7582250" y="4325202"/>
            <a:ext cx="1544660" cy="827848"/>
          </a:xfrm>
          <a:custGeom>
            <a:avLst/>
            <a:gdLst/>
            <a:ahLst/>
            <a:cxnLst/>
            <a:rect l="l" t="t" r="r" b="b"/>
            <a:pathLst>
              <a:path w="5424" h="2907" extrusionOk="0">
                <a:moveTo>
                  <a:pt x="2712" y="0"/>
                </a:moveTo>
                <a:lnTo>
                  <a:pt x="2439" y="20"/>
                </a:lnTo>
                <a:lnTo>
                  <a:pt x="2166" y="59"/>
                </a:lnTo>
                <a:lnTo>
                  <a:pt x="1912" y="137"/>
                </a:lnTo>
                <a:lnTo>
                  <a:pt x="1659" y="215"/>
                </a:lnTo>
                <a:lnTo>
                  <a:pt x="1425" y="332"/>
                </a:lnTo>
                <a:lnTo>
                  <a:pt x="1191" y="468"/>
                </a:lnTo>
                <a:lnTo>
                  <a:pt x="996" y="624"/>
                </a:lnTo>
                <a:lnTo>
                  <a:pt x="801" y="800"/>
                </a:lnTo>
                <a:lnTo>
                  <a:pt x="625" y="995"/>
                </a:lnTo>
                <a:lnTo>
                  <a:pt x="469" y="1209"/>
                </a:lnTo>
                <a:lnTo>
                  <a:pt x="332" y="1424"/>
                </a:lnTo>
                <a:lnTo>
                  <a:pt x="215" y="1658"/>
                </a:lnTo>
                <a:lnTo>
                  <a:pt x="118" y="1912"/>
                </a:lnTo>
                <a:lnTo>
                  <a:pt x="59" y="2185"/>
                </a:lnTo>
                <a:lnTo>
                  <a:pt x="20" y="2438"/>
                </a:lnTo>
                <a:lnTo>
                  <a:pt x="1" y="2731"/>
                </a:lnTo>
                <a:lnTo>
                  <a:pt x="1" y="2906"/>
                </a:lnTo>
                <a:lnTo>
                  <a:pt x="5423" y="2906"/>
                </a:lnTo>
                <a:lnTo>
                  <a:pt x="5423" y="2731"/>
                </a:lnTo>
                <a:lnTo>
                  <a:pt x="5423" y="2438"/>
                </a:lnTo>
                <a:lnTo>
                  <a:pt x="5384" y="2185"/>
                </a:lnTo>
                <a:lnTo>
                  <a:pt x="5306" y="1912"/>
                </a:lnTo>
                <a:lnTo>
                  <a:pt x="5209" y="1658"/>
                </a:lnTo>
                <a:lnTo>
                  <a:pt x="5111" y="1424"/>
                </a:lnTo>
                <a:lnTo>
                  <a:pt x="4975" y="1209"/>
                </a:lnTo>
                <a:lnTo>
                  <a:pt x="4819" y="995"/>
                </a:lnTo>
                <a:lnTo>
                  <a:pt x="4643" y="800"/>
                </a:lnTo>
                <a:lnTo>
                  <a:pt x="4448" y="624"/>
                </a:lnTo>
                <a:lnTo>
                  <a:pt x="4234" y="468"/>
                </a:lnTo>
                <a:lnTo>
                  <a:pt x="4019" y="332"/>
                </a:lnTo>
                <a:lnTo>
                  <a:pt x="3766" y="215"/>
                </a:lnTo>
                <a:lnTo>
                  <a:pt x="3531" y="137"/>
                </a:lnTo>
                <a:lnTo>
                  <a:pt x="3258" y="59"/>
                </a:lnTo>
                <a:lnTo>
                  <a:pt x="2985" y="20"/>
                </a:lnTo>
                <a:lnTo>
                  <a:pt x="2712" y="0"/>
                </a:lnTo>
                <a:close/>
              </a:path>
            </a:pathLst>
          </a:cu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8"/>
          <p:cNvSpPr/>
          <p:nvPr/>
        </p:nvSpPr>
        <p:spPr>
          <a:xfrm>
            <a:off x="8629500" y="48356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8"/>
          <p:cNvSpPr/>
          <p:nvPr/>
        </p:nvSpPr>
        <p:spPr>
          <a:xfrm>
            <a:off x="7226550" y="4691225"/>
            <a:ext cx="200400" cy="2004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8"/>
          <p:cNvSpPr/>
          <p:nvPr/>
        </p:nvSpPr>
        <p:spPr>
          <a:xfrm>
            <a:off x="1141475" y="4874325"/>
            <a:ext cx="123000" cy="1230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8"/>
          <p:cNvSpPr/>
          <p:nvPr/>
        </p:nvSpPr>
        <p:spPr>
          <a:xfrm>
            <a:off x="8430775" y="220375"/>
            <a:ext cx="475800" cy="4758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8"/>
          <p:cNvSpPr/>
          <p:nvPr/>
        </p:nvSpPr>
        <p:spPr>
          <a:xfrm>
            <a:off x="8793525" y="812700"/>
            <a:ext cx="918900" cy="9189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8"/>
          <p:cNvSpPr/>
          <p:nvPr/>
        </p:nvSpPr>
        <p:spPr>
          <a:xfrm>
            <a:off x="8606250" y="2142776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8"/>
          <p:cNvSpPr/>
          <p:nvPr/>
        </p:nvSpPr>
        <p:spPr>
          <a:xfrm>
            <a:off x="8629500" y="36164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8"/>
          <p:cNvSpPr/>
          <p:nvPr/>
        </p:nvSpPr>
        <p:spPr>
          <a:xfrm>
            <a:off x="535350" y="-511275"/>
            <a:ext cx="918900" cy="9189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8"/>
          <p:cNvSpPr/>
          <p:nvPr/>
        </p:nvSpPr>
        <p:spPr>
          <a:xfrm>
            <a:off x="244200" y="2389345"/>
            <a:ext cx="200400" cy="2004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8"/>
          <p:cNvSpPr/>
          <p:nvPr/>
        </p:nvSpPr>
        <p:spPr>
          <a:xfrm>
            <a:off x="120450" y="2942517"/>
            <a:ext cx="475800" cy="4758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8"/>
          <p:cNvSpPr/>
          <p:nvPr/>
        </p:nvSpPr>
        <p:spPr>
          <a:xfrm>
            <a:off x="389613" y="4250201"/>
            <a:ext cx="647226" cy="647296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8"/>
          <p:cNvSpPr/>
          <p:nvPr/>
        </p:nvSpPr>
        <p:spPr>
          <a:xfrm>
            <a:off x="59650" y="1500699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8"/>
          <p:cNvSpPr/>
          <p:nvPr/>
        </p:nvSpPr>
        <p:spPr>
          <a:xfrm>
            <a:off x="466575" y="19876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8"/>
          <p:cNvSpPr/>
          <p:nvPr/>
        </p:nvSpPr>
        <p:spPr>
          <a:xfrm>
            <a:off x="209400" y="38926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8"/>
          <p:cNvSpPr/>
          <p:nvPr/>
        </p:nvSpPr>
        <p:spPr>
          <a:xfrm>
            <a:off x="4971900" y="17790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8"/>
          <p:cNvSpPr/>
          <p:nvPr/>
        </p:nvSpPr>
        <p:spPr>
          <a:xfrm>
            <a:off x="8134200" y="30090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8"/>
          <p:cNvSpPr/>
          <p:nvPr/>
        </p:nvSpPr>
        <p:spPr>
          <a:xfrm>
            <a:off x="1887900" y="121600"/>
            <a:ext cx="200400" cy="2004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bg>
      <p:bgPr>
        <a:solidFill>
          <a:schemeClr val="accent1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6"/>
          <p:cNvSpPr txBox="1">
            <a:spLocks noGrp="1"/>
          </p:cNvSpPr>
          <p:nvPr>
            <p:ph type="title"/>
          </p:nvPr>
        </p:nvSpPr>
        <p:spPr>
          <a:xfrm>
            <a:off x="4436508" y="1684350"/>
            <a:ext cx="3637500" cy="8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7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16"/>
          <p:cNvSpPr txBox="1">
            <a:spLocks noGrp="1"/>
          </p:cNvSpPr>
          <p:nvPr>
            <p:ph type="subTitle" idx="1"/>
          </p:nvPr>
        </p:nvSpPr>
        <p:spPr>
          <a:xfrm>
            <a:off x="4436508" y="2658150"/>
            <a:ext cx="3637500" cy="80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16"/>
          <p:cNvSpPr/>
          <p:nvPr/>
        </p:nvSpPr>
        <p:spPr>
          <a:xfrm rot="10800000" flipH="1">
            <a:off x="8430775" y="4463275"/>
            <a:ext cx="475800" cy="4758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6"/>
          <p:cNvSpPr/>
          <p:nvPr/>
        </p:nvSpPr>
        <p:spPr>
          <a:xfrm rot="10800000" flipH="1">
            <a:off x="7582250" y="6400"/>
            <a:ext cx="1544660" cy="827848"/>
          </a:xfrm>
          <a:custGeom>
            <a:avLst/>
            <a:gdLst/>
            <a:ahLst/>
            <a:cxnLst/>
            <a:rect l="l" t="t" r="r" b="b"/>
            <a:pathLst>
              <a:path w="5424" h="2907" extrusionOk="0">
                <a:moveTo>
                  <a:pt x="2712" y="0"/>
                </a:moveTo>
                <a:lnTo>
                  <a:pt x="2439" y="20"/>
                </a:lnTo>
                <a:lnTo>
                  <a:pt x="2166" y="59"/>
                </a:lnTo>
                <a:lnTo>
                  <a:pt x="1912" y="137"/>
                </a:lnTo>
                <a:lnTo>
                  <a:pt x="1659" y="215"/>
                </a:lnTo>
                <a:lnTo>
                  <a:pt x="1425" y="332"/>
                </a:lnTo>
                <a:lnTo>
                  <a:pt x="1191" y="468"/>
                </a:lnTo>
                <a:lnTo>
                  <a:pt x="996" y="624"/>
                </a:lnTo>
                <a:lnTo>
                  <a:pt x="801" y="800"/>
                </a:lnTo>
                <a:lnTo>
                  <a:pt x="625" y="995"/>
                </a:lnTo>
                <a:lnTo>
                  <a:pt x="469" y="1209"/>
                </a:lnTo>
                <a:lnTo>
                  <a:pt x="332" y="1424"/>
                </a:lnTo>
                <a:lnTo>
                  <a:pt x="215" y="1658"/>
                </a:lnTo>
                <a:lnTo>
                  <a:pt x="118" y="1912"/>
                </a:lnTo>
                <a:lnTo>
                  <a:pt x="59" y="2185"/>
                </a:lnTo>
                <a:lnTo>
                  <a:pt x="20" y="2438"/>
                </a:lnTo>
                <a:lnTo>
                  <a:pt x="1" y="2731"/>
                </a:lnTo>
                <a:lnTo>
                  <a:pt x="1" y="2906"/>
                </a:lnTo>
                <a:lnTo>
                  <a:pt x="5423" y="2906"/>
                </a:lnTo>
                <a:lnTo>
                  <a:pt x="5423" y="2731"/>
                </a:lnTo>
                <a:lnTo>
                  <a:pt x="5423" y="2438"/>
                </a:lnTo>
                <a:lnTo>
                  <a:pt x="5384" y="2185"/>
                </a:lnTo>
                <a:lnTo>
                  <a:pt x="5306" y="1912"/>
                </a:lnTo>
                <a:lnTo>
                  <a:pt x="5209" y="1658"/>
                </a:lnTo>
                <a:lnTo>
                  <a:pt x="5111" y="1424"/>
                </a:lnTo>
                <a:lnTo>
                  <a:pt x="4975" y="1209"/>
                </a:lnTo>
                <a:lnTo>
                  <a:pt x="4819" y="995"/>
                </a:lnTo>
                <a:lnTo>
                  <a:pt x="4643" y="800"/>
                </a:lnTo>
                <a:lnTo>
                  <a:pt x="4448" y="624"/>
                </a:lnTo>
                <a:lnTo>
                  <a:pt x="4234" y="468"/>
                </a:lnTo>
                <a:lnTo>
                  <a:pt x="4019" y="332"/>
                </a:lnTo>
                <a:lnTo>
                  <a:pt x="3766" y="215"/>
                </a:lnTo>
                <a:lnTo>
                  <a:pt x="3531" y="137"/>
                </a:lnTo>
                <a:lnTo>
                  <a:pt x="3258" y="59"/>
                </a:lnTo>
                <a:lnTo>
                  <a:pt x="2985" y="20"/>
                </a:lnTo>
                <a:lnTo>
                  <a:pt x="2712" y="0"/>
                </a:lnTo>
                <a:close/>
              </a:path>
            </a:pathLst>
          </a:cu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6"/>
          <p:cNvSpPr/>
          <p:nvPr/>
        </p:nvSpPr>
        <p:spPr>
          <a:xfrm rot="10800000" flipH="1">
            <a:off x="8107163" y="258003"/>
            <a:ext cx="647226" cy="647296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6"/>
          <p:cNvSpPr/>
          <p:nvPr/>
        </p:nvSpPr>
        <p:spPr>
          <a:xfrm rot="10800000" flipH="1">
            <a:off x="8606250" y="2707993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6"/>
          <p:cNvSpPr/>
          <p:nvPr/>
        </p:nvSpPr>
        <p:spPr>
          <a:xfrm rot="10800000" flipH="1">
            <a:off x="8629500" y="14200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9" name="Google Shape;769;p16"/>
          <p:cNvGrpSpPr/>
          <p:nvPr/>
        </p:nvGrpSpPr>
        <p:grpSpPr>
          <a:xfrm rot="10800000" flipH="1">
            <a:off x="8178723" y="3808075"/>
            <a:ext cx="810951" cy="811880"/>
            <a:chOff x="3399297" y="-1686975"/>
            <a:chExt cx="1003777" cy="1004926"/>
          </a:xfrm>
        </p:grpSpPr>
        <p:sp>
          <p:nvSpPr>
            <p:cNvPr id="770" name="Google Shape;770;p16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16"/>
          <p:cNvSpPr/>
          <p:nvPr/>
        </p:nvSpPr>
        <p:spPr>
          <a:xfrm rot="10800000" flipH="1">
            <a:off x="2875000" y="-437450"/>
            <a:ext cx="918900" cy="9189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6"/>
          <p:cNvSpPr/>
          <p:nvPr/>
        </p:nvSpPr>
        <p:spPr>
          <a:xfrm rot="10800000">
            <a:off x="14754" y="15934"/>
            <a:ext cx="829696" cy="1585244"/>
          </a:xfrm>
          <a:custGeom>
            <a:avLst/>
            <a:gdLst/>
            <a:ahLst/>
            <a:cxnLst/>
            <a:rect l="l" t="t" r="r" b="b"/>
            <a:pathLst>
              <a:path w="5248" h="10027" extrusionOk="0">
                <a:moveTo>
                  <a:pt x="5247" y="1"/>
                </a:moveTo>
                <a:lnTo>
                  <a:pt x="4974" y="20"/>
                </a:lnTo>
                <a:lnTo>
                  <a:pt x="4701" y="40"/>
                </a:lnTo>
                <a:lnTo>
                  <a:pt x="4447" y="79"/>
                </a:lnTo>
                <a:lnTo>
                  <a:pt x="4174" y="118"/>
                </a:lnTo>
                <a:lnTo>
                  <a:pt x="3921" y="196"/>
                </a:lnTo>
                <a:lnTo>
                  <a:pt x="3687" y="274"/>
                </a:lnTo>
                <a:lnTo>
                  <a:pt x="3433" y="352"/>
                </a:lnTo>
                <a:lnTo>
                  <a:pt x="3199" y="449"/>
                </a:lnTo>
                <a:lnTo>
                  <a:pt x="2965" y="566"/>
                </a:lnTo>
                <a:lnTo>
                  <a:pt x="2731" y="683"/>
                </a:lnTo>
                <a:lnTo>
                  <a:pt x="2516" y="800"/>
                </a:lnTo>
                <a:lnTo>
                  <a:pt x="2302" y="956"/>
                </a:lnTo>
                <a:lnTo>
                  <a:pt x="2107" y="1093"/>
                </a:lnTo>
                <a:lnTo>
                  <a:pt x="1912" y="1249"/>
                </a:lnTo>
                <a:lnTo>
                  <a:pt x="1717" y="1424"/>
                </a:lnTo>
                <a:lnTo>
                  <a:pt x="1541" y="1600"/>
                </a:lnTo>
                <a:lnTo>
                  <a:pt x="1366" y="1795"/>
                </a:lnTo>
                <a:lnTo>
                  <a:pt x="1190" y="1990"/>
                </a:lnTo>
                <a:lnTo>
                  <a:pt x="1053" y="2185"/>
                </a:lnTo>
                <a:lnTo>
                  <a:pt x="897" y="2380"/>
                </a:lnTo>
                <a:lnTo>
                  <a:pt x="761" y="2614"/>
                </a:lnTo>
                <a:lnTo>
                  <a:pt x="644" y="2829"/>
                </a:lnTo>
                <a:lnTo>
                  <a:pt x="527" y="3063"/>
                </a:lnTo>
                <a:lnTo>
                  <a:pt x="410" y="3297"/>
                </a:lnTo>
                <a:lnTo>
                  <a:pt x="332" y="3531"/>
                </a:lnTo>
                <a:lnTo>
                  <a:pt x="234" y="3785"/>
                </a:lnTo>
                <a:lnTo>
                  <a:pt x="176" y="4019"/>
                </a:lnTo>
                <a:lnTo>
                  <a:pt x="117" y="4272"/>
                </a:lnTo>
                <a:lnTo>
                  <a:pt x="78" y="4545"/>
                </a:lnTo>
                <a:lnTo>
                  <a:pt x="39" y="4799"/>
                </a:lnTo>
                <a:lnTo>
                  <a:pt x="20" y="5072"/>
                </a:lnTo>
                <a:lnTo>
                  <a:pt x="0" y="5345"/>
                </a:lnTo>
                <a:lnTo>
                  <a:pt x="20" y="5716"/>
                </a:lnTo>
                <a:lnTo>
                  <a:pt x="59" y="6086"/>
                </a:lnTo>
                <a:lnTo>
                  <a:pt x="117" y="6437"/>
                </a:lnTo>
                <a:lnTo>
                  <a:pt x="215" y="6789"/>
                </a:lnTo>
                <a:lnTo>
                  <a:pt x="312" y="7140"/>
                </a:lnTo>
                <a:lnTo>
                  <a:pt x="449" y="7471"/>
                </a:lnTo>
                <a:lnTo>
                  <a:pt x="605" y="7783"/>
                </a:lnTo>
                <a:lnTo>
                  <a:pt x="761" y="8095"/>
                </a:lnTo>
                <a:lnTo>
                  <a:pt x="956" y="8388"/>
                </a:lnTo>
                <a:lnTo>
                  <a:pt x="1170" y="8661"/>
                </a:lnTo>
                <a:lnTo>
                  <a:pt x="1385" y="8934"/>
                </a:lnTo>
                <a:lnTo>
                  <a:pt x="1639" y="9188"/>
                </a:lnTo>
                <a:lnTo>
                  <a:pt x="1892" y="9422"/>
                </a:lnTo>
                <a:lnTo>
                  <a:pt x="2165" y="9636"/>
                </a:lnTo>
                <a:lnTo>
                  <a:pt x="2458" y="9831"/>
                </a:lnTo>
                <a:lnTo>
                  <a:pt x="2750" y="10026"/>
                </a:lnTo>
                <a:lnTo>
                  <a:pt x="5247" y="10026"/>
                </a:lnTo>
                <a:lnTo>
                  <a:pt x="5247" y="1"/>
                </a:lnTo>
                <a:close/>
              </a:path>
            </a:pathLst>
          </a:cu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6"/>
          <p:cNvSpPr/>
          <p:nvPr/>
        </p:nvSpPr>
        <p:spPr>
          <a:xfrm rot="10800000" flipH="1">
            <a:off x="7334100" y="2008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6"/>
          <p:cNvSpPr/>
          <p:nvPr/>
        </p:nvSpPr>
        <p:spPr>
          <a:xfrm rot="10800000" flipH="1">
            <a:off x="5635942" y="107963"/>
            <a:ext cx="308700" cy="3087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6"/>
          <p:cNvSpPr/>
          <p:nvPr/>
        </p:nvSpPr>
        <p:spPr>
          <a:xfrm rot="10800000" flipH="1">
            <a:off x="1222400" y="162375"/>
            <a:ext cx="490500" cy="4905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6"/>
          <p:cNvSpPr/>
          <p:nvPr/>
        </p:nvSpPr>
        <p:spPr>
          <a:xfrm rot="10800000" flipH="1">
            <a:off x="3291650" y="107980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6"/>
          <p:cNvSpPr/>
          <p:nvPr/>
        </p:nvSpPr>
        <p:spPr>
          <a:xfrm rot="10800000" flipH="1">
            <a:off x="535350" y="4751825"/>
            <a:ext cx="918900" cy="9189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6"/>
          <p:cNvSpPr/>
          <p:nvPr/>
        </p:nvSpPr>
        <p:spPr>
          <a:xfrm rot="10800000" flipH="1">
            <a:off x="244200" y="2569705"/>
            <a:ext cx="200400" cy="2004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6"/>
          <p:cNvSpPr/>
          <p:nvPr/>
        </p:nvSpPr>
        <p:spPr>
          <a:xfrm rot="10800000" flipH="1">
            <a:off x="120450" y="1741133"/>
            <a:ext cx="475800" cy="4758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6"/>
          <p:cNvSpPr/>
          <p:nvPr/>
        </p:nvSpPr>
        <p:spPr>
          <a:xfrm rot="10800000" flipH="1">
            <a:off x="59650" y="3350070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6"/>
          <p:cNvSpPr/>
          <p:nvPr/>
        </p:nvSpPr>
        <p:spPr>
          <a:xfrm rot="10800000" flipH="1">
            <a:off x="466575" y="304880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6"/>
          <p:cNvSpPr/>
          <p:nvPr/>
        </p:nvSpPr>
        <p:spPr>
          <a:xfrm rot="10800000" flipH="1">
            <a:off x="209400" y="114380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7" name="Google Shape;817;p16"/>
          <p:cNvGrpSpPr/>
          <p:nvPr/>
        </p:nvGrpSpPr>
        <p:grpSpPr>
          <a:xfrm rot="10800000" flipH="1">
            <a:off x="368291" y="311027"/>
            <a:ext cx="597548" cy="598233"/>
            <a:chOff x="3399297" y="-1686975"/>
            <a:chExt cx="1003777" cy="1004926"/>
          </a:xfrm>
        </p:grpSpPr>
        <p:sp>
          <p:nvSpPr>
            <p:cNvPr id="818" name="Google Shape;818;p16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16"/>
          <p:cNvSpPr/>
          <p:nvPr/>
        </p:nvSpPr>
        <p:spPr>
          <a:xfrm>
            <a:off x="3600300" y="474370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6"/>
          <p:cNvSpPr/>
          <p:nvPr/>
        </p:nvSpPr>
        <p:spPr>
          <a:xfrm rot="10800000" flipH="1">
            <a:off x="1887900" y="4837450"/>
            <a:ext cx="200400" cy="2004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6"/>
          <p:cNvSpPr/>
          <p:nvPr/>
        </p:nvSpPr>
        <p:spPr>
          <a:xfrm rot="10800000" flipH="1">
            <a:off x="4971900" y="48585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6"/>
          <p:cNvSpPr/>
          <p:nvPr/>
        </p:nvSpPr>
        <p:spPr>
          <a:xfrm rot="10800000" flipH="1">
            <a:off x="8134200" y="47355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6"/>
          <p:cNvSpPr/>
          <p:nvPr/>
        </p:nvSpPr>
        <p:spPr>
          <a:xfrm rot="10800000" flipH="1">
            <a:off x="5798963" y="4026175"/>
            <a:ext cx="918900" cy="9189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ONE_COLUMN_TEXT_1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20"/>
          <p:cNvSpPr/>
          <p:nvPr/>
        </p:nvSpPr>
        <p:spPr>
          <a:xfrm>
            <a:off x="1619550" y="469775"/>
            <a:ext cx="5904900" cy="5982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0"/>
          <p:cNvSpPr txBox="1">
            <a:spLocks noGrp="1"/>
          </p:cNvSpPr>
          <p:nvPr>
            <p:ph type="body" idx="1"/>
          </p:nvPr>
        </p:nvSpPr>
        <p:spPr>
          <a:xfrm>
            <a:off x="2236500" y="1863125"/>
            <a:ext cx="4671000" cy="24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33" name="Google Shape;1033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20"/>
          <p:cNvSpPr/>
          <p:nvPr/>
        </p:nvSpPr>
        <p:spPr>
          <a:xfrm rot="10800000">
            <a:off x="287204" y="4479000"/>
            <a:ext cx="475800" cy="4758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0"/>
          <p:cNvSpPr/>
          <p:nvPr/>
        </p:nvSpPr>
        <p:spPr>
          <a:xfrm rot="10800000">
            <a:off x="66868" y="22125"/>
            <a:ext cx="1544660" cy="827848"/>
          </a:xfrm>
          <a:custGeom>
            <a:avLst/>
            <a:gdLst/>
            <a:ahLst/>
            <a:cxnLst/>
            <a:rect l="l" t="t" r="r" b="b"/>
            <a:pathLst>
              <a:path w="5424" h="2907" extrusionOk="0">
                <a:moveTo>
                  <a:pt x="2712" y="0"/>
                </a:moveTo>
                <a:lnTo>
                  <a:pt x="2439" y="20"/>
                </a:lnTo>
                <a:lnTo>
                  <a:pt x="2166" y="59"/>
                </a:lnTo>
                <a:lnTo>
                  <a:pt x="1912" y="137"/>
                </a:lnTo>
                <a:lnTo>
                  <a:pt x="1659" y="215"/>
                </a:lnTo>
                <a:lnTo>
                  <a:pt x="1425" y="332"/>
                </a:lnTo>
                <a:lnTo>
                  <a:pt x="1191" y="468"/>
                </a:lnTo>
                <a:lnTo>
                  <a:pt x="996" y="624"/>
                </a:lnTo>
                <a:lnTo>
                  <a:pt x="801" y="800"/>
                </a:lnTo>
                <a:lnTo>
                  <a:pt x="625" y="995"/>
                </a:lnTo>
                <a:lnTo>
                  <a:pt x="469" y="1209"/>
                </a:lnTo>
                <a:lnTo>
                  <a:pt x="332" y="1424"/>
                </a:lnTo>
                <a:lnTo>
                  <a:pt x="215" y="1658"/>
                </a:lnTo>
                <a:lnTo>
                  <a:pt x="118" y="1912"/>
                </a:lnTo>
                <a:lnTo>
                  <a:pt x="59" y="2185"/>
                </a:lnTo>
                <a:lnTo>
                  <a:pt x="20" y="2438"/>
                </a:lnTo>
                <a:lnTo>
                  <a:pt x="1" y="2731"/>
                </a:lnTo>
                <a:lnTo>
                  <a:pt x="1" y="2906"/>
                </a:lnTo>
                <a:lnTo>
                  <a:pt x="5423" y="2906"/>
                </a:lnTo>
                <a:lnTo>
                  <a:pt x="5423" y="2731"/>
                </a:lnTo>
                <a:lnTo>
                  <a:pt x="5423" y="2438"/>
                </a:lnTo>
                <a:lnTo>
                  <a:pt x="5384" y="2185"/>
                </a:lnTo>
                <a:lnTo>
                  <a:pt x="5306" y="1912"/>
                </a:lnTo>
                <a:lnTo>
                  <a:pt x="5209" y="1658"/>
                </a:lnTo>
                <a:lnTo>
                  <a:pt x="5111" y="1424"/>
                </a:lnTo>
                <a:lnTo>
                  <a:pt x="4975" y="1209"/>
                </a:lnTo>
                <a:lnTo>
                  <a:pt x="4819" y="995"/>
                </a:lnTo>
                <a:lnTo>
                  <a:pt x="4643" y="800"/>
                </a:lnTo>
                <a:lnTo>
                  <a:pt x="4448" y="624"/>
                </a:lnTo>
                <a:lnTo>
                  <a:pt x="4234" y="468"/>
                </a:lnTo>
                <a:lnTo>
                  <a:pt x="4019" y="332"/>
                </a:lnTo>
                <a:lnTo>
                  <a:pt x="3766" y="215"/>
                </a:lnTo>
                <a:lnTo>
                  <a:pt x="3531" y="137"/>
                </a:lnTo>
                <a:lnTo>
                  <a:pt x="3258" y="59"/>
                </a:lnTo>
                <a:lnTo>
                  <a:pt x="2985" y="20"/>
                </a:lnTo>
                <a:lnTo>
                  <a:pt x="2712" y="0"/>
                </a:lnTo>
                <a:close/>
              </a:path>
            </a:pathLst>
          </a:cu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0"/>
          <p:cNvSpPr/>
          <p:nvPr/>
        </p:nvSpPr>
        <p:spPr>
          <a:xfrm rot="10800000">
            <a:off x="278881" y="2723718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0"/>
          <p:cNvSpPr/>
          <p:nvPr/>
        </p:nvSpPr>
        <p:spPr>
          <a:xfrm rot="10800000">
            <a:off x="441279" y="14357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0"/>
          <p:cNvSpPr/>
          <p:nvPr/>
        </p:nvSpPr>
        <p:spPr>
          <a:xfrm rot="10800000">
            <a:off x="441279" y="2165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9" name="Google Shape;1039;p20"/>
          <p:cNvGrpSpPr/>
          <p:nvPr/>
        </p:nvGrpSpPr>
        <p:grpSpPr>
          <a:xfrm rot="10800000">
            <a:off x="97304" y="3289600"/>
            <a:ext cx="810951" cy="811880"/>
            <a:chOff x="3399297" y="-1686975"/>
            <a:chExt cx="1003777" cy="1004926"/>
          </a:xfrm>
        </p:grpSpPr>
        <p:sp>
          <p:nvSpPr>
            <p:cNvPr id="1040" name="Google Shape;1040;p20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0"/>
          <p:cNvSpPr/>
          <p:nvPr/>
        </p:nvSpPr>
        <p:spPr>
          <a:xfrm rot="10800000">
            <a:off x="7739529" y="4767550"/>
            <a:ext cx="918900" cy="9189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0"/>
          <p:cNvSpPr/>
          <p:nvPr/>
        </p:nvSpPr>
        <p:spPr>
          <a:xfrm rot="10800000">
            <a:off x="8749179" y="2585429"/>
            <a:ext cx="200400" cy="2004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0"/>
          <p:cNvSpPr/>
          <p:nvPr/>
        </p:nvSpPr>
        <p:spPr>
          <a:xfrm rot="10800000">
            <a:off x="8597529" y="1756858"/>
            <a:ext cx="475800" cy="4758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0"/>
          <p:cNvSpPr/>
          <p:nvPr/>
        </p:nvSpPr>
        <p:spPr>
          <a:xfrm rot="10800000" flipH="1">
            <a:off x="8349329" y="31659"/>
            <a:ext cx="829696" cy="1585244"/>
          </a:xfrm>
          <a:custGeom>
            <a:avLst/>
            <a:gdLst/>
            <a:ahLst/>
            <a:cxnLst/>
            <a:rect l="l" t="t" r="r" b="b"/>
            <a:pathLst>
              <a:path w="5248" h="10027" extrusionOk="0">
                <a:moveTo>
                  <a:pt x="5247" y="1"/>
                </a:moveTo>
                <a:lnTo>
                  <a:pt x="4974" y="20"/>
                </a:lnTo>
                <a:lnTo>
                  <a:pt x="4701" y="40"/>
                </a:lnTo>
                <a:lnTo>
                  <a:pt x="4447" y="79"/>
                </a:lnTo>
                <a:lnTo>
                  <a:pt x="4174" y="118"/>
                </a:lnTo>
                <a:lnTo>
                  <a:pt x="3921" y="196"/>
                </a:lnTo>
                <a:lnTo>
                  <a:pt x="3687" y="274"/>
                </a:lnTo>
                <a:lnTo>
                  <a:pt x="3433" y="352"/>
                </a:lnTo>
                <a:lnTo>
                  <a:pt x="3199" y="449"/>
                </a:lnTo>
                <a:lnTo>
                  <a:pt x="2965" y="566"/>
                </a:lnTo>
                <a:lnTo>
                  <a:pt x="2731" y="683"/>
                </a:lnTo>
                <a:lnTo>
                  <a:pt x="2516" y="800"/>
                </a:lnTo>
                <a:lnTo>
                  <a:pt x="2302" y="956"/>
                </a:lnTo>
                <a:lnTo>
                  <a:pt x="2107" y="1093"/>
                </a:lnTo>
                <a:lnTo>
                  <a:pt x="1912" y="1249"/>
                </a:lnTo>
                <a:lnTo>
                  <a:pt x="1717" y="1424"/>
                </a:lnTo>
                <a:lnTo>
                  <a:pt x="1541" y="1600"/>
                </a:lnTo>
                <a:lnTo>
                  <a:pt x="1366" y="1795"/>
                </a:lnTo>
                <a:lnTo>
                  <a:pt x="1190" y="1990"/>
                </a:lnTo>
                <a:lnTo>
                  <a:pt x="1053" y="2185"/>
                </a:lnTo>
                <a:lnTo>
                  <a:pt x="897" y="2380"/>
                </a:lnTo>
                <a:lnTo>
                  <a:pt x="761" y="2614"/>
                </a:lnTo>
                <a:lnTo>
                  <a:pt x="644" y="2829"/>
                </a:lnTo>
                <a:lnTo>
                  <a:pt x="527" y="3063"/>
                </a:lnTo>
                <a:lnTo>
                  <a:pt x="410" y="3297"/>
                </a:lnTo>
                <a:lnTo>
                  <a:pt x="332" y="3531"/>
                </a:lnTo>
                <a:lnTo>
                  <a:pt x="234" y="3785"/>
                </a:lnTo>
                <a:lnTo>
                  <a:pt x="176" y="4019"/>
                </a:lnTo>
                <a:lnTo>
                  <a:pt x="117" y="4272"/>
                </a:lnTo>
                <a:lnTo>
                  <a:pt x="78" y="4545"/>
                </a:lnTo>
                <a:lnTo>
                  <a:pt x="39" y="4799"/>
                </a:lnTo>
                <a:lnTo>
                  <a:pt x="20" y="5072"/>
                </a:lnTo>
                <a:lnTo>
                  <a:pt x="0" y="5345"/>
                </a:lnTo>
                <a:lnTo>
                  <a:pt x="20" y="5716"/>
                </a:lnTo>
                <a:lnTo>
                  <a:pt x="59" y="6086"/>
                </a:lnTo>
                <a:lnTo>
                  <a:pt x="117" y="6437"/>
                </a:lnTo>
                <a:lnTo>
                  <a:pt x="215" y="6789"/>
                </a:lnTo>
                <a:lnTo>
                  <a:pt x="312" y="7140"/>
                </a:lnTo>
                <a:lnTo>
                  <a:pt x="449" y="7471"/>
                </a:lnTo>
                <a:lnTo>
                  <a:pt x="605" y="7783"/>
                </a:lnTo>
                <a:lnTo>
                  <a:pt x="761" y="8095"/>
                </a:lnTo>
                <a:lnTo>
                  <a:pt x="956" y="8388"/>
                </a:lnTo>
                <a:lnTo>
                  <a:pt x="1170" y="8661"/>
                </a:lnTo>
                <a:lnTo>
                  <a:pt x="1385" y="8934"/>
                </a:lnTo>
                <a:lnTo>
                  <a:pt x="1639" y="9188"/>
                </a:lnTo>
                <a:lnTo>
                  <a:pt x="1892" y="9422"/>
                </a:lnTo>
                <a:lnTo>
                  <a:pt x="2165" y="9636"/>
                </a:lnTo>
                <a:lnTo>
                  <a:pt x="2458" y="9831"/>
                </a:lnTo>
                <a:lnTo>
                  <a:pt x="2750" y="10026"/>
                </a:lnTo>
                <a:lnTo>
                  <a:pt x="5247" y="10026"/>
                </a:lnTo>
                <a:lnTo>
                  <a:pt x="5247" y="1"/>
                </a:lnTo>
                <a:close/>
              </a:path>
            </a:pathLst>
          </a:cu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0"/>
          <p:cNvSpPr/>
          <p:nvPr/>
        </p:nvSpPr>
        <p:spPr>
          <a:xfrm rot="10800000">
            <a:off x="8407103" y="4025302"/>
            <a:ext cx="647226" cy="647296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0"/>
          <p:cNvSpPr/>
          <p:nvPr/>
        </p:nvSpPr>
        <p:spPr>
          <a:xfrm rot="10800000">
            <a:off x="8604204" y="30645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0"/>
          <p:cNvSpPr/>
          <p:nvPr/>
        </p:nvSpPr>
        <p:spPr>
          <a:xfrm rot="10800000">
            <a:off x="8861379" y="11595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2" name="Google Shape;1082;p20"/>
          <p:cNvGrpSpPr/>
          <p:nvPr/>
        </p:nvGrpSpPr>
        <p:grpSpPr>
          <a:xfrm rot="10800000">
            <a:off x="8522265" y="1677777"/>
            <a:ext cx="597548" cy="598233"/>
            <a:chOff x="3399297" y="-1686975"/>
            <a:chExt cx="1003777" cy="1004926"/>
          </a:xfrm>
        </p:grpSpPr>
        <p:sp>
          <p:nvSpPr>
            <p:cNvPr id="1083" name="Google Shape;1083;p20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8" name="Google Shape;1118;p20"/>
          <p:cNvSpPr/>
          <p:nvPr/>
        </p:nvSpPr>
        <p:spPr>
          <a:xfrm rot="10800000">
            <a:off x="7946056" y="230820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0"/>
          <p:cNvSpPr/>
          <p:nvPr/>
        </p:nvSpPr>
        <p:spPr>
          <a:xfrm rot="10800000">
            <a:off x="7105479" y="4853175"/>
            <a:ext cx="200400" cy="2004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0"/>
          <p:cNvSpPr/>
          <p:nvPr/>
        </p:nvSpPr>
        <p:spPr>
          <a:xfrm rot="10800000">
            <a:off x="4098879" y="487427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0"/>
          <p:cNvSpPr/>
          <p:nvPr/>
        </p:nvSpPr>
        <p:spPr>
          <a:xfrm rot="10800000">
            <a:off x="936579" y="475127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24"/>
          <p:cNvSpPr/>
          <p:nvPr/>
        </p:nvSpPr>
        <p:spPr>
          <a:xfrm>
            <a:off x="1619550" y="469775"/>
            <a:ext cx="5904900" cy="5982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4"/>
          <p:cNvSpPr txBox="1">
            <a:spLocks noGrp="1"/>
          </p:cNvSpPr>
          <p:nvPr>
            <p:ph type="title"/>
          </p:nvPr>
        </p:nvSpPr>
        <p:spPr>
          <a:xfrm>
            <a:off x="2550979" y="1430800"/>
            <a:ext cx="174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0" name="Google Shape;1340;p24"/>
          <p:cNvSpPr txBox="1">
            <a:spLocks noGrp="1"/>
          </p:cNvSpPr>
          <p:nvPr>
            <p:ph type="subTitle" idx="1"/>
          </p:nvPr>
        </p:nvSpPr>
        <p:spPr>
          <a:xfrm>
            <a:off x="2550979" y="1751509"/>
            <a:ext cx="5648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41" name="Google Shape;1341;p24"/>
          <p:cNvSpPr txBox="1">
            <a:spLocks noGrp="1"/>
          </p:cNvSpPr>
          <p:nvPr>
            <p:ph type="title" idx="2"/>
          </p:nvPr>
        </p:nvSpPr>
        <p:spPr>
          <a:xfrm>
            <a:off x="2550979" y="2573809"/>
            <a:ext cx="1973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2" name="Google Shape;1342;p24"/>
          <p:cNvSpPr txBox="1">
            <a:spLocks noGrp="1"/>
          </p:cNvSpPr>
          <p:nvPr>
            <p:ph type="subTitle" idx="3"/>
          </p:nvPr>
        </p:nvSpPr>
        <p:spPr>
          <a:xfrm>
            <a:off x="2550979" y="2894509"/>
            <a:ext cx="5651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43" name="Google Shape;1343;p24"/>
          <p:cNvSpPr txBox="1">
            <a:spLocks noGrp="1"/>
          </p:cNvSpPr>
          <p:nvPr>
            <p:ph type="title" idx="4"/>
          </p:nvPr>
        </p:nvSpPr>
        <p:spPr>
          <a:xfrm>
            <a:off x="2550979" y="3716809"/>
            <a:ext cx="260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4" name="Google Shape;1344;p24"/>
          <p:cNvSpPr txBox="1">
            <a:spLocks noGrp="1"/>
          </p:cNvSpPr>
          <p:nvPr>
            <p:ph type="subTitle" idx="5"/>
          </p:nvPr>
        </p:nvSpPr>
        <p:spPr>
          <a:xfrm>
            <a:off x="2550979" y="4037509"/>
            <a:ext cx="5651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45" name="Google Shape;1345;p2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24"/>
          <p:cNvSpPr/>
          <p:nvPr/>
        </p:nvSpPr>
        <p:spPr>
          <a:xfrm>
            <a:off x="8324175" y="145201"/>
            <a:ext cx="647226" cy="647296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4"/>
          <p:cNvSpPr/>
          <p:nvPr/>
        </p:nvSpPr>
        <p:spPr>
          <a:xfrm>
            <a:off x="8648025" y="1243520"/>
            <a:ext cx="200400" cy="2004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4"/>
          <p:cNvSpPr/>
          <p:nvPr/>
        </p:nvSpPr>
        <p:spPr>
          <a:xfrm>
            <a:off x="8648025" y="4250695"/>
            <a:ext cx="200400" cy="2004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4"/>
          <p:cNvSpPr/>
          <p:nvPr/>
        </p:nvSpPr>
        <p:spPr>
          <a:xfrm>
            <a:off x="8648019" y="1894950"/>
            <a:ext cx="475800" cy="4758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4"/>
          <p:cNvSpPr/>
          <p:nvPr/>
        </p:nvSpPr>
        <p:spPr>
          <a:xfrm>
            <a:off x="8731572" y="3418313"/>
            <a:ext cx="308700" cy="3087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4"/>
          <p:cNvSpPr/>
          <p:nvPr/>
        </p:nvSpPr>
        <p:spPr>
          <a:xfrm flipH="1">
            <a:off x="14754" y="3558272"/>
            <a:ext cx="829696" cy="1585244"/>
          </a:xfrm>
          <a:custGeom>
            <a:avLst/>
            <a:gdLst/>
            <a:ahLst/>
            <a:cxnLst/>
            <a:rect l="l" t="t" r="r" b="b"/>
            <a:pathLst>
              <a:path w="5248" h="10027" extrusionOk="0">
                <a:moveTo>
                  <a:pt x="5247" y="1"/>
                </a:moveTo>
                <a:lnTo>
                  <a:pt x="4974" y="20"/>
                </a:lnTo>
                <a:lnTo>
                  <a:pt x="4701" y="40"/>
                </a:lnTo>
                <a:lnTo>
                  <a:pt x="4447" y="79"/>
                </a:lnTo>
                <a:lnTo>
                  <a:pt x="4174" y="118"/>
                </a:lnTo>
                <a:lnTo>
                  <a:pt x="3921" y="196"/>
                </a:lnTo>
                <a:lnTo>
                  <a:pt x="3687" y="274"/>
                </a:lnTo>
                <a:lnTo>
                  <a:pt x="3433" y="352"/>
                </a:lnTo>
                <a:lnTo>
                  <a:pt x="3199" y="449"/>
                </a:lnTo>
                <a:lnTo>
                  <a:pt x="2965" y="566"/>
                </a:lnTo>
                <a:lnTo>
                  <a:pt x="2731" y="683"/>
                </a:lnTo>
                <a:lnTo>
                  <a:pt x="2516" y="800"/>
                </a:lnTo>
                <a:lnTo>
                  <a:pt x="2302" y="956"/>
                </a:lnTo>
                <a:lnTo>
                  <a:pt x="2107" y="1093"/>
                </a:lnTo>
                <a:lnTo>
                  <a:pt x="1912" y="1249"/>
                </a:lnTo>
                <a:lnTo>
                  <a:pt x="1717" y="1424"/>
                </a:lnTo>
                <a:lnTo>
                  <a:pt x="1541" y="1600"/>
                </a:lnTo>
                <a:lnTo>
                  <a:pt x="1366" y="1795"/>
                </a:lnTo>
                <a:lnTo>
                  <a:pt x="1190" y="1990"/>
                </a:lnTo>
                <a:lnTo>
                  <a:pt x="1053" y="2185"/>
                </a:lnTo>
                <a:lnTo>
                  <a:pt x="897" y="2380"/>
                </a:lnTo>
                <a:lnTo>
                  <a:pt x="761" y="2614"/>
                </a:lnTo>
                <a:lnTo>
                  <a:pt x="644" y="2829"/>
                </a:lnTo>
                <a:lnTo>
                  <a:pt x="527" y="3063"/>
                </a:lnTo>
                <a:lnTo>
                  <a:pt x="410" y="3297"/>
                </a:lnTo>
                <a:lnTo>
                  <a:pt x="332" y="3531"/>
                </a:lnTo>
                <a:lnTo>
                  <a:pt x="234" y="3785"/>
                </a:lnTo>
                <a:lnTo>
                  <a:pt x="176" y="4019"/>
                </a:lnTo>
                <a:lnTo>
                  <a:pt x="117" y="4272"/>
                </a:lnTo>
                <a:lnTo>
                  <a:pt x="78" y="4545"/>
                </a:lnTo>
                <a:lnTo>
                  <a:pt x="39" y="4799"/>
                </a:lnTo>
                <a:lnTo>
                  <a:pt x="20" y="5072"/>
                </a:lnTo>
                <a:lnTo>
                  <a:pt x="0" y="5345"/>
                </a:lnTo>
                <a:lnTo>
                  <a:pt x="20" y="5716"/>
                </a:lnTo>
                <a:lnTo>
                  <a:pt x="59" y="6086"/>
                </a:lnTo>
                <a:lnTo>
                  <a:pt x="117" y="6437"/>
                </a:lnTo>
                <a:lnTo>
                  <a:pt x="215" y="6789"/>
                </a:lnTo>
                <a:lnTo>
                  <a:pt x="312" y="7140"/>
                </a:lnTo>
                <a:lnTo>
                  <a:pt x="449" y="7471"/>
                </a:lnTo>
                <a:lnTo>
                  <a:pt x="605" y="7783"/>
                </a:lnTo>
                <a:lnTo>
                  <a:pt x="761" y="8095"/>
                </a:lnTo>
                <a:lnTo>
                  <a:pt x="956" y="8388"/>
                </a:lnTo>
                <a:lnTo>
                  <a:pt x="1170" y="8661"/>
                </a:lnTo>
                <a:lnTo>
                  <a:pt x="1385" y="8934"/>
                </a:lnTo>
                <a:lnTo>
                  <a:pt x="1639" y="9188"/>
                </a:lnTo>
                <a:lnTo>
                  <a:pt x="1892" y="9422"/>
                </a:lnTo>
                <a:lnTo>
                  <a:pt x="2165" y="9636"/>
                </a:lnTo>
                <a:lnTo>
                  <a:pt x="2458" y="9831"/>
                </a:lnTo>
                <a:lnTo>
                  <a:pt x="2750" y="10026"/>
                </a:lnTo>
                <a:lnTo>
                  <a:pt x="5247" y="10026"/>
                </a:lnTo>
                <a:lnTo>
                  <a:pt x="5247" y="1"/>
                </a:lnTo>
                <a:close/>
              </a:path>
            </a:pathLst>
          </a:cu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4"/>
          <p:cNvSpPr/>
          <p:nvPr/>
        </p:nvSpPr>
        <p:spPr>
          <a:xfrm>
            <a:off x="6534250" y="4814345"/>
            <a:ext cx="200400" cy="2004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4"/>
          <p:cNvSpPr/>
          <p:nvPr/>
        </p:nvSpPr>
        <p:spPr>
          <a:xfrm>
            <a:off x="5714369" y="4814350"/>
            <a:ext cx="475800" cy="4758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4" name="Google Shape;1354;p24"/>
          <p:cNvGrpSpPr/>
          <p:nvPr/>
        </p:nvGrpSpPr>
        <p:grpSpPr>
          <a:xfrm>
            <a:off x="8304118" y="2451012"/>
            <a:ext cx="759759" cy="760629"/>
            <a:chOff x="3399297" y="-1686975"/>
            <a:chExt cx="1003777" cy="1004926"/>
          </a:xfrm>
        </p:grpSpPr>
        <p:sp>
          <p:nvSpPr>
            <p:cNvPr id="1355" name="Google Shape;1355;p24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4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4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4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4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4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4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4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4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4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4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4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4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4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4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4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4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0" name="Google Shape;1390;p24"/>
          <p:cNvSpPr/>
          <p:nvPr/>
        </p:nvSpPr>
        <p:spPr>
          <a:xfrm>
            <a:off x="2493850" y="-5"/>
            <a:ext cx="200400" cy="2004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24"/>
          <p:cNvSpPr/>
          <p:nvPr/>
        </p:nvSpPr>
        <p:spPr>
          <a:xfrm>
            <a:off x="1016425" y="145199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24"/>
          <p:cNvSpPr/>
          <p:nvPr/>
        </p:nvSpPr>
        <p:spPr>
          <a:xfrm>
            <a:off x="6043950" y="-575350"/>
            <a:ext cx="918900" cy="9189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4"/>
          <p:cNvSpPr/>
          <p:nvPr/>
        </p:nvSpPr>
        <p:spPr>
          <a:xfrm>
            <a:off x="191694" y="64225"/>
            <a:ext cx="475800" cy="4758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4" name="Google Shape;1394;p24"/>
          <p:cNvGrpSpPr/>
          <p:nvPr/>
        </p:nvGrpSpPr>
        <p:grpSpPr>
          <a:xfrm>
            <a:off x="229291" y="322490"/>
            <a:ext cx="597548" cy="598233"/>
            <a:chOff x="3399297" y="-1686975"/>
            <a:chExt cx="1003777" cy="1004926"/>
          </a:xfrm>
        </p:grpSpPr>
        <p:sp>
          <p:nvSpPr>
            <p:cNvPr id="1395" name="Google Shape;1395;p24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0" name="Google Shape;1430;p24"/>
          <p:cNvSpPr/>
          <p:nvPr/>
        </p:nvSpPr>
        <p:spPr>
          <a:xfrm>
            <a:off x="244200" y="2389345"/>
            <a:ext cx="200400" cy="2004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24"/>
          <p:cNvSpPr/>
          <p:nvPr/>
        </p:nvSpPr>
        <p:spPr>
          <a:xfrm>
            <a:off x="120450" y="2942517"/>
            <a:ext cx="475800" cy="4758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24"/>
          <p:cNvSpPr/>
          <p:nvPr/>
        </p:nvSpPr>
        <p:spPr>
          <a:xfrm>
            <a:off x="59650" y="1500699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24"/>
          <p:cNvSpPr/>
          <p:nvPr/>
        </p:nvSpPr>
        <p:spPr>
          <a:xfrm>
            <a:off x="466575" y="19876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24"/>
          <p:cNvSpPr/>
          <p:nvPr/>
        </p:nvSpPr>
        <p:spPr>
          <a:xfrm>
            <a:off x="209400" y="38926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24"/>
          <p:cNvSpPr/>
          <p:nvPr/>
        </p:nvSpPr>
        <p:spPr>
          <a:xfrm>
            <a:off x="190047" y="866013"/>
            <a:ext cx="308700" cy="3087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31"/>
          <p:cNvSpPr/>
          <p:nvPr/>
        </p:nvSpPr>
        <p:spPr>
          <a:xfrm>
            <a:off x="535350" y="-511275"/>
            <a:ext cx="918900" cy="9189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31"/>
          <p:cNvSpPr/>
          <p:nvPr/>
        </p:nvSpPr>
        <p:spPr>
          <a:xfrm>
            <a:off x="1887900" y="121600"/>
            <a:ext cx="200400" cy="2004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31"/>
          <p:cNvSpPr/>
          <p:nvPr/>
        </p:nvSpPr>
        <p:spPr>
          <a:xfrm>
            <a:off x="8430775" y="220375"/>
            <a:ext cx="475800" cy="4758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31"/>
          <p:cNvSpPr/>
          <p:nvPr/>
        </p:nvSpPr>
        <p:spPr>
          <a:xfrm>
            <a:off x="8793525" y="812700"/>
            <a:ext cx="918900" cy="9189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31"/>
          <p:cNvSpPr/>
          <p:nvPr/>
        </p:nvSpPr>
        <p:spPr>
          <a:xfrm>
            <a:off x="244200" y="2389345"/>
            <a:ext cx="200400" cy="2004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31"/>
          <p:cNvSpPr/>
          <p:nvPr/>
        </p:nvSpPr>
        <p:spPr>
          <a:xfrm>
            <a:off x="120450" y="2942517"/>
            <a:ext cx="475800" cy="475800"/>
          </a:xfrm>
          <a:prstGeom prst="ellipse">
            <a:avLst/>
          </a:pr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31"/>
          <p:cNvSpPr/>
          <p:nvPr/>
        </p:nvSpPr>
        <p:spPr>
          <a:xfrm flipH="1">
            <a:off x="14754" y="3558272"/>
            <a:ext cx="829696" cy="1585244"/>
          </a:xfrm>
          <a:custGeom>
            <a:avLst/>
            <a:gdLst/>
            <a:ahLst/>
            <a:cxnLst/>
            <a:rect l="l" t="t" r="r" b="b"/>
            <a:pathLst>
              <a:path w="5248" h="10027" extrusionOk="0">
                <a:moveTo>
                  <a:pt x="5247" y="1"/>
                </a:moveTo>
                <a:lnTo>
                  <a:pt x="4974" y="20"/>
                </a:lnTo>
                <a:lnTo>
                  <a:pt x="4701" y="40"/>
                </a:lnTo>
                <a:lnTo>
                  <a:pt x="4447" y="79"/>
                </a:lnTo>
                <a:lnTo>
                  <a:pt x="4174" y="118"/>
                </a:lnTo>
                <a:lnTo>
                  <a:pt x="3921" y="196"/>
                </a:lnTo>
                <a:lnTo>
                  <a:pt x="3687" y="274"/>
                </a:lnTo>
                <a:lnTo>
                  <a:pt x="3433" y="352"/>
                </a:lnTo>
                <a:lnTo>
                  <a:pt x="3199" y="449"/>
                </a:lnTo>
                <a:lnTo>
                  <a:pt x="2965" y="566"/>
                </a:lnTo>
                <a:lnTo>
                  <a:pt x="2731" y="683"/>
                </a:lnTo>
                <a:lnTo>
                  <a:pt x="2516" y="800"/>
                </a:lnTo>
                <a:lnTo>
                  <a:pt x="2302" y="956"/>
                </a:lnTo>
                <a:lnTo>
                  <a:pt x="2107" y="1093"/>
                </a:lnTo>
                <a:lnTo>
                  <a:pt x="1912" y="1249"/>
                </a:lnTo>
                <a:lnTo>
                  <a:pt x="1717" y="1424"/>
                </a:lnTo>
                <a:lnTo>
                  <a:pt x="1541" y="1600"/>
                </a:lnTo>
                <a:lnTo>
                  <a:pt x="1366" y="1795"/>
                </a:lnTo>
                <a:lnTo>
                  <a:pt x="1190" y="1990"/>
                </a:lnTo>
                <a:lnTo>
                  <a:pt x="1053" y="2185"/>
                </a:lnTo>
                <a:lnTo>
                  <a:pt x="897" y="2380"/>
                </a:lnTo>
                <a:lnTo>
                  <a:pt x="761" y="2614"/>
                </a:lnTo>
                <a:lnTo>
                  <a:pt x="644" y="2829"/>
                </a:lnTo>
                <a:lnTo>
                  <a:pt x="527" y="3063"/>
                </a:lnTo>
                <a:lnTo>
                  <a:pt x="410" y="3297"/>
                </a:lnTo>
                <a:lnTo>
                  <a:pt x="332" y="3531"/>
                </a:lnTo>
                <a:lnTo>
                  <a:pt x="234" y="3785"/>
                </a:lnTo>
                <a:lnTo>
                  <a:pt x="176" y="4019"/>
                </a:lnTo>
                <a:lnTo>
                  <a:pt x="117" y="4272"/>
                </a:lnTo>
                <a:lnTo>
                  <a:pt x="78" y="4545"/>
                </a:lnTo>
                <a:lnTo>
                  <a:pt x="39" y="4799"/>
                </a:lnTo>
                <a:lnTo>
                  <a:pt x="20" y="5072"/>
                </a:lnTo>
                <a:lnTo>
                  <a:pt x="0" y="5345"/>
                </a:lnTo>
                <a:lnTo>
                  <a:pt x="20" y="5716"/>
                </a:lnTo>
                <a:lnTo>
                  <a:pt x="59" y="6086"/>
                </a:lnTo>
                <a:lnTo>
                  <a:pt x="117" y="6437"/>
                </a:lnTo>
                <a:lnTo>
                  <a:pt x="215" y="6789"/>
                </a:lnTo>
                <a:lnTo>
                  <a:pt x="312" y="7140"/>
                </a:lnTo>
                <a:lnTo>
                  <a:pt x="449" y="7471"/>
                </a:lnTo>
                <a:lnTo>
                  <a:pt x="605" y="7783"/>
                </a:lnTo>
                <a:lnTo>
                  <a:pt x="761" y="8095"/>
                </a:lnTo>
                <a:lnTo>
                  <a:pt x="956" y="8388"/>
                </a:lnTo>
                <a:lnTo>
                  <a:pt x="1170" y="8661"/>
                </a:lnTo>
                <a:lnTo>
                  <a:pt x="1385" y="8934"/>
                </a:lnTo>
                <a:lnTo>
                  <a:pt x="1639" y="9188"/>
                </a:lnTo>
                <a:lnTo>
                  <a:pt x="1892" y="9422"/>
                </a:lnTo>
                <a:lnTo>
                  <a:pt x="2165" y="9636"/>
                </a:lnTo>
                <a:lnTo>
                  <a:pt x="2458" y="9831"/>
                </a:lnTo>
                <a:lnTo>
                  <a:pt x="2750" y="10026"/>
                </a:lnTo>
                <a:lnTo>
                  <a:pt x="5247" y="10026"/>
                </a:lnTo>
                <a:lnTo>
                  <a:pt x="5247" y="1"/>
                </a:lnTo>
                <a:close/>
              </a:path>
            </a:pathLst>
          </a:cu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31"/>
          <p:cNvSpPr/>
          <p:nvPr/>
        </p:nvSpPr>
        <p:spPr>
          <a:xfrm>
            <a:off x="7582250" y="4325202"/>
            <a:ext cx="1544660" cy="827848"/>
          </a:xfrm>
          <a:custGeom>
            <a:avLst/>
            <a:gdLst/>
            <a:ahLst/>
            <a:cxnLst/>
            <a:rect l="l" t="t" r="r" b="b"/>
            <a:pathLst>
              <a:path w="5424" h="2907" extrusionOk="0">
                <a:moveTo>
                  <a:pt x="2712" y="0"/>
                </a:moveTo>
                <a:lnTo>
                  <a:pt x="2439" y="20"/>
                </a:lnTo>
                <a:lnTo>
                  <a:pt x="2166" y="59"/>
                </a:lnTo>
                <a:lnTo>
                  <a:pt x="1912" y="137"/>
                </a:lnTo>
                <a:lnTo>
                  <a:pt x="1659" y="215"/>
                </a:lnTo>
                <a:lnTo>
                  <a:pt x="1425" y="332"/>
                </a:lnTo>
                <a:lnTo>
                  <a:pt x="1191" y="468"/>
                </a:lnTo>
                <a:lnTo>
                  <a:pt x="996" y="624"/>
                </a:lnTo>
                <a:lnTo>
                  <a:pt x="801" y="800"/>
                </a:lnTo>
                <a:lnTo>
                  <a:pt x="625" y="995"/>
                </a:lnTo>
                <a:lnTo>
                  <a:pt x="469" y="1209"/>
                </a:lnTo>
                <a:lnTo>
                  <a:pt x="332" y="1424"/>
                </a:lnTo>
                <a:lnTo>
                  <a:pt x="215" y="1658"/>
                </a:lnTo>
                <a:lnTo>
                  <a:pt x="118" y="1912"/>
                </a:lnTo>
                <a:lnTo>
                  <a:pt x="59" y="2185"/>
                </a:lnTo>
                <a:lnTo>
                  <a:pt x="20" y="2438"/>
                </a:lnTo>
                <a:lnTo>
                  <a:pt x="1" y="2731"/>
                </a:lnTo>
                <a:lnTo>
                  <a:pt x="1" y="2906"/>
                </a:lnTo>
                <a:lnTo>
                  <a:pt x="5423" y="2906"/>
                </a:lnTo>
                <a:lnTo>
                  <a:pt x="5423" y="2731"/>
                </a:lnTo>
                <a:lnTo>
                  <a:pt x="5423" y="2438"/>
                </a:lnTo>
                <a:lnTo>
                  <a:pt x="5384" y="2185"/>
                </a:lnTo>
                <a:lnTo>
                  <a:pt x="5306" y="1912"/>
                </a:lnTo>
                <a:lnTo>
                  <a:pt x="5209" y="1658"/>
                </a:lnTo>
                <a:lnTo>
                  <a:pt x="5111" y="1424"/>
                </a:lnTo>
                <a:lnTo>
                  <a:pt x="4975" y="1209"/>
                </a:lnTo>
                <a:lnTo>
                  <a:pt x="4819" y="995"/>
                </a:lnTo>
                <a:lnTo>
                  <a:pt x="4643" y="800"/>
                </a:lnTo>
                <a:lnTo>
                  <a:pt x="4448" y="624"/>
                </a:lnTo>
                <a:lnTo>
                  <a:pt x="4234" y="468"/>
                </a:lnTo>
                <a:lnTo>
                  <a:pt x="4019" y="332"/>
                </a:lnTo>
                <a:lnTo>
                  <a:pt x="3766" y="215"/>
                </a:lnTo>
                <a:lnTo>
                  <a:pt x="3531" y="137"/>
                </a:lnTo>
                <a:lnTo>
                  <a:pt x="3258" y="59"/>
                </a:lnTo>
                <a:lnTo>
                  <a:pt x="2985" y="20"/>
                </a:lnTo>
                <a:lnTo>
                  <a:pt x="2712" y="0"/>
                </a:lnTo>
                <a:close/>
              </a:path>
            </a:pathLst>
          </a:custGeom>
          <a:solidFill>
            <a:srgbClr val="565FC4">
              <a:alpha val="26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31"/>
          <p:cNvSpPr/>
          <p:nvPr/>
        </p:nvSpPr>
        <p:spPr>
          <a:xfrm>
            <a:off x="291850" y="350176"/>
            <a:ext cx="647226" cy="647296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31"/>
          <p:cNvSpPr/>
          <p:nvPr/>
        </p:nvSpPr>
        <p:spPr>
          <a:xfrm>
            <a:off x="59650" y="1500699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31"/>
          <p:cNvSpPr/>
          <p:nvPr/>
        </p:nvSpPr>
        <p:spPr>
          <a:xfrm>
            <a:off x="8606250" y="2142776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31"/>
          <p:cNvSpPr/>
          <p:nvPr/>
        </p:nvSpPr>
        <p:spPr>
          <a:xfrm>
            <a:off x="4971900" y="17790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31"/>
          <p:cNvSpPr/>
          <p:nvPr/>
        </p:nvSpPr>
        <p:spPr>
          <a:xfrm>
            <a:off x="466575" y="19876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31"/>
          <p:cNvSpPr/>
          <p:nvPr/>
        </p:nvSpPr>
        <p:spPr>
          <a:xfrm>
            <a:off x="209400" y="38926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3" name="Google Shape;1753;p31"/>
          <p:cNvGrpSpPr/>
          <p:nvPr/>
        </p:nvGrpSpPr>
        <p:grpSpPr>
          <a:xfrm>
            <a:off x="73966" y="2899165"/>
            <a:ext cx="597548" cy="598233"/>
            <a:chOff x="3399297" y="-1686975"/>
            <a:chExt cx="1003777" cy="1004926"/>
          </a:xfrm>
        </p:grpSpPr>
        <p:sp>
          <p:nvSpPr>
            <p:cNvPr id="1754" name="Google Shape;1754;p31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1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1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1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1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1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1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1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1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1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1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1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1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1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1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1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1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1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1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1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1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1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1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1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1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1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1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1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1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1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1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1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1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1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1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9" name="Google Shape;1789;p31"/>
          <p:cNvSpPr/>
          <p:nvPr/>
        </p:nvSpPr>
        <p:spPr>
          <a:xfrm>
            <a:off x="8629500" y="36164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31"/>
          <p:cNvSpPr/>
          <p:nvPr/>
        </p:nvSpPr>
        <p:spPr>
          <a:xfrm>
            <a:off x="8629500" y="483562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1" name="Google Shape;1791;p31"/>
          <p:cNvGrpSpPr/>
          <p:nvPr/>
        </p:nvGrpSpPr>
        <p:grpSpPr>
          <a:xfrm>
            <a:off x="8178723" y="539495"/>
            <a:ext cx="810951" cy="811880"/>
            <a:chOff x="3399297" y="-1686975"/>
            <a:chExt cx="1003777" cy="1004926"/>
          </a:xfrm>
        </p:grpSpPr>
        <p:sp>
          <p:nvSpPr>
            <p:cNvPr id="1792" name="Google Shape;1792;p31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1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1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1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1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1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1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1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1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1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1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1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1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1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1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1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1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1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1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1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1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1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1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1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1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1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1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1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1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1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1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1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1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1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1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7" name="Google Shape;1827;p31"/>
          <p:cNvSpPr/>
          <p:nvPr/>
        </p:nvSpPr>
        <p:spPr>
          <a:xfrm>
            <a:off x="8134200" y="30090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1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loo 2"/>
              <a:buChar char="●"/>
              <a:defRPr sz="16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loo 2"/>
              <a:buChar char="○"/>
              <a:defRPr sz="16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loo 2"/>
              <a:buChar char="■"/>
              <a:defRPr sz="16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loo 2"/>
              <a:buChar char="●"/>
              <a:defRPr sz="16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loo 2"/>
              <a:buChar char="○"/>
              <a:defRPr sz="16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loo 2"/>
              <a:buChar char="■"/>
              <a:defRPr sz="16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loo 2"/>
              <a:buChar char="●"/>
              <a:defRPr sz="16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loo 2"/>
              <a:buChar char="○"/>
              <a:defRPr sz="16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loo 2"/>
              <a:buChar char="■"/>
              <a:defRPr sz="16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8" r:id="rId5"/>
    <p:sldLayoutId id="2147483662" r:id="rId6"/>
    <p:sldLayoutId id="2147483666" r:id="rId7"/>
    <p:sldLayoutId id="2147483670" r:id="rId8"/>
    <p:sldLayoutId id="2147483677" r:id="rId9"/>
    <p:sldLayoutId id="214748367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6"/>
          <p:cNvSpPr txBox="1">
            <a:spLocks noGrp="1"/>
          </p:cNvSpPr>
          <p:nvPr>
            <p:ph type="subTitle" idx="1"/>
          </p:nvPr>
        </p:nvSpPr>
        <p:spPr>
          <a:xfrm>
            <a:off x="2207366" y="3900772"/>
            <a:ext cx="4653291" cy="11896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Marya Yenita Sitohang*</a:t>
            </a:r>
            <a:r>
              <a:rPr lang="en-US" sz="1400" dirty="0">
                <a:solidFill>
                  <a:srgbClr val="000000"/>
                </a:solidFill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Angga</a:t>
            </a:r>
            <a:r>
              <a:rPr lang="en-US" sz="14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Sisca</a:t>
            </a:r>
            <a:r>
              <a:rPr lang="en-US" sz="14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Rahadian</a:t>
            </a:r>
            <a:r>
              <a:rPr lang="en-US" sz="14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, Zainal </a:t>
            </a:r>
            <a:r>
              <a:rPr lang="en-US" sz="1400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Fatoni</a:t>
            </a:r>
            <a:r>
              <a:rPr lang="en-US" sz="14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Dewi</a:t>
            </a:r>
            <a:r>
              <a:rPr lang="en-US" sz="14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Harfina</a:t>
            </a:r>
            <a:r>
              <a:rPr lang="en-US" sz="14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ea typeface="Palatino Linotype" panose="02040502050505030304" pitchFamily="18" charset="0"/>
                <a:cs typeface="Palatino Linotype" panose="02040502050505030304" pitchFamily="18" charset="0"/>
              </a:rPr>
              <a:t>and </a:t>
            </a:r>
            <a:r>
              <a:rPr lang="en-US" sz="1400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Puguh</a:t>
            </a:r>
            <a:r>
              <a:rPr lang="en-US" sz="14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Prasetyoputra</a:t>
            </a:r>
            <a:endParaRPr lang="en-US" sz="1400" dirty="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105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en-US" sz="105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School of Population and Global Health, University of Melbourne</a:t>
            </a:r>
          </a:p>
          <a:p>
            <a:r>
              <a:rPr lang="en-US" sz="105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Research Center for Population, National Research and Innovation Agency</a:t>
            </a:r>
            <a:endParaRPr lang="en-AU" sz="1050" dirty="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30" name="Google Shape;1930;p36"/>
          <p:cNvSpPr/>
          <p:nvPr/>
        </p:nvSpPr>
        <p:spPr>
          <a:xfrm>
            <a:off x="1676932" y="967192"/>
            <a:ext cx="5760524" cy="4220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ID" b="1" dirty="0">
                <a:ln w="9525" cap="flat" cmpd="sng">
                  <a:solidFill>
                    <a:srgbClr val="2D2F4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Mitr"/>
              </a:rPr>
              <a:t>The 2nd International Electronic Conference on Healthcare</a:t>
            </a:r>
          </a:p>
          <a:p>
            <a:pPr lvl="0" algn="ctr"/>
            <a:r>
              <a:rPr lang="en-ID" b="1" dirty="0">
                <a:ln w="9525" cap="flat" cmpd="sng">
                  <a:solidFill>
                    <a:srgbClr val="2D2F4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Mitr"/>
              </a:rPr>
              <a:t>17 Feb-03 Mar 2022</a:t>
            </a:r>
          </a:p>
        </p:txBody>
      </p:sp>
      <p:sp>
        <p:nvSpPr>
          <p:cNvPr id="1931" name="Google Shape;1931;p36"/>
          <p:cNvSpPr/>
          <p:nvPr/>
        </p:nvSpPr>
        <p:spPr>
          <a:xfrm>
            <a:off x="209334" y="1682557"/>
            <a:ext cx="8934666" cy="17326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ID" b="1" dirty="0"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itr"/>
              </a:rPr>
              <a:t>How Indonesian Primary Health Care </a:t>
            </a:r>
            <a:br>
              <a:rPr lang="en-ID" b="1" dirty="0"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itr"/>
              </a:rPr>
            </a:br>
            <a:r>
              <a:rPr lang="en-ID" b="1" dirty="0"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itr"/>
              </a:rPr>
              <a:t>Combat The Spread of COVID-19: </a:t>
            </a:r>
            <a:br>
              <a:rPr lang="en-ID" b="1" dirty="0"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itr"/>
              </a:rPr>
            </a:br>
            <a:r>
              <a:rPr lang="en-ID" b="1" dirty="0"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itr"/>
              </a:rPr>
              <a:t>Implications for Dealing With Future Pandemics</a:t>
            </a:r>
            <a:endParaRPr b="1" i="0" dirty="0"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Mitr"/>
            </a:endParaRPr>
          </a:p>
        </p:txBody>
      </p:sp>
      <p:grpSp>
        <p:nvGrpSpPr>
          <p:cNvPr id="1932" name="Google Shape;1932;p36"/>
          <p:cNvGrpSpPr/>
          <p:nvPr/>
        </p:nvGrpSpPr>
        <p:grpSpPr>
          <a:xfrm flipH="1">
            <a:off x="5979772" y="210525"/>
            <a:ext cx="522397" cy="502734"/>
            <a:chOff x="3399297" y="-1686975"/>
            <a:chExt cx="1003777" cy="1004926"/>
          </a:xfrm>
        </p:grpSpPr>
        <p:sp>
          <p:nvSpPr>
            <p:cNvPr id="1933" name="Google Shape;1933;p36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6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6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6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6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6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6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6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6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6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6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6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6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6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6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6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6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6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6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6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6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6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6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6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6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6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6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6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6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6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6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6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6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6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6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68" name="Google Shape;1968;p36"/>
          <p:cNvSpPr/>
          <p:nvPr/>
        </p:nvSpPr>
        <p:spPr>
          <a:xfrm>
            <a:off x="4263351" y="72734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36"/>
          <p:cNvSpPr/>
          <p:nvPr/>
        </p:nvSpPr>
        <p:spPr>
          <a:xfrm>
            <a:off x="617884" y="4660355"/>
            <a:ext cx="161801" cy="161818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36"/>
          <p:cNvSpPr/>
          <p:nvPr/>
        </p:nvSpPr>
        <p:spPr>
          <a:xfrm>
            <a:off x="3285228" y="528878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36"/>
          <p:cNvSpPr/>
          <p:nvPr/>
        </p:nvSpPr>
        <p:spPr>
          <a:xfrm>
            <a:off x="8595357" y="227075"/>
            <a:ext cx="76800" cy="76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36"/>
          <p:cNvSpPr/>
          <p:nvPr/>
        </p:nvSpPr>
        <p:spPr>
          <a:xfrm>
            <a:off x="5961225" y="3503675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36"/>
          <p:cNvSpPr/>
          <p:nvPr/>
        </p:nvSpPr>
        <p:spPr>
          <a:xfrm>
            <a:off x="7657950" y="48157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4" name="Google Shape;1974;p36"/>
          <p:cNvGrpSpPr/>
          <p:nvPr/>
        </p:nvGrpSpPr>
        <p:grpSpPr>
          <a:xfrm>
            <a:off x="192879" y="130628"/>
            <a:ext cx="1079212" cy="1246384"/>
            <a:chOff x="3399297" y="-1686975"/>
            <a:chExt cx="1003777" cy="1004926"/>
          </a:xfrm>
        </p:grpSpPr>
        <p:sp>
          <p:nvSpPr>
            <p:cNvPr id="1975" name="Google Shape;1975;p36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6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6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6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6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6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6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6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6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6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6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6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6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6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6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6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6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6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6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6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6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6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6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6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36"/>
          <p:cNvGrpSpPr/>
          <p:nvPr/>
        </p:nvGrpSpPr>
        <p:grpSpPr>
          <a:xfrm>
            <a:off x="422032" y="3626670"/>
            <a:ext cx="582391" cy="583058"/>
            <a:chOff x="3399297" y="-1686975"/>
            <a:chExt cx="1003777" cy="1004926"/>
          </a:xfrm>
        </p:grpSpPr>
        <p:sp>
          <p:nvSpPr>
            <p:cNvPr id="2011" name="Google Shape;2011;p36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6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6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6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6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6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6" name="Google Shape;2046;p36"/>
          <p:cNvGrpSpPr/>
          <p:nvPr/>
        </p:nvGrpSpPr>
        <p:grpSpPr>
          <a:xfrm flipH="1">
            <a:off x="7551247" y="3442175"/>
            <a:ext cx="1120910" cy="1294955"/>
            <a:chOff x="1207443" y="2129775"/>
            <a:chExt cx="2035517" cy="2348582"/>
          </a:xfrm>
        </p:grpSpPr>
        <p:sp>
          <p:nvSpPr>
            <p:cNvPr id="2047" name="Google Shape;2047;p36"/>
            <p:cNvSpPr/>
            <p:nvPr/>
          </p:nvSpPr>
          <p:spPr>
            <a:xfrm>
              <a:off x="1527025" y="4131475"/>
              <a:ext cx="1433100" cy="141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6"/>
            <p:cNvSpPr/>
            <p:nvPr/>
          </p:nvSpPr>
          <p:spPr>
            <a:xfrm rot="-847966">
              <a:off x="1430001" y="2339181"/>
              <a:ext cx="1590401" cy="1968440"/>
            </a:xfrm>
            <a:custGeom>
              <a:avLst/>
              <a:gdLst/>
              <a:ahLst/>
              <a:cxnLst/>
              <a:rect l="l" t="t" r="r" b="b"/>
              <a:pathLst>
                <a:path w="76180" h="94288" extrusionOk="0">
                  <a:moveTo>
                    <a:pt x="32796" y="0"/>
                  </a:moveTo>
                  <a:lnTo>
                    <a:pt x="32746" y="201"/>
                  </a:lnTo>
                  <a:lnTo>
                    <a:pt x="32670" y="377"/>
                  </a:lnTo>
                  <a:lnTo>
                    <a:pt x="32595" y="528"/>
                  </a:lnTo>
                  <a:lnTo>
                    <a:pt x="32469" y="704"/>
                  </a:lnTo>
                  <a:lnTo>
                    <a:pt x="32369" y="855"/>
                  </a:lnTo>
                  <a:lnTo>
                    <a:pt x="32218" y="981"/>
                  </a:lnTo>
                  <a:lnTo>
                    <a:pt x="32067" y="1107"/>
                  </a:lnTo>
                  <a:lnTo>
                    <a:pt x="31891" y="1232"/>
                  </a:lnTo>
                  <a:lnTo>
                    <a:pt x="31513" y="1459"/>
                  </a:lnTo>
                  <a:lnTo>
                    <a:pt x="31111" y="1635"/>
                  </a:lnTo>
                  <a:lnTo>
                    <a:pt x="30633" y="1811"/>
                  </a:lnTo>
                  <a:lnTo>
                    <a:pt x="30130" y="1937"/>
                  </a:lnTo>
                  <a:lnTo>
                    <a:pt x="29577" y="2062"/>
                  </a:lnTo>
                  <a:lnTo>
                    <a:pt x="28998" y="2163"/>
                  </a:lnTo>
                  <a:lnTo>
                    <a:pt x="28395" y="2264"/>
                  </a:lnTo>
                  <a:lnTo>
                    <a:pt x="27766" y="2314"/>
                  </a:lnTo>
                  <a:lnTo>
                    <a:pt x="26458" y="2440"/>
                  </a:lnTo>
                  <a:lnTo>
                    <a:pt x="25125" y="2515"/>
                  </a:lnTo>
                  <a:lnTo>
                    <a:pt x="23767" y="2616"/>
                  </a:lnTo>
                  <a:lnTo>
                    <a:pt x="22459" y="2716"/>
                  </a:lnTo>
                  <a:lnTo>
                    <a:pt x="21831" y="2792"/>
                  </a:lnTo>
                  <a:lnTo>
                    <a:pt x="21227" y="2867"/>
                  </a:lnTo>
                  <a:lnTo>
                    <a:pt x="20649" y="2943"/>
                  </a:lnTo>
                  <a:lnTo>
                    <a:pt x="20120" y="3068"/>
                  </a:lnTo>
                  <a:lnTo>
                    <a:pt x="19617" y="3194"/>
                  </a:lnTo>
                  <a:lnTo>
                    <a:pt x="19140" y="3345"/>
                  </a:lnTo>
                  <a:lnTo>
                    <a:pt x="18712" y="3546"/>
                  </a:lnTo>
                  <a:lnTo>
                    <a:pt x="18335" y="3747"/>
                  </a:lnTo>
                  <a:lnTo>
                    <a:pt x="18184" y="3873"/>
                  </a:lnTo>
                  <a:lnTo>
                    <a:pt x="18033" y="3999"/>
                  </a:lnTo>
                  <a:lnTo>
                    <a:pt x="17882" y="4125"/>
                  </a:lnTo>
                  <a:lnTo>
                    <a:pt x="17756" y="4276"/>
                  </a:lnTo>
                  <a:lnTo>
                    <a:pt x="17656" y="4426"/>
                  </a:lnTo>
                  <a:lnTo>
                    <a:pt x="17580" y="4577"/>
                  </a:lnTo>
                  <a:lnTo>
                    <a:pt x="17505" y="4753"/>
                  </a:lnTo>
                  <a:lnTo>
                    <a:pt x="17455" y="4929"/>
                  </a:lnTo>
                  <a:lnTo>
                    <a:pt x="177" y="75500"/>
                  </a:lnTo>
                  <a:lnTo>
                    <a:pt x="101" y="75802"/>
                  </a:lnTo>
                  <a:lnTo>
                    <a:pt x="51" y="76079"/>
                  </a:lnTo>
                  <a:lnTo>
                    <a:pt x="1" y="76657"/>
                  </a:lnTo>
                  <a:lnTo>
                    <a:pt x="26" y="77236"/>
                  </a:lnTo>
                  <a:lnTo>
                    <a:pt x="76" y="77789"/>
                  </a:lnTo>
                  <a:lnTo>
                    <a:pt x="202" y="78342"/>
                  </a:lnTo>
                  <a:lnTo>
                    <a:pt x="353" y="78896"/>
                  </a:lnTo>
                  <a:lnTo>
                    <a:pt x="579" y="79399"/>
                  </a:lnTo>
                  <a:lnTo>
                    <a:pt x="856" y="79877"/>
                  </a:lnTo>
                  <a:lnTo>
                    <a:pt x="1157" y="80354"/>
                  </a:lnTo>
                  <a:lnTo>
                    <a:pt x="1509" y="80782"/>
                  </a:lnTo>
                  <a:lnTo>
                    <a:pt x="1912" y="81184"/>
                  </a:lnTo>
                  <a:lnTo>
                    <a:pt x="2339" y="81536"/>
                  </a:lnTo>
                  <a:lnTo>
                    <a:pt x="2817" y="81838"/>
                  </a:lnTo>
                  <a:lnTo>
                    <a:pt x="3320" y="82115"/>
                  </a:lnTo>
                  <a:lnTo>
                    <a:pt x="3848" y="82341"/>
                  </a:lnTo>
                  <a:lnTo>
                    <a:pt x="4125" y="82442"/>
                  </a:lnTo>
                  <a:lnTo>
                    <a:pt x="4427" y="82517"/>
                  </a:lnTo>
                  <a:lnTo>
                    <a:pt x="51860" y="94111"/>
                  </a:lnTo>
                  <a:lnTo>
                    <a:pt x="52136" y="94187"/>
                  </a:lnTo>
                  <a:lnTo>
                    <a:pt x="52438" y="94237"/>
                  </a:lnTo>
                  <a:lnTo>
                    <a:pt x="53017" y="94288"/>
                  </a:lnTo>
                  <a:lnTo>
                    <a:pt x="53595" y="94262"/>
                  </a:lnTo>
                  <a:lnTo>
                    <a:pt x="54148" y="94212"/>
                  </a:lnTo>
                  <a:lnTo>
                    <a:pt x="54702" y="94086"/>
                  </a:lnTo>
                  <a:lnTo>
                    <a:pt x="55230" y="93935"/>
                  </a:lnTo>
                  <a:lnTo>
                    <a:pt x="55758" y="93709"/>
                  </a:lnTo>
                  <a:lnTo>
                    <a:pt x="56236" y="93432"/>
                  </a:lnTo>
                  <a:lnTo>
                    <a:pt x="56689" y="93131"/>
                  </a:lnTo>
                  <a:lnTo>
                    <a:pt x="57116" y="92779"/>
                  </a:lnTo>
                  <a:lnTo>
                    <a:pt x="57518" y="92376"/>
                  </a:lnTo>
                  <a:lnTo>
                    <a:pt x="57871" y="91949"/>
                  </a:lnTo>
                  <a:lnTo>
                    <a:pt x="58198" y="91471"/>
                  </a:lnTo>
                  <a:lnTo>
                    <a:pt x="58474" y="90968"/>
                  </a:lnTo>
                  <a:lnTo>
                    <a:pt x="58701" y="90440"/>
                  </a:lnTo>
                  <a:lnTo>
                    <a:pt x="58776" y="90163"/>
                  </a:lnTo>
                  <a:lnTo>
                    <a:pt x="58851" y="89861"/>
                  </a:lnTo>
                  <a:lnTo>
                    <a:pt x="76129" y="19290"/>
                  </a:lnTo>
                  <a:lnTo>
                    <a:pt x="76180" y="19114"/>
                  </a:lnTo>
                  <a:lnTo>
                    <a:pt x="76180" y="18913"/>
                  </a:lnTo>
                  <a:lnTo>
                    <a:pt x="76180" y="18737"/>
                  </a:lnTo>
                  <a:lnTo>
                    <a:pt x="76155" y="18561"/>
                  </a:lnTo>
                  <a:lnTo>
                    <a:pt x="76104" y="18385"/>
                  </a:lnTo>
                  <a:lnTo>
                    <a:pt x="76054" y="18184"/>
                  </a:lnTo>
                  <a:lnTo>
                    <a:pt x="75979" y="18007"/>
                  </a:lnTo>
                  <a:lnTo>
                    <a:pt x="75878" y="17831"/>
                  </a:lnTo>
                  <a:lnTo>
                    <a:pt x="75652" y="17479"/>
                  </a:lnTo>
                  <a:lnTo>
                    <a:pt x="75350" y="17127"/>
                  </a:lnTo>
                  <a:lnTo>
                    <a:pt x="75023" y="16775"/>
                  </a:lnTo>
                  <a:lnTo>
                    <a:pt x="74620" y="16423"/>
                  </a:lnTo>
                  <a:lnTo>
                    <a:pt x="74193" y="16071"/>
                  </a:lnTo>
                  <a:lnTo>
                    <a:pt x="73715" y="15719"/>
                  </a:lnTo>
                  <a:lnTo>
                    <a:pt x="73237" y="15367"/>
                  </a:lnTo>
                  <a:lnTo>
                    <a:pt x="72709" y="15015"/>
                  </a:lnTo>
                  <a:lnTo>
                    <a:pt x="71602" y="14310"/>
                  </a:lnTo>
                  <a:lnTo>
                    <a:pt x="70446" y="13606"/>
                  </a:lnTo>
                  <a:lnTo>
                    <a:pt x="69289" y="12927"/>
                  </a:lnTo>
                  <a:lnTo>
                    <a:pt x="68182" y="12223"/>
                  </a:lnTo>
                  <a:lnTo>
                    <a:pt x="67654" y="11871"/>
                  </a:lnTo>
                  <a:lnTo>
                    <a:pt x="67176" y="11519"/>
                  </a:lnTo>
                  <a:lnTo>
                    <a:pt x="66698" y="11167"/>
                  </a:lnTo>
                  <a:lnTo>
                    <a:pt x="66271" y="10789"/>
                  </a:lnTo>
                  <a:lnTo>
                    <a:pt x="65868" y="10437"/>
                  </a:lnTo>
                  <a:lnTo>
                    <a:pt x="65541" y="10085"/>
                  </a:lnTo>
                  <a:lnTo>
                    <a:pt x="65240" y="9708"/>
                  </a:lnTo>
                  <a:lnTo>
                    <a:pt x="65013" y="9331"/>
                  </a:lnTo>
                  <a:lnTo>
                    <a:pt x="64938" y="9155"/>
                  </a:lnTo>
                  <a:lnTo>
                    <a:pt x="64862" y="8979"/>
                  </a:lnTo>
                  <a:lnTo>
                    <a:pt x="64787" y="8777"/>
                  </a:lnTo>
                  <a:lnTo>
                    <a:pt x="64762" y="8601"/>
                  </a:lnTo>
                  <a:lnTo>
                    <a:pt x="64737" y="8400"/>
                  </a:lnTo>
                  <a:lnTo>
                    <a:pt x="64737" y="8224"/>
                  </a:lnTo>
                  <a:lnTo>
                    <a:pt x="64737" y="8023"/>
                  </a:lnTo>
                  <a:lnTo>
                    <a:pt x="64787" y="7847"/>
                  </a:lnTo>
                  <a:lnTo>
                    <a:pt x="327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6"/>
            <p:cNvSpPr/>
            <p:nvPr/>
          </p:nvSpPr>
          <p:spPr>
            <a:xfrm rot="-847966">
              <a:off x="1462558" y="2537951"/>
              <a:ext cx="1525286" cy="1525307"/>
            </a:xfrm>
            <a:custGeom>
              <a:avLst/>
              <a:gdLst/>
              <a:ahLst/>
              <a:cxnLst/>
              <a:rect l="l" t="t" r="r" b="b"/>
              <a:pathLst>
                <a:path w="73061" h="73062" extrusionOk="0">
                  <a:moveTo>
                    <a:pt x="14361" y="0"/>
                  </a:moveTo>
                  <a:lnTo>
                    <a:pt x="0" y="58700"/>
                  </a:lnTo>
                  <a:lnTo>
                    <a:pt x="58700" y="73061"/>
                  </a:lnTo>
                  <a:lnTo>
                    <a:pt x="73061" y="14386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6"/>
            <p:cNvSpPr/>
            <p:nvPr/>
          </p:nvSpPr>
          <p:spPr>
            <a:xfrm rot="-847966">
              <a:off x="1494790" y="2659768"/>
              <a:ext cx="1465453" cy="1281674"/>
            </a:xfrm>
            <a:custGeom>
              <a:avLst/>
              <a:gdLst/>
              <a:ahLst/>
              <a:cxnLst/>
              <a:rect l="l" t="t" r="r" b="b"/>
              <a:pathLst>
                <a:path w="70195" h="61392" extrusionOk="0">
                  <a:moveTo>
                    <a:pt x="11519" y="0"/>
                  </a:moveTo>
                  <a:lnTo>
                    <a:pt x="1" y="47031"/>
                  </a:lnTo>
                  <a:lnTo>
                    <a:pt x="58675" y="61391"/>
                  </a:lnTo>
                  <a:lnTo>
                    <a:pt x="70194" y="14361"/>
                  </a:lnTo>
                  <a:lnTo>
                    <a:pt x="11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6"/>
            <p:cNvSpPr/>
            <p:nvPr/>
          </p:nvSpPr>
          <p:spPr>
            <a:xfrm rot="-847966">
              <a:off x="1710592" y="2908099"/>
              <a:ext cx="1033844" cy="784992"/>
            </a:xfrm>
            <a:custGeom>
              <a:avLst/>
              <a:gdLst/>
              <a:ahLst/>
              <a:cxnLst/>
              <a:rect l="l" t="t" r="r" b="b"/>
              <a:pathLst>
                <a:path w="49521" h="37601" extrusionOk="0">
                  <a:moveTo>
                    <a:pt x="6615" y="1"/>
                  </a:moveTo>
                  <a:lnTo>
                    <a:pt x="0" y="27088"/>
                  </a:lnTo>
                  <a:lnTo>
                    <a:pt x="42906" y="37600"/>
                  </a:lnTo>
                  <a:lnTo>
                    <a:pt x="49521" y="10514"/>
                  </a:lnTo>
                  <a:lnTo>
                    <a:pt x="66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6"/>
            <p:cNvSpPr/>
            <p:nvPr/>
          </p:nvSpPr>
          <p:spPr>
            <a:xfrm rot="-847966">
              <a:off x="2071303" y="3144383"/>
              <a:ext cx="312423" cy="312423"/>
            </a:xfrm>
            <a:custGeom>
              <a:avLst/>
              <a:gdLst/>
              <a:ahLst/>
              <a:cxnLst/>
              <a:rect l="l" t="t" r="r" b="b"/>
              <a:pathLst>
                <a:path w="14965" h="14965" extrusionOk="0">
                  <a:moveTo>
                    <a:pt x="7696" y="1"/>
                  </a:moveTo>
                  <a:lnTo>
                    <a:pt x="6338" y="5584"/>
                  </a:lnTo>
                  <a:lnTo>
                    <a:pt x="755" y="4226"/>
                  </a:lnTo>
                  <a:lnTo>
                    <a:pt x="0" y="7269"/>
                  </a:lnTo>
                  <a:lnTo>
                    <a:pt x="5584" y="8627"/>
                  </a:lnTo>
                  <a:lnTo>
                    <a:pt x="4225" y="14210"/>
                  </a:lnTo>
                  <a:lnTo>
                    <a:pt x="7269" y="14965"/>
                  </a:lnTo>
                  <a:lnTo>
                    <a:pt x="8627" y="9381"/>
                  </a:lnTo>
                  <a:lnTo>
                    <a:pt x="14210" y="10740"/>
                  </a:lnTo>
                  <a:lnTo>
                    <a:pt x="14964" y="7696"/>
                  </a:lnTo>
                  <a:lnTo>
                    <a:pt x="9381" y="6338"/>
                  </a:lnTo>
                  <a:lnTo>
                    <a:pt x="10739" y="755"/>
                  </a:lnTo>
                  <a:lnTo>
                    <a:pt x="76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6"/>
            <p:cNvSpPr/>
            <p:nvPr/>
          </p:nvSpPr>
          <p:spPr>
            <a:xfrm rot="-847966">
              <a:off x="1424750" y="2334432"/>
              <a:ext cx="1600903" cy="1978419"/>
            </a:xfrm>
            <a:custGeom>
              <a:avLst/>
              <a:gdLst/>
              <a:ahLst/>
              <a:cxnLst/>
              <a:rect l="l" t="t" r="r" b="b"/>
              <a:pathLst>
                <a:path w="76683" h="94766" extrusionOk="0">
                  <a:moveTo>
                    <a:pt x="33223" y="529"/>
                  </a:moveTo>
                  <a:lnTo>
                    <a:pt x="64736" y="8250"/>
                  </a:lnTo>
                  <a:lnTo>
                    <a:pt x="64736" y="8451"/>
                  </a:lnTo>
                  <a:lnTo>
                    <a:pt x="64736" y="8652"/>
                  </a:lnTo>
                  <a:lnTo>
                    <a:pt x="64761" y="8854"/>
                  </a:lnTo>
                  <a:lnTo>
                    <a:pt x="64786" y="9030"/>
                  </a:lnTo>
                  <a:lnTo>
                    <a:pt x="64862" y="9231"/>
                  </a:lnTo>
                  <a:lnTo>
                    <a:pt x="64937" y="9432"/>
                  </a:lnTo>
                  <a:lnTo>
                    <a:pt x="65138" y="9809"/>
                  </a:lnTo>
                  <a:lnTo>
                    <a:pt x="65390" y="10186"/>
                  </a:lnTo>
                  <a:lnTo>
                    <a:pt x="65692" y="10564"/>
                  </a:lnTo>
                  <a:lnTo>
                    <a:pt x="66044" y="10941"/>
                  </a:lnTo>
                  <a:lnTo>
                    <a:pt x="66471" y="11293"/>
                  </a:lnTo>
                  <a:lnTo>
                    <a:pt x="66899" y="11645"/>
                  </a:lnTo>
                  <a:lnTo>
                    <a:pt x="67377" y="12022"/>
                  </a:lnTo>
                  <a:lnTo>
                    <a:pt x="67880" y="12375"/>
                  </a:lnTo>
                  <a:lnTo>
                    <a:pt x="68408" y="12727"/>
                  </a:lnTo>
                  <a:lnTo>
                    <a:pt x="69515" y="13431"/>
                  </a:lnTo>
                  <a:lnTo>
                    <a:pt x="70646" y="14110"/>
                  </a:lnTo>
                  <a:lnTo>
                    <a:pt x="71753" y="14764"/>
                  </a:lnTo>
                  <a:lnTo>
                    <a:pt x="72809" y="15443"/>
                  </a:lnTo>
                  <a:lnTo>
                    <a:pt x="73790" y="16097"/>
                  </a:lnTo>
                  <a:lnTo>
                    <a:pt x="74243" y="16449"/>
                  </a:lnTo>
                  <a:lnTo>
                    <a:pt x="74645" y="16776"/>
                  </a:lnTo>
                  <a:lnTo>
                    <a:pt x="75022" y="17103"/>
                  </a:lnTo>
                  <a:lnTo>
                    <a:pt x="75374" y="17455"/>
                  </a:lnTo>
                  <a:lnTo>
                    <a:pt x="75651" y="17782"/>
                  </a:lnTo>
                  <a:lnTo>
                    <a:pt x="75877" y="18109"/>
                  </a:lnTo>
                  <a:lnTo>
                    <a:pt x="76054" y="18461"/>
                  </a:lnTo>
                  <a:lnTo>
                    <a:pt x="76104" y="18612"/>
                  </a:lnTo>
                  <a:lnTo>
                    <a:pt x="76154" y="18788"/>
                  </a:lnTo>
                  <a:lnTo>
                    <a:pt x="76179" y="18964"/>
                  </a:lnTo>
                  <a:lnTo>
                    <a:pt x="76179" y="19115"/>
                  </a:lnTo>
                  <a:lnTo>
                    <a:pt x="76179" y="19291"/>
                  </a:lnTo>
                  <a:lnTo>
                    <a:pt x="76154" y="19467"/>
                  </a:lnTo>
                  <a:lnTo>
                    <a:pt x="58876" y="90038"/>
                  </a:lnTo>
                  <a:lnTo>
                    <a:pt x="58700" y="90566"/>
                  </a:lnTo>
                  <a:lnTo>
                    <a:pt x="58499" y="91094"/>
                  </a:lnTo>
                  <a:lnTo>
                    <a:pt x="58222" y="91572"/>
                  </a:lnTo>
                  <a:lnTo>
                    <a:pt x="57920" y="92025"/>
                  </a:lnTo>
                  <a:lnTo>
                    <a:pt x="57593" y="92452"/>
                  </a:lnTo>
                  <a:lnTo>
                    <a:pt x="57216" y="92829"/>
                  </a:lnTo>
                  <a:lnTo>
                    <a:pt x="56789" y="93156"/>
                  </a:lnTo>
                  <a:lnTo>
                    <a:pt x="56361" y="93458"/>
                  </a:lnTo>
                  <a:lnTo>
                    <a:pt x="55883" y="93710"/>
                  </a:lnTo>
                  <a:lnTo>
                    <a:pt x="55405" y="93911"/>
                  </a:lnTo>
                  <a:lnTo>
                    <a:pt x="54877" y="94087"/>
                  </a:lnTo>
                  <a:lnTo>
                    <a:pt x="54349" y="94188"/>
                  </a:lnTo>
                  <a:lnTo>
                    <a:pt x="53821" y="94263"/>
                  </a:lnTo>
                  <a:lnTo>
                    <a:pt x="53268" y="94263"/>
                  </a:lnTo>
                  <a:lnTo>
                    <a:pt x="52714" y="94213"/>
                  </a:lnTo>
                  <a:lnTo>
                    <a:pt x="52161" y="94112"/>
                  </a:lnTo>
                  <a:lnTo>
                    <a:pt x="4728" y="82493"/>
                  </a:lnTo>
                  <a:lnTo>
                    <a:pt x="4200" y="82342"/>
                  </a:lnTo>
                  <a:lnTo>
                    <a:pt x="3672" y="82116"/>
                  </a:lnTo>
                  <a:lnTo>
                    <a:pt x="3194" y="81864"/>
                  </a:lnTo>
                  <a:lnTo>
                    <a:pt x="2741" y="81562"/>
                  </a:lnTo>
                  <a:lnTo>
                    <a:pt x="2339" y="81210"/>
                  </a:lnTo>
                  <a:lnTo>
                    <a:pt x="1937" y="80833"/>
                  </a:lnTo>
                  <a:lnTo>
                    <a:pt x="1610" y="80430"/>
                  </a:lnTo>
                  <a:lnTo>
                    <a:pt x="1308" y="79978"/>
                  </a:lnTo>
                  <a:lnTo>
                    <a:pt x="1056" y="79525"/>
                  </a:lnTo>
                  <a:lnTo>
                    <a:pt x="855" y="79022"/>
                  </a:lnTo>
                  <a:lnTo>
                    <a:pt x="679" y="78519"/>
                  </a:lnTo>
                  <a:lnTo>
                    <a:pt x="578" y="77991"/>
                  </a:lnTo>
                  <a:lnTo>
                    <a:pt x="503" y="77438"/>
                  </a:lnTo>
                  <a:lnTo>
                    <a:pt x="503" y="76884"/>
                  </a:lnTo>
                  <a:lnTo>
                    <a:pt x="553" y="76331"/>
                  </a:lnTo>
                  <a:lnTo>
                    <a:pt x="654" y="75778"/>
                  </a:lnTo>
                  <a:lnTo>
                    <a:pt x="17932" y="5207"/>
                  </a:lnTo>
                  <a:lnTo>
                    <a:pt x="17982" y="5056"/>
                  </a:lnTo>
                  <a:lnTo>
                    <a:pt x="18058" y="4905"/>
                  </a:lnTo>
                  <a:lnTo>
                    <a:pt x="18133" y="4754"/>
                  </a:lnTo>
                  <a:lnTo>
                    <a:pt x="18234" y="4603"/>
                  </a:lnTo>
                  <a:lnTo>
                    <a:pt x="18359" y="4477"/>
                  </a:lnTo>
                  <a:lnTo>
                    <a:pt x="18485" y="4377"/>
                  </a:lnTo>
                  <a:lnTo>
                    <a:pt x="18787" y="4150"/>
                  </a:lnTo>
                  <a:lnTo>
                    <a:pt x="19139" y="3949"/>
                  </a:lnTo>
                  <a:lnTo>
                    <a:pt x="19567" y="3798"/>
                  </a:lnTo>
                  <a:lnTo>
                    <a:pt x="20019" y="3647"/>
                  </a:lnTo>
                  <a:lnTo>
                    <a:pt x="20497" y="3522"/>
                  </a:lnTo>
                  <a:lnTo>
                    <a:pt x="21025" y="3421"/>
                  </a:lnTo>
                  <a:lnTo>
                    <a:pt x="21579" y="3321"/>
                  </a:lnTo>
                  <a:lnTo>
                    <a:pt x="22761" y="3195"/>
                  </a:lnTo>
                  <a:lnTo>
                    <a:pt x="24018" y="3094"/>
                  </a:lnTo>
                  <a:lnTo>
                    <a:pt x="25276" y="2994"/>
                  </a:lnTo>
                  <a:lnTo>
                    <a:pt x="26609" y="2918"/>
                  </a:lnTo>
                  <a:lnTo>
                    <a:pt x="27916" y="2818"/>
                  </a:lnTo>
                  <a:lnTo>
                    <a:pt x="28545" y="2742"/>
                  </a:lnTo>
                  <a:lnTo>
                    <a:pt x="29149" y="2667"/>
                  </a:lnTo>
                  <a:lnTo>
                    <a:pt x="29752" y="2566"/>
                  </a:lnTo>
                  <a:lnTo>
                    <a:pt x="30306" y="2440"/>
                  </a:lnTo>
                  <a:lnTo>
                    <a:pt x="30834" y="2315"/>
                  </a:lnTo>
                  <a:lnTo>
                    <a:pt x="31312" y="2138"/>
                  </a:lnTo>
                  <a:lnTo>
                    <a:pt x="31764" y="1962"/>
                  </a:lnTo>
                  <a:lnTo>
                    <a:pt x="32167" y="1736"/>
                  </a:lnTo>
                  <a:lnTo>
                    <a:pt x="32519" y="1485"/>
                  </a:lnTo>
                  <a:lnTo>
                    <a:pt x="32670" y="1359"/>
                  </a:lnTo>
                  <a:lnTo>
                    <a:pt x="32821" y="1208"/>
                  </a:lnTo>
                  <a:lnTo>
                    <a:pt x="32946" y="1057"/>
                  </a:lnTo>
                  <a:lnTo>
                    <a:pt x="33047" y="881"/>
                  </a:lnTo>
                  <a:lnTo>
                    <a:pt x="33148" y="705"/>
                  </a:lnTo>
                  <a:lnTo>
                    <a:pt x="33223" y="529"/>
                  </a:lnTo>
                  <a:close/>
                  <a:moveTo>
                    <a:pt x="33022" y="1"/>
                  </a:moveTo>
                  <a:lnTo>
                    <a:pt x="32921" y="26"/>
                  </a:lnTo>
                  <a:lnTo>
                    <a:pt x="32871" y="76"/>
                  </a:lnTo>
                  <a:lnTo>
                    <a:pt x="32821" y="177"/>
                  </a:lnTo>
                  <a:lnTo>
                    <a:pt x="32770" y="353"/>
                  </a:lnTo>
                  <a:lnTo>
                    <a:pt x="32695" y="504"/>
                  </a:lnTo>
                  <a:lnTo>
                    <a:pt x="32620" y="655"/>
                  </a:lnTo>
                  <a:lnTo>
                    <a:pt x="32494" y="806"/>
                  </a:lnTo>
                  <a:lnTo>
                    <a:pt x="32393" y="956"/>
                  </a:lnTo>
                  <a:lnTo>
                    <a:pt x="32242" y="1082"/>
                  </a:lnTo>
                  <a:lnTo>
                    <a:pt x="31940" y="1309"/>
                  </a:lnTo>
                  <a:lnTo>
                    <a:pt x="31563" y="1510"/>
                  </a:lnTo>
                  <a:lnTo>
                    <a:pt x="31136" y="1686"/>
                  </a:lnTo>
                  <a:lnTo>
                    <a:pt x="30683" y="1837"/>
                  </a:lnTo>
                  <a:lnTo>
                    <a:pt x="30180" y="1962"/>
                  </a:lnTo>
                  <a:lnTo>
                    <a:pt x="29627" y="2088"/>
                  </a:lnTo>
                  <a:lnTo>
                    <a:pt x="29048" y="2164"/>
                  </a:lnTo>
                  <a:lnTo>
                    <a:pt x="28470" y="2239"/>
                  </a:lnTo>
                  <a:lnTo>
                    <a:pt x="27841" y="2315"/>
                  </a:lnTo>
                  <a:lnTo>
                    <a:pt x="26558" y="2415"/>
                  </a:lnTo>
                  <a:lnTo>
                    <a:pt x="25251" y="2516"/>
                  </a:lnTo>
                  <a:lnTo>
                    <a:pt x="23867" y="2591"/>
                  </a:lnTo>
                  <a:lnTo>
                    <a:pt x="22534" y="2717"/>
                  </a:lnTo>
                  <a:lnTo>
                    <a:pt x="21880" y="2792"/>
                  </a:lnTo>
                  <a:lnTo>
                    <a:pt x="21277" y="2868"/>
                  </a:lnTo>
                  <a:lnTo>
                    <a:pt x="20698" y="2968"/>
                  </a:lnTo>
                  <a:lnTo>
                    <a:pt x="20145" y="3094"/>
                  </a:lnTo>
                  <a:lnTo>
                    <a:pt x="19642" y="3220"/>
                  </a:lnTo>
                  <a:lnTo>
                    <a:pt x="19164" y="3396"/>
                  </a:lnTo>
                  <a:lnTo>
                    <a:pt x="18737" y="3597"/>
                  </a:lnTo>
                  <a:lnTo>
                    <a:pt x="18359" y="3824"/>
                  </a:lnTo>
                  <a:lnTo>
                    <a:pt x="18209" y="3949"/>
                  </a:lnTo>
                  <a:lnTo>
                    <a:pt x="18058" y="4075"/>
                  </a:lnTo>
                  <a:lnTo>
                    <a:pt x="17907" y="4226"/>
                  </a:lnTo>
                  <a:lnTo>
                    <a:pt x="17781" y="4377"/>
                  </a:lnTo>
                  <a:lnTo>
                    <a:pt x="17680" y="4553"/>
                  </a:lnTo>
                  <a:lnTo>
                    <a:pt x="17580" y="4704"/>
                  </a:lnTo>
                  <a:lnTo>
                    <a:pt x="17504" y="4905"/>
                  </a:lnTo>
                  <a:lnTo>
                    <a:pt x="17454" y="5106"/>
                  </a:lnTo>
                  <a:lnTo>
                    <a:pt x="176" y="75677"/>
                  </a:lnTo>
                  <a:lnTo>
                    <a:pt x="126" y="75979"/>
                  </a:lnTo>
                  <a:lnTo>
                    <a:pt x="75" y="76281"/>
                  </a:lnTo>
                  <a:lnTo>
                    <a:pt x="25" y="76583"/>
                  </a:lnTo>
                  <a:lnTo>
                    <a:pt x="0" y="76884"/>
                  </a:lnTo>
                  <a:lnTo>
                    <a:pt x="25" y="77488"/>
                  </a:lnTo>
                  <a:lnTo>
                    <a:pt x="75" y="78066"/>
                  </a:lnTo>
                  <a:lnTo>
                    <a:pt x="201" y="78645"/>
                  </a:lnTo>
                  <a:lnTo>
                    <a:pt x="377" y="79198"/>
                  </a:lnTo>
                  <a:lnTo>
                    <a:pt x="604" y="79726"/>
                  </a:lnTo>
                  <a:lnTo>
                    <a:pt x="880" y="80229"/>
                  </a:lnTo>
                  <a:lnTo>
                    <a:pt x="1207" y="80732"/>
                  </a:lnTo>
                  <a:lnTo>
                    <a:pt x="1584" y="81160"/>
                  </a:lnTo>
                  <a:lnTo>
                    <a:pt x="1987" y="81587"/>
                  </a:lnTo>
                  <a:lnTo>
                    <a:pt x="2440" y="81965"/>
                  </a:lnTo>
                  <a:lnTo>
                    <a:pt x="2943" y="82292"/>
                  </a:lnTo>
                  <a:lnTo>
                    <a:pt x="3471" y="82568"/>
                  </a:lnTo>
                  <a:lnTo>
                    <a:pt x="3747" y="82694"/>
                  </a:lnTo>
                  <a:lnTo>
                    <a:pt x="4024" y="82795"/>
                  </a:lnTo>
                  <a:lnTo>
                    <a:pt x="4326" y="82895"/>
                  </a:lnTo>
                  <a:lnTo>
                    <a:pt x="4628" y="82971"/>
                  </a:lnTo>
                  <a:lnTo>
                    <a:pt x="52035" y="94590"/>
                  </a:lnTo>
                  <a:lnTo>
                    <a:pt x="52413" y="94665"/>
                  </a:lnTo>
                  <a:lnTo>
                    <a:pt x="52765" y="94716"/>
                  </a:lnTo>
                  <a:lnTo>
                    <a:pt x="53117" y="94741"/>
                  </a:lnTo>
                  <a:lnTo>
                    <a:pt x="53469" y="94766"/>
                  </a:lnTo>
                  <a:lnTo>
                    <a:pt x="53972" y="94741"/>
                  </a:lnTo>
                  <a:lnTo>
                    <a:pt x="54475" y="94665"/>
                  </a:lnTo>
                  <a:lnTo>
                    <a:pt x="54978" y="94565"/>
                  </a:lnTo>
                  <a:lnTo>
                    <a:pt x="55456" y="94439"/>
                  </a:lnTo>
                  <a:lnTo>
                    <a:pt x="55908" y="94238"/>
                  </a:lnTo>
                  <a:lnTo>
                    <a:pt x="56361" y="94037"/>
                  </a:lnTo>
                  <a:lnTo>
                    <a:pt x="56789" y="93785"/>
                  </a:lnTo>
                  <a:lnTo>
                    <a:pt x="57191" y="93483"/>
                  </a:lnTo>
                  <a:lnTo>
                    <a:pt x="57568" y="93182"/>
                  </a:lnTo>
                  <a:lnTo>
                    <a:pt x="57920" y="92829"/>
                  </a:lnTo>
                  <a:lnTo>
                    <a:pt x="58247" y="92452"/>
                  </a:lnTo>
                  <a:lnTo>
                    <a:pt x="58524" y="92025"/>
                  </a:lnTo>
                  <a:lnTo>
                    <a:pt x="58801" y="91597"/>
                  </a:lnTo>
                  <a:lnTo>
                    <a:pt x="59027" y="91144"/>
                  </a:lnTo>
                  <a:lnTo>
                    <a:pt x="59203" y="90667"/>
                  </a:lnTo>
                  <a:lnTo>
                    <a:pt x="59354" y="90138"/>
                  </a:lnTo>
                  <a:lnTo>
                    <a:pt x="76632" y="19567"/>
                  </a:lnTo>
                  <a:lnTo>
                    <a:pt x="76657" y="19391"/>
                  </a:lnTo>
                  <a:lnTo>
                    <a:pt x="76682" y="19190"/>
                  </a:lnTo>
                  <a:lnTo>
                    <a:pt x="76682" y="18989"/>
                  </a:lnTo>
                  <a:lnTo>
                    <a:pt x="76657" y="18788"/>
                  </a:lnTo>
                  <a:lnTo>
                    <a:pt x="76632" y="18587"/>
                  </a:lnTo>
                  <a:lnTo>
                    <a:pt x="76557" y="18411"/>
                  </a:lnTo>
                  <a:lnTo>
                    <a:pt x="76506" y="18209"/>
                  </a:lnTo>
                  <a:lnTo>
                    <a:pt x="76406" y="18033"/>
                  </a:lnTo>
                  <a:lnTo>
                    <a:pt x="76179" y="17656"/>
                  </a:lnTo>
                  <a:lnTo>
                    <a:pt x="75903" y="17279"/>
                  </a:lnTo>
                  <a:lnTo>
                    <a:pt x="75551" y="16927"/>
                  </a:lnTo>
                  <a:lnTo>
                    <a:pt x="75173" y="16549"/>
                  </a:lnTo>
                  <a:lnTo>
                    <a:pt x="74746" y="16197"/>
                  </a:lnTo>
                  <a:lnTo>
                    <a:pt x="74268" y="15845"/>
                  </a:lnTo>
                  <a:lnTo>
                    <a:pt x="73765" y="15468"/>
                  </a:lnTo>
                  <a:lnTo>
                    <a:pt x="73237" y="15116"/>
                  </a:lnTo>
                  <a:lnTo>
                    <a:pt x="72105" y="14412"/>
                  </a:lnTo>
                  <a:lnTo>
                    <a:pt x="70898" y="13682"/>
                  </a:lnTo>
                  <a:lnTo>
                    <a:pt x="69791" y="13003"/>
                  </a:lnTo>
                  <a:lnTo>
                    <a:pt x="68710" y="12324"/>
                  </a:lnTo>
                  <a:lnTo>
                    <a:pt x="68182" y="11972"/>
                  </a:lnTo>
                  <a:lnTo>
                    <a:pt x="67679" y="11620"/>
                  </a:lnTo>
                  <a:lnTo>
                    <a:pt x="67226" y="11268"/>
                  </a:lnTo>
                  <a:lnTo>
                    <a:pt x="66798" y="10941"/>
                  </a:lnTo>
                  <a:lnTo>
                    <a:pt x="66396" y="10589"/>
                  </a:lnTo>
                  <a:lnTo>
                    <a:pt x="66069" y="10237"/>
                  </a:lnTo>
                  <a:lnTo>
                    <a:pt x="65767" y="9885"/>
                  </a:lnTo>
                  <a:lnTo>
                    <a:pt x="65541" y="9533"/>
                  </a:lnTo>
                  <a:lnTo>
                    <a:pt x="65365" y="9180"/>
                  </a:lnTo>
                  <a:lnTo>
                    <a:pt x="65314" y="9004"/>
                  </a:lnTo>
                  <a:lnTo>
                    <a:pt x="65264" y="8828"/>
                  </a:lnTo>
                  <a:lnTo>
                    <a:pt x="65239" y="8652"/>
                  </a:lnTo>
                  <a:lnTo>
                    <a:pt x="65239" y="8476"/>
                  </a:lnTo>
                  <a:lnTo>
                    <a:pt x="65239" y="8300"/>
                  </a:lnTo>
                  <a:lnTo>
                    <a:pt x="65264" y="8124"/>
                  </a:lnTo>
                  <a:lnTo>
                    <a:pt x="65289" y="8024"/>
                  </a:lnTo>
                  <a:lnTo>
                    <a:pt x="65239" y="7923"/>
                  </a:lnTo>
                  <a:lnTo>
                    <a:pt x="65189" y="7873"/>
                  </a:lnTo>
                  <a:lnTo>
                    <a:pt x="65088" y="7822"/>
                  </a:lnTo>
                  <a:lnTo>
                    <a:pt x="33123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6"/>
            <p:cNvSpPr/>
            <p:nvPr/>
          </p:nvSpPr>
          <p:spPr>
            <a:xfrm rot="-847966">
              <a:off x="1457297" y="2533204"/>
              <a:ext cx="1535808" cy="1535286"/>
            </a:xfrm>
            <a:custGeom>
              <a:avLst/>
              <a:gdLst/>
              <a:ahLst/>
              <a:cxnLst/>
              <a:rect l="l" t="t" r="r" b="b"/>
              <a:pathLst>
                <a:path w="73565" h="73540" extrusionOk="0">
                  <a:moveTo>
                    <a:pt x="14814" y="529"/>
                  </a:moveTo>
                  <a:lnTo>
                    <a:pt x="73011" y="14789"/>
                  </a:lnTo>
                  <a:lnTo>
                    <a:pt x="58751" y="72986"/>
                  </a:lnTo>
                  <a:lnTo>
                    <a:pt x="554" y="58751"/>
                  </a:lnTo>
                  <a:lnTo>
                    <a:pt x="14814" y="529"/>
                  </a:lnTo>
                  <a:close/>
                  <a:moveTo>
                    <a:pt x="14588" y="1"/>
                  </a:moveTo>
                  <a:lnTo>
                    <a:pt x="14487" y="26"/>
                  </a:lnTo>
                  <a:lnTo>
                    <a:pt x="14411" y="76"/>
                  </a:lnTo>
                  <a:lnTo>
                    <a:pt x="14386" y="177"/>
                  </a:lnTo>
                  <a:lnTo>
                    <a:pt x="1" y="58852"/>
                  </a:lnTo>
                  <a:lnTo>
                    <a:pt x="1" y="58953"/>
                  </a:lnTo>
                  <a:lnTo>
                    <a:pt x="51" y="59053"/>
                  </a:lnTo>
                  <a:lnTo>
                    <a:pt x="101" y="59129"/>
                  </a:lnTo>
                  <a:lnTo>
                    <a:pt x="202" y="59154"/>
                  </a:lnTo>
                  <a:lnTo>
                    <a:pt x="58877" y="73540"/>
                  </a:lnTo>
                  <a:lnTo>
                    <a:pt x="59002" y="73540"/>
                  </a:lnTo>
                  <a:lnTo>
                    <a:pt x="59078" y="73514"/>
                  </a:lnTo>
                  <a:lnTo>
                    <a:pt x="59153" y="73439"/>
                  </a:lnTo>
                  <a:lnTo>
                    <a:pt x="59178" y="73338"/>
                  </a:lnTo>
                  <a:lnTo>
                    <a:pt x="73539" y="14663"/>
                  </a:lnTo>
                  <a:lnTo>
                    <a:pt x="73564" y="14563"/>
                  </a:lnTo>
                  <a:lnTo>
                    <a:pt x="73514" y="14462"/>
                  </a:lnTo>
                  <a:lnTo>
                    <a:pt x="73464" y="14412"/>
                  </a:lnTo>
                  <a:lnTo>
                    <a:pt x="73363" y="14362"/>
                  </a:lnTo>
                  <a:lnTo>
                    <a:pt x="14688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6"/>
            <p:cNvSpPr/>
            <p:nvPr/>
          </p:nvSpPr>
          <p:spPr>
            <a:xfrm rot="-847966">
              <a:off x="1489548" y="2654507"/>
              <a:ext cx="1475933" cy="1292175"/>
            </a:xfrm>
            <a:custGeom>
              <a:avLst/>
              <a:gdLst/>
              <a:ahLst/>
              <a:cxnLst/>
              <a:rect l="l" t="t" r="r" b="b"/>
              <a:pathLst>
                <a:path w="70697" h="61895" extrusionOk="0">
                  <a:moveTo>
                    <a:pt x="11946" y="554"/>
                  </a:moveTo>
                  <a:lnTo>
                    <a:pt x="70143" y="14814"/>
                  </a:lnTo>
                  <a:lnTo>
                    <a:pt x="58750" y="61341"/>
                  </a:lnTo>
                  <a:lnTo>
                    <a:pt x="553" y="47107"/>
                  </a:lnTo>
                  <a:lnTo>
                    <a:pt x="11946" y="554"/>
                  </a:lnTo>
                  <a:close/>
                  <a:moveTo>
                    <a:pt x="11720" y="1"/>
                  </a:moveTo>
                  <a:lnTo>
                    <a:pt x="11619" y="51"/>
                  </a:lnTo>
                  <a:lnTo>
                    <a:pt x="11569" y="101"/>
                  </a:lnTo>
                  <a:lnTo>
                    <a:pt x="11519" y="202"/>
                  </a:lnTo>
                  <a:lnTo>
                    <a:pt x="0" y="47232"/>
                  </a:lnTo>
                  <a:lnTo>
                    <a:pt x="0" y="47308"/>
                  </a:lnTo>
                  <a:lnTo>
                    <a:pt x="25" y="47408"/>
                  </a:lnTo>
                  <a:lnTo>
                    <a:pt x="101" y="47484"/>
                  </a:lnTo>
                  <a:lnTo>
                    <a:pt x="176" y="47534"/>
                  </a:lnTo>
                  <a:lnTo>
                    <a:pt x="58876" y="61895"/>
                  </a:lnTo>
                  <a:lnTo>
                    <a:pt x="59027" y="61895"/>
                  </a:lnTo>
                  <a:lnTo>
                    <a:pt x="59077" y="61844"/>
                  </a:lnTo>
                  <a:lnTo>
                    <a:pt x="59153" y="61794"/>
                  </a:lnTo>
                  <a:lnTo>
                    <a:pt x="59178" y="61719"/>
                  </a:lnTo>
                  <a:lnTo>
                    <a:pt x="70697" y="14688"/>
                  </a:lnTo>
                  <a:lnTo>
                    <a:pt x="70697" y="14588"/>
                  </a:lnTo>
                  <a:lnTo>
                    <a:pt x="70646" y="14487"/>
                  </a:lnTo>
                  <a:lnTo>
                    <a:pt x="70596" y="14437"/>
                  </a:lnTo>
                  <a:lnTo>
                    <a:pt x="70495" y="14386"/>
                  </a:lnTo>
                  <a:lnTo>
                    <a:pt x="11821" y="26"/>
                  </a:lnTo>
                  <a:lnTo>
                    <a:pt x="11720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6"/>
            <p:cNvSpPr/>
            <p:nvPr/>
          </p:nvSpPr>
          <p:spPr>
            <a:xfrm rot="-847966">
              <a:off x="1705395" y="2903372"/>
              <a:ext cx="1044366" cy="794950"/>
            </a:xfrm>
            <a:custGeom>
              <a:avLst/>
              <a:gdLst/>
              <a:ahLst/>
              <a:cxnLst/>
              <a:rect l="l" t="t" r="r" b="b"/>
              <a:pathLst>
                <a:path w="50025" h="38078" extrusionOk="0">
                  <a:moveTo>
                    <a:pt x="7043" y="529"/>
                  </a:moveTo>
                  <a:lnTo>
                    <a:pt x="49471" y="10916"/>
                  </a:lnTo>
                  <a:lnTo>
                    <a:pt x="42957" y="37524"/>
                  </a:lnTo>
                  <a:lnTo>
                    <a:pt x="554" y="27138"/>
                  </a:lnTo>
                  <a:lnTo>
                    <a:pt x="7043" y="529"/>
                  </a:lnTo>
                  <a:close/>
                  <a:moveTo>
                    <a:pt x="6842" y="1"/>
                  </a:moveTo>
                  <a:lnTo>
                    <a:pt x="6741" y="26"/>
                  </a:lnTo>
                  <a:lnTo>
                    <a:pt x="6665" y="101"/>
                  </a:lnTo>
                  <a:lnTo>
                    <a:pt x="6640" y="177"/>
                  </a:lnTo>
                  <a:lnTo>
                    <a:pt x="1" y="27263"/>
                  </a:lnTo>
                  <a:lnTo>
                    <a:pt x="1" y="27364"/>
                  </a:lnTo>
                  <a:lnTo>
                    <a:pt x="26" y="27464"/>
                  </a:lnTo>
                  <a:lnTo>
                    <a:pt x="101" y="27515"/>
                  </a:lnTo>
                  <a:lnTo>
                    <a:pt x="177" y="27565"/>
                  </a:lnTo>
                  <a:lnTo>
                    <a:pt x="43083" y="38078"/>
                  </a:lnTo>
                  <a:lnTo>
                    <a:pt x="43158" y="38078"/>
                  </a:lnTo>
                  <a:lnTo>
                    <a:pt x="43234" y="38053"/>
                  </a:lnTo>
                  <a:lnTo>
                    <a:pt x="43309" y="38027"/>
                  </a:lnTo>
                  <a:lnTo>
                    <a:pt x="43359" y="37952"/>
                  </a:lnTo>
                  <a:lnTo>
                    <a:pt x="43384" y="37877"/>
                  </a:lnTo>
                  <a:lnTo>
                    <a:pt x="50024" y="10790"/>
                  </a:lnTo>
                  <a:lnTo>
                    <a:pt x="50024" y="10715"/>
                  </a:lnTo>
                  <a:lnTo>
                    <a:pt x="49999" y="10614"/>
                  </a:lnTo>
                  <a:lnTo>
                    <a:pt x="49923" y="10539"/>
                  </a:lnTo>
                  <a:lnTo>
                    <a:pt x="49848" y="10488"/>
                  </a:lnTo>
                  <a:lnTo>
                    <a:pt x="6942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6"/>
            <p:cNvSpPr/>
            <p:nvPr/>
          </p:nvSpPr>
          <p:spPr>
            <a:xfrm rot="-847966">
              <a:off x="2066109" y="3139659"/>
              <a:ext cx="322924" cy="322402"/>
            </a:xfrm>
            <a:custGeom>
              <a:avLst/>
              <a:gdLst/>
              <a:ahLst/>
              <a:cxnLst/>
              <a:rect l="l" t="t" r="r" b="b"/>
              <a:pathLst>
                <a:path w="15468" h="15443" extrusionOk="0">
                  <a:moveTo>
                    <a:pt x="8124" y="528"/>
                  </a:moveTo>
                  <a:lnTo>
                    <a:pt x="10689" y="1157"/>
                  </a:lnTo>
                  <a:lnTo>
                    <a:pt x="9382" y="6514"/>
                  </a:lnTo>
                  <a:lnTo>
                    <a:pt x="9382" y="6615"/>
                  </a:lnTo>
                  <a:lnTo>
                    <a:pt x="9407" y="6690"/>
                  </a:lnTo>
                  <a:lnTo>
                    <a:pt x="9482" y="6766"/>
                  </a:lnTo>
                  <a:lnTo>
                    <a:pt x="9558" y="6816"/>
                  </a:lnTo>
                  <a:lnTo>
                    <a:pt x="14915" y="8124"/>
                  </a:lnTo>
                  <a:lnTo>
                    <a:pt x="14286" y="10664"/>
                  </a:lnTo>
                  <a:lnTo>
                    <a:pt x="8929" y="9356"/>
                  </a:lnTo>
                  <a:lnTo>
                    <a:pt x="8854" y="9356"/>
                  </a:lnTo>
                  <a:lnTo>
                    <a:pt x="8753" y="9406"/>
                  </a:lnTo>
                  <a:lnTo>
                    <a:pt x="8678" y="9457"/>
                  </a:lnTo>
                  <a:lnTo>
                    <a:pt x="8652" y="9557"/>
                  </a:lnTo>
                  <a:lnTo>
                    <a:pt x="7345" y="14889"/>
                  </a:lnTo>
                  <a:lnTo>
                    <a:pt x="4779" y="14260"/>
                  </a:lnTo>
                  <a:lnTo>
                    <a:pt x="6087" y="8928"/>
                  </a:lnTo>
                  <a:lnTo>
                    <a:pt x="6087" y="8828"/>
                  </a:lnTo>
                  <a:lnTo>
                    <a:pt x="6062" y="8727"/>
                  </a:lnTo>
                  <a:lnTo>
                    <a:pt x="5986" y="8652"/>
                  </a:lnTo>
                  <a:lnTo>
                    <a:pt x="5886" y="8627"/>
                  </a:lnTo>
                  <a:lnTo>
                    <a:pt x="554" y="7319"/>
                  </a:lnTo>
                  <a:lnTo>
                    <a:pt x="1183" y="4754"/>
                  </a:lnTo>
                  <a:lnTo>
                    <a:pt x="6515" y="6061"/>
                  </a:lnTo>
                  <a:lnTo>
                    <a:pt x="6615" y="6061"/>
                  </a:lnTo>
                  <a:lnTo>
                    <a:pt x="6716" y="6036"/>
                  </a:lnTo>
                  <a:lnTo>
                    <a:pt x="6791" y="5961"/>
                  </a:lnTo>
                  <a:lnTo>
                    <a:pt x="6816" y="5885"/>
                  </a:lnTo>
                  <a:lnTo>
                    <a:pt x="8124" y="528"/>
                  </a:lnTo>
                  <a:close/>
                  <a:moveTo>
                    <a:pt x="7923" y="0"/>
                  </a:moveTo>
                  <a:lnTo>
                    <a:pt x="7822" y="25"/>
                  </a:lnTo>
                  <a:lnTo>
                    <a:pt x="7747" y="76"/>
                  </a:lnTo>
                  <a:lnTo>
                    <a:pt x="7697" y="176"/>
                  </a:lnTo>
                  <a:lnTo>
                    <a:pt x="6389" y="5508"/>
                  </a:lnTo>
                  <a:lnTo>
                    <a:pt x="1057" y="4200"/>
                  </a:lnTo>
                  <a:lnTo>
                    <a:pt x="956" y="4200"/>
                  </a:lnTo>
                  <a:lnTo>
                    <a:pt x="881" y="4251"/>
                  </a:lnTo>
                  <a:lnTo>
                    <a:pt x="806" y="4301"/>
                  </a:lnTo>
                  <a:lnTo>
                    <a:pt x="755" y="4401"/>
                  </a:lnTo>
                  <a:lnTo>
                    <a:pt x="1" y="7445"/>
                  </a:lnTo>
                  <a:lnTo>
                    <a:pt x="1" y="7545"/>
                  </a:lnTo>
                  <a:lnTo>
                    <a:pt x="51" y="7621"/>
                  </a:lnTo>
                  <a:lnTo>
                    <a:pt x="101" y="7696"/>
                  </a:lnTo>
                  <a:lnTo>
                    <a:pt x="202" y="7746"/>
                  </a:lnTo>
                  <a:lnTo>
                    <a:pt x="5534" y="9054"/>
                  </a:lnTo>
                  <a:lnTo>
                    <a:pt x="4226" y="14386"/>
                  </a:lnTo>
                  <a:lnTo>
                    <a:pt x="4226" y="14487"/>
                  </a:lnTo>
                  <a:lnTo>
                    <a:pt x="4251" y="14587"/>
                  </a:lnTo>
                  <a:lnTo>
                    <a:pt x="4327" y="14637"/>
                  </a:lnTo>
                  <a:lnTo>
                    <a:pt x="4402" y="14688"/>
                  </a:lnTo>
                  <a:lnTo>
                    <a:pt x="7445" y="15442"/>
                  </a:lnTo>
                  <a:lnTo>
                    <a:pt x="7571" y="15442"/>
                  </a:lnTo>
                  <a:lnTo>
                    <a:pt x="7646" y="15417"/>
                  </a:lnTo>
                  <a:lnTo>
                    <a:pt x="7722" y="15342"/>
                  </a:lnTo>
                  <a:lnTo>
                    <a:pt x="7747" y="15241"/>
                  </a:lnTo>
                  <a:lnTo>
                    <a:pt x="9055" y="9909"/>
                  </a:lnTo>
                  <a:lnTo>
                    <a:pt x="14412" y="11217"/>
                  </a:lnTo>
                  <a:lnTo>
                    <a:pt x="14512" y="11217"/>
                  </a:lnTo>
                  <a:lnTo>
                    <a:pt x="14588" y="11192"/>
                  </a:lnTo>
                  <a:lnTo>
                    <a:pt x="14663" y="11116"/>
                  </a:lnTo>
                  <a:lnTo>
                    <a:pt x="14713" y="11041"/>
                  </a:lnTo>
                  <a:lnTo>
                    <a:pt x="15443" y="7998"/>
                  </a:lnTo>
                  <a:lnTo>
                    <a:pt x="15468" y="7897"/>
                  </a:lnTo>
                  <a:lnTo>
                    <a:pt x="15418" y="7797"/>
                  </a:lnTo>
                  <a:lnTo>
                    <a:pt x="15367" y="7721"/>
                  </a:lnTo>
                  <a:lnTo>
                    <a:pt x="15267" y="7696"/>
                  </a:lnTo>
                  <a:lnTo>
                    <a:pt x="9935" y="6388"/>
                  </a:lnTo>
                  <a:lnTo>
                    <a:pt x="11243" y="1031"/>
                  </a:lnTo>
                  <a:lnTo>
                    <a:pt x="11243" y="931"/>
                  </a:lnTo>
                  <a:lnTo>
                    <a:pt x="11218" y="855"/>
                  </a:lnTo>
                  <a:lnTo>
                    <a:pt x="11142" y="780"/>
                  </a:lnTo>
                  <a:lnTo>
                    <a:pt x="11042" y="730"/>
                  </a:lnTo>
                  <a:lnTo>
                    <a:pt x="7998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6"/>
            <p:cNvSpPr/>
            <p:nvPr/>
          </p:nvSpPr>
          <p:spPr>
            <a:xfrm>
              <a:off x="1591001" y="2129775"/>
              <a:ext cx="1268400" cy="2787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9" name="Google Shape;2059;p36"/>
          <p:cNvGrpSpPr/>
          <p:nvPr/>
        </p:nvGrpSpPr>
        <p:grpSpPr>
          <a:xfrm flipH="1">
            <a:off x="8041674" y="1243761"/>
            <a:ext cx="487056" cy="482699"/>
            <a:chOff x="3399297" y="-1686975"/>
            <a:chExt cx="1003777" cy="1004926"/>
          </a:xfrm>
        </p:grpSpPr>
        <p:sp>
          <p:nvSpPr>
            <p:cNvPr id="2060" name="Google Shape;2060;p36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6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6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6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6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6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6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6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6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6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6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6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6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6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6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6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6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6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6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6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6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6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6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6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6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6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6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6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6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6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6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6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6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6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6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1" name="Picture 170">
            <a:extLst>
              <a:ext uri="{FF2B5EF4-FFF2-40B4-BE49-F238E27FC236}">
                <a16:creationId xmlns:a16="http://schemas.microsoft.com/office/drawing/2014/main" id="{DE5C3ADF-9123-BB41-B817-8DA8BE79A8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5" t="38148" r="16540" b="37708"/>
          <a:stretch/>
        </p:blipFill>
        <p:spPr>
          <a:xfrm>
            <a:off x="7136327" y="0"/>
            <a:ext cx="2007673" cy="559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93E68B-73AF-CD4C-97C3-C66EA8D9B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332" y="1437"/>
            <a:ext cx="628995" cy="559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38"/>
          <p:cNvSpPr txBox="1">
            <a:spLocks noGrp="1"/>
          </p:cNvSpPr>
          <p:nvPr>
            <p:ph type="body" idx="1"/>
          </p:nvPr>
        </p:nvSpPr>
        <p:spPr>
          <a:xfrm>
            <a:off x="896959" y="3074228"/>
            <a:ext cx="5631432" cy="24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ID" dirty="0"/>
              <a:t>Pandemics are nothing new.</a:t>
            </a:r>
          </a:p>
          <a:p>
            <a:pPr marL="0" lvl="0" indent="0">
              <a:buNone/>
            </a:pPr>
            <a:r>
              <a:rPr lang="en-ID" dirty="0"/>
              <a:t>But the recent COVID-19 pandemic shocked the world and affected the lives of people in more than 223 countries.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56E533-92B7-DE42-BA34-B956DC002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23" y="88890"/>
            <a:ext cx="6112353" cy="3636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76581D-054B-F64F-AE16-AED97A132A8C}"/>
              </a:ext>
            </a:extLst>
          </p:cNvPr>
          <p:cNvSpPr/>
          <p:nvPr/>
        </p:nvSpPr>
        <p:spPr>
          <a:xfrm>
            <a:off x="2817628" y="4897279"/>
            <a:ext cx="99946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FFFF"/>
              </a:buClr>
              <a:buSzPts val="1600"/>
            </a:pPr>
            <a:r>
              <a:rPr lang="en-ID" sz="1000" dirty="0">
                <a:solidFill>
                  <a:srgbClr val="FFFFFF"/>
                </a:solidFill>
                <a:latin typeface="Baloo 2"/>
                <a:cs typeface="Baloo 2"/>
                <a:sym typeface="Baloo 2"/>
              </a:rPr>
              <a:t>Image source: https://</a:t>
            </a:r>
            <a:r>
              <a:rPr lang="en-ID" sz="1000" dirty="0" err="1">
                <a:solidFill>
                  <a:srgbClr val="FFFFFF"/>
                </a:solidFill>
                <a:latin typeface="Baloo 2"/>
                <a:cs typeface="Baloo 2"/>
                <a:sym typeface="Baloo 2"/>
              </a:rPr>
              <a:t>www.ihrb.org</a:t>
            </a:r>
            <a:r>
              <a:rPr lang="en-ID" sz="1000" dirty="0">
                <a:solidFill>
                  <a:srgbClr val="FFFFFF"/>
                </a:solidFill>
                <a:latin typeface="Baloo 2"/>
                <a:cs typeface="Baloo 2"/>
                <a:sym typeface="Baloo 2"/>
              </a:rPr>
              <a:t>/focus-areas/covid-19/report-respecting-human-rights-in-the-time-of-covid19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4" name="Google Shape;2424;p44"/>
          <p:cNvGrpSpPr/>
          <p:nvPr/>
        </p:nvGrpSpPr>
        <p:grpSpPr>
          <a:xfrm>
            <a:off x="2134441" y="3551665"/>
            <a:ext cx="597548" cy="598233"/>
            <a:chOff x="3399297" y="-1686975"/>
            <a:chExt cx="1003777" cy="1004926"/>
          </a:xfrm>
        </p:grpSpPr>
        <p:sp>
          <p:nvSpPr>
            <p:cNvPr id="2425" name="Google Shape;2425;p44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4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4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4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4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4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4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4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4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4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4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4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4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4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4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4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4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4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4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4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4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4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4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4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4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4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4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4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4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4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4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44"/>
          <p:cNvGrpSpPr/>
          <p:nvPr/>
        </p:nvGrpSpPr>
        <p:grpSpPr>
          <a:xfrm>
            <a:off x="7048783" y="468692"/>
            <a:ext cx="1402577" cy="1404183"/>
            <a:chOff x="3399297" y="-1686975"/>
            <a:chExt cx="1003777" cy="1004926"/>
          </a:xfrm>
        </p:grpSpPr>
        <p:sp>
          <p:nvSpPr>
            <p:cNvPr id="2461" name="Google Shape;2461;p44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4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4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4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4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4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4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4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4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4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4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4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4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4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4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4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4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4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4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4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4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4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4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4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4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4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4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4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4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4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4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4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4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4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4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953222E6-AFDA-9045-BC70-18865A555782}"/>
              </a:ext>
            </a:extLst>
          </p:cNvPr>
          <p:cNvSpPr/>
          <p:nvPr/>
        </p:nvSpPr>
        <p:spPr>
          <a:xfrm>
            <a:off x="2538492" y="399961"/>
            <a:ext cx="4128645" cy="145354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Down Arrow 79">
            <a:extLst>
              <a:ext uri="{FF2B5EF4-FFF2-40B4-BE49-F238E27FC236}">
                <a16:creationId xmlns:a16="http://schemas.microsoft.com/office/drawing/2014/main" id="{E5C0F881-6618-194A-A738-DD3EB28C21BA}"/>
              </a:ext>
            </a:extLst>
          </p:cNvPr>
          <p:cNvSpPr/>
          <p:nvPr/>
        </p:nvSpPr>
        <p:spPr>
          <a:xfrm>
            <a:off x="4082926" y="3940427"/>
            <a:ext cx="909381" cy="582004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C520063-3F16-2648-8529-F339E8B4BB7D}"/>
              </a:ext>
            </a:extLst>
          </p:cNvPr>
          <p:cNvGrpSpPr/>
          <p:nvPr/>
        </p:nvGrpSpPr>
        <p:grpSpPr>
          <a:xfrm>
            <a:off x="1471786" y="4249262"/>
            <a:ext cx="7317109" cy="2165452"/>
            <a:chOff x="459910" y="3618213"/>
            <a:chExt cx="7317109" cy="216545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C0FF384-43DC-6345-A9CF-C30C1B5E0892}"/>
                </a:ext>
              </a:extLst>
            </p:cNvPr>
            <p:cNvSpPr/>
            <p:nvPr/>
          </p:nvSpPr>
          <p:spPr>
            <a:xfrm>
              <a:off x="1025234" y="4692408"/>
              <a:ext cx="6751785" cy="10912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E8424B0-B8A5-024B-BD58-87A8DA103129}"/>
                </a:ext>
              </a:extLst>
            </p:cNvPr>
            <p:cNvSpPr txBox="1"/>
            <p:nvPr/>
          </p:nvSpPr>
          <p:spPr>
            <a:xfrm>
              <a:off x="459910" y="3618213"/>
              <a:ext cx="6751785" cy="1091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800" kern="1200" dirty="0"/>
                <a:t>Investigate the roles of PHC in preventing COVID-19 spread and promoting healthy behaviour in the community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4B26097-A658-8C49-9089-0361DF542A51}"/>
              </a:ext>
            </a:extLst>
          </p:cNvPr>
          <p:cNvGrpSpPr/>
          <p:nvPr/>
        </p:nvGrpSpPr>
        <p:grpSpPr>
          <a:xfrm>
            <a:off x="3808656" y="2221966"/>
            <a:ext cx="1636886" cy="1636886"/>
            <a:chOff x="3753647" y="1991909"/>
            <a:chExt cx="1636886" cy="1636886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BC8F7B3-6055-D748-A752-1F5BBB4446E0}"/>
                </a:ext>
              </a:extLst>
            </p:cNvPr>
            <p:cNvSpPr/>
            <p:nvPr/>
          </p:nvSpPr>
          <p:spPr>
            <a:xfrm>
              <a:off x="3753647" y="1991909"/>
              <a:ext cx="1636886" cy="16368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Oval 8">
              <a:extLst>
                <a:ext uri="{FF2B5EF4-FFF2-40B4-BE49-F238E27FC236}">
                  <a16:creationId xmlns:a16="http://schemas.microsoft.com/office/drawing/2014/main" id="{63A46F58-5701-0B46-9B89-E7F8BA71F38A}"/>
                </a:ext>
              </a:extLst>
            </p:cNvPr>
            <p:cNvSpPr txBox="1"/>
            <p:nvPr/>
          </p:nvSpPr>
          <p:spPr>
            <a:xfrm>
              <a:off x="3993363" y="2231625"/>
              <a:ext cx="1157454" cy="1157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Primary health care in Indonesia</a:t>
              </a:r>
              <a:endParaRPr lang="en-AU" sz="1900" kern="1200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8E3E07F-D20E-9443-8E47-DB5EFAF832E8}"/>
              </a:ext>
            </a:extLst>
          </p:cNvPr>
          <p:cNvGrpSpPr/>
          <p:nvPr/>
        </p:nvGrpSpPr>
        <p:grpSpPr>
          <a:xfrm>
            <a:off x="2733151" y="887671"/>
            <a:ext cx="1636886" cy="1636886"/>
            <a:chOff x="2582364" y="763880"/>
            <a:chExt cx="1636886" cy="1636886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F3C5710-AA87-DE45-A8C0-E5F4FFF056E3}"/>
                </a:ext>
              </a:extLst>
            </p:cNvPr>
            <p:cNvSpPr/>
            <p:nvPr/>
          </p:nvSpPr>
          <p:spPr>
            <a:xfrm>
              <a:off x="2582364" y="763880"/>
              <a:ext cx="1636886" cy="16368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Oval 10">
              <a:extLst>
                <a:ext uri="{FF2B5EF4-FFF2-40B4-BE49-F238E27FC236}">
                  <a16:creationId xmlns:a16="http://schemas.microsoft.com/office/drawing/2014/main" id="{D4200035-9590-B549-B305-295C91657E75}"/>
                </a:ext>
              </a:extLst>
            </p:cNvPr>
            <p:cNvSpPr txBox="1"/>
            <p:nvPr/>
          </p:nvSpPr>
          <p:spPr>
            <a:xfrm>
              <a:off x="2822080" y="1003596"/>
              <a:ext cx="1157454" cy="1157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/>
                <a:t>Disturb health system</a:t>
              </a:r>
              <a:endParaRPr lang="en-AU" sz="1900" kern="1200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37BBA5F-8FFC-2D43-A8AF-D6C606A747CD}"/>
              </a:ext>
            </a:extLst>
          </p:cNvPr>
          <p:cNvGrpSpPr/>
          <p:nvPr/>
        </p:nvGrpSpPr>
        <p:grpSpPr>
          <a:xfrm>
            <a:off x="4238830" y="456336"/>
            <a:ext cx="2095064" cy="1636886"/>
            <a:chOff x="4255626" y="368117"/>
            <a:chExt cx="1636886" cy="1636886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15D9263-212F-114F-96FC-A1C2718D160D}"/>
                </a:ext>
              </a:extLst>
            </p:cNvPr>
            <p:cNvSpPr/>
            <p:nvPr/>
          </p:nvSpPr>
          <p:spPr>
            <a:xfrm>
              <a:off x="4255626" y="368117"/>
              <a:ext cx="1636886" cy="16368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Oval 12">
              <a:extLst>
                <a:ext uri="{FF2B5EF4-FFF2-40B4-BE49-F238E27FC236}">
                  <a16:creationId xmlns:a16="http://schemas.microsoft.com/office/drawing/2014/main" id="{5A9B5734-B582-C54A-B262-230E2CC810F5}"/>
                </a:ext>
              </a:extLst>
            </p:cNvPr>
            <p:cNvSpPr txBox="1"/>
            <p:nvPr/>
          </p:nvSpPr>
          <p:spPr>
            <a:xfrm>
              <a:off x="4495342" y="607833"/>
              <a:ext cx="1157454" cy="1157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Prevention and health promotion</a:t>
              </a:r>
              <a:endParaRPr lang="en-AU" sz="1900" kern="1200" dirty="0"/>
            </a:p>
          </p:txBody>
        </p:sp>
      </p:grpSp>
      <p:sp>
        <p:nvSpPr>
          <p:cNvPr id="85" name="Shape 84">
            <a:extLst>
              <a:ext uri="{FF2B5EF4-FFF2-40B4-BE49-F238E27FC236}">
                <a16:creationId xmlns:a16="http://schemas.microsoft.com/office/drawing/2014/main" id="{97FB4D08-022B-9444-A8F3-F065866D00C5}"/>
              </a:ext>
            </a:extLst>
          </p:cNvPr>
          <p:cNvSpPr/>
          <p:nvPr/>
        </p:nvSpPr>
        <p:spPr>
          <a:xfrm>
            <a:off x="2264567" y="179092"/>
            <a:ext cx="4611121" cy="3797807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0954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p61"/>
          <p:cNvSpPr/>
          <p:nvPr/>
        </p:nvSpPr>
        <p:spPr>
          <a:xfrm>
            <a:off x="185079" y="1645988"/>
            <a:ext cx="2715173" cy="2749917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7" name="Google Shape;3707;p61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METHODS</a:t>
            </a:r>
            <a:endParaRPr dirty="0"/>
          </a:p>
        </p:txBody>
      </p:sp>
      <p:sp>
        <p:nvSpPr>
          <p:cNvPr id="3708" name="Google Shape;3708;p61"/>
          <p:cNvSpPr txBox="1">
            <a:spLocks noGrp="1"/>
          </p:cNvSpPr>
          <p:nvPr>
            <p:ph type="title"/>
          </p:nvPr>
        </p:nvSpPr>
        <p:spPr>
          <a:xfrm>
            <a:off x="161861" y="1732589"/>
            <a:ext cx="2699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Data Collection</a:t>
            </a:r>
            <a:endParaRPr sz="2800" dirty="0"/>
          </a:p>
        </p:txBody>
      </p:sp>
      <p:sp>
        <p:nvSpPr>
          <p:cNvPr id="3711" name="Google Shape;3711;p61"/>
          <p:cNvSpPr txBox="1">
            <a:spLocks noGrp="1"/>
          </p:cNvSpPr>
          <p:nvPr>
            <p:ph type="subTitle" idx="3"/>
          </p:nvPr>
        </p:nvSpPr>
        <p:spPr>
          <a:xfrm>
            <a:off x="-140322" y="2340103"/>
            <a:ext cx="2715173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/>
              <a:t>     Online focus group discussion with eight PHC health officers on April 2020</a:t>
            </a:r>
          </a:p>
        </p:txBody>
      </p:sp>
      <p:sp>
        <p:nvSpPr>
          <p:cNvPr id="3756" name="Google Shape;3756;p61"/>
          <p:cNvSpPr/>
          <p:nvPr/>
        </p:nvSpPr>
        <p:spPr>
          <a:xfrm flipH="1">
            <a:off x="7634081" y="4196561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7" name="Google Shape;3757;p61"/>
          <p:cNvGrpSpPr/>
          <p:nvPr/>
        </p:nvGrpSpPr>
        <p:grpSpPr>
          <a:xfrm flipH="1">
            <a:off x="8130933" y="4483691"/>
            <a:ext cx="597548" cy="598233"/>
            <a:chOff x="3399297" y="-1686975"/>
            <a:chExt cx="1003777" cy="1004926"/>
          </a:xfrm>
        </p:grpSpPr>
        <p:sp>
          <p:nvSpPr>
            <p:cNvPr id="3758" name="Google Shape;3758;p61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61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61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61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61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61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61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61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61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61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61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61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61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61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61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61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61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61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61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61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61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61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61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61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61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61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61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61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61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61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61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61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61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61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61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3" name="Google Shape;3793;p61"/>
          <p:cNvSpPr/>
          <p:nvPr/>
        </p:nvSpPr>
        <p:spPr>
          <a:xfrm flipH="1">
            <a:off x="1225259" y="1210304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3705;p61">
            <a:extLst>
              <a:ext uri="{FF2B5EF4-FFF2-40B4-BE49-F238E27FC236}">
                <a16:creationId xmlns:a16="http://schemas.microsoft.com/office/drawing/2014/main" id="{580430C3-98F6-1641-B3C8-10029E086E23}"/>
              </a:ext>
            </a:extLst>
          </p:cNvPr>
          <p:cNvSpPr/>
          <p:nvPr/>
        </p:nvSpPr>
        <p:spPr>
          <a:xfrm>
            <a:off x="3160939" y="1644303"/>
            <a:ext cx="2715173" cy="2749917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3705;p61">
            <a:extLst>
              <a:ext uri="{FF2B5EF4-FFF2-40B4-BE49-F238E27FC236}">
                <a16:creationId xmlns:a16="http://schemas.microsoft.com/office/drawing/2014/main" id="{7E7F93B0-61A6-5B4D-AAFA-3BA061FFE54A}"/>
              </a:ext>
            </a:extLst>
          </p:cNvPr>
          <p:cNvSpPr/>
          <p:nvPr/>
        </p:nvSpPr>
        <p:spPr>
          <a:xfrm>
            <a:off x="6201513" y="1644302"/>
            <a:ext cx="2715173" cy="2749917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3708;p61">
            <a:extLst>
              <a:ext uri="{FF2B5EF4-FFF2-40B4-BE49-F238E27FC236}">
                <a16:creationId xmlns:a16="http://schemas.microsoft.com/office/drawing/2014/main" id="{F2D62E3B-D02B-8E4B-B3D6-4761DBEBA511}"/>
              </a:ext>
            </a:extLst>
          </p:cNvPr>
          <p:cNvSpPr txBox="1">
            <a:spLocks/>
          </p:cNvSpPr>
          <p:nvPr/>
        </p:nvSpPr>
        <p:spPr>
          <a:xfrm>
            <a:off x="3227525" y="1732589"/>
            <a:ext cx="2699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0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9pPr>
          </a:lstStyle>
          <a:p>
            <a:pPr lvl="0"/>
            <a:r>
              <a:rPr lang="en-US" sz="2800" dirty="0"/>
              <a:t>Participants</a:t>
            </a:r>
            <a:endParaRPr lang="en-AU" sz="2800" dirty="0"/>
          </a:p>
        </p:txBody>
      </p:sp>
      <p:sp>
        <p:nvSpPr>
          <p:cNvPr id="101" name="Google Shape;3711;p61">
            <a:extLst>
              <a:ext uri="{FF2B5EF4-FFF2-40B4-BE49-F238E27FC236}">
                <a16:creationId xmlns:a16="http://schemas.microsoft.com/office/drawing/2014/main" id="{E359CB63-92E3-8C42-8105-EC22DCB81C94}"/>
              </a:ext>
            </a:extLst>
          </p:cNvPr>
          <p:cNvSpPr txBox="1">
            <a:spLocks/>
          </p:cNvSpPr>
          <p:nvPr/>
        </p:nvSpPr>
        <p:spPr>
          <a:xfrm>
            <a:off x="2939255" y="2432818"/>
            <a:ext cx="2715173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16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lvl="0"/>
            <a:r>
              <a:rPr lang="en-US" sz="2000" dirty="0"/>
              <a:t>     Ranging from western to eastern Indonesia regions </a:t>
            </a:r>
            <a:endParaRPr lang="en-AU" sz="2000" dirty="0"/>
          </a:p>
        </p:txBody>
      </p:sp>
      <p:sp>
        <p:nvSpPr>
          <p:cNvPr id="102" name="Google Shape;3711;p61">
            <a:extLst>
              <a:ext uri="{FF2B5EF4-FFF2-40B4-BE49-F238E27FC236}">
                <a16:creationId xmlns:a16="http://schemas.microsoft.com/office/drawing/2014/main" id="{B57545A2-EF40-6247-AA67-19ABFF641667}"/>
              </a:ext>
            </a:extLst>
          </p:cNvPr>
          <p:cNvSpPr txBox="1">
            <a:spLocks/>
          </p:cNvSpPr>
          <p:nvPr/>
        </p:nvSpPr>
        <p:spPr>
          <a:xfrm>
            <a:off x="6097796" y="2340103"/>
            <a:ext cx="2715173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16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loo 2"/>
              <a:buNone/>
              <a:defRPr sz="2800" b="0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lvl="0"/>
            <a:r>
              <a:rPr lang="en-US" sz="2000" dirty="0"/>
              <a:t>     Thematic analysis that aim to identify, </a:t>
            </a:r>
            <a:r>
              <a:rPr lang="en-US" sz="2000" dirty="0" err="1"/>
              <a:t>analyse</a:t>
            </a:r>
            <a:r>
              <a:rPr lang="en-US" sz="2000" dirty="0"/>
              <a:t>, and report the patterns of the data</a:t>
            </a:r>
          </a:p>
        </p:txBody>
      </p:sp>
      <p:sp>
        <p:nvSpPr>
          <p:cNvPr id="103" name="Google Shape;3708;p61">
            <a:extLst>
              <a:ext uri="{FF2B5EF4-FFF2-40B4-BE49-F238E27FC236}">
                <a16:creationId xmlns:a16="http://schemas.microsoft.com/office/drawing/2014/main" id="{6F1F7DED-7208-6740-98DA-BA00CC4F44AB}"/>
              </a:ext>
            </a:extLst>
          </p:cNvPr>
          <p:cNvSpPr txBox="1">
            <a:spLocks/>
          </p:cNvSpPr>
          <p:nvPr/>
        </p:nvSpPr>
        <p:spPr>
          <a:xfrm>
            <a:off x="6217586" y="1716970"/>
            <a:ext cx="2699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0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aven Pro Black"/>
              <a:buNone/>
              <a:defRPr sz="3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9pPr>
          </a:lstStyle>
          <a:p>
            <a:pPr lvl="0"/>
            <a:r>
              <a:rPr lang="en-US" sz="2800" dirty="0"/>
              <a:t>Data analysis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59416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41"/>
          <p:cNvSpPr txBox="1">
            <a:spLocks noGrp="1"/>
          </p:cNvSpPr>
          <p:nvPr>
            <p:ph type="title"/>
          </p:nvPr>
        </p:nvSpPr>
        <p:spPr>
          <a:xfrm>
            <a:off x="2953405" y="414700"/>
            <a:ext cx="3683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</a:t>
            </a:r>
            <a:endParaRPr dirty="0"/>
          </a:p>
        </p:txBody>
      </p:sp>
      <p:sp>
        <p:nvSpPr>
          <p:cNvPr id="2219" name="Google Shape;2219;p41"/>
          <p:cNvSpPr/>
          <p:nvPr/>
        </p:nvSpPr>
        <p:spPr>
          <a:xfrm rot="10800000" flipH="1">
            <a:off x="1042563" y="640202"/>
            <a:ext cx="647226" cy="647296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0" name="Google Shape;2220;p41"/>
          <p:cNvGrpSpPr/>
          <p:nvPr/>
        </p:nvGrpSpPr>
        <p:grpSpPr>
          <a:xfrm rot="10800000" flipH="1">
            <a:off x="7584911" y="596562"/>
            <a:ext cx="1380293" cy="1381874"/>
            <a:chOff x="3399297" y="-1686975"/>
            <a:chExt cx="1003777" cy="1004926"/>
          </a:xfrm>
        </p:grpSpPr>
        <p:sp>
          <p:nvSpPr>
            <p:cNvPr id="2221" name="Google Shape;2221;p41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1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1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1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1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1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1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1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1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1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41"/>
          <p:cNvSpPr/>
          <p:nvPr/>
        </p:nvSpPr>
        <p:spPr>
          <a:xfrm rot="10800000" flipH="1">
            <a:off x="4895700" y="826150"/>
            <a:ext cx="123000" cy="123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7" name="Content Placeholder 3">
            <a:extLst>
              <a:ext uri="{FF2B5EF4-FFF2-40B4-BE49-F238E27FC236}">
                <a16:creationId xmlns:a16="http://schemas.microsoft.com/office/drawing/2014/main" id="{AD493866-E1B0-1F4A-A4C7-C3D31BE34B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22523"/>
              </p:ext>
            </p:extLst>
          </p:nvPr>
        </p:nvGraphicFramePr>
        <p:xfrm>
          <a:off x="1008550" y="1306549"/>
          <a:ext cx="7058875" cy="300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56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p50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Arial Rounded MT Bold" panose="020F0704030504030204" pitchFamily="34" charset="0"/>
              </a:rPr>
              <a:t>Two sides of the community</a:t>
            </a:r>
            <a:endParaRPr dirty="0"/>
          </a:p>
        </p:txBody>
      </p:sp>
      <p:sp>
        <p:nvSpPr>
          <p:cNvPr id="2870" name="Google Shape;2870;p50"/>
          <p:cNvSpPr txBox="1">
            <a:spLocks noGrp="1"/>
          </p:cNvSpPr>
          <p:nvPr>
            <p:ph type="title"/>
          </p:nvPr>
        </p:nvSpPr>
        <p:spPr>
          <a:xfrm>
            <a:off x="1523131" y="1691438"/>
            <a:ext cx="6121667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Main actors to prevent the spread of COVID-19</a:t>
            </a:r>
            <a:endParaRPr dirty="0"/>
          </a:p>
        </p:txBody>
      </p:sp>
      <p:sp>
        <p:nvSpPr>
          <p:cNvPr id="2872" name="Google Shape;2872;p50"/>
          <p:cNvSpPr txBox="1">
            <a:spLocks noGrp="1"/>
          </p:cNvSpPr>
          <p:nvPr>
            <p:ph type="title" idx="2"/>
          </p:nvPr>
        </p:nvSpPr>
        <p:spPr>
          <a:xfrm>
            <a:off x="1523130" y="2843197"/>
            <a:ext cx="5896241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/>
              <a:t>Have contributed to some efforts and support PHC in dealing with the COVID-19 pandemic but sometimes hinder PHC efforts because of stigmatization on people with COVID-19. It made people hesitate to get COVID-19 test and hinder the tracing activities.</a:t>
            </a:r>
          </a:p>
        </p:txBody>
      </p:sp>
      <p:sp>
        <p:nvSpPr>
          <p:cNvPr id="2874" name="Google Shape;2874;p50"/>
          <p:cNvSpPr txBox="1">
            <a:spLocks noGrp="1"/>
          </p:cNvSpPr>
          <p:nvPr>
            <p:ph type="title" idx="4"/>
          </p:nvPr>
        </p:nvSpPr>
        <p:spPr>
          <a:xfrm>
            <a:off x="1523130" y="4211850"/>
            <a:ext cx="581302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/>
              <a:t>The community </a:t>
            </a:r>
            <a:r>
              <a:rPr lang="en-US" sz="1600" dirty="0" err="1"/>
              <a:t>stigmatise</a:t>
            </a:r>
            <a:r>
              <a:rPr lang="en-US" sz="1600" dirty="0"/>
              <a:t> people with COVID-19 and afraid of the disease, but at the same time did not use face mask properly, gather in crowd, and did not obey the suggestion to stay at home.</a:t>
            </a:r>
            <a:endParaRPr lang="en-AU" sz="1600" dirty="0"/>
          </a:p>
        </p:txBody>
      </p:sp>
      <p:sp>
        <p:nvSpPr>
          <p:cNvPr id="2876" name="Google Shape;2876;p50"/>
          <p:cNvSpPr/>
          <p:nvPr/>
        </p:nvSpPr>
        <p:spPr>
          <a:xfrm>
            <a:off x="941921" y="1683015"/>
            <a:ext cx="365700" cy="365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50"/>
          <p:cNvSpPr/>
          <p:nvPr/>
        </p:nvSpPr>
        <p:spPr>
          <a:xfrm>
            <a:off x="941921" y="2825672"/>
            <a:ext cx="365700" cy="365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50"/>
          <p:cNvSpPr/>
          <p:nvPr/>
        </p:nvSpPr>
        <p:spPr>
          <a:xfrm>
            <a:off x="941921" y="3985454"/>
            <a:ext cx="365700" cy="365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50"/>
          <p:cNvSpPr/>
          <p:nvPr/>
        </p:nvSpPr>
        <p:spPr>
          <a:xfrm>
            <a:off x="7336150" y="848524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32" name="Google Shape;2932;p50"/>
          <p:cNvCxnSpPr>
            <a:cxnSpLocks/>
            <a:endCxn id="2876" idx="3"/>
          </p:cNvCxnSpPr>
          <p:nvPr/>
        </p:nvCxnSpPr>
        <p:spPr>
          <a:xfrm rot="10800000">
            <a:off x="1307731" y="1865865"/>
            <a:ext cx="2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3" name="Google Shape;2933;p50"/>
          <p:cNvCxnSpPr>
            <a:cxnSpLocks/>
            <a:endCxn id="2877" idx="3"/>
          </p:cNvCxnSpPr>
          <p:nvPr/>
        </p:nvCxnSpPr>
        <p:spPr>
          <a:xfrm rot="10800000">
            <a:off x="1307731" y="3008502"/>
            <a:ext cx="2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4" name="Google Shape;2934;p50"/>
          <p:cNvCxnSpPr>
            <a:cxnSpLocks/>
            <a:endCxn id="2878" idx="3"/>
          </p:cNvCxnSpPr>
          <p:nvPr/>
        </p:nvCxnSpPr>
        <p:spPr>
          <a:xfrm rot="10800000">
            <a:off x="1307731" y="4168303"/>
            <a:ext cx="2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7" name="Google Shape;3293;p55">
            <a:extLst>
              <a:ext uri="{FF2B5EF4-FFF2-40B4-BE49-F238E27FC236}">
                <a16:creationId xmlns:a16="http://schemas.microsoft.com/office/drawing/2014/main" id="{7A708635-C62B-AB47-86E5-AF04745F4BFD}"/>
              </a:ext>
            </a:extLst>
          </p:cNvPr>
          <p:cNvGrpSpPr/>
          <p:nvPr/>
        </p:nvGrpSpPr>
        <p:grpSpPr>
          <a:xfrm>
            <a:off x="1025690" y="1703325"/>
            <a:ext cx="202667" cy="325080"/>
            <a:chOff x="1083825" y="3324925"/>
            <a:chExt cx="240775" cy="434750"/>
          </a:xfrm>
        </p:grpSpPr>
        <p:sp>
          <p:nvSpPr>
            <p:cNvPr id="78" name="Google Shape;3294;p55">
              <a:extLst>
                <a:ext uri="{FF2B5EF4-FFF2-40B4-BE49-F238E27FC236}">
                  <a16:creationId xmlns:a16="http://schemas.microsoft.com/office/drawing/2014/main" id="{4870A320-A002-174D-9522-6BB4D2ABE82A}"/>
                </a:ext>
              </a:extLst>
            </p:cNvPr>
            <p:cNvSpPr/>
            <p:nvPr/>
          </p:nvSpPr>
          <p:spPr>
            <a:xfrm>
              <a:off x="1090700" y="3638650"/>
              <a:ext cx="225175" cy="114150"/>
            </a:xfrm>
            <a:custGeom>
              <a:avLst/>
              <a:gdLst/>
              <a:ahLst/>
              <a:cxnLst/>
              <a:rect l="l" t="t" r="r" b="b"/>
              <a:pathLst>
                <a:path w="9007" h="4566" extrusionOk="0">
                  <a:moveTo>
                    <a:pt x="4042" y="0"/>
                  </a:moveTo>
                  <a:lnTo>
                    <a:pt x="3543" y="200"/>
                  </a:lnTo>
                  <a:lnTo>
                    <a:pt x="1223" y="1522"/>
                  </a:lnTo>
                  <a:lnTo>
                    <a:pt x="948" y="1697"/>
                  </a:lnTo>
                  <a:lnTo>
                    <a:pt x="699" y="1896"/>
                  </a:lnTo>
                  <a:lnTo>
                    <a:pt x="499" y="2146"/>
                  </a:lnTo>
                  <a:lnTo>
                    <a:pt x="325" y="2395"/>
                  </a:lnTo>
                  <a:lnTo>
                    <a:pt x="200" y="2670"/>
                  </a:lnTo>
                  <a:lnTo>
                    <a:pt x="100" y="2969"/>
                  </a:lnTo>
                  <a:lnTo>
                    <a:pt x="25" y="3293"/>
                  </a:lnTo>
                  <a:lnTo>
                    <a:pt x="0" y="3593"/>
                  </a:lnTo>
                  <a:lnTo>
                    <a:pt x="0" y="4117"/>
                  </a:lnTo>
                  <a:lnTo>
                    <a:pt x="25" y="4217"/>
                  </a:lnTo>
                  <a:lnTo>
                    <a:pt x="50" y="4291"/>
                  </a:lnTo>
                  <a:lnTo>
                    <a:pt x="75" y="4366"/>
                  </a:lnTo>
                  <a:lnTo>
                    <a:pt x="150" y="4441"/>
                  </a:lnTo>
                  <a:lnTo>
                    <a:pt x="200" y="4491"/>
                  </a:lnTo>
                  <a:lnTo>
                    <a:pt x="275" y="4541"/>
                  </a:lnTo>
                  <a:lnTo>
                    <a:pt x="375" y="4566"/>
                  </a:lnTo>
                  <a:lnTo>
                    <a:pt x="8632" y="4566"/>
                  </a:lnTo>
                  <a:lnTo>
                    <a:pt x="8732" y="4541"/>
                  </a:lnTo>
                  <a:lnTo>
                    <a:pt x="8807" y="4491"/>
                  </a:lnTo>
                  <a:lnTo>
                    <a:pt x="8882" y="4441"/>
                  </a:lnTo>
                  <a:lnTo>
                    <a:pt x="8932" y="4366"/>
                  </a:lnTo>
                  <a:lnTo>
                    <a:pt x="8982" y="4291"/>
                  </a:lnTo>
                  <a:lnTo>
                    <a:pt x="9006" y="4217"/>
                  </a:lnTo>
                  <a:lnTo>
                    <a:pt x="9006" y="4117"/>
                  </a:lnTo>
                  <a:lnTo>
                    <a:pt x="9006" y="3593"/>
                  </a:lnTo>
                  <a:lnTo>
                    <a:pt x="8982" y="3293"/>
                  </a:lnTo>
                  <a:lnTo>
                    <a:pt x="8932" y="2969"/>
                  </a:lnTo>
                  <a:lnTo>
                    <a:pt x="8832" y="2670"/>
                  </a:lnTo>
                  <a:lnTo>
                    <a:pt x="8682" y="2395"/>
                  </a:lnTo>
                  <a:lnTo>
                    <a:pt x="8508" y="2146"/>
                  </a:lnTo>
                  <a:lnTo>
                    <a:pt x="8308" y="1896"/>
                  </a:lnTo>
                  <a:lnTo>
                    <a:pt x="8058" y="1697"/>
                  </a:lnTo>
                  <a:lnTo>
                    <a:pt x="7809" y="1522"/>
                  </a:lnTo>
                  <a:lnTo>
                    <a:pt x="5464" y="200"/>
                  </a:lnTo>
                  <a:lnTo>
                    <a:pt x="5115" y="0"/>
                  </a:lnTo>
                  <a:close/>
                </a:path>
              </a:pathLst>
            </a:custGeom>
            <a:solidFill>
              <a:srgbClr val="87E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95;p55">
              <a:extLst>
                <a:ext uri="{FF2B5EF4-FFF2-40B4-BE49-F238E27FC236}">
                  <a16:creationId xmlns:a16="http://schemas.microsoft.com/office/drawing/2014/main" id="{859646D1-B77A-8043-883A-7D6D88BE70AB}"/>
                </a:ext>
              </a:extLst>
            </p:cNvPr>
            <p:cNvSpPr/>
            <p:nvPr/>
          </p:nvSpPr>
          <p:spPr>
            <a:xfrm>
              <a:off x="1090700" y="3638650"/>
              <a:ext cx="119150" cy="114150"/>
            </a:xfrm>
            <a:custGeom>
              <a:avLst/>
              <a:gdLst/>
              <a:ahLst/>
              <a:cxnLst/>
              <a:rect l="l" t="t" r="r" b="b"/>
              <a:pathLst>
                <a:path w="4766" h="4566" extrusionOk="0">
                  <a:moveTo>
                    <a:pt x="4042" y="0"/>
                  </a:moveTo>
                  <a:lnTo>
                    <a:pt x="3543" y="200"/>
                  </a:lnTo>
                  <a:lnTo>
                    <a:pt x="1223" y="1522"/>
                  </a:lnTo>
                  <a:lnTo>
                    <a:pt x="948" y="1697"/>
                  </a:lnTo>
                  <a:lnTo>
                    <a:pt x="699" y="1896"/>
                  </a:lnTo>
                  <a:lnTo>
                    <a:pt x="499" y="2146"/>
                  </a:lnTo>
                  <a:lnTo>
                    <a:pt x="325" y="2395"/>
                  </a:lnTo>
                  <a:lnTo>
                    <a:pt x="200" y="2670"/>
                  </a:lnTo>
                  <a:lnTo>
                    <a:pt x="100" y="2969"/>
                  </a:lnTo>
                  <a:lnTo>
                    <a:pt x="25" y="3293"/>
                  </a:lnTo>
                  <a:lnTo>
                    <a:pt x="0" y="3593"/>
                  </a:lnTo>
                  <a:lnTo>
                    <a:pt x="0" y="4117"/>
                  </a:lnTo>
                  <a:lnTo>
                    <a:pt x="25" y="4217"/>
                  </a:lnTo>
                  <a:lnTo>
                    <a:pt x="50" y="4291"/>
                  </a:lnTo>
                  <a:lnTo>
                    <a:pt x="75" y="4366"/>
                  </a:lnTo>
                  <a:lnTo>
                    <a:pt x="150" y="4441"/>
                  </a:lnTo>
                  <a:lnTo>
                    <a:pt x="200" y="4491"/>
                  </a:lnTo>
                  <a:lnTo>
                    <a:pt x="275" y="4541"/>
                  </a:lnTo>
                  <a:lnTo>
                    <a:pt x="375" y="4566"/>
                  </a:lnTo>
                  <a:lnTo>
                    <a:pt x="1497" y="4566"/>
                  </a:lnTo>
                  <a:lnTo>
                    <a:pt x="1497" y="4067"/>
                  </a:lnTo>
                  <a:lnTo>
                    <a:pt x="1522" y="3742"/>
                  </a:lnTo>
                  <a:lnTo>
                    <a:pt x="1597" y="3443"/>
                  </a:lnTo>
                  <a:lnTo>
                    <a:pt x="1697" y="3144"/>
                  </a:lnTo>
                  <a:lnTo>
                    <a:pt x="1822" y="2869"/>
                  </a:lnTo>
                  <a:lnTo>
                    <a:pt x="1996" y="2595"/>
                  </a:lnTo>
                  <a:lnTo>
                    <a:pt x="2196" y="2370"/>
                  </a:lnTo>
                  <a:lnTo>
                    <a:pt x="2445" y="2146"/>
                  </a:lnTo>
                  <a:lnTo>
                    <a:pt x="2720" y="1971"/>
                  </a:lnTo>
                  <a:lnTo>
                    <a:pt x="4765" y="824"/>
                  </a:lnTo>
                  <a:lnTo>
                    <a:pt x="4765" y="0"/>
                  </a:lnTo>
                  <a:close/>
                </a:path>
              </a:pathLst>
            </a:custGeom>
            <a:solidFill>
              <a:srgbClr val="87E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96;p55">
              <a:extLst>
                <a:ext uri="{FF2B5EF4-FFF2-40B4-BE49-F238E27FC236}">
                  <a16:creationId xmlns:a16="http://schemas.microsoft.com/office/drawing/2014/main" id="{AFF7FF61-E1A4-5C4A-81A1-D85031C52050}"/>
                </a:ext>
              </a:extLst>
            </p:cNvPr>
            <p:cNvSpPr/>
            <p:nvPr/>
          </p:nvSpPr>
          <p:spPr>
            <a:xfrm>
              <a:off x="1090700" y="3331800"/>
              <a:ext cx="227675" cy="206450"/>
            </a:xfrm>
            <a:custGeom>
              <a:avLst/>
              <a:gdLst/>
              <a:ahLst/>
              <a:cxnLst/>
              <a:rect l="l" t="t" r="r" b="b"/>
              <a:pathLst>
                <a:path w="9107" h="8258" extrusionOk="0">
                  <a:moveTo>
                    <a:pt x="2919" y="0"/>
                  </a:moveTo>
                  <a:lnTo>
                    <a:pt x="2545" y="25"/>
                  </a:lnTo>
                  <a:lnTo>
                    <a:pt x="2221" y="100"/>
                  </a:lnTo>
                  <a:lnTo>
                    <a:pt x="1896" y="250"/>
                  </a:lnTo>
                  <a:lnTo>
                    <a:pt x="1597" y="424"/>
                  </a:lnTo>
                  <a:lnTo>
                    <a:pt x="1348" y="649"/>
                  </a:lnTo>
                  <a:lnTo>
                    <a:pt x="1123" y="923"/>
                  </a:lnTo>
                  <a:lnTo>
                    <a:pt x="948" y="1223"/>
                  </a:lnTo>
                  <a:lnTo>
                    <a:pt x="799" y="1572"/>
                  </a:lnTo>
                  <a:lnTo>
                    <a:pt x="774" y="1722"/>
                  </a:lnTo>
                  <a:lnTo>
                    <a:pt x="599" y="1846"/>
                  </a:lnTo>
                  <a:lnTo>
                    <a:pt x="449" y="1971"/>
                  </a:lnTo>
                  <a:lnTo>
                    <a:pt x="325" y="2146"/>
                  </a:lnTo>
                  <a:lnTo>
                    <a:pt x="200" y="2320"/>
                  </a:lnTo>
                  <a:lnTo>
                    <a:pt x="125" y="2495"/>
                  </a:lnTo>
                  <a:lnTo>
                    <a:pt x="50" y="2694"/>
                  </a:lnTo>
                  <a:lnTo>
                    <a:pt x="25" y="2894"/>
                  </a:lnTo>
                  <a:lnTo>
                    <a:pt x="0" y="3094"/>
                  </a:lnTo>
                  <a:lnTo>
                    <a:pt x="0" y="3193"/>
                  </a:lnTo>
                  <a:lnTo>
                    <a:pt x="225" y="6836"/>
                  </a:lnTo>
                  <a:lnTo>
                    <a:pt x="674" y="7609"/>
                  </a:lnTo>
                  <a:lnTo>
                    <a:pt x="1123" y="8008"/>
                  </a:lnTo>
                  <a:lnTo>
                    <a:pt x="7709" y="8258"/>
                  </a:lnTo>
                  <a:lnTo>
                    <a:pt x="8932" y="7385"/>
                  </a:lnTo>
                  <a:lnTo>
                    <a:pt x="9106" y="3193"/>
                  </a:lnTo>
                  <a:lnTo>
                    <a:pt x="9106" y="2994"/>
                  </a:lnTo>
                  <a:lnTo>
                    <a:pt x="9081" y="2769"/>
                  </a:lnTo>
                  <a:lnTo>
                    <a:pt x="9006" y="2545"/>
                  </a:lnTo>
                  <a:lnTo>
                    <a:pt x="8932" y="2345"/>
                  </a:lnTo>
                  <a:lnTo>
                    <a:pt x="8807" y="2171"/>
                  </a:lnTo>
                  <a:lnTo>
                    <a:pt x="8682" y="1996"/>
                  </a:lnTo>
                  <a:lnTo>
                    <a:pt x="8532" y="1846"/>
                  </a:lnTo>
                  <a:lnTo>
                    <a:pt x="8358" y="1722"/>
                  </a:lnTo>
                  <a:lnTo>
                    <a:pt x="8308" y="1572"/>
                  </a:lnTo>
                  <a:lnTo>
                    <a:pt x="8183" y="1223"/>
                  </a:lnTo>
                  <a:lnTo>
                    <a:pt x="8009" y="923"/>
                  </a:lnTo>
                  <a:lnTo>
                    <a:pt x="7784" y="649"/>
                  </a:lnTo>
                  <a:lnTo>
                    <a:pt x="7510" y="424"/>
                  </a:lnTo>
                  <a:lnTo>
                    <a:pt x="7235" y="250"/>
                  </a:lnTo>
                  <a:lnTo>
                    <a:pt x="6911" y="100"/>
                  </a:lnTo>
                  <a:lnTo>
                    <a:pt x="6562" y="25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2D2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97;p55">
              <a:extLst>
                <a:ext uri="{FF2B5EF4-FFF2-40B4-BE49-F238E27FC236}">
                  <a16:creationId xmlns:a16="http://schemas.microsoft.com/office/drawing/2014/main" id="{02D596A0-8BDD-3047-8CE7-1B3EE7EF47DA}"/>
                </a:ext>
              </a:extLst>
            </p:cNvPr>
            <p:cNvSpPr/>
            <p:nvPr/>
          </p:nvSpPr>
          <p:spPr>
            <a:xfrm>
              <a:off x="1277175" y="3495200"/>
              <a:ext cx="41200" cy="43050"/>
            </a:xfrm>
            <a:custGeom>
              <a:avLst/>
              <a:gdLst/>
              <a:ahLst/>
              <a:cxnLst/>
              <a:rect l="l" t="t" r="r" b="b"/>
              <a:pathLst>
                <a:path w="1648" h="1722" extrusionOk="0">
                  <a:moveTo>
                    <a:pt x="1" y="0"/>
                  </a:moveTo>
                  <a:lnTo>
                    <a:pt x="1" y="1722"/>
                  </a:lnTo>
                  <a:lnTo>
                    <a:pt x="1198" y="1722"/>
                  </a:lnTo>
                  <a:lnTo>
                    <a:pt x="1298" y="1672"/>
                  </a:lnTo>
                  <a:lnTo>
                    <a:pt x="1398" y="1622"/>
                  </a:lnTo>
                  <a:lnTo>
                    <a:pt x="1473" y="1547"/>
                  </a:lnTo>
                  <a:lnTo>
                    <a:pt x="1547" y="1472"/>
                  </a:lnTo>
                  <a:lnTo>
                    <a:pt x="1597" y="1373"/>
                  </a:lnTo>
                  <a:lnTo>
                    <a:pt x="1647" y="1273"/>
                  </a:lnTo>
                  <a:lnTo>
                    <a:pt x="1647" y="1148"/>
                  </a:lnTo>
                  <a:lnTo>
                    <a:pt x="1647" y="574"/>
                  </a:lnTo>
                  <a:lnTo>
                    <a:pt x="1647" y="449"/>
                  </a:lnTo>
                  <a:lnTo>
                    <a:pt x="1597" y="350"/>
                  </a:lnTo>
                  <a:lnTo>
                    <a:pt x="1547" y="250"/>
                  </a:lnTo>
                  <a:lnTo>
                    <a:pt x="1473" y="150"/>
                  </a:lnTo>
                  <a:lnTo>
                    <a:pt x="1398" y="75"/>
                  </a:lnTo>
                  <a:lnTo>
                    <a:pt x="1298" y="25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98;p55">
              <a:extLst>
                <a:ext uri="{FF2B5EF4-FFF2-40B4-BE49-F238E27FC236}">
                  <a16:creationId xmlns:a16="http://schemas.microsoft.com/office/drawing/2014/main" id="{F0742F37-9DB9-1E43-84A5-09115027640E}"/>
                </a:ext>
              </a:extLst>
            </p:cNvPr>
            <p:cNvSpPr/>
            <p:nvPr/>
          </p:nvSpPr>
          <p:spPr>
            <a:xfrm>
              <a:off x="1090075" y="3495200"/>
              <a:ext cx="40575" cy="43050"/>
            </a:xfrm>
            <a:custGeom>
              <a:avLst/>
              <a:gdLst/>
              <a:ahLst/>
              <a:cxnLst/>
              <a:rect l="l" t="t" r="r" b="b"/>
              <a:pathLst>
                <a:path w="1623" h="1722" extrusionOk="0">
                  <a:moveTo>
                    <a:pt x="450" y="0"/>
                  </a:moveTo>
                  <a:lnTo>
                    <a:pt x="350" y="25"/>
                  </a:lnTo>
                  <a:lnTo>
                    <a:pt x="250" y="75"/>
                  </a:lnTo>
                  <a:lnTo>
                    <a:pt x="175" y="150"/>
                  </a:lnTo>
                  <a:lnTo>
                    <a:pt x="100" y="250"/>
                  </a:lnTo>
                  <a:lnTo>
                    <a:pt x="50" y="350"/>
                  </a:lnTo>
                  <a:lnTo>
                    <a:pt x="0" y="449"/>
                  </a:lnTo>
                  <a:lnTo>
                    <a:pt x="0" y="574"/>
                  </a:lnTo>
                  <a:lnTo>
                    <a:pt x="0" y="1148"/>
                  </a:lnTo>
                  <a:lnTo>
                    <a:pt x="0" y="1273"/>
                  </a:lnTo>
                  <a:lnTo>
                    <a:pt x="50" y="1373"/>
                  </a:lnTo>
                  <a:lnTo>
                    <a:pt x="100" y="1472"/>
                  </a:lnTo>
                  <a:lnTo>
                    <a:pt x="175" y="1547"/>
                  </a:lnTo>
                  <a:lnTo>
                    <a:pt x="250" y="1622"/>
                  </a:lnTo>
                  <a:lnTo>
                    <a:pt x="350" y="1672"/>
                  </a:lnTo>
                  <a:lnTo>
                    <a:pt x="450" y="1722"/>
                  </a:lnTo>
                  <a:lnTo>
                    <a:pt x="1622" y="1722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99;p55">
              <a:extLst>
                <a:ext uri="{FF2B5EF4-FFF2-40B4-BE49-F238E27FC236}">
                  <a16:creationId xmlns:a16="http://schemas.microsoft.com/office/drawing/2014/main" id="{20F319FF-6D90-2A41-B1FB-6588940FAD74}"/>
                </a:ext>
              </a:extLst>
            </p:cNvPr>
            <p:cNvSpPr/>
            <p:nvPr/>
          </p:nvSpPr>
          <p:spPr>
            <a:xfrm>
              <a:off x="1118150" y="3419100"/>
              <a:ext cx="171525" cy="205850"/>
            </a:xfrm>
            <a:custGeom>
              <a:avLst/>
              <a:gdLst/>
              <a:ahLst/>
              <a:cxnLst/>
              <a:rect l="l" t="t" r="r" b="b"/>
              <a:pathLst>
                <a:path w="6861" h="8234" extrusionOk="0">
                  <a:moveTo>
                    <a:pt x="973" y="1"/>
                  </a:moveTo>
                  <a:lnTo>
                    <a:pt x="898" y="26"/>
                  </a:lnTo>
                  <a:lnTo>
                    <a:pt x="823" y="51"/>
                  </a:lnTo>
                  <a:lnTo>
                    <a:pt x="524" y="325"/>
                  </a:lnTo>
                  <a:lnTo>
                    <a:pt x="424" y="450"/>
                  </a:lnTo>
                  <a:lnTo>
                    <a:pt x="299" y="575"/>
                  </a:lnTo>
                  <a:lnTo>
                    <a:pt x="225" y="699"/>
                  </a:lnTo>
                  <a:lnTo>
                    <a:pt x="150" y="849"/>
                  </a:lnTo>
                  <a:lnTo>
                    <a:pt x="100" y="999"/>
                  </a:lnTo>
                  <a:lnTo>
                    <a:pt x="50" y="1173"/>
                  </a:lnTo>
                  <a:lnTo>
                    <a:pt x="25" y="1323"/>
                  </a:lnTo>
                  <a:lnTo>
                    <a:pt x="0" y="1498"/>
                  </a:lnTo>
                  <a:lnTo>
                    <a:pt x="0" y="4267"/>
                  </a:lnTo>
                  <a:lnTo>
                    <a:pt x="25" y="4716"/>
                  </a:lnTo>
                  <a:lnTo>
                    <a:pt x="100" y="5140"/>
                  </a:lnTo>
                  <a:lnTo>
                    <a:pt x="225" y="5539"/>
                  </a:lnTo>
                  <a:lnTo>
                    <a:pt x="374" y="5938"/>
                  </a:lnTo>
                  <a:lnTo>
                    <a:pt x="549" y="6313"/>
                  </a:lnTo>
                  <a:lnTo>
                    <a:pt x="798" y="6687"/>
                  </a:lnTo>
                  <a:lnTo>
                    <a:pt x="1048" y="7011"/>
                  </a:lnTo>
                  <a:lnTo>
                    <a:pt x="1347" y="7310"/>
                  </a:lnTo>
                  <a:lnTo>
                    <a:pt x="2669" y="8234"/>
                  </a:lnTo>
                  <a:lnTo>
                    <a:pt x="4466" y="8234"/>
                  </a:lnTo>
                  <a:lnTo>
                    <a:pt x="5414" y="7410"/>
                  </a:lnTo>
                  <a:lnTo>
                    <a:pt x="5738" y="7111"/>
                  </a:lnTo>
                  <a:lnTo>
                    <a:pt x="6012" y="6762"/>
                  </a:lnTo>
                  <a:lnTo>
                    <a:pt x="6287" y="6412"/>
                  </a:lnTo>
                  <a:lnTo>
                    <a:pt x="6486" y="6013"/>
                  </a:lnTo>
                  <a:lnTo>
                    <a:pt x="6661" y="5614"/>
                  </a:lnTo>
                  <a:lnTo>
                    <a:pt x="6761" y="5165"/>
                  </a:lnTo>
                  <a:lnTo>
                    <a:pt x="6836" y="4716"/>
                  </a:lnTo>
                  <a:lnTo>
                    <a:pt x="6861" y="4267"/>
                  </a:lnTo>
                  <a:lnTo>
                    <a:pt x="6861" y="1697"/>
                  </a:lnTo>
                  <a:lnTo>
                    <a:pt x="6861" y="1622"/>
                  </a:lnTo>
                  <a:lnTo>
                    <a:pt x="6836" y="1548"/>
                  </a:lnTo>
                  <a:lnTo>
                    <a:pt x="6761" y="1423"/>
                  </a:lnTo>
                  <a:lnTo>
                    <a:pt x="6636" y="1348"/>
                  </a:lnTo>
                  <a:lnTo>
                    <a:pt x="6561" y="1323"/>
                  </a:lnTo>
                  <a:lnTo>
                    <a:pt x="6486" y="1298"/>
                  </a:lnTo>
                  <a:lnTo>
                    <a:pt x="3792" y="1273"/>
                  </a:lnTo>
                  <a:lnTo>
                    <a:pt x="3493" y="1273"/>
                  </a:lnTo>
                  <a:lnTo>
                    <a:pt x="3193" y="1223"/>
                  </a:lnTo>
                  <a:lnTo>
                    <a:pt x="2894" y="1148"/>
                  </a:lnTo>
                  <a:lnTo>
                    <a:pt x="2595" y="1049"/>
                  </a:lnTo>
                  <a:lnTo>
                    <a:pt x="2320" y="924"/>
                  </a:lnTo>
                  <a:lnTo>
                    <a:pt x="2046" y="799"/>
                  </a:lnTo>
                  <a:lnTo>
                    <a:pt x="1796" y="624"/>
                  </a:lnTo>
                  <a:lnTo>
                    <a:pt x="1547" y="425"/>
                  </a:lnTo>
                  <a:lnTo>
                    <a:pt x="1148" y="5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00;p55">
              <a:extLst>
                <a:ext uri="{FF2B5EF4-FFF2-40B4-BE49-F238E27FC236}">
                  <a16:creationId xmlns:a16="http://schemas.microsoft.com/office/drawing/2014/main" id="{C4AB1E5B-B8E1-E44D-9042-7C6A166B377D}"/>
                </a:ext>
              </a:extLst>
            </p:cNvPr>
            <p:cNvSpPr/>
            <p:nvPr/>
          </p:nvSpPr>
          <p:spPr>
            <a:xfrm>
              <a:off x="1133725" y="3419100"/>
              <a:ext cx="155950" cy="53050"/>
            </a:xfrm>
            <a:custGeom>
              <a:avLst/>
              <a:gdLst/>
              <a:ahLst/>
              <a:cxnLst/>
              <a:rect l="l" t="t" r="r" b="b"/>
              <a:pathLst>
                <a:path w="6238" h="2122" extrusionOk="0">
                  <a:moveTo>
                    <a:pt x="350" y="1"/>
                  </a:moveTo>
                  <a:lnTo>
                    <a:pt x="275" y="26"/>
                  </a:lnTo>
                  <a:lnTo>
                    <a:pt x="200" y="51"/>
                  </a:lnTo>
                  <a:lnTo>
                    <a:pt x="1" y="250"/>
                  </a:lnTo>
                  <a:lnTo>
                    <a:pt x="425" y="624"/>
                  </a:lnTo>
                  <a:lnTo>
                    <a:pt x="699" y="899"/>
                  </a:lnTo>
                  <a:lnTo>
                    <a:pt x="974" y="1123"/>
                  </a:lnTo>
                  <a:lnTo>
                    <a:pt x="1298" y="1348"/>
                  </a:lnTo>
                  <a:lnTo>
                    <a:pt x="1622" y="1548"/>
                  </a:lnTo>
                  <a:lnTo>
                    <a:pt x="1972" y="1697"/>
                  </a:lnTo>
                  <a:lnTo>
                    <a:pt x="2371" y="1822"/>
                  </a:lnTo>
                  <a:lnTo>
                    <a:pt x="2770" y="1897"/>
                  </a:lnTo>
                  <a:lnTo>
                    <a:pt x="3219" y="1922"/>
                  </a:lnTo>
                  <a:lnTo>
                    <a:pt x="6238" y="2121"/>
                  </a:lnTo>
                  <a:lnTo>
                    <a:pt x="6238" y="1697"/>
                  </a:lnTo>
                  <a:lnTo>
                    <a:pt x="6238" y="1622"/>
                  </a:lnTo>
                  <a:lnTo>
                    <a:pt x="6213" y="1548"/>
                  </a:lnTo>
                  <a:lnTo>
                    <a:pt x="6138" y="1423"/>
                  </a:lnTo>
                  <a:lnTo>
                    <a:pt x="6013" y="1348"/>
                  </a:lnTo>
                  <a:lnTo>
                    <a:pt x="5938" y="1323"/>
                  </a:lnTo>
                  <a:lnTo>
                    <a:pt x="5863" y="1298"/>
                  </a:lnTo>
                  <a:lnTo>
                    <a:pt x="3169" y="1273"/>
                  </a:lnTo>
                  <a:lnTo>
                    <a:pt x="2870" y="1273"/>
                  </a:lnTo>
                  <a:lnTo>
                    <a:pt x="2570" y="1223"/>
                  </a:lnTo>
                  <a:lnTo>
                    <a:pt x="2271" y="1148"/>
                  </a:lnTo>
                  <a:lnTo>
                    <a:pt x="1972" y="1049"/>
                  </a:lnTo>
                  <a:lnTo>
                    <a:pt x="1697" y="924"/>
                  </a:lnTo>
                  <a:lnTo>
                    <a:pt x="1423" y="799"/>
                  </a:lnTo>
                  <a:lnTo>
                    <a:pt x="1173" y="624"/>
                  </a:lnTo>
                  <a:lnTo>
                    <a:pt x="924" y="425"/>
                  </a:lnTo>
                  <a:lnTo>
                    <a:pt x="525" y="51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01;p55">
              <a:extLst>
                <a:ext uri="{FF2B5EF4-FFF2-40B4-BE49-F238E27FC236}">
                  <a16:creationId xmlns:a16="http://schemas.microsoft.com/office/drawing/2014/main" id="{B3245CE3-6F58-8644-94F7-B52851CCE60E}"/>
                </a:ext>
              </a:extLst>
            </p:cNvPr>
            <p:cNvSpPr/>
            <p:nvPr/>
          </p:nvSpPr>
          <p:spPr>
            <a:xfrm>
              <a:off x="1178650" y="3588750"/>
              <a:ext cx="49275" cy="73000"/>
            </a:xfrm>
            <a:custGeom>
              <a:avLst/>
              <a:gdLst/>
              <a:ahLst/>
              <a:cxnLst/>
              <a:rect l="l" t="t" r="r" b="b"/>
              <a:pathLst>
                <a:path w="1971" h="2920" extrusionOk="0">
                  <a:moveTo>
                    <a:pt x="0" y="1"/>
                  </a:moveTo>
                  <a:lnTo>
                    <a:pt x="0" y="1946"/>
                  </a:lnTo>
                  <a:lnTo>
                    <a:pt x="25" y="2146"/>
                  </a:lnTo>
                  <a:lnTo>
                    <a:pt x="75" y="2321"/>
                  </a:lnTo>
                  <a:lnTo>
                    <a:pt x="175" y="2495"/>
                  </a:lnTo>
                  <a:lnTo>
                    <a:pt x="299" y="2645"/>
                  </a:lnTo>
                  <a:lnTo>
                    <a:pt x="449" y="2770"/>
                  </a:lnTo>
                  <a:lnTo>
                    <a:pt x="599" y="2845"/>
                  </a:lnTo>
                  <a:lnTo>
                    <a:pt x="798" y="2919"/>
                  </a:lnTo>
                  <a:lnTo>
                    <a:pt x="1197" y="2919"/>
                  </a:lnTo>
                  <a:lnTo>
                    <a:pt x="1372" y="2845"/>
                  </a:lnTo>
                  <a:lnTo>
                    <a:pt x="1547" y="2770"/>
                  </a:lnTo>
                  <a:lnTo>
                    <a:pt x="1671" y="2645"/>
                  </a:lnTo>
                  <a:lnTo>
                    <a:pt x="1796" y="2495"/>
                  </a:lnTo>
                  <a:lnTo>
                    <a:pt x="1896" y="2321"/>
                  </a:lnTo>
                  <a:lnTo>
                    <a:pt x="1946" y="2146"/>
                  </a:lnTo>
                  <a:lnTo>
                    <a:pt x="1971" y="1946"/>
                  </a:lnTo>
                  <a:lnTo>
                    <a:pt x="1971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02;p55">
              <a:extLst>
                <a:ext uri="{FF2B5EF4-FFF2-40B4-BE49-F238E27FC236}">
                  <a16:creationId xmlns:a16="http://schemas.microsoft.com/office/drawing/2014/main" id="{AB65A7A3-58F1-FC43-8C71-99B1EF36DB59}"/>
                </a:ext>
              </a:extLst>
            </p:cNvPr>
            <p:cNvSpPr/>
            <p:nvPr/>
          </p:nvSpPr>
          <p:spPr>
            <a:xfrm>
              <a:off x="1148700" y="3531375"/>
              <a:ext cx="109800" cy="96075"/>
            </a:xfrm>
            <a:custGeom>
              <a:avLst/>
              <a:gdLst/>
              <a:ahLst/>
              <a:cxnLst/>
              <a:rect l="l" t="t" r="r" b="b"/>
              <a:pathLst>
                <a:path w="4392" h="3843" extrusionOk="0">
                  <a:moveTo>
                    <a:pt x="2121" y="0"/>
                  </a:moveTo>
                  <a:lnTo>
                    <a:pt x="1996" y="50"/>
                  </a:lnTo>
                  <a:lnTo>
                    <a:pt x="1547" y="300"/>
                  </a:lnTo>
                  <a:lnTo>
                    <a:pt x="1472" y="350"/>
                  </a:lnTo>
                  <a:lnTo>
                    <a:pt x="1398" y="350"/>
                  </a:lnTo>
                  <a:lnTo>
                    <a:pt x="574" y="474"/>
                  </a:lnTo>
                  <a:lnTo>
                    <a:pt x="450" y="499"/>
                  </a:lnTo>
                  <a:lnTo>
                    <a:pt x="350" y="549"/>
                  </a:lnTo>
                  <a:lnTo>
                    <a:pt x="250" y="624"/>
                  </a:lnTo>
                  <a:lnTo>
                    <a:pt x="150" y="699"/>
                  </a:lnTo>
                  <a:lnTo>
                    <a:pt x="75" y="799"/>
                  </a:lnTo>
                  <a:lnTo>
                    <a:pt x="25" y="898"/>
                  </a:lnTo>
                  <a:lnTo>
                    <a:pt x="1" y="1023"/>
                  </a:lnTo>
                  <a:lnTo>
                    <a:pt x="1" y="1148"/>
                  </a:lnTo>
                  <a:lnTo>
                    <a:pt x="1" y="2146"/>
                  </a:lnTo>
                  <a:lnTo>
                    <a:pt x="1" y="2321"/>
                  </a:lnTo>
                  <a:lnTo>
                    <a:pt x="25" y="2495"/>
                  </a:lnTo>
                  <a:lnTo>
                    <a:pt x="75" y="2645"/>
                  </a:lnTo>
                  <a:lnTo>
                    <a:pt x="125" y="2795"/>
                  </a:lnTo>
                  <a:lnTo>
                    <a:pt x="200" y="2944"/>
                  </a:lnTo>
                  <a:lnTo>
                    <a:pt x="275" y="3094"/>
                  </a:lnTo>
                  <a:lnTo>
                    <a:pt x="375" y="3219"/>
                  </a:lnTo>
                  <a:lnTo>
                    <a:pt x="475" y="3343"/>
                  </a:lnTo>
                  <a:lnTo>
                    <a:pt x="599" y="3443"/>
                  </a:lnTo>
                  <a:lnTo>
                    <a:pt x="724" y="3543"/>
                  </a:lnTo>
                  <a:lnTo>
                    <a:pt x="874" y="3643"/>
                  </a:lnTo>
                  <a:lnTo>
                    <a:pt x="1023" y="3693"/>
                  </a:lnTo>
                  <a:lnTo>
                    <a:pt x="1173" y="3767"/>
                  </a:lnTo>
                  <a:lnTo>
                    <a:pt x="1348" y="3792"/>
                  </a:lnTo>
                  <a:lnTo>
                    <a:pt x="1497" y="3817"/>
                  </a:lnTo>
                  <a:lnTo>
                    <a:pt x="1672" y="3842"/>
                  </a:lnTo>
                  <a:lnTo>
                    <a:pt x="2695" y="3842"/>
                  </a:lnTo>
                  <a:lnTo>
                    <a:pt x="2869" y="3817"/>
                  </a:lnTo>
                  <a:lnTo>
                    <a:pt x="3019" y="3792"/>
                  </a:lnTo>
                  <a:lnTo>
                    <a:pt x="3194" y="3767"/>
                  </a:lnTo>
                  <a:lnTo>
                    <a:pt x="3344" y="3693"/>
                  </a:lnTo>
                  <a:lnTo>
                    <a:pt x="3493" y="3643"/>
                  </a:lnTo>
                  <a:lnTo>
                    <a:pt x="3643" y="3543"/>
                  </a:lnTo>
                  <a:lnTo>
                    <a:pt x="3768" y="3443"/>
                  </a:lnTo>
                  <a:lnTo>
                    <a:pt x="3892" y="3343"/>
                  </a:lnTo>
                  <a:lnTo>
                    <a:pt x="3992" y="3219"/>
                  </a:lnTo>
                  <a:lnTo>
                    <a:pt x="4092" y="3094"/>
                  </a:lnTo>
                  <a:lnTo>
                    <a:pt x="4167" y="2944"/>
                  </a:lnTo>
                  <a:lnTo>
                    <a:pt x="4242" y="2795"/>
                  </a:lnTo>
                  <a:lnTo>
                    <a:pt x="4316" y="2645"/>
                  </a:lnTo>
                  <a:lnTo>
                    <a:pt x="4341" y="2495"/>
                  </a:lnTo>
                  <a:lnTo>
                    <a:pt x="4366" y="2321"/>
                  </a:lnTo>
                  <a:lnTo>
                    <a:pt x="4391" y="2146"/>
                  </a:lnTo>
                  <a:lnTo>
                    <a:pt x="4391" y="1123"/>
                  </a:lnTo>
                  <a:lnTo>
                    <a:pt x="4366" y="998"/>
                  </a:lnTo>
                  <a:lnTo>
                    <a:pt x="4341" y="898"/>
                  </a:lnTo>
                  <a:lnTo>
                    <a:pt x="4292" y="799"/>
                  </a:lnTo>
                  <a:lnTo>
                    <a:pt x="4217" y="699"/>
                  </a:lnTo>
                  <a:lnTo>
                    <a:pt x="4142" y="599"/>
                  </a:lnTo>
                  <a:lnTo>
                    <a:pt x="4042" y="549"/>
                  </a:lnTo>
                  <a:lnTo>
                    <a:pt x="3942" y="499"/>
                  </a:lnTo>
                  <a:lnTo>
                    <a:pt x="3818" y="474"/>
                  </a:lnTo>
                  <a:lnTo>
                    <a:pt x="3119" y="350"/>
                  </a:lnTo>
                  <a:lnTo>
                    <a:pt x="2969" y="325"/>
                  </a:lnTo>
                  <a:lnTo>
                    <a:pt x="2445" y="50"/>
                  </a:lnTo>
                  <a:lnTo>
                    <a:pt x="23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03;p55">
              <a:extLst>
                <a:ext uri="{FF2B5EF4-FFF2-40B4-BE49-F238E27FC236}">
                  <a16:creationId xmlns:a16="http://schemas.microsoft.com/office/drawing/2014/main" id="{618D92DD-30A4-764A-A769-E04414CAFEF7}"/>
                </a:ext>
              </a:extLst>
            </p:cNvPr>
            <p:cNvSpPr/>
            <p:nvPr/>
          </p:nvSpPr>
          <p:spPr>
            <a:xfrm>
              <a:off x="1148700" y="3531375"/>
              <a:ext cx="76750" cy="96075"/>
            </a:xfrm>
            <a:custGeom>
              <a:avLst/>
              <a:gdLst/>
              <a:ahLst/>
              <a:cxnLst/>
              <a:rect l="l" t="t" r="r" b="b"/>
              <a:pathLst>
                <a:path w="3070" h="3843" extrusionOk="0">
                  <a:moveTo>
                    <a:pt x="2121" y="0"/>
                  </a:moveTo>
                  <a:lnTo>
                    <a:pt x="1996" y="50"/>
                  </a:lnTo>
                  <a:lnTo>
                    <a:pt x="1547" y="300"/>
                  </a:lnTo>
                  <a:lnTo>
                    <a:pt x="1472" y="350"/>
                  </a:lnTo>
                  <a:lnTo>
                    <a:pt x="1398" y="350"/>
                  </a:lnTo>
                  <a:lnTo>
                    <a:pt x="574" y="474"/>
                  </a:lnTo>
                  <a:lnTo>
                    <a:pt x="450" y="499"/>
                  </a:lnTo>
                  <a:lnTo>
                    <a:pt x="350" y="549"/>
                  </a:lnTo>
                  <a:lnTo>
                    <a:pt x="250" y="624"/>
                  </a:lnTo>
                  <a:lnTo>
                    <a:pt x="150" y="699"/>
                  </a:lnTo>
                  <a:lnTo>
                    <a:pt x="75" y="799"/>
                  </a:lnTo>
                  <a:lnTo>
                    <a:pt x="25" y="898"/>
                  </a:lnTo>
                  <a:lnTo>
                    <a:pt x="1" y="1023"/>
                  </a:lnTo>
                  <a:lnTo>
                    <a:pt x="1" y="1148"/>
                  </a:lnTo>
                  <a:lnTo>
                    <a:pt x="1" y="2146"/>
                  </a:lnTo>
                  <a:lnTo>
                    <a:pt x="1" y="2321"/>
                  </a:lnTo>
                  <a:lnTo>
                    <a:pt x="25" y="2470"/>
                  </a:lnTo>
                  <a:lnTo>
                    <a:pt x="75" y="2645"/>
                  </a:lnTo>
                  <a:lnTo>
                    <a:pt x="125" y="2795"/>
                  </a:lnTo>
                  <a:lnTo>
                    <a:pt x="200" y="2944"/>
                  </a:lnTo>
                  <a:lnTo>
                    <a:pt x="275" y="3069"/>
                  </a:lnTo>
                  <a:lnTo>
                    <a:pt x="375" y="3219"/>
                  </a:lnTo>
                  <a:lnTo>
                    <a:pt x="475" y="3318"/>
                  </a:lnTo>
                  <a:lnTo>
                    <a:pt x="599" y="3443"/>
                  </a:lnTo>
                  <a:lnTo>
                    <a:pt x="724" y="3543"/>
                  </a:lnTo>
                  <a:lnTo>
                    <a:pt x="849" y="3618"/>
                  </a:lnTo>
                  <a:lnTo>
                    <a:pt x="998" y="3693"/>
                  </a:lnTo>
                  <a:lnTo>
                    <a:pt x="1148" y="3743"/>
                  </a:lnTo>
                  <a:lnTo>
                    <a:pt x="1323" y="3792"/>
                  </a:lnTo>
                  <a:lnTo>
                    <a:pt x="1472" y="3817"/>
                  </a:lnTo>
                  <a:lnTo>
                    <a:pt x="1647" y="3842"/>
                  </a:lnTo>
                  <a:lnTo>
                    <a:pt x="1497" y="3718"/>
                  </a:lnTo>
                  <a:lnTo>
                    <a:pt x="1373" y="3568"/>
                  </a:lnTo>
                  <a:lnTo>
                    <a:pt x="1248" y="3418"/>
                  </a:lnTo>
                  <a:lnTo>
                    <a:pt x="1148" y="3244"/>
                  </a:lnTo>
                  <a:lnTo>
                    <a:pt x="1073" y="3069"/>
                  </a:lnTo>
                  <a:lnTo>
                    <a:pt x="1023" y="2869"/>
                  </a:lnTo>
                  <a:lnTo>
                    <a:pt x="973" y="2670"/>
                  </a:lnTo>
                  <a:lnTo>
                    <a:pt x="973" y="2470"/>
                  </a:lnTo>
                  <a:lnTo>
                    <a:pt x="973" y="2046"/>
                  </a:lnTo>
                  <a:lnTo>
                    <a:pt x="998" y="1797"/>
                  </a:lnTo>
                  <a:lnTo>
                    <a:pt x="1048" y="1572"/>
                  </a:lnTo>
                  <a:lnTo>
                    <a:pt x="1173" y="1372"/>
                  </a:lnTo>
                  <a:lnTo>
                    <a:pt x="1298" y="1173"/>
                  </a:lnTo>
                  <a:lnTo>
                    <a:pt x="1472" y="998"/>
                  </a:lnTo>
                  <a:lnTo>
                    <a:pt x="1672" y="874"/>
                  </a:lnTo>
                  <a:lnTo>
                    <a:pt x="1872" y="774"/>
                  </a:lnTo>
                  <a:lnTo>
                    <a:pt x="2121" y="724"/>
                  </a:lnTo>
                  <a:lnTo>
                    <a:pt x="2371" y="699"/>
                  </a:lnTo>
                  <a:lnTo>
                    <a:pt x="2445" y="674"/>
                  </a:lnTo>
                  <a:lnTo>
                    <a:pt x="2520" y="649"/>
                  </a:lnTo>
                  <a:lnTo>
                    <a:pt x="2994" y="400"/>
                  </a:lnTo>
                  <a:lnTo>
                    <a:pt x="3069" y="350"/>
                  </a:lnTo>
                  <a:lnTo>
                    <a:pt x="2969" y="325"/>
                  </a:lnTo>
                  <a:lnTo>
                    <a:pt x="2445" y="50"/>
                  </a:lnTo>
                  <a:lnTo>
                    <a:pt x="23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04;p55">
              <a:extLst>
                <a:ext uri="{FF2B5EF4-FFF2-40B4-BE49-F238E27FC236}">
                  <a16:creationId xmlns:a16="http://schemas.microsoft.com/office/drawing/2014/main" id="{D621CFAE-148E-9242-94C2-F12425F980A0}"/>
                </a:ext>
              </a:extLst>
            </p:cNvPr>
            <p:cNvSpPr/>
            <p:nvPr/>
          </p:nvSpPr>
          <p:spPr>
            <a:xfrm>
              <a:off x="1083825" y="3324925"/>
              <a:ext cx="240775" cy="434750"/>
            </a:xfrm>
            <a:custGeom>
              <a:avLst/>
              <a:gdLst/>
              <a:ahLst/>
              <a:cxnLst/>
              <a:rect l="l" t="t" r="r" b="b"/>
              <a:pathLst>
                <a:path w="9631" h="17390" extrusionOk="0">
                  <a:moveTo>
                    <a:pt x="1124" y="7061"/>
                  </a:moveTo>
                  <a:lnTo>
                    <a:pt x="1124" y="8283"/>
                  </a:lnTo>
                  <a:lnTo>
                    <a:pt x="824" y="8283"/>
                  </a:lnTo>
                  <a:lnTo>
                    <a:pt x="700" y="8258"/>
                  </a:lnTo>
                  <a:lnTo>
                    <a:pt x="600" y="8184"/>
                  </a:lnTo>
                  <a:lnTo>
                    <a:pt x="525" y="8084"/>
                  </a:lnTo>
                  <a:lnTo>
                    <a:pt x="500" y="7959"/>
                  </a:lnTo>
                  <a:lnTo>
                    <a:pt x="500" y="7385"/>
                  </a:lnTo>
                  <a:lnTo>
                    <a:pt x="525" y="7260"/>
                  </a:lnTo>
                  <a:lnTo>
                    <a:pt x="600" y="7161"/>
                  </a:lnTo>
                  <a:lnTo>
                    <a:pt x="700" y="7086"/>
                  </a:lnTo>
                  <a:lnTo>
                    <a:pt x="824" y="7061"/>
                  </a:lnTo>
                  <a:close/>
                  <a:moveTo>
                    <a:pt x="8807" y="7061"/>
                  </a:moveTo>
                  <a:lnTo>
                    <a:pt x="8932" y="7086"/>
                  </a:lnTo>
                  <a:lnTo>
                    <a:pt x="9032" y="7161"/>
                  </a:lnTo>
                  <a:lnTo>
                    <a:pt x="9107" y="7260"/>
                  </a:lnTo>
                  <a:lnTo>
                    <a:pt x="9132" y="7385"/>
                  </a:lnTo>
                  <a:lnTo>
                    <a:pt x="9132" y="7959"/>
                  </a:lnTo>
                  <a:lnTo>
                    <a:pt x="9107" y="8084"/>
                  </a:lnTo>
                  <a:lnTo>
                    <a:pt x="9032" y="8184"/>
                  </a:lnTo>
                  <a:lnTo>
                    <a:pt x="8932" y="8258"/>
                  </a:lnTo>
                  <a:lnTo>
                    <a:pt x="8807" y="8283"/>
                  </a:lnTo>
                  <a:lnTo>
                    <a:pt x="8508" y="8283"/>
                  </a:lnTo>
                  <a:lnTo>
                    <a:pt x="8508" y="7061"/>
                  </a:lnTo>
                  <a:close/>
                  <a:moveTo>
                    <a:pt x="1648" y="7859"/>
                  </a:moveTo>
                  <a:lnTo>
                    <a:pt x="2471" y="8907"/>
                  </a:lnTo>
                  <a:lnTo>
                    <a:pt x="2421" y="9007"/>
                  </a:lnTo>
                  <a:lnTo>
                    <a:pt x="2371" y="9132"/>
                  </a:lnTo>
                  <a:lnTo>
                    <a:pt x="2346" y="9256"/>
                  </a:lnTo>
                  <a:lnTo>
                    <a:pt x="2321" y="9406"/>
                  </a:lnTo>
                  <a:lnTo>
                    <a:pt x="2321" y="10229"/>
                  </a:lnTo>
                  <a:lnTo>
                    <a:pt x="2171" y="9980"/>
                  </a:lnTo>
                  <a:lnTo>
                    <a:pt x="2022" y="9730"/>
                  </a:lnTo>
                  <a:lnTo>
                    <a:pt x="1922" y="9481"/>
                  </a:lnTo>
                  <a:lnTo>
                    <a:pt x="1822" y="9206"/>
                  </a:lnTo>
                  <a:lnTo>
                    <a:pt x="1747" y="8907"/>
                  </a:lnTo>
                  <a:lnTo>
                    <a:pt x="1672" y="8633"/>
                  </a:lnTo>
                  <a:lnTo>
                    <a:pt x="1648" y="8333"/>
                  </a:lnTo>
                  <a:lnTo>
                    <a:pt x="1648" y="8034"/>
                  </a:lnTo>
                  <a:lnTo>
                    <a:pt x="1648" y="7859"/>
                  </a:lnTo>
                  <a:close/>
                  <a:moveTo>
                    <a:pt x="7984" y="7909"/>
                  </a:moveTo>
                  <a:lnTo>
                    <a:pt x="7984" y="8034"/>
                  </a:lnTo>
                  <a:lnTo>
                    <a:pt x="7984" y="8358"/>
                  </a:lnTo>
                  <a:lnTo>
                    <a:pt x="7934" y="8658"/>
                  </a:lnTo>
                  <a:lnTo>
                    <a:pt x="7884" y="8957"/>
                  </a:lnTo>
                  <a:lnTo>
                    <a:pt x="7785" y="9256"/>
                  </a:lnTo>
                  <a:lnTo>
                    <a:pt x="7685" y="9531"/>
                  </a:lnTo>
                  <a:lnTo>
                    <a:pt x="7560" y="9805"/>
                  </a:lnTo>
                  <a:lnTo>
                    <a:pt x="7410" y="10080"/>
                  </a:lnTo>
                  <a:lnTo>
                    <a:pt x="7236" y="10329"/>
                  </a:lnTo>
                  <a:lnTo>
                    <a:pt x="7236" y="9381"/>
                  </a:lnTo>
                  <a:lnTo>
                    <a:pt x="7211" y="9156"/>
                  </a:lnTo>
                  <a:lnTo>
                    <a:pt x="7136" y="8957"/>
                  </a:lnTo>
                  <a:lnTo>
                    <a:pt x="7984" y="7909"/>
                  </a:lnTo>
                  <a:close/>
                  <a:moveTo>
                    <a:pt x="4816" y="8508"/>
                  </a:moveTo>
                  <a:lnTo>
                    <a:pt x="4916" y="8533"/>
                  </a:lnTo>
                  <a:lnTo>
                    <a:pt x="5464" y="8807"/>
                  </a:lnTo>
                  <a:lnTo>
                    <a:pt x="5564" y="8857"/>
                  </a:lnTo>
                  <a:lnTo>
                    <a:pt x="5664" y="8882"/>
                  </a:lnTo>
                  <a:lnTo>
                    <a:pt x="6363" y="8982"/>
                  </a:lnTo>
                  <a:lnTo>
                    <a:pt x="6512" y="9032"/>
                  </a:lnTo>
                  <a:lnTo>
                    <a:pt x="6612" y="9107"/>
                  </a:lnTo>
                  <a:lnTo>
                    <a:pt x="6687" y="9231"/>
                  </a:lnTo>
                  <a:lnTo>
                    <a:pt x="6712" y="9381"/>
                  </a:lnTo>
                  <a:lnTo>
                    <a:pt x="6712" y="10404"/>
                  </a:lnTo>
                  <a:lnTo>
                    <a:pt x="6687" y="10678"/>
                  </a:lnTo>
                  <a:lnTo>
                    <a:pt x="6612" y="10953"/>
                  </a:lnTo>
                  <a:lnTo>
                    <a:pt x="6487" y="11202"/>
                  </a:lnTo>
                  <a:lnTo>
                    <a:pt x="6288" y="11427"/>
                  </a:lnTo>
                  <a:lnTo>
                    <a:pt x="6088" y="11601"/>
                  </a:lnTo>
                  <a:lnTo>
                    <a:pt x="5839" y="11726"/>
                  </a:lnTo>
                  <a:lnTo>
                    <a:pt x="5564" y="11801"/>
                  </a:lnTo>
                  <a:lnTo>
                    <a:pt x="5290" y="11826"/>
                  </a:lnTo>
                  <a:lnTo>
                    <a:pt x="4267" y="11826"/>
                  </a:lnTo>
                  <a:lnTo>
                    <a:pt x="3993" y="11801"/>
                  </a:lnTo>
                  <a:lnTo>
                    <a:pt x="3718" y="11726"/>
                  </a:lnTo>
                  <a:lnTo>
                    <a:pt x="3469" y="11601"/>
                  </a:lnTo>
                  <a:lnTo>
                    <a:pt x="3269" y="11427"/>
                  </a:lnTo>
                  <a:lnTo>
                    <a:pt x="3094" y="11202"/>
                  </a:lnTo>
                  <a:lnTo>
                    <a:pt x="2945" y="10953"/>
                  </a:lnTo>
                  <a:lnTo>
                    <a:pt x="2870" y="10678"/>
                  </a:lnTo>
                  <a:lnTo>
                    <a:pt x="2845" y="10404"/>
                  </a:lnTo>
                  <a:lnTo>
                    <a:pt x="2845" y="9406"/>
                  </a:lnTo>
                  <a:lnTo>
                    <a:pt x="2870" y="9256"/>
                  </a:lnTo>
                  <a:lnTo>
                    <a:pt x="2945" y="9132"/>
                  </a:lnTo>
                  <a:lnTo>
                    <a:pt x="3045" y="9032"/>
                  </a:lnTo>
                  <a:lnTo>
                    <a:pt x="3194" y="8982"/>
                  </a:lnTo>
                  <a:lnTo>
                    <a:pt x="4018" y="8882"/>
                  </a:lnTo>
                  <a:lnTo>
                    <a:pt x="4142" y="8832"/>
                  </a:lnTo>
                  <a:lnTo>
                    <a:pt x="4267" y="8782"/>
                  </a:lnTo>
                  <a:lnTo>
                    <a:pt x="4716" y="8533"/>
                  </a:lnTo>
                  <a:lnTo>
                    <a:pt x="4816" y="8508"/>
                  </a:lnTo>
                  <a:close/>
                  <a:moveTo>
                    <a:pt x="5514" y="12325"/>
                  </a:moveTo>
                  <a:lnTo>
                    <a:pt x="5514" y="12499"/>
                  </a:lnTo>
                  <a:lnTo>
                    <a:pt x="5489" y="12649"/>
                  </a:lnTo>
                  <a:lnTo>
                    <a:pt x="5440" y="12774"/>
                  </a:lnTo>
                  <a:lnTo>
                    <a:pt x="5390" y="12899"/>
                  </a:lnTo>
                  <a:lnTo>
                    <a:pt x="5290" y="13023"/>
                  </a:lnTo>
                  <a:lnTo>
                    <a:pt x="5190" y="13098"/>
                  </a:lnTo>
                  <a:lnTo>
                    <a:pt x="5065" y="13173"/>
                  </a:lnTo>
                  <a:lnTo>
                    <a:pt x="4916" y="13223"/>
                  </a:lnTo>
                  <a:lnTo>
                    <a:pt x="4641" y="13223"/>
                  </a:lnTo>
                  <a:lnTo>
                    <a:pt x="4492" y="13173"/>
                  </a:lnTo>
                  <a:lnTo>
                    <a:pt x="4367" y="13098"/>
                  </a:lnTo>
                  <a:lnTo>
                    <a:pt x="4267" y="13023"/>
                  </a:lnTo>
                  <a:lnTo>
                    <a:pt x="4167" y="12899"/>
                  </a:lnTo>
                  <a:lnTo>
                    <a:pt x="4117" y="12774"/>
                  </a:lnTo>
                  <a:lnTo>
                    <a:pt x="4067" y="12649"/>
                  </a:lnTo>
                  <a:lnTo>
                    <a:pt x="4042" y="12499"/>
                  </a:lnTo>
                  <a:lnTo>
                    <a:pt x="4042" y="12325"/>
                  </a:lnTo>
                  <a:close/>
                  <a:moveTo>
                    <a:pt x="3194" y="1"/>
                  </a:moveTo>
                  <a:lnTo>
                    <a:pt x="2995" y="26"/>
                  </a:lnTo>
                  <a:lnTo>
                    <a:pt x="2795" y="51"/>
                  </a:lnTo>
                  <a:lnTo>
                    <a:pt x="2596" y="76"/>
                  </a:lnTo>
                  <a:lnTo>
                    <a:pt x="2396" y="150"/>
                  </a:lnTo>
                  <a:lnTo>
                    <a:pt x="2221" y="200"/>
                  </a:lnTo>
                  <a:lnTo>
                    <a:pt x="2047" y="300"/>
                  </a:lnTo>
                  <a:lnTo>
                    <a:pt x="1872" y="400"/>
                  </a:lnTo>
                  <a:lnTo>
                    <a:pt x="1722" y="500"/>
                  </a:lnTo>
                  <a:lnTo>
                    <a:pt x="1573" y="624"/>
                  </a:lnTo>
                  <a:lnTo>
                    <a:pt x="1423" y="749"/>
                  </a:lnTo>
                  <a:lnTo>
                    <a:pt x="1298" y="899"/>
                  </a:lnTo>
                  <a:lnTo>
                    <a:pt x="1174" y="1049"/>
                  </a:lnTo>
                  <a:lnTo>
                    <a:pt x="1074" y="1223"/>
                  </a:lnTo>
                  <a:lnTo>
                    <a:pt x="974" y="1398"/>
                  </a:lnTo>
                  <a:lnTo>
                    <a:pt x="899" y="1572"/>
                  </a:lnTo>
                  <a:lnTo>
                    <a:pt x="849" y="1772"/>
                  </a:lnTo>
                  <a:lnTo>
                    <a:pt x="824" y="1822"/>
                  </a:lnTo>
                  <a:lnTo>
                    <a:pt x="625" y="1972"/>
                  </a:lnTo>
                  <a:lnTo>
                    <a:pt x="475" y="2146"/>
                  </a:lnTo>
                  <a:lnTo>
                    <a:pt x="325" y="2346"/>
                  </a:lnTo>
                  <a:lnTo>
                    <a:pt x="201" y="2545"/>
                  </a:lnTo>
                  <a:lnTo>
                    <a:pt x="126" y="2770"/>
                  </a:lnTo>
                  <a:lnTo>
                    <a:pt x="51" y="3019"/>
                  </a:lnTo>
                  <a:lnTo>
                    <a:pt x="26" y="3244"/>
                  </a:lnTo>
                  <a:lnTo>
                    <a:pt x="26" y="3493"/>
                  </a:lnTo>
                  <a:lnTo>
                    <a:pt x="225" y="6786"/>
                  </a:lnTo>
                  <a:lnTo>
                    <a:pt x="126" y="6911"/>
                  </a:lnTo>
                  <a:lnTo>
                    <a:pt x="51" y="7061"/>
                  </a:lnTo>
                  <a:lnTo>
                    <a:pt x="1" y="7211"/>
                  </a:lnTo>
                  <a:lnTo>
                    <a:pt x="1" y="7385"/>
                  </a:lnTo>
                  <a:lnTo>
                    <a:pt x="1" y="7959"/>
                  </a:lnTo>
                  <a:lnTo>
                    <a:pt x="1" y="8134"/>
                  </a:lnTo>
                  <a:lnTo>
                    <a:pt x="51" y="8283"/>
                  </a:lnTo>
                  <a:lnTo>
                    <a:pt x="126" y="8433"/>
                  </a:lnTo>
                  <a:lnTo>
                    <a:pt x="225" y="8558"/>
                  </a:lnTo>
                  <a:lnTo>
                    <a:pt x="350" y="8658"/>
                  </a:lnTo>
                  <a:lnTo>
                    <a:pt x="500" y="8732"/>
                  </a:lnTo>
                  <a:lnTo>
                    <a:pt x="650" y="8782"/>
                  </a:lnTo>
                  <a:lnTo>
                    <a:pt x="1198" y="8782"/>
                  </a:lnTo>
                  <a:lnTo>
                    <a:pt x="1273" y="9132"/>
                  </a:lnTo>
                  <a:lnTo>
                    <a:pt x="1373" y="9481"/>
                  </a:lnTo>
                  <a:lnTo>
                    <a:pt x="1498" y="9805"/>
                  </a:lnTo>
                  <a:lnTo>
                    <a:pt x="1648" y="10104"/>
                  </a:lnTo>
                  <a:lnTo>
                    <a:pt x="1847" y="10429"/>
                  </a:lnTo>
                  <a:lnTo>
                    <a:pt x="2047" y="10703"/>
                  </a:lnTo>
                  <a:lnTo>
                    <a:pt x="2271" y="10978"/>
                  </a:lnTo>
                  <a:lnTo>
                    <a:pt x="2521" y="11227"/>
                  </a:lnTo>
                  <a:lnTo>
                    <a:pt x="2596" y="11402"/>
                  </a:lnTo>
                  <a:lnTo>
                    <a:pt x="2695" y="11551"/>
                  </a:lnTo>
                  <a:lnTo>
                    <a:pt x="2820" y="11676"/>
                  </a:lnTo>
                  <a:lnTo>
                    <a:pt x="2945" y="11801"/>
                  </a:lnTo>
                  <a:lnTo>
                    <a:pt x="3070" y="11926"/>
                  </a:lnTo>
                  <a:lnTo>
                    <a:pt x="3219" y="12025"/>
                  </a:lnTo>
                  <a:lnTo>
                    <a:pt x="3369" y="12125"/>
                  </a:lnTo>
                  <a:lnTo>
                    <a:pt x="3544" y="12200"/>
                  </a:lnTo>
                  <a:lnTo>
                    <a:pt x="3544" y="12499"/>
                  </a:lnTo>
                  <a:lnTo>
                    <a:pt x="3544" y="12599"/>
                  </a:lnTo>
                  <a:lnTo>
                    <a:pt x="1373" y="13847"/>
                  </a:lnTo>
                  <a:lnTo>
                    <a:pt x="1074" y="14046"/>
                  </a:lnTo>
                  <a:lnTo>
                    <a:pt x="799" y="14271"/>
                  </a:lnTo>
                  <a:lnTo>
                    <a:pt x="575" y="14545"/>
                  </a:lnTo>
                  <a:lnTo>
                    <a:pt x="375" y="14820"/>
                  </a:lnTo>
                  <a:lnTo>
                    <a:pt x="225" y="15119"/>
                  </a:lnTo>
                  <a:lnTo>
                    <a:pt x="126" y="15443"/>
                  </a:lnTo>
                  <a:lnTo>
                    <a:pt x="51" y="15793"/>
                  </a:lnTo>
                  <a:lnTo>
                    <a:pt x="26" y="16142"/>
                  </a:lnTo>
                  <a:lnTo>
                    <a:pt x="26" y="17115"/>
                  </a:lnTo>
                  <a:lnTo>
                    <a:pt x="51" y="17215"/>
                  </a:lnTo>
                  <a:lnTo>
                    <a:pt x="101" y="17314"/>
                  </a:lnTo>
                  <a:lnTo>
                    <a:pt x="176" y="17364"/>
                  </a:lnTo>
                  <a:lnTo>
                    <a:pt x="275" y="17389"/>
                  </a:lnTo>
                  <a:lnTo>
                    <a:pt x="375" y="17364"/>
                  </a:lnTo>
                  <a:lnTo>
                    <a:pt x="450" y="17314"/>
                  </a:lnTo>
                  <a:lnTo>
                    <a:pt x="525" y="17215"/>
                  </a:lnTo>
                  <a:lnTo>
                    <a:pt x="525" y="17115"/>
                  </a:lnTo>
                  <a:lnTo>
                    <a:pt x="525" y="16142"/>
                  </a:lnTo>
                  <a:lnTo>
                    <a:pt x="550" y="15867"/>
                  </a:lnTo>
                  <a:lnTo>
                    <a:pt x="600" y="15593"/>
                  </a:lnTo>
                  <a:lnTo>
                    <a:pt x="700" y="15319"/>
                  </a:lnTo>
                  <a:lnTo>
                    <a:pt x="824" y="15069"/>
                  </a:lnTo>
                  <a:lnTo>
                    <a:pt x="974" y="14845"/>
                  </a:lnTo>
                  <a:lnTo>
                    <a:pt x="1174" y="14645"/>
                  </a:lnTo>
                  <a:lnTo>
                    <a:pt x="1373" y="14445"/>
                  </a:lnTo>
                  <a:lnTo>
                    <a:pt x="1623" y="14296"/>
                  </a:lnTo>
                  <a:lnTo>
                    <a:pt x="3693" y="13098"/>
                  </a:lnTo>
                  <a:lnTo>
                    <a:pt x="3793" y="13248"/>
                  </a:lnTo>
                  <a:lnTo>
                    <a:pt x="3893" y="13373"/>
                  </a:lnTo>
                  <a:lnTo>
                    <a:pt x="4018" y="13472"/>
                  </a:lnTo>
                  <a:lnTo>
                    <a:pt x="4142" y="13572"/>
                  </a:lnTo>
                  <a:lnTo>
                    <a:pt x="4292" y="13647"/>
                  </a:lnTo>
                  <a:lnTo>
                    <a:pt x="4442" y="13697"/>
                  </a:lnTo>
                  <a:lnTo>
                    <a:pt x="4616" y="13722"/>
                  </a:lnTo>
                  <a:lnTo>
                    <a:pt x="4791" y="13747"/>
                  </a:lnTo>
                  <a:lnTo>
                    <a:pt x="4941" y="13722"/>
                  </a:lnTo>
                  <a:lnTo>
                    <a:pt x="5115" y="13697"/>
                  </a:lnTo>
                  <a:lnTo>
                    <a:pt x="5265" y="13647"/>
                  </a:lnTo>
                  <a:lnTo>
                    <a:pt x="5415" y="13572"/>
                  </a:lnTo>
                  <a:lnTo>
                    <a:pt x="5539" y="13472"/>
                  </a:lnTo>
                  <a:lnTo>
                    <a:pt x="5664" y="13373"/>
                  </a:lnTo>
                  <a:lnTo>
                    <a:pt x="5764" y="13248"/>
                  </a:lnTo>
                  <a:lnTo>
                    <a:pt x="5864" y="13098"/>
                  </a:lnTo>
                  <a:lnTo>
                    <a:pt x="6762" y="13622"/>
                  </a:lnTo>
                  <a:lnTo>
                    <a:pt x="6812" y="13647"/>
                  </a:lnTo>
                  <a:lnTo>
                    <a:pt x="6936" y="13647"/>
                  </a:lnTo>
                  <a:lnTo>
                    <a:pt x="7011" y="13622"/>
                  </a:lnTo>
                  <a:lnTo>
                    <a:pt x="7061" y="13572"/>
                  </a:lnTo>
                  <a:lnTo>
                    <a:pt x="7111" y="13522"/>
                  </a:lnTo>
                  <a:lnTo>
                    <a:pt x="7136" y="13423"/>
                  </a:lnTo>
                  <a:lnTo>
                    <a:pt x="7136" y="13323"/>
                  </a:lnTo>
                  <a:lnTo>
                    <a:pt x="7086" y="13248"/>
                  </a:lnTo>
                  <a:lnTo>
                    <a:pt x="7011" y="13173"/>
                  </a:lnTo>
                  <a:lnTo>
                    <a:pt x="6013" y="12599"/>
                  </a:lnTo>
                  <a:lnTo>
                    <a:pt x="6013" y="12499"/>
                  </a:lnTo>
                  <a:lnTo>
                    <a:pt x="6013" y="12200"/>
                  </a:lnTo>
                  <a:lnTo>
                    <a:pt x="6313" y="12050"/>
                  </a:lnTo>
                  <a:lnTo>
                    <a:pt x="6587" y="11851"/>
                  </a:lnTo>
                  <a:lnTo>
                    <a:pt x="6812" y="11626"/>
                  </a:lnTo>
                  <a:lnTo>
                    <a:pt x="6986" y="11352"/>
                  </a:lnTo>
                  <a:lnTo>
                    <a:pt x="7261" y="11077"/>
                  </a:lnTo>
                  <a:lnTo>
                    <a:pt x="7510" y="10803"/>
                  </a:lnTo>
                  <a:lnTo>
                    <a:pt x="7735" y="10504"/>
                  </a:lnTo>
                  <a:lnTo>
                    <a:pt x="7934" y="10179"/>
                  </a:lnTo>
                  <a:lnTo>
                    <a:pt x="8109" y="9855"/>
                  </a:lnTo>
                  <a:lnTo>
                    <a:pt x="8234" y="9506"/>
                  </a:lnTo>
                  <a:lnTo>
                    <a:pt x="8358" y="9156"/>
                  </a:lnTo>
                  <a:lnTo>
                    <a:pt x="8433" y="8782"/>
                  </a:lnTo>
                  <a:lnTo>
                    <a:pt x="8982" y="8782"/>
                  </a:lnTo>
                  <a:lnTo>
                    <a:pt x="9132" y="8732"/>
                  </a:lnTo>
                  <a:lnTo>
                    <a:pt x="9281" y="8658"/>
                  </a:lnTo>
                  <a:lnTo>
                    <a:pt x="9381" y="8558"/>
                  </a:lnTo>
                  <a:lnTo>
                    <a:pt x="9506" y="8433"/>
                  </a:lnTo>
                  <a:lnTo>
                    <a:pt x="9581" y="8283"/>
                  </a:lnTo>
                  <a:lnTo>
                    <a:pt x="9631" y="8134"/>
                  </a:lnTo>
                  <a:lnTo>
                    <a:pt x="9631" y="7959"/>
                  </a:lnTo>
                  <a:lnTo>
                    <a:pt x="9631" y="7385"/>
                  </a:lnTo>
                  <a:lnTo>
                    <a:pt x="9631" y="7236"/>
                  </a:lnTo>
                  <a:lnTo>
                    <a:pt x="9581" y="7086"/>
                  </a:lnTo>
                  <a:lnTo>
                    <a:pt x="9531" y="6961"/>
                  </a:lnTo>
                  <a:lnTo>
                    <a:pt x="9431" y="6836"/>
                  </a:lnTo>
                  <a:lnTo>
                    <a:pt x="9506" y="5464"/>
                  </a:lnTo>
                  <a:lnTo>
                    <a:pt x="9506" y="5364"/>
                  </a:lnTo>
                  <a:lnTo>
                    <a:pt x="9456" y="5265"/>
                  </a:lnTo>
                  <a:lnTo>
                    <a:pt x="9381" y="5215"/>
                  </a:lnTo>
                  <a:lnTo>
                    <a:pt x="9281" y="5190"/>
                  </a:lnTo>
                  <a:lnTo>
                    <a:pt x="9182" y="5215"/>
                  </a:lnTo>
                  <a:lnTo>
                    <a:pt x="9082" y="5265"/>
                  </a:lnTo>
                  <a:lnTo>
                    <a:pt x="9032" y="5340"/>
                  </a:lnTo>
                  <a:lnTo>
                    <a:pt x="9007" y="5439"/>
                  </a:lnTo>
                  <a:lnTo>
                    <a:pt x="8932" y="6562"/>
                  </a:lnTo>
                  <a:lnTo>
                    <a:pt x="8807" y="6537"/>
                  </a:lnTo>
                  <a:lnTo>
                    <a:pt x="8508" y="6537"/>
                  </a:lnTo>
                  <a:lnTo>
                    <a:pt x="8508" y="5464"/>
                  </a:lnTo>
                  <a:lnTo>
                    <a:pt x="8483" y="5340"/>
                  </a:lnTo>
                  <a:lnTo>
                    <a:pt x="8458" y="5215"/>
                  </a:lnTo>
                  <a:lnTo>
                    <a:pt x="8383" y="5090"/>
                  </a:lnTo>
                  <a:lnTo>
                    <a:pt x="8309" y="5015"/>
                  </a:lnTo>
                  <a:lnTo>
                    <a:pt x="8209" y="4940"/>
                  </a:lnTo>
                  <a:lnTo>
                    <a:pt x="8109" y="4866"/>
                  </a:lnTo>
                  <a:lnTo>
                    <a:pt x="7984" y="4841"/>
                  </a:lnTo>
                  <a:lnTo>
                    <a:pt x="7859" y="4816"/>
                  </a:lnTo>
                  <a:lnTo>
                    <a:pt x="5165" y="4791"/>
                  </a:lnTo>
                  <a:lnTo>
                    <a:pt x="4866" y="4791"/>
                  </a:lnTo>
                  <a:lnTo>
                    <a:pt x="4566" y="4741"/>
                  </a:lnTo>
                  <a:lnTo>
                    <a:pt x="4292" y="4666"/>
                  </a:lnTo>
                  <a:lnTo>
                    <a:pt x="3993" y="4566"/>
                  </a:lnTo>
                  <a:lnTo>
                    <a:pt x="3893" y="4541"/>
                  </a:lnTo>
                  <a:lnTo>
                    <a:pt x="3793" y="4566"/>
                  </a:lnTo>
                  <a:lnTo>
                    <a:pt x="3718" y="4616"/>
                  </a:lnTo>
                  <a:lnTo>
                    <a:pt x="3668" y="4691"/>
                  </a:lnTo>
                  <a:lnTo>
                    <a:pt x="3643" y="4791"/>
                  </a:lnTo>
                  <a:lnTo>
                    <a:pt x="3668" y="4890"/>
                  </a:lnTo>
                  <a:lnTo>
                    <a:pt x="3718" y="4965"/>
                  </a:lnTo>
                  <a:lnTo>
                    <a:pt x="3793" y="5040"/>
                  </a:lnTo>
                  <a:lnTo>
                    <a:pt x="4142" y="5140"/>
                  </a:lnTo>
                  <a:lnTo>
                    <a:pt x="4467" y="5240"/>
                  </a:lnTo>
                  <a:lnTo>
                    <a:pt x="4816" y="5290"/>
                  </a:lnTo>
                  <a:lnTo>
                    <a:pt x="5165" y="5315"/>
                  </a:lnTo>
                  <a:lnTo>
                    <a:pt x="7859" y="5340"/>
                  </a:lnTo>
                  <a:lnTo>
                    <a:pt x="7909" y="5340"/>
                  </a:lnTo>
                  <a:lnTo>
                    <a:pt x="7959" y="5364"/>
                  </a:lnTo>
                  <a:lnTo>
                    <a:pt x="7984" y="5414"/>
                  </a:lnTo>
                  <a:lnTo>
                    <a:pt x="7984" y="5464"/>
                  </a:lnTo>
                  <a:lnTo>
                    <a:pt x="7984" y="7111"/>
                  </a:lnTo>
                  <a:lnTo>
                    <a:pt x="6787" y="8583"/>
                  </a:lnTo>
                  <a:lnTo>
                    <a:pt x="6612" y="8508"/>
                  </a:lnTo>
                  <a:lnTo>
                    <a:pt x="6437" y="8483"/>
                  </a:lnTo>
                  <a:lnTo>
                    <a:pt x="5739" y="8358"/>
                  </a:lnTo>
                  <a:lnTo>
                    <a:pt x="5689" y="8358"/>
                  </a:lnTo>
                  <a:lnTo>
                    <a:pt x="5140" y="8084"/>
                  </a:lnTo>
                  <a:lnTo>
                    <a:pt x="4990" y="8009"/>
                  </a:lnTo>
                  <a:lnTo>
                    <a:pt x="4816" y="8009"/>
                  </a:lnTo>
                  <a:lnTo>
                    <a:pt x="4641" y="8034"/>
                  </a:lnTo>
                  <a:lnTo>
                    <a:pt x="4467" y="8084"/>
                  </a:lnTo>
                  <a:lnTo>
                    <a:pt x="4018" y="8333"/>
                  </a:lnTo>
                  <a:lnTo>
                    <a:pt x="3943" y="8358"/>
                  </a:lnTo>
                  <a:lnTo>
                    <a:pt x="3119" y="8483"/>
                  </a:lnTo>
                  <a:lnTo>
                    <a:pt x="2995" y="8508"/>
                  </a:lnTo>
                  <a:lnTo>
                    <a:pt x="2870" y="8558"/>
                  </a:lnTo>
                  <a:lnTo>
                    <a:pt x="1648" y="7061"/>
                  </a:lnTo>
                  <a:lnTo>
                    <a:pt x="1648" y="5265"/>
                  </a:lnTo>
                  <a:lnTo>
                    <a:pt x="1672" y="4990"/>
                  </a:lnTo>
                  <a:lnTo>
                    <a:pt x="1747" y="4716"/>
                  </a:lnTo>
                  <a:lnTo>
                    <a:pt x="1897" y="4491"/>
                  </a:lnTo>
                  <a:lnTo>
                    <a:pt x="2072" y="4292"/>
                  </a:lnTo>
                  <a:lnTo>
                    <a:pt x="2371" y="4017"/>
                  </a:lnTo>
                  <a:lnTo>
                    <a:pt x="2770" y="4391"/>
                  </a:lnTo>
                  <a:lnTo>
                    <a:pt x="2795" y="4416"/>
                  </a:lnTo>
                  <a:lnTo>
                    <a:pt x="2895" y="4466"/>
                  </a:lnTo>
                  <a:lnTo>
                    <a:pt x="2995" y="4466"/>
                  </a:lnTo>
                  <a:lnTo>
                    <a:pt x="3070" y="4441"/>
                  </a:lnTo>
                  <a:lnTo>
                    <a:pt x="3169" y="4391"/>
                  </a:lnTo>
                  <a:lnTo>
                    <a:pt x="3219" y="4292"/>
                  </a:lnTo>
                  <a:lnTo>
                    <a:pt x="3219" y="4192"/>
                  </a:lnTo>
                  <a:lnTo>
                    <a:pt x="3194" y="4117"/>
                  </a:lnTo>
                  <a:lnTo>
                    <a:pt x="3144" y="4017"/>
                  </a:lnTo>
                  <a:lnTo>
                    <a:pt x="3119" y="4017"/>
                  </a:lnTo>
                  <a:lnTo>
                    <a:pt x="3094" y="3992"/>
                  </a:lnTo>
                  <a:lnTo>
                    <a:pt x="2695" y="3643"/>
                  </a:lnTo>
                  <a:lnTo>
                    <a:pt x="2620" y="3568"/>
                  </a:lnTo>
                  <a:lnTo>
                    <a:pt x="2521" y="3543"/>
                  </a:lnTo>
                  <a:lnTo>
                    <a:pt x="2446" y="3518"/>
                  </a:lnTo>
                  <a:lnTo>
                    <a:pt x="2271" y="3518"/>
                  </a:lnTo>
                  <a:lnTo>
                    <a:pt x="2171" y="3543"/>
                  </a:lnTo>
                  <a:lnTo>
                    <a:pt x="2097" y="3593"/>
                  </a:lnTo>
                  <a:lnTo>
                    <a:pt x="2022" y="3643"/>
                  </a:lnTo>
                  <a:lnTo>
                    <a:pt x="1722" y="3893"/>
                  </a:lnTo>
                  <a:lnTo>
                    <a:pt x="1598" y="4042"/>
                  </a:lnTo>
                  <a:lnTo>
                    <a:pt x="1473" y="4192"/>
                  </a:lnTo>
                  <a:lnTo>
                    <a:pt x="1373" y="4342"/>
                  </a:lnTo>
                  <a:lnTo>
                    <a:pt x="1298" y="4516"/>
                  </a:lnTo>
                  <a:lnTo>
                    <a:pt x="1223" y="4691"/>
                  </a:lnTo>
                  <a:lnTo>
                    <a:pt x="1174" y="4866"/>
                  </a:lnTo>
                  <a:lnTo>
                    <a:pt x="1149" y="5065"/>
                  </a:lnTo>
                  <a:lnTo>
                    <a:pt x="1124" y="5265"/>
                  </a:lnTo>
                  <a:lnTo>
                    <a:pt x="1124" y="6537"/>
                  </a:lnTo>
                  <a:lnTo>
                    <a:pt x="824" y="6537"/>
                  </a:lnTo>
                  <a:lnTo>
                    <a:pt x="724" y="6562"/>
                  </a:lnTo>
                  <a:lnTo>
                    <a:pt x="525" y="3468"/>
                  </a:lnTo>
                  <a:lnTo>
                    <a:pt x="550" y="3269"/>
                  </a:lnTo>
                  <a:lnTo>
                    <a:pt x="575" y="3094"/>
                  </a:lnTo>
                  <a:lnTo>
                    <a:pt x="625" y="2920"/>
                  </a:lnTo>
                  <a:lnTo>
                    <a:pt x="675" y="2745"/>
                  </a:lnTo>
                  <a:lnTo>
                    <a:pt x="774" y="2595"/>
                  </a:lnTo>
                  <a:lnTo>
                    <a:pt x="899" y="2446"/>
                  </a:lnTo>
                  <a:lnTo>
                    <a:pt x="1024" y="2321"/>
                  </a:lnTo>
                  <a:lnTo>
                    <a:pt x="1174" y="2196"/>
                  </a:lnTo>
                  <a:lnTo>
                    <a:pt x="1248" y="2146"/>
                  </a:lnTo>
                  <a:lnTo>
                    <a:pt x="1273" y="2046"/>
                  </a:lnTo>
                  <a:lnTo>
                    <a:pt x="1323" y="1922"/>
                  </a:lnTo>
                  <a:lnTo>
                    <a:pt x="1448" y="1622"/>
                  </a:lnTo>
                  <a:lnTo>
                    <a:pt x="1598" y="1348"/>
                  </a:lnTo>
                  <a:lnTo>
                    <a:pt x="1797" y="1123"/>
                  </a:lnTo>
                  <a:lnTo>
                    <a:pt x="2022" y="899"/>
                  </a:lnTo>
                  <a:lnTo>
                    <a:pt x="2296" y="749"/>
                  </a:lnTo>
                  <a:lnTo>
                    <a:pt x="2571" y="624"/>
                  </a:lnTo>
                  <a:lnTo>
                    <a:pt x="2870" y="550"/>
                  </a:lnTo>
                  <a:lnTo>
                    <a:pt x="3194" y="525"/>
                  </a:lnTo>
                  <a:lnTo>
                    <a:pt x="6487" y="525"/>
                  </a:lnTo>
                  <a:lnTo>
                    <a:pt x="6787" y="550"/>
                  </a:lnTo>
                  <a:lnTo>
                    <a:pt x="7086" y="624"/>
                  </a:lnTo>
                  <a:lnTo>
                    <a:pt x="7385" y="749"/>
                  </a:lnTo>
                  <a:lnTo>
                    <a:pt x="7635" y="899"/>
                  </a:lnTo>
                  <a:lnTo>
                    <a:pt x="7859" y="1123"/>
                  </a:lnTo>
                  <a:lnTo>
                    <a:pt x="8059" y="1348"/>
                  </a:lnTo>
                  <a:lnTo>
                    <a:pt x="8234" y="1622"/>
                  </a:lnTo>
                  <a:lnTo>
                    <a:pt x="8333" y="1922"/>
                  </a:lnTo>
                  <a:lnTo>
                    <a:pt x="8383" y="2046"/>
                  </a:lnTo>
                  <a:lnTo>
                    <a:pt x="8408" y="2146"/>
                  </a:lnTo>
                  <a:lnTo>
                    <a:pt x="8483" y="2196"/>
                  </a:lnTo>
                  <a:lnTo>
                    <a:pt x="8633" y="2321"/>
                  </a:lnTo>
                  <a:lnTo>
                    <a:pt x="8758" y="2446"/>
                  </a:lnTo>
                  <a:lnTo>
                    <a:pt x="8882" y="2595"/>
                  </a:lnTo>
                  <a:lnTo>
                    <a:pt x="8982" y="2745"/>
                  </a:lnTo>
                  <a:lnTo>
                    <a:pt x="9057" y="2920"/>
                  </a:lnTo>
                  <a:lnTo>
                    <a:pt x="9107" y="3094"/>
                  </a:lnTo>
                  <a:lnTo>
                    <a:pt x="9132" y="3269"/>
                  </a:lnTo>
                  <a:lnTo>
                    <a:pt x="9132" y="3468"/>
                  </a:lnTo>
                  <a:lnTo>
                    <a:pt x="9082" y="4342"/>
                  </a:lnTo>
                  <a:lnTo>
                    <a:pt x="9082" y="4441"/>
                  </a:lnTo>
                  <a:lnTo>
                    <a:pt x="9132" y="4516"/>
                  </a:lnTo>
                  <a:lnTo>
                    <a:pt x="9207" y="4591"/>
                  </a:lnTo>
                  <a:lnTo>
                    <a:pt x="9306" y="4616"/>
                  </a:lnTo>
                  <a:lnTo>
                    <a:pt x="9406" y="4591"/>
                  </a:lnTo>
                  <a:lnTo>
                    <a:pt x="9506" y="4541"/>
                  </a:lnTo>
                  <a:lnTo>
                    <a:pt x="9556" y="4466"/>
                  </a:lnTo>
                  <a:lnTo>
                    <a:pt x="9581" y="4367"/>
                  </a:lnTo>
                  <a:lnTo>
                    <a:pt x="9631" y="3493"/>
                  </a:lnTo>
                  <a:lnTo>
                    <a:pt x="9631" y="3244"/>
                  </a:lnTo>
                  <a:lnTo>
                    <a:pt x="9606" y="3019"/>
                  </a:lnTo>
                  <a:lnTo>
                    <a:pt x="9531" y="2770"/>
                  </a:lnTo>
                  <a:lnTo>
                    <a:pt x="9456" y="2545"/>
                  </a:lnTo>
                  <a:lnTo>
                    <a:pt x="9331" y="2346"/>
                  </a:lnTo>
                  <a:lnTo>
                    <a:pt x="9207" y="2146"/>
                  </a:lnTo>
                  <a:lnTo>
                    <a:pt x="9032" y="1972"/>
                  </a:lnTo>
                  <a:lnTo>
                    <a:pt x="8832" y="1822"/>
                  </a:lnTo>
                  <a:lnTo>
                    <a:pt x="8832" y="1772"/>
                  </a:lnTo>
                  <a:lnTo>
                    <a:pt x="8758" y="1572"/>
                  </a:lnTo>
                  <a:lnTo>
                    <a:pt x="8683" y="1398"/>
                  </a:lnTo>
                  <a:lnTo>
                    <a:pt x="8583" y="1223"/>
                  </a:lnTo>
                  <a:lnTo>
                    <a:pt x="8483" y="1049"/>
                  </a:lnTo>
                  <a:lnTo>
                    <a:pt x="8358" y="899"/>
                  </a:lnTo>
                  <a:lnTo>
                    <a:pt x="8234" y="749"/>
                  </a:lnTo>
                  <a:lnTo>
                    <a:pt x="8084" y="624"/>
                  </a:lnTo>
                  <a:lnTo>
                    <a:pt x="7934" y="500"/>
                  </a:lnTo>
                  <a:lnTo>
                    <a:pt x="7785" y="400"/>
                  </a:lnTo>
                  <a:lnTo>
                    <a:pt x="7610" y="300"/>
                  </a:lnTo>
                  <a:lnTo>
                    <a:pt x="7435" y="200"/>
                  </a:lnTo>
                  <a:lnTo>
                    <a:pt x="7261" y="150"/>
                  </a:lnTo>
                  <a:lnTo>
                    <a:pt x="7061" y="76"/>
                  </a:lnTo>
                  <a:lnTo>
                    <a:pt x="6887" y="51"/>
                  </a:lnTo>
                  <a:lnTo>
                    <a:pt x="6687" y="26"/>
                  </a:lnTo>
                  <a:lnTo>
                    <a:pt x="64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05;p55">
              <a:extLst>
                <a:ext uri="{FF2B5EF4-FFF2-40B4-BE49-F238E27FC236}">
                  <a16:creationId xmlns:a16="http://schemas.microsoft.com/office/drawing/2014/main" id="{8173D687-E656-D645-A86D-99CFE163903E}"/>
                </a:ext>
              </a:extLst>
            </p:cNvPr>
            <p:cNvSpPr/>
            <p:nvPr/>
          </p:nvSpPr>
          <p:spPr>
            <a:xfrm>
              <a:off x="1273450" y="3666725"/>
              <a:ext cx="48650" cy="92950"/>
            </a:xfrm>
            <a:custGeom>
              <a:avLst/>
              <a:gdLst/>
              <a:ahLst/>
              <a:cxnLst/>
              <a:rect l="l" t="t" r="r" b="b"/>
              <a:pathLst>
                <a:path w="1946" h="3718" extrusionOk="0">
                  <a:moveTo>
                    <a:pt x="274" y="0"/>
                  </a:moveTo>
                  <a:lnTo>
                    <a:pt x="175" y="25"/>
                  </a:lnTo>
                  <a:lnTo>
                    <a:pt x="75" y="50"/>
                  </a:lnTo>
                  <a:lnTo>
                    <a:pt x="25" y="125"/>
                  </a:lnTo>
                  <a:lnTo>
                    <a:pt x="0" y="225"/>
                  </a:lnTo>
                  <a:lnTo>
                    <a:pt x="0" y="324"/>
                  </a:lnTo>
                  <a:lnTo>
                    <a:pt x="50" y="424"/>
                  </a:lnTo>
                  <a:lnTo>
                    <a:pt x="125" y="474"/>
                  </a:lnTo>
                  <a:lnTo>
                    <a:pt x="374" y="624"/>
                  </a:lnTo>
                  <a:lnTo>
                    <a:pt x="599" y="773"/>
                  </a:lnTo>
                  <a:lnTo>
                    <a:pt x="823" y="973"/>
                  </a:lnTo>
                  <a:lnTo>
                    <a:pt x="998" y="1173"/>
                  </a:lnTo>
                  <a:lnTo>
                    <a:pt x="1148" y="1397"/>
                  </a:lnTo>
                  <a:lnTo>
                    <a:pt x="1272" y="1647"/>
                  </a:lnTo>
                  <a:lnTo>
                    <a:pt x="1372" y="1921"/>
                  </a:lnTo>
                  <a:lnTo>
                    <a:pt x="1422" y="2195"/>
                  </a:lnTo>
                  <a:lnTo>
                    <a:pt x="1447" y="2470"/>
                  </a:lnTo>
                  <a:lnTo>
                    <a:pt x="1447" y="3443"/>
                  </a:lnTo>
                  <a:lnTo>
                    <a:pt x="1472" y="3543"/>
                  </a:lnTo>
                  <a:lnTo>
                    <a:pt x="1522" y="3642"/>
                  </a:lnTo>
                  <a:lnTo>
                    <a:pt x="1597" y="3692"/>
                  </a:lnTo>
                  <a:lnTo>
                    <a:pt x="1696" y="3717"/>
                  </a:lnTo>
                  <a:lnTo>
                    <a:pt x="1796" y="3692"/>
                  </a:lnTo>
                  <a:lnTo>
                    <a:pt x="1871" y="3642"/>
                  </a:lnTo>
                  <a:lnTo>
                    <a:pt x="1921" y="3543"/>
                  </a:lnTo>
                  <a:lnTo>
                    <a:pt x="1946" y="3443"/>
                  </a:lnTo>
                  <a:lnTo>
                    <a:pt x="1946" y="2470"/>
                  </a:lnTo>
                  <a:lnTo>
                    <a:pt x="1921" y="2121"/>
                  </a:lnTo>
                  <a:lnTo>
                    <a:pt x="1871" y="1771"/>
                  </a:lnTo>
                  <a:lnTo>
                    <a:pt x="1746" y="1447"/>
                  </a:lnTo>
                  <a:lnTo>
                    <a:pt x="1597" y="1148"/>
                  </a:lnTo>
                  <a:lnTo>
                    <a:pt x="1397" y="873"/>
                  </a:lnTo>
                  <a:lnTo>
                    <a:pt x="1173" y="599"/>
                  </a:lnTo>
                  <a:lnTo>
                    <a:pt x="898" y="374"/>
                  </a:lnTo>
                  <a:lnTo>
                    <a:pt x="624" y="175"/>
                  </a:lnTo>
                  <a:lnTo>
                    <a:pt x="374" y="5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5470;p69">
            <a:extLst>
              <a:ext uri="{FF2B5EF4-FFF2-40B4-BE49-F238E27FC236}">
                <a16:creationId xmlns:a16="http://schemas.microsoft.com/office/drawing/2014/main" id="{170B9049-96EE-2544-B7FD-88394676962F}"/>
              </a:ext>
            </a:extLst>
          </p:cNvPr>
          <p:cNvGrpSpPr/>
          <p:nvPr/>
        </p:nvGrpSpPr>
        <p:grpSpPr>
          <a:xfrm>
            <a:off x="937335" y="4049558"/>
            <a:ext cx="365700" cy="237490"/>
            <a:chOff x="3962800" y="2734300"/>
            <a:chExt cx="434100" cy="256975"/>
          </a:xfrm>
        </p:grpSpPr>
        <p:sp>
          <p:nvSpPr>
            <p:cNvPr id="91" name="Google Shape;5471;p69">
              <a:extLst>
                <a:ext uri="{FF2B5EF4-FFF2-40B4-BE49-F238E27FC236}">
                  <a16:creationId xmlns:a16="http://schemas.microsoft.com/office/drawing/2014/main" id="{AC41A838-3FB1-D54D-B658-96EA9DAF9B43}"/>
                </a:ext>
              </a:extLst>
            </p:cNvPr>
            <p:cNvSpPr/>
            <p:nvPr/>
          </p:nvSpPr>
          <p:spPr>
            <a:xfrm>
              <a:off x="4010825" y="2740525"/>
              <a:ext cx="337425" cy="243900"/>
            </a:xfrm>
            <a:custGeom>
              <a:avLst/>
              <a:gdLst/>
              <a:ahLst/>
              <a:cxnLst/>
              <a:rect l="l" t="t" r="r" b="b"/>
              <a:pathLst>
                <a:path w="13497" h="9756" extrusionOk="0">
                  <a:moveTo>
                    <a:pt x="6187" y="1"/>
                  </a:moveTo>
                  <a:lnTo>
                    <a:pt x="5439" y="51"/>
                  </a:lnTo>
                  <a:lnTo>
                    <a:pt x="4690" y="151"/>
                  </a:lnTo>
                  <a:lnTo>
                    <a:pt x="3917" y="275"/>
                  </a:lnTo>
                  <a:lnTo>
                    <a:pt x="3168" y="425"/>
                  </a:lnTo>
                  <a:lnTo>
                    <a:pt x="2395" y="625"/>
                  </a:lnTo>
                  <a:lnTo>
                    <a:pt x="1622" y="849"/>
                  </a:lnTo>
                  <a:lnTo>
                    <a:pt x="823" y="1123"/>
                  </a:lnTo>
                  <a:lnTo>
                    <a:pt x="724" y="1198"/>
                  </a:lnTo>
                  <a:lnTo>
                    <a:pt x="649" y="1298"/>
                  </a:lnTo>
                  <a:lnTo>
                    <a:pt x="499" y="1747"/>
                  </a:lnTo>
                  <a:lnTo>
                    <a:pt x="374" y="2196"/>
                  </a:lnTo>
                  <a:lnTo>
                    <a:pt x="250" y="2645"/>
                  </a:lnTo>
                  <a:lnTo>
                    <a:pt x="175" y="3094"/>
                  </a:lnTo>
                  <a:lnTo>
                    <a:pt x="100" y="3543"/>
                  </a:lnTo>
                  <a:lnTo>
                    <a:pt x="50" y="3967"/>
                  </a:lnTo>
                  <a:lnTo>
                    <a:pt x="25" y="4417"/>
                  </a:lnTo>
                  <a:lnTo>
                    <a:pt x="0" y="4866"/>
                  </a:lnTo>
                  <a:lnTo>
                    <a:pt x="0" y="5315"/>
                  </a:lnTo>
                  <a:lnTo>
                    <a:pt x="50" y="5764"/>
                  </a:lnTo>
                  <a:lnTo>
                    <a:pt x="100" y="6188"/>
                  </a:lnTo>
                  <a:lnTo>
                    <a:pt x="175" y="6637"/>
                  </a:lnTo>
                  <a:lnTo>
                    <a:pt x="250" y="7086"/>
                  </a:lnTo>
                  <a:lnTo>
                    <a:pt x="374" y="7535"/>
                  </a:lnTo>
                  <a:lnTo>
                    <a:pt x="499" y="7959"/>
                  </a:lnTo>
                  <a:lnTo>
                    <a:pt x="649" y="8408"/>
                  </a:lnTo>
                  <a:lnTo>
                    <a:pt x="724" y="8508"/>
                  </a:lnTo>
                  <a:lnTo>
                    <a:pt x="823" y="8583"/>
                  </a:lnTo>
                  <a:lnTo>
                    <a:pt x="1572" y="8857"/>
                  </a:lnTo>
                  <a:lnTo>
                    <a:pt x="2295" y="9107"/>
                  </a:lnTo>
                  <a:lnTo>
                    <a:pt x="3044" y="9306"/>
                  </a:lnTo>
                  <a:lnTo>
                    <a:pt x="3792" y="9481"/>
                  </a:lnTo>
                  <a:lnTo>
                    <a:pt x="4541" y="9606"/>
                  </a:lnTo>
                  <a:lnTo>
                    <a:pt x="5289" y="9705"/>
                  </a:lnTo>
                  <a:lnTo>
                    <a:pt x="6013" y="9755"/>
                  </a:lnTo>
                  <a:lnTo>
                    <a:pt x="7509" y="9755"/>
                  </a:lnTo>
                  <a:lnTo>
                    <a:pt x="8258" y="9705"/>
                  </a:lnTo>
                  <a:lnTo>
                    <a:pt x="9006" y="9606"/>
                  </a:lnTo>
                  <a:lnTo>
                    <a:pt x="9755" y="9481"/>
                  </a:lnTo>
                  <a:lnTo>
                    <a:pt x="10478" y="9306"/>
                  </a:lnTo>
                  <a:lnTo>
                    <a:pt x="11227" y="9107"/>
                  </a:lnTo>
                  <a:lnTo>
                    <a:pt x="11975" y="8857"/>
                  </a:lnTo>
                  <a:lnTo>
                    <a:pt x="12723" y="8583"/>
                  </a:lnTo>
                  <a:lnTo>
                    <a:pt x="12823" y="8508"/>
                  </a:lnTo>
                  <a:lnTo>
                    <a:pt x="12898" y="8408"/>
                  </a:lnTo>
                  <a:lnTo>
                    <a:pt x="13023" y="8009"/>
                  </a:lnTo>
                  <a:lnTo>
                    <a:pt x="13148" y="7610"/>
                  </a:lnTo>
                  <a:lnTo>
                    <a:pt x="13272" y="7186"/>
                  </a:lnTo>
                  <a:lnTo>
                    <a:pt x="13347" y="6762"/>
                  </a:lnTo>
                  <a:lnTo>
                    <a:pt x="13422" y="6338"/>
                  </a:lnTo>
                  <a:lnTo>
                    <a:pt x="13472" y="5913"/>
                  </a:lnTo>
                  <a:lnTo>
                    <a:pt x="13497" y="5489"/>
                  </a:lnTo>
                  <a:lnTo>
                    <a:pt x="13497" y="5040"/>
                  </a:lnTo>
                  <a:lnTo>
                    <a:pt x="13497" y="4591"/>
                  </a:lnTo>
                  <a:lnTo>
                    <a:pt x="13447" y="4142"/>
                  </a:lnTo>
                  <a:lnTo>
                    <a:pt x="13422" y="3693"/>
                  </a:lnTo>
                  <a:lnTo>
                    <a:pt x="13347" y="3219"/>
                  </a:lnTo>
                  <a:lnTo>
                    <a:pt x="13247" y="2745"/>
                  </a:lnTo>
                  <a:lnTo>
                    <a:pt x="13148" y="2271"/>
                  </a:lnTo>
                  <a:lnTo>
                    <a:pt x="13023" y="1797"/>
                  </a:lnTo>
                  <a:lnTo>
                    <a:pt x="12873" y="1298"/>
                  </a:lnTo>
                  <a:lnTo>
                    <a:pt x="12823" y="1198"/>
                  </a:lnTo>
                  <a:lnTo>
                    <a:pt x="12698" y="1123"/>
                  </a:lnTo>
                  <a:lnTo>
                    <a:pt x="12000" y="849"/>
                  </a:lnTo>
                  <a:lnTo>
                    <a:pt x="11301" y="625"/>
                  </a:lnTo>
                  <a:lnTo>
                    <a:pt x="10578" y="425"/>
                  </a:lnTo>
                  <a:lnTo>
                    <a:pt x="9854" y="275"/>
                  </a:lnTo>
                  <a:lnTo>
                    <a:pt x="9131" y="151"/>
                  </a:lnTo>
                  <a:lnTo>
                    <a:pt x="8407" y="51"/>
                  </a:lnTo>
                  <a:lnTo>
                    <a:pt x="7684" y="1"/>
                  </a:lnTo>
                  <a:close/>
                </a:path>
              </a:pathLst>
            </a:custGeom>
            <a:solidFill>
              <a:srgbClr val="87E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72;p69">
              <a:extLst>
                <a:ext uri="{FF2B5EF4-FFF2-40B4-BE49-F238E27FC236}">
                  <a16:creationId xmlns:a16="http://schemas.microsoft.com/office/drawing/2014/main" id="{B89AE7D9-82B8-354C-982A-42437B0BB762}"/>
                </a:ext>
              </a:extLst>
            </p:cNvPr>
            <p:cNvSpPr/>
            <p:nvPr/>
          </p:nvSpPr>
          <p:spPr>
            <a:xfrm>
              <a:off x="4010825" y="2754250"/>
              <a:ext cx="223300" cy="230175"/>
            </a:xfrm>
            <a:custGeom>
              <a:avLst/>
              <a:gdLst/>
              <a:ahLst/>
              <a:cxnLst/>
              <a:rect l="l" t="t" r="r" b="b"/>
              <a:pathLst>
                <a:path w="8932" h="9207" extrusionOk="0">
                  <a:moveTo>
                    <a:pt x="2645" y="1"/>
                  </a:moveTo>
                  <a:lnTo>
                    <a:pt x="1746" y="275"/>
                  </a:lnTo>
                  <a:lnTo>
                    <a:pt x="823" y="574"/>
                  </a:lnTo>
                  <a:lnTo>
                    <a:pt x="724" y="649"/>
                  </a:lnTo>
                  <a:lnTo>
                    <a:pt x="649" y="749"/>
                  </a:lnTo>
                  <a:lnTo>
                    <a:pt x="499" y="1198"/>
                  </a:lnTo>
                  <a:lnTo>
                    <a:pt x="374" y="1647"/>
                  </a:lnTo>
                  <a:lnTo>
                    <a:pt x="250" y="2096"/>
                  </a:lnTo>
                  <a:lnTo>
                    <a:pt x="175" y="2545"/>
                  </a:lnTo>
                  <a:lnTo>
                    <a:pt x="100" y="2994"/>
                  </a:lnTo>
                  <a:lnTo>
                    <a:pt x="50" y="3418"/>
                  </a:lnTo>
                  <a:lnTo>
                    <a:pt x="25" y="3868"/>
                  </a:lnTo>
                  <a:lnTo>
                    <a:pt x="0" y="4317"/>
                  </a:lnTo>
                  <a:lnTo>
                    <a:pt x="0" y="4766"/>
                  </a:lnTo>
                  <a:lnTo>
                    <a:pt x="50" y="5215"/>
                  </a:lnTo>
                  <a:lnTo>
                    <a:pt x="100" y="5639"/>
                  </a:lnTo>
                  <a:lnTo>
                    <a:pt x="175" y="6088"/>
                  </a:lnTo>
                  <a:lnTo>
                    <a:pt x="250" y="6537"/>
                  </a:lnTo>
                  <a:lnTo>
                    <a:pt x="374" y="6986"/>
                  </a:lnTo>
                  <a:lnTo>
                    <a:pt x="499" y="7410"/>
                  </a:lnTo>
                  <a:lnTo>
                    <a:pt x="649" y="7859"/>
                  </a:lnTo>
                  <a:lnTo>
                    <a:pt x="724" y="7959"/>
                  </a:lnTo>
                  <a:lnTo>
                    <a:pt x="823" y="8034"/>
                  </a:lnTo>
                  <a:lnTo>
                    <a:pt x="1322" y="8233"/>
                  </a:lnTo>
                  <a:lnTo>
                    <a:pt x="1821" y="8408"/>
                  </a:lnTo>
                  <a:lnTo>
                    <a:pt x="2345" y="8558"/>
                  </a:lnTo>
                  <a:lnTo>
                    <a:pt x="2844" y="8707"/>
                  </a:lnTo>
                  <a:lnTo>
                    <a:pt x="3343" y="8832"/>
                  </a:lnTo>
                  <a:lnTo>
                    <a:pt x="3867" y="8932"/>
                  </a:lnTo>
                  <a:lnTo>
                    <a:pt x="4366" y="9032"/>
                  </a:lnTo>
                  <a:lnTo>
                    <a:pt x="4865" y="9107"/>
                  </a:lnTo>
                  <a:lnTo>
                    <a:pt x="5389" y="9156"/>
                  </a:lnTo>
                  <a:lnTo>
                    <a:pt x="5888" y="9181"/>
                  </a:lnTo>
                  <a:lnTo>
                    <a:pt x="6387" y="9206"/>
                  </a:lnTo>
                  <a:lnTo>
                    <a:pt x="7410" y="9206"/>
                  </a:lnTo>
                  <a:lnTo>
                    <a:pt x="7909" y="9181"/>
                  </a:lnTo>
                  <a:lnTo>
                    <a:pt x="8407" y="9131"/>
                  </a:lnTo>
                  <a:lnTo>
                    <a:pt x="8931" y="9057"/>
                  </a:lnTo>
                  <a:lnTo>
                    <a:pt x="8407" y="9032"/>
                  </a:lnTo>
                  <a:lnTo>
                    <a:pt x="7834" y="8982"/>
                  </a:lnTo>
                  <a:lnTo>
                    <a:pt x="7210" y="8882"/>
                  </a:lnTo>
                  <a:lnTo>
                    <a:pt x="6561" y="8757"/>
                  </a:lnTo>
                  <a:lnTo>
                    <a:pt x="5913" y="8608"/>
                  </a:lnTo>
                  <a:lnTo>
                    <a:pt x="5289" y="8458"/>
                  </a:lnTo>
                  <a:lnTo>
                    <a:pt x="4116" y="8134"/>
                  </a:lnTo>
                  <a:lnTo>
                    <a:pt x="3817" y="8009"/>
                  </a:lnTo>
                  <a:lnTo>
                    <a:pt x="3518" y="7859"/>
                  </a:lnTo>
                  <a:lnTo>
                    <a:pt x="3268" y="7660"/>
                  </a:lnTo>
                  <a:lnTo>
                    <a:pt x="3044" y="7435"/>
                  </a:lnTo>
                  <a:lnTo>
                    <a:pt x="2844" y="7186"/>
                  </a:lnTo>
                  <a:lnTo>
                    <a:pt x="2694" y="6886"/>
                  </a:lnTo>
                  <a:lnTo>
                    <a:pt x="2595" y="6587"/>
                  </a:lnTo>
                  <a:lnTo>
                    <a:pt x="2520" y="6263"/>
                  </a:lnTo>
                  <a:lnTo>
                    <a:pt x="2445" y="5564"/>
                  </a:lnTo>
                  <a:lnTo>
                    <a:pt x="2370" y="4791"/>
                  </a:lnTo>
                  <a:lnTo>
                    <a:pt x="2320" y="3967"/>
                  </a:lnTo>
                  <a:lnTo>
                    <a:pt x="2320" y="3119"/>
                  </a:lnTo>
                  <a:lnTo>
                    <a:pt x="2320" y="2271"/>
                  </a:lnTo>
                  <a:lnTo>
                    <a:pt x="2370" y="1448"/>
                  </a:lnTo>
                  <a:lnTo>
                    <a:pt x="2420" y="1073"/>
                  </a:lnTo>
                  <a:lnTo>
                    <a:pt x="2470" y="699"/>
                  </a:lnTo>
                  <a:lnTo>
                    <a:pt x="2545" y="350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rgbClr val="87E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73;p69">
              <a:extLst>
                <a:ext uri="{FF2B5EF4-FFF2-40B4-BE49-F238E27FC236}">
                  <a16:creationId xmlns:a16="http://schemas.microsoft.com/office/drawing/2014/main" id="{EC5F585D-C3F8-AA49-AB5E-11CF7045011E}"/>
                </a:ext>
              </a:extLst>
            </p:cNvPr>
            <p:cNvSpPr/>
            <p:nvPr/>
          </p:nvSpPr>
          <p:spPr>
            <a:xfrm>
              <a:off x="3962800" y="2734300"/>
              <a:ext cx="434100" cy="256975"/>
            </a:xfrm>
            <a:custGeom>
              <a:avLst/>
              <a:gdLst/>
              <a:ahLst/>
              <a:cxnLst/>
              <a:rect l="l" t="t" r="r" b="b"/>
              <a:pathLst>
                <a:path w="17364" h="10279" extrusionOk="0">
                  <a:moveTo>
                    <a:pt x="15892" y="1647"/>
                  </a:moveTo>
                  <a:lnTo>
                    <a:pt x="16141" y="1697"/>
                  </a:lnTo>
                  <a:lnTo>
                    <a:pt x="16341" y="1822"/>
                  </a:lnTo>
                  <a:lnTo>
                    <a:pt x="16515" y="1971"/>
                  </a:lnTo>
                  <a:lnTo>
                    <a:pt x="16665" y="2146"/>
                  </a:lnTo>
                  <a:lnTo>
                    <a:pt x="16715" y="2246"/>
                  </a:lnTo>
                  <a:lnTo>
                    <a:pt x="16815" y="2470"/>
                  </a:lnTo>
                  <a:lnTo>
                    <a:pt x="16840" y="2720"/>
                  </a:lnTo>
                  <a:lnTo>
                    <a:pt x="16840" y="2944"/>
                  </a:lnTo>
                  <a:lnTo>
                    <a:pt x="16765" y="3194"/>
                  </a:lnTo>
                  <a:lnTo>
                    <a:pt x="15667" y="5813"/>
                  </a:lnTo>
                  <a:lnTo>
                    <a:pt x="15667" y="5339"/>
                  </a:lnTo>
                  <a:lnTo>
                    <a:pt x="15667" y="4840"/>
                  </a:lnTo>
                  <a:lnTo>
                    <a:pt x="15617" y="4366"/>
                  </a:lnTo>
                  <a:lnTo>
                    <a:pt x="15567" y="3867"/>
                  </a:lnTo>
                  <a:lnTo>
                    <a:pt x="15493" y="3368"/>
                  </a:lnTo>
                  <a:lnTo>
                    <a:pt x="15393" y="2869"/>
                  </a:lnTo>
                  <a:lnTo>
                    <a:pt x="15293" y="2345"/>
                  </a:lnTo>
                  <a:lnTo>
                    <a:pt x="15143" y="1822"/>
                  </a:lnTo>
                  <a:lnTo>
                    <a:pt x="15318" y="1722"/>
                  </a:lnTo>
                  <a:lnTo>
                    <a:pt x="15493" y="1672"/>
                  </a:lnTo>
                  <a:lnTo>
                    <a:pt x="15692" y="1647"/>
                  </a:lnTo>
                  <a:close/>
                  <a:moveTo>
                    <a:pt x="1647" y="1647"/>
                  </a:moveTo>
                  <a:lnTo>
                    <a:pt x="1846" y="1672"/>
                  </a:lnTo>
                  <a:lnTo>
                    <a:pt x="2021" y="1747"/>
                  </a:lnTo>
                  <a:lnTo>
                    <a:pt x="2196" y="1846"/>
                  </a:lnTo>
                  <a:lnTo>
                    <a:pt x="1996" y="2520"/>
                  </a:lnTo>
                  <a:lnTo>
                    <a:pt x="1846" y="3219"/>
                  </a:lnTo>
                  <a:lnTo>
                    <a:pt x="1846" y="3318"/>
                  </a:lnTo>
                  <a:lnTo>
                    <a:pt x="1896" y="3393"/>
                  </a:lnTo>
                  <a:lnTo>
                    <a:pt x="1971" y="3468"/>
                  </a:lnTo>
                  <a:lnTo>
                    <a:pt x="2046" y="3518"/>
                  </a:lnTo>
                  <a:lnTo>
                    <a:pt x="2096" y="3518"/>
                  </a:lnTo>
                  <a:lnTo>
                    <a:pt x="2196" y="3493"/>
                  </a:lnTo>
                  <a:lnTo>
                    <a:pt x="2270" y="3443"/>
                  </a:lnTo>
                  <a:lnTo>
                    <a:pt x="2320" y="3393"/>
                  </a:lnTo>
                  <a:lnTo>
                    <a:pt x="2345" y="3318"/>
                  </a:lnTo>
                  <a:lnTo>
                    <a:pt x="2470" y="2770"/>
                  </a:lnTo>
                  <a:lnTo>
                    <a:pt x="3268" y="2645"/>
                  </a:lnTo>
                  <a:lnTo>
                    <a:pt x="4067" y="2520"/>
                  </a:lnTo>
                  <a:lnTo>
                    <a:pt x="4865" y="2420"/>
                  </a:lnTo>
                  <a:lnTo>
                    <a:pt x="5663" y="2345"/>
                  </a:lnTo>
                  <a:lnTo>
                    <a:pt x="6462" y="2271"/>
                  </a:lnTo>
                  <a:lnTo>
                    <a:pt x="7260" y="2246"/>
                  </a:lnTo>
                  <a:lnTo>
                    <a:pt x="8033" y="2196"/>
                  </a:lnTo>
                  <a:lnTo>
                    <a:pt x="9605" y="2196"/>
                  </a:lnTo>
                  <a:lnTo>
                    <a:pt x="10353" y="2221"/>
                  </a:lnTo>
                  <a:lnTo>
                    <a:pt x="11127" y="2271"/>
                  </a:lnTo>
                  <a:lnTo>
                    <a:pt x="11875" y="2320"/>
                  </a:lnTo>
                  <a:lnTo>
                    <a:pt x="12649" y="2420"/>
                  </a:lnTo>
                  <a:lnTo>
                    <a:pt x="13397" y="2495"/>
                  </a:lnTo>
                  <a:lnTo>
                    <a:pt x="14121" y="2620"/>
                  </a:lnTo>
                  <a:lnTo>
                    <a:pt x="14869" y="2745"/>
                  </a:lnTo>
                  <a:lnTo>
                    <a:pt x="14994" y="3343"/>
                  </a:lnTo>
                  <a:lnTo>
                    <a:pt x="15069" y="3917"/>
                  </a:lnTo>
                  <a:lnTo>
                    <a:pt x="15143" y="4491"/>
                  </a:lnTo>
                  <a:lnTo>
                    <a:pt x="15168" y="5065"/>
                  </a:lnTo>
                  <a:lnTo>
                    <a:pt x="10877" y="5065"/>
                  </a:lnTo>
                  <a:lnTo>
                    <a:pt x="10778" y="5090"/>
                  </a:lnTo>
                  <a:lnTo>
                    <a:pt x="10703" y="5140"/>
                  </a:lnTo>
                  <a:lnTo>
                    <a:pt x="10653" y="5214"/>
                  </a:lnTo>
                  <a:lnTo>
                    <a:pt x="10628" y="5314"/>
                  </a:lnTo>
                  <a:lnTo>
                    <a:pt x="10653" y="5414"/>
                  </a:lnTo>
                  <a:lnTo>
                    <a:pt x="10703" y="5489"/>
                  </a:lnTo>
                  <a:lnTo>
                    <a:pt x="10778" y="5539"/>
                  </a:lnTo>
                  <a:lnTo>
                    <a:pt x="10877" y="5564"/>
                  </a:lnTo>
                  <a:lnTo>
                    <a:pt x="15168" y="5564"/>
                  </a:lnTo>
                  <a:lnTo>
                    <a:pt x="15143" y="6038"/>
                  </a:lnTo>
                  <a:lnTo>
                    <a:pt x="15093" y="6537"/>
                  </a:lnTo>
                  <a:lnTo>
                    <a:pt x="15019" y="6986"/>
                  </a:lnTo>
                  <a:lnTo>
                    <a:pt x="14919" y="7460"/>
                  </a:lnTo>
                  <a:lnTo>
                    <a:pt x="13671" y="7684"/>
                  </a:lnTo>
                  <a:lnTo>
                    <a:pt x="12424" y="7834"/>
                  </a:lnTo>
                  <a:lnTo>
                    <a:pt x="11177" y="7959"/>
                  </a:lnTo>
                  <a:lnTo>
                    <a:pt x="9929" y="8033"/>
                  </a:lnTo>
                  <a:lnTo>
                    <a:pt x="8707" y="8058"/>
                  </a:lnTo>
                  <a:lnTo>
                    <a:pt x="7460" y="8033"/>
                  </a:lnTo>
                  <a:lnTo>
                    <a:pt x="6212" y="7959"/>
                  </a:lnTo>
                  <a:lnTo>
                    <a:pt x="4965" y="7834"/>
                  </a:lnTo>
                  <a:lnTo>
                    <a:pt x="4865" y="7859"/>
                  </a:lnTo>
                  <a:lnTo>
                    <a:pt x="4765" y="7909"/>
                  </a:lnTo>
                  <a:lnTo>
                    <a:pt x="4715" y="7984"/>
                  </a:lnTo>
                  <a:lnTo>
                    <a:pt x="4665" y="8058"/>
                  </a:lnTo>
                  <a:lnTo>
                    <a:pt x="4690" y="8158"/>
                  </a:lnTo>
                  <a:lnTo>
                    <a:pt x="4740" y="8258"/>
                  </a:lnTo>
                  <a:lnTo>
                    <a:pt x="4790" y="8308"/>
                  </a:lnTo>
                  <a:lnTo>
                    <a:pt x="4890" y="8358"/>
                  </a:lnTo>
                  <a:lnTo>
                    <a:pt x="5863" y="8433"/>
                  </a:lnTo>
                  <a:lnTo>
                    <a:pt x="6811" y="8507"/>
                  </a:lnTo>
                  <a:lnTo>
                    <a:pt x="7759" y="8557"/>
                  </a:lnTo>
                  <a:lnTo>
                    <a:pt x="9455" y="8557"/>
                  </a:lnTo>
                  <a:lnTo>
                    <a:pt x="10204" y="8532"/>
                  </a:lnTo>
                  <a:lnTo>
                    <a:pt x="10977" y="8483"/>
                  </a:lnTo>
                  <a:lnTo>
                    <a:pt x="11726" y="8433"/>
                  </a:lnTo>
                  <a:lnTo>
                    <a:pt x="12474" y="8333"/>
                  </a:lnTo>
                  <a:lnTo>
                    <a:pt x="13247" y="8233"/>
                  </a:lnTo>
                  <a:lnTo>
                    <a:pt x="14021" y="8133"/>
                  </a:lnTo>
                  <a:lnTo>
                    <a:pt x="14769" y="7984"/>
                  </a:lnTo>
                  <a:lnTo>
                    <a:pt x="14570" y="8582"/>
                  </a:lnTo>
                  <a:lnTo>
                    <a:pt x="14545" y="8607"/>
                  </a:lnTo>
                  <a:lnTo>
                    <a:pt x="13821" y="8882"/>
                  </a:lnTo>
                  <a:lnTo>
                    <a:pt x="13073" y="9106"/>
                  </a:lnTo>
                  <a:lnTo>
                    <a:pt x="12349" y="9306"/>
                  </a:lnTo>
                  <a:lnTo>
                    <a:pt x="11626" y="9480"/>
                  </a:lnTo>
                  <a:lnTo>
                    <a:pt x="10877" y="9605"/>
                  </a:lnTo>
                  <a:lnTo>
                    <a:pt x="10154" y="9680"/>
                  </a:lnTo>
                  <a:lnTo>
                    <a:pt x="9430" y="9755"/>
                  </a:lnTo>
                  <a:lnTo>
                    <a:pt x="7958" y="9755"/>
                  </a:lnTo>
                  <a:lnTo>
                    <a:pt x="7235" y="9680"/>
                  </a:lnTo>
                  <a:lnTo>
                    <a:pt x="6487" y="9605"/>
                  </a:lnTo>
                  <a:lnTo>
                    <a:pt x="5763" y="9480"/>
                  </a:lnTo>
                  <a:lnTo>
                    <a:pt x="5040" y="9306"/>
                  </a:lnTo>
                  <a:lnTo>
                    <a:pt x="4291" y="9106"/>
                  </a:lnTo>
                  <a:lnTo>
                    <a:pt x="3568" y="8882"/>
                  </a:lnTo>
                  <a:lnTo>
                    <a:pt x="2844" y="8607"/>
                  </a:lnTo>
                  <a:lnTo>
                    <a:pt x="2794" y="8582"/>
                  </a:lnTo>
                  <a:lnTo>
                    <a:pt x="2620" y="8009"/>
                  </a:lnTo>
                  <a:lnTo>
                    <a:pt x="2620" y="8009"/>
                  </a:lnTo>
                  <a:lnTo>
                    <a:pt x="3817" y="8208"/>
                  </a:lnTo>
                  <a:lnTo>
                    <a:pt x="3842" y="8208"/>
                  </a:lnTo>
                  <a:lnTo>
                    <a:pt x="3942" y="8183"/>
                  </a:lnTo>
                  <a:lnTo>
                    <a:pt x="4017" y="8158"/>
                  </a:lnTo>
                  <a:lnTo>
                    <a:pt x="4067" y="8083"/>
                  </a:lnTo>
                  <a:lnTo>
                    <a:pt x="4092" y="7984"/>
                  </a:lnTo>
                  <a:lnTo>
                    <a:pt x="4092" y="7884"/>
                  </a:lnTo>
                  <a:lnTo>
                    <a:pt x="4067" y="7809"/>
                  </a:lnTo>
                  <a:lnTo>
                    <a:pt x="3992" y="7734"/>
                  </a:lnTo>
                  <a:lnTo>
                    <a:pt x="3892" y="7709"/>
                  </a:lnTo>
                  <a:lnTo>
                    <a:pt x="3169" y="7584"/>
                  </a:lnTo>
                  <a:lnTo>
                    <a:pt x="2470" y="7460"/>
                  </a:lnTo>
                  <a:lnTo>
                    <a:pt x="2370" y="6986"/>
                  </a:lnTo>
                  <a:lnTo>
                    <a:pt x="2270" y="6512"/>
                  </a:lnTo>
                  <a:lnTo>
                    <a:pt x="2221" y="6038"/>
                  </a:lnTo>
                  <a:lnTo>
                    <a:pt x="2196" y="5564"/>
                  </a:lnTo>
                  <a:lnTo>
                    <a:pt x="9730" y="5564"/>
                  </a:lnTo>
                  <a:lnTo>
                    <a:pt x="9805" y="5539"/>
                  </a:lnTo>
                  <a:lnTo>
                    <a:pt x="9904" y="5489"/>
                  </a:lnTo>
                  <a:lnTo>
                    <a:pt x="9954" y="5414"/>
                  </a:lnTo>
                  <a:lnTo>
                    <a:pt x="9979" y="5314"/>
                  </a:lnTo>
                  <a:lnTo>
                    <a:pt x="9954" y="5214"/>
                  </a:lnTo>
                  <a:lnTo>
                    <a:pt x="9904" y="5140"/>
                  </a:lnTo>
                  <a:lnTo>
                    <a:pt x="9805" y="5090"/>
                  </a:lnTo>
                  <a:lnTo>
                    <a:pt x="9730" y="5065"/>
                  </a:lnTo>
                  <a:lnTo>
                    <a:pt x="2171" y="5065"/>
                  </a:lnTo>
                  <a:lnTo>
                    <a:pt x="2196" y="4341"/>
                  </a:lnTo>
                  <a:lnTo>
                    <a:pt x="2196" y="4241"/>
                  </a:lnTo>
                  <a:lnTo>
                    <a:pt x="2146" y="4167"/>
                  </a:lnTo>
                  <a:lnTo>
                    <a:pt x="2071" y="4117"/>
                  </a:lnTo>
                  <a:lnTo>
                    <a:pt x="1971" y="4092"/>
                  </a:lnTo>
                  <a:lnTo>
                    <a:pt x="1871" y="4092"/>
                  </a:lnTo>
                  <a:lnTo>
                    <a:pt x="1796" y="4142"/>
                  </a:lnTo>
                  <a:lnTo>
                    <a:pt x="1722" y="4216"/>
                  </a:lnTo>
                  <a:lnTo>
                    <a:pt x="1697" y="4316"/>
                  </a:lnTo>
                  <a:lnTo>
                    <a:pt x="1672" y="5065"/>
                  </a:lnTo>
                  <a:lnTo>
                    <a:pt x="1697" y="5838"/>
                  </a:lnTo>
                  <a:lnTo>
                    <a:pt x="574" y="3194"/>
                  </a:lnTo>
                  <a:lnTo>
                    <a:pt x="499" y="2944"/>
                  </a:lnTo>
                  <a:lnTo>
                    <a:pt x="499" y="2720"/>
                  </a:lnTo>
                  <a:lnTo>
                    <a:pt x="524" y="2470"/>
                  </a:lnTo>
                  <a:lnTo>
                    <a:pt x="624" y="2246"/>
                  </a:lnTo>
                  <a:lnTo>
                    <a:pt x="699" y="2146"/>
                  </a:lnTo>
                  <a:lnTo>
                    <a:pt x="823" y="1971"/>
                  </a:lnTo>
                  <a:lnTo>
                    <a:pt x="998" y="1822"/>
                  </a:lnTo>
                  <a:lnTo>
                    <a:pt x="1223" y="1697"/>
                  </a:lnTo>
                  <a:lnTo>
                    <a:pt x="1447" y="1647"/>
                  </a:lnTo>
                  <a:close/>
                  <a:moveTo>
                    <a:pt x="8208" y="0"/>
                  </a:moveTo>
                  <a:lnTo>
                    <a:pt x="7584" y="50"/>
                  </a:lnTo>
                  <a:lnTo>
                    <a:pt x="6986" y="100"/>
                  </a:lnTo>
                  <a:lnTo>
                    <a:pt x="6387" y="175"/>
                  </a:lnTo>
                  <a:lnTo>
                    <a:pt x="5763" y="275"/>
                  </a:lnTo>
                  <a:lnTo>
                    <a:pt x="5139" y="400"/>
                  </a:lnTo>
                  <a:lnTo>
                    <a:pt x="4541" y="549"/>
                  </a:lnTo>
                  <a:lnTo>
                    <a:pt x="3917" y="724"/>
                  </a:lnTo>
                  <a:lnTo>
                    <a:pt x="3293" y="923"/>
                  </a:lnTo>
                  <a:lnTo>
                    <a:pt x="2670" y="1148"/>
                  </a:lnTo>
                  <a:lnTo>
                    <a:pt x="2495" y="1223"/>
                  </a:lnTo>
                  <a:lnTo>
                    <a:pt x="2395" y="1348"/>
                  </a:lnTo>
                  <a:lnTo>
                    <a:pt x="2146" y="1248"/>
                  </a:lnTo>
                  <a:lnTo>
                    <a:pt x="1896" y="1173"/>
                  </a:lnTo>
                  <a:lnTo>
                    <a:pt x="1647" y="1123"/>
                  </a:lnTo>
                  <a:lnTo>
                    <a:pt x="1372" y="1148"/>
                  </a:lnTo>
                  <a:lnTo>
                    <a:pt x="1198" y="1173"/>
                  </a:lnTo>
                  <a:lnTo>
                    <a:pt x="1023" y="1223"/>
                  </a:lnTo>
                  <a:lnTo>
                    <a:pt x="873" y="1298"/>
                  </a:lnTo>
                  <a:lnTo>
                    <a:pt x="724" y="1397"/>
                  </a:lnTo>
                  <a:lnTo>
                    <a:pt x="599" y="1497"/>
                  </a:lnTo>
                  <a:lnTo>
                    <a:pt x="474" y="1622"/>
                  </a:lnTo>
                  <a:lnTo>
                    <a:pt x="349" y="1747"/>
                  </a:lnTo>
                  <a:lnTo>
                    <a:pt x="250" y="1896"/>
                  </a:lnTo>
                  <a:lnTo>
                    <a:pt x="200" y="1996"/>
                  </a:lnTo>
                  <a:lnTo>
                    <a:pt x="125" y="2146"/>
                  </a:lnTo>
                  <a:lnTo>
                    <a:pt x="50" y="2320"/>
                  </a:lnTo>
                  <a:lnTo>
                    <a:pt x="0" y="2495"/>
                  </a:lnTo>
                  <a:lnTo>
                    <a:pt x="0" y="2670"/>
                  </a:lnTo>
                  <a:lnTo>
                    <a:pt x="0" y="2844"/>
                  </a:lnTo>
                  <a:lnTo>
                    <a:pt x="0" y="3044"/>
                  </a:lnTo>
                  <a:lnTo>
                    <a:pt x="50" y="3219"/>
                  </a:lnTo>
                  <a:lnTo>
                    <a:pt x="100" y="3368"/>
                  </a:lnTo>
                  <a:lnTo>
                    <a:pt x="2121" y="8108"/>
                  </a:lnTo>
                  <a:lnTo>
                    <a:pt x="2320" y="8757"/>
                  </a:lnTo>
                  <a:lnTo>
                    <a:pt x="2395" y="8857"/>
                  </a:lnTo>
                  <a:lnTo>
                    <a:pt x="2445" y="8932"/>
                  </a:lnTo>
                  <a:lnTo>
                    <a:pt x="2545" y="9006"/>
                  </a:lnTo>
                  <a:lnTo>
                    <a:pt x="2645" y="9081"/>
                  </a:lnTo>
                  <a:lnTo>
                    <a:pt x="3393" y="9356"/>
                  </a:lnTo>
                  <a:lnTo>
                    <a:pt x="4166" y="9605"/>
                  </a:lnTo>
                  <a:lnTo>
                    <a:pt x="4915" y="9805"/>
                  </a:lnTo>
                  <a:lnTo>
                    <a:pt x="5663" y="9979"/>
                  </a:lnTo>
                  <a:lnTo>
                    <a:pt x="6412" y="10104"/>
                  </a:lnTo>
                  <a:lnTo>
                    <a:pt x="7185" y="10204"/>
                  </a:lnTo>
                  <a:lnTo>
                    <a:pt x="7934" y="10254"/>
                  </a:lnTo>
                  <a:lnTo>
                    <a:pt x="8682" y="10279"/>
                  </a:lnTo>
                  <a:lnTo>
                    <a:pt x="9430" y="10254"/>
                  </a:lnTo>
                  <a:lnTo>
                    <a:pt x="10204" y="10204"/>
                  </a:lnTo>
                  <a:lnTo>
                    <a:pt x="10952" y="10104"/>
                  </a:lnTo>
                  <a:lnTo>
                    <a:pt x="11701" y="9954"/>
                  </a:lnTo>
                  <a:lnTo>
                    <a:pt x="12474" y="9805"/>
                  </a:lnTo>
                  <a:lnTo>
                    <a:pt x="13222" y="9580"/>
                  </a:lnTo>
                  <a:lnTo>
                    <a:pt x="13971" y="9356"/>
                  </a:lnTo>
                  <a:lnTo>
                    <a:pt x="14719" y="9081"/>
                  </a:lnTo>
                  <a:lnTo>
                    <a:pt x="14844" y="9006"/>
                  </a:lnTo>
                  <a:lnTo>
                    <a:pt x="14919" y="8957"/>
                  </a:lnTo>
                  <a:lnTo>
                    <a:pt x="14994" y="8857"/>
                  </a:lnTo>
                  <a:lnTo>
                    <a:pt x="15044" y="8757"/>
                  </a:lnTo>
                  <a:lnTo>
                    <a:pt x="15218" y="8283"/>
                  </a:lnTo>
                  <a:lnTo>
                    <a:pt x="15343" y="7834"/>
                  </a:lnTo>
                  <a:lnTo>
                    <a:pt x="17239" y="3368"/>
                  </a:lnTo>
                  <a:lnTo>
                    <a:pt x="17289" y="3219"/>
                  </a:lnTo>
                  <a:lnTo>
                    <a:pt x="17339" y="3044"/>
                  </a:lnTo>
                  <a:lnTo>
                    <a:pt x="17364" y="2844"/>
                  </a:lnTo>
                  <a:lnTo>
                    <a:pt x="17364" y="2670"/>
                  </a:lnTo>
                  <a:lnTo>
                    <a:pt x="17339" y="2495"/>
                  </a:lnTo>
                  <a:lnTo>
                    <a:pt x="17289" y="2320"/>
                  </a:lnTo>
                  <a:lnTo>
                    <a:pt x="17239" y="2146"/>
                  </a:lnTo>
                  <a:lnTo>
                    <a:pt x="17139" y="1996"/>
                  </a:lnTo>
                  <a:lnTo>
                    <a:pt x="17089" y="1896"/>
                  </a:lnTo>
                  <a:lnTo>
                    <a:pt x="16990" y="1747"/>
                  </a:lnTo>
                  <a:lnTo>
                    <a:pt x="16890" y="1622"/>
                  </a:lnTo>
                  <a:lnTo>
                    <a:pt x="16765" y="1497"/>
                  </a:lnTo>
                  <a:lnTo>
                    <a:pt x="16615" y="1397"/>
                  </a:lnTo>
                  <a:lnTo>
                    <a:pt x="16466" y="1298"/>
                  </a:lnTo>
                  <a:lnTo>
                    <a:pt x="16316" y="1223"/>
                  </a:lnTo>
                  <a:lnTo>
                    <a:pt x="16141" y="1173"/>
                  </a:lnTo>
                  <a:lnTo>
                    <a:pt x="15967" y="1148"/>
                  </a:lnTo>
                  <a:lnTo>
                    <a:pt x="15717" y="1123"/>
                  </a:lnTo>
                  <a:lnTo>
                    <a:pt x="15443" y="1173"/>
                  </a:lnTo>
                  <a:lnTo>
                    <a:pt x="15218" y="1223"/>
                  </a:lnTo>
                  <a:lnTo>
                    <a:pt x="14969" y="1348"/>
                  </a:lnTo>
                  <a:lnTo>
                    <a:pt x="14869" y="1223"/>
                  </a:lnTo>
                  <a:lnTo>
                    <a:pt x="14719" y="1123"/>
                  </a:lnTo>
                  <a:lnTo>
                    <a:pt x="14071" y="898"/>
                  </a:lnTo>
                  <a:lnTo>
                    <a:pt x="13422" y="674"/>
                  </a:lnTo>
                  <a:lnTo>
                    <a:pt x="13322" y="649"/>
                  </a:lnTo>
                  <a:lnTo>
                    <a:pt x="13222" y="699"/>
                  </a:lnTo>
                  <a:lnTo>
                    <a:pt x="13148" y="749"/>
                  </a:lnTo>
                  <a:lnTo>
                    <a:pt x="13098" y="824"/>
                  </a:lnTo>
                  <a:lnTo>
                    <a:pt x="13098" y="923"/>
                  </a:lnTo>
                  <a:lnTo>
                    <a:pt x="13123" y="1023"/>
                  </a:lnTo>
                  <a:lnTo>
                    <a:pt x="13173" y="1098"/>
                  </a:lnTo>
                  <a:lnTo>
                    <a:pt x="13272" y="1148"/>
                  </a:lnTo>
                  <a:lnTo>
                    <a:pt x="13896" y="1372"/>
                  </a:lnTo>
                  <a:lnTo>
                    <a:pt x="14545" y="1597"/>
                  </a:lnTo>
                  <a:lnTo>
                    <a:pt x="14570" y="1622"/>
                  </a:lnTo>
                  <a:lnTo>
                    <a:pt x="14744" y="2221"/>
                  </a:lnTo>
                  <a:lnTo>
                    <a:pt x="14021" y="2096"/>
                  </a:lnTo>
                  <a:lnTo>
                    <a:pt x="13272" y="1971"/>
                  </a:lnTo>
                  <a:lnTo>
                    <a:pt x="12549" y="1896"/>
                  </a:lnTo>
                  <a:lnTo>
                    <a:pt x="11825" y="1822"/>
                  </a:lnTo>
                  <a:lnTo>
                    <a:pt x="11077" y="1772"/>
                  </a:lnTo>
                  <a:lnTo>
                    <a:pt x="10328" y="1722"/>
                  </a:lnTo>
                  <a:lnTo>
                    <a:pt x="9580" y="1697"/>
                  </a:lnTo>
                  <a:lnTo>
                    <a:pt x="8058" y="1697"/>
                  </a:lnTo>
                  <a:lnTo>
                    <a:pt x="7285" y="1722"/>
                  </a:lnTo>
                  <a:lnTo>
                    <a:pt x="6512" y="1772"/>
                  </a:lnTo>
                  <a:lnTo>
                    <a:pt x="5738" y="1846"/>
                  </a:lnTo>
                  <a:lnTo>
                    <a:pt x="4965" y="1921"/>
                  </a:lnTo>
                  <a:lnTo>
                    <a:pt x="4191" y="1996"/>
                  </a:lnTo>
                  <a:lnTo>
                    <a:pt x="3393" y="2121"/>
                  </a:lnTo>
                  <a:lnTo>
                    <a:pt x="2595" y="2246"/>
                  </a:lnTo>
                  <a:lnTo>
                    <a:pt x="2794" y="1647"/>
                  </a:lnTo>
                  <a:lnTo>
                    <a:pt x="2844" y="1597"/>
                  </a:lnTo>
                  <a:lnTo>
                    <a:pt x="3443" y="1397"/>
                  </a:lnTo>
                  <a:lnTo>
                    <a:pt x="4042" y="1223"/>
                  </a:lnTo>
                  <a:lnTo>
                    <a:pt x="4665" y="1048"/>
                  </a:lnTo>
                  <a:lnTo>
                    <a:pt x="5264" y="898"/>
                  </a:lnTo>
                  <a:lnTo>
                    <a:pt x="5863" y="774"/>
                  </a:lnTo>
                  <a:lnTo>
                    <a:pt x="6462" y="674"/>
                  </a:lnTo>
                  <a:lnTo>
                    <a:pt x="7035" y="599"/>
                  </a:lnTo>
                  <a:lnTo>
                    <a:pt x="7634" y="549"/>
                  </a:lnTo>
                  <a:lnTo>
                    <a:pt x="8208" y="499"/>
                  </a:lnTo>
                  <a:lnTo>
                    <a:pt x="9380" y="499"/>
                  </a:lnTo>
                  <a:lnTo>
                    <a:pt x="9954" y="524"/>
                  </a:lnTo>
                  <a:lnTo>
                    <a:pt x="10528" y="574"/>
                  </a:lnTo>
                  <a:lnTo>
                    <a:pt x="11077" y="649"/>
                  </a:lnTo>
                  <a:lnTo>
                    <a:pt x="11651" y="749"/>
                  </a:lnTo>
                  <a:lnTo>
                    <a:pt x="12200" y="874"/>
                  </a:lnTo>
                  <a:lnTo>
                    <a:pt x="12299" y="874"/>
                  </a:lnTo>
                  <a:lnTo>
                    <a:pt x="12399" y="824"/>
                  </a:lnTo>
                  <a:lnTo>
                    <a:pt x="12474" y="774"/>
                  </a:lnTo>
                  <a:lnTo>
                    <a:pt x="12499" y="674"/>
                  </a:lnTo>
                  <a:lnTo>
                    <a:pt x="12524" y="574"/>
                  </a:lnTo>
                  <a:lnTo>
                    <a:pt x="12474" y="499"/>
                  </a:lnTo>
                  <a:lnTo>
                    <a:pt x="12424" y="424"/>
                  </a:lnTo>
                  <a:lnTo>
                    <a:pt x="12324" y="375"/>
                  </a:lnTo>
                  <a:lnTo>
                    <a:pt x="11751" y="250"/>
                  </a:lnTo>
                  <a:lnTo>
                    <a:pt x="11152" y="150"/>
                  </a:lnTo>
                  <a:lnTo>
                    <a:pt x="10578" y="75"/>
                  </a:lnTo>
                  <a:lnTo>
                    <a:pt x="9979" y="25"/>
                  </a:lnTo>
                  <a:lnTo>
                    <a:pt x="94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4641;p69">
            <a:extLst>
              <a:ext uri="{FF2B5EF4-FFF2-40B4-BE49-F238E27FC236}">
                <a16:creationId xmlns:a16="http://schemas.microsoft.com/office/drawing/2014/main" id="{E49E8A32-5C23-974A-9A18-09F8B586D2AD}"/>
              </a:ext>
            </a:extLst>
          </p:cNvPr>
          <p:cNvGrpSpPr/>
          <p:nvPr/>
        </p:nvGrpSpPr>
        <p:grpSpPr>
          <a:xfrm>
            <a:off x="1015023" y="2842797"/>
            <a:ext cx="259754" cy="351507"/>
            <a:chOff x="1037675" y="1274875"/>
            <a:chExt cx="333075" cy="434100"/>
          </a:xfrm>
        </p:grpSpPr>
        <p:sp>
          <p:nvSpPr>
            <p:cNvPr id="95" name="Google Shape;4642;p69">
              <a:extLst>
                <a:ext uri="{FF2B5EF4-FFF2-40B4-BE49-F238E27FC236}">
                  <a16:creationId xmlns:a16="http://schemas.microsoft.com/office/drawing/2014/main" id="{FE8696B4-ABE4-134C-8C77-A5087E8A9B5C}"/>
                </a:ext>
              </a:extLst>
            </p:cNvPr>
            <p:cNvSpPr/>
            <p:nvPr/>
          </p:nvSpPr>
          <p:spPr>
            <a:xfrm>
              <a:off x="1189875" y="1281100"/>
              <a:ext cx="146575" cy="49300"/>
            </a:xfrm>
            <a:custGeom>
              <a:avLst/>
              <a:gdLst/>
              <a:ahLst/>
              <a:cxnLst/>
              <a:rect l="l" t="t" r="r" b="b"/>
              <a:pathLst>
                <a:path w="5863" h="1972" extrusionOk="0">
                  <a:moveTo>
                    <a:pt x="873" y="0"/>
                  </a:moveTo>
                  <a:lnTo>
                    <a:pt x="798" y="25"/>
                  </a:lnTo>
                  <a:lnTo>
                    <a:pt x="724" y="50"/>
                  </a:lnTo>
                  <a:lnTo>
                    <a:pt x="674" y="100"/>
                  </a:lnTo>
                  <a:lnTo>
                    <a:pt x="624" y="150"/>
                  </a:lnTo>
                  <a:lnTo>
                    <a:pt x="150" y="1123"/>
                  </a:lnTo>
                  <a:lnTo>
                    <a:pt x="0" y="1847"/>
                  </a:lnTo>
                  <a:lnTo>
                    <a:pt x="5863" y="1971"/>
                  </a:lnTo>
                  <a:lnTo>
                    <a:pt x="5863" y="1123"/>
                  </a:lnTo>
                  <a:lnTo>
                    <a:pt x="5389" y="150"/>
                  </a:lnTo>
                  <a:lnTo>
                    <a:pt x="5339" y="100"/>
                  </a:lnTo>
                  <a:lnTo>
                    <a:pt x="5289" y="50"/>
                  </a:lnTo>
                  <a:lnTo>
                    <a:pt x="5214" y="25"/>
                  </a:lnTo>
                  <a:lnTo>
                    <a:pt x="5139" y="0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43;p69">
              <a:extLst>
                <a:ext uri="{FF2B5EF4-FFF2-40B4-BE49-F238E27FC236}">
                  <a16:creationId xmlns:a16="http://schemas.microsoft.com/office/drawing/2014/main" id="{92E761F3-88D5-7B4A-B863-14793496D0CD}"/>
                </a:ext>
              </a:extLst>
            </p:cNvPr>
            <p:cNvSpPr/>
            <p:nvPr/>
          </p:nvSpPr>
          <p:spPr>
            <a:xfrm>
              <a:off x="1161175" y="1400850"/>
              <a:ext cx="78600" cy="127875"/>
            </a:xfrm>
            <a:custGeom>
              <a:avLst/>
              <a:gdLst/>
              <a:ahLst/>
              <a:cxnLst/>
              <a:rect l="l" t="t" r="r" b="b"/>
              <a:pathLst>
                <a:path w="3144" h="5115" extrusionOk="0">
                  <a:moveTo>
                    <a:pt x="0" y="0"/>
                  </a:moveTo>
                  <a:lnTo>
                    <a:pt x="0" y="4840"/>
                  </a:lnTo>
                  <a:lnTo>
                    <a:pt x="549" y="5115"/>
                  </a:lnTo>
                  <a:lnTo>
                    <a:pt x="2171" y="5115"/>
                  </a:lnTo>
                  <a:lnTo>
                    <a:pt x="2495" y="5040"/>
                  </a:lnTo>
                  <a:lnTo>
                    <a:pt x="2795" y="4940"/>
                  </a:lnTo>
                  <a:lnTo>
                    <a:pt x="3094" y="4815"/>
                  </a:lnTo>
                  <a:lnTo>
                    <a:pt x="3119" y="4790"/>
                  </a:lnTo>
                  <a:lnTo>
                    <a:pt x="3144" y="4740"/>
                  </a:lnTo>
                  <a:lnTo>
                    <a:pt x="3144" y="4716"/>
                  </a:lnTo>
                  <a:lnTo>
                    <a:pt x="3119" y="4666"/>
                  </a:lnTo>
                  <a:lnTo>
                    <a:pt x="2969" y="4366"/>
                  </a:lnTo>
                  <a:lnTo>
                    <a:pt x="2944" y="4291"/>
                  </a:lnTo>
                  <a:lnTo>
                    <a:pt x="2944" y="4192"/>
                  </a:lnTo>
                  <a:lnTo>
                    <a:pt x="2944" y="2570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44;p69">
              <a:extLst>
                <a:ext uri="{FF2B5EF4-FFF2-40B4-BE49-F238E27FC236}">
                  <a16:creationId xmlns:a16="http://schemas.microsoft.com/office/drawing/2014/main" id="{245BCBE4-C755-F14D-B011-815021BCDE58}"/>
                </a:ext>
              </a:extLst>
            </p:cNvPr>
            <p:cNvSpPr/>
            <p:nvPr/>
          </p:nvSpPr>
          <p:spPr>
            <a:xfrm>
              <a:off x="1045175" y="1296700"/>
              <a:ext cx="116025" cy="208950"/>
            </a:xfrm>
            <a:custGeom>
              <a:avLst/>
              <a:gdLst/>
              <a:ahLst/>
              <a:cxnLst/>
              <a:rect l="l" t="t" r="r" b="b"/>
              <a:pathLst>
                <a:path w="4641" h="8358" extrusionOk="0">
                  <a:moveTo>
                    <a:pt x="2994" y="0"/>
                  </a:moveTo>
                  <a:lnTo>
                    <a:pt x="2894" y="75"/>
                  </a:lnTo>
                  <a:lnTo>
                    <a:pt x="2794" y="150"/>
                  </a:lnTo>
                  <a:lnTo>
                    <a:pt x="2720" y="250"/>
                  </a:lnTo>
                  <a:lnTo>
                    <a:pt x="50" y="6437"/>
                  </a:lnTo>
                  <a:lnTo>
                    <a:pt x="0" y="6536"/>
                  </a:lnTo>
                  <a:lnTo>
                    <a:pt x="0" y="6636"/>
                  </a:lnTo>
                  <a:lnTo>
                    <a:pt x="0" y="6811"/>
                  </a:lnTo>
                  <a:lnTo>
                    <a:pt x="75" y="6985"/>
                  </a:lnTo>
                  <a:lnTo>
                    <a:pt x="125" y="7060"/>
                  </a:lnTo>
                  <a:lnTo>
                    <a:pt x="200" y="7110"/>
                  </a:lnTo>
                  <a:lnTo>
                    <a:pt x="674" y="7484"/>
                  </a:lnTo>
                  <a:lnTo>
                    <a:pt x="1871" y="8358"/>
                  </a:lnTo>
                  <a:lnTo>
                    <a:pt x="4640" y="3268"/>
                  </a:lnTo>
                  <a:lnTo>
                    <a:pt x="4640" y="499"/>
                  </a:lnTo>
                  <a:lnTo>
                    <a:pt x="4640" y="275"/>
                  </a:lnTo>
                  <a:lnTo>
                    <a:pt x="4616" y="175"/>
                  </a:lnTo>
                  <a:lnTo>
                    <a:pt x="4566" y="75"/>
                  </a:lnTo>
                  <a:lnTo>
                    <a:pt x="4466" y="0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45;p69">
              <a:extLst>
                <a:ext uri="{FF2B5EF4-FFF2-40B4-BE49-F238E27FC236}">
                  <a16:creationId xmlns:a16="http://schemas.microsoft.com/office/drawing/2014/main" id="{805706E5-482C-6D4A-B1FB-0083FC4874B8}"/>
                </a:ext>
              </a:extLst>
            </p:cNvPr>
            <p:cNvSpPr/>
            <p:nvPr/>
          </p:nvSpPr>
          <p:spPr>
            <a:xfrm>
              <a:off x="1106300" y="1443875"/>
              <a:ext cx="111025" cy="226425"/>
            </a:xfrm>
            <a:custGeom>
              <a:avLst/>
              <a:gdLst/>
              <a:ahLst/>
              <a:cxnLst/>
              <a:rect l="l" t="t" r="r" b="b"/>
              <a:pathLst>
                <a:path w="4441" h="9057" extrusionOk="0">
                  <a:moveTo>
                    <a:pt x="4441" y="1"/>
                  </a:moveTo>
                  <a:lnTo>
                    <a:pt x="624" y="300"/>
                  </a:lnTo>
                  <a:lnTo>
                    <a:pt x="0" y="8558"/>
                  </a:lnTo>
                  <a:lnTo>
                    <a:pt x="1372" y="9057"/>
                  </a:lnTo>
                  <a:lnTo>
                    <a:pt x="2894" y="9057"/>
                  </a:lnTo>
                  <a:lnTo>
                    <a:pt x="3642" y="2196"/>
                  </a:lnTo>
                  <a:lnTo>
                    <a:pt x="3667" y="2121"/>
                  </a:lnTo>
                  <a:lnTo>
                    <a:pt x="3692" y="2071"/>
                  </a:lnTo>
                  <a:lnTo>
                    <a:pt x="4441" y="974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46;p69">
              <a:extLst>
                <a:ext uri="{FF2B5EF4-FFF2-40B4-BE49-F238E27FC236}">
                  <a16:creationId xmlns:a16="http://schemas.microsoft.com/office/drawing/2014/main" id="{9253DDFA-7A04-594D-BD5D-78DECDFBCEC3}"/>
                </a:ext>
              </a:extLst>
            </p:cNvPr>
            <p:cNvSpPr/>
            <p:nvPr/>
          </p:nvSpPr>
          <p:spPr>
            <a:xfrm>
              <a:off x="1045800" y="1309175"/>
              <a:ext cx="300625" cy="370475"/>
            </a:xfrm>
            <a:custGeom>
              <a:avLst/>
              <a:gdLst/>
              <a:ahLst/>
              <a:cxnLst/>
              <a:rect l="l" t="t" r="r" b="b"/>
              <a:pathLst>
                <a:path w="12025" h="14819" extrusionOk="0">
                  <a:moveTo>
                    <a:pt x="4615" y="0"/>
                  </a:moveTo>
                  <a:lnTo>
                    <a:pt x="2146" y="5563"/>
                  </a:lnTo>
                  <a:lnTo>
                    <a:pt x="649" y="6985"/>
                  </a:lnTo>
                  <a:lnTo>
                    <a:pt x="0" y="14170"/>
                  </a:lnTo>
                  <a:lnTo>
                    <a:pt x="599" y="14819"/>
                  </a:lnTo>
                  <a:lnTo>
                    <a:pt x="3767" y="14769"/>
                  </a:lnTo>
                  <a:lnTo>
                    <a:pt x="3842" y="14170"/>
                  </a:lnTo>
                  <a:lnTo>
                    <a:pt x="4566" y="7210"/>
                  </a:lnTo>
                  <a:lnTo>
                    <a:pt x="4591" y="7110"/>
                  </a:lnTo>
                  <a:lnTo>
                    <a:pt x="4615" y="7010"/>
                  </a:lnTo>
                  <a:lnTo>
                    <a:pt x="4665" y="6911"/>
                  </a:lnTo>
                  <a:lnTo>
                    <a:pt x="4740" y="6836"/>
                  </a:lnTo>
                  <a:lnTo>
                    <a:pt x="4815" y="6761"/>
                  </a:lnTo>
                  <a:lnTo>
                    <a:pt x="4890" y="6711"/>
                  </a:lnTo>
                  <a:lnTo>
                    <a:pt x="4990" y="6686"/>
                  </a:lnTo>
                  <a:lnTo>
                    <a:pt x="5089" y="6661"/>
                  </a:lnTo>
                  <a:lnTo>
                    <a:pt x="6861" y="6362"/>
                  </a:lnTo>
                  <a:lnTo>
                    <a:pt x="11526" y="5588"/>
                  </a:lnTo>
                  <a:lnTo>
                    <a:pt x="12025" y="5015"/>
                  </a:lnTo>
                  <a:lnTo>
                    <a:pt x="12025" y="848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47;p69">
              <a:extLst>
                <a:ext uri="{FF2B5EF4-FFF2-40B4-BE49-F238E27FC236}">
                  <a16:creationId xmlns:a16="http://schemas.microsoft.com/office/drawing/2014/main" id="{40A41DE5-CAAB-1348-91C4-24405C985995}"/>
                </a:ext>
              </a:extLst>
            </p:cNvPr>
            <p:cNvSpPr/>
            <p:nvPr/>
          </p:nvSpPr>
          <p:spPr>
            <a:xfrm>
              <a:off x="1333925" y="1309175"/>
              <a:ext cx="30600" cy="139725"/>
            </a:xfrm>
            <a:custGeom>
              <a:avLst/>
              <a:gdLst/>
              <a:ahLst/>
              <a:cxnLst/>
              <a:rect l="l" t="t" r="r" b="b"/>
              <a:pathLst>
                <a:path w="1224" h="5589" extrusionOk="0">
                  <a:moveTo>
                    <a:pt x="1" y="0"/>
                  </a:moveTo>
                  <a:lnTo>
                    <a:pt x="1" y="5563"/>
                  </a:lnTo>
                  <a:lnTo>
                    <a:pt x="1" y="5588"/>
                  </a:lnTo>
                  <a:lnTo>
                    <a:pt x="699" y="5464"/>
                  </a:lnTo>
                  <a:lnTo>
                    <a:pt x="799" y="5439"/>
                  </a:lnTo>
                  <a:lnTo>
                    <a:pt x="899" y="5389"/>
                  </a:lnTo>
                  <a:lnTo>
                    <a:pt x="999" y="5314"/>
                  </a:lnTo>
                  <a:lnTo>
                    <a:pt x="1074" y="5239"/>
                  </a:lnTo>
                  <a:lnTo>
                    <a:pt x="1124" y="5164"/>
                  </a:lnTo>
                  <a:lnTo>
                    <a:pt x="1174" y="5064"/>
                  </a:lnTo>
                  <a:lnTo>
                    <a:pt x="1198" y="4965"/>
                  </a:lnTo>
                  <a:lnTo>
                    <a:pt x="1223" y="4840"/>
                  </a:lnTo>
                  <a:lnTo>
                    <a:pt x="1223" y="624"/>
                  </a:lnTo>
                  <a:lnTo>
                    <a:pt x="1198" y="499"/>
                  </a:lnTo>
                  <a:lnTo>
                    <a:pt x="1174" y="374"/>
                  </a:lnTo>
                  <a:lnTo>
                    <a:pt x="1099" y="275"/>
                  </a:lnTo>
                  <a:lnTo>
                    <a:pt x="1024" y="175"/>
                  </a:lnTo>
                  <a:lnTo>
                    <a:pt x="949" y="100"/>
                  </a:lnTo>
                  <a:lnTo>
                    <a:pt x="824" y="5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48;p69">
              <a:extLst>
                <a:ext uri="{FF2B5EF4-FFF2-40B4-BE49-F238E27FC236}">
                  <a16:creationId xmlns:a16="http://schemas.microsoft.com/office/drawing/2014/main" id="{14A30BE7-766B-9E4B-AD22-90B21A603126}"/>
                </a:ext>
              </a:extLst>
            </p:cNvPr>
            <p:cNvSpPr/>
            <p:nvPr/>
          </p:nvSpPr>
          <p:spPr>
            <a:xfrm>
              <a:off x="1045800" y="1309175"/>
              <a:ext cx="159675" cy="363000"/>
            </a:xfrm>
            <a:custGeom>
              <a:avLst/>
              <a:gdLst/>
              <a:ahLst/>
              <a:cxnLst/>
              <a:rect l="l" t="t" r="r" b="b"/>
              <a:pathLst>
                <a:path w="6387" h="14520" extrusionOk="0">
                  <a:moveTo>
                    <a:pt x="4615" y="0"/>
                  </a:moveTo>
                  <a:lnTo>
                    <a:pt x="2146" y="5563"/>
                  </a:lnTo>
                  <a:lnTo>
                    <a:pt x="649" y="6985"/>
                  </a:lnTo>
                  <a:lnTo>
                    <a:pt x="0" y="14170"/>
                  </a:lnTo>
                  <a:lnTo>
                    <a:pt x="324" y="14520"/>
                  </a:lnTo>
                  <a:lnTo>
                    <a:pt x="1722" y="14495"/>
                  </a:lnTo>
                  <a:lnTo>
                    <a:pt x="2345" y="7784"/>
                  </a:lnTo>
                  <a:lnTo>
                    <a:pt x="2370" y="7584"/>
                  </a:lnTo>
                  <a:lnTo>
                    <a:pt x="2420" y="7385"/>
                  </a:lnTo>
                  <a:lnTo>
                    <a:pt x="2470" y="7210"/>
                  </a:lnTo>
                  <a:lnTo>
                    <a:pt x="2545" y="7035"/>
                  </a:lnTo>
                  <a:lnTo>
                    <a:pt x="2645" y="6861"/>
                  </a:lnTo>
                  <a:lnTo>
                    <a:pt x="2744" y="6686"/>
                  </a:lnTo>
                  <a:lnTo>
                    <a:pt x="2869" y="6536"/>
                  </a:lnTo>
                  <a:lnTo>
                    <a:pt x="3019" y="6387"/>
                  </a:lnTo>
                  <a:lnTo>
                    <a:pt x="3618" y="5813"/>
                  </a:lnTo>
                  <a:lnTo>
                    <a:pt x="3767" y="5663"/>
                  </a:lnTo>
                  <a:lnTo>
                    <a:pt x="3892" y="5514"/>
                  </a:lnTo>
                  <a:lnTo>
                    <a:pt x="4017" y="5339"/>
                  </a:lnTo>
                  <a:lnTo>
                    <a:pt x="4092" y="5164"/>
                  </a:lnTo>
                  <a:lnTo>
                    <a:pt x="6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49;p69">
              <a:extLst>
                <a:ext uri="{FF2B5EF4-FFF2-40B4-BE49-F238E27FC236}">
                  <a16:creationId xmlns:a16="http://schemas.microsoft.com/office/drawing/2014/main" id="{F9AB7723-5A63-A847-8957-EFBDB05FDFBF}"/>
                </a:ext>
              </a:extLst>
            </p:cNvPr>
            <p:cNvSpPr/>
            <p:nvPr/>
          </p:nvSpPr>
          <p:spPr>
            <a:xfrm>
              <a:off x="1043925" y="1663425"/>
              <a:ext cx="135350" cy="39325"/>
            </a:xfrm>
            <a:custGeom>
              <a:avLst/>
              <a:gdLst/>
              <a:ahLst/>
              <a:cxnLst/>
              <a:rect l="l" t="t" r="r" b="b"/>
              <a:pathLst>
                <a:path w="5414" h="1573" extrusionOk="0">
                  <a:moveTo>
                    <a:pt x="75" y="0"/>
                  </a:moveTo>
                  <a:lnTo>
                    <a:pt x="0" y="574"/>
                  </a:lnTo>
                  <a:lnTo>
                    <a:pt x="0" y="774"/>
                  </a:lnTo>
                  <a:lnTo>
                    <a:pt x="50" y="973"/>
                  </a:lnTo>
                  <a:lnTo>
                    <a:pt x="125" y="1123"/>
                  </a:lnTo>
                  <a:lnTo>
                    <a:pt x="250" y="1273"/>
                  </a:lnTo>
                  <a:lnTo>
                    <a:pt x="375" y="1397"/>
                  </a:lnTo>
                  <a:lnTo>
                    <a:pt x="549" y="1497"/>
                  </a:lnTo>
                  <a:lnTo>
                    <a:pt x="724" y="1547"/>
                  </a:lnTo>
                  <a:lnTo>
                    <a:pt x="923" y="1572"/>
                  </a:lnTo>
                  <a:lnTo>
                    <a:pt x="4616" y="1572"/>
                  </a:lnTo>
                  <a:lnTo>
                    <a:pt x="4765" y="1522"/>
                  </a:lnTo>
                  <a:lnTo>
                    <a:pt x="4915" y="1447"/>
                  </a:lnTo>
                  <a:lnTo>
                    <a:pt x="5040" y="1348"/>
                  </a:lnTo>
                  <a:lnTo>
                    <a:pt x="5164" y="1223"/>
                  </a:lnTo>
                  <a:lnTo>
                    <a:pt x="5239" y="1098"/>
                  </a:lnTo>
                  <a:lnTo>
                    <a:pt x="5314" y="923"/>
                  </a:lnTo>
                  <a:lnTo>
                    <a:pt x="5339" y="774"/>
                  </a:lnTo>
                  <a:lnTo>
                    <a:pt x="5414" y="0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50;p69">
              <a:extLst>
                <a:ext uri="{FF2B5EF4-FFF2-40B4-BE49-F238E27FC236}">
                  <a16:creationId xmlns:a16="http://schemas.microsoft.com/office/drawing/2014/main" id="{55299C9E-FBFA-AE45-B61F-62386EDFC0EF}"/>
                </a:ext>
              </a:extLst>
            </p:cNvPr>
            <p:cNvSpPr/>
            <p:nvPr/>
          </p:nvSpPr>
          <p:spPr>
            <a:xfrm>
              <a:off x="1178025" y="1335350"/>
              <a:ext cx="121000" cy="54925"/>
            </a:xfrm>
            <a:custGeom>
              <a:avLst/>
              <a:gdLst/>
              <a:ahLst/>
              <a:cxnLst/>
              <a:rect l="l" t="t" r="r" b="b"/>
              <a:pathLst>
                <a:path w="4840" h="2197" extrusionOk="0">
                  <a:moveTo>
                    <a:pt x="324" y="1"/>
                  </a:moveTo>
                  <a:lnTo>
                    <a:pt x="200" y="26"/>
                  </a:lnTo>
                  <a:lnTo>
                    <a:pt x="100" y="101"/>
                  </a:lnTo>
                  <a:lnTo>
                    <a:pt x="25" y="200"/>
                  </a:lnTo>
                  <a:lnTo>
                    <a:pt x="0" y="325"/>
                  </a:lnTo>
                  <a:lnTo>
                    <a:pt x="0" y="1872"/>
                  </a:lnTo>
                  <a:lnTo>
                    <a:pt x="25" y="1997"/>
                  </a:lnTo>
                  <a:lnTo>
                    <a:pt x="100" y="2097"/>
                  </a:lnTo>
                  <a:lnTo>
                    <a:pt x="200" y="2171"/>
                  </a:lnTo>
                  <a:lnTo>
                    <a:pt x="324" y="2196"/>
                  </a:lnTo>
                  <a:lnTo>
                    <a:pt x="4516" y="2196"/>
                  </a:lnTo>
                  <a:lnTo>
                    <a:pt x="4640" y="2171"/>
                  </a:lnTo>
                  <a:lnTo>
                    <a:pt x="4765" y="2097"/>
                  </a:lnTo>
                  <a:lnTo>
                    <a:pt x="4815" y="1997"/>
                  </a:lnTo>
                  <a:lnTo>
                    <a:pt x="4840" y="1872"/>
                  </a:lnTo>
                  <a:lnTo>
                    <a:pt x="4840" y="325"/>
                  </a:lnTo>
                  <a:lnTo>
                    <a:pt x="4815" y="200"/>
                  </a:lnTo>
                  <a:lnTo>
                    <a:pt x="4765" y="101"/>
                  </a:lnTo>
                  <a:lnTo>
                    <a:pt x="4640" y="26"/>
                  </a:lnTo>
                  <a:lnTo>
                    <a:pt x="4516" y="1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51;p69">
              <a:extLst>
                <a:ext uri="{FF2B5EF4-FFF2-40B4-BE49-F238E27FC236}">
                  <a16:creationId xmlns:a16="http://schemas.microsoft.com/office/drawing/2014/main" id="{5C840980-5063-9F49-8332-86B1D0FE9619}"/>
                </a:ext>
              </a:extLst>
            </p:cNvPr>
            <p:cNvSpPr/>
            <p:nvPr/>
          </p:nvSpPr>
          <p:spPr>
            <a:xfrm>
              <a:off x="1178025" y="1335350"/>
              <a:ext cx="121000" cy="54925"/>
            </a:xfrm>
            <a:custGeom>
              <a:avLst/>
              <a:gdLst/>
              <a:ahLst/>
              <a:cxnLst/>
              <a:rect l="l" t="t" r="r" b="b"/>
              <a:pathLst>
                <a:path w="4840" h="2197" extrusionOk="0">
                  <a:moveTo>
                    <a:pt x="324" y="1"/>
                  </a:moveTo>
                  <a:lnTo>
                    <a:pt x="200" y="26"/>
                  </a:lnTo>
                  <a:lnTo>
                    <a:pt x="100" y="101"/>
                  </a:lnTo>
                  <a:lnTo>
                    <a:pt x="25" y="200"/>
                  </a:lnTo>
                  <a:lnTo>
                    <a:pt x="0" y="325"/>
                  </a:lnTo>
                  <a:lnTo>
                    <a:pt x="0" y="1872"/>
                  </a:lnTo>
                  <a:lnTo>
                    <a:pt x="25" y="1997"/>
                  </a:lnTo>
                  <a:lnTo>
                    <a:pt x="100" y="2097"/>
                  </a:lnTo>
                  <a:lnTo>
                    <a:pt x="200" y="2171"/>
                  </a:lnTo>
                  <a:lnTo>
                    <a:pt x="324" y="2196"/>
                  </a:lnTo>
                  <a:lnTo>
                    <a:pt x="4516" y="2196"/>
                  </a:lnTo>
                  <a:lnTo>
                    <a:pt x="4640" y="2171"/>
                  </a:lnTo>
                  <a:lnTo>
                    <a:pt x="4765" y="2097"/>
                  </a:lnTo>
                  <a:lnTo>
                    <a:pt x="4815" y="1997"/>
                  </a:lnTo>
                  <a:lnTo>
                    <a:pt x="4840" y="1872"/>
                  </a:lnTo>
                  <a:lnTo>
                    <a:pt x="4840" y="1498"/>
                  </a:lnTo>
                  <a:lnTo>
                    <a:pt x="2370" y="1498"/>
                  </a:lnTo>
                  <a:lnTo>
                    <a:pt x="2096" y="1473"/>
                  </a:lnTo>
                  <a:lnTo>
                    <a:pt x="1871" y="1398"/>
                  </a:lnTo>
                  <a:lnTo>
                    <a:pt x="1647" y="1298"/>
                  </a:lnTo>
                  <a:lnTo>
                    <a:pt x="1447" y="1124"/>
                  </a:lnTo>
                  <a:lnTo>
                    <a:pt x="1297" y="949"/>
                  </a:lnTo>
                  <a:lnTo>
                    <a:pt x="1198" y="724"/>
                  </a:lnTo>
                  <a:lnTo>
                    <a:pt x="1123" y="500"/>
                  </a:lnTo>
                  <a:lnTo>
                    <a:pt x="1098" y="225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52;p69">
              <a:extLst>
                <a:ext uri="{FF2B5EF4-FFF2-40B4-BE49-F238E27FC236}">
                  <a16:creationId xmlns:a16="http://schemas.microsoft.com/office/drawing/2014/main" id="{C8ED397C-89B5-6D45-8200-52CFA3BBFA9C}"/>
                </a:ext>
              </a:extLst>
            </p:cNvPr>
            <p:cNvSpPr/>
            <p:nvPr/>
          </p:nvSpPr>
          <p:spPr>
            <a:xfrm>
              <a:off x="1043925" y="1663425"/>
              <a:ext cx="73000" cy="39325"/>
            </a:xfrm>
            <a:custGeom>
              <a:avLst/>
              <a:gdLst/>
              <a:ahLst/>
              <a:cxnLst/>
              <a:rect l="l" t="t" r="r" b="b"/>
              <a:pathLst>
                <a:path w="2920" h="1573" extrusionOk="0">
                  <a:moveTo>
                    <a:pt x="75" y="0"/>
                  </a:moveTo>
                  <a:lnTo>
                    <a:pt x="0" y="574"/>
                  </a:lnTo>
                  <a:lnTo>
                    <a:pt x="0" y="774"/>
                  </a:lnTo>
                  <a:lnTo>
                    <a:pt x="50" y="973"/>
                  </a:lnTo>
                  <a:lnTo>
                    <a:pt x="125" y="1123"/>
                  </a:lnTo>
                  <a:lnTo>
                    <a:pt x="250" y="1273"/>
                  </a:lnTo>
                  <a:lnTo>
                    <a:pt x="375" y="1397"/>
                  </a:lnTo>
                  <a:lnTo>
                    <a:pt x="549" y="1497"/>
                  </a:lnTo>
                  <a:lnTo>
                    <a:pt x="724" y="1547"/>
                  </a:lnTo>
                  <a:lnTo>
                    <a:pt x="923" y="1572"/>
                  </a:lnTo>
                  <a:lnTo>
                    <a:pt x="2919" y="1572"/>
                  </a:lnTo>
                  <a:lnTo>
                    <a:pt x="2495" y="1522"/>
                  </a:lnTo>
                  <a:lnTo>
                    <a:pt x="2345" y="1472"/>
                  </a:lnTo>
                  <a:lnTo>
                    <a:pt x="2196" y="1397"/>
                  </a:lnTo>
                  <a:lnTo>
                    <a:pt x="2071" y="1298"/>
                  </a:lnTo>
                  <a:lnTo>
                    <a:pt x="1971" y="1173"/>
                  </a:lnTo>
                  <a:lnTo>
                    <a:pt x="1871" y="1048"/>
                  </a:lnTo>
                  <a:lnTo>
                    <a:pt x="1821" y="874"/>
                  </a:lnTo>
                  <a:lnTo>
                    <a:pt x="1797" y="724"/>
                  </a:lnTo>
                  <a:lnTo>
                    <a:pt x="1797" y="549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53;p69">
              <a:extLst>
                <a:ext uri="{FF2B5EF4-FFF2-40B4-BE49-F238E27FC236}">
                  <a16:creationId xmlns:a16="http://schemas.microsoft.com/office/drawing/2014/main" id="{5567E5A0-6B99-DB47-82CC-93350F664E98}"/>
                </a:ext>
              </a:extLst>
            </p:cNvPr>
            <p:cNvSpPr/>
            <p:nvPr/>
          </p:nvSpPr>
          <p:spPr>
            <a:xfrm>
              <a:off x="1037675" y="1274875"/>
              <a:ext cx="333075" cy="434100"/>
            </a:xfrm>
            <a:custGeom>
              <a:avLst/>
              <a:gdLst/>
              <a:ahLst/>
              <a:cxnLst/>
              <a:rect l="l" t="t" r="r" b="b"/>
              <a:pathLst>
                <a:path w="13323" h="17364" extrusionOk="0">
                  <a:moveTo>
                    <a:pt x="11227" y="499"/>
                  </a:moveTo>
                  <a:lnTo>
                    <a:pt x="11252" y="524"/>
                  </a:lnTo>
                  <a:lnTo>
                    <a:pt x="11552" y="1098"/>
                  </a:lnTo>
                  <a:lnTo>
                    <a:pt x="6637" y="1098"/>
                  </a:lnTo>
                  <a:lnTo>
                    <a:pt x="6936" y="524"/>
                  </a:lnTo>
                  <a:lnTo>
                    <a:pt x="6961" y="499"/>
                  </a:lnTo>
                  <a:close/>
                  <a:moveTo>
                    <a:pt x="12525" y="1622"/>
                  </a:moveTo>
                  <a:lnTo>
                    <a:pt x="12574" y="1647"/>
                  </a:lnTo>
                  <a:lnTo>
                    <a:pt x="12699" y="1721"/>
                  </a:lnTo>
                  <a:lnTo>
                    <a:pt x="12774" y="1846"/>
                  </a:lnTo>
                  <a:lnTo>
                    <a:pt x="12799" y="1896"/>
                  </a:lnTo>
                  <a:lnTo>
                    <a:pt x="12799" y="1971"/>
                  </a:lnTo>
                  <a:lnTo>
                    <a:pt x="12799" y="6212"/>
                  </a:lnTo>
                  <a:lnTo>
                    <a:pt x="12799" y="6337"/>
                  </a:lnTo>
                  <a:lnTo>
                    <a:pt x="12724" y="6461"/>
                  </a:lnTo>
                  <a:lnTo>
                    <a:pt x="12624" y="6536"/>
                  </a:lnTo>
                  <a:lnTo>
                    <a:pt x="12500" y="6586"/>
                  </a:lnTo>
                  <a:lnTo>
                    <a:pt x="12100" y="6636"/>
                  </a:lnTo>
                  <a:lnTo>
                    <a:pt x="12100" y="1622"/>
                  </a:lnTo>
                  <a:close/>
                  <a:moveTo>
                    <a:pt x="7635" y="7908"/>
                  </a:moveTo>
                  <a:lnTo>
                    <a:pt x="7635" y="9231"/>
                  </a:lnTo>
                  <a:lnTo>
                    <a:pt x="7635" y="9380"/>
                  </a:lnTo>
                  <a:lnTo>
                    <a:pt x="7685" y="9505"/>
                  </a:lnTo>
                  <a:lnTo>
                    <a:pt x="7785" y="9680"/>
                  </a:lnTo>
                  <a:lnTo>
                    <a:pt x="7535" y="9779"/>
                  </a:lnTo>
                  <a:lnTo>
                    <a:pt x="7310" y="9854"/>
                  </a:lnTo>
                  <a:lnTo>
                    <a:pt x="7061" y="9904"/>
                  </a:lnTo>
                  <a:lnTo>
                    <a:pt x="6537" y="9904"/>
                  </a:lnTo>
                  <a:lnTo>
                    <a:pt x="6662" y="8981"/>
                  </a:lnTo>
                  <a:lnTo>
                    <a:pt x="6662" y="8956"/>
                  </a:lnTo>
                  <a:lnTo>
                    <a:pt x="7335" y="7958"/>
                  </a:lnTo>
                  <a:lnTo>
                    <a:pt x="7635" y="7908"/>
                  </a:lnTo>
                  <a:close/>
                  <a:moveTo>
                    <a:pt x="6637" y="8083"/>
                  </a:moveTo>
                  <a:lnTo>
                    <a:pt x="6238" y="8682"/>
                  </a:lnTo>
                  <a:lnTo>
                    <a:pt x="6188" y="8806"/>
                  </a:lnTo>
                  <a:lnTo>
                    <a:pt x="6138" y="8931"/>
                  </a:lnTo>
                  <a:lnTo>
                    <a:pt x="6113" y="9206"/>
                  </a:lnTo>
                  <a:lnTo>
                    <a:pt x="5864" y="9206"/>
                  </a:lnTo>
                  <a:lnTo>
                    <a:pt x="5764" y="9231"/>
                  </a:lnTo>
                  <a:lnTo>
                    <a:pt x="5689" y="9281"/>
                  </a:lnTo>
                  <a:lnTo>
                    <a:pt x="5639" y="9355"/>
                  </a:lnTo>
                  <a:lnTo>
                    <a:pt x="5614" y="9455"/>
                  </a:lnTo>
                  <a:lnTo>
                    <a:pt x="5639" y="9555"/>
                  </a:lnTo>
                  <a:lnTo>
                    <a:pt x="5689" y="9630"/>
                  </a:lnTo>
                  <a:lnTo>
                    <a:pt x="5764" y="9680"/>
                  </a:lnTo>
                  <a:lnTo>
                    <a:pt x="5864" y="9705"/>
                  </a:lnTo>
                  <a:lnTo>
                    <a:pt x="6063" y="9705"/>
                  </a:lnTo>
                  <a:lnTo>
                    <a:pt x="5938" y="10802"/>
                  </a:lnTo>
                  <a:lnTo>
                    <a:pt x="5664" y="10802"/>
                  </a:lnTo>
                  <a:lnTo>
                    <a:pt x="5589" y="10827"/>
                  </a:lnTo>
                  <a:lnTo>
                    <a:pt x="5489" y="10877"/>
                  </a:lnTo>
                  <a:lnTo>
                    <a:pt x="5439" y="10952"/>
                  </a:lnTo>
                  <a:lnTo>
                    <a:pt x="5414" y="11052"/>
                  </a:lnTo>
                  <a:lnTo>
                    <a:pt x="5439" y="11152"/>
                  </a:lnTo>
                  <a:lnTo>
                    <a:pt x="5489" y="11251"/>
                  </a:lnTo>
                  <a:lnTo>
                    <a:pt x="5589" y="11301"/>
                  </a:lnTo>
                  <a:lnTo>
                    <a:pt x="5664" y="11326"/>
                  </a:lnTo>
                  <a:lnTo>
                    <a:pt x="5888" y="11326"/>
                  </a:lnTo>
                  <a:lnTo>
                    <a:pt x="5764" y="12399"/>
                  </a:lnTo>
                  <a:lnTo>
                    <a:pt x="5489" y="12399"/>
                  </a:lnTo>
                  <a:lnTo>
                    <a:pt x="5390" y="12424"/>
                  </a:lnTo>
                  <a:lnTo>
                    <a:pt x="5315" y="12474"/>
                  </a:lnTo>
                  <a:lnTo>
                    <a:pt x="5240" y="12574"/>
                  </a:lnTo>
                  <a:lnTo>
                    <a:pt x="5240" y="12673"/>
                  </a:lnTo>
                  <a:lnTo>
                    <a:pt x="5240" y="12773"/>
                  </a:lnTo>
                  <a:lnTo>
                    <a:pt x="5315" y="12848"/>
                  </a:lnTo>
                  <a:lnTo>
                    <a:pt x="5390" y="12898"/>
                  </a:lnTo>
                  <a:lnTo>
                    <a:pt x="5489" y="12923"/>
                  </a:lnTo>
                  <a:lnTo>
                    <a:pt x="5714" y="12923"/>
                  </a:lnTo>
                  <a:lnTo>
                    <a:pt x="5589" y="14021"/>
                  </a:lnTo>
                  <a:lnTo>
                    <a:pt x="5190" y="14021"/>
                  </a:lnTo>
                  <a:lnTo>
                    <a:pt x="5115" y="14095"/>
                  </a:lnTo>
                  <a:lnTo>
                    <a:pt x="5065" y="14170"/>
                  </a:lnTo>
                  <a:lnTo>
                    <a:pt x="5040" y="14270"/>
                  </a:lnTo>
                  <a:lnTo>
                    <a:pt x="5065" y="14370"/>
                  </a:lnTo>
                  <a:lnTo>
                    <a:pt x="5115" y="14445"/>
                  </a:lnTo>
                  <a:lnTo>
                    <a:pt x="5190" y="14495"/>
                  </a:lnTo>
                  <a:lnTo>
                    <a:pt x="5290" y="14519"/>
                  </a:lnTo>
                  <a:lnTo>
                    <a:pt x="5539" y="14519"/>
                  </a:lnTo>
                  <a:lnTo>
                    <a:pt x="5439" y="15268"/>
                  </a:lnTo>
                  <a:lnTo>
                    <a:pt x="4442" y="15268"/>
                  </a:lnTo>
                  <a:lnTo>
                    <a:pt x="5140" y="8607"/>
                  </a:lnTo>
                  <a:lnTo>
                    <a:pt x="5190" y="8482"/>
                  </a:lnTo>
                  <a:lnTo>
                    <a:pt x="5240" y="8382"/>
                  </a:lnTo>
                  <a:lnTo>
                    <a:pt x="5340" y="8308"/>
                  </a:lnTo>
                  <a:lnTo>
                    <a:pt x="5464" y="8283"/>
                  </a:lnTo>
                  <a:lnTo>
                    <a:pt x="6637" y="8083"/>
                  </a:lnTo>
                  <a:close/>
                  <a:moveTo>
                    <a:pt x="11601" y="1622"/>
                  </a:moveTo>
                  <a:lnTo>
                    <a:pt x="11601" y="6736"/>
                  </a:lnTo>
                  <a:lnTo>
                    <a:pt x="5365" y="7759"/>
                  </a:lnTo>
                  <a:lnTo>
                    <a:pt x="5240" y="7809"/>
                  </a:lnTo>
                  <a:lnTo>
                    <a:pt x="5090" y="7858"/>
                  </a:lnTo>
                  <a:lnTo>
                    <a:pt x="4990" y="7933"/>
                  </a:lnTo>
                  <a:lnTo>
                    <a:pt x="4866" y="8033"/>
                  </a:lnTo>
                  <a:lnTo>
                    <a:pt x="4791" y="8133"/>
                  </a:lnTo>
                  <a:lnTo>
                    <a:pt x="4716" y="8258"/>
                  </a:lnTo>
                  <a:lnTo>
                    <a:pt x="4666" y="8407"/>
                  </a:lnTo>
                  <a:lnTo>
                    <a:pt x="4641" y="8532"/>
                  </a:lnTo>
                  <a:lnTo>
                    <a:pt x="3943" y="15268"/>
                  </a:lnTo>
                  <a:lnTo>
                    <a:pt x="2371" y="15268"/>
                  </a:lnTo>
                  <a:lnTo>
                    <a:pt x="2271" y="15293"/>
                  </a:lnTo>
                  <a:lnTo>
                    <a:pt x="2196" y="15343"/>
                  </a:lnTo>
                  <a:lnTo>
                    <a:pt x="2146" y="15443"/>
                  </a:lnTo>
                  <a:lnTo>
                    <a:pt x="2121" y="15542"/>
                  </a:lnTo>
                  <a:lnTo>
                    <a:pt x="2146" y="15642"/>
                  </a:lnTo>
                  <a:lnTo>
                    <a:pt x="2196" y="15717"/>
                  </a:lnTo>
                  <a:lnTo>
                    <a:pt x="2271" y="15767"/>
                  </a:lnTo>
                  <a:lnTo>
                    <a:pt x="2371" y="15792"/>
                  </a:lnTo>
                  <a:lnTo>
                    <a:pt x="5390" y="15792"/>
                  </a:lnTo>
                  <a:lnTo>
                    <a:pt x="5340" y="16266"/>
                  </a:lnTo>
                  <a:lnTo>
                    <a:pt x="5315" y="16391"/>
                  </a:lnTo>
                  <a:lnTo>
                    <a:pt x="5265" y="16515"/>
                  </a:lnTo>
                  <a:lnTo>
                    <a:pt x="5215" y="16615"/>
                  </a:lnTo>
                  <a:lnTo>
                    <a:pt x="5115" y="16690"/>
                  </a:lnTo>
                  <a:lnTo>
                    <a:pt x="5040" y="16765"/>
                  </a:lnTo>
                  <a:lnTo>
                    <a:pt x="4916" y="16815"/>
                  </a:lnTo>
                  <a:lnTo>
                    <a:pt x="4816" y="16840"/>
                  </a:lnTo>
                  <a:lnTo>
                    <a:pt x="4691" y="16865"/>
                  </a:lnTo>
                  <a:lnTo>
                    <a:pt x="1173" y="16865"/>
                  </a:lnTo>
                  <a:lnTo>
                    <a:pt x="1024" y="16840"/>
                  </a:lnTo>
                  <a:lnTo>
                    <a:pt x="899" y="16815"/>
                  </a:lnTo>
                  <a:lnTo>
                    <a:pt x="774" y="16740"/>
                  </a:lnTo>
                  <a:lnTo>
                    <a:pt x="674" y="16640"/>
                  </a:lnTo>
                  <a:lnTo>
                    <a:pt x="600" y="16540"/>
                  </a:lnTo>
                  <a:lnTo>
                    <a:pt x="550" y="16416"/>
                  </a:lnTo>
                  <a:lnTo>
                    <a:pt x="525" y="16291"/>
                  </a:lnTo>
                  <a:lnTo>
                    <a:pt x="525" y="16141"/>
                  </a:lnTo>
                  <a:lnTo>
                    <a:pt x="550" y="15792"/>
                  </a:lnTo>
                  <a:lnTo>
                    <a:pt x="1298" y="15792"/>
                  </a:lnTo>
                  <a:lnTo>
                    <a:pt x="1398" y="15767"/>
                  </a:lnTo>
                  <a:lnTo>
                    <a:pt x="1473" y="15717"/>
                  </a:lnTo>
                  <a:lnTo>
                    <a:pt x="1523" y="15642"/>
                  </a:lnTo>
                  <a:lnTo>
                    <a:pt x="1548" y="15542"/>
                  </a:lnTo>
                  <a:lnTo>
                    <a:pt x="1523" y="15443"/>
                  </a:lnTo>
                  <a:lnTo>
                    <a:pt x="1473" y="15343"/>
                  </a:lnTo>
                  <a:lnTo>
                    <a:pt x="1398" y="15293"/>
                  </a:lnTo>
                  <a:lnTo>
                    <a:pt x="1298" y="15268"/>
                  </a:lnTo>
                  <a:lnTo>
                    <a:pt x="600" y="15268"/>
                  </a:lnTo>
                  <a:lnTo>
                    <a:pt x="1198" y="8482"/>
                  </a:lnTo>
                  <a:lnTo>
                    <a:pt x="2645" y="7135"/>
                  </a:lnTo>
                  <a:lnTo>
                    <a:pt x="2720" y="7035"/>
                  </a:lnTo>
                  <a:lnTo>
                    <a:pt x="5115" y="1622"/>
                  </a:lnTo>
                  <a:close/>
                  <a:moveTo>
                    <a:pt x="6961" y="0"/>
                  </a:moveTo>
                  <a:lnTo>
                    <a:pt x="6812" y="25"/>
                  </a:lnTo>
                  <a:lnTo>
                    <a:pt x="6687" y="75"/>
                  </a:lnTo>
                  <a:lnTo>
                    <a:pt x="6562" y="175"/>
                  </a:lnTo>
                  <a:lnTo>
                    <a:pt x="6487" y="299"/>
                  </a:lnTo>
                  <a:lnTo>
                    <a:pt x="6088" y="1098"/>
                  </a:lnTo>
                  <a:lnTo>
                    <a:pt x="5190" y="1098"/>
                  </a:lnTo>
                  <a:lnTo>
                    <a:pt x="5190" y="998"/>
                  </a:lnTo>
                  <a:lnTo>
                    <a:pt x="5140" y="898"/>
                  </a:lnTo>
                  <a:lnTo>
                    <a:pt x="5090" y="823"/>
                  </a:lnTo>
                  <a:lnTo>
                    <a:pt x="5015" y="748"/>
                  </a:lnTo>
                  <a:lnTo>
                    <a:pt x="4940" y="699"/>
                  </a:lnTo>
                  <a:lnTo>
                    <a:pt x="4866" y="649"/>
                  </a:lnTo>
                  <a:lnTo>
                    <a:pt x="4766" y="624"/>
                  </a:lnTo>
                  <a:lnTo>
                    <a:pt x="4641" y="599"/>
                  </a:lnTo>
                  <a:lnTo>
                    <a:pt x="3444" y="599"/>
                  </a:lnTo>
                  <a:lnTo>
                    <a:pt x="3319" y="624"/>
                  </a:lnTo>
                  <a:lnTo>
                    <a:pt x="3219" y="649"/>
                  </a:lnTo>
                  <a:lnTo>
                    <a:pt x="3044" y="723"/>
                  </a:lnTo>
                  <a:lnTo>
                    <a:pt x="2895" y="848"/>
                  </a:lnTo>
                  <a:lnTo>
                    <a:pt x="2820" y="948"/>
                  </a:lnTo>
                  <a:lnTo>
                    <a:pt x="2795" y="1023"/>
                  </a:lnTo>
                  <a:lnTo>
                    <a:pt x="2496" y="1721"/>
                  </a:lnTo>
                  <a:lnTo>
                    <a:pt x="2471" y="1821"/>
                  </a:lnTo>
                  <a:lnTo>
                    <a:pt x="2471" y="1921"/>
                  </a:lnTo>
                  <a:lnTo>
                    <a:pt x="2546" y="1996"/>
                  </a:lnTo>
                  <a:lnTo>
                    <a:pt x="2620" y="2071"/>
                  </a:lnTo>
                  <a:lnTo>
                    <a:pt x="2795" y="2071"/>
                  </a:lnTo>
                  <a:lnTo>
                    <a:pt x="2845" y="2046"/>
                  </a:lnTo>
                  <a:lnTo>
                    <a:pt x="2920" y="1996"/>
                  </a:lnTo>
                  <a:lnTo>
                    <a:pt x="2945" y="1921"/>
                  </a:lnTo>
                  <a:lnTo>
                    <a:pt x="3244" y="1247"/>
                  </a:lnTo>
                  <a:lnTo>
                    <a:pt x="3269" y="1197"/>
                  </a:lnTo>
                  <a:lnTo>
                    <a:pt x="3319" y="1148"/>
                  </a:lnTo>
                  <a:lnTo>
                    <a:pt x="3369" y="1123"/>
                  </a:lnTo>
                  <a:lnTo>
                    <a:pt x="4691" y="1123"/>
                  </a:lnTo>
                  <a:lnTo>
                    <a:pt x="4691" y="1148"/>
                  </a:lnTo>
                  <a:lnTo>
                    <a:pt x="4691" y="1297"/>
                  </a:lnTo>
                  <a:lnTo>
                    <a:pt x="2271" y="6786"/>
                  </a:lnTo>
                  <a:lnTo>
                    <a:pt x="949" y="8033"/>
                  </a:lnTo>
                  <a:lnTo>
                    <a:pt x="674" y="7784"/>
                  </a:lnTo>
                  <a:lnTo>
                    <a:pt x="600" y="7709"/>
                  </a:lnTo>
                  <a:lnTo>
                    <a:pt x="550" y="7634"/>
                  </a:lnTo>
                  <a:lnTo>
                    <a:pt x="550" y="7534"/>
                  </a:lnTo>
                  <a:lnTo>
                    <a:pt x="575" y="7434"/>
                  </a:lnTo>
                  <a:lnTo>
                    <a:pt x="2521" y="2919"/>
                  </a:lnTo>
                  <a:lnTo>
                    <a:pt x="2546" y="2819"/>
                  </a:lnTo>
                  <a:lnTo>
                    <a:pt x="2521" y="2719"/>
                  </a:lnTo>
                  <a:lnTo>
                    <a:pt x="2471" y="2644"/>
                  </a:lnTo>
                  <a:lnTo>
                    <a:pt x="2396" y="2595"/>
                  </a:lnTo>
                  <a:lnTo>
                    <a:pt x="2296" y="2570"/>
                  </a:lnTo>
                  <a:lnTo>
                    <a:pt x="2196" y="2595"/>
                  </a:lnTo>
                  <a:lnTo>
                    <a:pt x="2121" y="2644"/>
                  </a:lnTo>
                  <a:lnTo>
                    <a:pt x="2047" y="2719"/>
                  </a:lnTo>
                  <a:lnTo>
                    <a:pt x="101" y="7210"/>
                  </a:lnTo>
                  <a:lnTo>
                    <a:pt x="51" y="7360"/>
                  </a:lnTo>
                  <a:lnTo>
                    <a:pt x="51" y="7484"/>
                  </a:lnTo>
                  <a:lnTo>
                    <a:pt x="51" y="7609"/>
                  </a:lnTo>
                  <a:lnTo>
                    <a:pt x="51" y="7734"/>
                  </a:lnTo>
                  <a:lnTo>
                    <a:pt x="101" y="7858"/>
                  </a:lnTo>
                  <a:lnTo>
                    <a:pt x="175" y="7983"/>
                  </a:lnTo>
                  <a:lnTo>
                    <a:pt x="250" y="8083"/>
                  </a:lnTo>
                  <a:lnTo>
                    <a:pt x="350" y="8183"/>
                  </a:lnTo>
                  <a:lnTo>
                    <a:pt x="699" y="8482"/>
                  </a:lnTo>
                  <a:lnTo>
                    <a:pt x="1" y="16091"/>
                  </a:lnTo>
                  <a:lnTo>
                    <a:pt x="1" y="16341"/>
                  </a:lnTo>
                  <a:lnTo>
                    <a:pt x="76" y="16565"/>
                  </a:lnTo>
                  <a:lnTo>
                    <a:pt x="151" y="16790"/>
                  </a:lnTo>
                  <a:lnTo>
                    <a:pt x="300" y="16989"/>
                  </a:lnTo>
                  <a:lnTo>
                    <a:pt x="500" y="17139"/>
                  </a:lnTo>
                  <a:lnTo>
                    <a:pt x="699" y="17264"/>
                  </a:lnTo>
                  <a:lnTo>
                    <a:pt x="924" y="17339"/>
                  </a:lnTo>
                  <a:lnTo>
                    <a:pt x="1173" y="17364"/>
                  </a:lnTo>
                  <a:lnTo>
                    <a:pt x="4691" y="17364"/>
                  </a:lnTo>
                  <a:lnTo>
                    <a:pt x="4916" y="17339"/>
                  </a:lnTo>
                  <a:lnTo>
                    <a:pt x="5115" y="17289"/>
                  </a:lnTo>
                  <a:lnTo>
                    <a:pt x="5290" y="17189"/>
                  </a:lnTo>
                  <a:lnTo>
                    <a:pt x="5464" y="17064"/>
                  </a:lnTo>
                  <a:lnTo>
                    <a:pt x="5614" y="16914"/>
                  </a:lnTo>
                  <a:lnTo>
                    <a:pt x="5714" y="16740"/>
                  </a:lnTo>
                  <a:lnTo>
                    <a:pt x="5814" y="16540"/>
                  </a:lnTo>
                  <a:lnTo>
                    <a:pt x="5839" y="16341"/>
                  </a:lnTo>
                  <a:lnTo>
                    <a:pt x="6487" y="10428"/>
                  </a:lnTo>
                  <a:lnTo>
                    <a:pt x="6812" y="10428"/>
                  </a:lnTo>
                  <a:lnTo>
                    <a:pt x="7161" y="10403"/>
                  </a:lnTo>
                  <a:lnTo>
                    <a:pt x="7485" y="10328"/>
                  </a:lnTo>
                  <a:lnTo>
                    <a:pt x="7834" y="10229"/>
                  </a:lnTo>
                  <a:lnTo>
                    <a:pt x="8159" y="10079"/>
                  </a:lnTo>
                  <a:lnTo>
                    <a:pt x="8259" y="9979"/>
                  </a:lnTo>
                  <a:lnTo>
                    <a:pt x="8308" y="9854"/>
                  </a:lnTo>
                  <a:lnTo>
                    <a:pt x="8333" y="9730"/>
                  </a:lnTo>
                  <a:lnTo>
                    <a:pt x="8308" y="9605"/>
                  </a:lnTo>
                  <a:lnTo>
                    <a:pt x="8159" y="9281"/>
                  </a:lnTo>
                  <a:lnTo>
                    <a:pt x="8134" y="9231"/>
                  </a:lnTo>
                  <a:lnTo>
                    <a:pt x="8134" y="7834"/>
                  </a:lnTo>
                  <a:lnTo>
                    <a:pt x="12599" y="7085"/>
                  </a:lnTo>
                  <a:lnTo>
                    <a:pt x="12749" y="7035"/>
                  </a:lnTo>
                  <a:lnTo>
                    <a:pt x="12874" y="6985"/>
                  </a:lnTo>
                  <a:lnTo>
                    <a:pt x="12999" y="6886"/>
                  </a:lnTo>
                  <a:lnTo>
                    <a:pt x="13123" y="6786"/>
                  </a:lnTo>
                  <a:lnTo>
                    <a:pt x="13198" y="6661"/>
                  </a:lnTo>
                  <a:lnTo>
                    <a:pt x="13273" y="6511"/>
                  </a:lnTo>
                  <a:lnTo>
                    <a:pt x="13298" y="6387"/>
                  </a:lnTo>
                  <a:lnTo>
                    <a:pt x="13323" y="6212"/>
                  </a:lnTo>
                  <a:lnTo>
                    <a:pt x="13323" y="1971"/>
                  </a:lnTo>
                  <a:lnTo>
                    <a:pt x="13298" y="1796"/>
                  </a:lnTo>
                  <a:lnTo>
                    <a:pt x="13248" y="1647"/>
                  </a:lnTo>
                  <a:lnTo>
                    <a:pt x="13173" y="1497"/>
                  </a:lnTo>
                  <a:lnTo>
                    <a:pt x="13073" y="1372"/>
                  </a:lnTo>
                  <a:lnTo>
                    <a:pt x="12924" y="1247"/>
                  </a:lnTo>
                  <a:lnTo>
                    <a:pt x="12774" y="1173"/>
                  </a:lnTo>
                  <a:lnTo>
                    <a:pt x="12624" y="1123"/>
                  </a:lnTo>
                  <a:lnTo>
                    <a:pt x="12450" y="1098"/>
                  </a:lnTo>
                  <a:lnTo>
                    <a:pt x="12100" y="1098"/>
                  </a:lnTo>
                  <a:lnTo>
                    <a:pt x="11701" y="299"/>
                  </a:lnTo>
                  <a:lnTo>
                    <a:pt x="11626" y="175"/>
                  </a:lnTo>
                  <a:lnTo>
                    <a:pt x="11502" y="75"/>
                  </a:lnTo>
                  <a:lnTo>
                    <a:pt x="11377" y="25"/>
                  </a:lnTo>
                  <a:lnTo>
                    <a:pt x="11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54;p69">
              <a:extLst>
                <a:ext uri="{FF2B5EF4-FFF2-40B4-BE49-F238E27FC236}">
                  <a16:creationId xmlns:a16="http://schemas.microsoft.com/office/drawing/2014/main" id="{4F7C77BC-A3F5-5B4E-A0BA-7AC7622DFE29}"/>
                </a:ext>
              </a:extLst>
            </p:cNvPr>
            <p:cNvSpPr/>
            <p:nvPr/>
          </p:nvSpPr>
          <p:spPr>
            <a:xfrm>
              <a:off x="1171775" y="1329125"/>
              <a:ext cx="133500" cy="67375"/>
            </a:xfrm>
            <a:custGeom>
              <a:avLst/>
              <a:gdLst/>
              <a:ahLst/>
              <a:cxnLst/>
              <a:rect l="l" t="t" r="r" b="b"/>
              <a:pathLst>
                <a:path w="5340" h="2695" extrusionOk="0">
                  <a:moveTo>
                    <a:pt x="450" y="0"/>
                  </a:moveTo>
                  <a:lnTo>
                    <a:pt x="350" y="50"/>
                  </a:lnTo>
                  <a:lnTo>
                    <a:pt x="250" y="100"/>
                  </a:lnTo>
                  <a:lnTo>
                    <a:pt x="150" y="150"/>
                  </a:lnTo>
                  <a:lnTo>
                    <a:pt x="100" y="250"/>
                  </a:lnTo>
                  <a:lnTo>
                    <a:pt x="26" y="350"/>
                  </a:lnTo>
                  <a:lnTo>
                    <a:pt x="1" y="449"/>
                  </a:lnTo>
                  <a:lnTo>
                    <a:pt x="1" y="574"/>
                  </a:lnTo>
                  <a:lnTo>
                    <a:pt x="1" y="2121"/>
                  </a:lnTo>
                  <a:lnTo>
                    <a:pt x="1" y="2246"/>
                  </a:lnTo>
                  <a:lnTo>
                    <a:pt x="26" y="2346"/>
                  </a:lnTo>
                  <a:lnTo>
                    <a:pt x="100" y="2445"/>
                  </a:lnTo>
                  <a:lnTo>
                    <a:pt x="150" y="2520"/>
                  </a:lnTo>
                  <a:lnTo>
                    <a:pt x="250" y="2595"/>
                  </a:lnTo>
                  <a:lnTo>
                    <a:pt x="350" y="2645"/>
                  </a:lnTo>
                  <a:lnTo>
                    <a:pt x="450" y="2695"/>
                  </a:lnTo>
                  <a:lnTo>
                    <a:pt x="4890" y="2695"/>
                  </a:lnTo>
                  <a:lnTo>
                    <a:pt x="4990" y="2645"/>
                  </a:lnTo>
                  <a:lnTo>
                    <a:pt x="5090" y="2595"/>
                  </a:lnTo>
                  <a:lnTo>
                    <a:pt x="5190" y="2520"/>
                  </a:lnTo>
                  <a:lnTo>
                    <a:pt x="5265" y="2445"/>
                  </a:lnTo>
                  <a:lnTo>
                    <a:pt x="5314" y="2346"/>
                  </a:lnTo>
                  <a:lnTo>
                    <a:pt x="5339" y="2246"/>
                  </a:lnTo>
                  <a:lnTo>
                    <a:pt x="5339" y="2121"/>
                  </a:lnTo>
                  <a:lnTo>
                    <a:pt x="5339" y="574"/>
                  </a:lnTo>
                  <a:lnTo>
                    <a:pt x="5339" y="449"/>
                  </a:lnTo>
                  <a:lnTo>
                    <a:pt x="5314" y="350"/>
                  </a:lnTo>
                  <a:lnTo>
                    <a:pt x="5265" y="250"/>
                  </a:lnTo>
                  <a:lnTo>
                    <a:pt x="5190" y="150"/>
                  </a:lnTo>
                  <a:lnTo>
                    <a:pt x="5090" y="100"/>
                  </a:lnTo>
                  <a:lnTo>
                    <a:pt x="4990" y="50"/>
                  </a:lnTo>
                  <a:lnTo>
                    <a:pt x="4890" y="0"/>
                  </a:lnTo>
                  <a:lnTo>
                    <a:pt x="2196" y="0"/>
                  </a:lnTo>
                  <a:lnTo>
                    <a:pt x="2096" y="25"/>
                  </a:lnTo>
                  <a:lnTo>
                    <a:pt x="2021" y="75"/>
                  </a:lnTo>
                  <a:lnTo>
                    <a:pt x="1971" y="150"/>
                  </a:lnTo>
                  <a:lnTo>
                    <a:pt x="1946" y="250"/>
                  </a:lnTo>
                  <a:lnTo>
                    <a:pt x="1971" y="350"/>
                  </a:lnTo>
                  <a:lnTo>
                    <a:pt x="2021" y="425"/>
                  </a:lnTo>
                  <a:lnTo>
                    <a:pt x="2096" y="474"/>
                  </a:lnTo>
                  <a:lnTo>
                    <a:pt x="2196" y="499"/>
                  </a:lnTo>
                  <a:lnTo>
                    <a:pt x="4766" y="499"/>
                  </a:lnTo>
                  <a:lnTo>
                    <a:pt x="4815" y="524"/>
                  </a:lnTo>
                  <a:lnTo>
                    <a:pt x="4840" y="574"/>
                  </a:lnTo>
                  <a:lnTo>
                    <a:pt x="4840" y="2121"/>
                  </a:lnTo>
                  <a:lnTo>
                    <a:pt x="4815" y="2171"/>
                  </a:lnTo>
                  <a:lnTo>
                    <a:pt x="4766" y="2196"/>
                  </a:lnTo>
                  <a:lnTo>
                    <a:pt x="574" y="2196"/>
                  </a:lnTo>
                  <a:lnTo>
                    <a:pt x="524" y="2171"/>
                  </a:lnTo>
                  <a:lnTo>
                    <a:pt x="500" y="2121"/>
                  </a:lnTo>
                  <a:lnTo>
                    <a:pt x="500" y="574"/>
                  </a:lnTo>
                  <a:lnTo>
                    <a:pt x="524" y="524"/>
                  </a:lnTo>
                  <a:lnTo>
                    <a:pt x="574" y="499"/>
                  </a:lnTo>
                  <a:lnTo>
                    <a:pt x="1123" y="499"/>
                  </a:lnTo>
                  <a:lnTo>
                    <a:pt x="1223" y="474"/>
                  </a:lnTo>
                  <a:lnTo>
                    <a:pt x="1298" y="425"/>
                  </a:lnTo>
                  <a:lnTo>
                    <a:pt x="1348" y="350"/>
                  </a:lnTo>
                  <a:lnTo>
                    <a:pt x="1373" y="250"/>
                  </a:lnTo>
                  <a:lnTo>
                    <a:pt x="1348" y="150"/>
                  </a:lnTo>
                  <a:lnTo>
                    <a:pt x="1298" y="75"/>
                  </a:lnTo>
                  <a:lnTo>
                    <a:pt x="1223" y="25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55;p69">
              <a:extLst>
                <a:ext uri="{FF2B5EF4-FFF2-40B4-BE49-F238E27FC236}">
                  <a16:creationId xmlns:a16="http://schemas.microsoft.com/office/drawing/2014/main" id="{A1304B41-191A-BA43-B291-153BB05FB49E}"/>
                </a:ext>
              </a:extLst>
            </p:cNvPr>
            <p:cNvSpPr/>
            <p:nvPr/>
          </p:nvSpPr>
          <p:spPr>
            <a:xfrm>
              <a:off x="1274675" y="1414575"/>
              <a:ext cx="26225" cy="13125"/>
            </a:xfrm>
            <a:custGeom>
              <a:avLst/>
              <a:gdLst/>
              <a:ahLst/>
              <a:cxnLst/>
              <a:rect l="l" t="t" r="r" b="b"/>
              <a:pathLst>
                <a:path w="1049" h="525" extrusionOk="0">
                  <a:moveTo>
                    <a:pt x="250" y="0"/>
                  </a:moveTo>
                  <a:lnTo>
                    <a:pt x="151" y="25"/>
                  </a:lnTo>
                  <a:lnTo>
                    <a:pt x="76" y="75"/>
                  </a:lnTo>
                  <a:lnTo>
                    <a:pt x="26" y="175"/>
                  </a:lnTo>
                  <a:lnTo>
                    <a:pt x="1" y="275"/>
                  </a:lnTo>
                  <a:lnTo>
                    <a:pt x="26" y="374"/>
                  </a:lnTo>
                  <a:lnTo>
                    <a:pt x="76" y="449"/>
                  </a:lnTo>
                  <a:lnTo>
                    <a:pt x="151" y="499"/>
                  </a:lnTo>
                  <a:lnTo>
                    <a:pt x="250" y="524"/>
                  </a:lnTo>
                  <a:lnTo>
                    <a:pt x="774" y="524"/>
                  </a:lnTo>
                  <a:lnTo>
                    <a:pt x="874" y="499"/>
                  </a:lnTo>
                  <a:lnTo>
                    <a:pt x="974" y="449"/>
                  </a:lnTo>
                  <a:lnTo>
                    <a:pt x="1024" y="374"/>
                  </a:lnTo>
                  <a:lnTo>
                    <a:pt x="1049" y="275"/>
                  </a:lnTo>
                  <a:lnTo>
                    <a:pt x="1024" y="175"/>
                  </a:lnTo>
                  <a:lnTo>
                    <a:pt x="974" y="75"/>
                  </a:lnTo>
                  <a:lnTo>
                    <a:pt x="874" y="25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56;p69">
              <a:extLst>
                <a:ext uri="{FF2B5EF4-FFF2-40B4-BE49-F238E27FC236}">
                  <a16:creationId xmlns:a16="http://schemas.microsoft.com/office/drawing/2014/main" id="{C33C0EE2-87CE-4448-A1B7-F3511BE2C7E1}"/>
                </a:ext>
              </a:extLst>
            </p:cNvPr>
            <p:cNvSpPr/>
            <p:nvPr/>
          </p:nvSpPr>
          <p:spPr>
            <a:xfrm>
              <a:off x="1171775" y="1414575"/>
              <a:ext cx="94200" cy="13125"/>
            </a:xfrm>
            <a:custGeom>
              <a:avLst/>
              <a:gdLst/>
              <a:ahLst/>
              <a:cxnLst/>
              <a:rect l="l" t="t" r="r" b="b"/>
              <a:pathLst>
                <a:path w="3768" h="525" extrusionOk="0">
                  <a:moveTo>
                    <a:pt x="250" y="0"/>
                  </a:moveTo>
                  <a:lnTo>
                    <a:pt x="150" y="25"/>
                  </a:lnTo>
                  <a:lnTo>
                    <a:pt x="75" y="75"/>
                  </a:lnTo>
                  <a:lnTo>
                    <a:pt x="1" y="175"/>
                  </a:lnTo>
                  <a:lnTo>
                    <a:pt x="1" y="275"/>
                  </a:lnTo>
                  <a:lnTo>
                    <a:pt x="1" y="374"/>
                  </a:lnTo>
                  <a:lnTo>
                    <a:pt x="75" y="449"/>
                  </a:lnTo>
                  <a:lnTo>
                    <a:pt x="150" y="499"/>
                  </a:lnTo>
                  <a:lnTo>
                    <a:pt x="250" y="524"/>
                  </a:lnTo>
                  <a:lnTo>
                    <a:pt x="3518" y="524"/>
                  </a:lnTo>
                  <a:lnTo>
                    <a:pt x="3618" y="499"/>
                  </a:lnTo>
                  <a:lnTo>
                    <a:pt x="3693" y="449"/>
                  </a:lnTo>
                  <a:lnTo>
                    <a:pt x="3743" y="374"/>
                  </a:lnTo>
                  <a:lnTo>
                    <a:pt x="3768" y="275"/>
                  </a:lnTo>
                  <a:lnTo>
                    <a:pt x="3743" y="175"/>
                  </a:lnTo>
                  <a:lnTo>
                    <a:pt x="3693" y="75"/>
                  </a:lnTo>
                  <a:lnTo>
                    <a:pt x="3618" y="25"/>
                  </a:lnTo>
                  <a:lnTo>
                    <a:pt x="35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286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p44"/>
          <p:cNvSpPr txBox="1">
            <a:spLocks noGrp="1"/>
          </p:cNvSpPr>
          <p:nvPr>
            <p:ph type="title"/>
          </p:nvPr>
        </p:nvSpPr>
        <p:spPr>
          <a:xfrm>
            <a:off x="843190" y="574463"/>
            <a:ext cx="7034463" cy="457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Discussion</a:t>
            </a:r>
            <a:endParaRPr sz="6000" dirty="0"/>
          </a:p>
        </p:txBody>
      </p:sp>
      <p:grpSp>
        <p:nvGrpSpPr>
          <p:cNvPr id="2424" name="Google Shape;2424;p44"/>
          <p:cNvGrpSpPr/>
          <p:nvPr/>
        </p:nvGrpSpPr>
        <p:grpSpPr>
          <a:xfrm>
            <a:off x="1165919" y="4471520"/>
            <a:ext cx="597548" cy="598233"/>
            <a:chOff x="3399297" y="-1686975"/>
            <a:chExt cx="1003777" cy="1004926"/>
          </a:xfrm>
        </p:grpSpPr>
        <p:sp>
          <p:nvSpPr>
            <p:cNvPr id="2425" name="Google Shape;2425;p44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4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4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4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4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4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4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4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4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4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4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4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4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4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4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4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4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4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4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4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4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4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4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4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4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4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4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4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4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4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4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44"/>
          <p:cNvGrpSpPr/>
          <p:nvPr/>
        </p:nvGrpSpPr>
        <p:grpSpPr>
          <a:xfrm>
            <a:off x="6475076" y="12"/>
            <a:ext cx="1402577" cy="1404183"/>
            <a:chOff x="3399297" y="-1686975"/>
            <a:chExt cx="1003777" cy="1004926"/>
          </a:xfrm>
        </p:grpSpPr>
        <p:sp>
          <p:nvSpPr>
            <p:cNvPr id="2461" name="Google Shape;2461;p44"/>
            <p:cNvSpPr/>
            <p:nvPr/>
          </p:nvSpPr>
          <p:spPr>
            <a:xfrm>
              <a:off x="4078034" y="-984911"/>
              <a:ext cx="87008" cy="95203"/>
            </a:xfrm>
            <a:custGeom>
              <a:avLst/>
              <a:gdLst/>
              <a:ahLst/>
              <a:cxnLst/>
              <a:rect l="l" t="t" r="r" b="b"/>
              <a:pathLst>
                <a:path w="1444" h="158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37"/>
                  </a:lnTo>
                  <a:lnTo>
                    <a:pt x="0" y="215"/>
                  </a:lnTo>
                  <a:lnTo>
                    <a:pt x="39" y="254"/>
                  </a:lnTo>
                  <a:lnTo>
                    <a:pt x="1171" y="1521"/>
                  </a:lnTo>
                  <a:lnTo>
                    <a:pt x="1229" y="1560"/>
                  </a:lnTo>
                  <a:lnTo>
                    <a:pt x="1288" y="1580"/>
                  </a:lnTo>
                  <a:lnTo>
                    <a:pt x="1346" y="1580"/>
                  </a:lnTo>
                  <a:lnTo>
                    <a:pt x="1405" y="1541"/>
                  </a:lnTo>
                  <a:lnTo>
                    <a:pt x="1444" y="1482"/>
                  </a:lnTo>
                  <a:lnTo>
                    <a:pt x="1444" y="1424"/>
                  </a:lnTo>
                  <a:lnTo>
                    <a:pt x="1444" y="1365"/>
                  </a:lnTo>
                  <a:lnTo>
                    <a:pt x="1405" y="1307"/>
                  </a:lnTo>
                  <a:lnTo>
                    <a:pt x="293" y="3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4"/>
            <p:cNvSpPr/>
            <p:nvPr/>
          </p:nvSpPr>
          <p:spPr>
            <a:xfrm>
              <a:off x="3985820" y="-931018"/>
              <a:ext cx="79958" cy="191671"/>
            </a:xfrm>
            <a:custGeom>
              <a:avLst/>
              <a:gdLst/>
              <a:ahLst/>
              <a:cxnLst/>
              <a:rect l="l" t="t" r="r" b="b"/>
              <a:pathLst>
                <a:path w="1327" h="3181" extrusionOk="0">
                  <a:moveTo>
                    <a:pt x="156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8"/>
                  </a:lnTo>
                  <a:lnTo>
                    <a:pt x="0" y="157"/>
                  </a:lnTo>
                  <a:lnTo>
                    <a:pt x="0" y="215"/>
                  </a:lnTo>
                  <a:lnTo>
                    <a:pt x="1015" y="3063"/>
                  </a:lnTo>
                  <a:lnTo>
                    <a:pt x="1034" y="3122"/>
                  </a:lnTo>
                  <a:lnTo>
                    <a:pt x="1073" y="3141"/>
                  </a:lnTo>
                  <a:lnTo>
                    <a:pt x="1112" y="3180"/>
                  </a:lnTo>
                  <a:lnTo>
                    <a:pt x="1151" y="3180"/>
                  </a:lnTo>
                  <a:lnTo>
                    <a:pt x="1210" y="3161"/>
                  </a:lnTo>
                  <a:lnTo>
                    <a:pt x="1268" y="3141"/>
                  </a:lnTo>
                  <a:lnTo>
                    <a:pt x="1307" y="3083"/>
                  </a:lnTo>
                  <a:lnTo>
                    <a:pt x="1327" y="3024"/>
                  </a:lnTo>
                  <a:lnTo>
                    <a:pt x="1307" y="2966"/>
                  </a:lnTo>
                  <a:lnTo>
                    <a:pt x="312" y="118"/>
                  </a:lnTo>
                  <a:lnTo>
                    <a:pt x="273" y="59"/>
                  </a:lnTo>
                  <a:lnTo>
                    <a:pt x="234" y="2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4"/>
            <p:cNvSpPr/>
            <p:nvPr/>
          </p:nvSpPr>
          <p:spPr>
            <a:xfrm>
              <a:off x="3870328" y="-913000"/>
              <a:ext cx="25910" cy="121113"/>
            </a:xfrm>
            <a:custGeom>
              <a:avLst/>
              <a:gdLst/>
              <a:ahLst/>
              <a:cxnLst/>
              <a:rect l="l" t="t" r="r" b="b"/>
              <a:pathLst>
                <a:path w="430" h="2010" extrusionOk="0">
                  <a:moveTo>
                    <a:pt x="215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70"/>
                  </a:lnTo>
                  <a:lnTo>
                    <a:pt x="98" y="2009"/>
                  </a:lnTo>
                  <a:lnTo>
                    <a:pt x="235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2" y="1873"/>
                  </a:lnTo>
                  <a:lnTo>
                    <a:pt x="430" y="176"/>
                  </a:lnTo>
                  <a:lnTo>
                    <a:pt x="410" y="117"/>
                  </a:lnTo>
                  <a:lnTo>
                    <a:pt x="391" y="59"/>
                  </a:lnTo>
                  <a:lnTo>
                    <a:pt x="332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4"/>
            <p:cNvSpPr/>
            <p:nvPr/>
          </p:nvSpPr>
          <p:spPr>
            <a:xfrm>
              <a:off x="3507001" y="-1214549"/>
              <a:ext cx="122257" cy="25970"/>
            </a:xfrm>
            <a:custGeom>
              <a:avLst/>
              <a:gdLst/>
              <a:ahLst/>
              <a:cxnLst/>
              <a:rect l="l" t="t" r="r" b="b"/>
              <a:pathLst>
                <a:path w="2029" h="431" extrusionOk="0">
                  <a:moveTo>
                    <a:pt x="98" y="1"/>
                  </a:moveTo>
                  <a:lnTo>
                    <a:pt x="59" y="40"/>
                  </a:lnTo>
                  <a:lnTo>
                    <a:pt x="20" y="98"/>
                  </a:lnTo>
                  <a:lnTo>
                    <a:pt x="0" y="157"/>
                  </a:lnTo>
                  <a:lnTo>
                    <a:pt x="20" y="215"/>
                  </a:lnTo>
                  <a:lnTo>
                    <a:pt x="39" y="274"/>
                  </a:lnTo>
                  <a:lnTo>
                    <a:pt x="98" y="313"/>
                  </a:lnTo>
                  <a:lnTo>
                    <a:pt x="156" y="333"/>
                  </a:lnTo>
                  <a:lnTo>
                    <a:pt x="1853" y="430"/>
                  </a:lnTo>
                  <a:lnTo>
                    <a:pt x="1912" y="411"/>
                  </a:lnTo>
                  <a:lnTo>
                    <a:pt x="1970" y="372"/>
                  </a:lnTo>
                  <a:lnTo>
                    <a:pt x="2009" y="333"/>
                  </a:lnTo>
                  <a:lnTo>
                    <a:pt x="2029" y="274"/>
                  </a:lnTo>
                  <a:lnTo>
                    <a:pt x="2009" y="215"/>
                  </a:lnTo>
                  <a:lnTo>
                    <a:pt x="1970" y="157"/>
                  </a:lnTo>
                  <a:lnTo>
                    <a:pt x="1931" y="118"/>
                  </a:lnTo>
                  <a:lnTo>
                    <a:pt x="1873" y="98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4"/>
            <p:cNvSpPr/>
            <p:nvPr/>
          </p:nvSpPr>
          <p:spPr>
            <a:xfrm>
              <a:off x="3473344" y="-1396124"/>
              <a:ext cx="183416" cy="98818"/>
            </a:xfrm>
            <a:custGeom>
              <a:avLst/>
              <a:gdLst/>
              <a:ahLst/>
              <a:cxnLst/>
              <a:rect l="l" t="t" r="r" b="b"/>
              <a:pathLst>
                <a:path w="3044" h="1640" extrusionOk="0">
                  <a:moveTo>
                    <a:pt x="176" y="1"/>
                  </a:moveTo>
                  <a:lnTo>
                    <a:pt x="9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1" y="215"/>
                  </a:lnTo>
                  <a:lnTo>
                    <a:pt x="40" y="274"/>
                  </a:lnTo>
                  <a:lnTo>
                    <a:pt x="79" y="313"/>
                  </a:lnTo>
                  <a:lnTo>
                    <a:pt x="2810" y="1620"/>
                  </a:lnTo>
                  <a:lnTo>
                    <a:pt x="2888" y="1639"/>
                  </a:lnTo>
                  <a:lnTo>
                    <a:pt x="2927" y="1620"/>
                  </a:lnTo>
                  <a:lnTo>
                    <a:pt x="2966" y="1600"/>
                  </a:lnTo>
                  <a:lnTo>
                    <a:pt x="3005" y="1581"/>
                  </a:lnTo>
                  <a:lnTo>
                    <a:pt x="3024" y="1542"/>
                  </a:lnTo>
                  <a:lnTo>
                    <a:pt x="3044" y="1483"/>
                  </a:lnTo>
                  <a:lnTo>
                    <a:pt x="3044" y="1424"/>
                  </a:lnTo>
                  <a:lnTo>
                    <a:pt x="3005" y="1366"/>
                  </a:lnTo>
                  <a:lnTo>
                    <a:pt x="2946" y="1327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4"/>
            <p:cNvSpPr/>
            <p:nvPr/>
          </p:nvSpPr>
          <p:spPr>
            <a:xfrm>
              <a:off x="3639099" y="-1478377"/>
              <a:ext cx="88213" cy="96468"/>
            </a:xfrm>
            <a:custGeom>
              <a:avLst/>
              <a:gdLst/>
              <a:ahLst/>
              <a:cxnLst/>
              <a:rect l="l" t="t" r="r" b="b"/>
              <a:pathLst>
                <a:path w="1464" h="1601" extrusionOk="0">
                  <a:moveTo>
                    <a:pt x="176" y="1"/>
                  </a:moveTo>
                  <a:lnTo>
                    <a:pt x="118" y="20"/>
                  </a:lnTo>
                  <a:lnTo>
                    <a:pt x="59" y="40"/>
                  </a:lnTo>
                  <a:lnTo>
                    <a:pt x="20" y="98"/>
                  </a:lnTo>
                  <a:lnTo>
                    <a:pt x="1" y="157"/>
                  </a:lnTo>
                  <a:lnTo>
                    <a:pt x="20" y="215"/>
                  </a:lnTo>
                  <a:lnTo>
                    <a:pt x="59" y="274"/>
                  </a:lnTo>
                  <a:lnTo>
                    <a:pt x="1171" y="1542"/>
                  </a:lnTo>
                  <a:lnTo>
                    <a:pt x="1230" y="1581"/>
                  </a:lnTo>
                  <a:lnTo>
                    <a:pt x="1308" y="1600"/>
                  </a:lnTo>
                  <a:lnTo>
                    <a:pt x="1347" y="1581"/>
                  </a:lnTo>
                  <a:lnTo>
                    <a:pt x="1405" y="1561"/>
                  </a:lnTo>
                  <a:lnTo>
                    <a:pt x="1444" y="1503"/>
                  </a:lnTo>
                  <a:lnTo>
                    <a:pt x="1464" y="1444"/>
                  </a:lnTo>
                  <a:lnTo>
                    <a:pt x="1444" y="1386"/>
                  </a:lnTo>
                  <a:lnTo>
                    <a:pt x="1425" y="1327"/>
                  </a:lnTo>
                  <a:lnTo>
                    <a:pt x="293" y="59"/>
                  </a:lnTo>
                  <a:lnTo>
                    <a:pt x="235" y="2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4"/>
            <p:cNvSpPr/>
            <p:nvPr/>
          </p:nvSpPr>
          <p:spPr>
            <a:xfrm>
              <a:off x="3736593" y="-1629677"/>
              <a:ext cx="79958" cy="191611"/>
            </a:xfrm>
            <a:custGeom>
              <a:avLst/>
              <a:gdLst/>
              <a:ahLst/>
              <a:cxnLst/>
              <a:rect l="l" t="t" r="r" b="b"/>
              <a:pathLst>
                <a:path w="1327" h="3180" extrusionOk="0">
                  <a:moveTo>
                    <a:pt x="176" y="0"/>
                  </a:moveTo>
                  <a:lnTo>
                    <a:pt x="117" y="20"/>
                  </a:lnTo>
                  <a:lnTo>
                    <a:pt x="59" y="59"/>
                  </a:lnTo>
                  <a:lnTo>
                    <a:pt x="20" y="9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1014" y="3063"/>
                  </a:lnTo>
                  <a:lnTo>
                    <a:pt x="1034" y="3121"/>
                  </a:lnTo>
                  <a:lnTo>
                    <a:pt x="1073" y="3160"/>
                  </a:lnTo>
                  <a:lnTo>
                    <a:pt x="1112" y="3180"/>
                  </a:lnTo>
                  <a:lnTo>
                    <a:pt x="1229" y="3180"/>
                  </a:lnTo>
                  <a:lnTo>
                    <a:pt x="1268" y="3141"/>
                  </a:lnTo>
                  <a:lnTo>
                    <a:pt x="1307" y="3082"/>
                  </a:lnTo>
                  <a:lnTo>
                    <a:pt x="1327" y="3024"/>
                  </a:lnTo>
                  <a:lnTo>
                    <a:pt x="1327" y="2965"/>
                  </a:lnTo>
                  <a:lnTo>
                    <a:pt x="312" y="117"/>
                  </a:lnTo>
                  <a:lnTo>
                    <a:pt x="293" y="59"/>
                  </a:lnTo>
                  <a:lnTo>
                    <a:pt x="234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4"/>
            <p:cNvSpPr/>
            <p:nvPr/>
          </p:nvSpPr>
          <p:spPr>
            <a:xfrm>
              <a:off x="3905537" y="-1577761"/>
              <a:ext cx="25970" cy="121113"/>
            </a:xfrm>
            <a:custGeom>
              <a:avLst/>
              <a:gdLst/>
              <a:ahLst/>
              <a:cxnLst/>
              <a:rect l="l" t="t" r="r" b="b"/>
              <a:pathLst>
                <a:path w="431" h="2010" extrusionOk="0">
                  <a:moveTo>
                    <a:pt x="196" y="0"/>
                  </a:moveTo>
                  <a:lnTo>
                    <a:pt x="157" y="39"/>
                  </a:lnTo>
                  <a:lnTo>
                    <a:pt x="118" y="98"/>
                  </a:lnTo>
                  <a:lnTo>
                    <a:pt x="98" y="156"/>
                  </a:lnTo>
                  <a:lnTo>
                    <a:pt x="1" y="1853"/>
                  </a:lnTo>
                  <a:lnTo>
                    <a:pt x="20" y="1912"/>
                  </a:lnTo>
                  <a:lnTo>
                    <a:pt x="40" y="1951"/>
                  </a:lnTo>
                  <a:lnTo>
                    <a:pt x="98" y="1990"/>
                  </a:lnTo>
                  <a:lnTo>
                    <a:pt x="157" y="2009"/>
                  </a:lnTo>
                  <a:lnTo>
                    <a:pt x="216" y="2009"/>
                  </a:lnTo>
                  <a:lnTo>
                    <a:pt x="274" y="1970"/>
                  </a:lnTo>
                  <a:lnTo>
                    <a:pt x="313" y="1931"/>
                  </a:lnTo>
                  <a:lnTo>
                    <a:pt x="333" y="1853"/>
                  </a:lnTo>
                  <a:lnTo>
                    <a:pt x="430" y="176"/>
                  </a:lnTo>
                  <a:lnTo>
                    <a:pt x="411" y="98"/>
                  </a:lnTo>
                  <a:lnTo>
                    <a:pt x="391" y="59"/>
                  </a:lnTo>
                  <a:lnTo>
                    <a:pt x="333" y="2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4"/>
            <p:cNvSpPr/>
            <p:nvPr/>
          </p:nvSpPr>
          <p:spPr>
            <a:xfrm>
              <a:off x="4016926" y="-1609478"/>
              <a:ext cx="97613" cy="184561"/>
            </a:xfrm>
            <a:custGeom>
              <a:avLst/>
              <a:gdLst/>
              <a:ahLst/>
              <a:cxnLst/>
              <a:rect l="l" t="t" r="r" b="b"/>
              <a:pathLst>
                <a:path w="1620" h="3063" extrusionOk="0">
                  <a:moveTo>
                    <a:pt x="1483" y="1"/>
                  </a:moveTo>
                  <a:lnTo>
                    <a:pt x="1425" y="20"/>
                  </a:lnTo>
                  <a:lnTo>
                    <a:pt x="1366" y="59"/>
                  </a:lnTo>
                  <a:lnTo>
                    <a:pt x="1327" y="98"/>
                  </a:lnTo>
                  <a:lnTo>
                    <a:pt x="20" y="2829"/>
                  </a:lnTo>
                  <a:lnTo>
                    <a:pt x="1" y="2887"/>
                  </a:lnTo>
                  <a:lnTo>
                    <a:pt x="1" y="2946"/>
                  </a:lnTo>
                  <a:lnTo>
                    <a:pt x="40" y="3004"/>
                  </a:lnTo>
                  <a:lnTo>
                    <a:pt x="98" y="3043"/>
                  </a:lnTo>
                  <a:lnTo>
                    <a:pt x="157" y="3063"/>
                  </a:lnTo>
                  <a:lnTo>
                    <a:pt x="216" y="3043"/>
                  </a:lnTo>
                  <a:lnTo>
                    <a:pt x="255" y="3024"/>
                  </a:lnTo>
                  <a:lnTo>
                    <a:pt x="274" y="3004"/>
                  </a:lnTo>
                  <a:lnTo>
                    <a:pt x="313" y="2965"/>
                  </a:lnTo>
                  <a:lnTo>
                    <a:pt x="1620" y="235"/>
                  </a:lnTo>
                  <a:lnTo>
                    <a:pt x="1620" y="176"/>
                  </a:lnTo>
                  <a:lnTo>
                    <a:pt x="1620" y="118"/>
                  </a:lnTo>
                  <a:lnTo>
                    <a:pt x="1581" y="59"/>
                  </a:lnTo>
                  <a:lnTo>
                    <a:pt x="1542" y="20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4"/>
            <p:cNvSpPr/>
            <p:nvPr/>
          </p:nvSpPr>
          <p:spPr>
            <a:xfrm>
              <a:off x="4100178" y="-1447153"/>
              <a:ext cx="95263" cy="88213"/>
            </a:xfrm>
            <a:custGeom>
              <a:avLst/>
              <a:gdLst/>
              <a:ahLst/>
              <a:cxnLst/>
              <a:rect l="l" t="t" r="r" b="b"/>
              <a:pathLst>
                <a:path w="1581" h="1464" extrusionOk="0">
                  <a:moveTo>
                    <a:pt x="1444" y="1"/>
                  </a:moveTo>
                  <a:lnTo>
                    <a:pt x="1366" y="20"/>
                  </a:lnTo>
                  <a:lnTo>
                    <a:pt x="1327" y="40"/>
                  </a:lnTo>
                  <a:lnTo>
                    <a:pt x="59" y="1171"/>
                  </a:lnTo>
                  <a:lnTo>
                    <a:pt x="20" y="1230"/>
                  </a:lnTo>
                  <a:lnTo>
                    <a:pt x="1" y="1288"/>
                  </a:lnTo>
                  <a:lnTo>
                    <a:pt x="1" y="1347"/>
                  </a:lnTo>
                  <a:lnTo>
                    <a:pt x="40" y="1405"/>
                  </a:lnTo>
                  <a:lnTo>
                    <a:pt x="98" y="1444"/>
                  </a:lnTo>
                  <a:lnTo>
                    <a:pt x="157" y="1464"/>
                  </a:lnTo>
                  <a:lnTo>
                    <a:pt x="215" y="1444"/>
                  </a:lnTo>
                  <a:lnTo>
                    <a:pt x="274" y="1405"/>
                  </a:lnTo>
                  <a:lnTo>
                    <a:pt x="1542" y="293"/>
                  </a:lnTo>
                  <a:lnTo>
                    <a:pt x="1581" y="235"/>
                  </a:lnTo>
                  <a:lnTo>
                    <a:pt x="1581" y="176"/>
                  </a:lnTo>
                  <a:lnTo>
                    <a:pt x="1581" y="118"/>
                  </a:lnTo>
                  <a:lnTo>
                    <a:pt x="1542" y="59"/>
                  </a:lnTo>
                  <a:lnTo>
                    <a:pt x="1503" y="20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4"/>
            <p:cNvSpPr/>
            <p:nvPr/>
          </p:nvSpPr>
          <p:spPr>
            <a:xfrm>
              <a:off x="4154287" y="-1349108"/>
              <a:ext cx="190466" cy="79958"/>
            </a:xfrm>
            <a:custGeom>
              <a:avLst/>
              <a:gdLst/>
              <a:ahLst/>
              <a:cxnLst/>
              <a:rect l="l" t="t" r="r" b="b"/>
              <a:pathLst>
                <a:path w="3161" h="1327" extrusionOk="0">
                  <a:moveTo>
                    <a:pt x="2945" y="0"/>
                  </a:moveTo>
                  <a:lnTo>
                    <a:pt x="98" y="1015"/>
                  </a:lnTo>
                  <a:lnTo>
                    <a:pt x="39" y="1034"/>
                  </a:lnTo>
                  <a:lnTo>
                    <a:pt x="0" y="1093"/>
                  </a:lnTo>
                  <a:lnTo>
                    <a:pt x="0" y="1151"/>
                  </a:lnTo>
                  <a:lnTo>
                    <a:pt x="0" y="1210"/>
                  </a:lnTo>
                  <a:lnTo>
                    <a:pt x="20" y="1268"/>
                  </a:lnTo>
                  <a:lnTo>
                    <a:pt x="59" y="1288"/>
                  </a:lnTo>
                  <a:lnTo>
                    <a:pt x="98" y="1327"/>
                  </a:lnTo>
                  <a:lnTo>
                    <a:pt x="156" y="1327"/>
                  </a:lnTo>
                  <a:lnTo>
                    <a:pt x="215" y="1307"/>
                  </a:lnTo>
                  <a:lnTo>
                    <a:pt x="3063" y="312"/>
                  </a:lnTo>
                  <a:lnTo>
                    <a:pt x="3121" y="273"/>
                  </a:lnTo>
                  <a:lnTo>
                    <a:pt x="3141" y="234"/>
                  </a:lnTo>
                  <a:lnTo>
                    <a:pt x="3160" y="176"/>
                  </a:lnTo>
                  <a:lnTo>
                    <a:pt x="3160" y="98"/>
                  </a:lnTo>
                  <a:lnTo>
                    <a:pt x="3121" y="59"/>
                  </a:lnTo>
                  <a:lnTo>
                    <a:pt x="3082" y="20"/>
                  </a:lnTo>
                  <a:lnTo>
                    <a:pt x="3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4"/>
            <p:cNvSpPr/>
            <p:nvPr/>
          </p:nvSpPr>
          <p:spPr>
            <a:xfrm>
              <a:off x="4170739" y="-1179253"/>
              <a:ext cx="122257" cy="24705"/>
            </a:xfrm>
            <a:custGeom>
              <a:avLst/>
              <a:gdLst/>
              <a:ahLst/>
              <a:cxnLst/>
              <a:rect l="l" t="t" r="r" b="b"/>
              <a:pathLst>
                <a:path w="2029" h="410" extrusionOk="0">
                  <a:moveTo>
                    <a:pt x="117" y="0"/>
                  </a:moveTo>
                  <a:lnTo>
                    <a:pt x="59" y="39"/>
                  </a:lnTo>
                  <a:lnTo>
                    <a:pt x="20" y="78"/>
                  </a:lnTo>
                  <a:lnTo>
                    <a:pt x="0" y="156"/>
                  </a:lnTo>
                  <a:lnTo>
                    <a:pt x="20" y="215"/>
                  </a:lnTo>
                  <a:lnTo>
                    <a:pt x="39" y="273"/>
                  </a:lnTo>
                  <a:lnTo>
                    <a:pt x="98" y="293"/>
                  </a:lnTo>
                  <a:lnTo>
                    <a:pt x="156" y="312"/>
                  </a:lnTo>
                  <a:lnTo>
                    <a:pt x="1853" y="410"/>
                  </a:lnTo>
                  <a:lnTo>
                    <a:pt x="1931" y="410"/>
                  </a:lnTo>
                  <a:lnTo>
                    <a:pt x="1970" y="371"/>
                  </a:lnTo>
                  <a:lnTo>
                    <a:pt x="2009" y="332"/>
                  </a:lnTo>
                  <a:lnTo>
                    <a:pt x="2029" y="254"/>
                  </a:lnTo>
                  <a:lnTo>
                    <a:pt x="2009" y="195"/>
                  </a:lnTo>
                  <a:lnTo>
                    <a:pt x="1990" y="156"/>
                  </a:lnTo>
                  <a:lnTo>
                    <a:pt x="1931" y="117"/>
                  </a:lnTo>
                  <a:lnTo>
                    <a:pt x="1873" y="9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4"/>
            <p:cNvSpPr/>
            <p:nvPr/>
          </p:nvSpPr>
          <p:spPr>
            <a:xfrm>
              <a:off x="3457645" y="-1099935"/>
              <a:ext cx="190466" cy="80019"/>
            </a:xfrm>
            <a:custGeom>
              <a:avLst/>
              <a:gdLst/>
              <a:ahLst/>
              <a:cxnLst/>
              <a:rect l="l" t="t" r="r" b="b"/>
              <a:pathLst>
                <a:path w="3161" h="1328" extrusionOk="0">
                  <a:moveTo>
                    <a:pt x="3024" y="1"/>
                  </a:moveTo>
                  <a:lnTo>
                    <a:pt x="2946" y="20"/>
                  </a:lnTo>
                  <a:lnTo>
                    <a:pt x="98" y="1015"/>
                  </a:lnTo>
                  <a:lnTo>
                    <a:pt x="40" y="1054"/>
                  </a:lnTo>
                  <a:lnTo>
                    <a:pt x="20" y="1113"/>
                  </a:lnTo>
                  <a:lnTo>
                    <a:pt x="1" y="1171"/>
                  </a:lnTo>
                  <a:lnTo>
                    <a:pt x="1" y="1230"/>
                  </a:lnTo>
                  <a:lnTo>
                    <a:pt x="20" y="1269"/>
                  </a:lnTo>
                  <a:lnTo>
                    <a:pt x="59" y="1308"/>
                  </a:lnTo>
                  <a:lnTo>
                    <a:pt x="98" y="1327"/>
                  </a:lnTo>
                  <a:lnTo>
                    <a:pt x="215" y="1327"/>
                  </a:lnTo>
                  <a:lnTo>
                    <a:pt x="3063" y="333"/>
                  </a:lnTo>
                  <a:lnTo>
                    <a:pt x="3122" y="294"/>
                  </a:lnTo>
                  <a:lnTo>
                    <a:pt x="3161" y="235"/>
                  </a:lnTo>
                  <a:lnTo>
                    <a:pt x="3161" y="177"/>
                  </a:lnTo>
                  <a:lnTo>
                    <a:pt x="3161" y="118"/>
                  </a:lnTo>
                  <a:lnTo>
                    <a:pt x="3122" y="59"/>
                  </a:lnTo>
                  <a:lnTo>
                    <a:pt x="3083" y="20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4"/>
            <p:cNvSpPr/>
            <p:nvPr/>
          </p:nvSpPr>
          <p:spPr>
            <a:xfrm>
              <a:off x="3606100" y="-1008890"/>
              <a:ext cx="96408" cy="87008"/>
            </a:xfrm>
            <a:custGeom>
              <a:avLst/>
              <a:gdLst/>
              <a:ahLst/>
              <a:cxnLst/>
              <a:rect l="l" t="t" r="r" b="b"/>
              <a:pathLst>
                <a:path w="1600" h="1444" extrusionOk="0">
                  <a:moveTo>
                    <a:pt x="1385" y="0"/>
                  </a:moveTo>
                  <a:lnTo>
                    <a:pt x="1327" y="39"/>
                  </a:lnTo>
                  <a:lnTo>
                    <a:pt x="59" y="1171"/>
                  </a:lnTo>
                  <a:lnTo>
                    <a:pt x="20" y="1210"/>
                  </a:lnTo>
                  <a:lnTo>
                    <a:pt x="1" y="1268"/>
                  </a:lnTo>
                  <a:lnTo>
                    <a:pt x="20" y="1346"/>
                  </a:lnTo>
                  <a:lnTo>
                    <a:pt x="59" y="1385"/>
                  </a:lnTo>
                  <a:lnTo>
                    <a:pt x="98" y="1424"/>
                  </a:lnTo>
                  <a:lnTo>
                    <a:pt x="176" y="1444"/>
                  </a:lnTo>
                  <a:lnTo>
                    <a:pt x="235" y="1444"/>
                  </a:lnTo>
                  <a:lnTo>
                    <a:pt x="274" y="1405"/>
                  </a:lnTo>
                  <a:lnTo>
                    <a:pt x="1541" y="273"/>
                  </a:lnTo>
                  <a:lnTo>
                    <a:pt x="1580" y="234"/>
                  </a:lnTo>
                  <a:lnTo>
                    <a:pt x="1600" y="156"/>
                  </a:lnTo>
                  <a:lnTo>
                    <a:pt x="1600" y="98"/>
                  </a:lnTo>
                  <a:lnTo>
                    <a:pt x="1561" y="39"/>
                  </a:lnTo>
                  <a:lnTo>
                    <a:pt x="1502" y="20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4"/>
            <p:cNvSpPr/>
            <p:nvPr/>
          </p:nvSpPr>
          <p:spPr>
            <a:xfrm>
              <a:off x="3689640" y="-944162"/>
              <a:ext cx="98758" cy="183416"/>
            </a:xfrm>
            <a:custGeom>
              <a:avLst/>
              <a:gdLst/>
              <a:ahLst/>
              <a:cxnLst/>
              <a:rect l="l" t="t" r="r" b="b"/>
              <a:pathLst>
                <a:path w="1639" h="3044" extrusionOk="0">
                  <a:moveTo>
                    <a:pt x="1424" y="0"/>
                  </a:moveTo>
                  <a:lnTo>
                    <a:pt x="1366" y="39"/>
                  </a:lnTo>
                  <a:lnTo>
                    <a:pt x="1327" y="78"/>
                  </a:lnTo>
                  <a:lnTo>
                    <a:pt x="20" y="2809"/>
                  </a:lnTo>
                  <a:lnTo>
                    <a:pt x="0" y="2868"/>
                  </a:lnTo>
                  <a:lnTo>
                    <a:pt x="20" y="2926"/>
                  </a:lnTo>
                  <a:lnTo>
                    <a:pt x="39" y="2985"/>
                  </a:lnTo>
                  <a:lnTo>
                    <a:pt x="98" y="3024"/>
                  </a:lnTo>
                  <a:lnTo>
                    <a:pt x="176" y="3043"/>
                  </a:lnTo>
                  <a:lnTo>
                    <a:pt x="215" y="3043"/>
                  </a:lnTo>
                  <a:lnTo>
                    <a:pt x="254" y="3024"/>
                  </a:lnTo>
                  <a:lnTo>
                    <a:pt x="293" y="2985"/>
                  </a:lnTo>
                  <a:lnTo>
                    <a:pt x="313" y="2946"/>
                  </a:lnTo>
                  <a:lnTo>
                    <a:pt x="1619" y="215"/>
                  </a:lnTo>
                  <a:lnTo>
                    <a:pt x="1639" y="156"/>
                  </a:lnTo>
                  <a:lnTo>
                    <a:pt x="1619" y="98"/>
                  </a:lnTo>
                  <a:lnTo>
                    <a:pt x="1600" y="3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4"/>
            <p:cNvSpPr/>
            <p:nvPr/>
          </p:nvSpPr>
          <p:spPr>
            <a:xfrm>
              <a:off x="3628505" y="-1456622"/>
              <a:ext cx="545368" cy="545368"/>
            </a:xfrm>
            <a:custGeom>
              <a:avLst/>
              <a:gdLst/>
              <a:ahLst/>
              <a:cxnLst/>
              <a:rect l="l" t="t" r="r" b="b"/>
              <a:pathLst>
                <a:path w="9051" h="9051" extrusionOk="0">
                  <a:moveTo>
                    <a:pt x="4350" y="0"/>
                  </a:moveTo>
                  <a:lnTo>
                    <a:pt x="3921" y="39"/>
                  </a:lnTo>
                  <a:lnTo>
                    <a:pt x="3472" y="117"/>
                  </a:lnTo>
                  <a:lnTo>
                    <a:pt x="3238" y="176"/>
                  </a:lnTo>
                  <a:lnTo>
                    <a:pt x="3023" y="254"/>
                  </a:lnTo>
                  <a:lnTo>
                    <a:pt x="2809" y="332"/>
                  </a:lnTo>
                  <a:lnTo>
                    <a:pt x="2594" y="429"/>
                  </a:lnTo>
                  <a:lnTo>
                    <a:pt x="2185" y="644"/>
                  </a:lnTo>
                  <a:lnTo>
                    <a:pt x="1814" y="878"/>
                  </a:lnTo>
                  <a:lnTo>
                    <a:pt x="1483" y="1171"/>
                  </a:lnTo>
                  <a:lnTo>
                    <a:pt x="1170" y="1483"/>
                  </a:lnTo>
                  <a:lnTo>
                    <a:pt x="897" y="1814"/>
                  </a:lnTo>
                  <a:lnTo>
                    <a:pt x="644" y="2185"/>
                  </a:lnTo>
                  <a:lnTo>
                    <a:pt x="449" y="2555"/>
                  </a:lnTo>
                  <a:lnTo>
                    <a:pt x="273" y="2965"/>
                  </a:lnTo>
                  <a:lnTo>
                    <a:pt x="137" y="3375"/>
                  </a:lnTo>
                  <a:lnTo>
                    <a:pt x="59" y="3804"/>
                  </a:lnTo>
                  <a:lnTo>
                    <a:pt x="0" y="4233"/>
                  </a:lnTo>
                  <a:lnTo>
                    <a:pt x="0" y="4682"/>
                  </a:lnTo>
                  <a:lnTo>
                    <a:pt x="39" y="5130"/>
                  </a:lnTo>
                  <a:lnTo>
                    <a:pt x="117" y="5579"/>
                  </a:lnTo>
                  <a:lnTo>
                    <a:pt x="176" y="5793"/>
                  </a:lnTo>
                  <a:lnTo>
                    <a:pt x="254" y="6028"/>
                  </a:lnTo>
                  <a:lnTo>
                    <a:pt x="332" y="6242"/>
                  </a:lnTo>
                  <a:lnTo>
                    <a:pt x="429" y="6457"/>
                  </a:lnTo>
                  <a:lnTo>
                    <a:pt x="644" y="6847"/>
                  </a:lnTo>
                  <a:lnTo>
                    <a:pt x="897" y="7217"/>
                  </a:lnTo>
                  <a:lnTo>
                    <a:pt x="1170" y="7568"/>
                  </a:lnTo>
                  <a:lnTo>
                    <a:pt x="1483" y="7881"/>
                  </a:lnTo>
                  <a:lnTo>
                    <a:pt x="1834" y="8154"/>
                  </a:lnTo>
                  <a:lnTo>
                    <a:pt x="2185" y="8388"/>
                  </a:lnTo>
                  <a:lnTo>
                    <a:pt x="2575" y="8602"/>
                  </a:lnTo>
                  <a:lnTo>
                    <a:pt x="2965" y="8778"/>
                  </a:lnTo>
                  <a:lnTo>
                    <a:pt x="3375" y="8895"/>
                  </a:lnTo>
                  <a:lnTo>
                    <a:pt x="3804" y="8992"/>
                  </a:lnTo>
                  <a:lnTo>
                    <a:pt x="4252" y="9031"/>
                  </a:lnTo>
                  <a:lnTo>
                    <a:pt x="4681" y="9051"/>
                  </a:lnTo>
                  <a:lnTo>
                    <a:pt x="5130" y="9012"/>
                  </a:lnTo>
                  <a:lnTo>
                    <a:pt x="5579" y="8914"/>
                  </a:lnTo>
                  <a:lnTo>
                    <a:pt x="5813" y="8856"/>
                  </a:lnTo>
                  <a:lnTo>
                    <a:pt x="6027" y="8797"/>
                  </a:lnTo>
                  <a:lnTo>
                    <a:pt x="6242" y="8700"/>
                  </a:lnTo>
                  <a:lnTo>
                    <a:pt x="6456" y="8622"/>
                  </a:lnTo>
                  <a:lnTo>
                    <a:pt x="6866" y="8407"/>
                  </a:lnTo>
                  <a:lnTo>
                    <a:pt x="7237" y="8154"/>
                  </a:lnTo>
                  <a:lnTo>
                    <a:pt x="7568" y="7861"/>
                  </a:lnTo>
                  <a:lnTo>
                    <a:pt x="7880" y="7549"/>
                  </a:lnTo>
                  <a:lnTo>
                    <a:pt x="8153" y="7217"/>
                  </a:lnTo>
                  <a:lnTo>
                    <a:pt x="8407" y="6866"/>
                  </a:lnTo>
                  <a:lnTo>
                    <a:pt x="8602" y="6476"/>
                  </a:lnTo>
                  <a:lnTo>
                    <a:pt x="8778" y="6067"/>
                  </a:lnTo>
                  <a:lnTo>
                    <a:pt x="8914" y="5657"/>
                  </a:lnTo>
                  <a:lnTo>
                    <a:pt x="8992" y="5228"/>
                  </a:lnTo>
                  <a:lnTo>
                    <a:pt x="9051" y="4799"/>
                  </a:lnTo>
                  <a:lnTo>
                    <a:pt x="9051" y="4350"/>
                  </a:lnTo>
                  <a:lnTo>
                    <a:pt x="9012" y="3901"/>
                  </a:lnTo>
                  <a:lnTo>
                    <a:pt x="8934" y="3453"/>
                  </a:lnTo>
                  <a:lnTo>
                    <a:pt x="8875" y="3238"/>
                  </a:lnTo>
                  <a:lnTo>
                    <a:pt x="8797" y="3024"/>
                  </a:lnTo>
                  <a:lnTo>
                    <a:pt x="8719" y="2790"/>
                  </a:lnTo>
                  <a:lnTo>
                    <a:pt x="8622" y="2594"/>
                  </a:lnTo>
                  <a:lnTo>
                    <a:pt x="8407" y="2185"/>
                  </a:lnTo>
                  <a:lnTo>
                    <a:pt x="8153" y="1814"/>
                  </a:lnTo>
                  <a:lnTo>
                    <a:pt x="7880" y="1463"/>
                  </a:lnTo>
                  <a:lnTo>
                    <a:pt x="7568" y="1171"/>
                  </a:lnTo>
                  <a:lnTo>
                    <a:pt x="7217" y="878"/>
                  </a:lnTo>
                  <a:lnTo>
                    <a:pt x="6866" y="644"/>
                  </a:lnTo>
                  <a:lnTo>
                    <a:pt x="6476" y="429"/>
                  </a:lnTo>
                  <a:lnTo>
                    <a:pt x="6086" y="273"/>
                  </a:lnTo>
                  <a:lnTo>
                    <a:pt x="5657" y="137"/>
                  </a:lnTo>
                  <a:lnTo>
                    <a:pt x="5247" y="39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4"/>
            <p:cNvSpPr/>
            <p:nvPr/>
          </p:nvSpPr>
          <p:spPr>
            <a:xfrm>
              <a:off x="3661403" y="-1686975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3" y="0"/>
                  </a:moveTo>
                  <a:lnTo>
                    <a:pt x="1619" y="39"/>
                  </a:lnTo>
                  <a:lnTo>
                    <a:pt x="1366" y="98"/>
                  </a:lnTo>
                  <a:lnTo>
                    <a:pt x="1112" y="176"/>
                  </a:lnTo>
                  <a:lnTo>
                    <a:pt x="839" y="273"/>
                  </a:lnTo>
                  <a:lnTo>
                    <a:pt x="624" y="390"/>
                  </a:lnTo>
                  <a:lnTo>
                    <a:pt x="410" y="507"/>
                  </a:lnTo>
                  <a:lnTo>
                    <a:pt x="254" y="644"/>
                  </a:lnTo>
                  <a:lnTo>
                    <a:pt x="117" y="780"/>
                  </a:lnTo>
                  <a:lnTo>
                    <a:pt x="39" y="917"/>
                  </a:lnTo>
                  <a:lnTo>
                    <a:pt x="0" y="1034"/>
                  </a:lnTo>
                  <a:lnTo>
                    <a:pt x="0" y="1092"/>
                  </a:lnTo>
                  <a:lnTo>
                    <a:pt x="0" y="1151"/>
                  </a:lnTo>
                  <a:lnTo>
                    <a:pt x="39" y="1190"/>
                  </a:lnTo>
                  <a:lnTo>
                    <a:pt x="78" y="1248"/>
                  </a:lnTo>
                  <a:lnTo>
                    <a:pt x="176" y="1327"/>
                  </a:lnTo>
                  <a:lnTo>
                    <a:pt x="332" y="1366"/>
                  </a:lnTo>
                  <a:lnTo>
                    <a:pt x="507" y="1385"/>
                  </a:lnTo>
                  <a:lnTo>
                    <a:pt x="722" y="1385"/>
                  </a:lnTo>
                  <a:lnTo>
                    <a:pt x="956" y="1366"/>
                  </a:lnTo>
                  <a:lnTo>
                    <a:pt x="1210" y="1307"/>
                  </a:lnTo>
                  <a:lnTo>
                    <a:pt x="1483" y="1229"/>
                  </a:lnTo>
                  <a:lnTo>
                    <a:pt x="1736" y="1112"/>
                  </a:lnTo>
                  <a:lnTo>
                    <a:pt x="1951" y="1014"/>
                  </a:lnTo>
                  <a:lnTo>
                    <a:pt x="2165" y="878"/>
                  </a:lnTo>
                  <a:lnTo>
                    <a:pt x="2321" y="741"/>
                  </a:lnTo>
                  <a:lnTo>
                    <a:pt x="2458" y="624"/>
                  </a:lnTo>
                  <a:lnTo>
                    <a:pt x="2536" y="488"/>
                  </a:lnTo>
                  <a:lnTo>
                    <a:pt x="2575" y="351"/>
                  </a:lnTo>
                  <a:lnTo>
                    <a:pt x="2575" y="293"/>
                  </a:lnTo>
                  <a:lnTo>
                    <a:pt x="2575" y="254"/>
                  </a:lnTo>
                  <a:lnTo>
                    <a:pt x="2536" y="195"/>
                  </a:lnTo>
                  <a:lnTo>
                    <a:pt x="2516" y="156"/>
                  </a:lnTo>
                  <a:lnTo>
                    <a:pt x="2399" y="78"/>
                  </a:lnTo>
                  <a:lnTo>
                    <a:pt x="2243" y="2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4"/>
            <p:cNvSpPr/>
            <p:nvPr/>
          </p:nvSpPr>
          <p:spPr>
            <a:xfrm>
              <a:off x="3876451" y="-1597678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1"/>
                  </a:moveTo>
                  <a:lnTo>
                    <a:pt x="508" y="20"/>
                  </a:lnTo>
                  <a:lnTo>
                    <a:pt x="371" y="40"/>
                  </a:lnTo>
                  <a:lnTo>
                    <a:pt x="254" y="79"/>
                  </a:lnTo>
                  <a:lnTo>
                    <a:pt x="157" y="118"/>
                  </a:lnTo>
                  <a:lnTo>
                    <a:pt x="79" y="157"/>
                  </a:lnTo>
                  <a:lnTo>
                    <a:pt x="20" y="215"/>
                  </a:lnTo>
                  <a:lnTo>
                    <a:pt x="1" y="274"/>
                  </a:lnTo>
                  <a:lnTo>
                    <a:pt x="20" y="352"/>
                  </a:lnTo>
                  <a:lnTo>
                    <a:pt x="59" y="410"/>
                  </a:lnTo>
                  <a:lnTo>
                    <a:pt x="137" y="469"/>
                  </a:lnTo>
                  <a:lnTo>
                    <a:pt x="215" y="527"/>
                  </a:lnTo>
                  <a:lnTo>
                    <a:pt x="332" y="566"/>
                  </a:lnTo>
                  <a:lnTo>
                    <a:pt x="469" y="605"/>
                  </a:lnTo>
                  <a:lnTo>
                    <a:pt x="605" y="625"/>
                  </a:lnTo>
                  <a:lnTo>
                    <a:pt x="762" y="644"/>
                  </a:lnTo>
                  <a:lnTo>
                    <a:pt x="1074" y="644"/>
                  </a:lnTo>
                  <a:lnTo>
                    <a:pt x="1210" y="625"/>
                  </a:lnTo>
                  <a:lnTo>
                    <a:pt x="1327" y="586"/>
                  </a:lnTo>
                  <a:lnTo>
                    <a:pt x="1425" y="547"/>
                  </a:lnTo>
                  <a:lnTo>
                    <a:pt x="150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61" y="313"/>
                  </a:lnTo>
                  <a:lnTo>
                    <a:pt x="1503" y="235"/>
                  </a:lnTo>
                  <a:lnTo>
                    <a:pt x="1444" y="176"/>
                  </a:lnTo>
                  <a:lnTo>
                    <a:pt x="1347" y="137"/>
                  </a:lnTo>
                  <a:lnTo>
                    <a:pt x="1230" y="79"/>
                  </a:lnTo>
                  <a:lnTo>
                    <a:pt x="1113" y="59"/>
                  </a:lnTo>
                  <a:lnTo>
                    <a:pt x="957" y="20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4"/>
            <p:cNvSpPr/>
            <p:nvPr/>
          </p:nvSpPr>
          <p:spPr>
            <a:xfrm>
              <a:off x="4160911" y="-1483676"/>
              <a:ext cx="69414" cy="74114"/>
            </a:xfrm>
            <a:custGeom>
              <a:avLst/>
              <a:gdLst/>
              <a:ahLst/>
              <a:cxnLst/>
              <a:rect l="l" t="t" r="r" b="b"/>
              <a:pathLst>
                <a:path w="1152" h="1230" extrusionOk="0">
                  <a:moveTo>
                    <a:pt x="117" y="1"/>
                  </a:moveTo>
                  <a:lnTo>
                    <a:pt x="59" y="40"/>
                  </a:lnTo>
                  <a:lnTo>
                    <a:pt x="20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39" y="352"/>
                  </a:lnTo>
                  <a:lnTo>
                    <a:pt x="78" y="469"/>
                  </a:lnTo>
                  <a:lnTo>
                    <a:pt x="156" y="586"/>
                  </a:lnTo>
                  <a:lnTo>
                    <a:pt x="234" y="703"/>
                  </a:lnTo>
                  <a:lnTo>
                    <a:pt x="332" y="820"/>
                  </a:lnTo>
                  <a:lnTo>
                    <a:pt x="449" y="937"/>
                  </a:lnTo>
                  <a:lnTo>
                    <a:pt x="546" y="1034"/>
                  </a:lnTo>
                  <a:lnTo>
                    <a:pt x="663" y="1112"/>
                  </a:lnTo>
                  <a:lnTo>
                    <a:pt x="780" y="1171"/>
                  </a:lnTo>
                  <a:lnTo>
                    <a:pt x="878" y="1210"/>
                  </a:lnTo>
                  <a:lnTo>
                    <a:pt x="956" y="1229"/>
                  </a:lnTo>
                  <a:lnTo>
                    <a:pt x="1034" y="1229"/>
                  </a:lnTo>
                  <a:lnTo>
                    <a:pt x="1093" y="1190"/>
                  </a:lnTo>
                  <a:lnTo>
                    <a:pt x="1132" y="1151"/>
                  </a:lnTo>
                  <a:lnTo>
                    <a:pt x="1151" y="1073"/>
                  </a:lnTo>
                  <a:lnTo>
                    <a:pt x="1132" y="976"/>
                  </a:lnTo>
                  <a:lnTo>
                    <a:pt x="1112" y="878"/>
                  </a:lnTo>
                  <a:lnTo>
                    <a:pt x="1053" y="761"/>
                  </a:lnTo>
                  <a:lnTo>
                    <a:pt x="995" y="644"/>
                  </a:lnTo>
                  <a:lnTo>
                    <a:pt x="917" y="527"/>
                  </a:lnTo>
                  <a:lnTo>
                    <a:pt x="819" y="410"/>
                  </a:lnTo>
                  <a:lnTo>
                    <a:pt x="702" y="293"/>
                  </a:lnTo>
                  <a:lnTo>
                    <a:pt x="585" y="196"/>
                  </a:lnTo>
                  <a:lnTo>
                    <a:pt x="488" y="118"/>
                  </a:lnTo>
                  <a:lnTo>
                    <a:pt x="371" y="59"/>
                  </a:lnTo>
                  <a:lnTo>
                    <a:pt x="273" y="2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4"/>
            <p:cNvSpPr/>
            <p:nvPr/>
          </p:nvSpPr>
          <p:spPr>
            <a:xfrm>
              <a:off x="4274912" y="-1208675"/>
              <a:ext cx="38804" cy="94118"/>
            </a:xfrm>
            <a:custGeom>
              <a:avLst/>
              <a:gdLst/>
              <a:ahLst/>
              <a:cxnLst/>
              <a:rect l="l" t="t" r="r" b="b"/>
              <a:pathLst>
                <a:path w="644" h="1562" extrusionOk="0">
                  <a:moveTo>
                    <a:pt x="371" y="1"/>
                  </a:moveTo>
                  <a:lnTo>
                    <a:pt x="312" y="20"/>
                  </a:lnTo>
                  <a:lnTo>
                    <a:pt x="254" y="59"/>
                  </a:lnTo>
                  <a:lnTo>
                    <a:pt x="195" y="118"/>
                  </a:lnTo>
                  <a:lnTo>
                    <a:pt x="137" y="216"/>
                  </a:lnTo>
                  <a:lnTo>
                    <a:pt x="98" y="333"/>
                  </a:lnTo>
                  <a:lnTo>
                    <a:pt x="59" y="469"/>
                  </a:lnTo>
                  <a:lnTo>
                    <a:pt x="20" y="606"/>
                  </a:lnTo>
                  <a:lnTo>
                    <a:pt x="0" y="762"/>
                  </a:lnTo>
                  <a:lnTo>
                    <a:pt x="0" y="918"/>
                  </a:lnTo>
                  <a:lnTo>
                    <a:pt x="20" y="1074"/>
                  </a:lnTo>
                  <a:lnTo>
                    <a:pt x="39" y="1210"/>
                  </a:lnTo>
                  <a:lnTo>
                    <a:pt x="78" y="1327"/>
                  </a:lnTo>
                  <a:lnTo>
                    <a:pt x="117" y="1425"/>
                  </a:lnTo>
                  <a:lnTo>
                    <a:pt x="156" y="1483"/>
                  </a:lnTo>
                  <a:lnTo>
                    <a:pt x="215" y="1542"/>
                  </a:lnTo>
                  <a:lnTo>
                    <a:pt x="293" y="1561"/>
                  </a:lnTo>
                  <a:lnTo>
                    <a:pt x="351" y="1542"/>
                  </a:lnTo>
                  <a:lnTo>
                    <a:pt x="410" y="1503"/>
                  </a:lnTo>
                  <a:lnTo>
                    <a:pt x="468" y="1444"/>
                  </a:lnTo>
                  <a:lnTo>
                    <a:pt x="527" y="1347"/>
                  </a:lnTo>
                  <a:lnTo>
                    <a:pt x="566" y="1230"/>
                  </a:lnTo>
                  <a:lnTo>
                    <a:pt x="605" y="1093"/>
                  </a:lnTo>
                  <a:lnTo>
                    <a:pt x="624" y="957"/>
                  </a:lnTo>
                  <a:lnTo>
                    <a:pt x="644" y="801"/>
                  </a:lnTo>
                  <a:lnTo>
                    <a:pt x="644" y="645"/>
                  </a:lnTo>
                  <a:lnTo>
                    <a:pt x="644" y="489"/>
                  </a:lnTo>
                  <a:lnTo>
                    <a:pt x="624" y="352"/>
                  </a:lnTo>
                  <a:lnTo>
                    <a:pt x="585" y="235"/>
                  </a:lnTo>
                  <a:lnTo>
                    <a:pt x="546" y="137"/>
                  </a:lnTo>
                  <a:lnTo>
                    <a:pt x="488" y="59"/>
                  </a:lnTo>
                  <a:lnTo>
                    <a:pt x="429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4"/>
            <p:cNvSpPr/>
            <p:nvPr/>
          </p:nvSpPr>
          <p:spPr>
            <a:xfrm>
              <a:off x="4125663" y="-924213"/>
              <a:ext cx="75258" cy="68209"/>
            </a:xfrm>
            <a:custGeom>
              <a:avLst/>
              <a:gdLst/>
              <a:ahLst/>
              <a:cxnLst/>
              <a:rect l="l" t="t" r="r" b="b"/>
              <a:pathLst>
                <a:path w="1249" h="1132" extrusionOk="0">
                  <a:moveTo>
                    <a:pt x="995" y="0"/>
                  </a:moveTo>
                  <a:lnTo>
                    <a:pt x="897" y="39"/>
                  </a:lnTo>
                  <a:lnTo>
                    <a:pt x="780" y="78"/>
                  </a:lnTo>
                  <a:lnTo>
                    <a:pt x="663" y="137"/>
                  </a:lnTo>
                  <a:lnTo>
                    <a:pt x="527" y="234"/>
                  </a:lnTo>
                  <a:lnTo>
                    <a:pt x="410" y="332"/>
                  </a:lnTo>
                  <a:lnTo>
                    <a:pt x="293" y="429"/>
                  </a:lnTo>
                  <a:lnTo>
                    <a:pt x="195" y="546"/>
                  </a:lnTo>
                  <a:lnTo>
                    <a:pt x="117" y="664"/>
                  </a:lnTo>
                  <a:lnTo>
                    <a:pt x="59" y="761"/>
                  </a:lnTo>
                  <a:lnTo>
                    <a:pt x="20" y="859"/>
                  </a:lnTo>
                  <a:lnTo>
                    <a:pt x="0" y="956"/>
                  </a:lnTo>
                  <a:lnTo>
                    <a:pt x="20" y="1034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254" y="1132"/>
                  </a:lnTo>
                  <a:lnTo>
                    <a:pt x="371" y="1112"/>
                  </a:lnTo>
                  <a:lnTo>
                    <a:pt x="468" y="1054"/>
                  </a:lnTo>
                  <a:lnTo>
                    <a:pt x="605" y="995"/>
                  </a:lnTo>
                  <a:lnTo>
                    <a:pt x="722" y="898"/>
                  </a:lnTo>
                  <a:lnTo>
                    <a:pt x="839" y="800"/>
                  </a:lnTo>
                  <a:lnTo>
                    <a:pt x="956" y="703"/>
                  </a:lnTo>
                  <a:lnTo>
                    <a:pt x="1053" y="586"/>
                  </a:lnTo>
                  <a:lnTo>
                    <a:pt x="1131" y="468"/>
                  </a:lnTo>
                  <a:lnTo>
                    <a:pt x="1190" y="371"/>
                  </a:lnTo>
                  <a:lnTo>
                    <a:pt x="1229" y="273"/>
                  </a:lnTo>
                  <a:lnTo>
                    <a:pt x="1248" y="176"/>
                  </a:lnTo>
                  <a:lnTo>
                    <a:pt x="1248" y="98"/>
                  </a:lnTo>
                  <a:lnTo>
                    <a:pt x="1209" y="39"/>
                  </a:lnTo>
                  <a:lnTo>
                    <a:pt x="1151" y="2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4"/>
            <p:cNvSpPr/>
            <p:nvPr/>
          </p:nvSpPr>
          <p:spPr>
            <a:xfrm>
              <a:off x="3831802" y="-810211"/>
              <a:ext cx="94118" cy="38864"/>
            </a:xfrm>
            <a:custGeom>
              <a:avLst/>
              <a:gdLst/>
              <a:ahLst/>
              <a:cxnLst/>
              <a:rect l="l" t="t" r="r" b="b"/>
              <a:pathLst>
                <a:path w="1562" h="645" extrusionOk="0">
                  <a:moveTo>
                    <a:pt x="644" y="0"/>
                  </a:moveTo>
                  <a:lnTo>
                    <a:pt x="488" y="20"/>
                  </a:lnTo>
                  <a:lnTo>
                    <a:pt x="352" y="39"/>
                  </a:lnTo>
                  <a:lnTo>
                    <a:pt x="235" y="59"/>
                  </a:lnTo>
                  <a:lnTo>
                    <a:pt x="137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73"/>
                  </a:lnTo>
                  <a:lnTo>
                    <a:pt x="1" y="351"/>
                  </a:lnTo>
                  <a:lnTo>
                    <a:pt x="40" y="410"/>
                  </a:lnTo>
                  <a:lnTo>
                    <a:pt x="118" y="469"/>
                  </a:lnTo>
                  <a:lnTo>
                    <a:pt x="215" y="508"/>
                  </a:lnTo>
                  <a:lnTo>
                    <a:pt x="313" y="566"/>
                  </a:lnTo>
                  <a:lnTo>
                    <a:pt x="449" y="605"/>
                  </a:lnTo>
                  <a:lnTo>
                    <a:pt x="605" y="625"/>
                  </a:lnTo>
                  <a:lnTo>
                    <a:pt x="761" y="644"/>
                  </a:lnTo>
                  <a:lnTo>
                    <a:pt x="1054" y="644"/>
                  </a:lnTo>
                  <a:lnTo>
                    <a:pt x="1190" y="605"/>
                  </a:lnTo>
                  <a:lnTo>
                    <a:pt x="1307" y="586"/>
                  </a:lnTo>
                  <a:lnTo>
                    <a:pt x="1405" y="547"/>
                  </a:lnTo>
                  <a:lnTo>
                    <a:pt x="1483" y="488"/>
                  </a:lnTo>
                  <a:lnTo>
                    <a:pt x="1542" y="430"/>
                  </a:lnTo>
                  <a:lnTo>
                    <a:pt x="1561" y="371"/>
                  </a:lnTo>
                  <a:lnTo>
                    <a:pt x="1542" y="293"/>
                  </a:lnTo>
                  <a:lnTo>
                    <a:pt x="1503" y="234"/>
                  </a:lnTo>
                  <a:lnTo>
                    <a:pt x="1424" y="176"/>
                  </a:lnTo>
                  <a:lnTo>
                    <a:pt x="1346" y="137"/>
                  </a:lnTo>
                  <a:lnTo>
                    <a:pt x="1229" y="78"/>
                  </a:lnTo>
                  <a:lnTo>
                    <a:pt x="1093" y="39"/>
                  </a:lnTo>
                  <a:lnTo>
                    <a:pt x="956" y="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4"/>
            <p:cNvSpPr/>
            <p:nvPr/>
          </p:nvSpPr>
          <p:spPr>
            <a:xfrm>
              <a:off x="3572046" y="-959462"/>
              <a:ext cx="69414" cy="75258"/>
            </a:xfrm>
            <a:custGeom>
              <a:avLst/>
              <a:gdLst/>
              <a:ahLst/>
              <a:cxnLst/>
              <a:rect l="l" t="t" r="r" b="b"/>
              <a:pathLst>
                <a:path w="1152" h="1249" extrusionOk="0">
                  <a:moveTo>
                    <a:pt x="118" y="0"/>
                  </a:moveTo>
                  <a:lnTo>
                    <a:pt x="59" y="39"/>
                  </a:lnTo>
                  <a:lnTo>
                    <a:pt x="20" y="98"/>
                  </a:lnTo>
                  <a:lnTo>
                    <a:pt x="1" y="156"/>
                  </a:lnTo>
                  <a:lnTo>
                    <a:pt x="20" y="254"/>
                  </a:lnTo>
                  <a:lnTo>
                    <a:pt x="40" y="351"/>
                  </a:lnTo>
                  <a:lnTo>
                    <a:pt x="79" y="468"/>
                  </a:lnTo>
                  <a:lnTo>
                    <a:pt x="157" y="585"/>
                  </a:lnTo>
                  <a:lnTo>
                    <a:pt x="235" y="702"/>
                  </a:lnTo>
                  <a:lnTo>
                    <a:pt x="332" y="839"/>
                  </a:lnTo>
                  <a:lnTo>
                    <a:pt x="449" y="956"/>
                  </a:lnTo>
                  <a:lnTo>
                    <a:pt x="566" y="1053"/>
                  </a:lnTo>
                  <a:lnTo>
                    <a:pt x="664" y="1131"/>
                  </a:lnTo>
                  <a:lnTo>
                    <a:pt x="781" y="1190"/>
                  </a:lnTo>
                  <a:lnTo>
                    <a:pt x="879" y="1229"/>
                  </a:lnTo>
                  <a:lnTo>
                    <a:pt x="957" y="1249"/>
                  </a:lnTo>
                  <a:lnTo>
                    <a:pt x="1035" y="1229"/>
                  </a:lnTo>
                  <a:lnTo>
                    <a:pt x="1093" y="1210"/>
                  </a:lnTo>
                  <a:lnTo>
                    <a:pt x="1132" y="1151"/>
                  </a:lnTo>
                  <a:lnTo>
                    <a:pt x="1152" y="1073"/>
                  </a:lnTo>
                  <a:lnTo>
                    <a:pt x="1132" y="975"/>
                  </a:lnTo>
                  <a:lnTo>
                    <a:pt x="1113" y="878"/>
                  </a:lnTo>
                  <a:lnTo>
                    <a:pt x="1074" y="761"/>
                  </a:lnTo>
                  <a:lnTo>
                    <a:pt x="996" y="644"/>
                  </a:lnTo>
                  <a:lnTo>
                    <a:pt x="918" y="527"/>
                  </a:lnTo>
                  <a:lnTo>
                    <a:pt x="820" y="410"/>
                  </a:lnTo>
                  <a:lnTo>
                    <a:pt x="703" y="293"/>
                  </a:lnTo>
                  <a:lnTo>
                    <a:pt x="586" y="195"/>
                  </a:lnTo>
                  <a:lnTo>
                    <a:pt x="488" y="117"/>
                  </a:lnTo>
                  <a:lnTo>
                    <a:pt x="371" y="59"/>
                  </a:lnTo>
                  <a:lnTo>
                    <a:pt x="274" y="2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4"/>
            <p:cNvSpPr/>
            <p:nvPr/>
          </p:nvSpPr>
          <p:spPr>
            <a:xfrm>
              <a:off x="3488594" y="-1254468"/>
              <a:ext cx="38864" cy="94058"/>
            </a:xfrm>
            <a:custGeom>
              <a:avLst/>
              <a:gdLst/>
              <a:ahLst/>
              <a:cxnLst/>
              <a:rect l="l" t="t" r="r" b="b"/>
              <a:pathLst>
                <a:path w="645" h="1561" extrusionOk="0">
                  <a:moveTo>
                    <a:pt x="352" y="0"/>
                  </a:moveTo>
                  <a:lnTo>
                    <a:pt x="293" y="20"/>
                  </a:lnTo>
                  <a:lnTo>
                    <a:pt x="235" y="59"/>
                  </a:lnTo>
                  <a:lnTo>
                    <a:pt x="176" y="137"/>
                  </a:lnTo>
                  <a:lnTo>
                    <a:pt x="118" y="215"/>
                  </a:lnTo>
                  <a:lnTo>
                    <a:pt x="79" y="332"/>
                  </a:lnTo>
                  <a:lnTo>
                    <a:pt x="40" y="468"/>
                  </a:lnTo>
                  <a:lnTo>
                    <a:pt x="1" y="605"/>
                  </a:lnTo>
                  <a:lnTo>
                    <a:pt x="1" y="761"/>
                  </a:lnTo>
                  <a:lnTo>
                    <a:pt x="1" y="917"/>
                  </a:lnTo>
                  <a:lnTo>
                    <a:pt x="1" y="1073"/>
                  </a:lnTo>
                  <a:lnTo>
                    <a:pt x="20" y="1210"/>
                  </a:lnTo>
                  <a:lnTo>
                    <a:pt x="59" y="1327"/>
                  </a:lnTo>
                  <a:lnTo>
                    <a:pt x="98" y="1424"/>
                  </a:lnTo>
                  <a:lnTo>
                    <a:pt x="157" y="1502"/>
                  </a:lnTo>
                  <a:lnTo>
                    <a:pt x="196" y="1541"/>
                  </a:lnTo>
                  <a:lnTo>
                    <a:pt x="274" y="1561"/>
                  </a:lnTo>
                  <a:lnTo>
                    <a:pt x="333" y="1561"/>
                  </a:lnTo>
                  <a:lnTo>
                    <a:pt x="391" y="1522"/>
                  </a:lnTo>
                  <a:lnTo>
                    <a:pt x="450" y="1444"/>
                  </a:lnTo>
                  <a:lnTo>
                    <a:pt x="508" y="1346"/>
                  </a:lnTo>
                  <a:lnTo>
                    <a:pt x="547" y="1229"/>
                  </a:lnTo>
                  <a:lnTo>
                    <a:pt x="586" y="1112"/>
                  </a:lnTo>
                  <a:lnTo>
                    <a:pt x="625" y="956"/>
                  </a:lnTo>
                  <a:lnTo>
                    <a:pt x="625" y="800"/>
                  </a:lnTo>
                  <a:lnTo>
                    <a:pt x="645" y="644"/>
                  </a:lnTo>
                  <a:lnTo>
                    <a:pt x="625" y="507"/>
                  </a:lnTo>
                  <a:lnTo>
                    <a:pt x="606" y="371"/>
                  </a:lnTo>
                  <a:lnTo>
                    <a:pt x="567" y="254"/>
                  </a:lnTo>
                  <a:lnTo>
                    <a:pt x="528" y="156"/>
                  </a:lnTo>
                  <a:lnTo>
                    <a:pt x="489" y="78"/>
                  </a:lnTo>
                  <a:lnTo>
                    <a:pt x="430" y="2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4"/>
            <p:cNvSpPr/>
            <p:nvPr/>
          </p:nvSpPr>
          <p:spPr>
            <a:xfrm>
              <a:off x="3601450" y="-1513081"/>
              <a:ext cx="75258" cy="69414"/>
            </a:xfrm>
            <a:custGeom>
              <a:avLst/>
              <a:gdLst/>
              <a:ahLst/>
              <a:cxnLst/>
              <a:rect l="l" t="t" r="r" b="b"/>
              <a:pathLst>
                <a:path w="1249" h="1152" extrusionOk="0">
                  <a:moveTo>
                    <a:pt x="995" y="1"/>
                  </a:moveTo>
                  <a:lnTo>
                    <a:pt x="878" y="40"/>
                  </a:lnTo>
                  <a:lnTo>
                    <a:pt x="761" y="79"/>
                  </a:lnTo>
                  <a:lnTo>
                    <a:pt x="644" y="157"/>
                  </a:lnTo>
                  <a:lnTo>
                    <a:pt x="527" y="235"/>
                  </a:lnTo>
                  <a:lnTo>
                    <a:pt x="410" y="333"/>
                  </a:lnTo>
                  <a:lnTo>
                    <a:pt x="293" y="450"/>
                  </a:lnTo>
                  <a:lnTo>
                    <a:pt x="196" y="547"/>
                  </a:lnTo>
                  <a:lnTo>
                    <a:pt x="117" y="664"/>
                  </a:lnTo>
                  <a:lnTo>
                    <a:pt x="59" y="762"/>
                  </a:lnTo>
                  <a:lnTo>
                    <a:pt x="20" y="859"/>
                  </a:lnTo>
                  <a:lnTo>
                    <a:pt x="0" y="957"/>
                  </a:lnTo>
                  <a:lnTo>
                    <a:pt x="0" y="1035"/>
                  </a:lnTo>
                  <a:lnTo>
                    <a:pt x="39" y="1093"/>
                  </a:lnTo>
                  <a:lnTo>
                    <a:pt x="98" y="1132"/>
                  </a:lnTo>
                  <a:lnTo>
                    <a:pt x="176" y="1152"/>
                  </a:lnTo>
                  <a:lnTo>
                    <a:pt x="254" y="1132"/>
                  </a:lnTo>
                  <a:lnTo>
                    <a:pt x="352" y="1113"/>
                  </a:lnTo>
                  <a:lnTo>
                    <a:pt x="469" y="1054"/>
                  </a:lnTo>
                  <a:lnTo>
                    <a:pt x="586" y="996"/>
                  </a:lnTo>
                  <a:lnTo>
                    <a:pt x="703" y="918"/>
                  </a:lnTo>
                  <a:lnTo>
                    <a:pt x="839" y="801"/>
                  </a:lnTo>
                  <a:lnTo>
                    <a:pt x="956" y="703"/>
                  </a:lnTo>
                  <a:lnTo>
                    <a:pt x="1054" y="586"/>
                  </a:lnTo>
                  <a:lnTo>
                    <a:pt x="1132" y="469"/>
                  </a:lnTo>
                  <a:lnTo>
                    <a:pt x="1190" y="372"/>
                  </a:lnTo>
                  <a:lnTo>
                    <a:pt x="1229" y="274"/>
                  </a:lnTo>
                  <a:lnTo>
                    <a:pt x="1249" y="177"/>
                  </a:lnTo>
                  <a:lnTo>
                    <a:pt x="1229" y="118"/>
                  </a:lnTo>
                  <a:lnTo>
                    <a:pt x="1210" y="59"/>
                  </a:lnTo>
                  <a:lnTo>
                    <a:pt x="1151" y="2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4"/>
            <p:cNvSpPr/>
            <p:nvPr/>
          </p:nvSpPr>
          <p:spPr>
            <a:xfrm>
              <a:off x="4037511" y="-1671731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546" y="1"/>
                  </a:moveTo>
                  <a:lnTo>
                    <a:pt x="351" y="20"/>
                  </a:lnTo>
                  <a:lnTo>
                    <a:pt x="195" y="40"/>
                  </a:lnTo>
                  <a:lnTo>
                    <a:pt x="78" y="98"/>
                  </a:lnTo>
                  <a:lnTo>
                    <a:pt x="39" y="137"/>
                  </a:lnTo>
                  <a:lnTo>
                    <a:pt x="20" y="196"/>
                  </a:lnTo>
                  <a:lnTo>
                    <a:pt x="0" y="254"/>
                  </a:lnTo>
                  <a:lnTo>
                    <a:pt x="0" y="313"/>
                  </a:lnTo>
                  <a:lnTo>
                    <a:pt x="20" y="430"/>
                  </a:lnTo>
                  <a:lnTo>
                    <a:pt x="98" y="566"/>
                  </a:lnTo>
                  <a:lnTo>
                    <a:pt x="195" y="722"/>
                  </a:lnTo>
                  <a:lnTo>
                    <a:pt x="351" y="878"/>
                  </a:lnTo>
                  <a:lnTo>
                    <a:pt x="546" y="1015"/>
                  </a:lnTo>
                  <a:lnTo>
                    <a:pt x="761" y="1152"/>
                  </a:lnTo>
                  <a:lnTo>
                    <a:pt x="995" y="1288"/>
                  </a:lnTo>
                  <a:lnTo>
                    <a:pt x="1248" y="1386"/>
                  </a:lnTo>
                  <a:lnTo>
                    <a:pt x="1502" y="1464"/>
                  </a:lnTo>
                  <a:lnTo>
                    <a:pt x="1717" y="1522"/>
                  </a:lnTo>
                  <a:lnTo>
                    <a:pt x="1931" y="1542"/>
                  </a:lnTo>
                  <a:lnTo>
                    <a:pt x="2126" y="1542"/>
                  </a:lnTo>
                  <a:lnTo>
                    <a:pt x="2282" y="1522"/>
                  </a:lnTo>
                  <a:lnTo>
                    <a:pt x="2399" y="1464"/>
                  </a:lnTo>
                  <a:lnTo>
                    <a:pt x="2438" y="1425"/>
                  </a:lnTo>
                  <a:lnTo>
                    <a:pt x="2458" y="1366"/>
                  </a:lnTo>
                  <a:lnTo>
                    <a:pt x="2477" y="1308"/>
                  </a:lnTo>
                  <a:lnTo>
                    <a:pt x="2497" y="1249"/>
                  </a:lnTo>
                  <a:lnTo>
                    <a:pt x="2458" y="1132"/>
                  </a:lnTo>
                  <a:lnTo>
                    <a:pt x="2399" y="995"/>
                  </a:lnTo>
                  <a:lnTo>
                    <a:pt x="2282" y="839"/>
                  </a:lnTo>
                  <a:lnTo>
                    <a:pt x="2126" y="683"/>
                  </a:lnTo>
                  <a:lnTo>
                    <a:pt x="1931" y="547"/>
                  </a:lnTo>
                  <a:lnTo>
                    <a:pt x="1717" y="410"/>
                  </a:lnTo>
                  <a:lnTo>
                    <a:pt x="1483" y="274"/>
                  </a:lnTo>
                  <a:lnTo>
                    <a:pt x="1229" y="176"/>
                  </a:lnTo>
                  <a:lnTo>
                    <a:pt x="975" y="79"/>
                  </a:lnTo>
                  <a:lnTo>
                    <a:pt x="761" y="40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4"/>
            <p:cNvSpPr/>
            <p:nvPr/>
          </p:nvSpPr>
          <p:spPr>
            <a:xfrm>
              <a:off x="4319561" y="-1424928"/>
              <a:ext cx="83513" cy="156422"/>
            </a:xfrm>
            <a:custGeom>
              <a:avLst/>
              <a:gdLst/>
              <a:ahLst/>
              <a:cxnLst/>
              <a:rect l="l" t="t" r="r" b="b"/>
              <a:pathLst>
                <a:path w="1386" h="2596" extrusionOk="0">
                  <a:moveTo>
                    <a:pt x="313" y="1"/>
                  </a:moveTo>
                  <a:lnTo>
                    <a:pt x="254" y="20"/>
                  </a:lnTo>
                  <a:lnTo>
                    <a:pt x="196" y="40"/>
                  </a:lnTo>
                  <a:lnTo>
                    <a:pt x="157" y="79"/>
                  </a:lnTo>
                  <a:lnTo>
                    <a:pt x="78" y="196"/>
                  </a:lnTo>
                  <a:lnTo>
                    <a:pt x="39" y="352"/>
                  </a:lnTo>
                  <a:lnTo>
                    <a:pt x="0" y="528"/>
                  </a:lnTo>
                  <a:lnTo>
                    <a:pt x="20" y="742"/>
                  </a:lnTo>
                  <a:lnTo>
                    <a:pt x="39" y="976"/>
                  </a:lnTo>
                  <a:lnTo>
                    <a:pt x="98" y="1230"/>
                  </a:lnTo>
                  <a:lnTo>
                    <a:pt x="176" y="1483"/>
                  </a:lnTo>
                  <a:lnTo>
                    <a:pt x="274" y="1737"/>
                  </a:lnTo>
                  <a:lnTo>
                    <a:pt x="391" y="1971"/>
                  </a:lnTo>
                  <a:lnTo>
                    <a:pt x="508" y="2166"/>
                  </a:lnTo>
                  <a:lnTo>
                    <a:pt x="644" y="2342"/>
                  </a:lnTo>
                  <a:lnTo>
                    <a:pt x="781" y="2478"/>
                  </a:lnTo>
                  <a:lnTo>
                    <a:pt x="917" y="2556"/>
                  </a:lnTo>
                  <a:lnTo>
                    <a:pt x="1034" y="2595"/>
                  </a:lnTo>
                  <a:lnTo>
                    <a:pt x="1093" y="2595"/>
                  </a:lnTo>
                  <a:lnTo>
                    <a:pt x="1151" y="2576"/>
                  </a:lnTo>
                  <a:lnTo>
                    <a:pt x="1210" y="2556"/>
                  </a:lnTo>
                  <a:lnTo>
                    <a:pt x="1249" y="2517"/>
                  </a:lnTo>
                  <a:lnTo>
                    <a:pt x="1327" y="2420"/>
                  </a:lnTo>
                  <a:lnTo>
                    <a:pt x="1366" y="2264"/>
                  </a:lnTo>
                  <a:lnTo>
                    <a:pt x="1385" y="2068"/>
                  </a:lnTo>
                  <a:lnTo>
                    <a:pt x="1385" y="1873"/>
                  </a:lnTo>
                  <a:lnTo>
                    <a:pt x="1366" y="1639"/>
                  </a:lnTo>
                  <a:lnTo>
                    <a:pt x="1307" y="1386"/>
                  </a:lnTo>
                  <a:lnTo>
                    <a:pt x="1229" y="1113"/>
                  </a:lnTo>
                  <a:lnTo>
                    <a:pt x="1132" y="859"/>
                  </a:lnTo>
                  <a:lnTo>
                    <a:pt x="1015" y="625"/>
                  </a:lnTo>
                  <a:lnTo>
                    <a:pt x="878" y="430"/>
                  </a:lnTo>
                  <a:lnTo>
                    <a:pt x="761" y="274"/>
                  </a:lnTo>
                  <a:lnTo>
                    <a:pt x="625" y="137"/>
                  </a:lnTo>
                  <a:lnTo>
                    <a:pt x="488" y="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4"/>
            <p:cNvSpPr/>
            <p:nvPr/>
          </p:nvSpPr>
          <p:spPr>
            <a:xfrm>
              <a:off x="4294856" y="-1048819"/>
              <a:ext cx="92913" cy="150517"/>
            </a:xfrm>
            <a:custGeom>
              <a:avLst/>
              <a:gdLst/>
              <a:ahLst/>
              <a:cxnLst/>
              <a:rect l="l" t="t" r="r" b="b"/>
              <a:pathLst>
                <a:path w="1542" h="2498" extrusionOk="0">
                  <a:moveTo>
                    <a:pt x="1249" y="1"/>
                  </a:moveTo>
                  <a:lnTo>
                    <a:pt x="1113" y="40"/>
                  </a:lnTo>
                  <a:lnTo>
                    <a:pt x="976" y="98"/>
                  </a:lnTo>
                  <a:lnTo>
                    <a:pt x="840" y="215"/>
                  </a:lnTo>
                  <a:lnTo>
                    <a:pt x="684" y="371"/>
                  </a:lnTo>
                  <a:lnTo>
                    <a:pt x="547" y="547"/>
                  </a:lnTo>
                  <a:lnTo>
                    <a:pt x="391" y="761"/>
                  </a:lnTo>
                  <a:lnTo>
                    <a:pt x="274" y="1015"/>
                  </a:lnTo>
                  <a:lnTo>
                    <a:pt x="157" y="1269"/>
                  </a:lnTo>
                  <a:lnTo>
                    <a:pt x="79" y="1503"/>
                  </a:lnTo>
                  <a:lnTo>
                    <a:pt x="20" y="1737"/>
                  </a:lnTo>
                  <a:lnTo>
                    <a:pt x="1" y="1951"/>
                  </a:lnTo>
                  <a:lnTo>
                    <a:pt x="1" y="2127"/>
                  </a:lnTo>
                  <a:lnTo>
                    <a:pt x="40" y="2283"/>
                  </a:lnTo>
                  <a:lnTo>
                    <a:pt x="98" y="2400"/>
                  </a:lnTo>
                  <a:lnTo>
                    <a:pt x="137" y="2439"/>
                  </a:lnTo>
                  <a:lnTo>
                    <a:pt x="196" y="2478"/>
                  </a:lnTo>
                  <a:lnTo>
                    <a:pt x="235" y="2497"/>
                  </a:lnTo>
                  <a:lnTo>
                    <a:pt x="293" y="2497"/>
                  </a:lnTo>
                  <a:lnTo>
                    <a:pt x="430" y="2478"/>
                  </a:lnTo>
                  <a:lnTo>
                    <a:pt x="567" y="2400"/>
                  </a:lnTo>
                  <a:lnTo>
                    <a:pt x="723" y="2283"/>
                  </a:lnTo>
                  <a:lnTo>
                    <a:pt x="859" y="2146"/>
                  </a:lnTo>
                  <a:lnTo>
                    <a:pt x="1015" y="1951"/>
                  </a:lnTo>
                  <a:lnTo>
                    <a:pt x="1152" y="1737"/>
                  </a:lnTo>
                  <a:lnTo>
                    <a:pt x="1269" y="1503"/>
                  </a:lnTo>
                  <a:lnTo>
                    <a:pt x="1386" y="1249"/>
                  </a:lnTo>
                  <a:lnTo>
                    <a:pt x="1464" y="996"/>
                  </a:lnTo>
                  <a:lnTo>
                    <a:pt x="1522" y="761"/>
                  </a:lnTo>
                  <a:lnTo>
                    <a:pt x="1542" y="566"/>
                  </a:lnTo>
                  <a:lnTo>
                    <a:pt x="1542" y="371"/>
                  </a:lnTo>
                  <a:lnTo>
                    <a:pt x="1503" y="215"/>
                  </a:lnTo>
                  <a:lnTo>
                    <a:pt x="1444" y="98"/>
                  </a:lnTo>
                  <a:lnTo>
                    <a:pt x="1405" y="59"/>
                  </a:lnTo>
                  <a:lnTo>
                    <a:pt x="1366" y="2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4"/>
            <p:cNvSpPr/>
            <p:nvPr/>
          </p:nvSpPr>
          <p:spPr>
            <a:xfrm>
              <a:off x="3985752" y="-765563"/>
              <a:ext cx="155217" cy="83513"/>
            </a:xfrm>
            <a:custGeom>
              <a:avLst/>
              <a:gdLst/>
              <a:ahLst/>
              <a:cxnLst/>
              <a:rect l="l" t="t" r="r" b="b"/>
              <a:pathLst>
                <a:path w="2576" h="1386" extrusionOk="0">
                  <a:moveTo>
                    <a:pt x="1854" y="1"/>
                  </a:moveTo>
                  <a:lnTo>
                    <a:pt x="1620" y="40"/>
                  </a:lnTo>
                  <a:lnTo>
                    <a:pt x="1366" y="79"/>
                  </a:lnTo>
                  <a:lnTo>
                    <a:pt x="1093" y="176"/>
                  </a:lnTo>
                  <a:lnTo>
                    <a:pt x="840" y="274"/>
                  </a:lnTo>
                  <a:lnTo>
                    <a:pt x="625" y="391"/>
                  </a:lnTo>
                  <a:lnTo>
                    <a:pt x="410" y="508"/>
                  </a:lnTo>
                  <a:lnTo>
                    <a:pt x="254" y="644"/>
                  </a:lnTo>
                  <a:lnTo>
                    <a:pt x="118" y="781"/>
                  </a:lnTo>
                  <a:lnTo>
                    <a:pt x="40" y="898"/>
                  </a:lnTo>
                  <a:lnTo>
                    <a:pt x="1" y="1034"/>
                  </a:lnTo>
                  <a:lnTo>
                    <a:pt x="1" y="1093"/>
                  </a:lnTo>
                  <a:lnTo>
                    <a:pt x="1" y="1151"/>
                  </a:lnTo>
                  <a:lnTo>
                    <a:pt x="20" y="1190"/>
                  </a:lnTo>
                  <a:lnTo>
                    <a:pt x="59" y="1249"/>
                  </a:lnTo>
                  <a:lnTo>
                    <a:pt x="176" y="1307"/>
                  </a:lnTo>
                  <a:lnTo>
                    <a:pt x="332" y="1366"/>
                  </a:lnTo>
                  <a:lnTo>
                    <a:pt x="508" y="1386"/>
                  </a:lnTo>
                  <a:lnTo>
                    <a:pt x="723" y="1386"/>
                  </a:lnTo>
                  <a:lnTo>
                    <a:pt x="957" y="1346"/>
                  </a:lnTo>
                  <a:lnTo>
                    <a:pt x="1210" y="1307"/>
                  </a:lnTo>
                  <a:lnTo>
                    <a:pt x="1464" y="1229"/>
                  </a:lnTo>
                  <a:lnTo>
                    <a:pt x="1717" y="1112"/>
                  </a:lnTo>
                  <a:lnTo>
                    <a:pt x="1951" y="995"/>
                  </a:lnTo>
                  <a:lnTo>
                    <a:pt x="2166" y="878"/>
                  </a:lnTo>
                  <a:lnTo>
                    <a:pt x="2322" y="742"/>
                  </a:lnTo>
                  <a:lnTo>
                    <a:pt x="2459" y="605"/>
                  </a:lnTo>
                  <a:lnTo>
                    <a:pt x="2537" y="488"/>
                  </a:lnTo>
                  <a:lnTo>
                    <a:pt x="2576" y="352"/>
                  </a:lnTo>
                  <a:lnTo>
                    <a:pt x="2576" y="293"/>
                  </a:lnTo>
                  <a:lnTo>
                    <a:pt x="2576" y="235"/>
                  </a:lnTo>
                  <a:lnTo>
                    <a:pt x="2537" y="196"/>
                  </a:lnTo>
                  <a:lnTo>
                    <a:pt x="2498" y="137"/>
                  </a:lnTo>
                  <a:lnTo>
                    <a:pt x="2400" y="79"/>
                  </a:lnTo>
                  <a:lnTo>
                    <a:pt x="2244" y="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4"/>
            <p:cNvSpPr/>
            <p:nvPr/>
          </p:nvSpPr>
          <p:spPr>
            <a:xfrm>
              <a:off x="3614405" y="-790267"/>
              <a:ext cx="150457" cy="92913"/>
            </a:xfrm>
            <a:custGeom>
              <a:avLst/>
              <a:gdLst/>
              <a:ahLst/>
              <a:cxnLst/>
              <a:rect l="l" t="t" r="r" b="b"/>
              <a:pathLst>
                <a:path w="2497" h="1542" extrusionOk="0">
                  <a:moveTo>
                    <a:pt x="371" y="1"/>
                  </a:moveTo>
                  <a:lnTo>
                    <a:pt x="215" y="40"/>
                  </a:lnTo>
                  <a:lnTo>
                    <a:pt x="98" y="99"/>
                  </a:lnTo>
                  <a:lnTo>
                    <a:pt x="59" y="138"/>
                  </a:lnTo>
                  <a:lnTo>
                    <a:pt x="39" y="177"/>
                  </a:lnTo>
                  <a:lnTo>
                    <a:pt x="20" y="235"/>
                  </a:lnTo>
                  <a:lnTo>
                    <a:pt x="0" y="294"/>
                  </a:lnTo>
                  <a:lnTo>
                    <a:pt x="39" y="430"/>
                  </a:lnTo>
                  <a:lnTo>
                    <a:pt x="98" y="567"/>
                  </a:lnTo>
                  <a:lnTo>
                    <a:pt x="215" y="703"/>
                  </a:lnTo>
                  <a:lnTo>
                    <a:pt x="371" y="859"/>
                  </a:lnTo>
                  <a:lnTo>
                    <a:pt x="566" y="996"/>
                  </a:lnTo>
                  <a:lnTo>
                    <a:pt x="780" y="1132"/>
                  </a:lnTo>
                  <a:lnTo>
                    <a:pt x="1014" y="1269"/>
                  </a:lnTo>
                  <a:lnTo>
                    <a:pt x="1268" y="1386"/>
                  </a:lnTo>
                  <a:lnTo>
                    <a:pt x="1502" y="1464"/>
                  </a:lnTo>
                  <a:lnTo>
                    <a:pt x="1736" y="1522"/>
                  </a:lnTo>
                  <a:lnTo>
                    <a:pt x="1951" y="1542"/>
                  </a:lnTo>
                  <a:lnTo>
                    <a:pt x="2146" y="1542"/>
                  </a:lnTo>
                  <a:lnTo>
                    <a:pt x="2282" y="1503"/>
                  </a:lnTo>
                  <a:lnTo>
                    <a:pt x="2399" y="1444"/>
                  </a:lnTo>
                  <a:lnTo>
                    <a:pt x="2458" y="1405"/>
                  </a:lnTo>
                  <a:lnTo>
                    <a:pt x="2477" y="1347"/>
                  </a:lnTo>
                  <a:lnTo>
                    <a:pt x="2497" y="1308"/>
                  </a:lnTo>
                  <a:lnTo>
                    <a:pt x="2497" y="1249"/>
                  </a:lnTo>
                  <a:lnTo>
                    <a:pt x="2477" y="1113"/>
                  </a:lnTo>
                  <a:lnTo>
                    <a:pt x="2399" y="976"/>
                  </a:lnTo>
                  <a:lnTo>
                    <a:pt x="2302" y="820"/>
                  </a:lnTo>
                  <a:lnTo>
                    <a:pt x="2146" y="684"/>
                  </a:lnTo>
                  <a:lnTo>
                    <a:pt x="1951" y="528"/>
                  </a:lnTo>
                  <a:lnTo>
                    <a:pt x="1736" y="391"/>
                  </a:lnTo>
                  <a:lnTo>
                    <a:pt x="1502" y="274"/>
                  </a:lnTo>
                  <a:lnTo>
                    <a:pt x="1248" y="157"/>
                  </a:lnTo>
                  <a:lnTo>
                    <a:pt x="995" y="79"/>
                  </a:lnTo>
                  <a:lnTo>
                    <a:pt x="761" y="2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4"/>
            <p:cNvSpPr/>
            <p:nvPr/>
          </p:nvSpPr>
          <p:spPr>
            <a:xfrm>
              <a:off x="3399297" y="-1100518"/>
              <a:ext cx="82308" cy="156362"/>
            </a:xfrm>
            <a:custGeom>
              <a:avLst/>
              <a:gdLst/>
              <a:ahLst/>
              <a:cxnLst/>
              <a:rect l="l" t="t" r="r" b="b"/>
              <a:pathLst>
                <a:path w="1366" h="2595" extrusionOk="0">
                  <a:moveTo>
                    <a:pt x="293" y="0"/>
                  </a:moveTo>
                  <a:lnTo>
                    <a:pt x="235" y="20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59" y="196"/>
                  </a:lnTo>
                  <a:lnTo>
                    <a:pt x="20" y="332"/>
                  </a:lnTo>
                  <a:lnTo>
                    <a:pt x="0" y="527"/>
                  </a:lnTo>
                  <a:lnTo>
                    <a:pt x="0" y="742"/>
                  </a:lnTo>
                  <a:lnTo>
                    <a:pt x="20" y="976"/>
                  </a:lnTo>
                  <a:lnTo>
                    <a:pt x="78" y="1229"/>
                  </a:lnTo>
                  <a:lnTo>
                    <a:pt x="157" y="1483"/>
                  </a:lnTo>
                  <a:lnTo>
                    <a:pt x="254" y="1736"/>
                  </a:lnTo>
                  <a:lnTo>
                    <a:pt x="371" y="1971"/>
                  </a:lnTo>
                  <a:lnTo>
                    <a:pt x="508" y="2166"/>
                  </a:lnTo>
                  <a:lnTo>
                    <a:pt x="625" y="2341"/>
                  </a:lnTo>
                  <a:lnTo>
                    <a:pt x="761" y="2458"/>
                  </a:lnTo>
                  <a:lnTo>
                    <a:pt x="898" y="2556"/>
                  </a:lnTo>
                  <a:lnTo>
                    <a:pt x="1015" y="2595"/>
                  </a:lnTo>
                  <a:lnTo>
                    <a:pt x="1073" y="2595"/>
                  </a:lnTo>
                  <a:lnTo>
                    <a:pt x="1132" y="2575"/>
                  </a:lnTo>
                  <a:lnTo>
                    <a:pt x="1190" y="2556"/>
                  </a:lnTo>
                  <a:lnTo>
                    <a:pt x="1229" y="2517"/>
                  </a:lnTo>
                  <a:lnTo>
                    <a:pt x="1307" y="2400"/>
                  </a:lnTo>
                  <a:lnTo>
                    <a:pt x="1346" y="2263"/>
                  </a:lnTo>
                  <a:lnTo>
                    <a:pt x="1366" y="2068"/>
                  </a:lnTo>
                  <a:lnTo>
                    <a:pt x="1366" y="1854"/>
                  </a:lnTo>
                  <a:lnTo>
                    <a:pt x="1346" y="1619"/>
                  </a:lnTo>
                  <a:lnTo>
                    <a:pt x="1288" y="1385"/>
                  </a:lnTo>
                  <a:lnTo>
                    <a:pt x="1210" y="1112"/>
                  </a:lnTo>
                  <a:lnTo>
                    <a:pt x="1112" y="859"/>
                  </a:lnTo>
                  <a:lnTo>
                    <a:pt x="995" y="625"/>
                  </a:lnTo>
                  <a:lnTo>
                    <a:pt x="859" y="430"/>
                  </a:lnTo>
                  <a:lnTo>
                    <a:pt x="742" y="254"/>
                  </a:lnTo>
                  <a:lnTo>
                    <a:pt x="605" y="137"/>
                  </a:lnTo>
                  <a:lnTo>
                    <a:pt x="469" y="39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4"/>
            <p:cNvSpPr/>
            <p:nvPr/>
          </p:nvSpPr>
          <p:spPr>
            <a:xfrm>
              <a:off x="3414602" y="-1470722"/>
              <a:ext cx="92853" cy="150457"/>
            </a:xfrm>
            <a:custGeom>
              <a:avLst/>
              <a:gdLst/>
              <a:ahLst/>
              <a:cxnLst/>
              <a:rect l="l" t="t" r="r" b="b"/>
              <a:pathLst>
                <a:path w="1541" h="2497" extrusionOk="0">
                  <a:moveTo>
                    <a:pt x="1248" y="0"/>
                  </a:moveTo>
                  <a:lnTo>
                    <a:pt x="1112" y="20"/>
                  </a:lnTo>
                  <a:lnTo>
                    <a:pt x="975" y="98"/>
                  </a:lnTo>
                  <a:lnTo>
                    <a:pt x="819" y="215"/>
                  </a:lnTo>
                  <a:lnTo>
                    <a:pt x="683" y="371"/>
                  </a:lnTo>
                  <a:lnTo>
                    <a:pt x="527" y="546"/>
                  </a:lnTo>
                  <a:lnTo>
                    <a:pt x="390" y="761"/>
                  </a:lnTo>
                  <a:lnTo>
                    <a:pt x="273" y="1014"/>
                  </a:lnTo>
                  <a:lnTo>
                    <a:pt x="156" y="1268"/>
                  </a:lnTo>
                  <a:lnTo>
                    <a:pt x="78" y="1502"/>
                  </a:lnTo>
                  <a:lnTo>
                    <a:pt x="20" y="1736"/>
                  </a:lnTo>
                  <a:lnTo>
                    <a:pt x="0" y="1951"/>
                  </a:lnTo>
                  <a:lnTo>
                    <a:pt x="0" y="2126"/>
                  </a:lnTo>
                  <a:lnTo>
                    <a:pt x="20" y="2282"/>
                  </a:lnTo>
                  <a:lnTo>
                    <a:pt x="98" y="2399"/>
                  </a:lnTo>
                  <a:lnTo>
                    <a:pt x="137" y="2438"/>
                  </a:lnTo>
                  <a:lnTo>
                    <a:pt x="176" y="2477"/>
                  </a:lnTo>
                  <a:lnTo>
                    <a:pt x="234" y="2497"/>
                  </a:lnTo>
                  <a:lnTo>
                    <a:pt x="293" y="2497"/>
                  </a:lnTo>
                  <a:lnTo>
                    <a:pt x="429" y="2477"/>
                  </a:lnTo>
                  <a:lnTo>
                    <a:pt x="566" y="2399"/>
                  </a:lnTo>
                  <a:lnTo>
                    <a:pt x="702" y="2282"/>
                  </a:lnTo>
                  <a:lnTo>
                    <a:pt x="858" y="2126"/>
                  </a:lnTo>
                  <a:lnTo>
                    <a:pt x="995" y="1951"/>
                  </a:lnTo>
                  <a:lnTo>
                    <a:pt x="1131" y="1736"/>
                  </a:lnTo>
                  <a:lnTo>
                    <a:pt x="1268" y="1483"/>
                  </a:lnTo>
                  <a:lnTo>
                    <a:pt x="1385" y="1229"/>
                  </a:lnTo>
                  <a:lnTo>
                    <a:pt x="1463" y="995"/>
                  </a:lnTo>
                  <a:lnTo>
                    <a:pt x="1502" y="761"/>
                  </a:lnTo>
                  <a:lnTo>
                    <a:pt x="1541" y="546"/>
                  </a:lnTo>
                  <a:lnTo>
                    <a:pt x="1541" y="371"/>
                  </a:lnTo>
                  <a:lnTo>
                    <a:pt x="1502" y="215"/>
                  </a:lnTo>
                  <a:lnTo>
                    <a:pt x="1443" y="98"/>
                  </a:lnTo>
                  <a:lnTo>
                    <a:pt x="1404" y="59"/>
                  </a:lnTo>
                  <a:lnTo>
                    <a:pt x="1346" y="20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4"/>
            <p:cNvSpPr/>
            <p:nvPr/>
          </p:nvSpPr>
          <p:spPr>
            <a:xfrm>
              <a:off x="3768355" y="-1138116"/>
              <a:ext cx="179861" cy="181066"/>
            </a:xfrm>
            <a:custGeom>
              <a:avLst/>
              <a:gdLst/>
              <a:ahLst/>
              <a:cxnLst/>
              <a:rect l="l" t="t" r="r" b="b"/>
              <a:pathLst>
                <a:path w="2985" h="3005" extrusionOk="0">
                  <a:moveTo>
                    <a:pt x="1444" y="0"/>
                  </a:moveTo>
                  <a:lnTo>
                    <a:pt x="1288" y="20"/>
                  </a:lnTo>
                  <a:lnTo>
                    <a:pt x="1151" y="39"/>
                  </a:lnTo>
                  <a:lnTo>
                    <a:pt x="995" y="78"/>
                  </a:lnTo>
                  <a:lnTo>
                    <a:pt x="859" y="137"/>
                  </a:lnTo>
                  <a:lnTo>
                    <a:pt x="722" y="215"/>
                  </a:lnTo>
                  <a:lnTo>
                    <a:pt x="605" y="293"/>
                  </a:lnTo>
                  <a:lnTo>
                    <a:pt x="488" y="390"/>
                  </a:lnTo>
                  <a:lnTo>
                    <a:pt x="390" y="488"/>
                  </a:lnTo>
                  <a:lnTo>
                    <a:pt x="293" y="605"/>
                  </a:lnTo>
                  <a:lnTo>
                    <a:pt x="215" y="722"/>
                  </a:lnTo>
                  <a:lnTo>
                    <a:pt x="137" y="859"/>
                  </a:lnTo>
                  <a:lnTo>
                    <a:pt x="78" y="976"/>
                  </a:lnTo>
                  <a:lnTo>
                    <a:pt x="39" y="1112"/>
                  </a:lnTo>
                  <a:lnTo>
                    <a:pt x="20" y="1268"/>
                  </a:lnTo>
                  <a:lnTo>
                    <a:pt x="0" y="1405"/>
                  </a:lnTo>
                  <a:lnTo>
                    <a:pt x="0" y="1561"/>
                  </a:lnTo>
                  <a:lnTo>
                    <a:pt x="0" y="1697"/>
                  </a:lnTo>
                  <a:lnTo>
                    <a:pt x="39" y="1853"/>
                  </a:lnTo>
                  <a:lnTo>
                    <a:pt x="78" y="1990"/>
                  </a:lnTo>
                  <a:lnTo>
                    <a:pt x="137" y="2146"/>
                  </a:lnTo>
                  <a:lnTo>
                    <a:pt x="215" y="2263"/>
                  </a:lnTo>
                  <a:lnTo>
                    <a:pt x="293" y="2399"/>
                  </a:lnTo>
                  <a:lnTo>
                    <a:pt x="390" y="2517"/>
                  </a:lnTo>
                  <a:lnTo>
                    <a:pt x="488" y="2614"/>
                  </a:lnTo>
                  <a:lnTo>
                    <a:pt x="605" y="2692"/>
                  </a:lnTo>
                  <a:lnTo>
                    <a:pt x="722" y="2790"/>
                  </a:lnTo>
                  <a:lnTo>
                    <a:pt x="839" y="2848"/>
                  </a:lnTo>
                  <a:lnTo>
                    <a:pt x="976" y="2907"/>
                  </a:lnTo>
                  <a:lnTo>
                    <a:pt x="1112" y="2946"/>
                  </a:lnTo>
                  <a:lnTo>
                    <a:pt x="1249" y="2985"/>
                  </a:lnTo>
                  <a:lnTo>
                    <a:pt x="1405" y="3004"/>
                  </a:lnTo>
                  <a:lnTo>
                    <a:pt x="1541" y="3004"/>
                  </a:lnTo>
                  <a:lnTo>
                    <a:pt x="1697" y="2985"/>
                  </a:lnTo>
                  <a:lnTo>
                    <a:pt x="1853" y="2965"/>
                  </a:lnTo>
                  <a:lnTo>
                    <a:pt x="1990" y="2907"/>
                  </a:lnTo>
                  <a:lnTo>
                    <a:pt x="2126" y="2848"/>
                  </a:lnTo>
                  <a:lnTo>
                    <a:pt x="2263" y="2790"/>
                  </a:lnTo>
                  <a:lnTo>
                    <a:pt x="2380" y="2692"/>
                  </a:lnTo>
                  <a:lnTo>
                    <a:pt x="2497" y="2614"/>
                  </a:lnTo>
                  <a:lnTo>
                    <a:pt x="2614" y="2497"/>
                  </a:lnTo>
                  <a:lnTo>
                    <a:pt x="2692" y="2399"/>
                  </a:lnTo>
                  <a:lnTo>
                    <a:pt x="2770" y="2282"/>
                  </a:lnTo>
                  <a:lnTo>
                    <a:pt x="2848" y="2146"/>
                  </a:lnTo>
                  <a:lnTo>
                    <a:pt x="2907" y="2009"/>
                  </a:lnTo>
                  <a:lnTo>
                    <a:pt x="2946" y="1873"/>
                  </a:lnTo>
                  <a:lnTo>
                    <a:pt x="2965" y="1736"/>
                  </a:lnTo>
                  <a:lnTo>
                    <a:pt x="2985" y="1600"/>
                  </a:lnTo>
                  <a:lnTo>
                    <a:pt x="2985" y="1444"/>
                  </a:lnTo>
                  <a:lnTo>
                    <a:pt x="2985" y="1288"/>
                  </a:lnTo>
                  <a:lnTo>
                    <a:pt x="2946" y="1151"/>
                  </a:lnTo>
                  <a:lnTo>
                    <a:pt x="2907" y="995"/>
                  </a:lnTo>
                  <a:lnTo>
                    <a:pt x="2848" y="859"/>
                  </a:lnTo>
                  <a:lnTo>
                    <a:pt x="2770" y="722"/>
                  </a:lnTo>
                  <a:lnTo>
                    <a:pt x="2692" y="605"/>
                  </a:lnTo>
                  <a:lnTo>
                    <a:pt x="2595" y="488"/>
                  </a:lnTo>
                  <a:lnTo>
                    <a:pt x="2497" y="390"/>
                  </a:lnTo>
                  <a:lnTo>
                    <a:pt x="2380" y="293"/>
                  </a:lnTo>
                  <a:lnTo>
                    <a:pt x="2263" y="215"/>
                  </a:lnTo>
                  <a:lnTo>
                    <a:pt x="2146" y="156"/>
                  </a:lnTo>
                  <a:lnTo>
                    <a:pt x="2009" y="98"/>
                  </a:lnTo>
                  <a:lnTo>
                    <a:pt x="1873" y="39"/>
                  </a:lnTo>
                  <a:lnTo>
                    <a:pt x="1736" y="20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4"/>
            <p:cNvSpPr/>
            <p:nvPr/>
          </p:nvSpPr>
          <p:spPr>
            <a:xfrm>
              <a:off x="3702497" y="-1317976"/>
              <a:ext cx="145817" cy="147022"/>
            </a:xfrm>
            <a:custGeom>
              <a:avLst/>
              <a:gdLst/>
              <a:ahLst/>
              <a:cxnLst/>
              <a:rect l="l" t="t" r="r" b="b"/>
              <a:pathLst>
                <a:path w="2420" h="2440" extrusionOk="0">
                  <a:moveTo>
                    <a:pt x="1171" y="1"/>
                  </a:moveTo>
                  <a:lnTo>
                    <a:pt x="1054" y="20"/>
                  </a:lnTo>
                  <a:lnTo>
                    <a:pt x="937" y="40"/>
                  </a:lnTo>
                  <a:lnTo>
                    <a:pt x="820" y="79"/>
                  </a:lnTo>
                  <a:lnTo>
                    <a:pt x="703" y="118"/>
                  </a:lnTo>
                  <a:lnTo>
                    <a:pt x="586" y="176"/>
                  </a:lnTo>
                  <a:lnTo>
                    <a:pt x="489" y="254"/>
                  </a:lnTo>
                  <a:lnTo>
                    <a:pt x="411" y="333"/>
                  </a:lnTo>
                  <a:lnTo>
                    <a:pt x="235" y="489"/>
                  </a:lnTo>
                  <a:lnTo>
                    <a:pt x="118" y="703"/>
                  </a:lnTo>
                  <a:lnTo>
                    <a:pt x="40" y="918"/>
                  </a:lnTo>
                  <a:lnTo>
                    <a:pt x="1" y="1152"/>
                  </a:lnTo>
                  <a:lnTo>
                    <a:pt x="1" y="1269"/>
                  </a:lnTo>
                  <a:lnTo>
                    <a:pt x="20" y="1386"/>
                  </a:lnTo>
                  <a:lnTo>
                    <a:pt x="40" y="1503"/>
                  </a:lnTo>
                  <a:lnTo>
                    <a:pt x="79" y="1620"/>
                  </a:lnTo>
                  <a:lnTo>
                    <a:pt x="118" y="1737"/>
                  </a:lnTo>
                  <a:lnTo>
                    <a:pt x="177" y="1854"/>
                  </a:lnTo>
                  <a:lnTo>
                    <a:pt x="255" y="1951"/>
                  </a:lnTo>
                  <a:lnTo>
                    <a:pt x="313" y="2030"/>
                  </a:lnTo>
                  <a:lnTo>
                    <a:pt x="489" y="2186"/>
                  </a:lnTo>
                  <a:lnTo>
                    <a:pt x="684" y="2303"/>
                  </a:lnTo>
                  <a:lnTo>
                    <a:pt x="918" y="2400"/>
                  </a:lnTo>
                  <a:lnTo>
                    <a:pt x="1132" y="2420"/>
                  </a:lnTo>
                  <a:lnTo>
                    <a:pt x="1269" y="2439"/>
                  </a:lnTo>
                  <a:lnTo>
                    <a:pt x="1386" y="2420"/>
                  </a:lnTo>
                  <a:lnTo>
                    <a:pt x="1503" y="2400"/>
                  </a:lnTo>
                  <a:lnTo>
                    <a:pt x="1620" y="2361"/>
                  </a:lnTo>
                  <a:lnTo>
                    <a:pt x="1737" y="2322"/>
                  </a:lnTo>
                  <a:lnTo>
                    <a:pt x="1834" y="2264"/>
                  </a:lnTo>
                  <a:lnTo>
                    <a:pt x="1932" y="2186"/>
                  </a:lnTo>
                  <a:lnTo>
                    <a:pt x="2030" y="2108"/>
                  </a:lnTo>
                  <a:lnTo>
                    <a:pt x="2186" y="1951"/>
                  </a:lnTo>
                  <a:lnTo>
                    <a:pt x="2303" y="1737"/>
                  </a:lnTo>
                  <a:lnTo>
                    <a:pt x="2381" y="1522"/>
                  </a:lnTo>
                  <a:lnTo>
                    <a:pt x="2420" y="1288"/>
                  </a:lnTo>
                  <a:lnTo>
                    <a:pt x="2420" y="1171"/>
                  </a:lnTo>
                  <a:lnTo>
                    <a:pt x="2420" y="1054"/>
                  </a:lnTo>
                  <a:lnTo>
                    <a:pt x="2400" y="937"/>
                  </a:lnTo>
                  <a:lnTo>
                    <a:pt x="2361" y="820"/>
                  </a:lnTo>
                  <a:lnTo>
                    <a:pt x="2303" y="703"/>
                  </a:lnTo>
                  <a:lnTo>
                    <a:pt x="2264" y="606"/>
                  </a:lnTo>
                  <a:lnTo>
                    <a:pt x="2186" y="489"/>
                  </a:lnTo>
                  <a:lnTo>
                    <a:pt x="2108" y="411"/>
                  </a:lnTo>
                  <a:lnTo>
                    <a:pt x="1932" y="254"/>
                  </a:lnTo>
                  <a:lnTo>
                    <a:pt x="1737" y="137"/>
                  </a:lnTo>
                  <a:lnTo>
                    <a:pt x="1522" y="40"/>
                  </a:lnTo>
                  <a:lnTo>
                    <a:pt x="1288" y="2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4"/>
            <p:cNvSpPr/>
            <p:nvPr/>
          </p:nvSpPr>
          <p:spPr>
            <a:xfrm>
              <a:off x="3905855" y="-1347320"/>
              <a:ext cx="210410" cy="210410"/>
            </a:xfrm>
            <a:custGeom>
              <a:avLst/>
              <a:gdLst/>
              <a:ahLst/>
              <a:cxnLst/>
              <a:rect l="l" t="t" r="r" b="b"/>
              <a:pathLst>
                <a:path w="3492" h="3492" extrusionOk="0">
                  <a:moveTo>
                    <a:pt x="1678" y="0"/>
                  </a:moveTo>
                  <a:lnTo>
                    <a:pt x="1522" y="20"/>
                  </a:lnTo>
                  <a:lnTo>
                    <a:pt x="1346" y="59"/>
                  </a:lnTo>
                  <a:lnTo>
                    <a:pt x="1171" y="98"/>
                  </a:lnTo>
                  <a:lnTo>
                    <a:pt x="995" y="176"/>
                  </a:lnTo>
                  <a:lnTo>
                    <a:pt x="859" y="254"/>
                  </a:lnTo>
                  <a:lnTo>
                    <a:pt x="703" y="351"/>
                  </a:lnTo>
                  <a:lnTo>
                    <a:pt x="566" y="468"/>
                  </a:lnTo>
                  <a:lnTo>
                    <a:pt x="449" y="585"/>
                  </a:lnTo>
                  <a:lnTo>
                    <a:pt x="352" y="702"/>
                  </a:lnTo>
                  <a:lnTo>
                    <a:pt x="254" y="859"/>
                  </a:lnTo>
                  <a:lnTo>
                    <a:pt x="176" y="995"/>
                  </a:lnTo>
                  <a:lnTo>
                    <a:pt x="117" y="1151"/>
                  </a:lnTo>
                  <a:lnTo>
                    <a:pt x="59" y="1307"/>
                  </a:lnTo>
                  <a:lnTo>
                    <a:pt x="20" y="1483"/>
                  </a:lnTo>
                  <a:lnTo>
                    <a:pt x="0" y="1639"/>
                  </a:lnTo>
                  <a:lnTo>
                    <a:pt x="0" y="1814"/>
                  </a:lnTo>
                  <a:lnTo>
                    <a:pt x="20" y="1990"/>
                  </a:lnTo>
                  <a:lnTo>
                    <a:pt x="59" y="2165"/>
                  </a:lnTo>
                  <a:lnTo>
                    <a:pt x="98" y="2341"/>
                  </a:lnTo>
                  <a:lnTo>
                    <a:pt x="176" y="2497"/>
                  </a:lnTo>
                  <a:lnTo>
                    <a:pt x="254" y="2653"/>
                  </a:lnTo>
                  <a:lnTo>
                    <a:pt x="352" y="2790"/>
                  </a:lnTo>
                  <a:lnTo>
                    <a:pt x="449" y="2926"/>
                  </a:lnTo>
                  <a:lnTo>
                    <a:pt x="586" y="3043"/>
                  </a:lnTo>
                  <a:lnTo>
                    <a:pt x="703" y="3160"/>
                  </a:lnTo>
                  <a:lnTo>
                    <a:pt x="839" y="3238"/>
                  </a:lnTo>
                  <a:lnTo>
                    <a:pt x="995" y="3336"/>
                  </a:lnTo>
                  <a:lnTo>
                    <a:pt x="1151" y="3394"/>
                  </a:lnTo>
                  <a:lnTo>
                    <a:pt x="1307" y="3433"/>
                  </a:lnTo>
                  <a:lnTo>
                    <a:pt x="1483" y="3472"/>
                  </a:lnTo>
                  <a:lnTo>
                    <a:pt x="1639" y="3492"/>
                  </a:lnTo>
                  <a:lnTo>
                    <a:pt x="1990" y="3492"/>
                  </a:lnTo>
                  <a:lnTo>
                    <a:pt x="2166" y="3453"/>
                  </a:lnTo>
                  <a:lnTo>
                    <a:pt x="2322" y="3394"/>
                  </a:lnTo>
                  <a:lnTo>
                    <a:pt x="2497" y="3336"/>
                  </a:lnTo>
                  <a:lnTo>
                    <a:pt x="2653" y="3258"/>
                  </a:lnTo>
                  <a:lnTo>
                    <a:pt x="2790" y="3160"/>
                  </a:lnTo>
                  <a:lnTo>
                    <a:pt x="2926" y="3043"/>
                  </a:lnTo>
                  <a:lnTo>
                    <a:pt x="3043" y="2926"/>
                  </a:lnTo>
                  <a:lnTo>
                    <a:pt x="3141" y="2790"/>
                  </a:lnTo>
                  <a:lnTo>
                    <a:pt x="3238" y="2653"/>
                  </a:lnTo>
                  <a:lnTo>
                    <a:pt x="3316" y="2517"/>
                  </a:lnTo>
                  <a:lnTo>
                    <a:pt x="3394" y="2360"/>
                  </a:lnTo>
                  <a:lnTo>
                    <a:pt x="3433" y="2185"/>
                  </a:lnTo>
                  <a:lnTo>
                    <a:pt x="3472" y="2029"/>
                  </a:lnTo>
                  <a:lnTo>
                    <a:pt x="3492" y="1853"/>
                  </a:lnTo>
                  <a:lnTo>
                    <a:pt x="3492" y="1697"/>
                  </a:lnTo>
                  <a:lnTo>
                    <a:pt x="3472" y="1522"/>
                  </a:lnTo>
                  <a:lnTo>
                    <a:pt x="3453" y="1346"/>
                  </a:lnTo>
                  <a:lnTo>
                    <a:pt x="3394" y="1171"/>
                  </a:lnTo>
                  <a:lnTo>
                    <a:pt x="3336" y="1015"/>
                  </a:lnTo>
                  <a:lnTo>
                    <a:pt x="3238" y="859"/>
                  </a:lnTo>
                  <a:lnTo>
                    <a:pt x="3141" y="702"/>
                  </a:lnTo>
                  <a:lnTo>
                    <a:pt x="3043" y="585"/>
                  </a:lnTo>
                  <a:lnTo>
                    <a:pt x="2926" y="468"/>
                  </a:lnTo>
                  <a:lnTo>
                    <a:pt x="2790" y="351"/>
                  </a:lnTo>
                  <a:lnTo>
                    <a:pt x="2653" y="254"/>
                  </a:lnTo>
                  <a:lnTo>
                    <a:pt x="2497" y="176"/>
                  </a:lnTo>
                  <a:lnTo>
                    <a:pt x="2341" y="117"/>
                  </a:lnTo>
                  <a:lnTo>
                    <a:pt x="2185" y="59"/>
                  </a:lnTo>
                  <a:lnTo>
                    <a:pt x="2029" y="20"/>
                  </a:lnTo>
                  <a:lnTo>
                    <a:pt x="1853" y="20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2870;p50">
            <a:extLst>
              <a:ext uri="{FF2B5EF4-FFF2-40B4-BE49-F238E27FC236}">
                <a16:creationId xmlns:a16="http://schemas.microsoft.com/office/drawing/2014/main" id="{51F20F44-CA8F-6F4D-98A3-48E6F48CF984}"/>
              </a:ext>
            </a:extLst>
          </p:cNvPr>
          <p:cNvSpPr txBox="1">
            <a:spLocks/>
          </p:cNvSpPr>
          <p:nvPr/>
        </p:nvSpPr>
        <p:spPr>
          <a:xfrm>
            <a:off x="1302366" y="1762128"/>
            <a:ext cx="6575287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tr"/>
              <a:buNone/>
              <a:defRPr sz="9000" b="1" i="0" u="none" strike="noStrike" cap="none">
                <a:solidFill>
                  <a:schemeClr val="lt1"/>
                </a:solidFill>
                <a:latin typeface="Mitr"/>
                <a:ea typeface="Mitr"/>
                <a:cs typeface="Mitr"/>
                <a:sym typeface="Mit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9pPr>
          </a:lstStyle>
          <a:p>
            <a:pPr algn="just"/>
            <a:r>
              <a:rPr lang="en-US" sz="16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The national health system had not been prepared to deal with pandemic: inadequate resources and unclear procedures, result in nonoptimal PHC function</a:t>
            </a:r>
          </a:p>
        </p:txBody>
      </p:sp>
      <p:sp>
        <p:nvSpPr>
          <p:cNvPr id="79" name="Google Shape;2870;p50">
            <a:extLst>
              <a:ext uri="{FF2B5EF4-FFF2-40B4-BE49-F238E27FC236}">
                <a16:creationId xmlns:a16="http://schemas.microsoft.com/office/drawing/2014/main" id="{1A1B092F-AF81-834F-9A8F-6A11FC1F20EE}"/>
              </a:ext>
            </a:extLst>
          </p:cNvPr>
          <p:cNvSpPr txBox="1">
            <a:spLocks/>
          </p:cNvSpPr>
          <p:nvPr/>
        </p:nvSpPr>
        <p:spPr>
          <a:xfrm>
            <a:off x="1317725" y="2690133"/>
            <a:ext cx="647843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tr"/>
              <a:buNone/>
              <a:defRPr sz="9000" b="1" i="0" u="none" strike="noStrike" cap="none">
                <a:solidFill>
                  <a:schemeClr val="lt1"/>
                </a:solidFill>
                <a:latin typeface="Mitr"/>
                <a:ea typeface="Mitr"/>
                <a:cs typeface="Mitr"/>
                <a:sym typeface="Mit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9pPr>
          </a:lstStyle>
          <a:p>
            <a:pPr algn="just"/>
            <a:r>
              <a:rPr lang="en-US" sz="16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Several building blocks in the health system need to be improved: health workers capability and access to medical tools that crucial to do tracing</a:t>
            </a:r>
          </a:p>
        </p:txBody>
      </p:sp>
      <p:sp>
        <p:nvSpPr>
          <p:cNvPr id="80" name="Google Shape;2870;p50">
            <a:extLst>
              <a:ext uri="{FF2B5EF4-FFF2-40B4-BE49-F238E27FC236}">
                <a16:creationId xmlns:a16="http://schemas.microsoft.com/office/drawing/2014/main" id="{F98239CE-0C06-1442-ABA6-3A438D36C1F6}"/>
              </a:ext>
            </a:extLst>
          </p:cNvPr>
          <p:cNvSpPr txBox="1">
            <a:spLocks/>
          </p:cNvSpPr>
          <p:nvPr/>
        </p:nvSpPr>
        <p:spPr>
          <a:xfrm>
            <a:off x="1317725" y="3638620"/>
            <a:ext cx="647843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tr"/>
              <a:buNone/>
              <a:defRPr sz="9000" b="1" i="0" u="none" strike="noStrike" cap="none">
                <a:solidFill>
                  <a:schemeClr val="lt1"/>
                </a:solidFill>
                <a:latin typeface="Mitr"/>
                <a:ea typeface="Mitr"/>
                <a:cs typeface="Mitr"/>
                <a:sym typeface="Mit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aven Pro Black"/>
              <a:buNone/>
              <a:defRPr sz="48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9pPr>
          </a:lstStyle>
          <a:p>
            <a:pPr algn="just"/>
            <a:r>
              <a:rPr lang="en-US" sz="16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Communication barriers between the authorities and community need to be tackled as the community plays significant role in reducing the pandemic impact.</a:t>
            </a:r>
          </a:p>
        </p:txBody>
      </p:sp>
      <p:grpSp>
        <p:nvGrpSpPr>
          <p:cNvPr id="81" name="Google Shape;5505;p69">
            <a:extLst>
              <a:ext uri="{FF2B5EF4-FFF2-40B4-BE49-F238E27FC236}">
                <a16:creationId xmlns:a16="http://schemas.microsoft.com/office/drawing/2014/main" id="{5F9D475E-9076-904D-9D01-B0B95CEF06D5}"/>
              </a:ext>
            </a:extLst>
          </p:cNvPr>
          <p:cNvGrpSpPr/>
          <p:nvPr/>
        </p:nvGrpSpPr>
        <p:grpSpPr>
          <a:xfrm>
            <a:off x="797146" y="1686101"/>
            <a:ext cx="460200" cy="441727"/>
            <a:chOff x="3962175" y="4014100"/>
            <a:chExt cx="434725" cy="417275"/>
          </a:xfrm>
        </p:grpSpPr>
        <p:sp>
          <p:nvSpPr>
            <p:cNvPr id="82" name="Google Shape;5506;p69">
              <a:extLst>
                <a:ext uri="{FF2B5EF4-FFF2-40B4-BE49-F238E27FC236}">
                  <a16:creationId xmlns:a16="http://schemas.microsoft.com/office/drawing/2014/main" id="{6EB0B7B9-E457-984D-975D-BD415F2E145D}"/>
                </a:ext>
              </a:extLst>
            </p:cNvPr>
            <p:cNvSpPr/>
            <p:nvPr/>
          </p:nvSpPr>
          <p:spPr>
            <a:xfrm>
              <a:off x="4270275" y="4251725"/>
              <a:ext cx="96075" cy="172800"/>
            </a:xfrm>
            <a:custGeom>
              <a:avLst/>
              <a:gdLst/>
              <a:ahLst/>
              <a:cxnLst/>
              <a:rect l="l" t="t" r="r" b="b"/>
              <a:pathLst>
                <a:path w="3843" h="6912" extrusionOk="0">
                  <a:moveTo>
                    <a:pt x="3618" y="1"/>
                  </a:moveTo>
                  <a:lnTo>
                    <a:pt x="3568" y="26"/>
                  </a:lnTo>
                  <a:lnTo>
                    <a:pt x="3518" y="51"/>
                  </a:lnTo>
                  <a:lnTo>
                    <a:pt x="3119" y="400"/>
                  </a:lnTo>
                  <a:lnTo>
                    <a:pt x="2720" y="724"/>
                  </a:lnTo>
                  <a:lnTo>
                    <a:pt x="2296" y="1049"/>
                  </a:lnTo>
                  <a:lnTo>
                    <a:pt x="1871" y="1348"/>
                  </a:lnTo>
                  <a:lnTo>
                    <a:pt x="1447" y="1647"/>
                  </a:lnTo>
                  <a:lnTo>
                    <a:pt x="998" y="1922"/>
                  </a:lnTo>
                  <a:lnTo>
                    <a:pt x="574" y="2171"/>
                  </a:lnTo>
                  <a:lnTo>
                    <a:pt x="100" y="2421"/>
                  </a:lnTo>
                  <a:lnTo>
                    <a:pt x="25" y="2496"/>
                  </a:lnTo>
                  <a:lnTo>
                    <a:pt x="0" y="2595"/>
                  </a:lnTo>
                  <a:lnTo>
                    <a:pt x="0" y="6911"/>
                  </a:lnTo>
                  <a:lnTo>
                    <a:pt x="3842" y="6911"/>
                  </a:lnTo>
                  <a:lnTo>
                    <a:pt x="3842" y="200"/>
                  </a:lnTo>
                  <a:lnTo>
                    <a:pt x="3817" y="151"/>
                  </a:lnTo>
                  <a:lnTo>
                    <a:pt x="3792" y="101"/>
                  </a:lnTo>
                  <a:lnTo>
                    <a:pt x="3718" y="26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rgbClr val="87E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507;p69">
              <a:extLst>
                <a:ext uri="{FF2B5EF4-FFF2-40B4-BE49-F238E27FC236}">
                  <a16:creationId xmlns:a16="http://schemas.microsoft.com/office/drawing/2014/main" id="{320D69D6-AB54-BA45-B063-F462F67BA3DB}"/>
                </a:ext>
              </a:extLst>
            </p:cNvPr>
            <p:cNvSpPr/>
            <p:nvPr/>
          </p:nvSpPr>
          <p:spPr>
            <a:xfrm>
              <a:off x="4149900" y="4331575"/>
              <a:ext cx="85475" cy="92950"/>
            </a:xfrm>
            <a:custGeom>
              <a:avLst/>
              <a:gdLst/>
              <a:ahLst/>
              <a:cxnLst/>
              <a:rect l="l" t="t" r="r" b="b"/>
              <a:pathLst>
                <a:path w="3419" h="3718" extrusionOk="0">
                  <a:moveTo>
                    <a:pt x="3294" y="0"/>
                  </a:moveTo>
                  <a:lnTo>
                    <a:pt x="2495" y="299"/>
                  </a:lnTo>
                  <a:lnTo>
                    <a:pt x="1697" y="574"/>
                  </a:lnTo>
                  <a:lnTo>
                    <a:pt x="899" y="798"/>
                  </a:lnTo>
                  <a:lnTo>
                    <a:pt x="75" y="998"/>
                  </a:lnTo>
                  <a:lnTo>
                    <a:pt x="25" y="1023"/>
                  </a:lnTo>
                  <a:lnTo>
                    <a:pt x="0" y="1073"/>
                  </a:lnTo>
                  <a:lnTo>
                    <a:pt x="0" y="3717"/>
                  </a:lnTo>
                  <a:lnTo>
                    <a:pt x="3418" y="3717"/>
                  </a:lnTo>
                  <a:lnTo>
                    <a:pt x="3418" y="75"/>
                  </a:lnTo>
                  <a:lnTo>
                    <a:pt x="3393" y="50"/>
                  </a:lnTo>
                  <a:lnTo>
                    <a:pt x="3368" y="25"/>
                  </a:lnTo>
                  <a:lnTo>
                    <a:pt x="3343" y="0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508;p69">
              <a:extLst>
                <a:ext uri="{FF2B5EF4-FFF2-40B4-BE49-F238E27FC236}">
                  <a16:creationId xmlns:a16="http://schemas.microsoft.com/office/drawing/2014/main" id="{A7CE2D9C-7E71-2240-88A9-749DAA72BFBE}"/>
                </a:ext>
              </a:extLst>
            </p:cNvPr>
            <p:cNvSpPr/>
            <p:nvPr/>
          </p:nvSpPr>
          <p:spPr>
            <a:xfrm>
              <a:off x="4027650" y="4362750"/>
              <a:ext cx="85475" cy="61775"/>
            </a:xfrm>
            <a:custGeom>
              <a:avLst/>
              <a:gdLst/>
              <a:ahLst/>
              <a:cxnLst/>
              <a:rect l="l" t="t" r="r" b="b"/>
              <a:pathLst>
                <a:path w="3419" h="2471" extrusionOk="0">
                  <a:moveTo>
                    <a:pt x="3294" y="1"/>
                  </a:moveTo>
                  <a:lnTo>
                    <a:pt x="2346" y="75"/>
                  </a:lnTo>
                  <a:lnTo>
                    <a:pt x="1373" y="100"/>
                  </a:lnTo>
                  <a:lnTo>
                    <a:pt x="101" y="100"/>
                  </a:lnTo>
                  <a:lnTo>
                    <a:pt x="76" y="125"/>
                  </a:lnTo>
                  <a:lnTo>
                    <a:pt x="26" y="125"/>
                  </a:lnTo>
                  <a:lnTo>
                    <a:pt x="1" y="175"/>
                  </a:lnTo>
                  <a:lnTo>
                    <a:pt x="1" y="225"/>
                  </a:lnTo>
                  <a:lnTo>
                    <a:pt x="1" y="2470"/>
                  </a:lnTo>
                  <a:lnTo>
                    <a:pt x="3419" y="2470"/>
                  </a:lnTo>
                  <a:lnTo>
                    <a:pt x="3419" y="100"/>
                  </a:lnTo>
                  <a:lnTo>
                    <a:pt x="3394" y="75"/>
                  </a:lnTo>
                  <a:lnTo>
                    <a:pt x="3369" y="25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FC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509;p69">
              <a:extLst>
                <a:ext uri="{FF2B5EF4-FFF2-40B4-BE49-F238E27FC236}">
                  <a16:creationId xmlns:a16="http://schemas.microsoft.com/office/drawing/2014/main" id="{1DD1D33D-730F-3345-B3A3-B65DF9B2D32D}"/>
                </a:ext>
              </a:extLst>
            </p:cNvPr>
            <p:cNvSpPr/>
            <p:nvPr/>
          </p:nvSpPr>
          <p:spPr>
            <a:xfrm>
              <a:off x="4113100" y="4052150"/>
              <a:ext cx="138475" cy="138475"/>
            </a:xfrm>
            <a:custGeom>
              <a:avLst/>
              <a:gdLst/>
              <a:ahLst/>
              <a:cxnLst/>
              <a:rect l="l" t="t" r="r" b="b"/>
              <a:pathLst>
                <a:path w="5539" h="5539" extrusionOk="0">
                  <a:moveTo>
                    <a:pt x="2495" y="1"/>
                  </a:moveTo>
                  <a:lnTo>
                    <a:pt x="2196" y="51"/>
                  </a:lnTo>
                  <a:lnTo>
                    <a:pt x="1946" y="125"/>
                  </a:lnTo>
                  <a:lnTo>
                    <a:pt x="1697" y="225"/>
                  </a:lnTo>
                  <a:lnTo>
                    <a:pt x="1448" y="325"/>
                  </a:lnTo>
                  <a:lnTo>
                    <a:pt x="1223" y="475"/>
                  </a:lnTo>
                  <a:lnTo>
                    <a:pt x="998" y="624"/>
                  </a:lnTo>
                  <a:lnTo>
                    <a:pt x="799" y="799"/>
                  </a:lnTo>
                  <a:lnTo>
                    <a:pt x="624" y="999"/>
                  </a:lnTo>
                  <a:lnTo>
                    <a:pt x="475" y="1223"/>
                  </a:lnTo>
                  <a:lnTo>
                    <a:pt x="325" y="1448"/>
                  </a:lnTo>
                  <a:lnTo>
                    <a:pt x="225" y="1697"/>
                  </a:lnTo>
                  <a:lnTo>
                    <a:pt x="125" y="1947"/>
                  </a:lnTo>
                  <a:lnTo>
                    <a:pt x="50" y="2196"/>
                  </a:lnTo>
                  <a:lnTo>
                    <a:pt x="1" y="2470"/>
                  </a:lnTo>
                  <a:lnTo>
                    <a:pt x="1" y="2770"/>
                  </a:lnTo>
                  <a:lnTo>
                    <a:pt x="1" y="3044"/>
                  </a:lnTo>
                  <a:lnTo>
                    <a:pt x="50" y="3319"/>
                  </a:lnTo>
                  <a:lnTo>
                    <a:pt x="125" y="3593"/>
                  </a:lnTo>
                  <a:lnTo>
                    <a:pt x="225" y="3843"/>
                  </a:lnTo>
                  <a:lnTo>
                    <a:pt x="325" y="4092"/>
                  </a:lnTo>
                  <a:lnTo>
                    <a:pt x="475" y="4317"/>
                  </a:lnTo>
                  <a:lnTo>
                    <a:pt x="624" y="4516"/>
                  </a:lnTo>
                  <a:lnTo>
                    <a:pt x="799" y="4716"/>
                  </a:lnTo>
                  <a:lnTo>
                    <a:pt x="998" y="4890"/>
                  </a:lnTo>
                  <a:lnTo>
                    <a:pt x="1223" y="5065"/>
                  </a:lnTo>
                  <a:lnTo>
                    <a:pt x="1448" y="5190"/>
                  </a:lnTo>
                  <a:lnTo>
                    <a:pt x="1697" y="5314"/>
                  </a:lnTo>
                  <a:lnTo>
                    <a:pt x="1946" y="5414"/>
                  </a:lnTo>
                  <a:lnTo>
                    <a:pt x="2196" y="5489"/>
                  </a:lnTo>
                  <a:lnTo>
                    <a:pt x="2495" y="5514"/>
                  </a:lnTo>
                  <a:lnTo>
                    <a:pt x="2770" y="5539"/>
                  </a:lnTo>
                  <a:lnTo>
                    <a:pt x="3044" y="5514"/>
                  </a:lnTo>
                  <a:lnTo>
                    <a:pt x="3319" y="5489"/>
                  </a:lnTo>
                  <a:lnTo>
                    <a:pt x="3593" y="5414"/>
                  </a:lnTo>
                  <a:lnTo>
                    <a:pt x="3842" y="5314"/>
                  </a:lnTo>
                  <a:lnTo>
                    <a:pt x="4092" y="5190"/>
                  </a:lnTo>
                  <a:lnTo>
                    <a:pt x="4316" y="5065"/>
                  </a:lnTo>
                  <a:lnTo>
                    <a:pt x="4516" y="4890"/>
                  </a:lnTo>
                  <a:lnTo>
                    <a:pt x="4716" y="4716"/>
                  </a:lnTo>
                  <a:lnTo>
                    <a:pt x="4915" y="4516"/>
                  </a:lnTo>
                  <a:lnTo>
                    <a:pt x="5065" y="4317"/>
                  </a:lnTo>
                  <a:lnTo>
                    <a:pt x="5190" y="4092"/>
                  </a:lnTo>
                  <a:lnTo>
                    <a:pt x="5314" y="3843"/>
                  </a:lnTo>
                  <a:lnTo>
                    <a:pt x="5414" y="3593"/>
                  </a:lnTo>
                  <a:lnTo>
                    <a:pt x="5489" y="3319"/>
                  </a:lnTo>
                  <a:lnTo>
                    <a:pt x="5514" y="3044"/>
                  </a:lnTo>
                  <a:lnTo>
                    <a:pt x="5539" y="2770"/>
                  </a:lnTo>
                  <a:lnTo>
                    <a:pt x="5514" y="2470"/>
                  </a:lnTo>
                  <a:lnTo>
                    <a:pt x="5489" y="2196"/>
                  </a:lnTo>
                  <a:lnTo>
                    <a:pt x="5414" y="1947"/>
                  </a:lnTo>
                  <a:lnTo>
                    <a:pt x="5314" y="1697"/>
                  </a:lnTo>
                  <a:lnTo>
                    <a:pt x="5190" y="1448"/>
                  </a:lnTo>
                  <a:lnTo>
                    <a:pt x="5065" y="1223"/>
                  </a:lnTo>
                  <a:lnTo>
                    <a:pt x="4915" y="999"/>
                  </a:lnTo>
                  <a:lnTo>
                    <a:pt x="4716" y="799"/>
                  </a:lnTo>
                  <a:lnTo>
                    <a:pt x="4516" y="624"/>
                  </a:lnTo>
                  <a:lnTo>
                    <a:pt x="4316" y="475"/>
                  </a:lnTo>
                  <a:lnTo>
                    <a:pt x="4092" y="325"/>
                  </a:lnTo>
                  <a:lnTo>
                    <a:pt x="3842" y="225"/>
                  </a:lnTo>
                  <a:lnTo>
                    <a:pt x="3593" y="125"/>
                  </a:lnTo>
                  <a:lnTo>
                    <a:pt x="3319" y="51"/>
                  </a:lnTo>
                  <a:lnTo>
                    <a:pt x="3044" y="1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510;p69">
              <a:extLst>
                <a:ext uri="{FF2B5EF4-FFF2-40B4-BE49-F238E27FC236}">
                  <a16:creationId xmlns:a16="http://schemas.microsoft.com/office/drawing/2014/main" id="{36B44EB1-3D34-F747-9E59-B83794EBEA20}"/>
                </a:ext>
              </a:extLst>
            </p:cNvPr>
            <p:cNvSpPr/>
            <p:nvPr/>
          </p:nvSpPr>
          <p:spPr>
            <a:xfrm>
              <a:off x="4113100" y="4052150"/>
              <a:ext cx="84850" cy="138475"/>
            </a:xfrm>
            <a:custGeom>
              <a:avLst/>
              <a:gdLst/>
              <a:ahLst/>
              <a:cxnLst/>
              <a:rect l="l" t="t" r="r" b="b"/>
              <a:pathLst>
                <a:path w="3394" h="5539" extrusionOk="0">
                  <a:moveTo>
                    <a:pt x="2495" y="1"/>
                  </a:moveTo>
                  <a:lnTo>
                    <a:pt x="2196" y="51"/>
                  </a:lnTo>
                  <a:lnTo>
                    <a:pt x="1946" y="125"/>
                  </a:lnTo>
                  <a:lnTo>
                    <a:pt x="1697" y="225"/>
                  </a:lnTo>
                  <a:lnTo>
                    <a:pt x="1448" y="325"/>
                  </a:lnTo>
                  <a:lnTo>
                    <a:pt x="1223" y="475"/>
                  </a:lnTo>
                  <a:lnTo>
                    <a:pt x="998" y="624"/>
                  </a:lnTo>
                  <a:lnTo>
                    <a:pt x="799" y="799"/>
                  </a:lnTo>
                  <a:lnTo>
                    <a:pt x="624" y="999"/>
                  </a:lnTo>
                  <a:lnTo>
                    <a:pt x="475" y="1223"/>
                  </a:lnTo>
                  <a:lnTo>
                    <a:pt x="325" y="1448"/>
                  </a:lnTo>
                  <a:lnTo>
                    <a:pt x="225" y="1697"/>
                  </a:lnTo>
                  <a:lnTo>
                    <a:pt x="125" y="1947"/>
                  </a:lnTo>
                  <a:lnTo>
                    <a:pt x="50" y="2196"/>
                  </a:lnTo>
                  <a:lnTo>
                    <a:pt x="1" y="2470"/>
                  </a:lnTo>
                  <a:lnTo>
                    <a:pt x="1" y="2770"/>
                  </a:lnTo>
                  <a:lnTo>
                    <a:pt x="1" y="3044"/>
                  </a:lnTo>
                  <a:lnTo>
                    <a:pt x="50" y="3319"/>
                  </a:lnTo>
                  <a:lnTo>
                    <a:pt x="125" y="3593"/>
                  </a:lnTo>
                  <a:lnTo>
                    <a:pt x="225" y="3843"/>
                  </a:lnTo>
                  <a:lnTo>
                    <a:pt x="325" y="4092"/>
                  </a:lnTo>
                  <a:lnTo>
                    <a:pt x="475" y="4317"/>
                  </a:lnTo>
                  <a:lnTo>
                    <a:pt x="624" y="4516"/>
                  </a:lnTo>
                  <a:lnTo>
                    <a:pt x="799" y="4716"/>
                  </a:lnTo>
                  <a:lnTo>
                    <a:pt x="998" y="4890"/>
                  </a:lnTo>
                  <a:lnTo>
                    <a:pt x="1223" y="5065"/>
                  </a:lnTo>
                  <a:lnTo>
                    <a:pt x="1448" y="5190"/>
                  </a:lnTo>
                  <a:lnTo>
                    <a:pt x="1697" y="5314"/>
                  </a:lnTo>
                  <a:lnTo>
                    <a:pt x="1946" y="5414"/>
                  </a:lnTo>
                  <a:lnTo>
                    <a:pt x="2196" y="5489"/>
                  </a:lnTo>
                  <a:lnTo>
                    <a:pt x="2495" y="5514"/>
                  </a:lnTo>
                  <a:lnTo>
                    <a:pt x="2770" y="5539"/>
                  </a:lnTo>
                  <a:lnTo>
                    <a:pt x="3094" y="5514"/>
                  </a:lnTo>
                  <a:lnTo>
                    <a:pt x="3393" y="5464"/>
                  </a:lnTo>
                  <a:lnTo>
                    <a:pt x="3169" y="5414"/>
                  </a:lnTo>
                  <a:lnTo>
                    <a:pt x="2944" y="5314"/>
                  </a:lnTo>
                  <a:lnTo>
                    <a:pt x="2745" y="5215"/>
                  </a:lnTo>
                  <a:lnTo>
                    <a:pt x="2545" y="5115"/>
                  </a:lnTo>
                  <a:lnTo>
                    <a:pt x="2346" y="4990"/>
                  </a:lnTo>
                  <a:lnTo>
                    <a:pt x="2171" y="4840"/>
                  </a:lnTo>
                  <a:lnTo>
                    <a:pt x="1996" y="4666"/>
                  </a:lnTo>
                  <a:lnTo>
                    <a:pt x="1847" y="4491"/>
                  </a:lnTo>
                  <a:lnTo>
                    <a:pt x="1722" y="4317"/>
                  </a:lnTo>
                  <a:lnTo>
                    <a:pt x="1597" y="4117"/>
                  </a:lnTo>
                  <a:lnTo>
                    <a:pt x="1497" y="3917"/>
                  </a:lnTo>
                  <a:lnTo>
                    <a:pt x="1398" y="3693"/>
                  </a:lnTo>
                  <a:lnTo>
                    <a:pt x="1323" y="3468"/>
                  </a:lnTo>
                  <a:lnTo>
                    <a:pt x="1273" y="3244"/>
                  </a:lnTo>
                  <a:lnTo>
                    <a:pt x="1248" y="3019"/>
                  </a:lnTo>
                  <a:lnTo>
                    <a:pt x="1248" y="2770"/>
                  </a:lnTo>
                  <a:lnTo>
                    <a:pt x="1248" y="2520"/>
                  </a:lnTo>
                  <a:lnTo>
                    <a:pt x="1273" y="2271"/>
                  </a:lnTo>
                  <a:lnTo>
                    <a:pt x="1323" y="2046"/>
                  </a:lnTo>
                  <a:lnTo>
                    <a:pt x="1398" y="1822"/>
                  </a:lnTo>
                  <a:lnTo>
                    <a:pt x="1497" y="1622"/>
                  </a:lnTo>
                  <a:lnTo>
                    <a:pt x="1597" y="1398"/>
                  </a:lnTo>
                  <a:lnTo>
                    <a:pt x="1722" y="1223"/>
                  </a:lnTo>
                  <a:lnTo>
                    <a:pt x="1847" y="1023"/>
                  </a:lnTo>
                  <a:lnTo>
                    <a:pt x="1996" y="849"/>
                  </a:lnTo>
                  <a:lnTo>
                    <a:pt x="2171" y="699"/>
                  </a:lnTo>
                  <a:lnTo>
                    <a:pt x="2346" y="549"/>
                  </a:lnTo>
                  <a:lnTo>
                    <a:pt x="2545" y="425"/>
                  </a:lnTo>
                  <a:lnTo>
                    <a:pt x="2745" y="300"/>
                  </a:lnTo>
                  <a:lnTo>
                    <a:pt x="2944" y="200"/>
                  </a:lnTo>
                  <a:lnTo>
                    <a:pt x="3169" y="125"/>
                  </a:lnTo>
                  <a:lnTo>
                    <a:pt x="3393" y="75"/>
                  </a:lnTo>
                  <a:lnTo>
                    <a:pt x="3094" y="26"/>
                  </a:lnTo>
                  <a:lnTo>
                    <a:pt x="2770" y="1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511;p69">
              <a:extLst>
                <a:ext uri="{FF2B5EF4-FFF2-40B4-BE49-F238E27FC236}">
                  <a16:creationId xmlns:a16="http://schemas.microsoft.com/office/drawing/2014/main" id="{AA60FCF0-DB2E-8B46-90C9-7885BF5588D5}"/>
                </a:ext>
              </a:extLst>
            </p:cNvPr>
            <p:cNvSpPr/>
            <p:nvPr/>
          </p:nvSpPr>
          <p:spPr>
            <a:xfrm>
              <a:off x="4218500" y="4017225"/>
              <a:ext cx="31225" cy="31200"/>
            </a:xfrm>
            <a:custGeom>
              <a:avLst/>
              <a:gdLst/>
              <a:ahLst/>
              <a:cxnLst/>
              <a:rect l="l" t="t" r="r" b="b"/>
              <a:pathLst>
                <a:path w="1249" h="1248" extrusionOk="0">
                  <a:moveTo>
                    <a:pt x="624" y="1"/>
                  </a:moveTo>
                  <a:lnTo>
                    <a:pt x="500" y="25"/>
                  </a:lnTo>
                  <a:lnTo>
                    <a:pt x="375" y="50"/>
                  </a:lnTo>
                  <a:lnTo>
                    <a:pt x="275" y="100"/>
                  </a:lnTo>
                  <a:lnTo>
                    <a:pt x="200" y="175"/>
                  </a:lnTo>
                  <a:lnTo>
                    <a:pt x="125" y="275"/>
                  </a:lnTo>
                  <a:lnTo>
                    <a:pt x="51" y="375"/>
                  </a:lnTo>
                  <a:lnTo>
                    <a:pt x="26" y="499"/>
                  </a:lnTo>
                  <a:lnTo>
                    <a:pt x="1" y="624"/>
                  </a:lnTo>
                  <a:lnTo>
                    <a:pt x="26" y="749"/>
                  </a:lnTo>
                  <a:lnTo>
                    <a:pt x="51" y="849"/>
                  </a:lnTo>
                  <a:lnTo>
                    <a:pt x="125" y="974"/>
                  </a:lnTo>
                  <a:lnTo>
                    <a:pt x="200" y="1048"/>
                  </a:lnTo>
                  <a:lnTo>
                    <a:pt x="275" y="1123"/>
                  </a:lnTo>
                  <a:lnTo>
                    <a:pt x="375" y="1198"/>
                  </a:lnTo>
                  <a:lnTo>
                    <a:pt x="500" y="1223"/>
                  </a:lnTo>
                  <a:lnTo>
                    <a:pt x="624" y="1248"/>
                  </a:lnTo>
                  <a:lnTo>
                    <a:pt x="749" y="1223"/>
                  </a:lnTo>
                  <a:lnTo>
                    <a:pt x="874" y="1198"/>
                  </a:lnTo>
                  <a:lnTo>
                    <a:pt x="974" y="1123"/>
                  </a:lnTo>
                  <a:lnTo>
                    <a:pt x="1073" y="1048"/>
                  </a:lnTo>
                  <a:lnTo>
                    <a:pt x="1148" y="974"/>
                  </a:lnTo>
                  <a:lnTo>
                    <a:pt x="1198" y="849"/>
                  </a:lnTo>
                  <a:lnTo>
                    <a:pt x="1223" y="749"/>
                  </a:lnTo>
                  <a:lnTo>
                    <a:pt x="1248" y="624"/>
                  </a:lnTo>
                  <a:lnTo>
                    <a:pt x="1223" y="499"/>
                  </a:lnTo>
                  <a:lnTo>
                    <a:pt x="1198" y="375"/>
                  </a:lnTo>
                  <a:lnTo>
                    <a:pt x="1148" y="275"/>
                  </a:lnTo>
                  <a:lnTo>
                    <a:pt x="1073" y="175"/>
                  </a:lnTo>
                  <a:lnTo>
                    <a:pt x="974" y="100"/>
                  </a:lnTo>
                  <a:lnTo>
                    <a:pt x="874" y="50"/>
                  </a:lnTo>
                  <a:lnTo>
                    <a:pt x="749" y="25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512;p69">
              <a:extLst>
                <a:ext uri="{FF2B5EF4-FFF2-40B4-BE49-F238E27FC236}">
                  <a16:creationId xmlns:a16="http://schemas.microsoft.com/office/drawing/2014/main" id="{AB91712A-586F-414E-92F9-EC07D93DC1DC}"/>
                </a:ext>
              </a:extLst>
            </p:cNvPr>
            <p:cNvSpPr/>
            <p:nvPr/>
          </p:nvSpPr>
          <p:spPr>
            <a:xfrm>
              <a:off x="4254675" y="4160050"/>
              <a:ext cx="29975" cy="29975"/>
            </a:xfrm>
            <a:custGeom>
              <a:avLst/>
              <a:gdLst/>
              <a:ahLst/>
              <a:cxnLst/>
              <a:rect l="l" t="t" r="r" b="b"/>
              <a:pathLst>
                <a:path w="1199" h="1199" extrusionOk="0">
                  <a:moveTo>
                    <a:pt x="475" y="1"/>
                  </a:moveTo>
                  <a:lnTo>
                    <a:pt x="375" y="50"/>
                  </a:lnTo>
                  <a:lnTo>
                    <a:pt x="275" y="100"/>
                  </a:lnTo>
                  <a:lnTo>
                    <a:pt x="175" y="175"/>
                  </a:lnTo>
                  <a:lnTo>
                    <a:pt x="100" y="275"/>
                  </a:lnTo>
                  <a:lnTo>
                    <a:pt x="51" y="375"/>
                  </a:lnTo>
                  <a:lnTo>
                    <a:pt x="26" y="475"/>
                  </a:lnTo>
                  <a:lnTo>
                    <a:pt x="1" y="599"/>
                  </a:lnTo>
                  <a:lnTo>
                    <a:pt x="26" y="724"/>
                  </a:lnTo>
                  <a:lnTo>
                    <a:pt x="51" y="824"/>
                  </a:lnTo>
                  <a:lnTo>
                    <a:pt x="100" y="924"/>
                  </a:lnTo>
                  <a:lnTo>
                    <a:pt x="175" y="1023"/>
                  </a:lnTo>
                  <a:lnTo>
                    <a:pt x="275" y="1098"/>
                  </a:lnTo>
                  <a:lnTo>
                    <a:pt x="375" y="1148"/>
                  </a:lnTo>
                  <a:lnTo>
                    <a:pt x="475" y="1198"/>
                  </a:lnTo>
                  <a:lnTo>
                    <a:pt x="724" y="1198"/>
                  </a:lnTo>
                  <a:lnTo>
                    <a:pt x="849" y="1148"/>
                  </a:lnTo>
                  <a:lnTo>
                    <a:pt x="949" y="1098"/>
                  </a:lnTo>
                  <a:lnTo>
                    <a:pt x="1024" y="1023"/>
                  </a:lnTo>
                  <a:lnTo>
                    <a:pt x="1098" y="924"/>
                  </a:lnTo>
                  <a:lnTo>
                    <a:pt x="1148" y="824"/>
                  </a:lnTo>
                  <a:lnTo>
                    <a:pt x="1198" y="724"/>
                  </a:lnTo>
                  <a:lnTo>
                    <a:pt x="1198" y="599"/>
                  </a:lnTo>
                  <a:lnTo>
                    <a:pt x="1198" y="475"/>
                  </a:lnTo>
                  <a:lnTo>
                    <a:pt x="1148" y="375"/>
                  </a:lnTo>
                  <a:lnTo>
                    <a:pt x="1098" y="275"/>
                  </a:lnTo>
                  <a:lnTo>
                    <a:pt x="1024" y="175"/>
                  </a:lnTo>
                  <a:lnTo>
                    <a:pt x="949" y="100"/>
                  </a:lnTo>
                  <a:lnTo>
                    <a:pt x="849" y="50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513;p69">
              <a:extLst>
                <a:ext uri="{FF2B5EF4-FFF2-40B4-BE49-F238E27FC236}">
                  <a16:creationId xmlns:a16="http://schemas.microsoft.com/office/drawing/2014/main" id="{7CD17A35-12D9-E94E-B0F7-FA18BA93CFF2}"/>
                </a:ext>
              </a:extLst>
            </p:cNvPr>
            <p:cNvSpPr/>
            <p:nvPr/>
          </p:nvSpPr>
          <p:spPr>
            <a:xfrm>
              <a:off x="4162375" y="4208075"/>
              <a:ext cx="31200" cy="31825"/>
            </a:xfrm>
            <a:custGeom>
              <a:avLst/>
              <a:gdLst/>
              <a:ahLst/>
              <a:cxnLst/>
              <a:rect l="l" t="t" r="r" b="b"/>
              <a:pathLst>
                <a:path w="1248" h="1273" extrusionOk="0">
                  <a:moveTo>
                    <a:pt x="624" y="1"/>
                  </a:moveTo>
                  <a:lnTo>
                    <a:pt x="499" y="25"/>
                  </a:lnTo>
                  <a:lnTo>
                    <a:pt x="375" y="50"/>
                  </a:lnTo>
                  <a:lnTo>
                    <a:pt x="275" y="100"/>
                  </a:lnTo>
                  <a:lnTo>
                    <a:pt x="175" y="175"/>
                  </a:lnTo>
                  <a:lnTo>
                    <a:pt x="100" y="275"/>
                  </a:lnTo>
                  <a:lnTo>
                    <a:pt x="50" y="375"/>
                  </a:lnTo>
                  <a:lnTo>
                    <a:pt x="0" y="499"/>
                  </a:lnTo>
                  <a:lnTo>
                    <a:pt x="0" y="624"/>
                  </a:lnTo>
                  <a:lnTo>
                    <a:pt x="0" y="749"/>
                  </a:lnTo>
                  <a:lnTo>
                    <a:pt x="50" y="874"/>
                  </a:lnTo>
                  <a:lnTo>
                    <a:pt x="100" y="973"/>
                  </a:lnTo>
                  <a:lnTo>
                    <a:pt x="175" y="1073"/>
                  </a:lnTo>
                  <a:lnTo>
                    <a:pt x="275" y="1148"/>
                  </a:lnTo>
                  <a:lnTo>
                    <a:pt x="375" y="1223"/>
                  </a:lnTo>
                  <a:lnTo>
                    <a:pt x="499" y="1248"/>
                  </a:lnTo>
                  <a:lnTo>
                    <a:pt x="624" y="1273"/>
                  </a:lnTo>
                  <a:lnTo>
                    <a:pt x="749" y="1248"/>
                  </a:lnTo>
                  <a:lnTo>
                    <a:pt x="874" y="1223"/>
                  </a:lnTo>
                  <a:lnTo>
                    <a:pt x="973" y="1148"/>
                  </a:lnTo>
                  <a:lnTo>
                    <a:pt x="1073" y="1073"/>
                  </a:lnTo>
                  <a:lnTo>
                    <a:pt x="1148" y="973"/>
                  </a:lnTo>
                  <a:lnTo>
                    <a:pt x="1198" y="874"/>
                  </a:lnTo>
                  <a:lnTo>
                    <a:pt x="1248" y="749"/>
                  </a:lnTo>
                  <a:lnTo>
                    <a:pt x="1248" y="624"/>
                  </a:lnTo>
                  <a:lnTo>
                    <a:pt x="1248" y="499"/>
                  </a:lnTo>
                  <a:lnTo>
                    <a:pt x="1198" y="375"/>
                  </a:lnTo>
                  <a:lnTo>
                    <a:pt x="1148" y="275"/>
                  </a:lnTo>
                  <a:lnTo>
                    <a:pt x="1073" y="175"/>
                  </a:lnTo>
                  <a:lnTo>
                    <a:pt x="973" y="100"/>
                  </a:lnTo>
                  <a:lnTo>
                    <a:pt x="874" y="50"/>
                  </a:lnTo>
                  <a:lnTo>
                    <a:pt x="749" y="25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514;p69">
              <a:extLst>
                <a:ext uri="{FF2B5EF4-FFF2-40B4-BE49-F238E27FC236}">
                  <a16:creationId xmlns:a16="http://schemas.microsoft.com/office/drawing/2014/main" id="{7CA4AE3D-F2FF-3940-A338-08FB184CE6BB}"/>
                </a:ext>
              </a:extLst>
            </p:cNvPr>
            <p:cNvSpPr/>
            <p:nvPr/>
          </p:nvSpPr>
          <p:spPr>
            <a:xfrm>
              <a:off x="4076300" y="4153200"/>
              <a:ext cx="28725" cy="28700"/>
            </a:xfrm>
            <a:custGeom>
              <a:avLst/>
              <a:gdLst/>
              <a:ahLst/>
              <a:cxnLst/>
              <a:rect l="l" t="t" r="r" b="b"/>
              <a:pathLst>
                <a:path w="1149" h="1148" extrusionOk="0">
                  <a:moveTo>
                    <a:pt x="574" y="0"/>
                  </a:moveTo>
                  <a:lnTo>
                    <a:pt x="450" y="25"/>
                  </a:lnTo>
                  <a:lnTo>
                    <a:pt x="350" y="50"/>
                  </a:lnTo>
                  <a:lnTo>
                    <a:pt x="250" y="100"/>
                  </a:lnTo>
                  <a:lnTo>
                    <a:pt x="175" y="175"/>
                  </a:lnTo>
                  <a:lnTo>
                    <a:pt x="100" y="250"/>
                  </a:lnTo>
                  <a:lnTo>
                    <a:pt x="51" y="349"/>
                  </a:lnTo>
                  <a:lnTo>
                    <a:pt x="26" y="474"/>
                  </a:lnTo>
                  <a:lnTo>
                    <a:pt x="1" y="574"/>
                  </a:lnTo>
                  <a:lnTo>
                    <a:pt x="26" y="699"/>
                  </a:lnTo>
                  <a:lnTo>
                    <a:pt x="51" y="798"/>
                  </a:lnTo>
                  <a:lnTo>
                    <a:pt x="100" y="898"/>
                  </a:lnTo>
                  <a:lnTo>
                    <a:pt x="175" y="998"/>
                  </a:lnTo>
                  <a:lnTo>
                    <a:pt x="250" y="1048"/>
                  </a:lnTo>
                  <a:lnTo>
                    <a:pt x="350" y="1098"/>
                  </a:lnTo>
                  <a:lnTo>
                    <a:pt x="450" y="1148"/>
                  </a:lnTo>
                  <a:lnTo>
                    <a:pt x="699" y="1148"/>
                  </a:lnTo>
                  <a:lnTo>
                    <a:pt x="799" y="1098"/>
                  </a:lnTo>
                  <a:lnTo>
                    <a:pt x="899" y="1048"/>
                  </a:lnTo>
                  <a:lnTo>
                    <a:pt x="974" y="998"/>
                  </a:lnTo>
                  <a:lnTo>
                    <a:pt x="1048" y="898"/>
                  </a:lnTo>
                  <a:lnTo>
                    <a:pt x="1098" y="798"/>
                  </a:lnTo>
                  <a:lnTo>
                    <a:pt x="1148" y="699"/>
                  </a:lnTo>
                  <a:lnTo>
                    <a:pt x="1148" y="574"/>
                  </a:lnTo>
                  <a:lnTo>
                    <a:pt x="1148" y="474"/>
                  </a:lnTo>
                  <a:lnTo>
                    <a:pt x="1098" y="349"/>
                  </a:lnTo>
                  <a:lnTo>
                    <a:pt x="1048" y="250"/>
                  </a:lnTo>
                  <a:lnTo>
                    <a:pt x="974" y="175"/>
                  </a:lnTo>
                  <a:lnTo>
                    <a:pt x="899" y="100"/>
                  </a:lnTo>
                  <a:lnTo>
                    <a:pt x="799" y="50"/>
                  </a:lnTo>
                  <a:lnTo>
                    <a:pt x="699" y="25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515;p69">
              <a:extLst>
                <a:ext uri="{FF2B5EF4-FFF2-40B4-BE49-F238E27FC236}">
                  <a16:creationId xmlns:a16="http://schemas.microsoft.com/office/drawing/2014/main" id="{49EA6AFF-C192-BA42-8AFF-064DC2398AA6}"/>
                </a:ext>
              </a:extLst>
            </p:cNvPr>
            <p:cNvSpPr/>
            <p:nvPr/>
          </p:nvSpPr>
          <p:spPr>
            <a:xfrm>
              <a:off x="4081925" y="4049025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474" y="1"/>
                  </a:moveTo>
                  <a:lnTo>
                    <a:pt x="374" y="51"/>
                  </a:lnTo>
                  <a:lnTo>
                    <a:pt x="275" y="101"/>
                  </a:lnTo>
                  <a:lnTo>
                    <a:pt x="175" y="176"/>
                  </a:lnTo>
                  <a:lnTo>
                    <a:pt x="100" y="250"/>
                  </a:lnTo>
                  <a:lnTo>
                    <a:pt x="50" y="375"/>
                  </a:lnTo>
                  <a:lnTo>
                    <a:pt x="0" y="475"/>
                  </a:lnTo>
                  <a:lnTo>
                    <a:pt x="0" y="600"/>
                  </a:lnTo>
                  <a:lnTo>
                    <a:pt x="0" y="724"/>
                  </a:lnTo>
                  <a:lnTo>
                    <a:pt x="50" y="824"/>
                  </a:lnTo>
                  <a:lnTo>
                    <a:pt x="100" y="949"/>
                  </a:lnTo>
                  <a:lnTo>
                    <a:pt x="175" y="1024"/>
                  </a:lnTo>
                  <a:lnTo>
                    <a:pt x="275" y="1099"/>
                  </a:lnTo>
                  <a:lnTo>
                    <a:pt x="374" y="1148"/>
                  </a:lnTo>
                  <a:lnTo>
                    <a:pt x="474" y="1198"/>
                  </a:lnTo>
                  <a:lnTo>
                    <a:pt x="724" y="1198"/>
                  </a:lnTo>
                  <a:lnTo>
                    <a:pt x="848" y="1148"/>
                  </a:lnTo>
                  <a:lnTo>
                    <a:pt x="948" y="1099"/>
                  </a:lnTo>
                  <a:lnTo>
                    <a:pt x="1023" y="1024"/>
                  </a:lnTo>
                  <a:lnTo>
                    <a:pt x="1098" y="949"/>
                  </a:lnTo>
                  <a:lnTo>
                    <a:pt x="1173" y="824"/>
                  </a:lnTo>
                  <a:lnTo>
                    <a:pt x="1198" y="724"/>
                  </a:lnTo>
                  <a:lnTo>
                    <a:pt x="1198" y="600"/>
                  </a:lnTo>
                  <a:lnTo>
                    <a:pt x="1198" y="475"/>
                  </a:lnTo>
                  <a:lnTo>
                    <a:pt x="1173" y="375"/>
                  </a:lnTo>
                  <a:lnTo>
                    <a:pt x="1098" y="250"/>
                  </a:lnTo>
                  <a:lnTo>
                    <a:pt x="1023" y="176"/>
                  </a:lnTo>
                  <a:lnTo>
                    <a:pt x="948" y="101"/>
                  </a:lnTo>
                  <a:lnTo>
                    <a:pt x="848" y="51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516;p69">
              <a:extLst>
                <a:ext uri="{FF2B5EF4-FFF2-40B4-BE49-F238E27FC236}">
                  <a16:creationId xmlns:a16="http://schemas.microsoft.com/office/drawing/2014/main" id="{478B34F1-A81E-0F43-9620-D63CA0106A57}"/>
                </a:ext>
              </a:extLst>
            </p:cNvPr>
            <p:cNvSpPr/>
            <p:nvPr/>
          </p:nvSpPr>
          <p:spPr>
            <a:xfrm>
              <a:off x="4153025" y="4082725"/>
              <a:ext cx="40550" cy="40550"/>
            </a:xfrm>
            <a:custGeom>
              <a:avLst/>
              <a:gdLst/>
              <a:ahLst/>
              <a:cxnLst/>
              <a:rect l="l" t="t" r="r" b="b"/>
              <a:pathLst>
                <a:path w="1622" h="1622" extrusionOk="0">
                  <a:moveTo>
                    <a:pt x="649" y="0"/>
                  </a:moveTo>
                  <a:lnTo>
                    <a:pt x="499" y="50"/>
                  </a:lnTo>
                  <a:lnTo>
                    <a:pt x="374" y="125"/>
                  </a:lnTo>
                  <a:lnTo>
                    <a:pt x="250" y="225"/>
                  </a:lnTo>
                  <a:lnTo>
                    <a:pt x="150" y="349"/>
                  </a:lnTo>
                  <a:lnTo>
                    <a:pt x="75" y="499"/>
                  </a:lnTo>
                  <a:lnTo>
                    <a:pt x="25" y="649"/>
                  </a:lnTo>
                  <a:lnTo>
                    <a:pt x="0" y="798"/>
                  </a:lnTo>
                  <a:lnTo>
                    <a:pt x="25" y="973"/>
                  </a:lnTo>
                  <a:lnTo>
                    <a:pt x="75" y="1123"/>
                  </a:lnTo>
                  <a:lnTo>
                    <a:pt x="150" y="1247"/>
                  </a:lnTo>
                  <a:lnTo>
                    <a:pt x="250" y="1372"/>
                  </a:lnTo>
                  <a:lnTo>
                    <a:pt x="374" y="1472"/>
                  </a:lnTo>
                  <a:lnTo>
                    <a:pt x="499" y="1547"/>
                  </a:lnTo>
                  <a:lnTo>
                    <a:pt x="649" y="1597"/>
                  </a:lnTo>
                  <a:lnTo>
                    <a:pt x="823" y="1622"/>
                  </a:lnTo>
                  <a:lnTo>
                    <a:pt x="998" y="1597"/>
                  </a:lnTo>
                  <a:lnTo>
                    <a:pt x="1148" y="1547"/>
                  </a:lnTo>
                  <a:lnTo>
                    <a:pt x="1273" y="1472"/>
                  </a:lnTo>
                  <a:lnTo>
                    <a:pt x="1397" y="1372"/>
                  </a:lnTo>
                  <a:lnTo>
                    <a:pt x="1497" y="1247"/>
                  </a:lnTo>
                  <a:lnTo>
                    <a:pt x="1572" y="1123"/>
                  </a:lnTo>
                  <a:lnTo>
                    <a:pt x="1622" y="973"/>
                  </a:lnTo>
                  <a:lnTo>
                    <a:pt x="1622" y="798"/>
                  </a:lnTo>
                  <a:lnTo>
                    <a:pt x="1622" y="649"/>
                  </a:lnTo>
                  <a:lnTo>
                    <a:pt x="1572" y="499"/>
                  </a:lnTo>
                  <a:lnTo>
                    <a:pt x="1497" y="349"/>
                  </a:lnTo>
                  <a:lnTo>
                    <a:pt x="1397" y="225"/>
                  </a:lnTo>
                  <a:lnTo>
                    <a:pt x="1273" y="125"/>
                  </a:lnTo>
                  <a:lnTo>
                    <a:pt x="1148" y="50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517;p69">
              <a:extLst>
                <a:ext uri="{FF2B5EF4-FFF2-40B4-BE49-F238E27FC236}">
                  <a16:creationId xmlns:a16="http://schemas.microsoft.com/office/drawing/2014/main" id="{66F93CDA-DC4B-FC4D-92F3-40D269FAB693}"/>
                </a:ext>
              </a:extLst>
            </p:cNvPr>
            <p:cNvSpPr/>
            <p:nvPr/>
          </p:nvSpPr>
          <p:spPr>
            <a:xfrm>
              <a:off x="3999600" y="4160675"/>
              <a:ext cx="390450" cy="149075"/>
            </a:xfrm>
            <a:custGeom>
              <a:avLst/>
              <a:gdLst/>
              <a:ahLst/>
              <a:cxnLst/>
              <a:rect l="l" t="t" r="r" b="b"/>
              <a:pathLst>
                <a:path w="15618" h="5963" extrusionOk="0">
                  <a:moveTo>
                    <a:pt x="14470" y="0"/>
                  </a:moveTo>
                  <a:lnTo>
                    <a:pt x="14395" y="75"/>
                  </a:lnTo>
                  <a:lnTo>
                    <a:pt x="14345" y="150"/>
                  </a:lnTo>
                  <a:lnTo>
                    <a:pt x="14320" y="250"/>
                  </a:lnTo>
                  <a:lnTo>
                    <a:pt x="14345" y="350"/>
                  </a:lnTo>
                  <a:lnTo>
                    <a:pt x="14395" y="425"/>
                  </a:lnTo>
                  <a:lnTo>
                    <a:pt x="14470" y="474"/>
                  </a:lnTo>
                  <a:lnTo>
                    <a:pt x="14569" y="499"/>
                  </a:lnTo>
                  <a:lnTo>
                    <a:pt x="14744" y="499"/>
                  </a:lnTo>
                  <a:lnTo>
                    <a:pt x="14145" y="1048"/>
                  </a:lnTo>
                  <a:lnTo>
                    <a:pt x="13547" y="1572"/>
                  </a:lnTo>
                  <a:lnTo>
                    <a:pt x="12898" y="2071"/>
                  </a:lnTo>
                  <a:lnTo>
                    <a:pt x="12249" y="2520"/>
                  </a:lnTo>
                  <a:lnTo>
                    <a:pt x="11551" y="2944"/>
                  </a:lnTo>
                  <a:lnTo>
                    <a:pt x="10852" y="3343"/>
                  </a:lnTo>
                  <a:lnTo>
                    <a:pt x="10129" y="3718"/>
                  </a:lnTo>
                  <a:lnTo>
                    <a:pt x="9405" y="4067"/>
                  </a:lnTo>
                  <a:lnTo>
                    <a:pt x="8557" y="4391"/>
                  </a:lnTo>
                  <a:lnTo>
                    <a:pt x="7734" y="4666"/>
                  </a:lnTo>
                  <a:lnTo>
                    <a:pt x="6886" y="4915"/>
                  </a:lnTo>
                  <a:lnTo>
                    <a:pt x="6012" y="5115"/>
                  </a:lnTo>
                  <a:lnTo>
                    <a:pt x="5164" y="5264"/>
                  </a:lnTo>
                  <a:lnTo>
                    <a:pt x="4266" y="5364"/>
                  </a:lnTo>
                  <a:lnTo>
                    <a:pt x="3393" y="5439"/>
                  </a:lnTo>
                  <a:lnTo>
                    <a:pt x="2495" y="5464"/>
                  </a:lnTo>
                  <a:lnTo>
                    <a:pt x="250" y="5464"/>
                  </a:lnTo>
                  <a:lnTo>
                    <a:pt x="150" y="5489"/>
                  </a:lnTo>
                  <a:lnTo>
                    <a:pt x="50" y="5539"/>
                  </a:lnTo>
                  <a:lnTo>
                    <a:pt x="0" y="5639"/>
                  </a:lnTo>
                  <a:lnTo>
                    <a:pt x="0" y="5738"/>
                  </a:lnTo>
                  <a:lnTo>
                    <a:pt x="25" y="5838"/>
                  </a:lnTo>
                  <a:lnTo>
                    <a:pt x="75" y="5913"/>
                  </a:lnTo>
                  <a:lnTo>
                    <a:pt x="150" y="5963"/>
                  </a:lnTo>
                  <a:lnTo>
                    <a:pt x="2495" y="5963"/>
                  </a:lnTo>
                  <a:lnTo>
                    <a:pt x="3418" y="5938"/>
                  </a:lnTo>
                  <a:lnTo>
                    <a:pt x="4341" y="5888"/>
                  </a:lnTo>
                  <a:lnTo>
                    <a:pt x="5239" y="5763"/>
                  </a:lnTo>
                  <a:lnTo>
                    <a:pt x="6112" y="5614"/>
                  </a:lnTo>
                  <a:lnTo>
                    <a:pt x="7010" y="5414"/>
                  </a:lnTo>
                  <a:lnTo>
                    <a:pt x="7884" y="5165"/>
                  </a:lnTo>
                  <a:lnTo>
                    <a:pt x="8732" y="4865"/>
                  </a:lnTo>
                  <a:lnTo>
                    <a:pt x="9605" y="4516"/>
                  </a:lnTo>
                  <a:lnTo>
                    <a:pt x="10353" y="4192"/>
                  </a:lnTo>
                  <a:lnTo>
                    <a:pt x="11102" y="3793"/>
                  </a:lnTo>
                  <a:lnTo>
                    <a:pt x="11825" y="3393"/>
                  </a:lnTo>
                  <a:lnTo>
                    <a:pt x="12524" y="2944"/>
                  </a:lnTo>
                  <a:lnTo>
                    <a:pt x="13197" y="2470"/>
                  </a:lnTo>
                  <a:lnTo>
                    <a:pt x="13871" y="1971"/>
                  </a:lnTo>
                  <a:lnTo>
                    <a:pt x="14495" y="1423"/>
                  </a:lnTo>
                  <a:lnTo>
                    <a:pt x="15118" y="874"/>
                  </a:lnTo>
                  <a:lnTo>
                    <a:pt x="15118" y="924"/>
                  </a:lnTo>
                  <a:lnTo>
                    <a:pt x="15118" y="1023"/>
                  </a:lnTo>
                  <a:lnTo>
                    <a:pt x="15193" y="1098"/>
                  </a:lnTo>
                  <a:lnTo>
                    <a:pt x="15268" y="1148"/>
                  </a:lnTo>
                  <a:lnTo>
                    <a:pt x="15368" y="1173"/>
                  </a:lnTo>
                  <a:lnTo>
                    <a:pt x="15468" y="1148"/>
                  </a:lnTo>
                  <a:lnTo>
                    <a:pt x="15542" y="1098"/>
                  </a:lnTo>
                  <a:lnTo>
                    <a:pt x="15592" y="1023"/>
                  </a:lnTo>
                  <a:lnTo>
                    <a:pt x="15617" y="924"/>
                  </a:lnTo>
                  <a:lnTo>
                    <a:pt x="15617" y="250"/>
                  </a:lnTo>
                  <a:lnTo>
                    <a:pt x="15592" y="150"/>
                  </a:lnTo>
                  <a:lnTo>
                    <a:pt x="15542" y="50"/>
                  </a:lnTo>
                  <a:lnTo>
                    <a:pt x="15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518;p69">
              <a:extLst>
                <a:ext uri="{FF2B5EF4-FFF2-40B4-BE49-F238E27FC236}">
                  <a16:creationId xmlns:a16="http://schemas.microsoft.com/office/drawing/2014/main" id="{8218B11F-A15B-B34E-AF01-A61F0952103A}"/>
                </a:ext>
              </a:extLst>
            </p:cNvPr>
            <p:cNvSpPr/>
            <p:nvPr/>
          </p:nvSpPr>
          <p:spPr>
            <a:xfrm>
              <a:off x="3962175" y="4050275"/>
              <a:ext cx="434725" cy="381100"/>
            </a:xfrm>
            <a:custGeom>
              <a:avLst/>
              <a:gdLst/>
              <a:ahLst/>
              <a:cxnLst/>
              <a:rect l="l" t="t" r="r" b="b"/>
              <a:pathLst>
                <a:path w="17389" h="15244" extrusionOk="0">
                  <a:moveTo>
                    <a:pt x="175" y="1"/>
                  </a:moveTo>
                  <a:lnTo>
                    <a:pt x="75" y="76"/>
                  </a:lnTo>
                  <a:lnTo>
                    <a:pt x="25" y="150"/>
                  </a:lnTo>
                  <a:lnTo>
                    <a:pt x="0" y="250"/>
                  </a:lnTo>
                  <a:lnTo>
                    <a:pt x="0" y="14994"/>
                  </a:lnTo>
                  <a:lnTo>
                    <a:pt x="25" y="15094"/>
                  </a:lnTo>
                  <a:lnTo>
                    <a:pt x="75" y="15169"/>
                  </a:lnTo>
                  <a:lnTo>
                    <a:pt x="175" y="15219"/>
                  </a:lnTo>
                  <a:lnTo>
                    <a:pt x="275" y="15244"/>
                  </a:lnTo>
                  <a:lnTo>
                    <a:pt x="17114" y="15244"/>
                  </a:lnTo>
                  <a:lnTo>
                    <a:pt x="17214" y="15219"/>
                  </a:lnTo>
                  <a:lnTo>
                    <a:pt x="17314" y="15169"/>
                  </a:lnTo>
                  <a:lnTo>
                    <a:pt x="17364" y="15094"/>
                  </a:lnTo>
                  <a:lnTo>
                    <a:pt x="17389" y="14994"/>
                  </a:lnTo>
                  <a:lnTo>
                    <a:pt x="17364" y="14894"/>
                  </a:lnTo>
                  <a:lnTo>
                    <a:pt x="17314" y="14820"/>
                  </a:lnTo>
                  <a:lnTo>
                    <a:pt x="17214" y="14770"/>
                  </a:lnTo>
                  <a:lnTo>
                    <a:pt x="17114" y="14745"/>
                  </a:lnTo>
                  <a:lnTo>
                    <a:pt x="16416" y="14745"/>
                  </a:lnTo>
                  <a:lnTo>
                    <a:pt x="16416" y="14271"/>
                  </a:lnTo>
                  <a:lnTo>
                    <a:pt x="16391" y="14171"/>
                  </a:lnTo>
                  <a:lnTo>
                    <a:pt x="16341" y="14096"/>
                  </a:lnTo>
                  <a:lnTo>
                    <a:pt x="16266" y="14046"/>
                  </a:lnTo>
                  <a:lnTo>
                    <a:pt x="16166" y="14021"/>
                  </a:lnTo>
                  <a:lnTo>
                    <a:pt x="16066" y="14046"/>
                  </a:lnTo>
                  <a:lnTo>
                    <a:pt x="15967" y="14096"/>
                  </a:lnTo>
                  <a:lnTo>
                    <a:pt x="15917" y="14171"/>
                  </a:lnTo>
                  <a:lnTo>
                    <a:pt x="15892" y="14271"/>
                  </a:lnTo>
                  <a:lnTo>
                    <a:pt x="15892" y="14745"/>
                  </a:lnTo>
                  <a:lnTo>
                    <a:pt x="12599" y="14745"/>
                  </a:lnTo>
                  <a:lnTo>
                    <a:pt x="12599" y="10703"/>
                  </a:lnTo>
                  <a:lnTo>
                    <a:pt x="13472" y="10204"/>
                  </a:lnTo>
                  <a:lnTo>
                    <a:pt x="14295" y="9631"/>
                  </a:lnTo>
                  <a:lnTo>
                    <a:pt x="15118" y="9057"/>
                  </a:lnTo>
                  <a:lnTo>
                    <a:pt x="15892" y="8408"/>
                  </a:lnTo>
                  <a:lnTo>
                    <a:pt x="15892" y="13198"/>
                  </a:lnTo>
                  <a:lnTo>
                    <a:pt x="15917" y="13298"/>
                  </a:lnTo>
                  <a:lnTo>
                    <a:pt x="15967" y="13373"/>
                  </a:lnTo>
                  <a:lnTo>
                    <a:pt x="16066" y="13423"/>
                  </a:lnTo>
                  <a:lnTo>
                    <a:pt x="16166" y="13448"/>
                  </a:lnTo>
                  <a:lnTo>
                    <a:pt x="16266" y="13423"/>
                  </a:lnTo>
                  <a:lnTo>
                    <a:pt x="16341" y="13373"/>
                  </a:lnTo>
                  <a:lnTo>
                    <a:pt x="16391" y="13298"/>
                  </a:lnTo>
                  <a:lnTo>
                    <a:pt x="16416" y="13198"/>
                  </a:lnTo>
                  <a:lnTo>
                    <a:pt x="16416" y="8258"/>
                  </a:lnTo>
                  <a:lnTo>
                    <a:pt x="16391" y="8134"/>
                  </a:lnTo>
                  <a:lnTo>
                    <a:pt x="16341" y="8009"/>
                  </a:lnTo>
                  <a:lnTo>
                    <a:pt x="16266" y="7909"/>
                  </a:lnTo>
                  <a:lnTo>
                    <a:pt x="16141" y="7859"/>
                  </a:lnTo>
                  <a:lnTo>
                    <a:pt x="16017" y="7809"/>
                  </a:lnTo>
                  <a:lnTo>
                    <a:pt x="15892" y="7809"/>
                  </a:lnTo>
                  <a:lnTo>
                    <a:pt x="15767" y="7859"/>
                  </a:lnTo>
                  <a:lnTo>
                    <a:pt x="15667" y="7934"/>
                  </a:lnTo>
                  <a:lnTo>
                    <a:pt x="15293" y="8258"/>
                  </a:lnTo>
                  <a:lnTo>
                    <a:pt x="14894" y="8583"/>
                  </a:lnTo>
                  <a:lnTo>
                    <a:pt x="14071" y="9181"/>
                  </a:lnTo>
                  <a:lnTo>
                    <a:pt x="13198" y="9755"/>
                  </a:lnTo>
                  <a:lnTo>
                    <a:pt x="12773" y="10005"/>
                  </a:lnTo>
                  <a:lnTo>
                    <a:pt x="12324" y="10254"/>
                  </a:lnTo>
                  <a:lnTo>
                    <a:pt x="12225" y="10329"/>
                  </a:lnTo>
                  <a:lnTo>
                    <a:pt x="12150" y="10429"/>
                  </a:lnTo>
                  <a:lnTo>
                    <a:pt x="12100" y="10529"/>
                  </a:lnTo>
                  <a:lnTo>
                    <a:pt x="12075" y="10653"/>
                  </a:lnTo>
                  <a:lnTo>
                    <a:pt x="12075" y="14745"/>
                  </a:lnTo>
                  <a:lnTo>
                    <a:pt x="11177" y="14745"/>
                  </a:lnTo>
                  <a:lnTo>
                    <a:pt x="11177" y="13472"/>
                  </a:lnTo>
                  <a:lnTo>
                    <a:pt x="11152" y="13373"/>
                  </a:lnTo>
                  <a:lnTo>
                    <a:pt x="11102" y="13298"/>
                  </a:lnTo>
                  <a:lnTo>
                    <a:pt x="11027" y="13248"/>
                  </a:lnTo>
                  <a:lnTo>
                    <a:pt x="10927" y="13223"/>
                  </a:lnTo>
                  <a:lnTo>
                    <a:pt x="10827" y="13248"/>
                  </a:lnTo>
                  <a:lnTo>
                    <a:pt x="10753" y="13298"/>
                  </a:lnTo>
                  <a:lnTo>
                    <a:pt x="10678" y="13373"/>
                  </a:lnTo>
                  <a:lnTo>
                    <a:pt x="10678" y="13472"/>
                  </a:lnTo>
                  <a:lnTo>
                    <a:pt x="10678" y="14745"/>
                  </a:lnTo>
                  <a:lnTo>
                    <a:pt x="7759" y="14745"/>
                  </a:lnTo>
                  <a:lnTo>
                    <a:pt x="7759" y="12475"/>
                  </a:lnTo>
                  <a:lnTo>
                    <a:pt x="8507" y="12300"/>
                  </a:lnTo>
                  <a:lnTo>
                    <a:pt x="9231" y="12100"/>
                  </a:lnTo>
                  <a:lnTo>
                    <a:pt x="9954" y="11851"/>
                  </a:lnTo>
                  <a:lnTo>
                    <a:pt x="10678" y="11601"/>
                  </a:lnTo>
                  <a:lnTo>
                    <a:pt x="10678" y="12400"/>
                  </a:lnTo>
                  <a:lnTo>
                    <a:pt x="10678" y="12500"/>
                  </a:lnTo>
                  <a:lnTo>
                    <a:pt x="10753" y="12574"/>
                  </a:lnTo>
                  <a:lnTo>
                    <a:pt x="10827" y="12624"/>
                  </a:lnTo>
                  <a:lnTo>
                    <a:pt x="10927" y="12649"/>
                  </a:lnTo>
                  <a:lnTo>
                    <a:pt x="11027" y="12624"/>
                  </a:lnTo>
                  <a:lnTo>
                    <a:pt x="11102" y="12574"/>
                  </a:lnTo>
                  <a:lnTo>
                    <a:pt x="11152" y="12500"/>
                  </a:lnTo>
                  <a:lnTo>
                    <a:pt x="11177" y="12400"/>
                  </a:lnTo>
                  <a:lnTo>
                    <a:pt x="11177" y="11327"/>
                  </a:lnTo>
                  <a:lnTo>
                    <a:pt x="11177" y="11252"/>
                  </a:lnTo>
                  <a:lnTo>
                    <a:pt x="11127" y="11177"/>
                  </a:lnTo>
                  <a:lnTo>
                    <a:pt x="11102" y="11102"/>
                  </a:lnTo>
                  <a:lnTo>
                    <a:pt x="11027" y="11053"/>
                  </a:lnTo>
                  <a:lnTo>
                    <a:pt x="10952" y="11028"/>
                  </a:lnTo>
                  <a:lnTo>
                    <a:pt x="10877" y="11003"/>
                  </a:lnTo>
                  <a:lnTo>
                    <a:pt x="10778" y="11003"/>
                  </a:lnTo>
                  <a:lnTo>
                    <a:pt x="10703" y="11028"/>
                  </a:lnTo>
                  <a:lnTo>
                    <a:pt x="9929" y="11327"/>
                  </a:lnTo>
                  <a:lnTo>
                    <a:pt x="9131" y="11576"/>
                  </a:lnTo>
                  <a:lnTo>
                    <a:pt x="8333" y="11801"/>
                  </a:lnTo>
                  <a:lnTo>
                    <a:pt x="7534" y="12001"/>
                  </a:lnTo>
                  <a:lnTo>
                    <a:pt x="7410" y="12026"/>
                  </a:lnTo>
                  <a:lnTo>
                    <a:pt x="7335" y="12100"/>
                  </a:lnTo>
                  <a:lnTo>
                    <a:pt x="7260" y="12200"/>
                  </a:lnTo>
                  <a:lnTo>
                    <a:pt x="7260" y="12325"/>
                  </a:lnTo>
                  <a:lnTo>
                    <a:pt x="7260" y="14745"/>
                  </a:lnTo>
                  <a:lnTo>
                    <a:pt x="6287" y="14745"/>
                  </a:lnTo>
                  <a:lnTo>
                    <a:pt x="6287" y="12599"/>
                  </a:lnTo>
                  <a:lnTo>
                    <a:pt x="6287" y="12524"/>
                  </a:lnTo>
                  <a:lnTo>
                    <a:pt x="6262" y="12450"/>
                  </a:lnTo>
                  <a:lnTo>
                    <a:pt x="6212" y="12400"/>
                  </a:lnTo>
                  <a:lnTo>
                    <a:pt x="6162" y="12350"/>
                  </a:lnTo>
                  <a:lnTo>
                    <a:pt x="6112" y="12300"/>
                  </a:lnTo>
                  <a:lnTo>
                    <a:pt x="6038" y="12275"/>
                  </a:lnTo>
                  <a:lnTo>
                    <a:pt x="5963" y="12250"/>
                  </a:lnTo>
                  <a:lnTo>
                    <a:pt x="5888" y="12250"/>
                  </a:lnTo>
                  <a:lnTo>
                    <a:pt x="5264" y="12300"/>
                  </a:lnTo>
                  <a:lnTo>
                    <a:pt x="4640" y="12325"/>
                  </a:lnTo>
                  <a:lnTo>
                    <a:pt x="4541" y="12350"/>
                  </a:lnTo>
                  <a:lnTo>
                    <a:pt x="4466" y="12425"/>
                  </a:lnTo>
                  <a:lnTo>
                    <a:pt x="4416" y="12500"/>
                  </a:lnTo>
                  <a:lnTo>
                    <a:pt x="4391" y="12599"/>
                  </a:lnTo>
                  <a:lnTo>
                    <a:pt x="4416" y="12699"/>
                  </a:lnTo>
                  <a:lnTo>
                    <a:pt x="4466" y="12774"/>
                  </a:lnTo>
                  <a:lnTo>
                    <a:pt x="4566" y="12824"/>
                  </a:lnTo>
                  <a:lnTo>
                    <a:pt x="4665" y="12849"/>
                  </a:lnTo>
                  <a:lnTo>
                    <a:pt x="5214" y="12824"/>
                  </a:lnTo>
                  <a:lnTo>
                    <a:pt x="5788" y="12774"/>
                  </a:lnTo>
                  <a:lnTo>
                    <a:pt x="5788" y="14745"/>
                  </a:lnTo>
                  <a:lnTo>
                    <a:pt x="2869" y="14745"/>
                  </a:lnTo>
                  <a:lnTo>
                    <a:pt x="2869" y="12849"/>
                  </a:lnTo>
                  <a:lnTo>
                    <a:pt x="3668" y="12849"/>
                  </a:lnTo>
                  <a:lnTo>
                    <a:pt x="3742" y="12774"/>
                  </a:lnTo>
                  <a:lnTo>
                    <a:pt x="3792" y="12699"/>
                  </a:lnTo>
                  <a:lnTo>
                    <a:pt x="3817" y="12599"/>
                  </a:lnTo>
                  <a:lnTo>
                    <a:pt x="3792" y="12500"/>
                  </a:lnTo>
                  <a:lnTo>
                    <a:pt x="3742" y="12425"/>
                  </a:lnTo>
                  <a:lnTo>
                    <a:pt x="3668" y="12375"/>
                  </a:lnTo>
                  <a:lnTo>
                    <a:pt x="3568" y="12350"/>
                  </a:lnTo>
                  <a:lnTo>
                    <a:pt x="2720" y="12350"/>
                  </a:lnTo>
                  <a:lnTo>
                    <a:pt x="2595" y="12375"/>
                  </a:lnTo>
                  <a:lnTo>
                    <a:pt x="2470" y="12450"/>
                  </a:lnTo>
                  <a:lnTo>
                    <a:pt x="2395" y="12574"/>
                  </a:lnTo>
                  <a:lnTo>
                    <a:pt x="2370" y="12724"/>
                  </a:lnTo>
                  <a:lnTo>
                    <a:pt x="2370" y="14745"/>
                  </a:lnTo>
                  <a:lnTo>
                    <a:pt x="524" y="14745"/>
                  </a:lnTo>
                  <a:lnTo>
                    <a:pt x="524" y="13023"/>
                  </a:lnTo>
                  <a:lnTo>
                    <a:pt x="799" y="13023"/>
                  </a:lnTo>
                  <a:lnTo>
                    <a:pt x="898" y="12998"/>
                  </a:lnTo>
                  <a:lnTo>
                    <a:pt x="973" y="12949"/>
                  </a:lnTo>
                  <a:lnTo>
                    <a:pt x="1023" y="12849"/>
                  </a:lnTo>
                  <a:lnTo>
                    <a:pt x="1048" y="12749"/>
                  </a:lnTo>
                  <a:lnTo>
                    <a:pt x="1023" y="12649"/>
                  </a:lnTo>
                  <a:lnTo>
                    <a:pt x="973" y="12574"/>
                  </a:lnTo>
                  <a:lnTo>
                    <a:pt x="898" y="12524"/>
                  </a:lnTo>
                  <a:lnTo>
                    <a:pt x="799" y="12500"/>
                  </a:lnTo>
                  <a:lnTo>
                    <a:pt x="524" y="12500"/>
                  </a:lnTo>
                  <a:lnTo>
                    <a:pt x="524" y="10703"/>
                  </a:lnTo>
                  <a:lnTo>
                    <a:pt x="898" y="10703"/>
                  </a:lnTo>
                  <a:lnTo>
                    <a:pt x="973" y="10628"/>
                  </a:lnTo>
                  <a:lnTo>
                    <a:pt x="1023" y="10554"/>
                  </a:lnTo>
                  <a:lnTo>
                    <a:pt x="1048" y="10454"/>
                  </a:lnTo>
                  <a:lnTo>
                    <a:pt x="1023" y="10354"/>
                  </a:lnTo>
                  <a:lnTo>
                    <a:pt x="973" y="10279"/>
                  </a:lnTo>
                  <a:lnTo>
                    <a:pt x="898" y="10229"/>
                  </a:lnTo>
                  <a:lnTo>
                    <a:pt x="799" y="10204"/>
                  </a:lnTo>
                  <a:lnTo>
                    <a:pt x="524" y="10204"/>
                  </a:lnTo>
                  <a:lnTo>
                    <a:pt x="524" y="8408"/>
                  </a:lnTo>
                  <a:lnTo>
                    <a:pt x="898" y="8408"/>
                  </a:lnTo>
                  <a:lnTo>
                    <a:pt x="973" y="8333"/>
                  </a:lnTo>
                  <a:lnTo>
                    <a:pt x="1023" y="8258"/>
                  </a:lnTo>
                  <a:lnTo>
                    <a:pt x="1048" y="8159"/>
                  </a:lnTo>
                  <a:lnTo>
                    <a:pt x="1023" y="8059"/>
                  </a:lnTo>
                  <a:lnTo>
                    <a:pt x="973" y="7984"/>
                  </a:lnTo>
                  <a:lnTo>
                    <a:pt x="898" y="7934"/>
                  </a:lnTo>
                  <a:lnTo>
                    <a:pt x="799" y="7909"/>
                  </a:lnTo>
                  <a:lnTo>
                    <a:pt x="524" y="7909"/>
                  </a:lnTo>
                  <a:lnTo>
                    <a:pt x="524" y="6113"/>
                  </a:lnTo>
                  <a:lnTo>
                    <a:pt x="799" y="6113"/>
                  </a:lnTo>
                  <a:lnTo>
                    <a:pt x="898" y="6088"/>
                  </a:lnTo>
                  <a:lnTo>
                    <a:pt x="973" y="6038"/>
                  </a:lnTo>
                  <a:lnTo>
                    <a:pt x="1023" y="5963"/>
                  </a:lnTo>
                  <a:lnTo>
                    <a:pt x="1048" y="5863"/>
                  </a:lnTo>
                  <a:lnTo>
                    <a:pt x="1023" y="5764"/>
                  </a:lnTo>
                  <a:lnTo>
                    <a:pt x="973" y="5689"/>
                  </a:lnTo>
                  <a:lnTo>
                    <a:pt x="898" y="5614"/>
                  </a:lnTo>
                  <a:lnTo>
                    <a:pt x="524" y="5614"/>
                  </a:lnTo>
                  <a:lnTo>
                    <a:pt x="524" y="3818"/>
                  </a:lnTo>
                  <a:lnTo>
                    <a:pt x="799" y="3818"/>
                  </a:lnTo>
                  <a:lnTo>
                    <a:pt x="898" y="3793"/>
                  </a:lnTo>
                  <a:lnTo>
                    <a:pt x="973" y="3743"/>
                  </a:lnTo>
                  <a:lnTo>
                    <a:pt x="1023" y="3668"/>
                  </a:lnTo>
                  <a:lnTo>
                    <a:pt x="1048" y="3568"/>
                  </a:lnTo>
                  <a:lnTo>
                    <a:pt x="1023" y="3468"/>
                  </a:lnTo>
                  <a:lnTo>
                    <a:pt x="973" y="3394"/>
                  </a:lnTo>
                  <a:lnTo>
                    <a:pt x="898" y="3319"/>
                  </a:lnTo>
                  <a:lnTo>
                    <a:pt x="524" y="3319"/>
                  </a:lnTo>
                  <a:lnTo>
                    <a:pt x="524" y="1523"/>
                  </a:lnTo>
                  <a:lnTo>
                    <a:pt x="799" y="1523"/>
                  </a:lnTo>
                  <a:lnTo>
                    <a:pt x="898" y="1498"/>
                  </a:lnTo>
                  <a:lnTo>
                    <a:pt x="973" y="1448"/>
                  </a:lnTo>
                  <a:lnTo>
                    <a:pt x="1023" y="1373"/>
                  </a:lnTo>
                  <a:lnTo>
                    <a:pt x="1048" y="1273"/>
                  </a:lnTo>
                  <a:lnTo>
                    <a:pt x="1023" y="1173"/>
                  </a:lnTo>
                  <a:lnTo>
                    <a:pt x="973" y="1074"/>
                  </a:lnTo>
                  <a:lnTo>
                    <a:pt x="898" y="1024"/>
                  </a:lnTo>
                  <a:lnTo>
                    <a:pt x="799" y="999"/>
                  </a:lnTo>
                  <a:lnTo>
                    <a:pt x="524" y="999"/>
                  </a:lnTo>
                  <a:lnTo>
                    <a:pt x="524" y="250"/>
                  </a:lnTo>
                  <a:lnTo>
                    <a:pt x="499" y="150"/>
                  </a:lnTo>
                  <a:lnTo>
                    <a:pt x="449" y="7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519;p69">
              <a:extLst>
                <a:ext uri="{FF2B5EF4-FFF2-40B4-BE49-F238E27FC236}">
                  <a16:creationId xmlns:a16="http://schemas.microsoft.com/office/drawing/2014/main" id="{BCF43881-C2CE-0944-BB49-5A7662EA7413}"/>
                </a:ext>
              </a:extLst>
            </p:cNvPr>
            <p:cNvSpPr/>
            <p:nvPr/>
          </p:nvSpPr>
          <p:spPr>
            <a:xfrm>
              <a:off x="4071950" y="4014100"/>
              <a:ext cx="216425" cy="228300"/>
            </a:xfrm>
            <a:custGeom>
              <a:avLst/>
              <a:gdLst/>
              <a:ahLst/>
              <a:cxnLst/>
              <a:rect l="l" t="t" r="r" b="b"/>
              <a:pathLst>
                <a:path w="8657" h="9132" extrusionOk="0">
                  <a:moveTo>
                    <a:pt x="6486" y="500"/>
                  </a:moveTo>
                  <a:lnTo>
                    <a:pt x="6561" y="525"/>
                  </a:lnTo>
                  <a:lnTo>
                    <a:pt x="6611" y="550"/>
                  </a:lnTo>
                  <a:lnTo>
                    <a:pt x="6686" y="600"/>
                  </a:lnTo>
                  <a:lnTo>
                    <a:pt x="6711" y="674"/>
                  </a:lnTo>
                  <a:lnTo>
                    <a:pt x="6711" y="774"/>
                  </a:lnTo>
                  <a:lnTo>
                    <a:pt x="6686" y="874"/>
                  </a:lnTo>
                  <a:lnTo>
                    <a:pt x="6636" y="924"/>
                  </a:lnTo>
                  <a:lnTo>
                    <a:pt x="6561" y="974"/>
                  </a:lnTo>
                  <a:lnTo>
                    <a:pt x="6461" y="974"/>
                  </a:lnTo>
                  <a:lnTo>
                    <a:pt x="6362" y="949"/>
                  </a:lnTo>
                  <a:lnTo>
                    <a:pt x="6312" y="899"/>
                  </a:lnTo>
                  <a:lnTo>
                    <a:pt x="6262" y="799"/>
                  </a:lnTo>
                  <a:lnTo>
                    <a:pt x="6262" y="724"/>
                  </a:lnTo>
                  <a:lnTo>
                    <a:pt x="6287" y="624"/>
                  </a:lnTo>
                  <a:lnTo>
                    <a:pt x="6337" y="575"/>
                  </a:lnTo>
                  <a:lnTo>
                    <a:pt x="6387" y="550"/>
                  </a:lnTo>
                  <a:lnTo>
                    <a:pt x="6436" y="525"/>
                  </a:lnTo>
                  <a:lnTo>
                    <a:pt x="6486" y="500"/>
                  </a:lnTo>
                  <a:close/>
                  <a:moveTo>
                    <a:pt x="1073" y="1772"/>
                  </a:moveTo>
                  <a:lnTo>
                    <a:pt x="1123" y="1797"/>
                  </a:lnTo>
                  <a:lnTo>
                    <a:pt x="1197" y="1872"/>
                  </a:lnTo>
                  <a:lnTo>
                    <a:pt x="1222" y="1947"/>
                  </a:lnTo>
                  <a:lnTo>
                    <a:pt x="1222" y="2047"/>
                  </a:lnTo>
                  <a:lnTo>
                    <a:pt x="1197" y="2121"/>
                  </a:lnTo>
                  <a:lnTo>
                    <a:pt x="1123" y="2196"/>
                  </a:lnTo>
                  <a:lnTo>
                    <a:pt x="1048" y="2221"/>
                  </a:lnTo>
                  <a:lnTo>
                    <a:pt x="948" y="2221"/>
                  </a:lnTo>
                  <a:lnTo>
                    <a:pt x="873" y="2196"/>
                  </a:lnTo>
                  <a:lnTo>
                    <a:pt x="798" y="2121"/>
                  </a:lnTo>
                  <a:lnTo>
                    <a:pt x="773" y="2047"/>
                  </a:lnTo>
                  <a:lnTo>
                    <a:pt x="773" y="1947"/>
                  </a:lnTo>
                  <a:lnTo>
                    <a:pt x="798" y="1872"/>
                  </a:lnTo>
                  <a:lnTo>
                    <a:pt x="848" y="1822"/>
                  </a:lnTo>
                  <a:lnTo>
                    <a:pt x="898" y="1797"/>
                  </a:lnTo>
                  <a:lnTo>
                    <a:pt x="998" y="1772"/>
                  </a:lnTo>
                  <a:close/>
                  <a:moveTo>
                    <a:pt x="823" y="5913"/>
                  </a:moveTo>
                  <a:lnTo>
                    <a:pt x="898" y="5963"/>
                  </a:lnTo>
                  <a:lnTo>
                    <a:pt x="948" y="6038"/>
                  </a:lnTo>
                  <a:lnTo>
                    <a:pt x="973" y="6138"/>
                  </a:lnTo>
                  <a:lnTo>
                    <a:pt x="973" y="6213"/>
                  </a:lnTo>
                  <a:lnTo>
                    <a:pt x="923" y="6288"/>
                  </a:lnTo>
                  <a:lnTo>
                    <a:pt x="848" y="6362"/>
                  </a:lnTo>
                  <a:lnTo>
                    <a:pt x="773" y="6387"/>
                  </a:lnTo>
                  <a:lnTo>
                    <a:pt x="674" y="6362"/>
                  </a:lnTo>
                  <a:lnTo>
                    <a:pt x="599" y="6313"/>
                  </a:lnTo>
                  <a:lnTo>
                    <a:pt x="549" y="6263"/>
                  </a:lnTo>
                  <a:lnTo>
                    <a:pt x="524" y="6163"/>
                  </a:lnTo>
                  <a:lnTo>
                    <a:pt x="524" y="6063"/>
                  </a:lnTo>
                  <a:lnTo>
                    <a:pt x="574" y="5988"/>
                  </a:lnTo>
                  <a:lnTo>
                    <a:pt x="649" y="5938"/>
                  </a:lnTo>
                  <a:lnTo>
                    <a:pt x="723" y="5913"/>
                  </a:lnTo>
                  <a:close/>
                  <a:moveTo>
                    <a:pt x="7958" y="6213"/>
                  </a:moveTo>
                  <a:lnTo>
                    <a:pt x="8033" y="6238"/>
                  </a:lnTo>
                  <a:lnTo>
                    <a:pt x="8108" y="6288"/>
                  </a:lnTo>
                  <a:lnTo>
                    <a:pt x="8133" y="6387"/>
                  </a:lnTo>
                  <a:lnTo>
                    <a:pt x="8133" y="6462"/>
                  </a:lnTo>
                  <a:lnTo>
                    <a:pt x="8108" y="6562"/>
                  </a:lnTo>
                  <a:lnTo>
                    <a:pt x="8058" y="6637"/>
                  </a:lnTo>
                  <a:lnTo>
                    <a:pt x="7958" y="6662"/>
                  </a:lnTo>
                  <a:lnTo>
                    <a:pt x="7883" y="6662"/>
                  </a:lnTo>
                  <a:lnTo>
                    <a:pt x="7784" y="6637"/>
                  </a:lnTo>
                  <a:lnTo>
                    <a:pt x="7709" y="6587"/>
                  </a:lnTo>
                  <a:lnTo>
                    <a:pt x="7684" y="6487"/>
                  </a:lnTo>
                  <a:lnTo>
                    <a:pt x="7684" y="6387"/>
                  </a:lnTo>
                  <a:lnTo>
                    <a:pt x="7709" y="6313"/>
                  </a:lnTo>
                  <a:lnTo>
                    <a:pt x="7784" y="6238"/>
                  </a:lnTo>
                  <a:lnTo>
                    <a:pt x="7859" y="6213"/>
                  </a:lnTo>
                  <a:close/>
                  <a:moveTo>
                    <a:pt x="4416" y="1772"/>
                  </a:moveTo>
                  <a:lnTo>
                    <a:pt x="4665" y="1797"/>
                  </a:lnTo>
                  <a:lnTo>
                    <a:pt x="4915" y="1822"/>
                  </a:lnTo>
                  <a:lnTo>
                    <a:pt x="5164" y="1897"/>
                  </a:lnTo>
                  <a:lnTo>
                    <a:pt x="5389" y="1972"/>
                  </a:lnTo>
                  <a:lnTo>
                    <a:pt x="5613" y="2071"/>
                  </a:lnTo>
                  <a:lnTo>
                    <a:pt x="5813" y="2196"/>
                  </a:lnTo>
                  <a:lnTo>
                    <a:pt x="6012" y="2346"/>
                  </a:lnTo>
                  <a:lnTo>
                    <a:pt x="6187" y="2521"/>
                  </a:lnTo>
                  <a:lnTo>
                    <a:pt x="6362" y="2695"/>
                  </a:lnTo>
                  <a:lnTo>
                    <a:pt x="6486" y="2895"/>
                  </a:lnTo>
                  <a:lnTo>
                    <a:pt x="6611" y="3094"/>
                  </a:lnTo>
                  <a:lnTo>
                    <a:pt x="6736" y="3319"/>
                  </a:lnTo>
                  <a:lnTo>
                    <a:pt x="6811" y="3543"/>
                  </a:lnTo>
                  <a:lnTo>
                    <a:pt x="6886" y="3793"/>
                  </a:lnTo>
                  <a:lnTo>
                    <a:pt x="6910" y="4042"/>
                  </a:lnTo>
                  <a:lnTo>
                    <a:pt x="6935" y="4292"/>
                  </a:lnTo>
                  <a:lnTo>
                    <a:pt x="6910" y="4541"/>
                  </a:lnTo>
                  <a:lnTo>
                    <a:pt x="6886" y="4791"/>
                  </a:lnTo>
                  <a:lnTo>
                    <a:pt x="6811" y="5040"/>
                  </a:lnTo>
                  <a:lnTo>
                    <a:pt x="6736" y="5265"/>
                  </a:lnTo>
                  <a:lnTo>
                    <a:pt x="6611" y="5489"/>
                  </a:lnTo>
                  <a:lnTo>
                    <a:pt x="6486" y="5689"/>
                  </a:lnTo>
                  <a:lnTo>
                    <a:pt x="6362" y="5888"/>
                  </a:lnTo>
                  <a:lnTo>
                    <a:pt x="6187" y="6063"/>
                  </a:lnTo>
                  <a:lnTo>
                    <a:pt x="6012" y="6238"/>
                  </a:lnTo>
                  <a:lnTo>
                    <a:pt x="5813" y="6362"/>
                  </a:lnTo>
                  <a:lnTo>
                    <a:pt x="5613" y="6487"/>
                  </a:lnTo>
                  <a:lnTo>
                    <a:pt x="5389" y="6612"/>
                  </a:lnTo>
                  <a:lnTo>
                    <a:pt x="5164" y="6687"/>
                  </a:lnTo>
                  <a:lnTo>
                    <a:pt x="4915" y="6762"/>
                  </a:lnTo>
                  <a:lnTo>
                    <a:pt x="4665" y="6787"/>
                  </a:lnTo>
                  <a:lnTo>
                    <a:pt x="4416" y="6811"/>
                  </a:lnTo>
                  <a:lnTo>
                    <a:pt x="4166" y="6787"/>
                  </a:lnTo>
                  <a:lnTo>
                    <a:pt x="3917" y="6762"/>
                  </a:lnTo>
                  <a:lnTo>
                    <a:pt x="3667" y="6687"/>
                  </a:lnTo>
                  <a:lnTo>
                    <a:pt x="3443" y="6612"/>
                  </a:lnTo>
                  <a:lnTo>
                    <a:pt x="3218" y="6487"/>
                  </a:lnTo>
                  <a:lnTo>
                    <a:pt x="3019" y="6362"/>
                  </a:lnTo>
                  <a:lnTo>
                    <a:pt x="2819" y="6238"/>
                  </a:lnTo>
                  <a:lnTo>
                    <a:pt x="2644" y="6063"/>
                  </a:lnTo>
                  <a:lnTo>
                    <a:pt x="2470" y="5888"/>
                  </a:lnTo>
                  <a:lnTo>
                    <a:pt x="2320" y="5689"/>
                  </a:lnTo>
                  <a:lnTo>
                    <a:pt x="2195" y="5489"/>
                  </a:lnTo>
                  <a:lnTo>
                    <a:pt x="2096" y="5265"/>
                  </a:lnTo>
                  <a:lnTo>
                    <a:pt x="2021" y="5040"/>
                  </a:lnTo>
                  <a:lnTo>
                    <a:pt x="1946" y="4791"/>
                  </a:lnTo>
                  <a:lnTo>
                    <a:pt x="1921" y="4541"/>
                  </a:lnTo>
                  <a:lnTo>
                    <a:pt x="1896" y="4292"/>
                  </a:lnTo>
                  <a:lnTo>
                    <a:pt x="1921" y="4042"/>
                  </a:lnTo>
                  <a:lnTo>
                    <a:pt x="1946" y="3793"/>
                  </a:lnTo>
                  <a:lnTo>
                    <a:pt x="2021" y="3543"/>
                  </a:lnTo>
                  <a:lnTo>
                    <a:pt x="2096" y="3319"/>
                  </a:lnTo>
                  <a:lnTo>
                    <a:pt x="2195" y="3094"/>
                  </a:lnTo>
                  <a:lnTo>
                    <a:pt x="2320" y="2895"/>
                  </a:lnTo>
                  <a:lnTo>
                    <a:pt x="2470" y="2695"/>
                  </a:lnTo>
                  <a:lnTo>
                    <a:pt x="2644" y="2521"/>
                  </a:lnTo>
                  <a:lnTo>
                    <a:pt x="2819" y="2346"/>
                  </a:lnTo>
                  <a:lnTo>
                    <a:pt x="3019" y="2196"/>
                  </a:lnTo>
                  <a:lnTo>
                    <a:pt x="3218" y="2071"/>
                  </a:lnTo>
                  <a:lnTo>
                    <a:pt x="3443" y="1972"/>
                  </a:lnTo>
                  <a:lnTo>
                    <a:pt x="3667" y="1897"/>
                  </a:lnTo>
                  <a:lnTo>
                    <a:pt x="3917" y="1822"/>
                  </a:lnTo>
                  <a:lnTo>
                    <a:pt x="4166" y="1797"/>
                  </a:lnTo>
                  <a:lnTo>
                    <a:pt x="4416" y="1772"/>
                  </a:lnTo>
                  <a:close/>
                  <a:moveTo>
                    <a:pt x="4266" y="8159"/>
                  </a:moveTo>
                  <a:lnTo>
                    <a:pt x="4341" y="8184"/>
                  </a:lnTo>
                  <a:lnTo>
                    <a:pt x="4416" y="8234"/>
                  </a:lnTo>
                  <a:lnTo>
                    <a:pt x="4466" y="8308"/>
                  </a:lnTo>
                  <a:lnTo>
                    <a:pt x="4491" y="8408"/>
                  </a:lnTo>
                  <a:lnTo>
                    <a:pt x="4466" y="8483"/>
                  </a:lnTo>
                  <a:lnTo>
                    <a:pt x="4416" y="8558"/>
                  </a:lnTo>
                  <a:lnTo>
                    <a:pt x="4316" y="8608"/>
                  </a:lnTo>
                  <a:lnTo>
                    <a:pt x="4241" y="8633"/>
                  </a:lnTo>
                  <a:lnTo>
                    <a:pt x="4141" y="8608"/>
                  </a:lnTo>
                  <a:lnTo>
                    <a:pt x="4066" y="8558"/>
                  </a:lnTo>
                  <a:lnTo>
                    <a:pt x="4017" y="8483"/>
                  </a:lnTo>
                  <a:lnTo>
                    <a:pt x="4017" y="8383"/>
                  </a:lnTo>
                  <a:lnTo>
                    <a:pt x="4042" y="8283"/>
                  </a:lnTo>
                  <a:lnTo>
                    <a:pt x="4091" y="8209"/>
                  </a:lnTo>
                  <a:lnTo>
                    <a:pt x="4166" y="8159"/>
                  </a:lnTo>
                  <a:close/>
                  <a:moveTo>
                    <a:pt x="6436" y="1"/>
                  </a:moveTo>
                  <a:lnTo>
                    <a:pt x="6312" y="26"/>
                  </a:lnTo>
                  <a:lnTo>
                    <a:pt x="6162" y="76"/>
                  </a:lnTo>
                  <a:lnTo>
                    <a:pt x="6037" y="150"/>
                  </a:lnTo>
                  <a:lnTo>
                    <a:pt x="5938" y="250"/>
                  </a:lnTo>
                  <a:lnTo>
                    <a:pt x="5838" y="375"/>
                  </a:lnTo>
                  <a:lnTo>
                    <a:pt x="5788" y="500"/>
                  </a:lnTo>
                  <a:lnTo>
                    <a:pt x="5738" y="649"/>
                  </a:lnTo>
                  <a:lnTo>
                    <a:pt x="5738" y="799"/>
                  </a:lnTo>
                  <a:lnTo>
                    <a:pt x="5763" y="924"/>
                  </a:lnTo>
                  <a:lnTo>
                    <a:pt x="5813" y="1099"/>
                  </a:lnTo>
                  <a:lnTo>
                    <a:pt x="5913" y="1223"/>
                  </a:lnTo>
                  <a:lnTo>
                    <a:pt x="5713" y="1548"/>
                  </a:lnTo>
                  <a:lnTo>
                    <a:pt x="5464" y="1448"/>
                  </a:lnTo>
                  <a:lnTo>
                    <a:pt x="5214" y="1373"/>
                  </a:lnTo>
                  <a:lnTo>
                    <a:pt x="4940" y="1298"/>
                  </a:lnTo>
                  <a:lnTo>
                    <a:pt x="4665" y="1273"/>
                  </a:lnTo>
                  <a:lnTo>
                    <a:pt x="4665" y="749"/>
                  </a:lnTo>
                  <a:lnTo>
                    <a:pt x="4640" y="649"/>
                  </a:lnTo>
                  <a:lnTo>
                    <a:pt x="4590" y="575"/>
                  </a:lnTo>
                  <a:lnTo>
                    <a:pt x="4516" y="525"/>
                  </a:lnTo>
                  <a:lnTo>
                    <a:pt x="4416" y="500"/>
                  </a:lnTo>
                  <a:lnTo>
                    <a:pt x="4316" y="525"/>
                  </a:lnTo>
                  <a:lnTo>
                    <a:pt x="4241" y="575"/>
                  </a:lnTo>
                  <a:lnTo>
                    <a:pt x="4166" y="649"/>
                  </a:lnTo>
                  <a:lnTo>
                    <a:pt x="4166" y="749"/>
                  </a:lnTo>
                  <a:lnTo>
                    <a:pt x="4166" y="1273"/>
                  </a:lnTo>
                  <a:lnTo>
                    <a:pt x="3917" y="1298"/>
                  </a:lnTo>
                  <a:lnTo>
                    <a:pt x="3692" y="1348"/>
                  </a:lnTo>
                  <a:lnTo>
                    <a:pt x="3468" y="1423"/>
                  </a:lnTo>
                  <a:lnTo>
                    <a:pt x="3243" y="1498"/>
                  </a:lnTo>
                  <a:lnTo>
                    <a:pt x="3118" y="1223"/>
                  </a:lnTo>
                  <a:lnTo>
                    <a:pt x="3044" y="1148"/>
                  </a:lnTo>
                  <a:lnTo>
                    <a:pt x="2969" y="1099"/>
                  </a:lnTo>
                  <a:lnTo>
                    <a:pt x="2869" y="1099"/>
                  </a:lnTo>
                  <a:lnTo>
                    <a:pt x="2769" y="1123"/>
                  </a:lnTo>
                  <a:lnTo>
                    <a:pt x="2694" y="1173"/>
                  </a:lnTo>
                  <a:lnTo>
                    <a:pt x="2644" y="1273"/>
                  </a:lnTo>
                  <a:lnTo>
                    <a:pt x="2620" y="1373"/>
                  </a:lnTo>
                  <a:lnTo>
                    <a:pt x="2644" y="1473"/>
                  </a:lnTo>
                  <a:lnTo>
                    <a:pt x="2794" y="1747"/>
                  </a:lnTo>
                  <a:lnTo>
                    <a:pt x="2595" y="1872"/>
                  </a:lnTo>
                  <a:lnTo>
                    <a:pt x="2395" y="2022"/>
                  </a:lnTo>
                  <a:lnTo>
                    <a:pt x="2220" y="2196"/>
                  </a:lnTo>
                  <a:lnTo>
                    <a:pt x="2071" y="2371"/>
                  </a:lnTo>
                  <a:lnTo>
                    <a:pt x="1746" y="2146"/>
                  </a:lnTo>
                  <a:lnTo>
                    <a:pt x="1746" y="1997"/>
                  </a:lnTo>
                  <a:lnTo>
                    <a:pt x="1746" y="1847"/>
                  </a:lnTo>
                  <a:lnTo>
                    <a:pt x="1696" y="1722"/>
                  </a:lnTo>
                  <a:lnTo>
                    <a:pt x="1622" y="1573"/>
                  </a:lnTo>
                  <a:lnTo>
                    <a:pt x="1522" y="1473"/>
                  </a:lnTo>
                  <a:lnTo>
                    <a:pt x="1422" y="1373"/>
                  </a:lnTo>
                  <a:lnTo>
                    <a:pt x="1297" y="1298"/>
                  </a:lnTo>
                  <a:lnTo>
                    <a:pt x="1148" y="1273"/>
                  </a:lnTo>
                  <a:lnTo>
                    <a:pt x="998" y="1248"/>
                  </a:lnTo>
                  <a:lnTo>
                    <a:pt x="848" y="1273"/>
                  </a:lnTo>
                  <a:lnTo>
                    <a:pt x="723" y="1298"/>
                  </a:lnTo>
                  <a:lnTo>
                    <a:pt x="599" y="1373"/>
                  </a:lnTo>
                  <a:lnTo>
                    <a:pt x="474" y="1473"/>
                  </a:lnTo>
                  <a:lnTo>
                    <a:pt x="374" y="1573"/>
                  </a:lnTo>
                  <a:lnTo>
                    <a:pt x="299" y="1722"/>
                  </a:lnTo>
                  <a:lnTo>
                    <a:pt x="274" y="1847"/>
                  </a:lnTo>
                  <a:lnTo>
                    <a:pt x="249" y="1997"/>
                  </a:lnTo>
                  <a:lnTo>
                    <a:pt x="274" y="2146"/>
                  </a:lnTo>
                  <a:lnTo>
                    <a:pt x="299" y="2271"/>
                  </a:lnTo>
                  <a:lnTo>
                    <a:pt x="374" y="2396"/>
                  </a:lnTo>
                  <a:lnTo>
                    <a:pt x="474" y="2521"/>
                  </a:lnTo>
                  <a:lnTo>
                    <a:pt x="599" y="2620"/>
                  </a:lnTo>
                  <a:lnTo>
                    <a:pt x="674" y="2670"/>
                  </a:lnTo>
                  <a:lnTo>
                    <a:pt x="798" y="2720"/>
                  </a:lnTo>
                  <a:lnTo>
                    <a:pt x="898" y="2745"/>
                  </a:lnTo>
                  <a:lnTo>
                    <a:pt x="1123" y="2745"/>
                  </a:lnTo>
                  <a:lnTo>
                    <a:pt x="1247" y="2695"/>
                  </a:lnTo>
                  <a:lnTo>
                    <a:pt x="1347" y="2645"/>
                  </a:lnTo>
                  <a:lnTo>
                    <a:pt x="1472" y="2595"/>
                  </a:lnTo>
                  <a:lnTo>
                    <a:pt x="1771" y="2795"/>
                  </a:lnTo>
                  <a:lnTo>
                    <a:pt x="1647" y="3044"/>
                  </a:lnTo>
                  <a:lnTo>
                    <a:pt x="1547" y="3294"/>
                  </a:lnTo>
                  <a:lnTo>
                    <a:pt x="1472" y="3568"/>
                  </a:lnTo>
                  <a:lnTo>
                    <a:pt x="1422" y="3843"/>
                  </a:lnTo>
                  <a:lnTo>
                    <a:pt x="898" y="3818"/>
                  </a:lnTo>
                  <a:lnTo>
                    <a:pt x="798" y="3818"/>
                  </a:lnTo>
                  <a:lnTo>
                    <a:pt x="723" y="3868"/>
                  </a:lnTo>
                  <a:lnTo>
                    <a:pt x="649" y="3967"/>
                  </a:lnTo>
                  <a:lnTo>
                    <a:pt x="624" y="4067"/>
                  </a:lnTo>
                  <a:lnTo>
                    <a:pt x="649" y="4167"/>
                  </a:lnTo>
                  <a:lnTo>
                    <a:pt x="699" y="4242"/>
                  </a:lnTo>
                  <a:lnTo>
                    <a:pt x="773" y="4292"/>
                  </a:lnTo>
                  <a:lnTo>
                    <a:pt x="873" y="4317"/>
                  </a:lnTo>
                  <a:lnTo>
                    <a:pt x="1397" y="4367"/>
                  </a:lnTo>
                  <a:lnTo>
                    <a:pt x="1397" y="4641"/>
                  </a:lnTo>
                  <a:lnTo>
                    <a:pt x="1447" y="4915"/>
                  </a:lnTo>
                  <a:lnTo>
                    <a:pt x="1522" y="5165"/>
                  </a:lnTo>
                  <a:lnTo>
                    <a:pt x="1597" y="5414"/>
                  </a:lnTo>
                  <a:lnTo>
                    <a:pt x="1272" y="5589"/>
                  </a:lnTo>
                  <a:lnTo>
                    <a:pt x="1173" y="5539"/>
                  </a:lnTo>
                  <a:lnTo>
                    <a:pt x="1073" y="5464"/>
                  </a:lnTo>
                  <a:lnTo>
                    <a:pt x="973" y="5439"/>
                  </a:lnTo>
                  <a:lnTo>
                    <a:pt x="848" y="5414"/>
                  </a:lnTo>
                  <a:lnTo>
                    <a:pt x="748" y="5389"/>
                  </a:lnTo>
                  <a:lnTo>
                    <a:pt x="624" y="5414"/>
                  </a:lnTo>
                  <a:lnTo>
                    <a:pt x="524" y="5439"/>
                  </a:lnTo>
                  <a:lnTo>
                    <a:pt x="424" y="5489"/>
                  </a:lnTo>
                  <a:lnTo>
                    <a:pt x="274" y="5564"/>
                  </a:lnTo>
                  <a:lnTo>
                    <a:pt x="175" y="5664"/>
                  </a:lnTo>
                  <a:lnTo>
                    <a:pt x="100" y="5789"/>
                  </a:lnTo>
                  <a:lnTo>
                    <a:pt x="50" y="5913"/>
                  </a:lnTo>
                  <a:lnTo>
                    <a:pt x="0" y="6063"/>
                  </a:lnTo>
                  <a:lnTo>
                    <a:pt x="0" y="6188"/>
                  </a:lnTo>
                  <a:lnTo>
                    <a:pt x="25" y="6337"/>
                  </a:lnTo>
                  <a:lnTo>
                    <a:pt x="75" y="6487"/>
                  </a:lnTo>
                  <a:lnTo>
                    <a:pt x="150" y="6587"/>
                  </a:lnTo>
                  <a:lnTo>
                    <a:pt x="200" y="6662"/>
                  </a:lnTo>
                  <a:lnTo>
                    <a:pt x="374" y="6787"/>
                  </a:lnTo>
                  <a:lnTo>
                    <a:pt x="549" y="6861"/>
                  </a:lnTo>
                  <a:lnTo>
                    <a:pt x="748" y="6886"/>
                  </a:lnTo>
                  <a:lnTo>
                    <a:pt x="923" y="6861"/>
                  </a:lnTo>
                  <a:lnTo>
                    <a:pt x="1098" y="6811"/>
                  </a:lnTo>
                  <a:lnTo>
                    <a:pt x="1222" y="6737"/>
                  </a:lnTo>
                  <a:lnTo>
                    <a:pt x="1322" y="6637"/>
                  </a:lnTo>
                  <a:lnTo>
                    <a:pt x="1397" y="6512"/>
                  </a:lnTo>
                  <a:lnTo>
                    <a:pt x="1472" y="6387"/>
                  </a:lnTo>
                  <a:lnTo>
                    <a:pt x="1497" y="6213"/>
                  </a:lnTo>
                  <a:lnTo>
                    <a:pt x="1497" y="6063"/>
                  </a:lnTo>
                  <a:lnTo>
                    <a:pt x="1846" y="5888"/>
                  </a:lnTo>
                  <a:lnTo>
                    <a:pt x="1996" y="6113"/>
                  </a:lnTo>
                  <a:lnTo>
                    <a:pt x="2170" y="6313"/>
                  </a:lnTo>
                  <a:lnTo>
                    <a:pt x="2370" y="6512"/>
                  </a:lnTo>
                  <a:lnTo>
                    <a:pt x="2570" y="6687"/>
                  </a:lnTo>
                  <a:lnTo>
                    <a:pt x="2295" y="7136"/>
                  </a:lnTo>
                  <a:lnTo>
                    <a:pt x="2245" y="7211"/>
                  </a:lnTo>
                  <a:lnTo>
                    <a:pt x="2245" y="7310"/>
                  </a:lnTo>
                  <a:lnTo>
                    <a:pt x="2295" y="7410"/>
                  </a:lnTo>
                  <a:lnTo>
                    <a:pt x="2370" y="7485"/>
                  </a:lnTo>
                  <a:lnTo>
                    <a:pt x="2420" y="7510"/>
                  </a:lnTo>
                  <a:lnTo>
                    <a:pt x="2570" y="7510"/>
                  </a:lnTo>
                  <a:lnTo>
                    <a:pt x="2620" y="7485"/>
                  </a:lnTo>
                  <a:lnTo>
                    <a:pt x="2669" y="7460"/>
                  </a:lnTo>
                  <a:lnTo>
                    <a:pt x="2719" y="7410"/>
                  </a:lnTo>
                  <a:lnTo>
                    <a:pt x="2994" y="6961"/>
                  </a:lnTo>
                  <a:lnTo>
                    <a:pt x="3243" y="7086"/>
                  </a:lnTo>
                  <a:lnTo>
                    <a:pt x="3493" y="7161"/>
                  </a:lnTo>
                  <a:lnTo>
                    <a:pt x="3767" y="7236"/>
                  </a:lnTo>
                  <a:lnTo>
                    <a:pt x="4042" y="7286"/>
                  </a:lnTo>
                  <a:lnTo>
                    <a:pt x="4017" y="7685"/>
                  </a:lnTo>
                  <a:lnTo>
                    <a:pt x="3867" y="7735"/>
                  </a:lnTo>
                  <a:lnTo>
                    <a:pt x="3742" y="7834"/>
                  </a:lnTo>
                  <a:lnTo>
                    <a:pt x="3642" y="7959"/>
                  </a:lnTo>
                  <a:lnTo>
                    <a:pt x="3568" y="8084"/>
                  </a:lnTo>
                  <a:lnTo>
                    <a:pt x="3518" y="8209"/>
                  </a:lnTo>
                  <a:lnTo>
                    <a:pt x="3493" y="8358"/>
                  </a:lnTo>
                  <a:lnTo>
                    <a:pt x="3518" y="8508"/>
                  </a:lnTo>
                  <a:lnTo>
                    <a:pt x="3543" y="8658"/>
                  </a:lnTo>
                  <a:lnTo>
                    <a:pt x="3617" y="8782"/>
                  </a:lnTo>
                  <a:lnTo>
                    <a:pt x="3692" y="8907"/>
                  </a:lnTo>
                  <a:lnTo>
                    <a:pt x="3792" y="8982"/>
                  </a:lnTo>
                  <a:lnTo>
                    <a:pt x="3917" y="9057"/>
                  </a:lnTo>
                  <a:lnTo>
                    <a:pt x="4066" y="9107"/>
                  </a:lnTo>
                  <a:lnTo>
                    <a:pt x="4216" y="9132"/>
                  </a:lnTo>
                  <a:lnTo>
                    <a:pt x="4391" y="9132"/>
                  </a:lnTo>
                  <a:lnTo>
                    <a:pt x="4516" y="9082"/>
                  </a:lnTo>
                  <a:lnTo>
                    <a:pt x="4640" y="9007"/>
                  </a:lnTo>
                  <a:lnTo>
                    <a:pt x="4765" y="8932"/>
                  </a:lnTo>
                  <a:lnTo>
                    <a:pt x="4865" y="8832"/>
                  </a:lnTo>
                  <a:lnTo>
                    <a:pt x="4915" y="8708"/>
                  </a:lnTo>
                  <a:lnTo>
                    <a:pt x="4965" y="8558"/>
                  </a:lnTo>
                  <a:lnTo>
                    <a:pt x="4990" y="8433"/>
                  </a:lnTo>
                  <a:lnTo>
                    <a:pt x="4990" y="8283"/>
                  </a:lnTo>
                  <a:lnTo>
                    <a:pt x="4940" y="8134"/>
                  </a:lnTo>
                  <a:lnTo>
                    <a:pt x="4890" y="8009"/>
                  </a:lnTo>
                  <a:lnTo>
                    <a:pt x="4790" y="7884"/>
                  </a:lnTo>
                  <a:lnTo>
                    <a:pt x="4665" y="7784"/>
                  </a:lnTo>
                  <a:lnTo>
                    <a:pt x="4540" y="7710"/>
                  </a:lnTo>
                  <a:lnTo>
                    <a:pt x="4540" y="7310"/>
                  </a:lnTo>
                  <a:lnTo>
                    <a:pt x="4815" y="7286"/>
                  </a:lnTo>
                  <a:lnTo>
                    <a:pt x="5089" y="7236"/>
                  </a:lnTo>
                  <a:lnTo>
                    <a:pt x="5364" y="7161"/>
                  </a:lnTo>
                  <a:lnTo>
                    <a:pt x="5613" y="7061"/>
                  </a:lnTo>
                  <a:lnTo>
                    <a:pt x="5863" y="7535"/>
                  </a:lnTo>
                  <a:lnTo>
                    <a:pt x="5888" y="7585"/>
                  </a:lnTo>
                  <a:lnTo>
                    <a:pt x="5938" y="7635"/>
                  </a:lnTo>
                  <a:lnTo>
                    <a:pt x="6012" y="7660"/>
                  </a:lnTo>
                  <a:lnTo>
                    <a:pt x="6137" y="7660"/>
                  </a:lnTo>
                  <a:lnTo>
                    <a:pt x="6187" y="7635"/>
                  </a:lnTo>
                  <a:lnTo>
                    <a:pt x="6287" y="7560"/>
                  </a:lnTo>
                  <a:lnTo>
                    <a:pt x="6312" y="7485"/>
                  </a:lnTo>
                  <a:lnTo>
                    <a:pt x="6337" y="7385"/>
                  </a:lnTo>
                  <a:lnTo>
                    <a:pt x="6312" y="7286"/>
                  </a:lnTo>
                  <a:lnTo>
                    <a:pt x="6062" y="6836"/>
                  </a:lnTo>
                  <a:lnTo>
                    <a:pt x="6287" y="6662"/>
                  </a:lnTo>
                  <a:lnTo>
                    <a:pt x="6486" y="6487"/>
                  </a:lnTo>
                  <a:lnTo>
                    <a:pt x="6686" y="6288"/>
                  </a:lnTo>
                  <a:lnTo>
                    <a:pt x="6836" y="6088"/>
                  </a:lnTo>
                  <a:lnTo>
                    <a:pt x="7185" y="6288"/>
                  </a:lnTo>
                  <a:lnTo>
                    <a:pt x="7160" y="6412"/>
                  </a:lnTo>
                  <a:lnTo>
                    <a:pt x="7160" y="6512"/>
                  </a:lnTo>
                  <a:lnTo>
                    <a:pt x="7185" y="6612"/>
                  </a:lnTo>
                  <a:lnTo>
                    <a:pt x="7235" y="6737"/>
                  </a:lnTo>
                  <a:lnTo>
                    <a:pt x="7285" y="6836"/>
                  </a:lnTo>
                  <a:lnTo>
                    <a:pt x="7335" y="6911"/>
                  </a:lnTo>
                  <a:lnTo>
                    <a:pt x="7434" y="7011"/>
                  </a:lnTo>
                  <a:lnTo>
                    <a:pt x="7509" y="7061"/>
                  </a:lnTo>
                  <a:lnTo>
                    <a:pt x="7709" y="7161"/>
                  </a:lnTo>
                  <a:lnTo>
                    <a:pt x="7908" y="7186"/>
                  </a:lnTo>
                  <a:lnTo>
                    <a:pt x="8108" y="7161"/>
                  </a:lnTo>
                  <a:lnTo>
                    <a:pt x="8283" y="7086"/>
                  </a:lnTo>
                  <a:lnTo>
                    <a:pt x="8432" y="6986"/>
                  </a:lnTo>
                  <a:lnTo>
                    <a:pt x="8557" y="6836"/>
                  </a:lnTo>
                  <a:lnTo>
                    <a:pt x="8607" y="6687"/>
                  </a:lnTo>
                  <a:lnTo>
                    <a:pt x="8657" y="6537"/>
                  </a:lnTo>
                  <a:lnTo>
                    <a:pt x="8657" y="6412"/>
                  </a:lnTo>
                  <a:lnTo>
                    <a:pt x="8632" y="6263"/>
                  </a:lnTo>
                  <a:lnTo>
                    <a:pt x="8582" y="6138"/>
                  </a:lnTo>
                  <a:lnTo>
                    <a:pt x="8507" y="6013"/>
                  </a:lnTo>
                  <a:lnTo>
                    <a:pt x="8432" y="5888"/>
                  </a:lnTo>
                  <a:lnTo>
                    <a:pt x="8308" y="5789"/>
                  </a:lnTo>
                  <a:lnTo>
                    <a:pt x="8158" y="5739"/>
                  </a:lnTo>
                  <a:lnTo>
                    <a:pt x="8033" y="5689"/>
                  </a:lnTo>
                  <a:lnTo>
                    <a:pt x="7883" y="5689"/>
                  </a:lnTo>
                  <a:lnTo>
                    <a:pt x="7734" y="5714"/>
                  </a:lnTo>
                  <a:lnTo>
                    <a:pt x="7584" y="5764"/>
                  </a:lnTo>
                  <a:lnTo>
                    <a:pt x="7459" y="5863"/>
                  </a:lnTo>
                  <a:lnTo>
                    <a:pt x="7110" y="5639"/>
                  </a:lnTo>
                  <a:lnTo>
                    <a:pt x="7235" y="5389"/>
                  </a:lnTo>
                  <a:lnTo>
                    <a:pt x="7310" y="5140"/>
                  </a:lnTo>
                  <a:lnTo>
                    <a:pt x="7385" y="4891"/>
                  </a:lnTo>
                  <a:lnTo>
                    <a:pt x="7409" y="4616"/>
                  </a:lnTo>
                  <a:lnTo>
                    <a:pt x="7958" y="4616"/>
                  </a:lnTo>
                  <a:lnTo>
                    <a:pt x="8058" y="4591"/>
                  </a:lnTo>
                  <a:lnTo>
                    <a:pt x="8133" y="4541"/>
                  </a:lnTo>
                  <a:lnTo>
                    <a:pt x="8183" y="4466"/>
                  </a:lnTo>
                  <a:lnTo>
                    <a:pt x="8208" y="4367"/>
                  </a:lnTo>
                  <a:lnTo>
                    <a:pt x="8183" y="4267"/>
                  </a:lnTo>
                  <a:lnTo>
                    <a:pt x="8133" y="4192"/>
                  </a:lnTo>
                  <a:lnTo>
                    <a:pt x="8058" y="4117"/>
                  </a:lnTo>
                  <a:lnTo>
                    <a:pt x="7958" y="4092"/>
                  </a:lnTo>
                  <a:lnTo>
                    <a:pt x="7434" y="4092"/>
                  </a:lnTo>
                  <a:lnTo>
                    <a:pt x="7409" y="3818"/>
                  </a:lnTo>
                  <a:lnTo>
                    <a:pt x="7335" y="3543"/>
                  </a:lnTo>
                  <a:lnTo>
                    <a:pt x="7260" y="3294"/>
                  </a:lnTo>
                  <a:lnTo>
                    <a:pt x="7160" y="3044"/>
                  </a:lnTo>
                  <a:lnTo>
                    <a:pt x="7634" y="2795"/>
                  </a:lnTo>
                  <a:lnTo>
                    <a:pt x="7709" y="2720"/>
                  </a:lnTo>
                  <a:lnTo>
                    <a:pt x="7759" y="2620"/>
                  </a:lnTo>
                  <a:lnTo>
                    <a:pt x="7759" y="2521"/>
                  </a:lnTo>
                  <a:lnTo>
                    <a:pt x="7734" y="2446"/>
                  </a:lnTo>
                  <a:lnTo>
                    <a:pt x="7659" y="2346"/>
                  </a:lnTo>
                  <a:lnTo>
                    <a:pt x="7559" y="2321"/>
                  </a:lnTo>
                  <a:lnTo>
                    <a:pt x="7484" y="2296"/>
                  </a:lnTo>
                  <a:lnTo>
                    <a:pt x="7385" y="2346"/>
                  </a:lnTo>
                  <a:lnTo>
                    <a:pt x="6910" y="2595"/>
                  </a:lnTo>
                  <a:lnTo>
                    <a:pt x="6761" y="2371"/>
                  </a:lnTo>
                  <a:lnTo>
                    <a:pt x="6561" y="2171"/>
                  </a:lnTo>
                  <a:lnTo>
                    <a:pt x="6362" y="1997"/>
                  </a:lnTo>
                  <a:lnTo>
                    <a:pt x="6162" y="1822"/>
                  </a:lnTo>
                  <a:lnTo>
                    <a:pt x="6362" y="1473"/>
                  </a:lnTo>
                  <a:lnTo>
                    <a:pt x="6486" y="1498"/>
                  </a:lnTo>
                  <a:lnTo>
                    <a:pt x="6686" y="1473"/>
                  </a:lnTo>
                  <a:lnTo>
                    <a:pt x="6811" y="1423"/>
                  </a:lnTo>
                  <a:lnTo>
                    <a:pt x="6935" y="1348"/>
                  </a:lnTo>
                  <a:lnTo>
                    <a:pt x="7035" y="1248"/>
                  </a:lnTo>
                  <a:lnTo>
                    <a:pt x="7135" y="1123"/>
                  </a:lnTo>
                  <a:lnTo>
                    <a:pt x="7185" y="974"/>
                  </a:lnTo>
                  <a:lnTo>
                    <a:pt x="7235" y="849"/>
                  </a:lnTo>
                  <a:lnTo>
                    <a:pt x="7235" y="699"/>
                  </a:lnTo>
                  <a:lnTo>
                    <a:pt x="7210" y="550"/>
                  </a:lnTo>
                  <a:lnTo>
                    <a:pt x="7160" y="425"/>
                  </a:lnTo>
                  <a:lnTo>
                    <a:pt x="7085" y="300"/>
                  </a:lnTo>
                  <a:lnTo>
                    <a:pt x="6985" y="200"/>
                  </a:lnTo>
                  <a:lnTo>
                    <a:pt x="6861" y="101"/>
                  </a:lnTo>
                  <a:lnTo>
                    <a:pt x="6736" y="26"/>
                  </a:lnTo>
                  <a:lnTo>
                    <a:pt x="65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520;p69">
              <a:extLst>
                <a:ext uri="{FF2B5EF4-FFF2-40B4-BE49-F238E27FC236}">
                  <a16:creationId xmlns:a16="http://schemas.microsoft.com/office/drawing/2014/main" id="{4F652840-860D-F149-911B-D9923119417B}"/>
                </a:ext>
              </a:extLst>
            </p:cNvPr>
            <p:cNvSpPr/>
            <p:nvPr/>
          </p:nvSpPr>
          <p:spPr>
            <a:xfrm>
              <a:off x="4146775" y="4075850"/>
              <a:ext cx="53675" cy="53675"/>
            </a:xfrm>
            <a:custGeom>
              <a:avLst/>
              <a:gdLst/>
              <a:ahLst/>
              <a:cxnLst/>
              <a:rect l="l" t="t" r="r" b="b"/>
              <a:pathLst>
                <a:path w="2147" h="2147" extrusionOk="0">
                  <a:moveTo>
                    <a:pt x="1173" y="525"/>
                  </a:moveTo>
                  <a:lnTo>
                    <a:pt x="1298" y="574"/>
                  </a:lnTo>
                  <a:lnTo>
                    <a:pt x="1373" y="624"/>
                  </a:lnTo>
                  <a:lnTo>
                    <a:pt x="1473" y="674"/>
                  </a:lnTo>
                  <a:lnTo>
                    <a:pt x="1523" y="774"/>
                  </a:lnTo>
                  <a:lnTo>
                    <a:pt x="1572" y="874"/>
                  </a:lnTo>
                  <a:lnTo>
                    <a:pt x="1622" y="974"/>
                  </a:lnTo>
                  <a:lnTo>
                    <a:pt x="1622" y="1073"/>
                  </a:lnTo>
                  <a:lnTo>
                    <a:pt x="1622" y="1198"/>
                  </a:lnTo>
                  <a:lnTo>
                    <a:pt x="1572" y="1298"/>
                  </a:lnTo>
                  <a:lnTo>
                    <a:pt x="1523" y="1398"/>
                  </a:lnTo>
                  <a:lnTo>
                    <a:pt x="1473" y="1473"/>
                  </a:lnTo>
                  <a:lnTo>
                    <a:pt x="1373" y="1547"/>
                  </a:lnTo>
                  <a:lnTo>
                    <a:pt x="1298" y="1597"/>
                  </a:lnTo>
                  <a:lnTo>
                    <a:pt x="1173" y="1622"/>
                  </a:lnTo>
                  <a:lnTo>
                    <a:pt x="949" y="1622"/>
                  </a:lnTo>
                  <a:lnTo>
                    <a:pt x="849" y="1597"/>
                  </a:lnTo>
                  <a:lnTo>
                    <a:pt x="774" y="1547"/>
                  </a:lnTo>
                  <a:lnTo>
                    <a:pt x="674" y="1473"/>
                  </a:lnTo>
                  <a:lnTo>
                    <a:pt x="624" y="1398"/>
                  </a:lnTo>
                  <a:lnTo>
                    <a:pt x="550" y="1298"/>
                  </a:lnTo>
                  <a:lnTo>
                    <a:pt x="525" y="1198"/>
                  </a:lnTo>
                  <a:lnTo>
                    <a:pt x="525" y="1073"/>
                  </a:lnTo>
                  <a:lnTo>
                    <a:pt x="525" y="974"/>
                  </a:lnTo>
                  <a:lnTo>
                    <a:pt x="550" y="874"/>
                  </a:lnTo>
                  <a:lnTo>
                    <a:pt x="624" y="774"/>
                  </a:lnTo>
                  <a:lnTo>
                    <a:pt x="674" y="674"/>
                  </a:lnTo>
                  <a:lnTo>
                    <a:pt x="774" y="624"/>
                  </a:lnTo>
                  <a:lnTo>
                    <a:pt x="849" y="574"/>
                  </a:lnTo>
                  <a:lnTo>
                    <a:pt x="949" y="525"/>
                  </a:lnTo>
                  <a:close/>
                  <a:moveTo>
                    <a:pt x="1073" y="1"/>
                  </a:moveTo>
                  <a:lnTo>
                    <a:pt x="849" y="26"/>
                  </a:lnTo>
                  <a:lnTo>
                    <a:pt x="649" y="100"/>
                  </a:lnTo>
                  <a:lnTo>
                    <a:pt x="475" y="200"/>
                  </a:lnTo>
                  <a:lnTo>
                    <a:pt x="325" y="325"/>
                  </a:lnTo>
                  <a:lnTo>
                    <a:pt x="200" y="475"/>
                  </a:lnTo>
                  <a:lnTo>
                    <a:pt x="101" y="674"/>
                  </a:lnTo>
                  <a:lnTo>
                    <a:pt x="26" y="874"/>
                  </a:lnTo>
                  <a:lnTo>
                    <a:pt x="1" y="1073"/>
                  </a:lnTo>
                  <a:lnTo>
                    <a:pt x="26" y="1298"/>
                  </a:lnTo>
                  <a:lnTo>
                    <a:pt x="101" y="1497"/>
                  </a:lnTo>
                  <a:lnTo>
                    <a:pt x="200" y="1672"/>
                  </a:lnTo>
                  <a:lnTo>
                    <a:pt x="325" y="1822"/>
                  </a:lnTo>
                  <a:lnTo>
                    <a:pt x="475" y="1971"/>
                  </a:lnTo>
                  <a:lnTo>
                    <a:pt x="649" y="2071"/>
                  </a:lnTo>
                  <a:lnTo>
                    <a:pt x="849" y="2121"/>
                  </a:lnTo>
                  <a:lnTo>
                    <a:pt x="1073" y="2146"/>
                  </a:lnTo>
                  <a:lnTo>
                    <a:pt x="1298" y="2121"/>
                  </a:lnTo>
                  <a:lnTo>
                    <a:pt x="1498" y="2071"/>
                  </a:lnTo>
                  <a:lnTo>
                    <a:pt x="1672" y="1971"/>
                  </a:lnTo>
                  <a:lnTo>
                    <a:pt x="1822" y="1822"/>
                  </a:lnTo>
                  <a:lnTo>
                    <a:pt x="1947" y="1672"/>
                  </a:lnTo>
                  <a:lnTo>
                    <a:pt x="2046" y="1497"/>
                  </a:lnTo>
                  <a:lnTo>
                    <a:pt x="2121" y="1298"/>
                  </a:lnTo>
                  <a:lnTo>
                    <a:pt x="2146" y="1073"/>
                  </a:lnTo>
                  <a:lnTo>
                    <a:pt x="2121" y="874"/>
                  </a:lnTo>
                  <a:lnTo>
                    <a:pt x="2046" y="674"/>
                  </a:lnTo>
                  <a:lnTo>
                    <a:pt x="1947" y="475"/>
                  </a:lnTo>
                  <a:lnTo>
                    <a:pt x="1822" y="325"/>
                  </a:lnTo>
                  <a:lnTo>
                    <a:pt x="1672" y="200"/>
                  </a:lnTo>
                  <a:lnTo>
                    <a:pt x="1498" y="100"/>
                  </a:lnTo>
                  <a:lnTo>
                    <a:pt x="1298" y="26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521;p69">
              <a:extLst>
                <a:ext uri="{FF2B5EF4-FFF2-40B4-BE49-F238E27FC236}">
                  <a16:creationId xmlns:a16="http://schemas.microsoft.com/office/drawing/2014/main" id="{AA45B925-964B-3B4C-B70E-9F8842BD0632}"/>
                </a:ext>
              </a:extLst>
            </p:cNvPr>
            <p:cNvSpPr/>
            <p:nvPr/>
          </p:nvSpPr>
          <p:spPr>
            <a:xfrm>
              <a:off x="4162375" y="4148825"/>
              <a:ext cx="17475" cy="13125"/>
            </a:xfrm>
            <a:custGeom>
              <a:avLst/>
              <a:gdLst/>
              <a:ahLst/>
              <a:cxnLst/>
              <a:rect l="l" t="t" r="r" b="b"/>
              <a:pathLst>
                <a:path w="699" h="525" extrusionOk="0">
                  <a:moveTo>
                    <a:pt x="250" y="0"/>
                  </a:moveTo>
                  <a:lnTo>
                    <a:pt x="150" y="25"/>
                  </a:lnTo>
                  <a:lnTo>
                    <a:pt x="75" y="75"/>
                  </a:lnTo>
                  <a:lnTo>
                    <a:pt x="25" y="175"/>
                  </a:lnTo>
                  <a:lnTo>
                    <a:pt x="0" y="275"/>
                  </a:lnTo>
                  <a:lnTo>
                    <a:pt x="25" y="375"/>
                  </a:lnTo>
                  <a:lnTo>
                    <a:pt x="75" y="450"/>
                  </a:lnTo>
                  <a:lnTo>
                    <a:pt x="150" y="499"/>
                  </a:lnTo>
                  <a:lnTo>
                    <a:pt x="250" y="524"/>
                  </a:lnTo>
                  <a:lnTo>
                    <a:pt x="449" y="524"/>
                  </a:lnTo>
                  <a:lnTo>
                    <a:pt x="549" y="499"/>
                  </a:lnTo>
                  <a:lnTo>
                    <a:pt x="624" y="450"/>
                  </a:lnTo>
                  <a:lnTo>
                    <a:pt x="674" y="375"/>
                  </a:lnTo>
                  <a:lnTo>
                    <a:pt x="699" y="275"/>
                  </a:lnTo>
                  <a:lnTo>
                    <a:pt x="674" y="175"/>
                  </a:lnTo>
                  <a:lnTo>
                    <a:pt x="624" y="75"/>
                  </a:lnTo>
                  <a:lnTo>
                    <a:pt x="549" y="2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522;p69">
              <a:extLst>
                <a:ext uri="{FF2B5EF4-FFF2-40B4-BE49-F238E27FC236}">
                  <a16:creationId xmlns:a16="http://schemas.microsoft.com/office/drawing/2014/main" id="{0570BBD2-592D-4C48-8D68-78A9BD7E872E}"/>
                </a:ext>
              </a:extLst>
            </p:cNvPr>
            <p:cNvSpPr/>
            <p:nvPr/>
          </p:nvSpPr>
          <p:spPr>
            <a:xfrm>
              <a:off x="4204775" y="4122625"/>
              <a:ext cx="17500" cy="13125"/>
            </a:xfrm>
            <a:custGeom>
              <a:avLst/>
              <a:gdLst/>
              <a:ahLst/>
              <a:cxnLst/>
              <a:rect l="l" t="t" r="r" b="b"/>
              <a:pathLst>
                <a:path w="700" h="525" extrusionOk="0">
                  <a:moveTo>
                    <a:pt x="275" y="1"/>
                  </a:moveTo>
                  <a:lnTo>
                    <a:pt x="175" y="26"/>
                  </a:lnTo>
                  <a:lnTo>
                    <a:pt x="76" y="76"/>
                  </a:lnTo>
                  <a:lnTo>
                    <a:pt x="26" y="175"/>
                  </a:lnTo>
                  <a:lnTo>
                    <a:pt x="1" y="275"/>
                  </a:lnTo>
                  <a:lnTo>
                    <a:pt x="26" y="375"/>
                  </a:lnTo>
                  <a:lnTo>
                    <a:pt x="76" y="450"/>
                  </a:lnTo>
                  <a:lnTo>
                    <a:pt x="175" y="500"/>
                  </a:lnTo>
                  <a:lnTo>
                    <a:pt x="275" y="525"/>
                  </a:lnTo>
                  <a:lnTo>
                    <a:pt x="425" y="525"/>
                  </a:lnTo>
                  <a:lnTo>
                    <a:pt x="525" y="500"/>
                  </a:lnTo>
                  <a:lnTo>
                    <a:pt x="625" y="450"/>
                  </a:lnTo>
                  <a:lnTo>
                    <a:pt x="674" y="375"/>
                  </a:lnTo>
                  <a:lnTo>
                    <a:pt x="699" y="275"/>
                  </a:lnTo>
                  <a:lnTo>
                    <a:pt x="674" y="175"/>
                  </a:lnTo>
                  <a:lnTo>
                    <a:pt x="625" y="76"/>
                  </a:lnTo>
                  <a:lnTo>
                    <a:pt x="525" y="26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5474;p69">
            <a:extLst>
              <a:ext uri="{FF2B5EF4-FFF2-40B4-BE49-F238E27FC236}">
                <a16:creationId xmlns:a16="http://schemas.microsoft.com/office/drawing/2014/main" id="{3BAB0361-4453-734C-9C27-669F1AF1A3A8}"/>
              </a:ext>
            </a:extLst>
          </p:cNvPr>
          <p:cNvGrpSpPr/>
          <p:nvPr/>
        </p:nvGrpSpPr>
        <p:grpSpPr>
          <a:xfrm>
            <a:off x="745411" y="3591370"/>
            <a:ext cx="415977" cy="460200"/>
            <a:chOff x="3255525" y="4005375"/>
            <a:chExt cx="392950" cy="434725"/>
          </a:xfrm>
        </p:grpSpPr>
        <p:sp>
          <p:nvSpPr>
            <p:cNvPr id="100" name="Google Shape;5475;p69">
              <a:extLst>
                <a:ext uri="{FF2B5EF4-FFF2-40B4-BE49-F238E27FC236}">
                  <a16:creationId xmlns:a16="http://schemas.microsoft.com/office/drawing/2014/main" id="{A277ECFF-F2F9-6C4A-899F-AADAF401E126}"/>
                </a:ext>
              </a:extLst>
            </p:cNvPr>
            <p:cNvSpPr/>
            <p:nvPr/>
          </p:nvSpPr>
          <p:spPr>
            <a:xfrm>
              <a:off x="3508125" y="4309725"/>
              <a:ext cx="134125" cy="124150"/>
            </a:xfrm>
            <a:custGeom>
              <a:avLst/>
              <a:gdLst/>
              <a:ahLst/>
              <a:cxnLst/>
              <a:rect l="l" t="t" r="r" b="b"/>
              <a:pathLst>
                <a:path w="5365" h="4966" extrusionOk="0">
                  <a:moveTo>
                    <a:pt x="1822" y="1"/>
                  </a:moveTo>
                  <a:lnTo>
                    <a:pt x="1822" y="1323"/>
                  </a:lnTo>
                  <a:lnTo>
                    <a:pt x="1822" y="2022"/>
                  </a:lnTo>
                  <a:lnTo>
                    <a:pt x="574" y="3045"/>
                  </a:lnTo>
                  <a:lnTo>
                    <a:pt x="449" y="3144"/>
                  </a:lnTo>
                  <a:lnTo>
                    <a:pt x="325" y="3294"/>
                  </a:lnTo>
                  <a:lnTo>
                    <a:pt x="225" y="3419"/>
                  </a:lnTo>
                  <a:lnTo>
                    <a:pt x="150" y="3593"/>
                  </a:lnTo>
                  <a:lnTo>
                    <a:pt x="100" y="3743"/>
                  </a:lnTo>
                  <a:lnTo>
                    <a:pt x="50" y="3918"/>
                  </a:lnTo>
                  <a:lnTo>
                    <a:pt x="0" y="4092"/>
                  </a:lnTo>
                  <a:lnTo>
                    <a:pt x="0" y="4267"/>
                  </a:lnTo>
                  <a:lnTo>
                    <a:pt x="0" y="4716"/>
                  </a:lnTo>
                  <a:lnTo>
                    <a:pt x="25" y="4816"/>
                  </a:lnTo>
                  <a:lnTo>
                    <a:pt x="75" y="4891"/>
                  </a:lnTo>
                  <a:lnTo>
                    <a:pt x="150" y="4941"/>
                  </a:lnTo>
                  <a:lnTo>
                    <a:pt x="225" y="4966"/>
                  </a:lnTo>
                  <a:lnTo>
                    <a:pt x="5140" y="4966"/>
                  </a:lnTo>
                  <a:lnTo>
                    <a:pt x="5214" y="4941"/>
                  </a:lnTo>
                  <a:lnTo>
                    <a:pt x="5289" y="4891"/>
                  </a:lnTo>
                  <a:lnTo>
                    <a:pt x="5339" y="4816"/>
                  </a:lnTo>
                  <a:lnTo>
                    <a:pt x="5364" y="4716"/>
                  </a:lnTo>
                  <a:lnTo>
                    <a:pt x="5364" y="4267"/>
                  </a:lnTo>
                  <a:lnTo>
                    <a:pt x="5364" y="4092"/>
                  </a:lnTo>
                  <a:lnTo>
                    <a:pt x="5339" y="3918"/>
                  </a:lnTo>
                  <a:lnTo>
                    <a:pt x="5289" y="3743"/>
                  </a:lnTo>
                  <a:lnTo>
                    <a:pt x="5214" y="3593"/>
                  </a:lnTo>
                  <a:lnTo>
                    <a:pt x="5140" y="3419"/>
                  </a:lnTo>
                  <a:lnTo>
                    <a:pt x="5040" y="3294"/>
                  </a:lnTo>
                  <a:lnTo>
                    <a:pt x="4915" y="3144"/>
                  </a:lnTo>
                  <a:lnTo>
                    <a:pt x="4790" y="3045"/>
                  </a:lnTo>
                  <a:lnTo>
                    <a:pt x="3568" y="2022"/>
                  </a:lnTo>
                  <a:lnTo>
                    <a:pt x="3568" y="1323"/>
                  </a:lnTo>
                  <a:lnTo>
                    <a:pt x="3543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76;p69">
              <a:extLst>
                <a:ext uri="{FF2B5EF4-FFF2-40B4-BE49-F238E27FC236}">
                  <a16:creationId xmlns:a16="http://schemas.microsoft.com/office/drawing/2014/main" id="{6BD91427-F4B3-424A-B577-7253DB1BE746}"/>
                </a:ext>
              </a:extLst>
            </p:cNvPr>
            <p:cNvSpPr/>
            <p:nvPr/>
          </p:nvSpPr>
          <p:spPr>
            <a:xfrm>
              <a:off x="3508125" y="4309725"/>
              <a:ext cx="89200" cy="124150"/>
            </a:xfrm>
            <a:custGeom>
              <a:avLst/>
              <a:gdLst/>
              <a:ahLst/>
              <a:cxnLst/>
              <a:rect l="l" t="t" r="r" b="b"/>
              <a:pathLst>
                <a:path w="3568" h="4966" extrusionOk="0">
                  <a:moveTo>
                    <a:pt x="1822" y="1"/>
                  </a:moveTo>
                  <a:lnTo>
                    <a:pt x="1822" y="1323"/>
                  </a:lnTo>
                  <a:lnTo>
                    <a:pt x="1822" y="2022"/>
                  </a:lnTo>
                  <a:lnTo>
                    <a:pt x="574" y="3045"/>
                  </a:lnTo>
                  <a:lnTo>
                    <a:pt x="449" y="3144"/>
                  </a:lnTo>
                  <a:lnTo>
                    <a:pt x="325" y="3294"/>
                  </a:lnTo>
                  <a:lnTo>
                    <a:pt x="225" y="3419"/>
                  </a:lnTo>
                  <a:lnTo>
                    <a:pt x="150" y="3593"/>
                  </a:lnTo>
                  <a:lnTo>
                    <a:pt x="100" y="3743"/>
                  </a:lnTo>
                  <a:lnTo>
                    <a:pt x="50" y="3918"/>
                  </a:lnTo>
                  <a:lnTo>
                    <a:pt x="0" y="4092"/>
                  </a:lnTo>
                  <a:lnTo>
                    <a:pt x="0" y="4267"/>
                  </a:lnTo>
                  <a:lnTo>
                    <a:pt x="0" y="4716"/>
                  </a:lnTo>
                  <a:lnTo>
                    <a:pt x="25" y="4816"/>
                  </a:lnTo>
                  <a:lnTo>
                    <a:pt x="75" y="4891"/>
                  </a:lnTo>
                  <a:lnTo>
                    <a:pt x="150" y="4941"/>
                  </a:lnTo>
                  <a:lnTo>
                    <a:pt x="225" y="4966"/>
                  </a:lnTo>
                  <a:lnTo>
                    <a:pt x="1048" y="4966"/>
                  </a:lnTo>
                  <a:lnTo>
                    <a:pt x="948" y="4941"/>
                  </a:lnTo>
                  <a:lnTo>
                    <a:pt x="874" y="4891"/>
                  </a:lnTo>
                  <a:lnTo>
                    <a:pt x="824" y="4816"/>
                  </a:lnTo>
                  <a:lnTo>
                    <a:pt x="799" y="4716"/>
                  </a:lnTo>
                  <a:lnTo>
                    <a:pt x="799" y="4267"/>
                  </a:lnTo>
                  <a:lnTo>
                    <a:pt x="824" y="4092"/>
                  </a:lnTo>
                  <a:lnTo>
                    <a:pt x="849" y="3918"/>
                  </a:lnTo>
                  <a:lnTo>
                    <a:pt x="898" y="3743"/>
                  </a:lnTo>
                  <a:lnTo>
                    <a:pt x="948" y="3593"/>
                  </a:lnTo>
                  <a:lnTo>
                    <a:pt x="1048" y="3419"/>
                  </a:lnTo>
                  <a:lnTo>
                    <a:pt x="1148" y="3294"/>
                  </a:lnTo>
                  <a:lnTo>
                    <a:pt x="1248" y="3144"/>
                  </a:lnTo>
                  <a:lnTo>
                    <a:pt x="1397" y="3045"/>
                  </a:lnTo>
                  <a:lnTo>
                    <a:pt x="2370" y="2221"/>
                  </a:lnTo>
                  <a:lnTo>
                    <a:pt x="2495" y="2146"/>
                  </a:lnTo>
                  <a:lnTo>
                    <a:pt x="2645" y="2122"/>
                  </a:lnTo>
                  <a:lnTo>
                    <a:pt x="2919" y="2122"/>
                  </a:lnTo>
                  <a:lnTo>
                    <a:pt x="3144" y="2072"/>
                  </a:lnTo>
                  <a:lnTo>
                    <a:pt x="3368" y="1997"/>
                  </a:lnTo>
                  <a:lnTo>
                    <a:pt x="3568" y="1922"/>
                  </a:lnTo>
                  <a:lnTo>
                    <a:pt x="3568" y="1323"/>
                  </a:lnTo>
                  <a:lnTo>
                    <a:pt x="3543" y="1074"/>
                  </a:lnTo>
                  <a:lnTo>
                    <a:pt x="2620" y="1074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477;p69">
              <a:extLst>
                <a:ext uri="{FF2B5EF4-FFF2-40B4-BE49-F238E27FC236}">
                  <a16:creationId xmlns:a16="http://schemas.microsoft.com/office/drawing/2014/main" id="{53A55B5C-DC3F-1343-A14E-55A5B52E33A5}"/>
                </a:ext>
              </a:extLst>
            </p:cNvPr>
            <p:cNvSpPr/>
            <p:nvPr/>
          </p:nvSpPr>
          <p:spPr>
            <a:xfrm>
              <a:off x="3261150" y="4308500"/>
              <a:ext cx="134100" cy="124125"/>
            </a:xfrm>
            <a:custGeom>
              <a:avLst/>
              <a:gdLst/>
              <a:ahLst/>
              <a:cxnLst/>
              <a:rect l="l" t="t" r="r" b="b"/>
              <a:pathLst>
                <a:path w="5364" h="4965" extrusionOk="0">
                  <a:moveTo>
                    <a:pt x="1821" y="0"/>
                  </a:moveTo>
                  <a:lnTo>
                    <a:pt x="1821" y="1322"/>
                  </a:lnTo>
                  <a:lnTo>
                    <a:pt x="1821" y="2021"/>
                  </a:lnTo>
                  <a:lnTo>
                    <a:pt x="574" y="3044"/>
                  </a:lnTo>
                  <a:lnTo>
                    <a:pt x="449" y="3168"/>
                  </a:lnTo>
                  <a:lnTo>
                    <a:pt x="349" y="3293"/>
                  </a:lnTo>
                  <a:lnTo>
                    <a:pt x="250" y="3443"/>
                  </a:lnTo>
                  <a:lnTo>
                    <a:pt x="150" y="3593"/>
                  </a:lnTo>
                  <a:lnTo>
                    <a:pt x="100" y="3742"/>
                  </a:lnTo>
                  <a:lnTo>
                    <a:pt x="50" y="3917"/>
                  </a:lnTo>
                  <a:lnTo>
                    <a:pt x="25" y="4091"/>
                  </a:lnTo>
                  <a:lnTo>
                    <a:pt x="0" y="4266"/>
                  </a:lnTo>
                  <a:lnTo>
                    <a:pt x="0" y="4715"/>
                  </a:lnTo>
                  <a:lnTo>
                    <a:pt x="25" y="4815"/>
                  </a:lnTo>
                  <a:lnTo>
                    <a:pt x="75" y="4890"/>
                  </a:lnTo>
                  <a:lnTo>
                    <a:pt x="150" y="4940"/>
                  </a:lnTo>
                  <a:lnTo>
                    <a:pt x="250" y="4965"/>
                  </a:lnTo>
                  <a:lnTo>
                    <a:pt x="5139" y="4965"/>
                  </a:lnTo>
                  <a:lnTo>
                    <a:pt x="5239" y="4940"/>
                  </a:lnTo>
                  <a:lnTo>
                    <a:pt x="5314" y="4890"/>
                  </a:lnTo>
                  <a:lnTo>
                    <a:pt x="5364" y="4815"/>
                  </a:lnTo>
                  <a:lnTo>
                    <a:pt x="5364" y="4715"/>
                  </a:lnTo>
                  <a:lnTo>
                    <a:pt x="5364" y="4266"/>
                  </a:lnTo>
                  <a:lnTo>
                    <a:pt x="5364" y="4091"/>
                  </a:lnTo>
                  <a:lnTo>
                    <a:pt x="5339" y="3917"/>
                  </a:lnTo>
                  <a:lnTo>
                    <a:pt x="5289" y="3742"/>
                  </a:lnTo>
                  <a:lnTo>
                    <a:pt x="5214" y="3593"/>
                  </a:lnTo>
                  <a:lnTo>
                    <a:pt x="5139" y="3443"/>
                  </a:lnTo>
                  <a:lnTo>
                    <a:pt x="5040" y="3293"/>
                  </a:lnTo>
                  <a:lnTo>
                    <a:pt x="4915" y="3168"/>
                  </a:lnTo>
                  <a:lnTo>
                    <a:pt x="4790" y="3044"/>
                  </a:lnTo>
                  <a:lnTo>
                    <a:pt x="3568" y="2021"/>
                  </a:lnTo>
                  <a:lnTo>
                    <a:pt x="3568" y="1322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478;p69">
              <a:extLst>
                <a:ext uri="{FF2B5EF4-FFF2-40B4-BE49-F238E27FC236}">
                  <a16:creationId xmlns:a16="http://schemas.microsoft.com/office/drawing/2014/main" id="{E05E65BE-4F79-DD46-BE3D-F75A269EF674}"/>
                </a:ext>
              </a:extLst>
            </p:cNvPr>
            <p:cNvSpPr/>
            <p:nvPr/>
          </p:nvSpPr>
          <p:spPr>
            <a:xfrm>
              <a:off x="3261150" y="4308500"/>
              <a:ext cx="89200" cy="124125"/>
            </a:xfrm>
            <a:custGeom>
              <a:avLst/>
              <a:gdLst/>
              <a:ahLst/>
              <a:cxnLst/>
              <a:rect l="l" t="t" r="r" b="b"/>
              <a:pathLst>
                <a:path w="3568" h="4965" extrusionOk="0">
                  <a:moveTo>
                    <a:pt x="1821" y="0"/>
                  </a:moveTo>
                  <a:lnTo>
                    <a:pt x="1821" y="1322"/>
                  </a:lnTo>
                  <a:lnTo>
                    <a:pt x="1821" y="2021"/>
                  </a:lnTo>
                  <a:lnTo>
                    <a:pt x="574" y="3044"/>
                  </a:lnTo>
                  <a:lnTo>
                    <a:pt x="449" y="3168"/>
                  </a:lnTo>
                  <a:lnTo>
                    <a:pt x="349" y="3293"/>
                  </a:lnTo>
                  <a:lnTo>
                    <a:pt x="250" y="3443"/>
                  </a:lnTo>
                  <a:lnTo>
                    <a:pt x="150" y="3593"/>
                  </a:lnTo>
                  <a:lnTo>
                    <a:pt x="100" y="3742"/>
                  </a:lnTo>
                  <a:lnTo>
                    <a:pt x="50" y="3917"/>
                  </a:lnTo>
                  <a:lnTo>
                    <a:pt x="25" y="4091"/>
                  </a:lnTo>
                  <a:lnTo>
                    <a:pt x="0" y="4266"/>
                  </a:lnTo>
                  <a:lnTo>
                    <a:pt x="0" y="4715"/>
                  </a:lnTo>
                  <a:lnTo>
                    <a:pt x="25" y="4815"/>
                  </a:lnTo>
                  <a:lnTo>
                    <a:pt x="75" y="4890"/>
                  </a:lnTo>
                  <a:lnTo>
                    <a:pt x="150" y="4940"/>
                  </a:lnTo>
                  <a:lnTo>
                    <a:pt x="250" y="4965"/>
                  </a:lnTo>
                  <a:lnTo>
                    <a:pt x="1048" y="4965"/>
                  </a:lnTo>
                  <a:lnTo>
                    <a:pt x="948" y="4940"/>
                  </a:lnTo>
                  <a:lnTo>
                    <a:pt x="873" y="4890"/>
                  </a:lnTo>
                  <a:lnTo>
                    <a:pt x="823" y="4815"/>
                  </a:lnTo>
                  <a:lnTo>
                    <a:pt x="823" y="4715"/>
                  </a:lnTo>
                  <a:lnTo>
                    <a:pt x="823" y="4266"/>
                  </a:lnTo>
                  <a:lnTo>
                    <a:pt x="823" y="4091"/>
                  </a:lnTo>
                  <a:lnTo>
                    <a:pt x="848" y="3917"/>
                  </a:lnTo>
                  <a:lnTo>
                    <a:pt x="898" y="3742"/>
                  </a:lnTo>
                  <a:lnTo>
                    <a:pt x="973" y="3593"/>
                  </a:lnTo>
                  <a:lnTo>
                    <a:pt x="1048" y="3443"/>
                  </a:lnTo>
                  <a:lnTo>
                    <a:pt x="1148" y="3293"/>
                  </a:lnTo>
                  <a:lnTo>
                    <a:pt x="1272" y="3168"/>
                  </a:lnTo>
                  <a:lnTo>
                    <a:pt x="1397" y="3044"/>
                  </a:lnTo>
                  <a:lnTo>
                    <a:pt x="2345" y="2270"/>
                  </a:lnTo>
                  <a:lnTo>
                    <a:pt x="2420" y="2195"/>
                  </a:lnTo>
                  <a:lnTo>
                    <a:pt x="2495" y="2171"/>
                  </a:lnTo>
                  <a:lnTo>
                    <a:pt x="2595" y="2146"/>
                  </a:lnTo>
                  <a:lnTo>
                    <a:pt x="2694" y="2121"/>
                  </a:lnTo>
                  <a:lnTo>
                    <a:pt x="2944" y="2121"/>
                  </a:lnTo>
                  <a:lnTo>
                    <a:pt x="3144" y="2071"/>
                  </a:lnTo>
                  <a:lnTo>
                    <a:pt x="3368" y="2021"/>
                  </a:lnTo>
                  <a:lnTo>
                    <a:pt x="3568" y="1921"/>
                  </a:lnTo>
                  <a:lnTo>
                    <a:pt x="3568" y="1322"/>
                  </a:lnTo>
                  <a:lnTo>
                    <a:pt x="3568" y="1073"/>
                  </a:lnTo>
                  <a:lnTo>
                    <a:pt x="2620" y="1073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479;p69">
              <a:extLst>
                <a:ext uri="{FF2B5EF4-FFF2-40B4-BE49-F238E27FC236}">
                  <a16:creationId xmlns:a16="http://schemas.microsoft.com/office/drawing/2014/main" id="{2F0A899B-8102-7B4A-B197-CE2D4F0EE405}"/>
                </a:ext>
              </a:extLst>
            </p:cNvPr>
            <p:cNvSpPr/>
            <p:nvPr/>
          </p:nvSpPr>
          <p:spPr>
            <a:xfrm>
              <a:off x="3352200" y="4347150"/>
              <a:ext cx="199600" cy="86725"/>
            </a:xfrm>
            <a:custGeom>
              <a:avLst/>
              <a:gdLst/>
              <a:ahLst/>
              <a:cxnLst/>
              <a:rect l="l" t="t" r="r" b="b"/>
              <a:pathLst>
                <a:path w="7984" h="3469" extrusionOk="0">
                  <a:moveTo>
                    <a:pt x="3568" y="1"/>
                  </a:moveTo>
                  <a:lnTo>
                    <a:pt x="2770" y="425"/>
                  </a:lnTo>
                  <a:lnTo>
                    <a:pt x="1123" y="1373"/>
                  </a:lnTo>
                  <a:lnTo>
                    <a:pt x="874" y="1548"/>
                  </a:lnTo>
                  <a:lnTo>
                    <a:pt x="649" y="1747"/>
                  </a:lnTo>
                  <a:lnTo>
                    <a:pt x="450" y="1997"/>
                  </a:lnTo>
                  <a:lnTo>
                    <a:pt x="300" y="2221"/>
                  </a:lnTo>
                  <a:lnTo>
                    <a:pt x="175" y="2496"/>
                  </a:lnTo>
                  <a:lnTo>
                    <a:pt x="75" y="2795"/>
                  </a:lnTo>
                  <a:lnTo>
                    <a:pt x="0" y="3094"/>
                  </a:lnTo>
                  <a:lnTo>
                    <a:pt x="0" y="3394"/>
                  </a:lnTo>
                  <a:lnTo>
                    <a:pt x="0" y="3444"/>
                  </a:lnTo>
                  <a:lnTo>
                    <a:pt x="50" y="3469"/>
                  </a:lnTo>
                  <a:lnTo>
                    <a:pt x="7909" y="3469"/>
                  </a:lnTo>
                  <a:lnTo>
                    <a:pt x="7959" y="3444"/>
                  </a:lnTo>
                  <a:lnTo>
                    <a:pt x="7984" y="3394"/>
                  </a:lnTo>
                  <a:lnTo>
                    <a:pt x="7959" y="3094"/>
                  </a:lnTo>
                  <a:lnTo>
                    <a:pt x="7884" y="2795"/>
                  </a:lnTo>
                  <a:lnTo>
                    <a:pt x="7809" y="2496"/>
                  </a:lnTo>
                  <a:lnTo>
                    <a:pt x="7659" y="2221"/>
                  </a:lnTo>
                  <a:lnTo>
                    <a:pt x="7510" y="1997"/>
                  </a:lnTo>
                  <a:lnTo>
                    <a:pt x="7310" y="1747"/>
                  </a:lnTo>
                  <a:lnTo>
                    <a:pt x="7086" y="1548"/>
                  </a:lnTo>
                  <a:lnTo>
                    <a:pt x="6836" y="1373"/>
                  </a:lnTo>
                  <a:lnTo>
                    <a:pt x="5190" y="425"/>
                  </a:lnTo>
                  <a:lnTo>
                    <a:pt x="4541" y="1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480;p69">
              <a:extLst>
                <a:ext uri="{FF2B5EF4-FFF2-40B4-BE49-F238E27FC236}">
                  <a16:creationId xmlns:a16="http://schemas.microsoft.com/office/drawing/2014/main" id="{9EB1F733-6897-7F43-95DB-8C09E65C0DE2}"/>
                </a:ext>
              </a:extLst>
            </p:cNvPr>
            <p:cNvSpPr/>
            <p:nvPr/>
          </p:nvSpPr>
          <p:spPr>
            <a:xfrm>
              <a:off x="3352200" y="4347150"/>
              <a:ext cx="102925" cy="86725"/>
            </a:xfrm>
            <a:custGeom>
              <a:avLst/>
              <a:gdLst/>
              <a:ahLst/>
              <a:cxnLst/>
              <a:rect l="l" t="t" r="r" b="b"/>
              <a:pathLst>
                <a:path w="4117" h="3469" extrusionOk="0">
                  <a:moveTo>
                    <a:pt x="3568" y="1"/>
                  </a:moveTo>
                  <a:lnTo>
                    <a:pt x="2770" y="425"/>
                  </a:lnTo>
                  <a:lnTo>
                    <a:pt x="1123" y="1373"/>
                  </a:lnTo>
                  <a:lnTo>
                    <a:pt x="874" y="1548"/>
                  </a:lnTo>
                  <a:lnTo>
                    <a:pt x="649" y="1747"/>
                  </a:lnTo>
                  <a:lnTo>
                    <a:pt x="450" y="1997"/>
                  </a:lnTo>
                  <a:lnTo>
                    <a:pt x="300" y="2221"/>
                  </a:lnTo>
                  <a:lnTo>
                    <a:pt x="175" y="2496"/>
                  </a:lnTo>
                  <a:lnTo>
                    <a:pt x="75" y="2795"/>
                  </a:lnTo>
                  <a:lnTo>
                    <a:pt x="0" y="3094"/>
                  </a:lnTo>
                  <a:lnTo>
                    <a:pt x="0" y="3394"/>
                  </a:lnTo>
                  <a:lnTo>
                    <a:pt x="0" y="3444"/>
                  </a:lnTo>
                  <a:lnTo>
                    <a:pt x="50" y="3469"/>
                  </a:lnTo>
                  <a:lnTo>
                    <a:pt x="1148" y="3469"/>
                  </a:lnTo>
                  <a:lnTo>
                    <a:pt x="1223" y="3244"/>
                  </a:lnTo>
                  <a:lnTo>
                    <a:pt x="1298" y="3044"/>
                  </a:lnTo>
                  <a:lnTo>
                    <a:pt x="1422" y="2845"/>
                  </a:lnTo>
                  <a:lnTo>
                    <a:pt x="1547" y="2670"/>
                  </a:lnTo>
                  <a:lnTo>
                    <a:pt x="1697" y="2496"/>
                  </a:lnTo>
                  <a:lnTo>
                    <a:pt x="1847" y="2346"/>
                  </a:lnTo>
                  <a:lnTo>
                    <a:pt x="2021" y="2196"/>
                  </a:lnTo>
                  <a:lnTo>
                    <a:pt x="2221" y="2071"/>
                  </a:lnTo>
                  <a:lnTo>
                    <a:pt x="3842" y="1099"/>
                  </a:lnTo>
                  <a:lnTo>
                    <a:pt x="4117" y="974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81;p69">
              <a:extLst>
                <a:ext uri="{FF2B5EF4-FFF2-40B4-BE49-F238E27FC236}">
                  <a16:creationId xmlns:a16="http://schemas.microsoft.com/office/drawing/2014/main" id="{88AD85A5-A7CC-274D-9F16-2FE77C24D0E0}"/>
                </a:ext>
              </a:extLst>
            </p:cNvPr>
            <p:cNvSpPr/>
            <p:nvPr/>
          </p:nvSpPr>
          <p:spPr>
            <a:xfrm>
              <a:off x="3420175" y="4271700"/>
              <a:ext cx="63025" cy="109150"/>
            </a:xfrm>
            <a:custGeom>
              <a:avLst/>
              <a:gdLst/>
              <a:ahLst/>
              <a:cxnLst/>
              <a:rect l="l" t="t" r="r" b="b"/>
              <a:pathLst>
                <a:path w="2521" h="4366" extrusionOk="0">
                  <a:moveTo>
                    <a:pt x="1" y="0"/>
                  </a:moveTo>
                  <a:lnTo>
                    <a:pt x="1" y="3119"/>
                  </a:lnTo>
                  <a:lnTo>
                    <a:pt x="26" y="3368"/>
                  </a:lnTo>
                  <a:lnTo>
                    <a:pt x="101" y="3593"/>
                  </a:lnTo>
                  <a:lnTo>
                    <a:pt x="225" y="3817"/>
                  </a:lnTo>
                  <a:lnTo>
                    <a:pt x="375" y="3992"/>
                  </a:lnTo>
                  <a:lnTo>
                    <a:pt x="550" y="4141"/>
                  </a:lnTo>
                  <a:lnTo>
                    <a:pt x="774" y="4266"/>
                  </a:lnTo>
                  <a:lnTo>
                    <a:pt x="999" y="4341"/>
                  </a:lnTo>
                  <a:lnTo>
                    <a:pt x="1273" y="4366"/>
                  </a:lnTo>
                  <a:lnTo>
                    <a:pt x="1523" y="4341"/>
                  </a:lnTo>
                  <a:lnTo>
                    <a:pt x="1747" y="4266"/>
                  </a:lnTo>
                  <a:lnTo>
                    <a:pt x="1972" y="4141"/>
                  </a:lnTo>
                  <a:lnTo>
                    <a:pt x="2146" y="3992"/>
                  </a:lnTo>
                  <a:lnTo>
                    <a:pt x="2296" y="3817"/>
                  </a:lnTo>
                  <a:lnTo>
                    <a:pt x="2421" y="3593"/>
                  </a:lnTo>
                  <a:lnTo>
                    <a:pt x="2496" y="3368"/>
                  </a:lnTo>
                  <a:lnTo>
                    <a:pt x="2520" y="3119"/>
                  </a:lnTo>
                  <a:lnTo>
                    <a:pt x="2520" y="0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82;p69">
              <a:extLst>
                <a:ext uri="{FF2B5EF4-FFF2-40B4-BE49-F238E27FC236}">
                  <a16:creationId xmlns:a16="http://schemas.microsoft.com/office/drawing/2014/main" id="{42440C0E-3067-814E-9ED9-25D05AD880D6}"/>
                </a:ext>
              </a:extLst>
            </p:cNvPr>
            <p:cNvSpPr/>
            <p:nvPr/>
          </p:nvSpPr>
          <p:spPr>
            <a:xfrm>
              <a:off x="3299175" y="4012225"/>
              <a:ext cx="305025" cy="225200"/>
            </a:xfrm>
            <a:custGeom>
              <a:avLst/>
              <a:gdLst/>
              <a:ahLst/>
              <a:cxnLst/>
              <a:rect l="l" t="t" r="r" b="b"/>
              <a:pathLst>
                <a:path w="12201" h="9008" extrusionOk="0">
                  <a:moveTo>
                    <a:pt x="6113" y="1"/>
                  </a:moveTo>
                  <a:lnTo>
                    <a:pt x="5913" y="26"/>
                  </a:lnTo>
                  <a:lnTo>
                    <a:pt x="5714" y="76"/>
                  </a:lnTo>
                  <a:lnTo>
                    <a:pt x="5539" y="201"/>
                  </a:lnTo>
                  <a:lnTo>
                    <a:pt x="5390" y="375"/>
                  </a:lnTo>
                  <a:lnTo>
                    <a:pt x="176" y="7585"/>
                  </a:lnTo>
                  <a:lnTo>
                    <a:pt x="101" y="7710"/>
                  </a:lnTo>
                  <a:lnTo>
                    <a:pt x="51" y="7810"/>
                  </a:lnTo>
                  <a:lnTo>
                    <a:pt x="26" y="7934"/>
                  </a:lnTo>
                  <a:lnTo>
                    <a:pt x="1" y="8059"/>
                  </a:lnTo>
                  <a:lnTo>
                    <a:pt x="26" y="8184"/>
                  </a:lnTo>
                  <a:lnTo>
                    <a:pt x="26" y="8309"/>
                  </a:lnTo>
                  <a:lnTo>
                    <a:pt x="76" y="8408"/>
                  </a:lnTo>
                  <a:lnTo>
                    <a:pt x="101" y="8533"/>
                  </a:lnTo>
                  <a:lnTo>
                    <a:pt x="176" y="8633"/>
                  </a:lnTo>
                  <a:lnTo>
                    <a:pt x="250" y="8733"/>
                  </a:lnTo>
                  <a:lnTo>
                    <a:pt x="325" y="8807"/>
                  </a:lnTo>
                  <a:lnTo>
                    <a:pt x="425" y="8882"/>
                  </a:lnTo>
                  <a:lnTo>
                    <a:pt x="550" y="8932"/>
                  </a:lnTo>
                  <a:lnTo>
                    <a:pt x="650" y="8982"/>
                  </a:lnTo>
                  <a:lnTo>
                    <a:pt x="774" y="9007"/>
                  </a:lnTo>
                  <a:lnTo>
                    <a:pt x="11427" y="9007"/>
                  </a:lnTo>
                  <a:lnTo>
                    <a:pt x="11552" y="8982"/>
                  </a:lnTo>
                  <a:lnTo>
                    <a:pt x="11676" y="8932"/>
                  </a:lnTo>
                  <a:lnTo>
                    <a:pt x="11776" y="8882"/>
                  </a:lnTo>
                  <a:lnTo>
                    <a:pt x="11876" y="8807"/>
                  </a:lnTo>
                  <a:lnTo>
                    <a:pt x="11951" y="8733"/>
                  </a:lnTo>
                  <a:lnTo>
                    <a:pt x="12026" y="8633"/>
                  </a:lnTo>
                  <a:lnTo>
                    <a:pt x="12101" y="8533"/>
                  </a:lnTo>
                  <a:lnTo>
                    <a:pt x="12150" y="8408"/>
                  </a:lnTo>
                  <a:lnTo>
                    <a:pt x="12175" y="8309"/>
                  </a:lnTo>
                  <a:lnTo>
                    <a:pt x="12200" y="8184"/>
                  </a:lnTo>
                  <a:lnTo>
                    <a:pt x="12200" y="8059"/>
                  </a:lnTo>
                  <a:lnTo>
                    <a:pt x="12175" y="7934"/>
                  </a:lnTo>
                  <a:lnTo>
                    <a:pt x="12150" y="7810"/>
                  </a:lnTo>
                  <a:lnTo>
                    <a:pt x="12101" y="7710"/>
                  </a:lnTo>
                  <a:lnTo>
                    <a:pt x="12026" y="7585"/>
                  </a:lnTo>
                  <a:lnTo>
                    <a:pt x="6862" y="375"/>
                  </a:lnTo>
                  <a:lnTo>
                    <a:pt x="6712" y="201"/>
                  </a:lnTo>
                  <a:lnTo>
                    <a:pt x="6512" y="76"/>
                  </a:lnTo>
                  <a:lnTo>
                    <a:pt x="6313" y="26"/>
                  </a:lnTo>
                  <a:lnTo>
                    <a:pt x="6113" y="1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83;p69">
              <a:extLst>
                <a:ext uri="{FF2B5EF4-FFF2-40B4-BE49-F238E27FC236}">
                  <a16:creationId xmlns:a16="http://schemas.microsoft.com/office/drawing/2014/main" id="{3042FCB6-6E75-834A-93F7-8B0FC135FA18}"/>
                </a:ext>
              </a:extLst>
            </p:cNvPr>
            <p:cNvSpPr/>
            <p:nvPr/>
          </p:nvSpPr>
          <p:spPr>
            <a:xfrm>
              <a:off x="3299175" y="4012225"/>
              <a:ext cx="180900" cy="225200"/>
            </a:xfrm>
            <a:custGeom>
              <a:avLst/>
              <a:gdLst/>
              <a:ahLst/>
              <a:cxnLst/>
              <a:rect l="l" t="t" r="r" b="b"/>
              <a:pathLst>
                <a:path w="7236" h="9008" extrusionOk="0">
                  <a:moveTo>
                    <a:pt x="6113" y="1"/>
                  </a:moveTo>
                  <a:lnTo>
                    <a:pt x="5913" y="26"/>
                  </a:lnTo>
                  <a:lnTo>
                    <a:pt x="5714" y="76"/>
                  </a:lnTo>
                  <a:lnTo>
                    <a:pt x="5539" y="201"/>
                  </a:lnTo>
                  <a:lnTo>
                    <a:pt x="5390" y="375"/>
                  </a:lnTo>
                  <a:lnTo>
                    <a:pt x="176" y="7585"/>
                  </a:lnTo>
                  <a:lnTo>
                    <a:pt x="101" y="7710"/>
                  </a:lnTo>
                  <a:lnTo>
                    <a:pt x="51" y="7810"/>
                  </a:lnTo>
                  <a:lnTo>
                    <a:pt x="26" y="7934"/>
                  </a:lnTo>
                  <a:lnTo>
                    <a:pt x="1" y="8059"/>
                  </a:lnTo>
                  <a:lnTo>
                    <a:pt x="26" y="8184"/>
                  </a:lnTo>
                  <a:lnTo>
                    <a:pt x="26" y="8309"/>
                  </a:lnTo>
                  <a:lnTo>
                    <a:pt x="76" y="8408"/>
                  </a:lnTo>
                  <a:lnTo>
                    <a:pt x="101" y="8533"/>
                  </a:lnTo>
                  <a:lnTo>
                    <a:pt x="176" y="8633"/>
                  </a:lnTo>
                  <a:lnTo>
                    <a:pt x="250" y="8733"/>
                  </a:lnTo>
                  <a:lnTo>
                    <a:pt x="325" y="8807"/>
                  </a:lnTo>
                  <a:lnTo>
                    <a:pt x="425" y="8882"/>
                  </a:lnTo>
                  <a:lnTo>
                    <a:pt x="550" y="8932"/>
                  </a:lnTo>
                  <a:lnTo>
                    <a:pt x="650" y="8982"/>
                  </a:lnTo>
                  <a:lnTo>
                    <a:pt x="774" y="9007"/>
                  </a:lnTo>
                  <a:lnTo>
                    <a:pt x="3045" y="9007"/>
                  </a:lnTo>
                  <a:lnTo>
                    <a:pt x="2920" y="8982"/>
                  </a:lnTo>
                  <a:lnTo>
                    <a:pt x="2795" y="8932"/>
                  </a:lnTo>
                  <a:lnTo>
                    <a:pt x="2695" y="8882"/>
                  </a:lnTo>
                  <a:lnTo>
                    <a:pt x="2595" y="8807"/>
                  </a:lnTo>
                  <a:lnTo>
                    <a:pt x="2496" y="8733"/>
                  </a:lnTo>
                  <a:lnTo>
                    <a:pt x="2421" y="8633"/>
                  </a:lnTo>
                  <a:lnTo>
                    <a:pt x="2371" y="8533"/>
                  </a:lnTo>
                  <a:lnTo>
                    <a:pt x="2321" y="8408"/>
                  </a:lnTo>
                  <a:lnTo>
                    <a:pt x="2296" y="8309"/>
                  </a:lnTo>
                  <a:lnTo>
                    <a:pt x="2271" y="8184"/>
                  </a:lnTo>
                  <a:lnTo>
                    <a:pt x="2271" y="8059"/>
                  </a:lnTo>
                  <a:lnTo>
                    <a:pt x="2296" y="7934"/>
                  </a:lnTo>
                  <a:lnTo>
                    <a:pt x="2321" y="7810"/>
                  </a:lnTo>
                  <a:lnTo>
                    <a:pt x="2371" y="7710"/>
                  </a:lnTo>
                  <a:lnTo>
                    <a:pt x="2446" y="7585"/>
                  </a:lnTo>
                  <a:lnTo>
                    <a:pt x="7236" y="924"/>
                  </a:lnTo>
                  <a:lnTo>
                    <a:pt x="6862" y="375"/>
                  </a:lnTo>
                  <a:lnTo>
                    <a:pt x="6712" y="201"/>
                  </a:lnTo>
                  <a:lnTo>
                    <a:pt x="6512" y="76"/>
                  </a:lnTo>
                  <a:lnTo>
                    <a:pt x="6313" y="26"/>
                  </a:lnTo>
                  <a:lnTo>
                    <a:pt x="6113" y="1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484;p69">
              <a:extLst>
                <a:ext uri="{FF2B5EF4-FFF2-40B4-BE49-F238E27FC236}">
                  <a16:creationId xmlns:a16="http://schemas.microsoft.com/office/drawing/2014/main" id="{93EBC781-D2F2-184D-B7EC-DB71E351D687}"/>
                </a:ext>
              </a:extLst>
            </p:cNvPr>
            <p:cNvSpPr/>
            <p:nvPr/>
          </p:nvSpPr>
          <p:spPr>
            <a:xfrm>
              <a:off x="3379025" y="4157550"/>
              <a:ext cx="145950" cy="79875"/>
            </a:xfrm>
            <a:custGeom>
              <a:avLst/>
              <a:gdLst/>
              <a:ahLst/>
              <a:cxnLst/>
              <a:rect l="l" t="t" r="r" b="b"/>
              <a:pathLst>
                <a:path w="5838" h="3195" extrusionOk="0">
                  <a:moveTo>
                    <a:pt x="1447" y="1"/>
                  </a:moveTo>
                  <a:lnTo>
                    <a:pt x="1297" y="26"/>
                  </a:lnTo>
                  <a:lnTo>
                    <a:pt x="1148" y="51"/>
                  </a:lnTo>
                  <a:lnTo>
                    <a:pt x="1023" y="101"/>
                  </a:lnTo>
                  <a:lnTo>
                    <a:pt x="898" y="200"/>
                  </a:lnTo>
                  <a:lnTo>
                    <a:pt x="699" y="375"/>
                  </a:lnTo>
                  <a:lnTo>
                    <a:pt x="499" y="575"/>
                  </a:lnTo>
                  <a:lnTo>
                    <a:pt x="349" y="799"/>
                  </a:lnTo>
                  <a:lnTo>
                    <a:pt x="225" y="1024"/>
                  </a:lnTo>
                  <a:lnTo>
                    <a:pt x="125" y="1273"/>
                  </a:lnTo>
                  <a:lnTo>
                    <a:pt x="50" y="1523"/>
                  </a:lnTo>
                  <a:lnTo>
                    <a:pt x="0" y="1797"/>
                  </a:lnTo>
                  <a:lnTo>
                    <a:pt x="0" y="2071"/>
                  </a:lnTo>
                  <a:lnTo>
                    <a:pt x="0" y="3194"/>
                  </a:lnTo>
                  <a:lnTo>
                    <a:pt x="5838" y="3194"/>
                  </a:lnTo>
                  <a:lnTo>
                    <a:pt x="5838" y="2545"/>
                  </a:lnTo>
                  <a:lnTo>
                    <a:pt x="5838" y="2321"/>
                  </a:lnTo>
                  <a:lnTo>
                    <a:pt x="5788" y="2096"/>
                  </a:lnTo>
                  <a:lnTo>
                    <a:pt x="5738" y="1897"/>
                  </a:lnTo>
                  <a:lnTo>
                    <a:pt x="5663" y="1697"/>
                  </a:lnTo>
                  <a:lnTo>
                    <a:pt x="5588" y="1498"/>
                  </a:lnTo>
                  <a:lnTo>
                    <a:pt x="5464" y="1323"/>
                  </a:lnTo>
                  <a:lnTo>
                    <a:pt x="5339" y="1148"/>
                  </a:lnTo>
                  <a:lnTo>
                    <a:pt x="5214" y="999"/>
                  </a:lnTo>
                  <a:lnTo>
                    <a:pt x="5040" y="849"/>
                  </a:lnTo>
                  <a:lnTo>
                    <a:pt x="4890" y="724"/>
                  </a:lnTo>
                  <a:lnTo>
                    <a:pt x="4690" y="624"/>
                  </a:lnTo>
                  <a:lnTo>
                    <a:pt x="4516" y="525"/>
                  </a:lnTo>
                  <a:lnTo>
                    <a:pt x="4316" y="450"/>
                  </a:lnTo>
                  <a:lnTo>
                    <a:pt x="4092" y="400"/>
                  </a:lnTo>
                  <a:lnTo>
                    <a:pt x="3892" y="375"/>
                  </a:lnTo>
                  <a:lnTo>
                    <a:pt x="3668" y="350"/>
                  </a:lnTo>
                  <a:lnTo>
                    <a:pt x="2121" y="350"/>
                  </a:lnTo>
                  <a:lnTo>
                    <a:pt x="1996" y="200"/>
                  </a:lnTo>
                  <a:lnTo>
                    <a:pt x="1821" y="101"/>
                  </a:lnTo>
                  <a:lnTo>
                    <a:pt x="1647" y="26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485;p69">
              <a:extLst>
                <a:ext uri="{FF2B5EF4-FFF2-40B4-BE49-F238E27FC236}">
                  <a16:creationId xmlns:a16="http://schemas.microsoft.com/office/drawing/2014/main" id="{A4E5AB95-2BD3-084C-AA99-15BC62B4CDC1}"/>
                </a:ext>
              </a:extLst>
            </p:cNvPr>
            <p:cNvSpPr/>
            <p:nvPr/>
          </p:nvSpPr>
          <p:spPr>
            <a:xfrm>
              <a:off x="3332250" y="4042800"/>
              <a:ext cx="239525" cy="169675"/>
            </a:xfrm>
            <a:custGeom>
              <a:avLst/>
              <a:gdLst/>
              <a:ahLst/>
              <a:cxnLst/>
              <a:rect l="l" t="t" r="r" b="b"/>
              <a:pathLst>
                <a:path w="9581" h="6787" extrusionOk="0">
                  <a:moveTo>
                    <a:pt x="4790" y="0"/>
                  </a:moveTo>
                  <a:lnTo>
                    <a:pt x="4715" y="25"/>
                  </a:lnTo>
                  <a:lnTo>
                    <a:pt x="4640" y="75"/>
                  </a:lnTo>
                  <a:lnTo>
                    <a:pt x="25" y="6487"/>
                  </a:lnTo>
                  <a:lnTo>
                    <a:pt x="0" y="6537"/>
                  </a:lnTo>
                  <a:lnTo>
                    <a:pt x="0" y="6587"/>
                  </a:lnTo>
                  <a:lnTo>
                    <a:pt x="25" y="6686"/>
                  </a:lnTo>
                  <a:lnTo>
                    <a:pt x="75" y="6736"/>
                  </a:lnTo>
                  <a:lnTo>
                    <a:pt x="125" y="6761"/>
                  </a:lnTo>
                  <a:lnTo>
                    <a:pt x="175" y="6786"/>
                  </a:lnTo>
                  <a:lnTo>
                    <a:pt x="9380" y="6786"/>
                  </a:lnTo>
                  <a:lnTo>
                    <a:pt x="9430" y="6761"/>
                  </a:lnTo>
                  <a:lnTo>
                    <a:pt x="9480" y="6736"/>
                  </a:lnTo>
                  <a:lnTo>
                    <a:pt x="9555" y="6686"/>
                  </a:lnTo>
                  <a:lnTo>
                    <a:pt x="9580" y="6587"/>
                  </a:lnTo>
                  <a:lnTo>
                    <a:pt x="9555" y="6537"/>
                  </a:lnTo>
                  <a:lnTo>
                    <a:pt x="9530" y="6487"/>
                  </a:lnTo>
                  <a:lnTo>
                    <a:pt x="4940" y="75"/>
                  </a:lnTo>
                  <a:lnTo>
                    <a:pt x="4865" y="25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FC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486;p69">
              <a:extLst>
                <a:ext uri="{FF2B5EF4-FFF2-40B4-BE49-F238E27FC236}">
                  <a16:creationId xmlns:a16="http://schemas.microsoft.com/office/drawing/2014/main" id="{FAC31CAF-1158-C64E-A16E-0D128E47CC24}"/>
                </a:ext>
              </a:extLst>
            </p:cNvPr>
            <p:cNvSpPr/>
            <p:nvPr/>
          </p:nvSpPr>
          <p:spPr>
            <a:xfrm>
              <a:off x="3332250" y="4042800"/>
              <a:ext cx="132250" cy="169675"/>
            </a:xfrm>
            <a:custGeom>
              <a:avLst/>
              <a:gdLst/>
              <a:ahLst/>
              <a:cxnLst/>
              <a:rect l="l" t="t" r="r" b="b"/>
              <a:pathLst>
                <a:path w="5290" h="6787" extrusionOk="0">
                  <a:moveTo>
                    <a:pt x="4790" y="0"/>
                  </a:moveTo>
                  <a:lnTo>
                    <a:pt x="4715" y="25"/>
                  </a:lnTo>
                  <a:lnTo>
                    <a:pt x="4640" y="75"/>
                  </a:lnTo>
                  <a:lnTo>
                    <a:pt x="25" y="6487"/>
                  </a:lnTo>
                  <a:lnTo>
                    <a:pt x="0" y="6537"/>
                  </a:lnTo>
                  <a:lnTo>
                    <a:pt x="0" y="6587"/>
                  </a:lnTo>
                  <a:lnTo>
                    <a:pt x="25" y="6686"/>
                  </a:lnTo>
                  <a:lnTo>
                    <a:pt x="75" y="6736"/>
                  </a:lnTo>
                  <a:lnTo>
                    <a:pt x="125" y="6761"/>
                  </a:lnTo>
                  <a:lnTo>
                    <a:pt x="175" y="6786"/>
                  </a:lnTo>
                  <a:lnTo>
                    <a:pt x="948" y="6786"/>
                  </a:lnTo>
                  <a:lnTo>
                    <a:pt x="998" y="6562"/>
                  </a:lnTo>
                  <a:lnTo>
                    <a:pt x="1123" y="6362"/>
                  </a:lnTo>
                  <a:lnTo>
                    <a:pt x="5289" y="574"/>
                  </a:lnTo>
                  <a:lnTo>
                    <a:pt x="4940" y="75"/>
                  </a:lnTo>
                  <a:lnTo>
                    <a:pt x="4865" y="25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FC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487;p69">
              <a:extLst>
                <a:ext uri="{FF2B5EF4-FFF2-40B4-BE49-F238E27FC236}">
                  <a16:creationId xmlns:a16="http://schemas.microsoft.com/office/drawing/2014/main" id="{71317D54-89F4-014F-A08B-3F7FF8956158}"/>
                </a:ext>
              </a:extLst>
            </p:cNvPr>
            <p:cNvSpPr/>
            <p:nvPr/>
          </p:nvSpPr>
          <p:spPr>
            <a:xfrm>
              <a:off x="3379025" y="4157550"/>
              <a:ext cx="145325" cy="54925"/>
            </a:xfrm>
            <a:custGeom>
              <a:avLst/>
              <a:gdLst/>
              <a:ahLst/>
              <a:cxnLst/>
              <a:rect l="l" t="t" r="r" b="b"/>
              <a:pathLst>
                <a:path w="5813" h="2197" extrusionOk="0">
                  <a:moveTo>
                    <a:pt x="1447" y="1"/>
                  </a:moveTo>
                  <a:lnTo>
                    <a:pt x="1297" y="26"/>
                  </a:lnTo>
                  <a:lnTo>
                    <a:pt x="1148" y="51"/>
                  </a:lnTo>
                  <a:lnTo>
                    <a:pt x="1023" y="101"/>
                  </a:lnTo>
                  <a:lnTo>
                    <a:pt x="898" y="200"/>
                  </a:lnTo>
                  <a:lnTo>
                    <a:pt x="699" y="375"/>
                  </a:lnTo>
                  <a:lnTo>
                    <a:pt x="499" y="575"/>
                  </a:lnTo>
                  <a:lnTo>
                    <a:pt x="349" y="799"/>
                  </a:lnTo>
                  <a:lnTo>
                    <a:pt x="225" y="1024"/>
                  </a:lnTo>
                  <a:lnTo>
                    <a:pt x="125" y="1273"/>
                  </a:lnTo>
                  <a:lnTo>
                    <a:pt x="50" y="1523"/>
                  </a:lnTo>
                  <a:lnTo>
                    <a:pt x="0" y="1797"/>
                  </a:lnTo>
                  <a:lnTo>
                    <a:pt x="0" y="2071"/>
                  </a:lnTo>
                  <a:lnTo>
                    <a:pt x="0" y="2196"/>
                  </a:lnTo>
                  <a:lnTo>
                    <a:pt x="5813" y="2196"/>
                  </a:lnTo>
                  <a:lnTo>
                    <a:pt x="5763" y="1997"/>
                  </a:lnTo>
                  <a:lnTo>
                    <a:pt x="5713" y="1797"/>
                  </a:lnTo>
                  <a:lnTo>
                    <a:pt x="5638" y="1622"/>
                  </a:lnTo>
                  <a:lnTo>
                    <a:pt x="5564" y="1473"/>
                  </a:lnTo>
                  <a:lnTo>
                    <a:pt x="5464" y="1298"/>
                  </a:lnTo>
                  <a:lnTo>
                    <a:pt x="5339" y="1148"/>
                  </a:lnTo>
                  <a:lnTo>
                    <a:pt x="5214" y="999"/>
                  </a:lnTo>
                  <a:lnTo>
                    <a:pt x="5090" y="874"/>
                  </a:lnTo>
                  <a:lnTo>
                    <a:pt x="4940" y="774"/>
                  </a:lnTo>
                  <a:lnTo>
                    <a:pt x="4765" y="649"/>
                  </a:lnTo>
                  <a:lnTo>
                    <a:pt x="4616" y="575"/>
                  </a:lnTo>
                  <a:lnTo>
                    <a:pt x="4441" y="500"/>
                  </a:lnTo>
                  <a:lnTo>
                    <a:pt x="4241" y="425"/>
                  </a:lnTo>
                  <a:lnTo>
                    <a:pt x="4067" y="400"/>
                  </a:lnTo>
                  <a:lnTo>
                    <a:pt x="3867" y="375"/>
                  </a:lnTo>
                  <a:lnTo>
                    <a:pt x="3668" y="350"/>
                  </a:lnTo>
                  <a:lnTo>
                    <a:pt x="2121" y="350"/>
                  </a:lnTo>
                  <a:lnTo>
                    <a:pt x="1996" y="200"/>
                  </a:lnTo>
                  <a:lnTo>
                    <a:pt x="1821" y="101"/>
                  </a:lnTo>
                  <a:lnTo>
                    <a:pt x="1647" y="26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FFC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488;p69">
              <a:extLst>
                <a:ext uri="{FF2B5EF4-FFF2-40B4-BE49-F238E27FC236}">
                  <a16:creationId xmlns:a16="http://schemas.microsoft.com/office/drawing/2014/main" id="{4057F38A-1D9A-9D40-A484-203CB74A1A93}"/>
                </a:ext>
              </a:extLst>
            </p:cNvPr>
            <p:cNvSpPr/>
            <p:nvPr/>
          </p:nvSpPr>
          <p:spPr>
            <a:xfrm>
              <a:off x="3433900" y="4102050"/>
              <a:ext cx="35575" cy="88575"/>
            </a:xfrm>
            <a:custGeom>
              <a:avLst/>
              <a:gdLst/>
              <a:ahLst/>
              <a:cxnLst/>
              <a:rect l="l" t="t" r="r" b="b"/>
              <a:pathLst>
                <a:path w="1423" h="3543" extrusionOk="0">
                  <a:moveTo>
                    <a:pt x="300" y="0"/>
                  </a:moveTo>
                  <a:lnTo>
                    <a:pt x="175" y="25"/>
                  </a:lnTo>
                  <a:lnTo>
                    <a:pt x="75" y="100"/>
                  </a:lnTo>
                  <a:lnTo>
                    <a:pt x="26" y="200"/>
                  </a:lnTo>
                  <a:lnTo>
                    <a:pt x="1" y="325"/>
                  </a:lnTo>
                  <a:lnTo>
                    <a:pt x="175" y="2321"/>
                  </a:lnTo>
                  <a:lnTo>
                    <a:pt x="300" y="3543"/>
                  </a:lnTo>
                  <a:lnTo>
                    <a:pt x="1173" y="3543"/>
                  </a:lnTo>
                  <a:lnTo>
                    <a:pt x="1248" y="2321"/>
                  </a:lnTo>
                  <a:lnTo>
                    <a:pt x="1423" y="325"/>
                  </a:lnTo>
                  <a:lnTo>
                    <a:pt x="1398" y="200"/>
                  </a:lnTo>
                  <a:lnTo>
                    <a:pt x="1348" y="100"/>
                  </a:lnTo>
                  <a:lnTo>
                    <a:pt x="1248" y="25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489;p69">
              <a:extLst>
                <a:ext uri="{FF2B5EF4-FFF2-40B4-BE49-F238E27FC236}">
                  <a16:creationId xmlns:a16="http://schemas.microsoft.com/office/drawing/2014/main" id="{4BCB245B-9473-8C4D-876C-9C2D0855C802}"/>
                </a:ext>
              </a:extLst>
            </p:cNvPr>
            <p:cNvSpPr/>
            <p:nvPr/>
          </p:nvSpPr>
          <p:spPr>
            <a:xfrm>
              <a:off x="3395850" y="4174400"/>
              <a:ext cx="112300" cy="88575"/>
            </a:xfrm>
            <a:custGeom>
              <a:avLst/>
              <a:gdLst/>
              <a:ahLst/>
              <a:cxnLst/>
              <a:rect l="l" t="t" r="r" b="b"/>
              <a:pathLst>
                <a:path w="4492" h="3543" extrusionOk="0">
                  <a:moveTo>
                    <a:pt x="799" y="0"/>
                  </a:moveTo>
                  <a:lnTo>
                    <a:pt x="724" y="25"/>
                  </a:lnTo>
                  <a:lnTo>
                    <a:pt x="649" y="50"/>
                  </a:lnTo>
                  <a:lnTo>
                    <a:pt x="500" y="175"/>
                  </a:lnTo>
                  <a:lnTo>
                    <a:pt x="375" y="325"/>
                  </a:lnTo>
                  <a:lnTo>
                    <a:pt x="250" y="474"/>
                  </a:lnTo>
                  <a:lnTo>
                    <a:pt x="175" y="649"/>
                  </a:lnTo>
                  <a:lnTo>
                    <a:pt x="101" y="824"/>
                  </a:lnTo>
                  <a:lnTo>
                    <a:pt x="51" y="998"/>
                  </a:lnTo>
                  <a:lnTo>
                    <a:pt x="1" y="1198"/>
                  </a:lnTo>
                  <a:lnTo>
                    <a:pt x="1" y="1397"/>
                  </a:lnTo>
                  <a:lnTo>
                    <a:pt x="1" y="2495"/>
                  </a:lnTo>
                  <a:lnTo>
                    <a:pt x="126" y="3543"/>
                  </a:lnTo>
                  <a:lnTo>
                    <a:pt x="4367" y="3543"/>
                  </a:lnTo>
                  <a:lnTo>
                    <a:pt x="4491" y="2495"/>
                  </a:lnTo>
                  <a:lnTo>
                    <a:pt x="4491" y="1871"/>
                  </a:lnTo>
                  <a:lnTo>
                    <a:pt x="4491" y="1722"/>
                  </a:lnTo>
                  <a:lnTo>
                    <a:pt x="4466" y="1572"/>
                  </a:lnTo>
                  <a:lnTo>
                    <a:pt x="4367" y="1273"/>
                  </a:lnTo>
                  <a:lnTo>
                    <a:pt x="4242" y="1023"/>
                  </a:lnTo>
                  <a:lnTo>
                    <a:pt x="4042" y="799"/>
                  </a:lnTo>
                  <a:lnTo>
                    <a:pt x="3818" y="624"/>
                  </a:lnTo>
                  <a:lnTo>
                    <a:pt x="3568" y="474"/>
                  </a:lnTo>
                  <a:lnTo>
                    <a:pt x="3294" y="399"/>
                  </a:lnTo>
                  <a:lnTo>
                    <a:pt x="3144" y="375"/>
                  </a:lnTo>
                  <a:lnTo>
                    <a:pt x="2995" y="350"/>
                  </a:lnTo>
                  <a:lnTo>
                    <a:pt x="1074" y="350"/>
                  </a:lnTo>
                  <a:lnTo>
                    <a:pt x="924" y="100"/>
                  </a:lnTo>
                  <a:lnTo>
                    <a:pt x="874" y="50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2D2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490;p69">
              <a:extLst>
                <a:ext uri="{FF2B5EF4-FFF2-40B4-BE49-F238E27FC236}">
                  <a16:creationId xmlns:a16="http://schemas.microsoft.com/office/drawing/2014/main" id="{BEE43118-DCDE-9D47-8C89-E0014767CB5A}"/>
                </a:ext>
              </a:extLst>
            </p:cNvPr>
            <p:cNvSpPr/>
            <p:nvPr/>
          </p:nvSpPr>
          <p:spPr>
            <a:xfrm>
              <a:off x="3420175" y="4271700"/>
              <a:ext cx="63025" cy="109150"/>
            </a:xfrm>
            <a:custGeom>
              <a:avLst/>
              <a:gdLst/>
              <a:ahLst/>
              <a:cxnLst/>
              <a:rect l="l" t="t" r="r" b="b"/>
              <a:pathLst>
                <a:path w="2521" h="4366" extrusionOk="0">
                  <a:moveTo>
                    <a:pt x="1" y="0"/>
                  </a:moveTo>
                  <a:lnTo>
                    <a:pt x="1" y="3094"/>
                  </a:lnTo>
                  <a:lnTo>
                    <a:pt x="26" y="3343"/>
                  </a:lnTo>
                  <a:lnTo>
                    <a:pt x="101" y="3568"/>
                  </a:lnTo>
                  <a:lnTo>
                    <a:pt x="200" y="3792"/>
                  </a:lnTo>
                  <a:lnTo>
                    <a:pt x="350" y="3992"/>
                  </a:lnTo>
                  <a:lnTo>
                    <a:pt x="550" y="4141"/>
                  </a:lnTo>
                  <a:lnTo>
                    <a:pt x="749" y="4266"/>
                  </a:lnTo>
                  <a:lnTo>
                    <a:pt x="999" y="4341"/>
                  </a:lnTo>
                  <a:lnTo>
                    <a:pt x="1248" y="4366"/>
                  </a:lnTo>
                  <a:lnTo>
                    <a:pt x="1448" y="4366"/>
                  </a:lnTo>
                  <a:lnTo>
                    <a:pt x="1622" y="4316"/>
                  </a:lnTo>
                  <a:lnTo>
                    <a:pt x="1448" y="4241"/>
                  </a:lnTo>
                  <a:lnTo>
                    <a:pt x="1273" y="4141"/>
                  </a:lnTo>
                  <a:lnTo>
                    <a:pt x="1123" y="4017"/>
                  </a:lnTo>
                  <a:lnTo>
                    <a:pt x="974" y="3867"/>
                  </a:lnTo>
                  <a:lnTo>
                    <a:pt x="874" y="3692"/>
                  </a:lnTo>
                  <a:lnTo>
                    <a:pt x="799" y="3518"/>
                  </a:lnTo>
                  <a:lnTo>
                    <a:pt x="749" y="3318"/>
                  </a:lnTo>
                  <a:lnTo>
                    <a:pt x="724" y="3119"/>
                  </a:lnTo>
                  <a:lnTo>
                    <a:pt x="749" y="3069"/>
                  </a:lnTo>
                  <a:lnTo>
                    <a:pt x="799" y="3044"/>
                  </a:lnTo>
                  <a:lnTo>
                    <a:pt x="1024" y="3094"/>
                  </a:lnTo>
                  <a:lnTo>
                    <a:pt x="1273" y="3094"/>
                  </a:lnTo>
                  <a:lnTo>
                    <a:pt x="1597" y="3069"/>
                  </a:lnTo>
                  <a:lnTo>
                    <a:pt x="1922" y="3019"/>
                  </a:lnTo>
                  <a:lnTo>
                    <a:pt x="2221" y="2919"/>
                  </a:lnTo>
                  <a:lnTo>
                    <a:pt x="2520" y="2794"/>
                  </a:lnTo>
                  <a:lnTo>
                    <a:pt x="2520" y="1821"/>
                  </a:lnTo>
                  <a:lnTo>
                    <a:pt x="724" y="1821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491;p69">
              <a:extLst>
                <a:ext uri="{FF2B5EF4-FFF2-40B4-BE49-F238E27FC236}">
                  <a16:creationId xmlns:a16="http://schemas.microsoft.com/office/drawing/2014/main" id="{BB0203FB-587F-A44D-818B-8335D032828E}"/>
                </a:ext>
              </a:extLst>
            </p:cNvPr>
            <p:cNvSpPr/>
            <p:nvPr/>
          </p:nvSpPr>
          <p:spPr>
            <a:xfrm>
              <a:off x="3395850" y="4228650"/>
              <a:ext cx="112300" cy="107925"/>
            </a:xfrm>
            <a:custGeom>
              <a:avLst/>
              <a:gdLst/>
              <a:ahLst/>
              <a:cxnLst/>
              <a:rect l="l" t="t" r="r" b="b"/>
              <a:pathLst>
                <a:path w="4492" h="4317" extrusionOk="0">
                  <a:moveTo>
                    <a:pt x="1697" y="1"/>
                  </a:moveTo>
                  <a:lnTo>
                    <a:pt x="1123" y="76"/>
                  </a:lnTo>
                  <a:lnTo>
                    <a:pt x="550" y="175"/>
                  </a:lnTo>
                  <a:lnTo>
                    <a:pt x="1" y="325"/>
                  </a:lnTo>
                  <a:lnTo>
                    <a:pt x="1" y="2046"/>
                  </a:lnTo>
                  <a:lnTo>
                    <a:pt x="1" y="2296"/>
                  </a:lnTo>
                  <a:lnTo>
                    <a:pt x="51" y="2520"/>
                  </a:lnTo>
                  <a:lnTo>
                    <a:pt x="101" y="2720"/>
                  </a:lnTo>
                  <a:lnTo>
                    <a:pt x="175" y="2945"/>
                  </a:lnTo>
                  <a:lnTo>
                    <a:pt x="275" y="3119"/>
                  </a:lnTo>
                  <a:lnTo>
                    <a:pt x="375" y="3319"/>
                  </a:lnTo>
                  <a:lnTo>
                    <a:pt x="500" y="3493"/>
                  </a:lnTo>
                  <a:lnTo>
                    <a:pt x="649" y="3643"/>
                  </a:lnTo>
                  <a:lnTo>
                    <a:pt x="824" y="3793"/>
                  </a:lnTo>
                  <a:lnTo>
                    <a:pt x="999" y="3918"/>
                  </a:lnTo>
                  <a:lnTo>
                    <a:pt x="1173" y="4042"/>
                  </a:lnTo>
                  <a:lnTo>
                    <a:pt x="1373" y="4117"/>
                  </a:lnTo>
                  <a:lnTo>
                    <a:pt x="1572" y="4192"/>
                  </a:lnTo>
                  <a:lnTo>
                    <a:pt x="1797" y="4267"/>
                  </a:lnTo>
                  <a:lnTo>
                    <a:pt x="2022" y="4292"/>
                  </a:lnTo>
                  <a:lnTo>
                    <a:pt x="2246" y="4317"/>
                  </a:lnTo>
                  <a:lnTo>
                    <a:pt x="2471" y="4292"/>
                  </a:lnTo>
                  <a:lnTo>
                    <a:pt x="2695" y="4267"/>
                  </a:lnTo>
                  <a:lnTo>
                    <a:pt x="2920" y="4192"/>
                  </a:lnTo>
                  <a:lnTo>
                    <a:pt x="3119" y="4117"/>
                  </a:lnTo>
                  <a:lnTo>
                    <a:pt x="3319" y="4042"/>
                  </a:lnTo>
                  <a:lnTo>
                    <a:pt x="3493" y="3918"/>
                  </a:lnTo>
                  <a:lnTo>
                    <a:pt x="3668" y="3793"/>
                  </a:lnTo>
                  <a:lnTo>
                    <a:pt x="3843" y="3643"/>
                  </a:lnTo>
                  <a:lnTo>
                    <a:pt x="3967" y="3493"/>
                  </a:lnTo>
                  <a:lnTo>
                    <a:pt x="4117" y="3319"/>
                  </a:lnTo>
                  <a:lnTo>
                    <a:pt x="4217" y="3119"/>
                  </a:lnTo>
                  <a:lnTo>
                    <a:pt x="4317" y="2945"/>
                  </a:lnTo>
                  <a:lnTo>
                    <a:pt x="4392" y="2720"/>
                  </a:lnTo>
                  <a:lnTo>
                    <a:pt x="4441" y="2520"/>
                  </a:lnTo>
                  <a:lnTo>
                    <a:pt x="4491" y="2296"/>
                  </a:lnTo>
                  <a:lnTo>
                    <a:pt x="4491" y="2046"/>
                  </a:lnTo>
                  <a:lnTo>
                    <a:pt x="4491" y="325"/>
                  </a:lnTo>
                  <a:lnTo>
                    <a:pt x="3943" y="175"/>
                  </a:lnTo>
                  <a:lnTo>
                    <a:pt x="3369" y="76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492;p69">
              <a:extLst>
                <a:ext uri="{FF2B5EF4-FFF2-40B4-BE49-F238E27FC236}">
                  <a16:creationId xmlns:a16="http://schemas.microsoft.com/office/drawing/2014/main" id="{CD1467F4-7B7D-E64F-9F27-1AA16A985281}"/>
                </a:ext>
              </a:extLst>
            </p:cNvPr>
            <p:cNvSpPr/>
            <p:nvPr/>
          </p:nvSpPr>
          <p:spPr>
            <a:xfrm>
              <a:off x="3395850" y="4231150"/>
              <a:ext cx="68650" cy="105425"/>
            </a:xfrm>
            <a:custGeom>
              <a:avLst/>
              <a:gdLst/>
              <a:ahLst/>
              <a:cxnLst/>
              <a:rect l="l" t="t" r="r" b="b"/>
              <a:pathLst>
                <a:path w="2746" h="4217" extrusionOk="0">
                  <a:moveTo>
                    <a:pt x="974" y="1"/>
                  </a:moveTo>
                  <a:lnTo>
                    <a:pt x="475" y="100"/>
                  </a:lnTo>
                  <a:lnTo>
                    <a:pt x="1" y="225"/>
                  </a:lnTo>
                  <a:lnTo>
                    <a:pt x="1" y="1946"/>
                  </a:lnTo>
                  <a:lnTo>
                    <a:pt x="1" y="2196"/>
                  </a:lnTo>
                  <a:lnTo>
                    <a:pt x="51" y="2420"/>
                  </a:lnTo>
                  <a:lnTo>
                    <a:pt x="101" y="2620"/>
                  </a:lnTo>
                  <a:lnTo>
                    <a:pt x="175" y="2845"/>
                  </a:lnTo>
                  <a:lnTo>
                    <a:pt x="275" y="3019"/>
                  </a:lnTo>
                  <a:lnTo>
                    <a:pt x="375" y="3219"/>
                  </a:lnTo>
                  <a:lnTo>
                    <a:pt x="500" y="3393"/>
                  </a:lnTo>
                  <a:lnTo>
                    <a:pt x="649" y="3543"/>
                  </a:lnTo>
                  <a:lnTo>
                    <a:pt x="824" y="3693"/>
                  </a:lnTo>
                  <a:lnTo>
                    <a:pt x="999" y="3818"/>
                  </a:lnTo>
                  <a:lnTo>
                    <a:pt x="1173" y="3942"/>
                  </a:lnTo>
                  <a:lnTo>
                    <a:pt x="1373" y="4017"/>
                  </a:lnTo>
                  <a:lnTo>
                    <a:pt x="1572" y="4092"/>
                  </a:lnTo>
                  <a:lnTo>
                    <a:pt x="1797" y="4167"/>
                  </a:lnTo>
                  <a:lnTo>
                    <a:pt x="2022" y="4192"/>
                  </a:lnTo>
                  <a:lnTo>
                    <a:pt x="2246" y="4217"/>
                  </a:lnTo>
                  <a:lnTo>
                    <a:pt x="2496" y="4192"/>
                  </a:lnTo>
                  <a:lnTo>
                    <a:pt x="2745" y="4142"/>
                  </a:lnTo>
                  <a:lnTo>
                    <a:pt x="2545" y="4092"/>
                  </a:lnTo>
                  <a:lnTo>
                    <a:pt x="2371" y="4042"/>
                  </a:lnTo>
                  <a:lnTo>
                    <a:pt x="2196" y="3967"/>
                  </a:lnTo>
                  <a:lnTo>
                    <a:pt x="2046" y="3867"/>
                  </a:lnTo>
                  <a:lnTo>
                    <a:pt x="1872" y="3768"/>
                  </a:lnTo>
                  <a:lnTo>
                    <a:pt x="1722" y="3643"/>
                  </a:lnTo>
                  <a:lnTo>
                    <a:pt x="1597" y="3518"/>
                  </a:lnTo>
                  <a:lnTo>
                    <a:pt x="1473" y="3368"/>
                  </a:lnTo>
                  <a:lnTo>
                    <a:pt x="1373" y="3219"/>
                  </a:lnTo>
                  <a:lnTo>
                    <a:pt x="1273" y="3069"/>
                  </a:lnTo>
                  <a:lnTo>
                    <a:pt x="1173" y="2894"/>
                  </a:lnTo>
                  <a:lnTo>
                    <a:pt x="1098" y="2720"/>
                  </a:lnTo>
                  <a:lnTo>
                    <a:pt x="1049" y="2545"/>
                  </a:lnTo>
                  <a:lnTo>
                    <a:pt x="999" y="2346"/>
                  </a:lnTo>
                  <a:lnTo>
                    <a:pt x="974" y="2146"/>
                  </a:lnTo>
                  <a:lnTo>
                    <a:pt x="974" y="1946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493;p69">
              <a:extLst>
                <a:ext uri="{FF2B5EF4-FFF2-40B4-BE49-F238E27FC236}">
                  <a16:creationId xmlns:a16="http://schemas.microsoft.com/office/drawing/2014/main" id="{1F753EC8-429E-2548-A180-FE6F8AE28FE1}"/>
                </a:ext>
              </a:extLst>
            </p:cNvPr>
            <p:cNvSpPr/>
            <p:nvPr/>
          </p:nvSpPr>
          <p:spPr>
            <a:xfrm>
              <a:off x="3540550" y="4262950"/>
              <a:ext cx="69875" cy="87350"/>
            </a:xfrm>
            <a:custGeom>
              <a:avLst/>
              <a:gdLst/>
              <a:ahLst/>
              <a:cxnLst/>
              <a:rect l="l" t="t" r="r" b="b"/>
              <a:pathLst>
                <a:path w="2795" h="3494" extrusionOk="0">
                  <a:moveTo>
                    <a:pt x="1398" y="1"/>
                  </a:moveTo>
                  <a:lnTo>
                    <a:pt x="1123" y="26"/>
                  </a:lnTo>
                  <a:lnTo>
                    <a:pt x="849" y="101"/>
                  </a:lnTo>
                  <a:lnTo>
                    <a:pt x="624" y="250"/>
                  </a:lnTo>
                  <a:lnTo>
                    <a:pt x="425" y="400"/>
                  </a:lnTo>
                  <a:lnTo>
                    <a:pt x="250" y="625"/>
                  </a:lnTo>
                  <a:lnTo>
                    <a:pt x="125" y="849"/>
                  </a:lnTo>
                  <a:lnTo>
                    <a:pt x="51" y="1099"/>
                  </a:lnTo>
                  <a:lnTo>
                    <a:pt x="1" y="1398"/>
                  </a:lnTo>
                  <a:lnTo>
                    <a:pt x="1" y="2096"/>
                  </a:lnTo>
                  <a:lnTo>
                    <a:pt x="51" y="2371"/>
                  </a:lnTo>
                  <a:lnTo>
                    <a:pt x="125" y="2645"/>
                  </a:lnTo>
                  <a:lnTo>
                    <a:pt x="250" y="2870"/>
                  </a:lnTo>
                  <a:lnTo>
                    <a:pt x="425" y="3094"/>
                  </a:lnTo>
                  <a:lnTo>
                    <a:pt x="624" y="3244"/>
                  </a:lnTo>
                  <a:lnTo>
                    <a:pt x="849" y="3369"/>
                  </a:lnTo>
                  <a:lnTo>
                    <a:pt x="1123" y="3469"/>
                  </a:lnTo>
                  <a:lnTo>
                    <a:pt x="1398" y="3494"/>
                  </a:lnTo>
                  <a:lnTo>
                    <a:pt x="1672" y="3469"/>
                  </a:lnTo>
                  <a:lnTo>
                    <a:pt x="1947" y="3369"/>
                  </a:lnTo>
                  <a:lnTo>
                    <a:pt x="2171" y="3244"/>
                  </a:lnTo>
                  <a:lnTo>
                    <a:pt x="2396" y="3094"/>
                  </a:lnTo>
                  <a:lnTo>
                    <a:pt x="2545" y="2870"/>
                  </a:lnTo>
                  <a:lnTo>
                    <a:pt x="2670" y="2645"/>
                  </a:lnTo>
                  <a:lnTo>
                    <a:pt x="2770" y="2371"/>
                  </a:lnTo>
                  <a:lnTo>
                    <a:pt x="2795" y="2096"/>
                  </a:lnTo>
                  <a:lnTo>
                    <a:pt x="2795" y="1398"/>
                  </a:lnTo>
                  <a:lnTo>
                    <a:pt x="2770" y="1099"/>
                  </a:lnTo>
                  <a:lnTo>
                    <a:pt x="2670" y="849"/>
                  </a:lnTo>
                  <a:lnTo>
                    <a:pt x="2545" y="625"/>
                  </a:lnTo>
                  <a:lnTo>
                    <a:pt x="2396" y="400"/>
                  </a:lnTo>
                  <a:lnTo>
                    <a:pt x="2171" y="250"/>
                  </a:lnTo>
                  <a:lnTo>
                    <a:pt x="1947" y="101"/>
                  </a:lnTo>
                  <a:lnTo>
                    <a:pt x="1672" y="2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494;p69">
              <a:extLst>
                <a:ext uri="{FF2B5EF4-FFF2-40B4-BE49-F238E27FC236}">
                  <a16:creationId xmlns:a16="http://schemas.microsoft.com/office/drawing/2014/main" id="{571B7BF5-ADA4-294F-B0D2-B1FF3DED8C8D}"/>
                </a:ext>
              </a:extLst>
            </p:cNvPr>
            <p:cNvSpPr/>
            <p:nvPr/>
          </p:nvSpPr>
          <p:spPr>
            <a:xfrm>
              <a:off x="3294200" y="4261700"/>
              <a:ext cx="69250" cy="87350"/>
            </a:xfrm>
            <a:custGeom>
              <a:avLst/>
              <a:gdLst/>
              <a:ahLst/>
              <a:cxnLst/>
              <a:rect l="l" t="t" r="r" b="b"/>
              <a:pathLst>
                <a:path w="2770" h="3494" extrusionOk="0">
                  <a:moveTo>
                    <a:pt x="1372" y="1"/>
                  </a:moveTo>
                  <a:lnTo>
                    <a:pt x="1098" y="26"/>
                  </a:lnTo>
                  <a:lnTo>
                    <a:pt x="849" y="126"/>
                  </a:lnTo>
                  <a:lnTo>
                    <a:pt x="599" y="250"/>
                  </a:lnTo>
                  <a:lnTo>
                    <a:pt x="399" y="425"/>
                  </a:lnTo>
                  <a:lnTo>
                    <a:pt x="225" y="625"/>
                  </a:lnTo>
                  <a:lnTo>
                    <a:pt x="100" y="849"/>
                  </a:lnTo>
                  <a:lnTo>
                    <a:pt x="25" y="1124"/>
                  </a:lnTo>
                  <a:lnTo>
                    <a:pt x="0" y="1398"/>
                  </a:lnTo>
                  <a:lnTo>
                    <a:pt x="0" y="2097"/>
                  </a:lnTo>
                  <a:lnTo>
                    <a:pt x="25" y="2396"/>
                  </a:lnTo>
                  <a:lnTo>
                    <a:pt x="100" y="2645"/>
                  </a:lnTo>
                  <a:lnTo>
                    <a:pt x="225" y="2870"/>
                  </a:lnTo>
                  <a:lnTo>
                    <a:pt x="399" y="3094"/>
                  </a:lnTo>
                  <a:lnTo>
                    <a:pt x="599" y="3269"/>
                  </a:lnTo>
                  <a:lnTo>
                    <a:pt x="849" y="3394"/>
                  </a:lnTo>
                  <a:lnTo>
                    <a:pt x="1098" y="3469"/>
                  </a:lnTo>
                  <a:lnTo>
                    <a:pt x="1372" y="3494"/>
                  </a:lnTo>
                  <a:lnTo>
                    <a:pt x="1672" y="3469"/>
                  </a:lnTo>
                  <a:lnTo>
                    <a:pt x="1921" y="3394"/>
                  </a:lnTo>
                  <a:lnTo>
                    <a:pt x="2146" y="3269"/>
                  </a:lnTo>
                  <a:lnTo>
                    <a:pt x="2370" y="3094"/>
                  </a:lnTo>
                  <a:lnTo>
                    <a:pt x="2545" y="2870"/>
                  </a:lnTo>
                  <a:lnTo>
                    <a:pt x="2670" y="2645"/>
                  </a:lnTo>
                  <a:lnTo>
                    <a:pt x="2745" y="2396"/>
                  </a:lnTo>
                  <a:lnTo>
                    <a:pt x="2770" y="2097"/>
                  </a:lnTo>
                  <a:lnTo>
                    <a:pt x="2770" y="1398"/>
                  </a:lnTo>
                  <a:lnTo>
                    <a:pt x="2745" y="1124"/>
                  </a:lnTo>
                  <a:lnTo>
                    <a:pt x="2670" y="849"/>
                  </a:lnTo>
                  <a:lnTo>
                    <a:pt x="2545" y="625"/>
                  </a:lnTo>
                  <a:lnTo>
                    <a:pt x="2370" y="425"/>
                  </a:lnTo>
                  <a:lnTo>
                    <a:pt x="2146" y="250"/>
                  </a:lnTo>
                  <a:lnTo>
                    <a:pt x="1921" y="126"/>
                  </a:lnTo>
                  <a:lnTo>
                    <a:pt x="1672" y="26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495;p69">
              <a:extLst>
                <a:ext uri="{FF2B5EF4-FFF2-40B4-BE49-F238E27FC236}">
                  <a16:creationId xmlns:a16="http://schemas.microsoft.com/office/drawing/2014/main" id="{F0C27543-E9A2-3C48-8240-F306D3F21954}"/>
                </a:ext>
              </a:extLst>
            </p:cNvPr>
            <p:cNvSpPr/>
            <p:nvPr/>
          </p:nvSpPr>
          <p:spPr>
            <a:xfrm>
              <a:off x="3540550" y="4262950"/>
              <a:ext cx="44925" cy="87350"/>
            </a:xfrm>
            <a:custGeom>
              <a:avLst/>
              <a:gdLst/>
              <a:ahLst/>
              <a:cxnLst/>
              <a:rect l="l" t="t" r="r" b="b"/>
              <a:pathLst>
                <a:path w="1797" h="3494" extrusionOk="0">
                  <a:moveTo>
                    <a:pt x="1398" y="1"/>
                  </a:moveTo>
                  <a:lnTo>
                    <a:pt x="1123" y="26"/>
                  </a:lnTo>
                  <a:lnTo>
                    <a:pt x="849" y="101"/>
                  </a:lnTo>
                  <a:lnTo>
                    <a:pt x="624" y="250"/>
                  </a:lnTo>
                  <a:lnTo>
                    <a:pt x="425" y="400"/>
                  </a:lnTo>
                  <a:lnTo>
                    <a:pt x="250" y="625"/>
                  </a:lnTo>
                  <a:lnTo>
                    <a:pt x="125" y="849"/>
                  </a:lnTo>
                  <a:lnTo>
                    <a:pt x="51" y="1099"/>
                  </a:lnTo>
                  <a:lnTo>
                    <a:pt x="1" y="1398"/>
                  </a:lnTo>
                  <a:lnTo>
                    <a:pt x="1" y="2096"/>
                  </a:lnTo>
                  <a:lnTo>
                    <a:pt x="51" y="2371"/>
                  </a:lnTo>
                  <a:lnTo>
                    <a:pt x="125" y="2645"/>
                  </a:lnTo>
                  <a:lnTo>
                    <a:pt x="250" y="2870"/>
                  </a:lnTo>
                  <a:lnTo>
                    <a:pt x="425" y="3094"/>
                  </a:lnTo>
                  <a:lnTo>
                    <a:pt x="624" y="3244"/>
                  </a:lnTo>
                  <a:lnTo>
                    <a:pt x="849" y="3369"/>
                  </a:lnTo>
                  <a:lnTo>
                    <a:pt x="1123" y="3469"/>
                  </a:lnTo>
                  <a:lnTo>
                    <a:pt x="1398" y="3494"/>
                  </a:lnTo>
                  <a:lnTo>
                    <a:pt x="1597" y="3469"/>
                  </a:lnTo>
                  <a:lnTo>
                    <a:pt x="1797" y="3419"/>
                  </a:lnTo>
                  <a:lnTo>
                    <a:pt x="1597" y="3344"/>
                  </a:lnTo>
                  <a:lnTo>
                    <a:pt x="1423" y="3244"/>
                  </a:lnTo>
                  <a:lnTo>
                    <a:pt x="1248" y="3094"/>
                  </a:lnTo>
                  <a:lnTo>
                    <a:pt x="1098" y="2945"/>
                  </a:lnTo>
                  <a:lnTo>
                    <a:pt x="974" y="2745"/>
                  </a:lnTo>
                  <a:lnTo>
                    <a:pt x="899" y="2546"/>
                  </a:lnTo>
                  <a:lnTo>
                    <a:pt x="849" y="2321"/>
                  </a:lnTo>
                  <a:lnTo>
                    <a:pt x="824" y="2096"/>
                  </a:lnTo>
                  <a:lnTo>
                    <a:pt x="824" y="1398"/>
                  </a:lnTo>
                  <a:lnTo>
                    <a:pt x="849" y="1148"/>
                  </a:lnTo>
                  <a:lnTo>
                    <a:pt x="899" y="949"/>
                  </a:lnTo>
                  <a:lnTo>
                    <a:pt x="974" y="749"/>
                  </a:lnTo>
                  <a:lnTo>
                    <a:pt x="1098" y="550"/>
                  </a:lnTo>
                  <a:lnTo>
                    <a:pt x="1248" y="400"/>
                  </a:lnTo>
                  <a:lnTo>
                    <a:pt x="1398" y="250"/>
                  </a:lnTo>
                  <a:lnTo>
                    <a:pt x="1597" y="151"/>
                  </a:lnTo>
                  <a:lnTo>
                    <a:pt x="1797" y="51"/>
                  </a:lnTo>
                  <a:lnTo>
                    <a:pt x="1597" y="26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496;p69">
              <a:extLst>
                <a:ext uri="{FF2B5EF4-FFF2-40B4-BE49-F238E27FC236}">
                  <a16:creationId xmlns:a16="http://schemas.microsoft.com/office/drawing/2014/main" id="{638BA8E1-45DD-9946-B813-3CABB175FE2D}"/>
                </a:ext>
              </a:extLst>
            </p:cNvPr>
            <p:cNvSpPr/>
            <p:nvPr/>
          </p:nvSpPr>
          <p:spPr>
            <a:xfrm>
              <a:off x="3294200" y="4261700"/>
              <a:ext cx="44925" cy="87350"/>
            </a:xfrm>
            <a:custGeom>
              <a:avLst/>
              <a:gdLst/>
              <a:ahLst/>
              <a:cxnLst/>
              <a:rect l="l" t="t" r="r" b="b"/>
              <a:pathLst>
                <a:path w="1797" h="3494" extrusionOk="0">
                  <a:moveTo>
                    <a:pt x="1372" y="1"/>
                  </a:moveTo>
                  <a:lnTo>
                    <a:pt x="1098" y="26"/>
                  </a:lnTo>
                  <a:lnTo>
                    <a:pt x="849" y="126"/>
                  </a:lnTo>
                  <a:lnTo>
                    <a:pt x="599" y="250"/>
                  </a:lnTo>
                  <a:lnTo>
                    <a:pt x="399" y="425"/>
                  </a:lnTo>
                  <a:lnTo>
                    <a:pt x="225" y="625"/>
                  </a:lnTo>
                  <a:lnTo>
                    <a:pt x="100" y="849"/>
                  </a:lnTo>
                  <a:lnTo>
                    <a:pt x="25" y="1124"/>
                  </a:lnTo>
                  <a:lnTo>
                    <a:pt x="0" y="1398"/>
                  </a:lnTo>
                  <a:lnTo>
                    <a:pt x="0" y="2097"/>
                  </a:lnTo>
                  <a:lnTo>
                    <a:pt x="25" y="2396"/>
                  </a:lnTo>
                  <a:lnTo>
                    <a:pt x="100" y="2645"/>
                  </a:lnTo>
                  <a:lnTo>
                    <a:pt x="225" y="2870"/>
                  </a:lnTo>
                  <a:lnTo>
                    <a:pt x="399" y="3094"/>
                  </a:lnTo>
                  <a:lnTo>
                    <a:pt x="599" y="3269"/>
                  </a:lnTo>
                  <a:lnTo>
                    <a:pt x="849" y="3394"/>
                  </a:lnTo>
                  <a:lnTo>
                    <a:pt x="1098" y="3469"/>
                  </a:lnTo>
                  <a:lnTo>
                    <a:pt x="1372" y="3494"/>
                  </a:lnTo>
                  <a:lnTo>
                    <a:pt x="1597" y="3469"/>
                  </a:lnTo>
                  <a:lnTo>
                    <a:pt x="1797" y="3444"/>
                  </a:lnTo>
                  <a:lnTo>
                    <a:pt x="1572" y="3344"/>
                  </a:lnTo>
                  <a:lnTo>
                    <a:pt x="1397" y="3244"/>
                  </a:lnTo>
                  <a:lnTo>
                    <a:pt x="1223" y="3094"/>
                  </a:lnTo>
                  <a:lnTo>
                    <a:pt x="1073" y="2945"/>
                  </a:lnTo>
                  <a:lnTo>
                    <a:pt x="948" y="2745"/>
                  </a:lnTo>
                  <a:lnTo>
                    <a:pt x="873" y="2546"/>
                  </a:lnTo>
                  <a:lnTo>
                    <a:pt x="824" y="2346"/>
                  </a:lnTo>
                  <a:lnTo>
                    <a:pt x="799" y="2097"/>
                  </a:lnTo>
                  <a:lnTo>
                    <a:pt x="799" y="1398"/>
                  </a:lnTo>
                  <a:lnTo>
                    <a:pt x="824" y="1174"/>
                  </a:lnTo>
                  <a:lnTo>
                    <a:pt x="873" y="949"/>
                  </a:lnTo>
                  <a:lnTo>
                    <a:pt x="948" y="749"/>
                  </a:lnTo>
                  <a:lnTo>
                    <a:pt x="1073" y="550"/>
                  </a:lnTo>
                  <a:lnTo>
                    <a:pt x="1223" y="400"/>
                  </a:lnTo>
                  <a:lnTo>
                    <a:pt x="1397" y="250"/>
                  </a:lnTo>
                  <a:lnTo>
                    <a:pt x="1572" y="151"/>
                  </a:lnTo>
                  <a:lnTo>
                    <a:pt x="1797" y="76"/>
                  </a:lnTo>
                  <a:lnTo>
                    <a:pt x="1597" y="26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497;p69">
              <a:extLst>
                <a:ext uri="{FF2B5EF4-FFF2-40B4-BE49-F238E27FC236}">
                  <a16:creationId xmlns:a16="http://schemas.microsoft.com/office/drawing/2014/main" id="{60BD04AE-551A-5C48-8050-0D0BF969EAA9}"/>
                </a:ext>
              </a:extLst>
            </p:cNvPr>
            <p:cNvSpPr/>
            <p:nvPr/>
          </p:nvSpPr>
          <p:spPr>
            <a:xfrm>
              <a:off x="3345350" y="4168150"/>
              <a:ext cx="169025" cy="271950"/>
            </a:xfrm>
            <a:custGeom>
              <a:avLst/>
              <a:gdLst/>
              <a:ahLst/>
              <a:cxnLst/>
              <a:rect l="l" t="t" r="r" b="b"/>
              <a:pathLst>
                <a:path w="6761" h="10878" extrusionOk="0">
                  <a:moveTo>
                    <a:pt x="2769" y="550"/>
                  </a:moveTo>
                  <a:lnTo>
                    <a:pt x="2844" y="724"/>
                  </a:lnTo>
                  <a:lnTo>
                    <a:pt x="2894" y="774"/>
                  </a:lnTo>
                  <a:lnTo>
                    <a:pt x="2944" y="824"/>
                  </a:lnTo>
                  <a:lnTo>
                    <a:pt x="3019" y="849"/>
                  </a:lnTo>
                  <a:lnTo>
                    <a:pt x="3094" y="874"/>
                  </a:lnTo>
                  <a:lnTo>
                    <a:pt x="5015" y="874"/>
                  </a:lnTo>
                  <a:lnTo>
                    <a:pt x="5264" y="899"/>
                  </a:lnTo>
                  <a:lnTo>
                    <a:pt x="5489" y="974"/>
                  </a:lnTo>
                  <a:lnTo>
                    <a:pt x="5713" y="1074"/>
                  </a:lnTo>
                  <a:lnTo>
                    <a:pt x="5888" y="1223"/>
                  </a:lnTo>
                  <a:lnTo>
                    <a:pt x="6037" y="1423"/>
                  </a:lnTo>
                  <a:lnTo>
                    <a:pt x="6162" y="1622"/>
                  </a:lnTo>
                  <a:lnTo>
                    <a:pt x="6237" y="1872"/>
                  </a:lnTo>
                  <a:lnTo>
                    <a:pt x="6262" y="2121"/>
                  </a:lnTo>
                  <a:lnTo>
                    <a:pt x="6262" y="2421"/>
                  </a:lnTo>
                  <a:lnTo>
                    <a:pt x="5763" y="2296"/>
                  </a:lnTo>
                  <a:lnTo>
                    <a:pt x="5264" y="2221"/>
                  </a:lnTo>
                  <a:lnTo>
                    <a:pt x="4765" y="2171"/>
                  </a:lnTo>
                  <a:lnTo>
                    <a:pt x="4266" y="2146"/>
                  </a:lnTo>
                  <a:lnTo>
                    <a:pt x="3767" y="2171"/>
                  </a:lnTo>
                  <a:lnTo>
                    <a:pt x="3268" y="2221"/>
                  </a:lnTo>
                  <a:lnTo>
                    <a:pt x="2769" y="2296"/>
                  </a:lnTo>
                  <a:lnTo>
                    <a:pt x="2270" y="2421"/>
                  </a:lnTo>
                  <a:lnTo>
                    <a:pt x="2270" y="1647"/>
                  </a:lnTo>
                  <a:lnTo>
                    <a:pt x="2270" y="1473"/>
                  </a:lnTo>
                  <a:lnTo>
                    <a:pt x="2295" y="1323"/>
                  </a:lnTo>
                  <a:lnTo>
                    <a:pt x="2345" y="1173"/>
                  </a:lnTo>
                  <a:lnTo>
                    <a:pt x="2395" y="1049"/>
                  </a:lnTo>
                  <a:lnTo>
                    <a:pt x="2470" y="899"/>
                  </a:lnTo>
                  <a:lnTo>
                    <a:pt x="2545" y="774"/>
                  </a:lnTo>
                  <a:lnTo>
                    <a:pt x="2644" y="649"/>
                  </a:lnTo>
                  <a:lnTo>
                    <a:pt x="2769" y="550"/>
                  </a:lnTo>
                  <a:close/>
                  <a:moveTo>
                    <a:pt x="5264" y="6762"/>
                  </a:moveTo>
                  <a:lnTo>
                    <a:pt x="5264" y="7261"/>
                  </a:lnTo>
                  <a:lnTo>
                    <a:pt x="5239" y="7460"/>
                  </a:lnTo>
                  <a:lnTo>
                    <a:pt x="5189" y="7635"/>
                  </a:lnTo>
                  <a:lnTo>
                    <a:pt x="5089" y="7809"/>
                  </a:lnTo>
                  <a:lnTo>
                    <a:pt x="4965" y="7959"/>
                  </a:lnTo>
                  <a:lnTo>
                    <a:pt x="4815" y="8084"/>
                  </a:lnTo>
                  <a:lnTo>
                    <a:pt x="4640" y="8184"/>
                  </a:lnTo>
                  <a:lnTo>
                    <a:pt x="4466" y="8234"/>
                  </a:lnTo>
                  <a:lnTo>
                    <a:pt x="4266" y="8259"/>
                  </a:lnTo>
                  <a:lnTo>
                    <a:pt x="4042" y="8234"/>
                  </a:lnTo>
                  <a:lnTo>
                    <a:pt x="3867" y="8184"/>
                  </a:lnTo>
                  <a:lnTo>
                    <a:pt x="3692" y="8084"/>
                  </a:lnTo>
                  <a:lnTo>
                    <a:pt x="3543" y="7959"/>
                  </a:lnTo>
                  <a:lnTo>
                    <a:pt x="3418" y="7809"/>
                  </a:lnTo>
                  <a:lnTo>
                    <a:pt x="3318" y="7635"/>
                  </a:lnTo>
                  <a:lnTo>
                    <a:pt x="3268" y="7460"/>
                  </a:lnTo>
                  <a:lnTo>
                    <a:pt x="3243" y="7261"/>
                  </a:lnTo>
                  <a:lnTo>
                    <a:pt x="3243" y="6762"/>
                  </a:lnTo>
                  <a:lnTo>
                    <a:pt x="3493" y="6861"/>
                  </a:lnTo>
                  <a:lnTo>
                    <a:pt x="3742" y="6911"/>
                  </a:lnTo>
                  <a:lnTo>
                    <a:pt x="3992" y="6961"/>
                  </a:lnTo>
                  <a:lnTo>
                    <a:pt x="4266" y="6986"/>
                  </a:lnTo>
                  <a:lnTo>
                    <a:pt x="4516" y="6961"/>
                  </a:lnTo>
                  <a:lnTo>
                    <a:pt x="4790" y="6936"/>
                  </a:lnTo>
                  <a:lnTo>
                    <a:pt x="5039" y="6861"/>
                  </a:lnTo>
                  <a:lnTo>
                    <a:pt x="5264" y="6762"/>
                  </a:lnTo>
                  <a:close/>
                  <a:moveTo>
                    <a:pt x="2769" y="1"/>
                  </a:moveTo>
                  <a:lnTo>
                    <a:pt x="2694" y="26"/>
                  </a:lnTo>
                  <a:lnTo>
                    <a:pt x="2595" y="51"/>
                  </a:lnTo>
                  <a:lnTo>
                    <a:pt x="2520" y="101"/>
                  </a:lnTo>
                  <a:lnTo>
                    <a:pt x="2495" y="101"/>
                  </a:lnTo>
                  <a:lnTo>
                    <a:pt x="2345" y="250"/>
                  </a:lnTo>
                  <a:lnTo>
                    <a:pt x="2195" y="425"/>
                  </a:lnTo>
                  <a:lnTo>
                    <a:pt x="2071" y="600"/>
                  </a:lnTo>
                  <a:lnTo>
                    <a:pt x="1946" y="799"/>
                  </a:lnTo>
                  <a:lnTo>
                    <a:pt x="1871" y="999"/>
                  </a:lnTo>
                  <a:lnTo>
                    <a:pt x="1821" y="1198"/>
                  </a:lnTo>
                  <a:lnTo>
                    <a:pt x="1771" y="1423"/>
                  </a:lnTo>
                  <a:lnTo>
                    <a:pt x="1771" y="1647"/>
                  </a:lnTo>
                  <a:lnTo>
                    <a:pt x="1771" y="3693"/>
                  </a:lnTo>
                  <a:lnTo>
                    <a:pt x="1771" y="3793"/>
                  </a:lnTo>
                  <a:lnTo>
                    <a:pt x="1846" y="3868"/>
                  </a:lnTo>
                  <a:lnTo>
                    <a:pt x="1921" y="3918"/>
                  </a:lnTo>
                  <a:lnTo>
                    <a:pt x="2021" y="3943"/>
                  </a:lnTo>
                  <a:lnTo>
                    <a:pt x="2121" y="3918"/>
                  </a:lnTo>
                  <a:lnTo>
                    <a:pt x="2195" y="3868"/>
                  </a:lnTo>
                  <a:lnTo>
                    <a:pt x="2245" y="3793"/>
                  </a:lnTo>
                  <a:lnTo>
                    <a:pt x="2270" y="3693"/>
                  </a:lnTo>
                  <a:lnTo>
                    <a:pt x="2270" y="2945"/>
                  </a:lnTo>
                  <a:lnTo>
                    <a:pt x="2769" y="2820"/>
                  </a:lnTo>
                  <a:lnTo>
                    <a:pt x="3268" y="2745"/>
                  </a:lnTo>
                  <a:lnTo>
                    <a:pt x="3767" y="2695"/>
                  </a:lnTo>
                  <a:lnTo>
                    <a:pt x="4266" y="2670"/>
                  </a:lnTo>
                  <a:lnTo>
                    <a:pt x="4765" y="2695"/>
                  </a:lnTo>
                  <a:lnTo>
                    <a:pt x="5264" y="2745"/>
                  </a:lnTo>
                  <a:lnTo>
                    <a:pt x="5763" y="2820"/>
                  </a:lnTo>
                  <a:lnTo>
                    <a:pt x="6262" y="2945"/>
                  </a:lnTo>
                  <a:lnTo>
                    <a:pt x="6262" y="4466"/>
                  </a:lnTo>
                  <a:lnTo>
                    <a:pt x="6237" y="4691"/>
                  </a:lnTo>
                  <a:lnTo>
                    <a:pt x="6212" y="4891"/>
                  </a:lnTo>
                  <a:lnTo>
                    <a:pt x="6162" y="5065"/>
                  </a:lnTo>
                  <a:lnTo>
                    <a:pt x="6112" y="5240"/>
                  </a:lnTo>
                  <a:lnTo>
                    <a:pt x="6012" y="5414"/>
                  </a:lnTo>
                  <a:lnTo>
                    <a:pt x="5913" y="5589"/>
                  </a:lnTo>
                  <a:lnTo>
                    <a:pt x="5813" y="5739"/>
                  </a:lnTo>
                  <a:lnTo>
                    <a:pt x="5663" y="5888"/>
                  </a:lnTo>
                  <a:lnTo>
                    <a:pt x="5538" y="6013"/>
                  </a:lnTo>
                  <a:lnTo>
                    <a:pt x="5389" y="6138"/>
                  </a:lnTo>
                  <a:lnTo>
                    <a:pt x="5214" y="6238"/>
                  </a:lnTo>
                  <a:lnTo>
                    <a:pt x="5039" y="6313"/>
                  </a:lnTo>
                  <a:lnTo>
                    <a:pt x="4865" y="6387"/>
                  </a:lnTo>
                  <a:lnTo>
                    <a:pt x="4665" y="6437"/>
                  </a:lnTo>
                  <a:lnTo>
                    <a:pt x="4466" y="6462"/>
                  </a:lnTo>
                  <a:lnTo>
                    <a:pt x="4091" y="6462"/>
                  </a:lnTo>
                  <a:lnTo>
                    <a:pt x="3892" y="6437"/>
                  </a:lnTo>
                  <a:lnTo>
                    <a:pt x="3717" y="6387"/>
                  </a:lnTo>
                  <a:lnTo>
                    <a:pt x="3543" y="6338"/>
                  </a:lnTo>
                  <a:lnTo>
                    <a:pt x="3393" y="6263"/>
                  </a:lnTo>
                  <a:lnTo>
                    <a:pt x="3243" y="6188"/>
                  </a:lnTo>
                  <a:lnTo>
                    <a:pt x="3094" y="6088"/>
                  </a:lnTo>
                  <a:lnTo>
                    <a:pt x="2944" y="5963"/>
                  </a:lnTo>
                  <a:lnTo>
                    <a:pt x="2819" y="5864"/>
                  </a:lnTo>
                  <a:lnTo>
                    <a:pt x="2719" y="5714"/>
                  </a:lnTo>
                  <a:lnTo>
                    <a:pt x="2595" y="5589"/>
                  </a:lnTo>
                  <a:lnTo>
                    <a:pt x="2520" y="5414"/>
                  </a:lnTo>
                  <a:lnTo>
                    <a:pt x="2445" y="5265"/>
                  </a:lnTo>
                  <a:lnTo>
                    <a:pt x="2370" y="5090"/>
                  </a:lnTo>
                  <a:lnTo>
                    <a:pt x="2320" y="4916"/>
                  </a:lnTo>
                  <a:lnTo>
                    <a:pt x="2295" y="4741"/>
                  </a:lnTo>
                  <a:lnTo>
                    <a:pt x="2245" y="4641"/>
                  </a:lnTo>
                  <a:lnTo>
                    <a:pt x="2195" y="4566"/>
                  </a:lnTo>
                  <a:lnTo>
                    <a:pt x="2096" y="4516"/>
                  </a:lnTo>
                  <a:lnTo>
                    <a:pt x="1996" y="4516"/>
                  </a:lnTo>
                  <a:lnTo>
                    <a:pt x="1921" y="4566"/>
                  </a:lnTo>
                  <a:lnTo>
                    <a:pt x="1846" y="4616"/>
                  </a:lnTo>
                  <a:lnTo>
                    <a:pt x="1796" y="4716"/>
                  </a:lnTo>
                  <a:lnTo>
                    <a:pt x="1796" y="4816"/>
                  </a:lnTo>
                  <a:lnTo>
                    <a:pt x="1821" y="5065"/>
                  </a:lnTo>
                  <a:lnTo>
                    <a:pt x="1896" y="5290"/>
                  </a:lnTo>
                  <a:lnTo>
                    <a:pt x="1996" y="5514"/>
                  </a:lnTo>
                  <a:lnTo>
                    <a:pt x="2096" y="5739"/>
                  </a:lnTo>
                  <a:lnTo>
                    <a:pt x="2245" y="5938"/>
                  </a:lnTo>
                  <a:lnTo>
                    <a:pt x="2395" y="6138"/>
                  </a:lnTo>
                  <a:lnTo>
                    <a:pt x="2545" y="6288"/>
                  </a:lnTo>
                  <a:lnTo>
                    <a:pt x="2744" y="6462"/>
                  </a:lnTo>
                  <a:lnTo>
                    <a:pt x="2744" y="7261"/>
                  </a:lnTo>
                  <a:lnTo>
                    <a:pt x="2744" y="7460"/>
                  </a:lnTo>
                  <a:lnTo>
                    <a:pt x="1272" y="8333"/>
                  </a:lnTo>
                  <a:lnTo>
                    <a:pt x="998" y="8508"/>
                  </a:lnTo>
                  <a:lnTo>
                    <a:pt x="748" y="8733"/>
                  </a:lnTo>
                  <a:lnTo>
                    <a:pt x="524" y="8982"/>
                  </a:lnTo>
                  <a:lnTo>
                    <a:pt x="349" y="9256"/>
                  </a:lnTo>
                  <a:lnTo>
                    <a:pt x="200" y="9556"/>
                  </a:lnTo>
                  <a:lnTo>
                    <a:pt x="100" y="9880"/>
                  </a:lnTo>
                  <a:lnTo>
                    <a:pt x="25" y="10204"/>
                  </a:lnTo>
                  <a:lnTo>
                    <a:pt x="0" y="10554"/>
                  </a:lnTo>
                  <a:lnTo>
                    <a:pt x="0" y="10629"/>
                  </a:lnTo>
                  <a:lnTo>
                    <a:pt x="25" y="10703"/>
                  </a:lnTo>
                  <a:lnTo>
                    <a:pt x="75" y="10803"/>
                  </a:lnTo>
                  <a:lnTo>
                    <a:pt x="175" y="10853"/>
                  </a:lnTo>
                  <a:lnTo>
                    <a:pt x="274" y="10878"/>
                  </a:lnTo>
                  <a:lnTo>
                    <a:pt x="349" y="10853"/>
                  </a:lnTo>
                  <a:lnTo>
                    <a:pt x="449" y="10803"/>
                  </a:lnTo>
                  <a:lnTo>
                    <a:pt x="499" y="10703"/>
                  </a:lnTo>
                  <a:lnTo>
                    <a:pt x="524" y="10629"/>
                  </a:lnTo>
                  <a:lnTo>
                    <a:pt x="524" y="10554"/>
                  </a:lnTo>
                  <a:lnTo>
                    <a:pt x="524" y="10279"/>
                  </a:lnTo>
                  <a:lnTo>
                    <a:pt x="599" y="10005"/>
                  </a:lnTo>
                  <a:lnTo>
                    <a:pt x="674" y="9755"/>
                  </a:lnTo>
                  <a:lnTo>
                    <a:pt x="798" y="9531"/>
                  </a:lnTo>
                  <a:lnTo>
                    <a:pt x="948" y="9306"/>
                  </a:lnTo>
                  <a:lnTo>
                    <a:pt x="1123" y="9107"/>
                  </a:lnTo>
                  <a:lnTo>
                    <a:pt x="1322" y="8907"/>
                  </a:lnTo>
                  <a:lnTo>
                    <a:pt x="1547" y="8757"/>
                  </a:lnTo>
                  <a:lnTo>
                    <a:pt x="2919" y="7959"/>
                  </a:lnTo>
                  <a:lnTo>
                    <a:pt x="3019" y="8134"/>
                  </a:lnTo>
                  <a:lnTo>
                    <a:pt x="3143" y="8283"/>
                  </a:lnTo>
                  <a:lnTo>
                    <a:pt x="3293" y="8433"/>
                  </a:lnTo>
                  <a:lnTo>
                    <a:pt x="3468" y="8533"/>
                  </a:lnTo>
                  <a:lnTo>
                    <a:pt x="3642" y="8633"/>
                  </a:lnTo>
                  <a:lnTo>
                    <a:pt x="3842" y="8708"/>
                  </a:lnTo>
                  <a:lnTo>
                    <a:pt x="4042" y="8757"/>
                  </a:lnTo>
                  <a:lnTo>
                    <a:pt x="4466" y="8757"/>
                  </a:lnTo>
                  <a:lnTo>
                    <a:pt x="4665" y="8708"/>
                  </a:lnTo>
                  <a:lnTo>
                    <a:pt x="4865" y="8633"/>
                  </a:lnTo>
                  <a:lnTo>
                    <a:pt x="5039" y="8533"/>
                  </a:lnTo>
                  <a:lnTo>
                    <a:pt x="5214" y="8433"/>
                  </a:lnTo>
                  <a:lnTo>
                    <a:pt x="5364" y="8283"/>
                  </a:lnTo>
                  <a:lnTo>
                    <a:pt x="5489" y="8134"/>
                  </a:lnTo>
                  <a:lnTo>
                    <a:pt x="5588" y="7959"/>
                  </a:lnTo>
                  <a:lnTo>
                    <a:pt x="5938" y="8159"/>
                  </a:lnTo>
                  <a:lnTo>
                    <a:pt x="6012" y="8184"/>
                  </a:lnTo>
                  <a:lnTo>
                    <a:pt x="6137" y="8184"/>
                  </a:lnTo>
                  <a:lnTo>
                    <a:pt x="6212" y="8159"/>
                  </a:lnTo>
                  <a:lnTo>
                    <a:pt x="6262" y="8109"/>
                  </a:lnTo>
                  <a:lnTo>
                    <a:pt x="6287" y="8059"/>
                  </a:lnTo>
                  <a:lnTo>
                    <a:pt x="6337" y="7959"/>
                  </a:lnTo>
                  <a:lnTo>
                    <a:pt x="6337" y="7884"/>
                  </a:lnTo>
                  <a:lnTo>
                    <a:pt x="6287" y="7785"/>
                  </a:lnTo>
                  <a:lnTo>
                    <a:pt x="6212" y="7710"/>
                  </a:lnTo>
                  <a:lnTo>
                    <a:pt x="5763" y="7460"/>
                  </a:lnTo>
                  <a:lnTo>
                    <a:pt x="5763" y="7261"/>
                  </a:lnTo>
                  <a:lnTo>
                    <a:pt x="5763" y="6462"/>
                  </a:lnTo>
                  <a:lnTo>
                    <a:pt x="5987" y="6288"/>
                  </a:lnTo>
                  <a:lnTo>
                    <a:pt x="6187" y="6088"/>
                  </a:lnTo>
                  <a:lnTo>
                    <a:pt x="6362" y="5864"/>
                  </a:lnTo>
                  <a:lnTo>
                    <a:pt x="6486" y="5614"/>
                  </a:lnTo>
                  <a:lnTo>
                    <a:pt x="6611" y="5340"/>
                  </a:lnTo>
                  <a:lnTo>
                    <a:pt x="6686" y="5065"/>
                  </a:lnTo>
                  <a:lnTo>
                    <a:pt x="6761" y="4791"/>
                  </a:lnTo>
                  <a:lnTo>
                    <a:pt x="6761" y="4466"/>
                  </a:lnTo>
                  <a:lnTo>
                    <a:pt x="6761" y="2121"/>
                  </a:lnTo>
                  <a:lnTo>
                    <a:pt x="6761" y="1947"/>
                  </a:lnTo>
                  <a:lnTo>
                    <a:pt x="6736" y="1772"/>
                  </a:lnTo>
                  <a:lnTo>
                    <a:pt x="6686" y="1598"/>
                  </a:lnTo>
                  <a:lnTo>
                    <a:pt x="6636" y="1423"/>
                  </a:lnTo>
                  <a:lnTo>
                    <a:pt x="6561" y="1273"/>
                  </a:lnTo>
                  <a:lnTo>
                    <a:pt x="6461" y="1124"/>
                  </a:lnTo>
                  <a:lnTo>
                    <a:pt x="6362" y="999"/>
                  </a:lnTo>
                  <a:lnTo>
                    <a:pt x="6262" y="874"/>
                  </a:lnTo>
                  <a:lnTo>
                    <a:pt x="6137" y="749"/>
                  </a:lnTo>
                  <a:lnTo>
                    <a:pt x="5987" y="649"/>
                  </a:lnTo>
                  <a:lnTo>
                    <a:pt x="5838" y="575"/>
                  </a:lnTo>
                  <a:lnTo>
                    <a:pt x="5688" y="500"/>
                  </a:lnTo>
                  <a:lnTo>
                    <a:pt x="5538" y="425"/>
                  </a:lnTo>
                  <a:lnTo>
                    <a:pt x="5364" y="400"/>
                  </a:lnTo>
                  <a:lnTo>
                    <a:pt x="5189" y="375"/>
                  </a:lnTo>
                  <a:lnTo>
                    <a:pt x="5015" y="350"/>
                  </a:lnTo>
                  <a:lnTo>
                    <a:pt x="3243" y="350"/>
                  </a:lnTo>
                  <a:lnTo>
                    <a:pt x="3168" y="225"/>
                  </a:lnTo>
                  <a:lnTo>
                    <a:pt x="3118" y="151"/>
                  </a:lnTo>
                  <a:lnTo>
                    <a:pt x="3044" y="101"/>
                  </a:lnTo>
                  <a:lnTo>
                    <a:pt x="2969" y="51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498;p69">
              <a:extLst>
                <a:ext uri="{FF2B5EF4-FFF2-40B4-BE49-F238E27FC236}">
                  <a16:creationId xmlns:a16="http://schemas.microsoft.com/office/drawing/2014/main" id="{2EE780C1-FDA7-0941-BEDF-052D245C05BD}"/>
                </a:ext>
              </a:extLst>
            </p:cNvPr>
            <p:cNvSpPr/>
            <p:nvPr/>
          </p:nvSpPr>
          <p:spPr>
            <a:xfrm>
              <a:off x="3514350" y="4373975"/>
              <a:ext cx="43700" cy="66125"/>
            </a:xfrm>
            <a:custGeom>
              <a:avLst/>
              <a:gdLst/>
              <a:ahLst/>
              <a:cxnLst/>
              <a:rect l="l" t="t" r="r" b="b"/>
              <a:pathLst>
                <a:path w="1748" h="2645" extrusionOk="0">
                  <a:moveTo>
                    <a:pt x="200" y="1"/>
                  </a:moveTo>
                  <a:lnTo>
                    <a:pt x="101" y="50"/>
                  </a:lnTo>
                  <a:lnTo>
                    <a:pt x="26" y="125"/>
                  </a:lnTo>
                  <a:lnTo>
                    <a:pt x="1" y="225"/>
                  </a:lnTo>
                  <a:lnTo>
                    <a:pt x="1" y="325"/>
                  </a:lnTo>
                  <a:lnTo>
                    <a:pt x="51" y="400"/>
                  </a:lnTo>
                  <a:lnTo>
                    <a:pt x="126" y="475"/>
                  </a:lnTo>
                  <a:lnTo>
                    <a:pt x="225" y="524"/>
                  </a:lnTo>
                  <a:lnTo>
                    <a:pt x="425" y="674"/>
                  </a:lnTo>
                  <a:lnTo>
                    <a:pt x="649" y="874"/>
                  </a:lnTo>
                  <a:lnTo>
                    <a:pt x="799" y="1073"/>
                  </a:lnTo>
                  <a:lnTo>
                    <a:pt x="949" y="1298"/>
                  </a:lnTo>
                  <a:lnTo>
                    <a:pt x="1074" y="1522"/>
                  </a:lnTo>
                  <a:lnTo>
                    <a:pt x="1173" y="1772"/>
                  </a:lnTo>
                  <a:lnTo>
                    <a:pt x="1223" y="2046"/>
                  </a:lnTo>
                  <a:lnTo>
                    <a:pt x="1223" y="2321"/>
                  </a:lnTo>
                  <a:lnTo>
                    <a:pt x="1223" y="2396"/>
                  </a:lnTo>
                  <a:lnTo>
                    <a:pt x="1248" y="2470"/>
                  </a:lnTo>
                  <a:lnTo>
                    <a:pt x="1298" y="2570"/>
                  </a:lnTo>
                  <a:lnTo>
                    <a:pt x="1398" y="2620"/>
                  </a:lnTo>
                  <a:lnTo>
                    <a:pt x="1498" y="2645"/>
                  </a:lnTo>
                  <a:lnTo>
                    <a:pt x="1597" y="2620"/>
                  </a:lnTo>
                  <a:lnTo>
                    <a:pt x="1672" y="2570"/>
                  </a:lnTo>
                  <a:lnTo>
                    <a:pt x="1722" y="2470"/>
                  </a:lnTo>
                  <a:lnTo>
                    <a:pt x="1747" y="2396"/>
                  </a:lnTo>
                  <a:lnTo>
                    <a:pt x="1747" y="2321"/>
                  </a:lnTo>
                  <a:lnTo>
                    <a:pt x="1722" y="1971"/>
                  </a:lnTo>
                  <a:lnTo>
                    <a:pt x="1647" y="1647"/>
                  </a:lnTo>
                  <a:lnTo>
                    <a:pt x="1548" y="1323"/>
                  </a:lnTo>
                  <a:lnTo>
                    <a:pt x="1398" y="1023"/>
                  </a:lnTo>
                  <a:lnTo>
                    <a:pt x="1223" y="749"/>
                  </a:lnTo>
                  <a:lnTo>
                    <a:pt x="999" y="500"/>
                  </a:lnTo>
                  <a:lnTo>
                    <a:pt x="749" y="275"/>
                  </a:lnTo>
                  <a:lnTo>
                    <a:pt x="475" y="100"/>
                  </a:lnTo>
                  <a:lnTo>
                    <a:pt x="375" y="2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499;p69">
              <a:extLst>
                <a:ext uri="{FF2B5EF4-FFF2-40B4-BE49-F238E27FC236}">
                  <a16:creationId xmlns:a16="http://schemas.microsoft.com/office/drawing/2014/main" id="{32FD98A6-BEB4-044F-8A2F-8D1024219026}"/>
                </a:ext>
              </a:extLst>
            </p:cNvPr>
            <p:cNvSpPr/>
            <p:nvPr/>
          </p:nvSpPr>
          <p:spPr>
            <a:xfrm>
              <a:off x="3534325" y="4256725"/>
              <a:ext cx="114150" cy="183375"/>
            </a:xfrm>
            <a:custGeom>
              <a:avLst/>
              <a:gdLst/>
              <a:ahLst/>
              <a:cxnLst/>
              <a:rect l="l" t="t" r="r" b="b"/>
              <a:pathLst>
                <a:path w="4566" h="7335" extrusionOk="0">
                  <a:moveTo>
                    <a:pt x="1647" y="499"/>
                  </a:moveTo>
                  <a:lnTo>
                    <a:pt x="1871" y="524"/>
                  </a:lnTo>
                  <a:lnTo>
                    <a:pt x="2096" y="599"/>
                  </a:lnTo>
                  <a:lnTo>
                    <a:pt x="2295" y="699"/>
                  </a:lnTo>
                  <a:lnTo>
                    <a:pt x="2445" y="849"/>
                  </a:lnTo>
                  <a:lnTo>
                    <a:pt x="2595" y="998"/>
                  </a:lnTo>
                  <a:lnTo>
                    <a:pt x="2695" y="1198"/>
                  </a:lnTo>
                  <a:lnTo>
                    <a:pt x="2769" y="1422"/>
                  </a:lnTo>
                  <a:lnTo>
                    <a:pt x="2794" y="1647"/>
                  </a:lnTo>
                  <a:lnTo>
                    <a:pt x="2794" y="2345"/>
                  </a:lnTo>
                  <a:lnTo>
                    <a:pt x="2769" y="2570"/>
                  </a:lnTo>
                  <a:lnTo>
                    <a:pt x="2695" y="2795"/>
                  </a:lnTo>
                  <a:lnTo>
                    <a:pt x="2595" y="2994"/>
                  </a:lnTo>
                  <a:lnTo>
                    <a:pt x="2445" y="3144"/>
                  </a:lnTo>
                  <a:lnTo>
                    <a:pt x="2295" y="3293"/>
                  </a:lnTo>
                  <a:lnTo>
                    <a:pt x="2096" y="3393"/>
                  </a:lnTo>
                  <a:lnTo>
                    <a:pt x="1871" y="3468"/>
                  </a:lnTo>
                  <a:lnTo>
                    <a:pt x="1647" y="3493"/>
                  </a:lnTo>
                  <a:lnTo>
                    <a:pt x="1422" y="3468"/>
                  </a:lnTo>
                  <a:lnTo>
                    <a:pt x="1198" y="3393"/>
                  </a:lnTo>
                  <a:lnTo>
                    <a:pt x="1023" y="3293"/>
                  </a:lnTo>
                  <a:lnTo>
                    <a:pt x="848" y="3144"/>
                  </a:lnTo>
                  <a:lnTo>
                    <a:pt x="699" y="2994"/>
                  </a:lnTo>
                  <a:lnTo>
                    <a:pt x="599" y="2795"/>
                  </a:lnTo>
                  <a:lnTo>
                    <a:pt x="549" y="2570"/>
                  </a:lnTo>
                  <a:lnTo>
                    <a:pt x="524" y="2345"/>
                  </a:lnTo>
                  <a:lnTo>
                    <a:pt x="524" y="1647"/>
                  </a:lnTo>
                  <a:lnTo>
                    <a:pt x="549" y="1422"/>
                  </a:lnTo>
                  <a:lnTo>
                    <a:pt x="599" y="1198"/>
                  </a:lnTo>
                  <a:lnTo>
                    <a:pt x="699" y="998"/>
                  </a:lnTo>
                  <a:lnTo>
                    <a:pt x="848" y="849"/>
                  </a:lnTo>
                  <a:lnTo>
                    <a:pt x="1023" y="699"/>
                  </a:lnTo>
                  <a:lnTo>
                    <a:pt x="1198" y="599"/>
                  </a:lnTo>
                  <a:lnTo>
                    <a:pt x="1422" y="524"/>
                  </a:lnTo>
                  <a:lnTo>
                    <a:pt x="1647" y="499"/>
                  </a:lnTo>
                  <a:close/>
                  <a:moveTo>
                    <a:pt x="1472" y="0"/>
                  </a:moveTo>
                  <a:lnTo>
                    <a:pt x="1322" y="25"/>
                  </a:lnTo>
                  <a:lnTo>
                    <a:pt x="1173" y="75"/>
                  </a:lnTo>
                  <a:lnTo>
                    <a:pt x="1023" y="125"/>
                  </a:lnTo>
                  <a:lnTo>
                    <a:pt x="873" y="200"/>
                  </a:lnTo>
                  <a:lnTo>
                    <a:pt x="724" y="275"/>
                  </a:lnTo>
                  <a:lnTo>
                    <a:pt x="599" y="375"/>
                  </a:lnTo>
                  <a:lnTo>
                    <a:pt x="499" y="474"/>
                  </a:lnTo>
                  <a:lnTo>
                    <a:pt x="374" y="599"/>
                  </a:lnTo>
                  <a:lnTo>
                    <a:pt x="300" y="724"/>
                  </a:lnTo>
                  <a:lnTo>
                    <a:pt x="200" y="849"/>
                  </a:lnTo>
                  <a:lnTo>
                    <a:pt x="125" y="998"/>
                  </a:lnTo>
                  <a:lnTo>
                    <a:pt x="75" y="1148"/>
                  </a:lnTo>
                  <a:lnTo>
                    <a:pt x="50" y="1298"/>
                  </a:lnTo>
                  <a:lnTo>
                    <a:pt x="25" y="1472"/>
                  </a:lnTo>
                  <a:lnTo>
                    <a:pt x="0" y="1647"/>
                  </a:lnTo>
                  <a:lnTo>
                    <a:pt x="0" y="2345"/>
                  </a:lnTo>
                  <a:lnTo>
                    <a:pt x="25" y="2520"/>
                  </a:lnTo>
                  <a:lnTo>
                    <a:pt x="50" y="2695"/>
                  </a:lnTo>
                  <a:lnTo>
                    <a:pt x="100" y="2869"/>
                  </a:lnTo>
                  <a:lnTo>
                    <a:pt x="150" y="3019"/>
                  </a:lnTo>
                  <a:lnTo>
                    <a:pt x="225" y="3169"/>
                  </a:lnTo>
                  <a:lnTo>
                    <a:pt x="324" y="3318"/>
                  </a:lnTo>
                  <a:lnTo>
                    <a:pt x="424" y="3443"/>
                  </a:lnTo>
                  <a:lnTo>
                    <a:pt x="524" y="3568"/>
                  </a:lnTo>
                  <a:lnTo>
                    <a:pt x="524" y="4017"/>
                  </a:lnTo>
                  <a:lnTo>
                    <a:pt x="300" y="4217"/>
                  </a:lnTo>
                  <a:lnTo>
                    <a:pt x="250" y="4291"/>
                  </a:lnTo>
                  <a:lnTo>
                    <a:pt x="225" y="4391"/>
                  </a:lnTo>
                  <a:lnTo>
                    <a:pt x="225" y="4491"/>
                  </a:lnTo>
                  <a:lnTo>
                    <a:pt x="275" y="4566"/>
                  </a:lnTo>
                  <a:lnTo>
                    <a:pt x="349" y="4641"/>
                  </a:lnTo>
                  <a:lnTo>
                    <a:pt x="474" y="4666"/>
                  </a:lnTo>
                  <a:lnTo>
                    <a:pt x="549" y="4641"/>
                  </a:lnTo>
                  <a:lnTo>
                    <a:pt x="624" y="4591"/>
                  </a:lnTo>
                  <a:lnTo>
                    <a:pt x="948" y="4341"/>
                  </a:lnTo>
                  <a:lnTo>
                    <a:pt x="1023" y="4242"/>
                  </a:lnTo>
                  <a:lnTo>
                    <a:pt x="1048" y="4142"/>
                  </a:lnTo>
                  <a:lnTo>
                    <a:pt x="1048" y="3867"/>
                  </a:lnTo>
                  <a:lnTo>
                    <a:pt x="1347" y="3967"/>
                  </a:lnTo>
                  <a:lnTo>
                    <a:pt x="1497" y="3992"/>
                  </a:lnTo>
                  <a:lnTo>
                    <a:pt x="1821" y="3992"/>
                  </a:lnTo>
                  <a:lnTo>
                    <a:pt x="1971" y="3967"/>
                  </a:lnTo>
                  <a:lnTo>
                    <a:pt x="2245" y="3867"/>
                  </a:lnTo>
                  <a:lnTo>
                    <a:pt x="2245" y="4142"/>
                  </a:lnTo>
                  <a:lnTo>
                    <a:pt x="2270" y="4242"/>
                  </a:lnTo>
                  <a:lnTo>
                    <a:pt x="2345" y="4341"/>
                  </a:lnTo>
                  <a:lnTo>
                    <a:pt x="3568" y="5339"/>
                  </a:lnTo>
                  <a:lnTo>
                    <a:pt x="3692" y="5464"/>
                  </a:lnTo>
                  <a:lnTo>
                    <a:pt x="3792" y="5564"/>
                  </a:lnTo>
                  <a:lnTo>
                    <a:pt x="3867" y="5688"/>
                  </a:lnTo>
                  <a:lnTo>
                    <a:pt x="3942" y="5813"/>
                  </a:lnTo>
                  <a:lnTo>
                    <a:pt x="3992" y="5938"/>
                  </a:lnTo>
                  <a:lnTo>
                    <a:pt x="4042" y="6088"/>
                  </a:lnTo>
                  <a:lnTo>
                    <a:pt x="4067" y="6237"/>
                  </a:lnTo>
                  <a:lnTo>
                    <a:pt x="4067" y="6387"/>
                  </a:lnTo>
                  <a:lnTo>
                    <a:pt x="4067" y="6811"/>
                  </a:lnTo>
                  <a:lnTo>
                    <a:pt x="1697" y="6811"/>
                  </a:lnTo>
                  <a:lnTo>
                    <a:pt x="1597" y="6836"/>
                  </a:lnTo>
                  <a:lnTo>
                    <a:pt x="1522" y="6886"/>
                  </a:lnTo>
                  <a:lnTo>
                    <a:pt x="1472" y="6986"/>
                  </a:lnTo>
                  <a:lnTo>
                    <a:pt x="1447" y="7086"/>
                  </a:lnTo>
                  <a:lnTo>
                    <a:pt x="1472" y="7160"/>
                  </a:lnTo>
                  <a:lnTo>
                    <a:pt x="1522" y="7260"/>
                  </a:lnTo>
                  <a:lnTo>
                    <a:pt x="1597" y="7310"/>
                  </a:lnTo>
                  <a:lnTo>
                    <a:pt x="1697" y="7335"/>
                  </a:lnTo>
                  <a:lnTo>
                    <a:pt x="4092" y="7335"/>
                  </a:lnTo>
                  <a:lnTo>
                    <a:pt x="4191" y="7310"/>
                  </a:lnTo>
                  <a:lnTo>
                    <a:pt x="4266" y="7285"/>
                  </a:lnTo>
                  <a:lnTo>
                    <a:pt x="4366" y="7235"/>
                  </a:lnTo>
                  <a:lnTo>
                    <a:pt x="4441" y="7185"/>
                  </a:lnTo>
                  <a:lnTo>
                    <a:pt x="4491" y="7110"/>
                  </a:lnTo>
                  <a:lnTo>
                    <a:pt x="4541" y="7036"/>
                  </a:lnTo>
                  <a:lnTo>
                    <a:pt x="4566" y="6936"/>
                  </a:lnTo>
                  <a:lnTo>
                    <a:pt x="4566" y="6836"/>
                  </a:lnTo>
                  <a:lnTo>
                    <a:pt x="4566" y="6387"/>
                  </a:lnTo>
                  <a:lnTo>
                    <a:pt x="4566" y="6187"/>
                  </a:lnTo>
                  <a:lnTo>
                    <a:pt x="4541" y="5988"/>
                  </a:lnTo>
                  <a:lnTo>
                    <a:pt x="4466" y="5788"/>
                  </a:lnTo>
                  <a:lnTo>
                    <a:pt x="4391" y="5589"/>
                  </a:lnTo>
                  <a:lnTo>
                    <a:pt x="4291" y="5414"/>
                  </a:lnTo>
                  <a:lnTo>
                    <a:pt x="4191" y="5239"/>
                  </a:lnTo>
                  <a:lnTo>
                    <a:pt x="4042" y="5090"/>
                  </a:lnTo>
                  <a:lnTo>
                    <a:pt x="3892" y="4965"/>
                  </a:lnTo>
                  <a:lnTo>
                    <a:pt x="2769" y="4017"/>
                  </a:lnTo>
                  <a:lnTo>
                    <a:pt x="2769" y="3568"/>
                  </a:lnTo>
                  <a:lnTo>
                    <a:pt x="2869" y="3443"/>
                  </a:lnTo>
                  <a:lnTo>
                    <a:pt x="2994" y="3318"/>
                  </a:lnTo>
                  <a:lnTo>
                    <a:pt x="3069" y="3169"/>
                  </a:lnTo>
                  <a:lnTo>
                    <a:pt x="3144" y="3019"/>
                  </a:lnTo>
                  <a:lnTo>
                    <a:pt x="3218" y="2869"/>
                  </a:lnTo>
                  <a:lnTo>
                    <a:pt x="3268" y="2695"/>
                  </a:lnTo>
                  <a:lnTo>
                    <a:pt x="3293" y="2520"/>
                  </a:lnTo>
                  <a:lnTo>
                    <a:pt x="3293" y="2345"/>
                  </a:lnTo>
                  <a:lnTo>
                    <a:pt x="3293" y="1647"/>
                  </a:lnTo>
                  <a:lnTo>
                    <a:pt x="3293" y="1472"/>
                  </a:lnTo>
                  <a:lnTo>
                    <a:pt x="3268" y="1298"/>
                  </a:lnTo>
                  <a:lnTo>
                    <a:pt x="3218" y="1148"/>
                  </a:lnTo>
                  <a:lnTo>
                    <a:pt x="3169" y="998"/>
                  </a:lnTo>
                  <a:lnTo>
                    <a:pt x="3094" y="849"/>
                  </a:lnTo>
                  <a:lnTo>
                    <a:pt x="3019" y="724"/>
                  </a:lnTo>
                  <a:lnTo>
                    <a:pt x="2919" y="599"/>
                  </a:lnTo>
                  <a:lnTo>
                    <a:pt x="2819" y="474"/>
                  </a:lnTo>
                  <a:lnTo>
                    <a:pt x="2695" y="375"/>
                  </a:lnTo>
                  <a:lnTo>
                    <a:pt x="2570" y="275"/>
                  </a:lnTo>
                  <a:lnTo>
                    <a:pt x="2445" y="200"/>
                  </a:lnTo>
                  <a:lnTo>
                    <a:pt x="2295" y="125"/>
                  </a:lnTo>
                  <a:lnTo>
                    <a:pt x="2146" y="75"/>
                  </a:lnTo>
                  <a:lnTo>
                    <a:pt x="1971" y="25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500;p69">
              <a:extLst>
                <a:ext uri="{FF2B5EF4-FFF2-40B4-BE49-F238E27FC236}">
                  <a16:creationId xmlns:a16="http://schemas.microsoft.com/office/drawing/2014/main" id="{19578CD1-4CB3-4146-BC42-1A0C6690A0EF}"/>
                </a:ext>
              </a:extLst>
            </p:cNvPr>
            <p:cNvSpPr/>
            <p:nvPr/>
          </p:nvSpPr>
          <p:spPr>
            <a:xfrm>
              <a:off x="3255525" y="4256725"/>
              <a:ext cx="114150" cy="183375"/>
            </a:xfrm>
            <a:custGeom>
              <a:avLst/>
              <a:gdLst/>
              <a:ahLst/>
              <a:cxnLst/>
              <a:rect l="l" t="t" r="r" b="b"/>
              <a:pathLst>
                <a:path w="4566" h="7335" extrusionOk="0">
                  <a:moveTo>
                    <a:pt x="2919" y="499"/>
                  </a:moveTo>
                  <a:lnTo>
                    <a:pt x="3144" y="524"/>
                  </a:lnTo>
                  <a:lnTo>
                    <a:pt x="3344" y="599"/>
                  </a:lnTo>
                  <a:lnTo>
                    <a:pt x="3543" y="699"/>
                  </a:lnTo>
                  <a:lnTo>
                    <a:pt x="3718" y="849"/>
                  </a:lnTo>
                  <a:lnTo>
                    <a:pt x="3867" y="998"/>
                  </a:lnTo>
                  <a:lnTo>
                    <a:pt x="3967" y="1198"/>
                  </a:lnTo>
                  <a:lnTo>
                    <a:pt x="4017" y="1422"/>
                  </a:lnTo>
                  <a:lnTo>
                    <a:pt x="4042" y="1647"/>
                  </a:lnTo>
                  <a:lnTo>
                    <a:pt x="4042" y="2345"/>
                  </a:lnTo>
                  <a:lnTo>
                    <a:pt x="4017" y="2570"/>
                  </a:lnTo>
                  <a:lnTo>
                    <a:pt x="3967" y="2795"/>
                  </a:lnTo>
                  <a:lnTo>
                    <a:pt x="3867" y="2994"/>
                  </a:lnTo>
                  <a:lnTo>
                    <a:pt x="3718" y="3144"/>
                  </a:lnTo>
                  <a:lnTo>
                    <a:pt x="3543" y="3293"/>
                  </a:lnTo>
                  <a:lnTo>
                    <a:pt x="3344" y="3393"/>
                  </a:lnTo>
                  <a:lnTo>
                    <a:pt x="3144" y="3468"/>
                  </a:lnTo>
                  <a:lnTo>
                    <a:pt x="2919" y="3493"/>
                  </a:lnTo>
                  <a:lnTo>
                    <a:pt x="2695" y="3468"/>
                  </a:lnTo>
                  <a:lnTo>
                    <a:pt x="2470" y="3393"/>
                  </a:lnTo>
                  <a:lnTo>
                    <a:pt x="2271" y="3293"/>
                  </a:lnTo>
                  <a:lnTo>
                    <a:pt x="2121" y="3144"/>
                  </a:lnTo>
                  <a:lnTo>
                    <a:pt x="1971" y="2994"/>
                  </a:lnTo>
                  <a:lnTo>
                    <a:pt x="1872" y="2795"/>
                  </a:lnTo>
                  <a:lnTo>
                    <a:pt x="1797" y="2570"/>
                  </a:lnTo>
                  <a:lnTo>
                    <a:pt x="1772" y="2345"/>
                  </a:lnTo>
                  <a:lnTo>
                    <a:pt x="1772" y="1647"/>
                  </a:lnTo>
                  <a:lnTo>
                    <a:pt x="1797" y="1422"/>
                  </a:lnTo>
                  <a:lnTo>
                    <a:pt x="1872" y="1198"/>
                  </a:lnTo>
                  <a:lnTo>
                    <a:pt x="1971" y="998"/>
                  </a:lnTo>
                  <a:lnTo>
                    <a:pt x="2121" y="849"/>
                  </a:lnTo>
                  <a:lnTo>
                    <a:pt x="2271" y="699"/>
                  </a:lnTo>
                  <a:lnTo>
                    <a:pt x="2470" y="599"/>
                  </a:lnTo>
                  <a:lnTo>
                    <a:pt x="2695" y="524"/>
                  </a:lnTo>
                  <a:lnTo>
                    <a:pt x="2919" y="499"/>
                  </a:lnTo>
                  <a:close/>
                  <a:moveTo>
                    <a:pt x="2745" y="0"/>
                  </a:moveTo>
                  <a:lnTo>
                    <a:pt x="2595" y="25"/>
                  </a:lnTo>
                  <a:lnTo>
                    <a:pt x="2420" y="75"/>
                  </a:lnTo>
                  <a:lnTo>
                    <a:pt x="2271" y="125"/>
                  </a:lnTo>
                  <a:lnTo>
                    <a:pt x="2121" y="200"/>
                  </a:lnTo>
                  <a:lnTo>
                    <a:pt x="1996" y="275"/>
                  </a:lnTo>
                  <a:lnTo>
                    <a:pt x="1872" y="375"/>
                  </a:lnTo>
                  <a:lnTo>
                    <a:pt x="1747" y="474"/>
                  </a:lnTo>
                  <a:lnTo>
                    <a:pt x="1647" y="599"/>
                  </a:lnTo>
                  <a:lnTo>
                    <a:pt x="1547" y="724"/>
                  </a:lnTo>
                  <a:lnTo>
                    <a:pt x="1472" y="849"/>
                  </a:lnTo>
                  <a:lnTo>
                    <a:pt x="1398" y="998"/>
                  </a:lnTo>
                  <a:lnTo>
                    <a:pt x="1348" y="1148"/>
                  </a:lnTo>
                  <a:lnTo>
                    <a:pt x="1298" y="1298"/>
                  </a:lnTo>
                  <a:lnTo>
                    <a:pt x="1273" y="1472"/>
                  </a:lnTo>
                  <a:lnTo>
                    <a:pt x="1273" y="1647"/>
                  </a:lnTo>
                  <a:lnTo>
                    <a:pt x="1273" y="2345"/>
                  </a:lnTo>
                  <a:lnTo>
                    <a:pt x="1273" y="2520"/>
                  </a:lnTo>
                  <a:lnTo>
                    <a:pt x="1298" y="2695"/>
                  </a:lnTo>
                  <a:lnTo>
                    <a:pt x="1348" y="2869"/>
                  </a:lnTo>
                  <a:lnTo>
                    <a:pt x="1423" y="3019"/>
                  </a:lnTo>
                  <a:lnTo>
                    <a:pt x="1497" y="3169"/>
                  </a:lnTo>
                  <a:lnTo>
                    <a:pt x="1572" y="3318"/>
                  </a:lnTo>
                  <a:lnTo>
                    <a:pt x="1672" y="3443"/>
                  </a:lnTo>
                  <a:lnTo>
                    <a:pt x="1797" y="3568"/>
                  </a:lnTo>
                  <a:lnTo>
                    <a:pt x="1797" y="4017"/>
                  </a:lnTo>
                  <a:lnTo>
                    <a:pt x="674" y="4965"/>
                  </a:lnTo>
                  <a:lnTo>
                    <a:pt x="500" y="5090"/>
                  </a:lnTo>
                  <a:lnTo>
                    <a:pt x="375" y="5239"/>
                  </a:lnTo>
                  <a:lnTo>
                    <a:pt x="250" y="5414"/>
                  </a:lnTo>
                  <a:lnTo>
                    <a:pt x="175" y="5589"/>
                  </a:lnTo>
                  <a:lnTo>
                    <a:pt x="100" y="5788"/>
                  </a:lnTo>
                  <a:lnTo>
                    <a:pt x="26" y="5988"/>
                  </a:lnTo>
                  <a:lnTo>
                    <a:pt x="1" y="6187"/>
                  </a:lnTo>
                  <a:lnTo>
                    <a:pt x="1" y="6387"/>
                  </a:lnTo>
                  <a:lnTo>
                    <a:pt x="1" y="6836"/>
                  </a:lnTo>
                  <a:lnTo>
                    <a:pt x="1" y="6936"/>
                  </a:lnTo>
                  <a:lnTo>
                    <a:pt x="26" y="7036"/>
                  </a:lnTo>
                  <a:lnTo>
                    <a:pt x="75" y="7110"/>
                  </a:lnTo>
                  <a:lnTo>
                    <a:pt x="125" y="7185"/>
                  </a:lnTo>
                  <a:lnTo>
                    <a:pt x="200" y="7235"/>
                  </a:lnTo>
                  <a:lnTo>
                    <a:pt x="300" y="7285"/>
                  </a:lnTo>
                  <a:lnTo>
                    <a:pt x="375" y="7310"/>
                  </a:lnTo>
                  <a:lnTo>
                    <a:pt x="475" y="7335"/>
                  </a:lnTo>
                  <a:lnTo>
                    <a:pt x="2870" y="7335"/>
                  </a:lnTo>
                  <a:lnTo>
                    <a:pt x="2969" y="7310"/>
                  </a:lnTo>
                  <a:lnTo>
                    <a:pt x="3044" y="7260"/>
                  </a:lnTo>
                  <a:lnTo>
                    <a:pt x="3094" y="7160"/>
                  </a:lnTo>
                  <a:lnTo>
                    <a:pt x="3119" y="7086"/>
                  </a:lnTo>
                  <a:lnTo>
                    <a:pt x="3094" y="6986"/>
                  </a:lnTo>
                  <a:lnTo>
                    <a:pt x="3044" y="6886"/>
                  </a:lnTo>
                  <a:lnTo>
                    <a:pt x="2969" y="6836"/>
                  </a:lnTo>
                  <a:lnTo>
                    <a:pt x="2870" y="6811"/>
                  </a:lnTo>
                  <a:lnTo>
                    <a:pt x="500" y="6811"/>
                  </a:lnTo>
                  <a:lnTo>
                    <a:pt x="500" y="6387"/>
                  </a:lnTo>
                  <a:lnTo>
                    <a:pt x="500" y="6237"/>
                  </a:lnTo>
                  <a:lnTo>
                    <a:pt x="524" y="6088"/>
                  </a:lnTo>
                  <a:lnTo>
                    <a:pt x="574" y="5938"/>
                  </a:lnTo>
                  <a:lnTo>
                    <a:pt x="624" y="5813"/>
                  </a:lnTo>
                  <a:lnTo>
                    <a:pt x="699" y="5688"/>
                  </a:lnTo>
                  <a:lnTo>
                    <a:pt x="774" y="5564"/>
                  </a:lnTo>
                  <a:lnTo>
                    <a:pt x="874" y="5439"/>
                  </a:lnTo>
                  <a:lnTo>
                    <a:pt x="998" y="5339"/>
                  </a:lnTo>
                  <a:lnTo>
                    <a:pt x="2221" y="4341"/>
                  </a:lnTo>
                  <a:lnTo>
                    <a:pt x="2296" y="4242"/>
                  </a:lnTo>
                  <a:lnTo>
                    <a:pt x="2321" y="4142"/>
                  </a:lnTo>
                  <a:lnTo>
                    <a:pt x="2321" y="3867"/>
                  </a:lnTo>
                  <a:lnTo>
                    <a:pt x="2595" y="3967"/>
                  </a:lnTo>
                  <a:lnTo>
                    <a:pt x="2745" y="3992"/>
                  </a:lnTo>
                  <a:lnTo>
                    <a:pt x="3069" y="3992"/>
                  </a:lnTo>
                  <a:lnTo>
                    <a:pt x="3219" y="3967"/>
                  </a:lnTo>
                  <a:lnTo>
                    <a:pt x="3518" y="3867"/>
                  </a:lnTo>
                  <a:lnTo>
                    <a:pt x="3518" y="4142"/>
                  </a:lnTo>
                  <a:lnTo>
                    <a:pt x="3543" y="4242"/>
                  </a:lnTo>
                  <a:lnTo>
                    <a:pt x="3618" y="4341"/>
                  </a:lnTo>
                  <a:lnTo>
                    <a:pt x="3942" y="4591"/>
                  </a:lnTo>
                  <a:lnTo>
                    <a:pt x="4017" y="4641"/>
                  </a:lnTo>
                  <a:lnTo>
                    <a:pt x="4092" y="4666"/>
                  </a:lnTo>
                  <a:lnTo>
                    <a:pt x="4217" y="4641"/>
                  </a:lnTo>
                  <a:lnTo>
                    <a:pt x="4292" y="4566"/>
                  </a:lnTo>
                  <a:lnTo>
                    <a:pt x="4341" y="4491"/>
                  </a:lnTo>
                  <a:lnTo>
                    <a:pt x="4341" y="4391"/>
                  </a:lnTo>
                  <a:lnTo>
                    <a:pt x="4317" y="4291"/>
                  </a:lnTo>
                  <a:lnTo>
                    <a:pt x="4267" y="4217"/>
                  </a:lnTo>
                  <a:lnTo>
                    <a:pt x="4017" y="4017"/>
                  </a:lnTo>
                  <a:lnTo>
                    <a:pt x="4017" y="3568"/>
                  </a:lnTo>
                  <a:lnTo>
                    <a:pt x="4142" y="3443"/>
                  </a:lnTo>
                  <a:lnTo>
                    <a:pt x="4242" y="3318"/>
                  </a:lnTo>
                  <a:lnTo>
                    <a:pt x="4341" y="3169"/>
                  </a:lnTo>
                  <a:lnTo>
                    <a:pt x="4416" y="3019"/>
                  </a:lnTo>
                  <a:lnTo>
                    <a:pt x="4466" y="2869"/>
                  </a:lnTo>
                  <a:lnTo>
                    <a:pt x="4516" y="2695"/>
                  </a:lnTo>
                  <a:lnTo>
                    <a:pt x="4541" y="2520"/>
                  </a:lnTo>
                  <a:lnTo>
                    <a:pt x="4566" y="2345"/>
                  </a:lnTo>
                  <a:lnTo>
                    <a:pt x="4566" y="1647"/>
                  </a:lnTo>
                  <a:lnTo>
                    <a:pt x="4541" y="1472"/>
                  </a:lnTo>
                  <a:lnTo>
                    <a:pt x="4516" y="1298"/>
                  </a:lnTo>
                  <a:lnTo>
                    <a:pt x="4491" y="1148"/>
                  </a:lnTo>
                  <a:lnTo>
                    <a:pt x="4441" y="998"/>
                  </a:lnTo>
                  <a:lnTo>
                    <a:pt x="4366" y="849"/>
                  </a:lnTo>
                  <a:lnTo>
                    <a:pt x="4267" y="724"/>
                  </a:lnTo>
                  <a:lnTo>
                    <a:pt x="4192" y="599"/>
                  </a:lnTo>
                  <a:lnTo>
                    <a:pt x="4067" y="474"/>
                  </a:lnTo>
                  <a:lnTo>
                    <a:pt x="3967" y="375"/>
                  </a:lnTo>
                  <a:lnTo>
                    <a:pt x="3843" y="275"/>
                  </a:lnTo>
                  <a:lnTo>
                    <a:pt x="3693" y="200"/>
                  </a:lnTo>
                  <a:lnTo>
                    <a:pt x="3543" y="125"/>
                  </a:lnTo>
                  <a:lnTo>
                    <a:pt x="3393" y="75"/>
                  </a:lnTo>
                  <a:lnTo>
                    <a:pt x="3244" y="25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501;p69">
              <a:extLst>
                <a:ext uri="{FF2B5EF4-FFF2-40B4-BE49-F238E27FC236}">
                  <a16:creationId xmlns:a16="http://schemas.microsoft.com/office/drawing/2014/main" id="{B03919A9-6CA4-C74B-8C56-A215D921DFC1}"/>
                </a:ext>
              </a:extLst>
            </p:cNvPr>
            <p:cNvSpPr/>
            <p:nvPr/>
          </p:nvSpPr>
          <p:spPr>
            <a:xfrm>
              <a:off x="3292950" y="4005375"/>
              <a:ext cx="317475" cy="238900"/>
            </a:xfrm>
            <a:custGeom>
              <a:avLst/>
              <a:gdLst/>
              <a:ahLst/>
              <a:cxnLst/>
              <a:rect l="l" t="t" r="r" b="b"/>
              <a:pathLst>
                <a:path w="12699" h="9556" extrusionOk="0">
                  <a:moveTo>
                    <a:pt x="6362" y="1"/>
                  </a:moveTo>
                  <a:lnTo>
                    <a:pt x="6237" y="25"/>
                  </a:lnTo>
                  <a:lnTo>
                    <a:pt x="6088" y="50"/>
                  </a:lnTo>
                  <a:lnTo>
                    <a:pt x="5963" y="75"/>
                  </a:lnTo>
                  <a:lnTo>
                    <a:pt x="5838" y="150"/>
                  </a:lnTo>
                  <a:lnTo>
                    <a:pt x="5713" y="200"/>
                  </a:lnTo>
                  <a:lnTo>
                    <a:pt x="5614" y="300"/>
                  </a:lnTo>
                  <a:lnTo>
                    <a:pt x="5514" y="375"/>
                  </a:lnTo>
                  <a:lnTo>
                    <a:pt x="5439" y="499"/>
                  </a:lnTo>
                  <a:lnTo>
                    <a:pt x="225" y="7709"/>
                  </a:lnTo>
                  <a:lnTo>
                    <a:pt x="150" y="7859"/>
                  </a:lnTo>
                  <a:lnTo>
                    <a:pt x="75" y="7984"/>
                  </a:lnTo>
                  <a:lnTo>
                    <a:pt x="25" y="8133"/>
                  </a:lnTo>
                  <a:lnTo>
                    <a:pt x="0" y="8308"/>
                  </a:lnTo>
                  <a:lnTo>
                    <a:pt x="0" y="8458"/>
                  </a:lnTo>
                  <a:lnTo>
                    <a:pt x="25" y="8607"/>
                  </a:lnTo>
                  <a:lnTo>
                    <a:pt x="75" y="8757"/>
                  </a:lnTo>
                  <a:lnTo>
                    <a:pt x="125" y="8907"/>
                  </a:lnTo>
                  <a:lnTo>
                    <a:pt x="225" y="9057"/>
                  </a:lnTo>
                  <a:lnTo>
                    <a:pt x="325" y="9181"/>
                  </a:lnTo>
                  <a:lnTo>
                    <a:pt x="425" y="9281"/>
                  </a:lnTo>
                  <a:lnTo>
                    <a:pt x="549" y="9381"/>
                  </a:lnTo>
                  <a:lnTo>
                    <a:pt x="699" y="9456"/>
                  </a:lnTo>
                  <a:lnTo>
                    <a:pt x="849" y="9506"/>
                  </a:lnTo>
                  <a:lnTo>
                    <a:pt x="998" y="9531"/>
                  </a:lnTo>
                  <a:lnTo>
                    <a:pt x="1173" y="9555"/>
                  </a:lnTo>
                  <a:lnTo>
                    <a:pt x="3094" y="9555"/>
                  </a:lnTo>
                  <a:lnTo>
                    <a:pt x="3194" y="9531"/>
                  </a:lnTo>
                  <a:lnTo>
                    <a:pt x="3269" y="9481"/>
                  </a:lnTo>
                  <a:lnTo>
                    <a:pt x="3318" y="9381"/>
                  </a:lnTo>
                  <a:lnTo>
                    <a:pt x="3343" y="9281"/>
                  </a:lnTo>
                  <a:lnTo>
                    <a:pt x="3318" y="9181"/>
                  </a:lnTo>
                  <a:lnTo>
                    <a:pt x="3269" y="9106"/>
                  </a:lnTo>
                  <a:lnTo>
                    <a:pt x="3194" y="9057"/>
                  </a:lnTo>
                  <a:lnTo>
                    <a:pt x="3094" y="9032"/>
                  </a:lnTo>
                  <a:lnTo>
                    <a:pt x="1173" y="9032"/>
                  </a:lnTo>
                  <a:lnTo>
                    <a:pt x="998" y="9007"/>
                  </a:lnTo>
                  <a:lnTo>
                    <a:pt x="824" y="8932"/>
                  </a:lnTo>
                  <a:lnTo>
                    <a:pt x="699" y="8832"/>
                  </a:lnTo>
                  <a:lnTo>
                    <a:pt x="599" y="8682"/>
                  </a:lnTo>
                  <a:lnTo>
                    <a:pt x="524" y="8508"/>
                  </a:lnTo>
                  <a:lnTo>
                    <a:pt x="524" y="8333"/>
                  </a:lnTo>
                  <a:lnTo>
                    <a:pt x="549" y="8158"/>
                  </a:lnTo>
                  <a:lnTo>
                    <a:pt x="649" y="8009"/>
                  </a:lnTo>
                  <a:lnTo>
                    <a:pt x="5838" y="799"/>
                  </a:lnTo>
                  <a:lnTo>
                    <a:pt x="5938" y="674"/>
                  </a:lnTo>
                  <a:lnTo>
                    <a:pt x="6063" y="599"/>
                  </a:lnTo>
                  <a:lnTo>
                    <a:pt x="6212" y="549"/>
                  </a:lnTo>
                  <a:lnTo>
                    <a:pt x="6362" y="524"/>
                  </a:lnTo>
                  <a:lnTo>
                    <a:pt x="6512" y="549"/>
                  </a:lnTo>
                  <a:lnTo>
                    <a:pt x="6661" y="599"/>
                  </a:lnTo>
                  <a:lnTo>
                    <a:pt x="6786" y="674"/>
                  </a:lnTo>
                  <a:lnTo>
                    <a:pt x="6886" y="799"/>
                  </a:lnTo>
                  <a:lnTo>
                    <a:pt x="12075" y="8009"/>
                  </a:lnTo>
                  <a:lnTo>
                    <a:pt x="12150" y="8158"/>
                  </a:lnTo>
                  <a:lnTo>
                    <a:pt x="12200" y="8333"/>
                  </a:lnTo>
                  <a:lnTo>
                    <a:pt x="12175" y="8508"/>
                  </a:lnTo>
                  <a:lnTo>
                    <a:pt x="12125" y="8682"/>
                  </a:lnTo>
                  <a:lnTo>
                    <a:pt x="12025" y="8832"/>
                  </a:lnTo>
                  <a:lnTo>
                    <a:pt x="11875" y="8932"/>
                  </a:lnTo>
                  <a:lnTo>
                    <a:pt x="11726" y="9007"/>
                  </a:lnTo>
                  <a:lnTo>
                    <a:pt x="11551" y="9032"/>
                  </a:lnTo>
                  <a:lnTo>
                    <a:pt x="9630" y="9032"/>
                  </a:lnTo>
                  <a:lnTo>
                    <a:pt x="9530" y="9057"/>
                  </a:lnTo>
                  <a:lnTo>
                    <a:pt x="9456" y="9106"/>
                  </a:lnTo>
                  <a:lnTo>
                    <a:pt x="9381" y="9181"/>
                  </a:lnTo>
                  <a:lnTo>
                    <a:pt x="9381" y="9281"/>
                  </a:lnTo>
                  <a:lnTo>
                    <a:pt x="9381" y="9381"/>
                  </a:lnTo>
                  <a:lnTo>
                    <a:pt x="9456" y="9481"/>
                  </a:lnTo>
                  <a:lnTo>
                    <a:pt x="9530" y="9531"/>
                  </a:lnTo>
                  <a:lnTo>
                    <a:pt x="9630" y="9555"/>
                  </a:lnTo>
                  <a:lnTo>
                    <a:pt x="11551" y="9555"/>
                  </a:lnTo>
                  <a:lnTo>
                    <a:pt x="11701" y="9531"/>
                  </a:lnTo>
                  <a:lnTo>
                    <a:pt x="11851" y="9506"/>
                  </a:lnTo>
                  <a:lnTo>
                    <a:pt x="12000" y="9456"/>
                  </a:lnTo>
                  <a:lnTo>
                    <a:pt x="12150" y="9381"/>
                  </a:lnTo>
                  <a:lnTo>
                    <a:pt x="12275" y="9281"/>
                  </a:lnTo>
                  <a:lnTo>
                    <a:pt x="12399" y="9181"/>
                  </a:lnTo>
                  <a:lnTo>
                    <a:pt x="12499" y="9057"/>
                  </a:lnTo>
                  <a:lnTo>
                    <a:pt x="12574" y="8907"/>
                  </a:lnTo>
                  <a:lnTo>
                    <a:pt x="12624" y="8757"/>
                  </a:lnTo>
                  <a:lnTo>
                    <a:pt x="12674" y="8607"/>
                  </a:lnTo>
                  <a:lnTo>
                    <a:pt x="12699" y="8458"/>
                  </a:lnTo>
                  <a:lnTo>
                    <a:pt x="12699" y="8308"/>
                  </a:lnTo>
                  <a:lnTo>
                    <a:pt x="12674" y="8158"/>
                  </a:lnTo>
                  <a:lnTo>
                    <a:pt x="12624" y="7984"/>
                  </a:lnTo>
                  <a:lnTo>
                    <a:pt x="12574" y="7859"/>
                  </a:lnTo>
                  <a:lnTo>
                    <a:pt x="12474" y="7709"/>
                  </a:lnTo>
                  <a:lnTo>
                    <a:pt x="7310" y="499"/>
                  </a:lnTo>
                  <a:lnTo>
                    <a:pt x="7210" y="375"/>
                  </a:lnTo>
                  <a:lnTo>
                    <a:pt x="7111" y="300"/>
                  </a:lnTo>
                  <a:lnTo>
                    <a:pt x="7011" y="200"/>
                  </a:lnTo>
                  <a:lnTo>
                    <a:pt x="6886" y="150"/>
                  </a:lnTo>
                  <a:lnTo>
                    <a:pt x="6761" y="75"/>
                  </a:lnTo>
                  <a:lnTo>
                    <a:pt x="6636" y="50"/>
                  </a:lnTo>
                  <a:lnTo>
                    <a:pt x="6512" y="25"/>
                  </a:lnTo>
                  <a:lnTo>
                    <a:pt x="63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502;p69">
              <a:extLst>
                <a:ext uri="{FF2B5EF4-FFF2-40B4-BE49-F238E27FC236}">
                  <a16:creationId xmlns:a16="http://schemas.microsoft.com/office/drawing/2014/main" id="{ECE726B1-E997-5A48-98DE-B226F6F6C3DA}"/>
                </a:ext>
              </a:extLst>
            </p:cNvPr>
            <p:cNvSpPr/>
            <p:nvPr/>
          </p:nvSpPr>
          <p:spPr>
            <a:xfrm>
              <a:off x="3321650" y="4033450"/>
              <a:ext cx="161550" cy="185250"/>
            </a:xfrm>
            <a:custGeom>
              <a:avLst/>
              <a:gdLst/>
              <a:ahLst/>
              <a:cxnLst/>
              <a:rect l="l" t="t" r="r" b="b"/>
              <a:pathLst>
                <a:path w="6462" h="7410" extrusionOk="0">
                  <a:moveTo>
                    <a:pt x="5214" y="0"/>
                  </a:moveTo>
                  <a:lnTo>
                    <a:pt x="5114" y="25"/>
                  </a:lnTo>
                  <a:lnTo>
                    <a:pt x="5014" y="100"/>
                  </a:lnTo>
                  <a:lnTo>
                    <a:pt x="25" y="7010"/>
                  </a:lnTo>
                  <a:lnTo>
                    <a:pt x="0" y="7060"/>
                  </a:lnTo>
                  <a:lnTo>
                    <a:pt x="0" y="7135"/>
                  </a:lnTo>
                  <a:lnTo>
                    <a:pt x="0" y="7210"/>
                  </a:lnTo>
                  <a:lnTo>
                    <a:pt x="25" y="7260"/>
                  </a:lnTo>
                  <a:lnTo>
                    <a:pt x="50" y="7335"/>
                  </a:lnTo>
                  <a:lnTo>
                    <a:pt x="100" y="7360"/>
                  </a:lnTo>
                  <a:lnTo>
                    <a:pt x="175" y="7385"/>
                  </a:lnTo>
                  <a:lnTo>
                    <a:pt x="250" y="7410"/>
                  </a:lnTo>
                  <a:lnTo>
                    <a:pt x="1946" y="7410"/>
                  </a:lnTo>
                  <a:lnTo>
                    <a:pt x="2046" y="7385"/>
                  </a:lnTo>
                  <a:lnTo>
                    <a:pt x="2121" y="7335"/>
                  </a:lnTo>
                  <a:lnTo>
                    <a:pt x="2170" y="7260"/>
                  </a:lnTo>
                  <a:lnTo>
                    <a:pt x="2195" y="7160"/>
                  </a:lnTo>
                  <a:lnTo>
                    <a:pt x="2170" y="7060"/>
                  </a:lnTo>
                  <a:lnTo>
                    <a:pt x="2121" y="6961"/>
                  </a:lnTo>
                  <a:lnTo>
                    <a:pt x="2046" y="6911"/>
                  </a:lnTo>
                  <a:lnTo>
                    <a:pt x="1946" y="6886"/>
                  </a:lnTo>
                  <a:lnTo>
                    <a:pt x="748" y="6886"/>
                  </a:lnTo>
                  <a:lnTo>
                    <a:pt x="5214" y="674"/>
                  </a:lnTo>
                  <a:lnTo>
                    <a:pt x="6012" y="1771"/>
                  </a:lnTo>
                  <a:lnTo>
                    <a:pt x="6062" y="1846"/>
                  </a:lnTo>
                  <a:lnTo>
                    <a:pt x="6162" y="1871"/>
                  </a:lnTo>
                  <a:lnTo>
                    <a:pt x="6262" y="1871"/>
                  </a:lnTo>
                  <a:lnTo>
                    <a:pt x="6362" y="1821"/>
                  </a:lnTo>
                  <a:lnTo>
                    <a:pt x="6437" y="1747"/>
                  </a:lnTo>
                  <a:lnTo>
                    <a:pt x="6461" y="1672"/>
                  </a:lnTo>
                  <a:lnTo>
                    <a:pt x="6461" y="1572"/>
                  </a:lnTo>
                  <a:lnTo>
                    <a:pt x="6412" y="1472"/>
                  </a:lnTo>
                  <a:lnTo>
                    <a:pt x="5414" y="100"/>
                  </a:lnTo>
                  <a:lnTo>
                    <a:pt x="5339" y="25"/>
                  </a:lnTo>
                  <a:lnTo>
                    <a:pt x="5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503;p69">
              <a:extLst>
                <a:ext uri="{FF2B5EF4-FFF2-40B4-BE49-F238E27FC236}">
                  <a16:creationId xmlns:a16="http://schemas.microsoft.com/office/drawing/2014/main" id="{41E31DD5-7244-A546-B8D0-EB87FE2D36CD}"/>
                </a:ext>
              </a:extLst>
            </p:cNvPr>
            <p:cNvSpPr/>
            <p:nvPr/>
          </p:nvSpPr>
          <p:spPr>
            <a:xfrm>
              <a:off x="3486300" y="4089575"/>
              <a:ext cx="96075" cy="129125"/>
            </a:xfrm>
            <a:custGeom>
              <a:avLst/>
              <a:gdLst/>
              <a:ahLst/>
              <a:cxnLst/>
              <a:rect l="l" t="t" r="r" b="b"/>
              <a:pathLst>
                <a:path w="3843" h="5165" extrusionOk="0">
                  <a:moveTo>
                    <a:pt x="200" y="0"/>
                  </a:moveTo>
                  <a:lnTo>
                    <a:pt x="100" y="50"/>
                  </a:lnTo>
                  <a:lnTo>
                    <a:pt x="25" y="125"/>
                  </a:lnTo>
                  <a:lnTo>
                    <a:pt x="0" y="225"/>
                  </a:lnTo>
                  <a:lnTo>
                    <a:pt x="0" y="325"/>
                  </a:lnTo>
                  <a:lnTo>
                    <a:pt x="50" y="400"/>
                  </a:lnTo>
                  <a:lnTo>
                    <a:pt x="3094" y="4641"/>
                  </a:lnTo>
                  <a:lnTo>
                    <a:pt x="1871" y="4641"/>
                  </a:lnTo>
                  <a:lnTo>
                    <a:pt x="1771" y="4666"/>
                  </a:lnTo>
                  <a:lnTo>
                    <a:pt x="1697" y="4716"/>
                  </a:lnTo>
                  <a:lnTo>
                    <a:pt x="1622" y="4815"/>
                  </a:lnTo>
                  <a:lnTo>
                    <a:pt x="1622" y="4915"/>
                  </a:lnTo>
                  <a:lnTo>
                    <a:pt x="1622" y="5015"/>
                  </a:lnTo>
                  <a:lnTo>
                    <a:pt x="1697" y="5090"/>
                  </a:lnTo>
                  <a:lnTo>
                    <a:pt x="1771" y="5140"/>
                  </a:lnTo>
                  <a:lnTo>
                    <a:pt x="1871" y="5165"/>
                  </a:lnTo>
                  <a:lnTo>
                    <a:pt x="3593" y="5165"/>
                  </a:lnTo>
                  <a:lnTo>
                    <a:pt x="3643" y="5140"/>
                  </a:lnTo>
                  <a:lnTo>
                    <a:pt x="3717" y="5115"/>
                  </a:lnTo>
                  <a:lnTo>
                    <a:pt x="3767" y="5090"/>
                  </a:lnTo>
                  <a:lnTo>
                    <a:pt x="3817" y="5015"/>
                  </a:lnTo>
                  <a:lnTo>
                    <a:pt x="3842" y="4965"/>
                  </a:lnTo>
                  <a:lnTo>
                    <a:pt x="3842" y="4890"/>
                  </a:lnTo>
                  <a:lnTo>
                    <a:pt x="3817" y="4815"/>
                  </a:lnTo>
                  <a:lnTo>
                    <a:pt x="3792" y="4765"/>
                  </a:lnTo>
                  <a:lnTo>
                    <a:pt x="449" y="100"/>
                  </a:lnTo>
                  <a:lnTo>
                    <a:pt x="374" y="5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504;p69">
              <a:extLst>
                <a:ext uri="{FF2B5EF4-FFF2-40B4-BE49-F238E27FC236}">
                  <a16:creationId xmlns:a16="http://schemas.microsoft.com/office/drawing/2014/main" id="{85534D36-55FF-FE42-B410-53728EB877E5}"/>
                </a:ext>
              </a:extLst>
            </p:cNvPr>
            <p:cNvSpPr/>
            <p:nvPr/>
          </p:nvSpPr>
          <p:spPr>
            <a:xfrm>
              <a:off x="3427675" y="4095800"/>
              <a:ext cx="48050" cy="70525"/>
            </a:xfrm>
            <a:custGeom>
              <a:avLst/>
              <a:gdLst/>
              <a:ahLst/>
              <a:cxnLst/>
              <a:rect l="l" t="t" r="r" b="b"/>
              <a:pathLst>
                <a:path w="1922" h="2821" extrusionOk="0">
                  <a:moveTo>
                    <a:pt x="424" y="1"/>
                  </a:moveTo>
                  <a:lnTo>
                    <a:pt x="324" y="51"/>
                  </a:lnTo>
                  <a:lnTo>
                    <a:pt x="225" y="101"/>
                  </a:lnTo>
                  <a:lnTo>
                    <a:pt x="150" y="176"/>
                  </a:lnTo>
                  <a:lnTo>
                    <a:pt x="75" y="250"/>
                  </a:lnTo>
                  <a:lnTo>
                    <a:pt x="25" y="350"/>
                  </a:lnTo>
                  <a:lnTo>
                    <a:pt x="0" y="475"/>
                  </a:lnTo>
                  <a:lnTo>
                    <a:pt x="0" y="575"/>
                  </a:lnTo>
                  <a:lnTo>
                    <a:pt x="175" y="2595"/>
                  </a:lnTo>
                  <a:lnTo>
                    <a:pt x="200" y="2670"/>
                  </a:lnTo>
                  <a:lnTo>
                    <a:pt x="250" y="2770"/>
                  </a:lnTo>
                  <a:lnTo>
                    <a:pt x="349" y="2795"/>
                  </a:lnTo>
                  <a:lnTo>
                    <a:pt x="449" y="2820"/>
                  </a:lnTo>
                  <a:lnTo>
                    <a:pt x="549" y="2795"/>
                  </a:lnTo>
                  <a:lnTo>
                    <a:pt x="624" y="2720"/>
                  </a:lnTo>
                  <a:lnTo>
                    <a:pt x="649" y="2645"/>
                  </a:lnTo>
                  <a:lnTo>
                    <a:pt x="674" y="2546"/>
                  </a:lnTo>
                  <a:lnTo>
                    <a:pt x="499" y="550"/>
                  </a:lnTo>
                  <a:lnTo>
                    <a:pt x="524" y="525"/>
                  </a:lnTo>
                  <a:lnTo>
                    <a:pt x="549" y="500"/>
                  </a:lnTo>
                  <a:lnTo>
                    <a:pt x="1372" y="500"/>
                  </a:lnTo>
                  <a:lnTo>
                    <a:pt x="1397" y="525"/>
                  </a:lnTo>
                  <a:lnTo>
                    <a:pt x="1422" y="550"/>
                  </a:lnTo>
                  <a:lnTo>
                    <a:pt x="1247" y="2546"/>
                  </a:lnTo>
                  <a:lnTo>
                    <a:pt x="1272" y="2645"/>
                  </a:lnTo>
                  <a:lnTo>
                    <a:pt x="1297" y="2720"/>
                  </a:lnTo>
                  <a:lnTo>
                    <a:pt x="1397" y="2795"/>
                  </a:lnTo>
                  <a:lnTo>
                    <a:pt x="1472" y="2820"/>
                  </a:lnTo>
                  <a:lnTo>
                    <a:pt x="1497" y="2820"/>
                  </a:lnTo>
                  <a:lnTo>
                    <a:pt x="1597" y="2795"/>
                  </a:lnTo>
                  <a:lnTo>
                    <a:pt x="1672" y="2745"/>
                  </a:lnTo>
                  <a:lnTo>
                    <a:pt x="1722" y="2670"/>
                  </a:lnTo>
                  <a:lnTo>
                    <a:pt x="1746" y="2595"/>
                  </a:lnTo>
                  <a:lnTo>
                    <a:pt x="1921" y="575"/>
                  </a:lnTo>
                  <a:lnTo>
                    <a:pt x="1921" y="475"/>
                  </a:lnTo>
                  <a:lnTo>
                    <a:pt x="1896" y="350"/>
                  </a:lnTo>
                  <a:lnTo>
                    <a:pt x="1846" y="250"/>
                  </a:lnTo>
                  <a:lnTo>
                    <a:pt x="1771" y="176"/>
                  </a:lnTo>
                  <a:lnTo>
                    <a:pt x="1697" y="101"/>
                  </a:lnTo>
                  <a:lnTo>
                    <a:pt x="1597" y="5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980;p69">
            <a:extLst>
              <a:ext uri="{FF2B5EF4-FFF2-40B4-BE49-F238E27FC236}">
                <a16:creationId xmlns:a16="http://schemas.microsoft.com/office/drawing/2014/main" id="{BFA4244D-D4DA-9F42-96F4-C0918F74433B}"/>
              </a:ext>
            </a:extLst>
          </p:cNvPr>
          <p:cNvGrpSpPr/>
          <p:nvPr/>
        </p:nvGrpSpPr>
        <p:grpSpPr>
          <a:xfrm>
            <a:off x="873462" y="2660191"/>
            <a:ext cx="311652" cy="460200"/>
            <a:chOff x="5519525" y="1997100"/>
            <a:chExt cx="294400" cy="434725"/>
          </a:xfrm>
        </p:grpSpPr>
        <p:sp>
          <p:nvSpPr>
            <p:cNvPr id="147" name="Google Shape;4981;p69">
              <a:extLst>
                <a:ext uri="{FF2B5EF4-FFF2-40B4-BE49-F238E27FC236}">
                  <a16:creationId xmlns:a16="http://schemas.microsoft.com/office/drawing/2014/main" id="{83C44695-4690-1E48-A219-000FFD70AC61}"/>
                </a:ext>
              </a:extLst>
            </p:cNvPr>
            <p:cNvSpPr/>
            <p:nvPr/>
          </p:nvSpPr>
          <p:spPr>
            <a:xfrm>
              <a:off x="5545100" y="2024550"/>
              <a:ext cx="127250" cy="53650"/>
            </a:xfrm>
            <a:custGeom>
              <a:avLst/>
              <a:gdLst/>
              <a:ahLst/>
              <a:cxnLst/>
              <a:rect l="l" t="t" r="r" b="b"/>
              <a:pathLst>
                <a:path w="5090" h="2146" extrusionOk="0">
                  <a:moveTo>
                    <a:pt x="374" y="0"/>
                  </a:moveTo>
                  <a:lnTo>
                    <a:pt x="300" y="25"/>
                  </a:lnTo>
                  <a:lnTo>
                    <a:pt x="225" y="50"/>
                  </a:lnTo>
                  <a:lnTo>
                    <a:pt x="100" y="125"/>
                  </a:lnTo>
                  <a:lnTo>
                    <a:pt x="25" y="249"/>
                  </a:lnTo>
                  <a:lnTo>
                    <a:pt x="0" y="324"/>
                  </a:lnTo>
                  <a:lnTo>
                    <a:pt x="0" y="399"/>
                  </a:lnTo>
                  <a:lnTo>
                    <a:pt x="0" y="2145"/>
                  </a:lnTo>
                  <a:lnTo>
                    <a:pt x="5090" y="2145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982;p69">
              <a:extLst>
                <a:ext uri="{FF2B5EF4-FFF2-40B4-BE49-F238E27FC236}">
                  <a16:creationId xmlns:a16="http://schemas.microsoft.com/office/drawing/2014/main" id="{B0915373-45B0-4B41-BE67-2B8EDCAF6F68}"/>
                </a:ext>
              </a:extLst>
            </p:cNvPr>
            <p:cNvSpPr/>
            <p:nvPr/>
          </p:nvSpPr>
          <p:spPr>
            <a:xfrm>
              <a:off x="5634900" y="2003950"/>
              <a:ext cx="172175" cy="172175"/>
            </a:xfrm>
            <a:custGeom>
              <a:avLst/>
              <a:gdLst/>
              <a:ahLst/>
              <a:cxnLst/>
              <a:rect l="l" t="t" r="r" b="b"/>
              <a:pathLst>
                <a:path w="6887" h="6887" extrusionOk="0">
                  <a:moveTo>
                    <a:pt x="3094" y="1"/>
                  </a:moveTo>
                  <a:lnTo>
                    <a:pt x="2745" y="51"/>
                  </a:lnTo>
                  <a:lnTo>
                    <a:pt x="2421" y="150"/>
                  </a:lnTo>
                  <a:lnTo>
                    <a:pt x="2121" y="250"/>
                  </a:lnTo>
                  <a:lnTo>
                    <a:pt x="1797" y="400"/>
                  </a:lnTo>
                  <a:lnTo>
                    <a:pt x="1523" y="575"/>
                  </a:lnTo>
                  <a:lnTo>
                    <a:pt x="1248" y="774"/>
                  </a:lnTo>
                  <a:lnTo>
                    <a:pt x="1024" y="999"/>
                  </a:lnTo>
                  <a:lnTo>
                    <a:pt x="799" y="1248"/>
                  </a:lnTo>
                  <a:lnTo>
                    <a:pt x="599" y="1523"/>
                  </a:lnTo>
                  <a:lnTo>
                    <a:pt x="425" y="1797"/>
                  </a:lnTo>
                  <a:lnTo>
                    <a:pt x="275" y="2096"/>
                  </a:lnTo>
                  <a:lnTo>
                    <a:pt x="150" y="2421"/>
                  </a:lnTo>
                  <a:lnTo>
                    <a:pt x="76" y="2745"/>
                  </a:lnTo>
                  <a:lnTo>
                    <a:pt x="26" y="3094"/>
                  </a:lnTo>
                  <a:lnTo>
                    <a:pt x="1" y="3443"/>
                  </a:lnTo>
                  <a:lnTo>
                    <a:pt x="26" y="3793"/>
                  </a:lnTo>
                  <a:lnTo>
                    <a:pt x="76" y="4142"/>
                  </a:lnTo>
                  <a:lnTo>
                    <a:pt x="150" y="4466"/>
                  </a:lnTo>
                  <a:lnTo>
                    <a:pt x="275" y="4766"/>
                  </a:lnTo>
                  <a:lnTo>
                    <a:pt x="425" y="5090"/>
                  </a:lnTo>
                  <a:lnTo>
                    <a:pt x="599" y="5364"/>
                  </a:lnTo>
                  <a:lnTo>
                    <a:pt x="799" y="5639"/>
                  </a:lnTo>
                  <a:lnTo>
                    <a:pt x="1024" y="5863"/>
                  </a:lnTo>
                  <a:lnTo>
                    <a:pt x="1248" y="6088"/>
                  </a:lnTo>
                  <a:lnTo>
                    <a:pt x="1523" y="6288"/>
                  </a:lnTo>
                  <a:lnTo>
                    <a:pt x="1797" y="6462"/>
                  </a:lnTo>
                  <a:lnTo>
                    <a:pt x="2121" y="6612"/>
                  </a:lnTo>
                  <a:lnTo>
                    <a:pt x="2421" y="6737"/>
                  </a:lnTo>
                  <a:lnTo>
                    <a:pt x="2745" y="6811"/>
                  </a:lnTo>
                  <a:lnTo>
                    <a:pt x="3094" y="6861"/>
                  </a:lnTo>
                  <a:lnTo>
                    <a:pt x="3444" y="6886"/>
                  </a:lnTo>
                  <a:lnTo>
                    <a:pt x="3793" y="6861"/>
                  </a:lnTo>
                  <a:lnTo>
                    <a:pt x="4142" y="6811"/>
                  </a:lnTo>
                  <a:lnTo>
                    <a:pt x="4466" y="6737"/>
                  </a:lnTo>
                  <a:lnTo>
                    <a:pt x="4791" y="6612"/>
                  </a:lnTo>
                  <a:lnTo>
                    <a:pt x="5090" y="6462"/>
                  </a:lnTo>
                  <a:lnTo>
                    <a:pt x="5364" y="6288"/>
                  </a:lnTo>
                  <a:lnTo>
                    <a:pt x="5639" y="6088"/>
                  </a:lnTo>
                  <a:lnTo>
                    <a:pt x="5888" y="5863"/>
                  </a:lnTo>
                  <a:lnTo>
                    <a:pt x="6113" y="5639"/>
                  </a:lnTo>
                  <a:lnTo>
                    <a:pt x="6312" y="5364"/>
                  </a:lnTo>
                  <a:lnTo>
                    <a:pt x="6487" y="5090"/>
                  </a:lnTo>
                  <a:lnTo>
                    <a:pt x="6612" y="4766"/>
                  </a:lnTo>
                  <a:lnTo>
                    <a:pt x="6737" y="4466"/>
                  </a:lnTo>
                  <a:lnTo>
                    <a:pt x="6836" y="4142"/>
                  </a:lnTo>
                  <a:lnTo>
                    <a:pt x="6886" y="3793"/>
                  </a:lnTo>
                  <a:lnTo>
                    <a:pt x="6886" y="3443"/>
                  </a:lnTo>
                  <a:lnTo>
                    <a:pt x="6886" y="3094"/>
                  </a:lnTo>
                  <a:lnTo>
                    <a:pt x="6836" y="2745"/>
                  </a:lnTo>
                  <a:lnTo>
                    <a:pt x="6737" y="2421"/>
                  </a:lnTo>
                  <a:lnTo>
                    <a:pt x="6612" y="2096"/>
                  </a:lnTo>
                  <a:lnTo>
                    <a:pt x="6487" y="1797"/>
                  </a:lnTo>
                  <a:lnTo>
                    <a:pt x="6312" y="1523"/>
                  </a:lnTo>
                  <a:lnTo>
                    <a:pt x="6113" y="1248"/>
                  </a:lnTo>
                  <a:lnTo>
                    <a:pt x="5888" y="999"/>
                  </a:lnTo>
                  <a:lnTo>
                    <a:pt x="5639" y="774"/>
                  </a:lnTo>
                  <a:lnTo>
                    <a:pt x="5364" y="575"/>
                  </a:lnTo>
                  <a:lnTo>
                    <a:pt x="5090" y="400"/>
                  </a:lnTo>
                  <a:lnTo>
                    <a:pt x="4791" y="250"/>
                  </a:lnTo>
                  <a:lnTo>
                    <a:pt x="4466" y="150"/>
                  </a:lnTo>
                  <a:lnTo>
                    <a:pt x="4142" y="51"/>
                  </a:lnTo>
                  <a:lnTo>
                    <a:pt x="3793" y="1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983;p69">
              <a:extLst>
                <a:ext uri="{FF2B5EF4-FFF2-40B4-BE49-F238E27FC236}">
                  <a16:creationId xmlns:a16="http://schemas.microsoft.com/office/drawing/2014/main" id="{A8A188D6-4A13-434B-A138-A2A6B5628D85}"/>
                </a:ext>
              </a:extLst>
            </p:cNvPr>
            <p:cNvSpPr/>
            <p:nvPr/>
          </p:nvSpPr>
          <p:spPr>
            <a:xfrm>
              <a:off x="5555075" y="2255300"/>
              <a:ext cx="122275" cy="170300"/>
            </a:xfrm>
            <a:custGeom>
              <a:avLst/>
              <a:gdLst/>
              <a:ahLst/>
              <a:cxnLst/>
              <a:rect l="l" t="t" r="r" b="b"/>
              <a:pathLst>
                <a:path w="4891" h="6812" extrusionOk="0">
                  <a:moveTo>
                    <a:pt x="624" y="1"/>
                  </a:moveTo>
                  <a:lnTo>
                    <a:pt x="0" y="1173"/>
                  </a:lnTo>
                  <a:lnTo>
                    <a:pt x="0" y="4341"/>
                  </a:lnTo>
                  <a:lnTo>
                    <a:pt x="25" y="4591"/>
                  </a:lnTo>
                  <a:lnTo>
                    <a:pt x="50" y="4840"/>
                  </a:lnTo>
                  <a:lnTo>
                    <a:pt x="100" y="5090"/>
                  </a:lnTo>
                  <a:lnTo>
                    <a:pt x="200" y="5314"/>
                  </a:lnTo>
                  <a:lnTo>
                    <a:pt x="300" y="5514"/>
                  </a:lnTo>
                  <a:lnTo>
                    <a:pt x="425" y="5714"/>
                  </a:lnTo>
                  <a:lnTo>
                    <a:pt x="549" y="5913"/>
                  </a:lnTo>
                  <a:lnTo>
                    <a:pt x="724" y="6088"/>
                  </a:lnTo>
                  <a:lnTo>
                    <a:pt x="899" y="6238"/>
                  </a:lnTo>
                  <a:lnTo>
                    <a:pt x="1073" y="6387"/>
                  </a:lnTo>
                  <a:lnTo>
                    <a:pt x="1273" y="6512"/>
                  </a:lnTo>
                  <a:lnTo>
                    <a:pt x="1497" y="6612"/>
                  </a:lnTo>
                  <a:lnTo>
                    <a:pt x="1722" y="6687"/>
                  </a:lnTo>
                  <a:lnTo>
                    <a:pt x="1946" y="6761"/>
                  </a:lnTo>
                  <a:lnTo>
                    <a:pt x="2196" y="6786"/>
                  </a:lnTo>
                  <a:lnTo>
                    <a:pt x="2445" y="6811"/>
                  </a:lnTo>
                  <a:lnTo>
                    <a:pt x="2695" y="6786"/>
                  </a:lnTo>
                  <a:lnTo>
                    <a:pt x="2944" y="6761"/>
                  </a:lnTo>
                  <a:lnTo>
                    <a:pt x="3169" y="6687"/>
                  </a:lnTo>
                  <a:lnTo>
                    <a:pt x="3393" y="6612"/>
                  </a:lnTo>
                  <a:lnTo>
                    <a:pt x="3618" y="6512"/>
                  </a:lnTo>
                  <a:lnTo>
                    <a:pt x="3817" y="6387"/>
                  </a:lnTo>
                  <a:lnTo>
                    <a:pt x="4017" y="6238"/>
                  </a:lnTo>
                  <a:lnTo>
                    <a:pt x="4192" y="6088"/>
                  </a:lnTo>
                  <a:lnTo>
                    <a:pt x="4341" y="5913"/>
                  </a:lnTo>
                  <a:lnTo>
                    <a:pt x="4491" y="5714"/>
                  </a:lnTo>
                  <a:lnTo>
                    <a:pt x="4616" y="5514"/>
                  </a:lnTo>
                  <a:lnTo>
                    <a:pt x="4716" y="5314"/>
                  </a:lnTo>
                  <a:lnTo>
                    <a:pt x="4790" y="5090"/>
                  </a:lnTo>
                  <a:lnTo>
                    <a:pt x="4840" y="4840"/>
                  </a:lnTo>
                  <a:lnTo>
                    <a:pt x="4890" y="4591"/>
                  </a:lnTo>
                  <a:lnTo>
                    <a:pt x="4890" y="4341"/>
                  </a:lnTo>
                  <a:lnTo>
                    <a:pt x="4890" y="1173"/>
                  </a:lnTo>
                  <a:lnTo>
                    <a:pt x="4391" y="1"/>
                  </a:lnTo>
                  <a:close/>
                </a:path>
              </a:pathLst>
            </a:custGeom>
            <a:solidFill>
              <a:srgbClr val="FFC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984;p69">
              <a:extLst>
                <a:ext uri="{FF2B5EF4-FFF2-40B4-BE49-F238E27FC236}">
                  <a16:creationId xmlns:a16="http://schemas.microsoft.com/office/drawing/2014/main" id="{B69D3D51-F5EA-9148-8CCF-39691496D704}"/>
                </a:ext>
              </a:extLst>
            </p:cNvPr>
            <p:cNvSpPr/>
            <p:nvPr/>
          </p:nvSpPr>
          <p:spPr>
            <a:xfrm>
              <a:off x="5555075" y="2255300"/>
              <a:ext cx="86725" cy="170300"/>
            </a:xfrm>
            <a:custGeom>
              <a:avLst/>
              <a:gdLst/>
              <a:ahLst/>
              <a:cxnLst/>
              <a:rect l="l" t="t" r="r" b="b"/>
              <a:pathLst>
                <a:path w="3469" h="6812" extrusionOk="0">
                  <a:moveTo>
                    <a:pt x="624" y="1"/>
                  </a:moveTo>
                  <a:lnTo>
                    <a:pt x="0" y="1173"/>
                  </a:lnTo>
                  <a:lnTo>
                    <a:pt x="0" y="4341"/>
                  </a:lnTo>
                  <a:lnTo>
                    <a:pt x="25" y="4591"/>
                  </a:lnTo>
                  <a:lnTo>
                    <a:pt x="50" y="4840"/>
                  </a:lnTo>
                  <a:lnTo>
                    <a:pt x="100" y="5090"/>
                  </a:lnTo>
                  <a:lnTo>
                    <a:pt x="200" y="5314"/>
                  </a:lnTo>
                  <a:lnTo>
                    <a:pt x="300" y="5514"/>
                  </a:lnTo>
                  <a:lnTo>
                    <a:pt x="425" y="5714"/>
                  </a:lnTo>
                  <a:lnTo>
                    <a:pt x="549" y="5913"/>
                  </a:lnTo>
                  <a:lnTo>
                    <a:pt x="724" y="6088"/>
                  </a:lnTo>
                  <a:lnTo>
                    <a:pt x="899" y="6238"/>
                  </a:lnTo>
                  <a:lnTo>
                    <a:pt x="1073" y="6387"/>
                  </a:lnTo>
                  <a:lnTo>
                    <a:pt x="1273" y="6512"/>
                  </a:lnTo>
                  <a:lnTo>
                    <a:pt x="1497" y="6612"/>
                  </a:lnTo>
                  <a:lnTo>
                    <a:pt x="1722" y="6687"/>
                  </a:lnTo>
                  <a:lnTo>
                    <a:pt x="1946" y="6761"/>
                  </a:lnTo>
                  <a:lnTo>
                    <a:pt x="2196" y="6786"/>
                  </a:lnTo>
                  <a:lnTo>
                    <a:pt x="2445" y="6811"/>
                  </a:lnTo>
                  <a:lnTo>
                    <a:pt x="2720" y="6786"/>
                  </a:lnTo>
                  <a:lnTo>
                    <a:pt x="2969" y="6736"/>
                  </a:lnTo>
                  <a:lnTo>
                    <a:pt x="3219" y="6662"/>
                  </a:lnTo>
                  <a:lnTo>
                    <a:pt x="3468" y="6587"/>
                  </a:lnTo>
                  <a:lnTo>
                    <a:pt x="3169" y="6412"/>
                  </a:lnTo>
                  <a:lnTo>
                    <a:pt x="2894" y="6213"/>
                  </a:lnTo>
                  <a:lnTo>
                    <a:pt x="2645" y="5963"/>
                  </a:lnTo>
                  <a:lnTo>
                    <a:pt x="2420" y="5689"/>
                  </a:lnTo>
                  <a:lnTo>
                    <a:pt x="2271" y="5389"/>
                  </a:lnTo>
                  <a:lnTo>
                    <a:pt x="2146" y="5065"/>
                  </a:lnTo>
                  <a:lnTo>
                    <a:pt x="2046" y="4716"/>
                  </a:lnTo>
                  <a:lnTo>
                    <a:pt x="2021" y="4341"/>
                  </a:lnTo>
                  <a:lnTo>
                    <a:pt x="2021" y="1173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C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985;p69">
              <a:extLst>
                <a:ext uri="{FF2B5EF4-FFF2-40B4-BE49-F238E27FC236}">
                  <a16:creationId xmlns:a16="http://schemas.microsoft.com/office/drawing/2014/main" id="{1E861768-5958-B942-AD3B-797EDDF49A56}"/>
                </a:ext>
              </a:extLst>
            </p:cNvPr>
            <p:cNvSpPr/>
            <p:nvPr/>
          </p:nvSpPr>
          <p:spPr>
            <a:xfrm>
              <a:off x="5545100" y="2065075"/>
              <a:ext cx="132250" cy="219575"/>
            </a:xfrm>
            <a:custGeom>
              <a:avLst/>
              <a:gdLst/>
              <a:ahLst/>
              <a:cxnLst/>
              <a:rect l="l" t="t" r="r" b="b"/>
              <a:pathLst>
                <a:path w="5290" h="8783" extrusionOk="0">
                  <a:moveTo>
                    <a:pt x="0" y="1"/>
                  </a:moveTo>
                  <a:lnTo>
                    <a:pt x="0" y="1223"/>
                  </a:lnTo>
                  <a:lnTo>
                    <a:pt x="399" y="2121"/>
                  </a:lnTo>
                  <a:lnTo>
                    <a:pt x="399" y="8782"/>
                  </a:lnTo>
                  <a:lnTo>
                    <a:pt x="5289" y="8782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986;p69">
              <a:extLst>
                <a:ext uri="{FF2B5EF4-FFF2-40B4-BE49-F238E27FC236}">
                  <a16:creationId xmlns:a16="http://schemas.microsoft.com/office/drawing/2014/main" id="{4B8DE93E-D90E-F745-B3BC-8416E15C0C6B}"/>
                </a:ext>
              </a:extLst>
            </p:cNvPr>
            <p:cNvSpPr/>
            <p:nvPr/>
          </p:nvSpPr>
          <p:spPr>
            <a:xfrm>
              <a:off x="5545100" y="2076925"/>
              <a:ext cx="60525" cy="207725"/>
            </a:xfrm>
            <a:custGeom>
              <a:avLst/>
              <a:gdLst/>
              <a:ahLst/>
              <a:cxnLst/>
              <a:rect l="l" t="t" r="r" b="b"/>
              <a:pathLst>
                <a:path w="2421" h="8309" extrusionOk="0">
                  <a:moveTo>
                    <a:pt x="0" y="1"/>
                  </a:moveTo>
                  <a:lnTo>
                    <a:pt x="0" y="749"/>
                  </a:lnTo>
                  <a:lnTo>
                    <a:pt x="399" y="1647"/>
                  </a:lnTo>
                  <a:lnTo>
                    <a:pt x="399" y="8308"/>
                  </a:lnTo>
                  <a:lnTo>
                    <a:pt x="2420" y="8308"/>
                  </a:lnTo>
                  <a:lnTo>
                    <a:pt x="2420" y="1971"/>
                  </a:lnTo>
                  <a:lnTo>
                    <a:pt x="2420" y="1822"/>
                  </a:lnTo>
                  <a:lnTo>
                    <a:pt x="2395" y="1647"/>
                  </a:lnTo>
                  <a:lnTo>
                    <a:pt x="2345" y="1497"/>
                  </a:lnTo>
                  <a:lnTo>
                    <a:pt x="2271" y="1323"/>
                  </a:lnTo>
                  <a:lnTo>
                    <a:pt x="2021" y="749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987;p69">
              <a:extLst>
                <a:ext uri="{FF2B5EF4-FFF2-40B4-BE49-F238E27FC236}">
                  <a16:creationId xmlns:a16="http://schemas.microsoft.com/office/drawing/2014/main" id="{A3BC05B3-F17E-1841-A31D-B8543FB8174D}"/>
                </a:ext>
              </a:extLst>
            </p:cNvPr>
            <p:cNvSpPr/>
            <p:nvPr/>
          </p:nvSpPr>
          <p:spPr>
            <a:xfrm>
              <a:off x="5618700" y="2024550"/>
              <a:ext cx="53650" cy="53650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898" y="0"/>
                  </a:moveTo>
                  <a:lnTo>
                    <a:pt x="724" y="249"/>
                  </a:lnTo>
                  <a:lnTo>
                    <a:pt x="574" y="474"/>
                  </a:lnTo>
                  <a:lnTo>
                    <a:pt x="424" y="748"/>
                  </a:lnTo>
                  <a:lnTo>
                    <a:pt x="299" y="998"/>
                  </a:lnTo>
                  <a:lnTo>
                    <a:pt x="200" y="1272"/>
                  </a:lnTo>
                  <a:lnTo>
                    <a:pt x="100" y="1572"/>
                  </a:lnTo>
                  <a:lnTo>
                    <a:pt x="50" y="1846"/>
                  </a:lnTo>
                  <a:lnTo>
                    <a:pt x="0" y="2145"/>
                  </a:lnTo>
                  <a:lnTo>
                    <a:pt x="2146" y="214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988;p69">
              <a:extLst>
                <a:ext uri="{FF2B5EF4-FFF2-40B4-BE49-F238E27FC236}">
                  <a16:creationId xmlns:a16="http://schemas.microsoft.com/office/drawing/2014/main" id="{F7C83FE7-0C25-8E46-A9C2-0AE1F0B8EA42}"/>
                </a:ext>
              </a:extLst>
            </p:cNvPr>
            <p:cNvSpPr/>
            <p:nvPr/>
          </p:nvSpPr>
          <p:spPr>
            <a:xfrm>
              <a:off x="5618075" y="2065075"/>
              <a:ext cx="59275" cy="117900"/>
            </a:xfrm>
            <a:custGeom>
              <a:avLst/>
              <a:gdLst/>
              <a:ahLst/>
              <a:cxnLst/>
              <a:rect l="l" t="t" r="r" b="b"/>
              <a:pathLst>
                <a:path w="2371" h="4716" extrusionOk="0">
                  <a:moveTo>
                    <a:pt x="125" y="1"/>
                  </a:moveTo>
                  <a:lnTo>
                    <a:pt x="75" y="225"/>
                  </a:lnTo>
                  <a:lnTo>
                    <a:pt x="25" y="475"/>
                  </a:lnTo>
                  <a:lnTo>
                    <a:pt x="0" y="724"/>
                  </a:lnTo>
                  <a:lnTo>
                    <a:pt x="0" y="998"/>
                  </a:lnTo>
                  <a:lnTo>
                    <a:pt x="0" y="1298"/>
                  </a:lnTo>
                  <a:lnTo>
                    <a:pt x="50" y="1597"/>
                  </a:lnTo>
                  <a:lnTo>
                    <a:pt x="100" y="1897"/>
                  </a:lnTo>
                  <a:lnTo>
                    <a:pt x="175" y="2171"/>
                  </a:lnTo>
                  <a:lnTo>
                    <a:pt x="275" y="2445"/>
                  </a:lnTo>
                  <a:lnTo>
                    <a:pt x="374" y="2720"/>
                  </a:lnTo>
                  <a:lnTo>
                    <a:pt x="524" y="2994"/>
                  </a:lnTo>
                  <a:lnTo>
                    <a:pt x="674" y="3244"/>
                  </a:lnTo>
                  <a:lnTo>
                    <a:pt x="823" y="3468"/>
                  </a:lnTo>
                  <a:lnTo>
                    <a:pt x="998" y="3693"/>
                  </a:lnTo>
                  <a:lnTo>
                    <a:pt x="1198" y="3892"/>
                  </a:lnTo>
                  <a:lnTo>
                    <a:pt x="1422" y="4092"/>
                  </a:lnTo>
                  <a:lnTo>
                    <a:pt x="1647" y="4292"/>
                  </a:lnTo>
                  <a:lnTo>
                    <a:pt x="1871" y="4441"/>
                  </a:lnTo>
                  <a:lnTo>
                    <a:pt x="2121" y="4591"/>
                  </a:lnTo>
                  <a:lnTo>
                    <a:pt x="2370" y="4716"/>
                  </a:lnTo>
                  <a:lnTo>
                    <a:pt x="2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989;p69">
              <a:extLst>
                <a:ext uri="{FF2B5EF4-FFF2-40B4-BE49-F238E27FC236}">
                  <a16:creationId xmlns:a16="http://schemas.microsoft.com/office/drawing/2014/main" id="{48635709-D3B3-7E43-9281-B1DE92A60180}"/>
                </a:ext>
              </a:extLst>
            </p:cNvPr>
            <p:cNvSpPr/>
            <p:nvPr/>
          </p:nvSpPr>
          <p:spPr>
            <a:xfrm>
              <a:off x="5525750" y="2051350"/>
              <a:ext cx="148475" cy="44325"/>
            </a:xfrm>
            <a:custGeom>
              <a:avLst/>
              <a:gdLst/>
              <a:ahLst/>
              <a:cxnLst/>
              <a:rect l="l" t="t" r="r" b="b"/>
              <a:pathLst>
                <a:path w="5939" h="1773" extrusionOk="0">
                  <a:moveTo>
                    <a:pt x="525" y="1"/>
                  </a:moveTo>
                  <a:lnTo>
                    <a:pt x="425" y="26"/>
                  </a:lnTo>
                  <a:lnTo>
                    <a:pt x="325" y="51"/>
                  </a:lnTo>
                  <a:lnTo>
                    <a:pt x="225" y="101"/>
                  </a:lnTo>
                  <a:lnTo>
                    <a:pt x="151" y="150"/>
                  </a:lnTo>
                  <a:lnTo>
                    <a:pt x="101" y="250"/>
                  </a:lnTo>
                  <a:lnTo>
                    <a:pt x="51" y="325"/>
                  </a:lnTo>
                  <a:lnTo>
                    <a:pt x="26" y="425"/>
                  </a:lnTo>
                  <a:lnTo>
                    <a:pt x="1" y="525"/>
                  </a:lnTo>
                  <a:lnTo>
                    <a:pt x="1" y="1273"/>
                  </a:lnTo>
                  <a:lnTo>
                    <a:pt x="26" y="1373"/>
                  </a:lnTo>
                  <a:lnTo>
                    <a:pt x="51" y="1473"/>
                  </a:lnTo>
                  <a:lnTo>
                    <a:pt x="101" y="1547"/>
                  </a:lnTo>
                  <a:lnTo>
                    <a:pt x="151" y="1622"/>
                  </a:lnTo>
                  <a:lnTo>
                    <a:pt x="225" y="1697"/>
                  </a:lnTo>
                  <a:lnTo>
                    <a:pt x="325" y="1747"/>
                  </a:lnTo>
                  <a:lnTo>
                    <a:pt x="425" y="1772"/>
                  </a:lnTo>
                  <a:lnTo>
                    <a:pt x="5938" y="1772"/>
                  </a:lnTo>
                  <a:lnTo>
                    <a:pt x="5938" y="1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990;p69">
              <a:extLst>
                <a:ext uri="{FF2B5EF4-FFF2-40B4-BE49-F238E27FC236}">
                  <a16:creationId xmlns:a16="http://schemas.microsoft.com/office/drawing/2014/main" id="{11344595-471F-354A-9FB6-D5ECBB135808}"/>
                </a:ext>
              </a:extLst>
            </p:cNvPr>
            <p:cNvSpPr/>
            <p:nvPr/>
          </p:nvSpPr>
          <p:spPr>
            <a:xfrm>
              <a:off x="5561300" y="2051350"/>
              <a:ext cx="34350" cy="44325"/>
            </a:xfrm>
            <a:custGeom>
              <a:avLst/>
              <a:gdLst/>
              <a:ahLst/>
              <a:cxnLst/>
              <a:rect l="l" t="t" r="r" b="b"/>
              <a:pathLst>
                <a:path w="1374" h="1773" extrusionOk="0">
                  <a:moveTo>
                    <a:pt x="1" y="1"/>
                  </a:moveTo>
                  <a:lnTo>
                    <a:pt x="1" y="1772"/>
                  </a:lnTo>
                  <a:lnTo>
                    <a:pt x="1373" y="1772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991;p69">
              <a:extLst>
                <a:ext uri="{FF2B5EF4-FFF2-40B4-BE49-F238E27FC236}">
                  <a16:creationId xmlns:a16="http://schemas.microsoft.com/office/drawing/2014/main" id="{E051500E-E750-7447-9CF2-B6FEEE295904}"/>
                </a:ext>
              </a:extLst>
            </p:cNvPr>
            <p:cNvSpPr/>
            <p:nvPr/>
          </p:nvSpPr>
          <p:spPr>
            <a:xfrm>
              <a:off x="5618075" y="2051350"/>
              <a:ext cx="56150" cy="44325"/>
            </a:xfrm>
            <a:custGeom>
              <a:avLst/>
              <a:gdLst/>
              <a:ahLst/>
              <a:cxnLst/>
              <a:rect l="l" t="t" r="r" b="b"/>
              <a:pathLst>
                <a:path w="2246" h="1773" extrusionOk="0">
                  <a:moveTo>
                    <a:pt x="300" y="1"/>
                  </a:moveTo>
                  <a:lnTo>
                    <a:pt x="175" y="375"/>
                  </a:lnTo>
                  <a:lnTo>
                    <a:pt x="75" y="749"/>
                  </a:lnTo>
                  <a:lnTo>
                    <a:pt x="25" y="1148"/>
                  </a:lnTo>
                  <a:lnTo>
                    <a:pt x="0" y="1547"/>
                  </a:lnTo>
                  <a:lnTo>
                    <a:pt x="0" y="1772"/>
                  </a:lnTo>
                  <a:lnTo>
                    <a:pt x="2245" y="1772"/>
                  </a:lnTo>
                  <a:lnTo>
                    <a:pt x="2245" y="1"/>
                  </a:lnTo>
                  <a:close/>
                </a:path>
              </a:pathLst>
            </a:custGeom>
            <a:solidFill>
              <a:srgbClr val="2D2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992;p69">
              <a:extLst>
                <a:ext uri="{FF2B5EF4-FFF2-40B4-BE49-F238E27FC236}">
                  <a16:creationId xmlns:a16="http://schemas.microsoft.com/office/drawing/2014/main" id="{F9A58C11-8576-9A48-AEB6-A4F993D59E45}"/>
                </a:ext>
              </a:extLst>
            </p:cNvPr>
            <p:cNvSpPr/>
            <p:nvPr/>
          </p:nvSpPr>
          <p:spPr>
            <a:xfrm>
              <a:off x="5634900" y="2003950"/>
              <a:ext cx="172175" cy="172175"/>
            </a:xfrm>
            <a:custGeom>
              <a:avLst/>
              <a:gdLst/>
              <a:ahLst/>
              <a:cxnLst/>
              <a:rect l="l" t="t" r="r" b="b"/>
              <a:pathLst>
                <a:path w="6887" h="6887" extrusionOk="0">
                  <a:moveTo>
                    <a:pt x="3094" y="1"/>
                  </a:moveTo>
                  <a:lnTo>
                    <a:pt x="2745" y="51"/>
                  </a:lnTo>
                  <a:lnTo>
                    <a:pt x="2421" y="150"/>
                  </a:lnTo>
                  <a:lnTo>
                    <a:pt x="2121" y="250"/>
                  </a:lnTo>
                  <a:lnTo>
                    <a:pt x="1797" y="400"/>
                  </a:lnTo>
                  <a:lnTo>
                    <a:pt x="1523" y="575"/>
                  </a:lnTo>
                  <a:lnTo>
                    <a:pt x="1248" y="774"/>
                  </a:lnTo>
                  <a:lnTo>
                    <a:pt x="1024" y="999"/>
                  </a:lnTo>
                  <a:lnTo>
                    <a:pt x="799" y="1248"/>
                  </a:lnTo>
                  <a:lnTo>
                    <a:pt x="599" y="1523"/>
                  </a:lnTo>
                  <a:lnTo>
                    <a:pt x="425" y="1797"/>
                  </a:lnTo>
                  <a:lnTo>
                    <a:pt x="275" y="2096"/>
                  </a:lnTo>
                  <a:lnTo>
                    <a:pt x="150" y="2421"/>
                  </a:lnTo>
                  <a:lnTo>
                    <a:pt x="76" y="2745"/>
                  </a:lnTo>
                  <a:lnTo>
                    <a:pt x="26" y="3094"/>
                  </a:lnTo>
                  <a:lnTo>
                    <a:pt x="1" y="3443"/>
                  </a:lnTo>
                  <a:lnTo>
                    <a:pt x="26" y="3793"/>
                  </a:lnTo>
                  <a:lnTo>
                    <a:pt x="76" y="4142"/>
                  </a:lnTo>
                  <a:lnTo>
                    <a:pt x="150" y="4466"/>
                  </a:lnTo>
                  <a:lnTo>
                    <a:pt x="275" y="4766"/>
                  </a:lnTo>
                  <a:lnTo>
                    <a:pt x="425" y="5090"/>
                  </a:lnTo>
                  <a:lnTo>
                    <a:pt x="599" y="5364"/>
                  </a:lnTo>
                  <a:lnTo>
                    <a:pt x="799" y="5639"/>
                  </a:lnTo>
                  <a:lnTo>
                    <a:pt x="1024" y="5863"/>
                  </a:lnTo>
                  <a:lnTo>
                    <a:pt x="1248" y="6088"/>
                  </a:lnTo>
                  <a:lnTo>
                    <a:pt x="1523" y="6288"/>
                  </a:lnTo>
                  <a:lnTo>
                    <a:pt x="1797" y="6462"/>
                  </a:lnTo>
                  <a:lnTo>
                    <a:pt x="2121" y="6612"/>
                  </a:lnTo>
                  <a:lnTo>
                    <a:pt x="2421" y="6737"/>
                  </a:lnTo>
                  <a:lnTo>
                    <a:pt x="2745" y="6811"/>
                  </a:lnTo>
                  <a:lnTo>
                    <a:pt x="3094" y="6861"/>
                  </a:lnTo>
                  <a:lnTo>
                    <a:pt x="3444" y="6886"/>
                  </a:lnTo>
                  <a:lnTo>
                    <a:pt x="3793" y="6861"/>
                  </a:lnTo>
                  <a:lnTo>
                    <a:pt x="4142" y="6811"/>
                  </a:lnTo>
                  <a:lnTo>
                    <a:pt x="4466" y="6737"/>
                  </a:lnTo>
                  <a:lnTo>
                    <a:pt x="4791" y="6612"/>
                  </a:lnTo>
                  <a:lnTo>
                    <a:pt x="5090" y="6462"/>
                  </a:lnTo>
                  <a:lnTo>
                    <a:pt x="5364" y="6288"/>
                  </a:lnTo>
                  <a:lnTo>
                    <a:pt x="5639" y="6088"/>
                  </a:lnTo>
                  <a:lnTo>
                    <a:pt x="5888" y="5863"/>
                  </a:lnTo>
                  <a:lnTo>
                    <a:pt x="6113" y="5639"/>
                  </a:lnTo>
                  <a:lnTo>
                    <a:pt x="6312" y="5364"/>
                  </a:lnTo>
                  <a:lnTo>
                    <a:pt x="6487" y="5090"/>
                  </a:lnTo>
                  <a:lnTo>
                    <a:pt x="6612" y="4766"/>
                  </a:lnTo>
                  <a:lnTo>
                    <a:pt x="6737" y="4466"/>
                  </a:lnTo>
                  <a:lnTo>
                    <a:pt x="6836" y="4142"/>
                  </a:lnTo>
                  <a:lnTo>
                    <a:pt x="6886" y="3793"/>
                  </a:lnTo>
                  <a:lnTo>
                    <a:pt x="6886" y="3443"/>
                  </a:lnTo>
                  <a:lnTo>
                    <a:pt x="6886" y="3094"/>
                  </a:lnTo>
                  <a:lnTo>
                    <a:pt x="6836" y="2745"/>
                  </a:lnTo>
                  <a:lnTo>
                    <a:pt x="6737" y="2421"/>
                  </a:lnTo>
                  <a:lnTo>
                    <a:pt x="6612" y="2096"/>
                  </a:lnTo>
                  <a:lnTo>
                    <a:pt x="6487" y="1797"/>
                  </a:lnTo>
                  <a:lnTo>
                    <a:pt x="6312" y="1523"/>
                  </a:lnTo>
                  <a:lnTo>
                    <a:pt x="6113" y="1248"/>
                  </a:lnTo>
                  <a:lnTo>
                    <a:pt x="5888" y="999"/>
                  </a:lnTo>
                  <a:lnTo>
                    <a:pt x="5639" y="774"/>
                  </a:lnTo>
                  <a:lnTo>
                    <a:pt x="5364" y="575"/>
                  </a:lnTo>
                  <a:lnTo>
                    <a:pt x="5090" y="400"/>
                  </a:lnTo>
                  <a:lnTo>
                    <a:pt x="4791" y="250"/>
                  </a:lnTo>
                  <a:lnTo>
                    <a:pt x="4466" y="150"/>
                  </a:lnTo>
                  <a:lnTo>
                    <a:pt x="4142" y="51"/>
                  </a:lnTo>
                  <a:lnTo>
                    <a:pt x="3793" y="1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993;p69">
              <a:extLst>
                <a:ext uri="{FF2B5EF4-FFF2-40B4-BE49-F238E27FC236}">
                  <a16:creationId xmlns:a16="http://schemas.microsoft.com/office/drawing/2014/main" id="{E15379C4-8E6B-6D43-A541-A7AA697A3269}"/>
                </a:ext>
              </a:extLst>
            </p:cNvPr>
            <p:cNvSpPr/>
            <p:nvPr/>
          </p:nvSpPr>
          <p:spPr>
            <a:xfrm>
              <a:off x="5634900" y="2003950"/>
              <a:ext cx="105425" cy="172175"/>
            </a:xfrm>
            <a:custGeom>
              <a:avLst/>
              <a:gdLst/>
              <a:ahLst/>
              <a:cxnLst/>
              <a:rect l="l" t="t" r="r" b="b"/>
              <a:pathLst>
                <a:path w="4217" h="6887" extrusionOk="0">
                  <a:moveTo>
                    <a:pt x="3094" y="1"/>
                  </a:moveTo>
                  <a:lnTo>
                    <a:pt x="2745" y="51"/>
                  </a:lnTo>
                  <a:lnTo>
                    <a:pt x="2421" y="150"/>
                  </a:lnTo>
                  <a:lnTo>
                    <a:pt x="2121" y="250"/>
                  </a:lnTo>
                  <a:lnTo>
                    <a:pt x="1797" y="400"/>
                  </a:lnTo>
                  <a:lnTo>
                    <a:pt x="1523" y="575"/>
                  </a:lnTo>
                  <a:lnTo>
                    <a:pt x="1248" y="774"/>
                  </a:lnTo>
                  <a:lnTo>
                    <a:pt x="1024" y="999"/>
                  </a:lnTo>
                  <a:lnTo>
                    <a:pt x="799" y="1248"/>
                  </a:lnTo>
                  <a:lnTo>
                    <a:pt x="599" y="1523"/>
                  </a:lnTo>
                  <a:lnTo>
                    <a:pt x="425" y="1797"/>
                  </a:lnTo>
                  <a:lnTo>
                    <a:pt x="275" y="2096"/>
                  </a:lnTo>
                  <a:lnTo>
                    <a:pt x="150" y="2421"/>
                  </a:lnTo>
                  <a:lnTo>
                    <a:pt x="76" y="2745"/>
                  </a:lnTo>
                  <a:lnTo>
                    <a:pt x="26" y="3094"/>
                  </a:lnTo>
                  <a:lnTo>
                    <a:pt x="1" y="3443"/>
                  </a:lnTo>
                  <a:lnTo>
                    <a:pt x="26" y="3793"/>
                  </a:lnTo>
                  <a:lnTo>
                    <a:pt x="76" y="4142"/>
                  </a:lnTo>
                  <a:lnTo>
                    <a:pt x="150" y="4466"/>
                  </a:lnTo>
                  <a:lnTo>
                    <a:pt x="275" y="4766"/>
                  </a:lnTo>
                  <a:lnTo>
                    <a:pt x="425" y="5090"/>
                  </a:lnTo>
                  <a:lnTo>
                    <a:pt x="599" y="5364"/>
                  </a:lnTo>
                  <a:lnTo>
                    <a:pt x="799" y="5639"/>
                  </a:lnTo>
                  <a:lnTo>
                    <a:pt x="1024" y="5863"/>
                  </a:lnTo>
                  <a:lnTo>
                    <a:pt x="1248" y="6088"/>
                  </a:lnTo>
                  <a:lnTo>
                    <a:pt x="1523" y="6288"/>
                  </a:lnTo>
                  <a:lnTo>
                    <a:pt x="1797" y="6462"/>
                  </a:lnTo>
                  <a:lnTo>
                    <a:pt x="2121" y="6612"/>
                  </a:lnTo>
                  <a:lnTo>
                    <a:pt x="2421" y="6737"/>
                  </a:lnTo>
                  <a:lnTo>
                    <a:pt x="2745" y="6811"/>
                  </a:lnTo>
                  <a:lnTo>
                    <a:pt x="3094" y="6861"/>
                  </a:lnTo>
                  <a:lnTo>
                    <a:pt x="3444" y="6886"/>
                  </a:lnTo>
                  <a:lnTo>
                    <a:pt x="3843" y="6861"/>
                  </a:lnTo>
                  <a:lnTo>
                    <a:pt x="4217" y="6786"/>
                  </a:lnTo>
                  <a:lnTo>
                    <a:pt x="3942" y="6712"/>
                  </a:lnTo>
                  <a:lnTo>
                    <a:pt x="3668" y="6612"/>
                  </a:lnTo>
                  <a:lnTo>
                    <a:pt x="3394" y="6487"/>
                  </a:lnTo>
                  <a:lnTo>
                    <a:pt x="3144" y="6362"/>
                  </a:lnTo>
                  <a:lnTo>
                    <a:pt x="2920" y="6188"/>
                  </a:lnTo>
                  <a:lnTo>
                    <a:pt x="2695" y="6013"/>
                  </a:lnTo>
                  <a:lnTo>
                    <a:pt x="2495" y="5814"/>
                  </a:lnTo>
                  <a:lnTo>
                    <a:pt x="2296" y="5589"/>
                  </a:lnTo>
                  <a:lnTo>
                    <a:pt x="2121" y="5364"/>
                  </a:lnTo>
                  <a:lnTo>
                    <a:pt x="1972" y="5140"/>
                  </a:lnTo>
                  <a:lnTo>
                    <a:pt x="1847" y="4866"/>
                  </a:lnTo>
                  <a:lnTo>
                    <a:pt x="1747" y="4616"/>
                  </a:lnTo>
                  <a:lnTo>
                    <a:pt x="1647" y="4317"/>
                  </a:lnTo>
                  <a:lnTo>
                    <a:pt x="1597" y="4042"/>
                  </a:lnTo>
                  <a:lnTo>
                    <a:pt x="1547" y="3743"/>
                  </a:lnTo>
                  <a:lnTo>
                    <a:pt x="1523" y="3443"/>
                  </a:lnTo>
                  <a:lnTo>
                    <a:pt x="1547" y="3144"/>
                  </a:lnTo>
                  <a:lnTo>
                    <a:pt x="1597" y="2845"/>
                  </a:lnTo>
                  <a:lnTo>
                    <a:pt x="1647" y="2545"/>
                  </a:lnTo>
                  <a:lnTo>
                    <a:pt x="1747" y="2271"/>
                  </a:lnTo>
                  <a:lnTo>
                    <a:pt x="1847" y="1997"/>
                  </a:lnTo>
                  <a:lnTo>
                    <a:pt x="1972" y="1747"/>
                  </a:lnTo>
                  <a:lnTo>
                    <a:pt x="2121" y="1498"/>
                  </a:lnTo>
                  <a:lnTo>
                    <a:pt x="2296" y="1273"/>
                  </a:lnTo>
                  <a:lnTo>
                    <a:pt x="2495" y="1049"/>
                  </a:lnTo>
                  <a:lnTo>
                    <a:pt x="2695" y="849"/>
                  </a:lnTo>
                  <a:lnTo>
                    <a:pt x="2920" y="674"/>
                  </a:lnTo>
                  <a:lnTo>
                    <a:pt x="3144" y="525"/>
                  </a:lnTo>
                  <a:lnTo>
                    <a:pt x="3394" y="375"/>
                  </a:lnTo>
                  <a:lnTo>
                    <a:pt x="3668" y="250"/>
                  </a:lnTo>
                  <a:lnTo>
                    <a:pt x="3942" y="150"/>
                  </a:lnTo>
                  <a:lnTo>
                    <a:pt x="4217" y="76"/>
                  </a:lnTo>
                  <a:lnTo>
                    <a:pt x="3843" y="26"/>
                  </a:lnTo>
                  <a:lnTo>
                    <a:pt x="3444" y="1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994;p69">
              <a:extLst>
                <a:ext uri="{FF2B5EF4-FFF2-40B4-BE49-F238E27FC236}">
                  <a16:creationId xmlns:a16="http://schemas.microsoft.com/office/drawing/2014/main" id="{E059F147-DF02-564A-8014-6B5784A5DF09}"/>
                </a:ext>
              </a:extLst>
            </p:cNvPr>
            <p:cNvSpPr/>
            <p:nvPr/>
          </p:nvSpPr>
          <p:spPr>
            <a:xfrm>
              <a:off x="5676700" y="2045750"/>
              <a:ext cx="88575" cy="88575"/>
            </a:xfrm>
            <a:custGeom>
              <a:avLst/>
              <a:gdLst/>
              <a:ahLst/>
              <a:cxnLst/>
              <a:rect l="l" t="t" r="r" b="b"/>
              <a:pathLst>
                <a:path w="3543" h="3543" extrusionOk="0">
                  <a:moveTo>
                    <a:pt x="1322" y="0"/>
                  </a:moveTo>
                  <a:lnTo>
                    <a:pt x="1223" y="25"/>
                  </a:lnTo>
                  <a:lnTo>
                    <a:pt x="1148" y="75"/>
                  </a:lnTo>
                  <a:lnTo>
                    <a:pt x="1098" y="150"/>
                  </a:lnTo>
                  <a:lnTo>
                    <a:pt x="1073" y="250"/>
                  </a:lnTo>
                  <a:lnTo>
                    <a:pt x="1073" y="1048"/>
                  </a:lnTo>
                  <a:lnTo>
                    <a:pt x="250" y="1048"/>
                  </a:lnTo>
                  <a:lnTo>
                    <a:pt x="150" y="1073"/>
                  </a:lnTo>
                  <a:lnTo>
                    <a:pt x="75" y="1123"/>
                  </a:lnTo>
                  <a:lnTo>
                    <a:pt x="25" y="1223"/>
                  </a:lnTo>
                  <a:lnTo>
                    <a:pt x="0" y="1297"/>
                  </a:lnTo>
                  <a:lnTo>
                    <a:pt x="0" y="2221"/>
                  </a:lnTo>
                  <a:lnTo>
                    <a:pt x="25" y="2320"/>
                  </a:lnTo>
                  <a:lnTo>
                    <a:pt x="75" y="2395"/>
                  </a:lnTo>
                  <a:lnTo>
                    <a:pt x="150" y="2445"/>
                  </a:lnTo>
                  <a:lnTo>
                    <a:pt x="250" y="2470"/>
                  </a:lnTo>
                  <a:lnTo>
                    <a:pt x="1073" y="2470"/>
                  </a:lnTo>
                  <a:lnTo>
                    <a:pt x="1073" y="3293"/>
                  </a:lnTo>
                  <a:lnTo>
                    <a:pt x="1098" y="3393"/>
                  </a:lnTo>
                  <a:lnTo>
                    <a:pt x="1148" y="3468"/>
                  </a:lnTo>
                  <a:lnTo>
                    <a:pt x="1223" y="3518"/>
                  </a:lnTo>
                  <a:lnTo>
                    <a:pt x="1322" y="3543"/>
                  </a:lnTo>
                  <a:lnTo>
                    <a:pt x="2246" y="3543"/>
                  </a:lnTo>
                  <a:lnTo>
                    <a:pt x="2320" y="3518"/>
                  </a:lnTo>
                  <a:lnTo>
                    <a:pt x="2420" y="3468"/>
                  </a:lnTo>
                  <a:lnTo>
                    <a:pt x="2470" y="3393"/>
                  </a:lnTo>
                  <a:lnTo>
                    <a:pt x="2495" y="3293"/>
                  </a:lnTo>
                  <a:lnTo>
                    <a:pt x="2495" y="2470"/>
                  </a:lnTo>
                  <a:lnTo>
                    <a:pt x="3293" y="2470"/>
                  </a:lnTo>
                  <a:lnTo>
                    <a:pt x="3393" y="2445"/>
                  </a:lnTo>
                  <a:lnTo>
                    <a:pt x="3468" y="2395"/>
                  </a:lnTo>
                  <a:lnTo>
                    <a:pt x="3518" y="2320"/>
                  </a:lnTo>
                  <a:lnTo>
                    <a:pt x="3543" y="2221"/>
                  </a:lnTo>
                  <a:lnTo>
                    <a:pt x="3543" y="1297"/>
                  </a:lnTo>
                  <a:lnTo>
                    <a:pt x="3518" y="1223"/>
                  </a:lnTo>
                  <a:lnTo>
                    <a:pt x="3468" y="1123"/>
                  </a:lnTo>
                  <a:lnTo>
                    <a:pt x="3393" y="1073"/>
                  </a:lnTo>
                  <a:lnTo>
                    <a:pt x="3293" y="1048"/>
                  </a:lnTo>
                  <a:lnTo>
                    <a:pt x="2495" y="1048"/>
                  </a:lnTo>
                  <a:lnTo>
                    <a:pt x="2495" y="250"/>
                  </a:lnTo>
                  <a:lnTo>
                    <a:pt x="2470" y="150"/>
                  </a:lnTo>
                  <a:lnTo>
                    <a:pt x="2420" y="75"/>
                  </a:lnTo>
                  <a:lnTo>
                    <a:pt x="2320" y="25"/>
                  </a:lnTo>
                  <a:lnTo>
                    <a:pt x="2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995;p69">
              <a:extLst>
                <a:ext uri="{FF2B5EF4-FFF2-40B4-BE49-F238E27FC236}">
                  <a16:creationId xmlns:a16="http://schemas.microsoft.com/office/drawing/2014/main" id="{7EB20787-F7D0-EE49-AFF9-BE7CF42FD999}"/>
                </a:ext>
              </a:extLst>
            </p:cNvPr>
            <p:cNvSpPr/>
            <p:nvPr/>
          </p:nvSpPr>
          <p:spPr>
            <a:xfrm>
              <a:off x="5548825" y="2167975"/>
              <a:ext cx="135375" cy="263850"/>
            </a:xfrm>
            <a:custGeom>
              <a:avLst/>
              <a:gdLst/>
              <a:ahLst/>
              <a:cxnLst/>
              <a:rect l="l" t="t" r="r" b="b"/>
              <a:pathLst>
                <a:path w="5415" h="10554" extrusionOk="0">
                  <a:moveTo>
                    <a:pt x="250" y="1"/>
                  </a:moveTo>
                  <a:lnTo>
                    <a:pt x="151" y="26"/>
                  </a:lnTo>
                  <a:lnTo>
                    <a:pt x="76" y="76"/>
                  </a:lnTo>
                  <a:lnTo>
                    <a:pt x="26" y="151"/>
                  </a:lnTo>
                  <a:lnTo>
                    <a:pt x="1" y="250"/>
                  </a:lnTo>
                  <a:lnTo>
                    <a:pt x="1" y="7834"/>
                  </a:lnTo>
                  <a:lnTo>
                    <a:pt x="1" y="8109"/>
                  </a:lnTo>
                  <a:lnTo>
                    <a:pt x="51" y="8383"/>
                  </a:lnTo>
                  <a:lnTo>
                    <a:pt x="126" y="8658"/>
                  </a:lnTo>
                  <a:lnTo>
                    <a:pt x="201" y="8882"/>
                  </a:lnTo>
                  <a:lnTo>
                    <a:pt x="325" y="9132"/>
                  </a:lnTo>
                  <a:lnTo>
                    <a:pt x="450" y="9356"/>
                  </a:lnTo>
                  <a:lnTo>
                    <a:pt x="625" y="9556"/>
                  </a:lnTo>
                  <a:lnTo>
                    <a:pt x="799" y="9755"/>
                  </a:lnTo>
                  <a:lnTo>
                    <a:pt x="974" y="9930"/>
                  </a:lnTo>
                  <a:lnTo>
                    <a:pt x="1198" y="10080"/>
                  </a:lnTo>
                  <a:lnTo>
                    <a:pt x="1423" y="10229"/>
                  </a:lnTo>
                  <a:lnTo>
                    <a:pt x="1648" y="10329"/>
                  </a:lnTo>
                  <a:lnTo>
                    <a:pt x="1897" y="10429"/>
                  </a:lnTo>
                  <a:lnTo>
                    <a:pt x="2146" y="10479"/>
                  </a:lnTo>
                  <a:lnTo>
                    <a:pt x="2421" y="10529"/>
                  </a:lnTo>
                  <a:lnTo>
                    <a:pt x="2695" y="10554"/>
                  </a:lnTo>
                  <a:lnTo>
                    <a:pt x="2970" y="10529"/>
                  </a:lnTo>
                  <a:lnTo>
                    <a:pt x="3244" y="10479"/>
                  </a:lnTo>
                  <a:lnTo>
                    <a:pt x="3494" y="10429"/>
                  </a:lnTo>
                  <a:lnTo>
                    <a:pt x="3743" y="10329"/>
                  </a:lnTo>
                  <a:lnTo>
                    <a:pt x="3993" y="10229"/>
                  </a:lnTo>
                  <a:lnTo>
                    <a:pt x="4217" y="10080"/>
                  </a:lnTo>
                  <a:lnTo>
                    <a:pt x="4417" y="9930"/>
                  </a:lnTo>
                  <a:lnTo>
                    <a:pt x="4616" y="9755"/>
                  </a:lnTo>
                  <a:lnTo>
                    <a:pt x="4791" y="9556"/>
                  </a:lnTo>
                  <a:lnTo>
                    <a:pt x="4941" y="9356"/>
                  </a:lnTo>
                  <a:lnTo>
                    <a:pt x="5090" y="9132"/>
                  </a:lnTo>
                  <a:lnTo>
                    <a:pt x="5190" y="8882"/>
                  </a:lnTo>
                  <a:lnTo>
                    <a:pt x="5290" y="8658"/>
                  </a:lnTo>
                  <a:lnTo>
                    <a:pt x="5340" y="8383"/>
                  </a:lnTo>
                  <a:lnTo>
                    <a:pt x="5390" y="8109"/>
                  </a:lnTo>
                  <a:lnTo>
                    <a:pt x="5415" y="7834"/>
                  </a:lnTo>
                  <a:lnTo>
                    <a:pt x="5415" y="974"/>
                  </a:lnTo>
                  <a:lnTo>
                    <a:pt x="5390" y="874"/>
                  </a:lnTo>
                  <a:lnTo>
                    <a:pt x="5340" y="799"/>
                  </a:lnTo>
                  <a:lnTo>
                    <a:pt x="5240" y="749"/>
                  </a:lnTo>
                  <a:lnTo>
                    <a:pt x="5140" y="724"/>
                  </a:lnTo>
                  <a:lnTo>
                    <a:pt x="5040" y="749"/>
                  </a:lnTo>
                  <a:lnTo>
                    <a:pt x="4966" y="799"/>
                  </a:lnTo>
                  <a:lnTo>
                    <a:pt x="4916" y="874"/>
                  </a:lnTo>
                  <a:lnTo>
                    <a:pt x="4891" y="974"/>
                  </a:lnTo>
                  <a:lnTo>
                    <a:pt x="4891" y="4417"/>
                  </a:lnTo>
                  <a:lnTo>
                    <a:pt x="2496" y="4417"/>
                  </a:lnTo>
                  <a:lnTo>
                    <a:pt x="2396" y="4442"/>
                  </a:lnTo>
                  <a:lnTo>
                    <a:pt x="2296" y="4492"/>
                  </a:lnTo>
                  <a:lnTo>
                    <a:pt x="2246" y="4591"/>
                  </a:lnTo>
                  <a:lnTo>
                    <a:pt x="2221" y="4666"/>
                  </a:lnTo>
                  <a:lnTo>
                    <a:pt x="2246" y="4766"/>
                  </a:lnTo>
                  <a:lnTo>
                    <a:pt x="2296" y="4866"/>
                  </a:lnTo>
                  <a:lnTo>
                    <a:pt x="2396" y="4916"/>
                  </a:lnTo>
                  <a:lnTo>
                    <a:pt x="2496" y="4941"/>
                  </a:lnTo>
                  <a:lnTo>
                    <a:pt x="4891" y="4941"/>
                  </a:lnTo>
                  <a:lnTo>
                    <a:pt x="4891" y="7834"/>
                  </a:lnTo>
                  <a:lnTo>
                    <a:pt x="4891" y="8059"/>
                  </a:lnTo>
                  <a:lnTo>
                    <a:pt x="4841" y="8284"/>
                  </a:lnTo>
                  <a:lnTo>
                    <a:pt x="4791" y="8483"/>
                  </a:lnTo>
                  <a:lnTo>
                    <a:pt x="4716" y="8708"/>
                  </a:lnTo>
                  <a:lnTo>
                    <a:pt x="4641" y="8882"/>
                  </a:lnTo>
                  <a:lnTo>
                    <a:pt x="4516" y="9057"/>
                  </a:lnTo>
                  <a:lnTo>
                    <a:pt x="4392" y="9232"/>
                  </a:lnTo>
                  <a:lnTo>
                    <a:pt x="4242" y="9406"/>
                  </a:lnTo>
                  <a:lnTo>
                    <a:pt x="4092" y="9531"/>
                  </a:lnTo>
                  <a:lnTo>
                    <a:pt x="3918" y="9656"/>
                  </a:lnTo>
                  <a:lnTo>
                    <a:pt x="3743" y="9780"/>
                  </a:lnTo>
                  <a:lnTo>
                    <a:pt x="3544" y="9855"/>
                  </a:lnTo>
                  <a:lnTo>
                    <a:pt x="3344" y="9930"/>
                  </a:lnTo>
                  <a:lnTo>
                    <a:pt x="3144" y="10005"/>
                  </a:lnTo>
                  <a:lnTo>
                    <a:pt x="2920" y="10030"/>
                  </a:lnTo>
                  <a:lnTo>
                    <a:pt x="2471" y="10030"/>
                  </a:lnTo>
                  <a:lnTo>
                    <a:pt x="2271" y="10005"/>
                  </a:lnTo>
                  <a:lnTo>
                    <a:pt x="2047" y="9930"/>
                  </a:lnTo>
                  <a:lnTo>
                    <a:pt x="1847" y="9855"/>
                  </a:lnTo>
                  <a:lnTo>
                    <a:pt x="1648" y="9780"/>
                  </a:lnTo>
                  <a:lnTo>
                    <a:pt x="1473" y="9656"/>
                  </a:lnTo>
                  <a:lnTo>
                    <a:pt x="1298" y="9531"/>
                  </a:lnTo>
                  <a:lnTo>
                    <a:pt x="1149" y="9406"/>
                  </a:lnTo>
                  <a:lnTo>
                    <a:pt x="999" y="9232"/>
                  </a:lnTo>
                  <a:lnTo>
                    <a:pt x="874" y="9057"/>
                  </a:lnTo>
                  <a:lnTo>
                    <a:pt x="774" y="8882"/>
                  </a:lnTo>
                  <a:lnTo>
                    <a:pt x="675" y="8708"/>
                  </a:lnTo>
                  <a:lnTo>
                    <a:pt x="600" y="8483"/>
                  </a:lnTo>
                  <a:lnTo>
                    <a:pt x="550" y="8284"/>
                  </a:lnTo>
                  <a:lnTo>
                    <a:pt x="525" y="8059"/>
                  </a:lnTo>
                  <a:lnTo>
                    <a:pt x="500" y="7834"/>
                  </a:lnTo>
                  <a:lnTo>
                    <a:pt x="500" y="4941"/>
                  </a:lnTo>
                  <a:lnTo>
                    <a:pt x="1398" y="4941"/>
                  </a:lnTo>
                  <a:lnTo>
                    <a:pt x="1498" y="4916"/>
                  </a:lnTo>
                  <a:lnTo>
                    <a:pt x="1573" y="4866"/>
                  </a:lnTo>
                  <a:lnTo>
                    <a:pt x="1648" y="4766"/>
                  </a:lnTo>
                  <a:lnTo>
                    <a:pt x="1648" y="4666"/>
                  </a:lnTo>
                  <a:lnTo>
                    <a:pt x="1648" y="4591"/>
                  </a:lnTo>
                  <a:lnTo>
                    <a:pt x="1573" y="4492"/>
                  </a:lnTo>
                  <a:lnTo>
                    <a:pt x="1498" y="4442"/>
                  </a:lnTo>
                  <a:lnTo>
                    <a:pt x="1398" y="4417"/>
                  </a:lnTo>
                  <a:lnTo>
                    <a:pt x="500" y="4417"/>
                  </a:lnTo>
                  <a:lnTo>
                    <a:pt x="500" y="250"/>
                  </a:lnTo>
                  <a:lnTo>
                    <a:pt x="475" y="151"/>
                  </a:lnTo>
                  <a:lnTo>
                    <a:pt x="425" y="76"/>
                  </a:lnTo>
                  <a:lnTo>
                    <a:pt x="350" y="26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996;p69">
              <a:extLst>
                <a:ext uri="{FF2B5EF4-FFF2-40B4-BE49-F238E27FC236}">
                  <a16:creationId xmlns:a16="http://schemas.microsoft.com/office/drawing/2014/main" id="{27598D70-FFD8-0E4B-91C1-D543138E207A}"/>
                </a:ext>
              </a:extLst>
            </p:cNvPr>
            <p:cNvSpPr/>
            <p:nvPr/>
          </p:nvSpPr>
          <p:spPr>
            <a:xfrm>
              <a:off x="5519525" y="2018300"/>
              <a:ext cx="117275" cy="135375"/>
            </a:xfrm>
            <a:custGeom>
              <a:avLst/>
              <a:gdLst/>
              <a:ahLst/>
              <a:cxnLst/>
              <a:rect l="l" t="t" r="r" b="b"/>
              <a:pathLst>
                <a:path w="4691" h="5415" extrusionOk="0">
                  <a:moveTo>
                    <a:pt x="1397" y="1597"/>
                  </a:moveTo>
                  <a:lnTo>
                    <a:pt x="1397" y="2845"/>
                  </a:lnTo>
                  <a:lnTo>
                    <a:pt x="774" y="2845"/>
                  </a:lnTo>
                  <a:lnTo>
                    <a:pt x="674" y="2820"/>
                  </a:lnTo>
                  <a:lnTo>
                    <a:pt x="599" y="2770"/>
                  </a:lnTo>
                  <a:lnTo>
                    <a:pt x="524" y="2695"/>
                  </a:lnTo>
                  <a:lnTo>
                    <a:pt x="524" y="2595"/>
                  </a:lnTo>
                  <a:lnTo>
                    <a:pt x="524" y="1847"/>
                  </a:lnTo>
                  <a:lnTo>
                    <a:pt x="524" y="1747"/>
                  </a:lnTo>
                  <a:lnTo>
                    <a:pt x="599" y="1672"/>
                  </a:lnTo>
                  <a:lnTo>
                    <a:pt x="674" y="1597"/>
                  </a:lnTo>
                  <a:close/>
                  <a:moveTo>
                    <a:pt x="2795" y="1597"/>
                  </a:moveTo>
                  <a:lnTo>
                    <a:pt x="2795" y="2845"/>
                  </a:lnTo>
                  <a:lnTo>
                    <a:pt x="1921" y="2845"/>
                  </a:lnTo>
                  <a:lnTo>
                    <a:pt x="1921" y="1597"/>
                  </a:lnTo>
                  <a:close/>
                  <a:moveTo>
                    <a:pt x="1397" y="1"/>
                  </a:moveTo>
                  <a:lnTo>
                    <a:pt x="1273" y="25"/>
                  </a:lnTo>
                  <a:lnTo>
                    <a:pt x="1148" y="50"/>
                  </a:lnTo>
                  <a:lnTo>
                    <a:pt x="1048" y="125"/>
                  </a:lnTo>
                  <a:lnTo>
                    <a:pt x="948" y="200"/>
                  </a:lnTo>
                  <a:lnTo>
                    <a:pt x="874" y="275"/>
                  </a:lnTo>
                  <a:lnTo>
                    <a:pt x="799" y="400"/>
                  </a:lnTo>
                  <a:lnTo>
                    <a:pt x="774" y="499"/>
                  </a:lnTo>
                  <a:lnTo>
                    <a:pt x="749" y="649"/>
                  </a:lnTo>
                  <a:lnTo>
                    <a:pt x="749" y="1073"/>
                  </a:lnTo>
                  <a:lnTo>
                    <a:pt x="599" y="1098"/>
                  </a:lnTo>
                  <a:lnTo>
                    <a:pt x="474" y="1148"/>
                  </a:lnTo>
                  <a:lnTo>
                    <a:pt x="325" y="1223"/>
                  </a:lnTo>
                  <a:lnTo>
                    <a:pt x="225" y="1323"/>
                  </a:lnTo>
                  <a:lnTo>
                    <a:pt x="125" y="1423"/>
                  </a:lnTo>
                  <a:lnTo>
                    <a:pt x="75" y="1547"/>
                  </a:lnTo>
                  <a:lnTo>
                    <a:pt x="25" y="1697"/>
                  </a:lnTo>
                  <a:lnTo>
                    <a:pt x="0" y="1847"/>
                  </a:lnTo>
                  <a:lnTo>
                    <a:pt x="0" y="2595"/>
                  </a:lnTo>
                  <a:lnTo>
                    <a:pt x="25" y="2745"/>
                  </a:lnTo>
                  <a:lnTo>
                    <a:pt x="75" y="2894"/>
                  </a:lnTo>
                  <a:lnTo>
                    <a:pt x="125" y="3019"/>
                  </a:lnTo>
                  <a:lnTo>
                    <a:pt x="225" y="3119"/>
                  </a:lnTo>
                  <a:lnTo>
                    <a:pt x="350" y="3219"/>
                  </a:lnTo>
                  <a:lnTo>
                    <a:pt x="474" y="3294"/>
                  </a:lnTo>
                  <a:lnTo>
                    <a:pt x="624" y="3344"/>
                  </a:lnTo>
                  <a:lnTo>
                    <a:pt x="849" y="3344"/>
                  </a:lnTo>
                  <a:lnTo>
                    <a:pt x="1173" y="4042"/>
                  </a:lnTo>
                  <a:lnTo>
                    <a:pt x="1173" y="5165"/>
                  </a:lnTo>
                  <a:lnTo>
                    <a:pt x="1198" y="5264"/>
                  </a:lnTo>
                  <a:lnTo>
                    <a:pt x="1248" y="5339"/>
                  </a:lnTo>
                  <a:lnTo>
                    <a:pt x="1323" y="5389"/>
                  </a:lnTo>
                  <a:lnTo>
                    <a:pt x="1422" y="5414"/>
                  </a:lnTo>
                  <a:lnTo>
                    <a:pt x="1522" y="5389"/>
                  </a:lnTo>
                  <a:lnTo>
                    <a:pt x="1597" y="5339"/>
                  </a:lnTo>
                  <a:lnTo>
                    <a:pt x="1647" y="5264"/>
                  </a:lnTo>
                  <a:lnTo>
                    <a:pt x="1672" y="5165"/>
                  </a:lnTo>
                  <a:lnTo>
                    <a:pt x="1672" y="3992"/>
                  </a:lnTo>
                  <a:lnTo>
                    <a:pt x="1647" y="3867"/>
                  </a:lnTo>
                  <a:lnTo>
                    <a:pt x="1422" y="3344"/>
                  </a:lnTo>
                  <a:lnTo>
                    <a:pt x="3718" y="3344"/>
                  </a:lnTo>
                  <a:lnTo>
                    <a:pt x="3792" y="3269"/>
                  </a:lnTo>
                  <a:lnTo>
                    <a:pt x="3842" y="3194"/>
                  </a:lnTo>
                  <a:lnTo>
                    <a:pt x="3867" y="3094"/>
                  </a:lnTo>
                  <a:lnTo>
                    <a:pt x="3842" y="2994"/>
                  </a:lnTo>
                  <a:lnTo>
                    <a:pt x="3792" y="2919"/>
                  </a:lnTo>
                  <a:lnTo>
                    <a:pt x="3718" y="2869"/>
                  </a:lnTo>
                  <a:lnTo>
                    <a:pt x="3618" y="2845"/>
                  </a:lnTo>
                  <a:lnTo>
                    <a:pt x="3294" y="2845"/>
                  </a:lnTo>
                  <a:lnTo>
                    <a:pt x="3294" y="1597"/>
                  </a:lnTo>
                  <a:lnTo>
                    <a:pt x="3867" y="1597"/>
                  </a:lnTo>
                  <a:lnTo>
                    <a:pt x="3967" y="1572"/>
                  </a:lnTo>
                  <a:lnTo>
                    <a:pt x="4042" y="1522"/>
                  </a:lnTo>
                  <a:lnTo>
                    <a:pt x="4117" y="1423"/>
                  </a:lnTo>
                  <a:lnTo>
                    <a:pt x="4117" y="1323"/>
                  </a:lnTo>
                  <a:lnTo>
                    <a:pt x="4117" y="1223"/>
                  </a:lnTo>
                  <a:lnTo>
                    <a:pt x="4042" y="1148"/>
                  </a:lnTo>
                  <a:lnTo>
                    <a:pt x="3967" y="1098"/>
                  </a:lnTo>
                  <a:lnTo>
                    <a:pt x="3867" y="1073"/>
                  </a:lnTo>
                  <a:lnTo>
                    <a:pt x="1273" y="1073"/>
                  </a:lnTo>
                  <a:lnTo>
                    <a:pt x="1273" y="649"/>
                  </a:lnTo>
                  <a:lnTo>
                    <a:pt x="1273" y="599"/>
                  </a:lnTo>
                  <a:lnTo>
                    <a:pt x="1298" y="549"/>
                  </a:lnTo>
                  <a:lnTo>
                    <a:pt x="1348" y="524"/>
                  </a:lnTo>
                  <a:lnTo>
                    <a:pt x="4441" y="524"/>
                  </a:lnTo>
                  <a:lnTo>
                    <a:pt x="4541" y="499"/>
                  </a:lnTo>
                  <a:lnTo>
                    <a:pt x="4616" y="450"/>
                  </a:lnTo>
                  <a:lnTo>
                    <a:pt x="4666" y="350"/>
                  </a:lnTo>
                  <a:lnTo>
                    <a:pt x="4691" y="250"/>
                  </a:lnTo>
                  <a:lnTo>
                    <a:pt x="4666" y="150"/>
                  </a:lnTo>
                  <a:lnTo>
                    <a:pt x="4616" y="75"/>
                  </a:lnTo>
                  <a:lnTo>
                    <a:pt x="4541" y="25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997;p69">
              <a:extLst>
                <a:ext uri="{FF2B5EF4-FFF2-40B4-BE49-F238E27FC236}">
                  <a16:creationId xmlns:a16="http://schemas.microsoft.com/office/drawing/2014/main" id="{BA5AC174-3C42-4C4F-B379-D2A7D3C65C05}"/>
                </a:ext>
              </a:extLst>
            </p:cNvPr>
            <p:cNvSpPr/>
            <p:nvPr/>
          </p:nvSpPr>
          <p:spPr>
            <a:xfrm>
              <a:off x="5628675" y="1997100"/>
              <a:ext cx="185250" cy="185250"/>
            </a:xfrm>
            <a:custGeom>
              <a:avLst/>
              <a:gdLst/>
              <a:ahLst/>
              <a:cxnLst/>
              <a:rect l="l" t="t" r="r" b="b"/>
              <a:pathLst>
                <a:path w="7410" h="7410" extrusionOk="0">
                  <a:moveTo>
                    <a:pt x="3693" y="0"/>
                  </a:moveTo>
                  <a:lnTo>
                    <a:pt x="3318" y="25"/>
                  </a:lnTo>
                  <a:lnTo>
                    <a:pt x="2944" y="75"/>
                  </a:lnTo>
                  <a:lnTo>
                    <a:pt x="2595" y="175"/>
                  </a:lnTo>
                  <a:lnTo>
                    <a:pt x="2270" y="300"/>
                  </a:lnTo>
                  <a:lnTo>
                    <a:pt x="1946" y="449"/>
                  </a:lnTo>
                  <a:lnTo>
                    <a:pt x="1622" y="649"/>
                  </a:lnTo>
                  <a:lnTo>
                    <a:pt x="1347" y="849"/>
                  </a:lnTo>
                  <a:lnTo>
                    <a:pt x="1073" y="1098"/>
                  </a:lnTo>
                  <a:lnTo>
                    <a:pt x="848" y="1347"/>
                  </a:lnTo>
                  <a:lnTo>
                    <a:pt x="624" y="1647"/>
                  </a:lnTo>
                  <a:lnTo>
                    <a:pt x="449" y="1946"/>
                  </a:lnTo>
                  <a:lnTo>
                    <a:pt x="300" y="2271"/>
                  </a:lnTo>
                  <a:lnTo>
                    <a:pt x="175" y="2620"/>
                  </a:lnTo>
                  <a:lnTo>
                    <a:pt x="75" y="2969"/>
                  </a:lnTo>
                  <a:lnTo>
                    <a:pt x="25" y="3343"/>
                  </a:lnTo>
                  <a:lnTo>
                    <a:pt x="0" y="3717"/>
                  </a:lnTo>
                  <a:lnTo>
                    <a:pt x="25" y="4092"/>
                  </a:lnTo>
                  <a:lnTo>
                    <a:pt x="75" y="4466"/>
                  </a:lnTo>
                  <a:lnTo>
                    <a:pt x="175" y="4815"/>
                  </a:lnTo>
                  <a:lnTo>
                    <a:pt x="300" y="5140"/>
                  </a:lnTo>
                  <a:lnTo>
                    <a:pt x="449" y="5464"/>
                  </a:lnTo>
                  <a:lnTo>
                    <a:pt x="624" y="5788"/>
                  </a:lnTo>
                  <a:lnTo>
                    <a:pt x="848" y="6063"/>
                  </a:lnTo>
                  <a:lnTo>
                    <a:pt x="1073" y="6337"/>
                  </a:lnTo>
                  <a:lnTo>
                    <a:pt x="1347" y="6562"/>
                  </a:lnTo>
                  <a:lnTo>
                    <a:pt x="1622" y="6786"/>
                  </a:lnTo>
                  <a:lnTo>
                    <a:pt x="1946" y="6961"/>
                  </a:lnTo>
                  <a:lnTo>
                    <a:pt x="2270" y="7110"/>
                  </a:lnTo>
                  <a:lnTo>
                    <a:pt x="2595" y="7235"/>
                  </a:lnTo>
                  <a:lnTo>
                    <a:pt x="2944" y="7335"/>
                  </a:lnTo>
                  <a:lnTo>
                    <a:pt x="3318" y="7385"/>
                  </a:lnTo>
                  <a:lnTo>
                    <a:pt x="3693" y="7410"/>
                  </a:lnTo>
                  <a:lnTo>
                    <a:pt x="4142" y="7385"/>
                  </a:lnTo>
                  <a:lnTo>
                    <a:pt x="4566" y="7310"/>
                  </a:lnTo>
                  <a:lnTo>
                    <a:pt x="4965" y="7185"/>
                  </a:lnTo>
                  <a:lnTo>
                    <a:pt x="5364" y="7011"/>
                  </a:lnTo>
                  <a:lnTo>
                    <a:pt x="5713" y="6811"/>
                  </a:lnTo>
                  <a:lnTo>
                    <a:pt x="6063" y="6562"/>
                  </a:lnTo>
                  <a:lnTo>
                    <a:pt x="6387" y="6262"/>
                  </a:lnTo>
                  <a:lnTo>
                    <a:pt x="6661" y="5938"/>
                  </a:lnTo>
                  <a:lnTo>
                    <a:pt x="6711" y="5838"/>
                  </a:lnTo>
                  <a:lnTo>
                    <a:pt x="6711" y="5738"/>
                  </a:lnTo>
                  <a:lnTo>
                    <a:pt x="6661" y="5638"/>
                  </a:lnTo>
                  <a:lnTo>
                    <a:pt x="6611" y="5564"/>
                  </a:lnTo>
                  <a:lnTo>
                    <a:pt x="6512" y="5539"/>
                  </a:lnTo>
                  <a:lnTo>
                    <a:pt x="6412" y="5539"/>
                  </a:lnTo>
                  <a:lnTo>
                    <a:pt x="6337" y="5564"/>
                  </a:lnTo>
                  <a:lnTo>
                    <a:pt x="6262" y="5614"/>
                  </a:lnTo>
                  <a:lnTo>
                    <a:pt x="6013" y="5913"/>
                  </a:lnTo>
                  <a:lnTo>
                    <a:pt x="5738" y="6162"/>
                  </a:lnTo>
                  <a:lnTo>
                    <a:pt x="5439" y="6387"/>
                  </a:lnTo>
                  <a:lnTo>
                    <a:pt x="5115" y="6562"/>
                  </a:lnTo>
                  <a:lnTo>
                    <a:pt x="4790" y="6711"/>
                  </a:lnTo>
                  <a:lnTo>
                    <a:pt x="4441" y="6811"/>
                  </a:lnTo>
                  <a:lnTo>
                    <a:pt x="4067" y="6886"/>
                  </a:lnTo>
                  <a:lnTo>
                    <a:pt x="3693" y="6911"/>
                  </a:lnTo>
                  <a:lnTo>
                    <a:pt x="3368" y="6886"/>
                  </a:lnTo>
                  <a:lnTo>
                    <a:pt x="3069" y="6836"/>
                  </a:lnTo>
                  <a:lnTo>
                    <a:pt x="2744" y="6761"/>
                  </a:lnTo>
                  <a:lnTo>
                    <a:pt x="2470" y="6661"/>
                  </a:lnTo>
                  <a:lnTo>
                    <a:pt x="2171" y="6512"/>
                  </a:lnTo>
                  <a:lnTo>
                    <a:pt x="1921" y="6362"/>
                  </a:lnTo>
                  <a:lnTo>
                    <a:pt x="1672" y="6162"/>
                  </a:lnTo>
                  <a:lnTo>
                    <a:pt x="1447" y="5963"/>
                  </a:lnTo>
                  <a:lnTo>
                    <a:pt x="1248" y="5738"/>
                  </a:lnTo>
                  <a:lnTo>
                    <a:pt x="1048" y="5489"/>
                  </a:lnTo>
                  <a:lnTo>
                    <a:pt x="898" y="5239"/>
                  </a:lnTo>
                  <a:lnTo>
                    <a:pt x="749" y="4940"/>
                  </a:lnTo>
                  <a:lnTo>
                    <a:pt x="649" y="4666"/>
                  </a:lnTo>
                  <a:lnTo>
                    <a:pt x="574" y="4341"/>
                  </a:lnTo>
                  <a:lnTo>
                    <a:pt x="524" y="4042"/>
                  </a:lnTo>
                  <a:lnTo>
                    <a:pt x="499" y="3717"/>
                  </a:lnTo>
                  <a:lnTo>
                    <a:pt x="524" y="3393"/>
                  </a:lnTo>
                  <a:lnTo>
                    <a:pt x="574" y="3069"/>
                  </a:lnTo>
                  <a:lnTo>
                    <a:pt x="649" y="2769"/>
                  </a:lnTo>
                  <a:lnTo>
                    <a:pt x="749" y="2470"/>
                  </a:lnTo>
                  <a:lnTo>
                    <a:pt x="898" y="2196"/>
                  </a:lnTo>
                  <a:lnTo>
                    <a:pt x="1048" y="1921"/>
                  </a:lnTo>
                  <a:lnTo>
                    <a:pt x="1248" y="1672"/>
                  </a:lnTo>
                  <a:lnTo>
                    <a:pt x="1447" y="1447"/>
                  </a:lnTo>
                  <a:lnTo>
                    <a:pt x="1672" y="1248"/>
                  </a:lnTo>
                  <a:lnTo>
                    <a:pt x="1921" y="1073"/>
                  </a:lnTo>
                  <a:lnTo>
                    <a:pt x="2171" y="898"/>
                  </a:lnTo>
                  <a:lnTo>
                    <a:pt x="2470" y="774"/>
                  </a:lnTo>
                  <a:lnTo>
                    <a:pt x="2744" y="674"/>
                  </a:lnTo>
                  <a:lnTo>
                    <a:pt x="3069" y="574"/>
                  </a:lnTo>
                  <a:lnTo>
                    <a:pt x="3368" y="524"/>
                  </a:lnTo>
                  <a:lnTo>
                    <a:pt x="4017" y="524"/>
                  </a:lnTo>
                  <a:lnTo>
                    <a:pt x="4341" y="574"/>
                  </a:lnTo>
                  <a:lnTo>
                    <a:pt x="4641" y="674"/>
                  </a:lnTo>
                  <a:lnTo>
                    <a:pt x="4940" y="774"/>
                  </a:lnTo>
                  <a:lnTo>
                    <a:pt x="5214" y="898"/>
                  </a:lnTo>
                  <a:lnTo>
                    <a:pt x="5489" y="1073"/>
                  </a:lnTo>
                  <a:lnTo>
                    <a:pt x="5738" y="1248"/>
                  </a:lnTo>
                  <a:lnTo>
                    <a:pt x="5963" y="1447"/>
                  </a:lnTo>
                  <a:lnTo>
                    <a:pt x="6162" y="1672"/>
                  </a:lnTo>
                  <a:lnTo>
                    <a:pt x="6337" y="1921"/>
                  </a:lnTo>
                  <a:lnTo>
                    <a:pt x="6512" y="2196"/>
                  </a:lnTo>
                  <a:lnTo>
                    <a:pt x="6636" y="2470"/>
                  </a:lnTo>
                  <a:lnTo>
                    <a:pt x="6736" y="2769"/>
                  </a:lnTo>
                  <a:lnTo>
                    <a:pt x="6836" y="3069"/>
                  </a:lnTo>
                  <a:lnTo>
                    <a:pt x="6861" y="3393"/>
                  </a:lnTo>
                  <a:lnTo>
                    <a:pt x="6886" y="3717"/>
                  </a:lnTo>
                  <a:lnTo>
                    <a:pt x="6886" y="3967"/>
                  </a:lnTo>
                  <a:lnTo>
                    <a:pt x="6836" y="4241"/>
                  </a:lnTo>
                  <a:lnTo>
                    <a:pt x="6786" y="4491"/>
                  </a:lnTo>
                  <a:lnTo>
                    <a:pt x="6711" y="4740"/>
                  </a:lnTo>
                  <a:lnTo>
                    <a:pt x="6711" y="4840"/>
                  </a:lnTo>
                  <a:lnTo>
                    <a:pt x="6736" y="4940"/>
                  </a:lnTo>
                  <a:lnTo>
                    <a:pt x="6786" y="5015"/>
                  </a:lnTo>
                  <a:lnTo>
                    <a:pt x="6886" y="5065"/>
                  </a:lnTo>
                  <a:lnTo>
                    <a:pt x="6986" y="5065"/>
                  </a:lnTo>
                  <a:lnTo>
                    <a:pt x="7085" y="5040"/>
                  </a:lnTo>
                  <a:lnTo>
                    <a:pt x="7160" y="4990"/>
                  </a:lnTo>
                  <a:lnTo>
                    <a:pt x="7210" y="4890"/>
                  </a:lnTo>
                  <a:lnTo>
                    <a:pt x="7285" y="4616"/>
                  </a:lnTo>
                  <a:lnTo>
                    <a:pt x="7360" y="4316"/>
                  </a:lnTo>
                  <a:lnTo>
                    <a:pt x="7385" y="4017"/>
                  </a:lnTo>
                  <a:lnTo>
                    <a:pt x="7410" y="3717"/>
                  </a:lnTo>
                  <a:lnTo>
                    <a:pt x="7385" y="3343"/>
                  </a:lnTo>
                  <a:lnTo>
                    <a:pt x="7310" y="2969"/>
                  </a:lnTo>
                  <a:lnTo>
                    <a:pt x="7235" y="2620"/>
                  </a:lnTo>
                  <a:lnTo>
                    <a:pt x="7110" y="2271"/>
                  </a:lnTo>
                  <a:lnTo>
                    <a:pt x="6961" y="1946"/>
                  </a:lnTo>
                  <a:lnTo>
                    <a:pt x="6761" y="1647"/>
                  </a:lnTo>
                  <a:lnTo>
                    <a:pt x="6561" y="1347"/>
                  </a:lnTo>
                  <a:lnTo>
                    <a:pt x="6312" y="1098"/>
                  </a:lnTo>
                  <a:lnTo>
                    <a:pt x="6063" y="849"/>
                  </a:lnTo>
                  <a:lnTo>
                    <a:pt x="5763" y="649"/>
                  </a:lnTo>
                  <a:lnTo>
                    <a:pt x="5464" y="449"/>
                  </a:lnTo>
                  <a:lnTo>
                    <a:pt x="5139" y="300"/>
                  </a:lnTo>
                  <a:lnTo>
                    <a:pt x="4790" y="175"/>
                  </a:lnTo>
                  <a:lnTo>
                    <a:pt x="4441" y="75"/>
                  </a:lnTo>
                  <a:lnTo>
                    <a:pt x="4067" y="25"/>
                  </a:lnTo>
                  <a:lnTo>
                    <a:pt x="36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998;p69">
              <a:extLst>
                <a:ext uri="{FF2B5EF4-FFF2-40B4-BE49-F238E27FC236}">
                  <a16:creationId xmlns:a16="http://schemas.microsoft.com/office/drawing/2014/main" id="{1BCA8325-5802-C745-97FD-DDB1E42A1A10}"/>
                </a:ext>
              </a:extLst>
            </p:cNvPr>
            <p:cNvSpPr/>
            <p:nvPr/>
          </p:nvSpPr>
          <p:spPr>
            <a:xfrm>
              <a:off x="5670450" y="2039500"/>
              <a:ext cx="101075" cy="101075"/>
            </a:xfrm>
            <a:custGeom>
              <a:avLst/>
              <a:gdLst/>
              <a:ahLst/>
              <a:cxnLst/>
              <a:rect l="l" t="t" r="r" b="b"/>
              <a:pathLst>
                <a:path w="4043" h="4043" extrusionOk="0">
                  <a:moveTo>
                    <a:pt x="2471" y="500"/>
                  </a:moveTo>
                  <a:lnTo>
                    <a:pt x="2471" y="1298"/>
                  </a:lnTo>
                  <a:lnTo>
                    <a:pt x="2496" y="1398"/>
                  </a:lnTo>
                  <a:lnTo>
                    <a:pt x="2545" y="1498"/>
                  </a:lnTo>
                  <a:lnTo>
                    <a:pt x="2645" y="1547"/>
                  </a:lnTo>
                  <a:lnTo>
                    <a:pt x="2745" y="1572"/>
                  </a:lnTo>
                  <a:lnTo>
                    <a:pt x="3543" y="1572"/>
                  </a:lnTo>
                  <a:lnTo>
                    <a:pt x="3543" y="2471"/>
                  </a:lnTo>
                  <a:lnTo>
                    <a:pt x="2745" y="2471"/>
                  </a:lnTo>
                  <a:lnTo>
                    <a:pt x="2645" y="2496"/>
                  </a:lnTo>
                  <a:lnTo>
                    <a:pt x="2545" y="2545"/>
                  </a:lnTo>
                  <a:lnTo>
                    <a:pt x="2496" y="2620"/>
                  </a:lnTo>
                  <a:lnTo>
                    <a:pt x="2471" y="2720"/>
                  </a:lnTo>
                  <a:lnTo>
                    <a:pt x="2471" y="3518"/>
                  </a:lnTo>
                  <a:lnTo>
                    <a:pt x="1572" y="3518"/>
                  </a:lnTo>
                  <a:lnTo>
                    <a:pt x="1572" y="2720"/>
                  </a:lnTo>
                  <a:lnTo>
                    <a:pt x="1548" y="2620"/>
                  </a:lnTo>
                  <a:lnTo>
                    <a:pt x="1498" y="2545"/>
                  </a:lnTo>
                  <a:lnTo>
                    <a:pt x="1423" y="2496"/>
                  </a:lnTo>
                  <a:lnTo>
                    <a:pt x="1323" y="2471"/>
                  </a:lnTo>
                  <a:lnTo>
                    <a:pt x="500" y="2471"/>
                  </a:lnTo>
                  <a:lnTo>
                    <a:pt x="500" y="1572"/>
                  </a:lnTo>
                  <a:lnTo>
                    <a:pt x="1323" y="1572"/>
                  </a:lnTo>
                  <a:lnTo>
                    <a:pt x="1423" y="1547"/>
                  </a:lnTo>
                  <a:lnTo>
                    <a:pt x="1498" y="1498"/>
                  </a:lnTo>
                  <a:lnTo>
                    <a:pt x="1548" y="1398"/>
                  </a:lnTo>
                  <a:lnTo>
                    <a:pt x="1572" y="1298"/>
                  </a:lnTo>
                  <a:lnTo>
                    <a:pt x="1572" y="500"/>
                  </a:lnTo>
                  <a:close/>
                  <a:moveTo>
                    <a:pt x="1473" y="1"/>
                  </a:moveTo>
                  <a:lnTo>
                    <a:pt x="1373" y="26"/>
                  </a:lnTo>
                  <a:lnTo>
                    <a:pt x="1298" y="76"/>
                  </a:lnTo>
                  <a:lnTo>
                    <a:pt x="1223" y="125"/>
                  </a:lnTo>
                  <a:lnTo>
                    <a:pt x="1148" y="200"/>
                  </a:lnTo>
                  <a:lnTo>
                    <a:pt x="1098" y="300"/>
                  </a:lnTo>
                  <a:lnTo>
                    <a:pt x="1073" y="400"/>
                  </a:lnTo>
                  <a:lnTo>
                    <a:pt x="1073" y="500"/>
                  </a:lnTo>
                  <a:lnTo>
                    <a:pt x="1073" y="1049"/>
                  </a:lnTo>
                  <a:lnTo>
                    <a:pt x="500" y="1049"/>
                  </a:lnTo>
                  <a:lnTo>
                    <a:pt x="400" y="1073"/>
                  </a:lnTo>
                  <a:lnTo>
                    <a:pt x="300" y="1098"/>
                  </a:lnTo>
                  <a:lnTo>
                    <a:pt x="225" y="1148"/>
                  </a:lnTo>
                  <a:lnTo>
                    <a:pt x="150" y="1198"/>
                  </a:lnTo>
                  <a:lnTo>
                    <a:pt x="101" y="1273"/>
                  </a:lnTo>
                  <a:lnTo>
                    <a:pt x="51" y="1373"/>
                  </a:lnTo>
                  <a:lnTo>
                    <a:pt x="26" y="1448"/>
                  </a:lnTo>
                  <a:lnTo>
                    <a:pt x="1" y="1547"/>
                  </a:lnTo>
                  <a:lnTo>
                    <a:pt x="1" y="2471"/>
                  </a:lnTo>
                  <a:lnTo>
                    <a:pt x="26" y="2570"/>
                  </a:lnTo>
                  <a:lnTo>
                    <a:pt x="51" y="2670"/>
                  </a:lnTo>
                  <a:lnTo>
                    <a:pt x="101" y="2745"/>
                  </a:lnTo>
                  <a:lnTo>
                    <a:pt x="150" y="2820"/>
                  </a:lnTo>
                  <a:lnTo>
                    <a:pt x="225" y="2895"/>
                  </a:lnTo>
                  <a:lnTo>
                    <a:pt x="300" y="2945"/>
                  </a:lnTo>
                  <a:lnTo>
                    <a:pt x="400" y="2970"/>
                  </a:lnTo>
                  <a:lnTo>
                    <a:pt x="1073" y="2970"/>
                  </a:lnTo>
                  <a:lnTo>
                    <a:pt x="1073" y="3543"/>
                  </a:lnTo>
                  <a:lnTo>
                    <a:pt x="1073" y="3643"/>
                  </a:lnTo>
                  <a:lnTo>
                    <a:pt x="1098" y="3743"/>
                  </a:lnTo>
                  <a:lnTo>
                    <a:pt x="1148" y="3818"/>
                  </a:lnTo>
                  <a:lnTo>
                    <a:pt x="1223" y="3893"/>
                  </a:lnTo>
                  <a:lnTo>
                    <a:pt x="1298" y="3942"/>
                  </a:lnTo>
                  <a:lnTo>
                    <a:pt x="1373" y="3992"/>
                  </a:lnTo>
                  <a:lnTo>
                    <a:pt x="1473" y="4017"/>
                  </a:lnTo>
                  <a:lnTo>
                    <a:pt x="1572" y="4042"/>
                  </a:lnTo>
                  <a:lnTo>
                    <a:pt x="2496" y="4042"/>
                  </a:lnTo>
                  <a:lnTo>
                    <a:pt x="2595" y="4017"/>
                  </a:lnTo>
                  <a:lnTo>
                    <a:pt x="2670" y="3992"/>
                  </a:lnTo>
                  <a:lnTo>
                    <a:pt x="2770" y="3942"/>
                  </a:lnTo>
                  <a:lnTo>
                    <a:pt x="2845" y="3893"/>
                  </a:lnTo>
                  <a:lnTo>
                    <a:pt x="2895" y="3818"/>
                  </a:lnTo>
                  <a:lnTo>
                    <a:pt x="2945" y="3743"/>
                  </a:lnTo>
                  <a:lnTo>
                    <a:pt x="2970" y="3643"/>
                  </a:lnTo>
                  <a:lnTo>
                    <a:pt x="2994" y="3543"/>
                  </a:lnTo>
                  <a:lnTo>
                    <a:pt x="2994" y="2970"/>
                  </a:lnTo>
                  <a:lnTo>
                    <a:pt x="3643" y="2970"/>
                  </a:lnTo>
                  <a:lnTo>
                    <a:pt x="3743" y="2945"/>
                  </a:lnTo>
                  <a:lnTo>
                    <a:pt x="3818" y="2895"/>
                  </a:lnTo>
                  <a:lnTo>
                    <a:pt x="3893" y="2820"/>
                  </a:lnTo>
                  <a:lnTo>
                    <a:pt x="3967" y="2745"/>
                  </a:lnTo>
                  <a:lnTo>
                    <a:pt x="4017" y="2670"/>
                  </a:lnTo>
                  <a:lnTo>
                    <a:pt x="4042" y="2570"/>
                  </a:lnTo>
                  <a:lnTo>
                    <a:pt x="4042" y="2471"/>
                  </a:lnTo>
                  <a:lnTo>
                    <a:pt x="4042" y="1547"/>
                  </a:lnTo>
                  <a:lnTo>
                    <a:pt x="4042" y="1448"/>
                  </a:lnTo>
                  <a:lnTo>
                    <a:pt x="4017" y="1373"/>
                  </a:lnTo>
                  <a:lnTo>
                    <a:pt x="3967" y="1273"/>
                  </a:lnTo>
                  <a:lnTo>
                    <a:pt x="3893" y="1198"/>
                  </a:lnTo>
                  <a:lnTo>
                    <a:pt x="3818" y="1148"/>
                  </a:lnTo>
                  <a:lnTo>
                    <a:pt x="3743" y="1098"/>
                  </a:lnTo>
                  <a:lnTo>
                    <a:pt x="3643" y="1073"/>
                  </a:lnTo>
                  <a:lnTo>
                    <a:pt x="3543" y="1049"/>
                  </a:lnTo>
                  <a:lnTo>
                    <a:pt x="2994" y="1049"/>
                  </a:lnTo>
                  <a:lnTo>
                    <a:pt x="2994" y="500"/>
                  </a:lnTo>
                  <a:lnTo>
                    <a:pt x="2970" y="400"/>
                  </a:lnTo>
                  <a:lnTo>
                    <a:pt x="2945" y="300"/>
                  </a:lnTo>
                  <a:lnTo>
                    <a:pt x="2895" y="200"/>
                  </a:lnTo>
                  <a:lnTo>
                    <a:pt x="2845" y="125"/>
                  </a:lnTo>
                  <a:lnTo>
                    <a:pt x="2770" y="76"/>
                  </a:lnTo>
                  <a:lnTo>
                    <a:pt x="2670" y="26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289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p50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Arial Rounded MT Bold" panose="020F0704030504030204" pitchFamily="34" charset="0"/>
              </a:rPr>
              <a:t>Overall……..</a:t>
            </a:r>
            <a:endParaRPr dirty="0"/>
          </a:p>
        </p:txBody>
      </p:sp>
      <p:sp>
        <p:nvSpPr>
          <p:cNvPr id="2870" name="Google Shape;2870;p50"/>
          <p:cNvSpPr txBox="1">
            <a:spLocks noGrp="1"/>
          </p:cNvSpPr>
          <p:nvPr>
            <p:ph type="title"/>
          </p:nvPr>
        </p:nvSpPr>
        <p:spPr>
          <a:xfrm>
            <a:off x="1511166" y="1955183"/>
            <a:ext cx="6121667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In responding to the COVID-19 pandemic, Indonesian PHC from various regions did their best possible, despite the challenges as well as the uncertainties and complexities of the situation.</a:t>
            </a:r>
          </a:p>
        </p:txBody>
      </p:sp>
      <p:sp>
        <p:nvSpPr>
          <p:cNvPr id="2876" name="Google Shape;2876;p50"/>
          <p:cNvSpPr/>
          <p:nvPr/>
        </p:nvSpPr>
        <p:spPr>
          <a:xfrm>
            <a:off x="941921" y="1683015"/>
            <a:ext cx="365700" cy="365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50"/>
          <p:cNvSpPr/>
          <p:nvPr/>
        </p:nvSpPr>
        <p:spPr>
          <a:xfrm>
            <a:off x="922657" y="3694818"/>
            <a:ext cx="365700" cy="365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50"/>
          <p:cNvSpPr/>
          <p:nvPr/>
        </p:nvSpPr>
        <p:spPr>
          <a:xfrm>
            <a:off x="7336150" y="848524"/>
            <a:ext cx="308648" cy="308681"/>
          </a:xfrm>
          <a:custGeom>
            <a:avLst/>
            <a:gdLst/>
            <a:ahLst/>
            <a:cxnLst/>
            <a:rect l="l" t="t" r="r" b="b"/>
            <a:pathLst>
              <a:path w="9188" h="9189" extrusionOk="0">
                <a:moveTo>
                  <a:pt x="3355" y="1"/>
                </a:moveTo>
                <a:lnTo>
                  <a:pt x="3355" y="3375"/>
                </a:lnTo>
                <a:lnTo>
                  <a:pt x="0" y="3375"/>
                </a:lnTo>
                <a:lnTo>
                  <a:pt x="0" y="5814"/>
                </a:lnTo>
                <a:lnTo>
                  <a:pt x="3355" y="5814"/>
                </a:lnTo>
                <a:lnTo>
                  <a:pt x="3355" y="9188"/>
                </a:lnTo>
                <a:lnTo>
                  <a:pt x="5813" y="9188"/>
                </a:lnTo>
                <a:lnTo>
                  <a:pt x="5813" y="5814"/>
                </a:lnTo>
                <a:lnTo>
                  <a:pt x="9187" y="5814"/>
                </a:lnTo>
                <a:lnTo>
                  <a:pt x="9187" y="3375"/>
                </a:lnTo>
                <a:lnTo>
                  <a:pt x="5813" y="3375"/>
                </a:lnTo>
                <a:lnTo>
                  <a:pt x="5813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32" name="Google Shape;2932;p50"/>
          <p:cNvCxnSpPr>
            <a:cxnSpLocks/>
            <a:endCxn id="2876" idx="3"/>
          </p:cNvCxnSpPr>
          <p:nvPr/>
        </p:nvCxnSpPr>
        <p:spPr>
          <a:xfrm rot="10800000">
            <a:off x="1307731" y="1865865"/>
            <a:ext cx="2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3" name="Google Shape;2933;p50"/>
          <p:cNvCxnSpPr>
            <a:cxnSpLocks/>
            <a:endCxn id="2877" idx="3"/>
          </p:cNvCxnSpPr>
          <p:nvPr/>
        </p:nvCxnSpPr>
        <p:spPr>
          <a:xfrm rot="10800000">
            <a:off x="1288467" y="3877648"/>
            <a:ext cx="215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2870;p50">
            <a:extLst>
              <a:ext uri="{FF2B5EF4-FFF2-40B4-BE49-F238E27FC236}">
                <a16:creationId xmlns:a16="http://schemas.microsoft.com/office/drawing/2014/main" id="{C37611AE-6AD3-574D-A8E2-207F6A0FD175}"/>
              </a:ext>
            </a:extLst>
          </p:cNvPr>
          <p:cNvSpPr txBox="1">
            <a:spLocks/>
          </p:cNvSpPr>
          <p:nvPr/>
        </p:nvSpPr>
        <p:spPr>
          <a:xfrm>
            <a:off x="1523131" y="3877668"/>
            <a:ext cx="6121667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tr"/>
              <a:buNone/>
              <a:defRPr sz="2000" b="1" i="0" u="none" strike="noStrike" cap="none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aven Pro Black"/>
              <a:buNone/>
              <a:defRPr sz="2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aven Pro Black"/>
              <a:buNone/>
              <a:defRPr sz="2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aven Pro Black"/>
              <a:buNone/>
              <a:defRPr sz="2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aven Pro Black"/>
              <a:buNone/>
              <a:defRPr sz="2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aven Pro Black"/>
              <a:buNone/>
              <a:defRPr sz="2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aven Pro Black"/>
              <a:buNone/>
              <a:defRPr sz="2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aven Pro Black"/>
              <a:buNone/>
              <a:defRPr sz="2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aven Pro Black"/>
              <a:buNone/>
              <a:defRPr sz="2500" b="0" i="0" u="none" strike="noStrike" cap="none">
                <a:solidFill>
                  <a:schemeClr val="dk2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9pPr>
          </a:lstStyle>
          <a:p>
            <a:r>
              <a:rPr lang="en-US" dirty="0"/>
              <a:t>The results of this study can be used as an input for strengthening the basic public health response in dealing with future possible infectious disease outbreaks.</a:t>
            </a:r>
            <a:endParaRPr lang="en-AU" dirty="0"/>
          </a:p>
        </p:txBody>
      </p:sp>
      <p:grpSp>
        <p:nvGrpSpPr>
          <p:cNvPr id="51" name="Google Shape;5523;p69">
            <a:extLst>
              <a:ext uri="{FF2B5EF4-FFF2-40B4-BE49-F238E27FC236}">
                <a16:creationId xmlns:a16="http://schemas.microsoft.com/office/drawing/2014/main" id="{6E1F8019-7956-D24A-A41E-E0EC9EE31ECF}"/>
              </a:ext>
            </a:extLst>
          </p:cNvPr>
          <p:cNvGrpSpPr/>
          <p:nvPr/>
        </p:nvGrpSpPr>
        <p:grpSpPr>
          <a:xfrm>
            <a:off x="945809" y="1707806"/>
            <a:ext cx="324113" cy="308692"/>
            <a:chOff x="4700625" y="4053400"/>
            <a:chExt cx="434100" cy="339300"/>
          </a:xfrm>
        </p:grpSpPr>
        <p:sp>
          <p:nvSpPr>
            <p:cNvPr id="52" name="Google Shape;5524;p69">
              <a:extLst>
                <a:ext uri="{FF2B5EF4-FFF2-40B4-BE49-F238E27FC236}">
                  <a16:creationId xmlns:a16="http://schemas.microsoft.com/office/drawing/2014/main" id="{8282AAFA-4EC6-7946-8140-ECCE1E6D9CE5}"/>
                </a:ext>
              </a:extLst>
            </p:cNvPr>
            <p:cNvSpPr/>
            <p:nvPr/>
          </p:nvSpPr>
          <p:spPr>
            <a:xfrm>
              <a:off x="4847800" y="4087075"/>
              <a:ext cx="46800" cy="58650"/>
            </a:xfrm>
            <a:custGeom>
              <a:avLst/>
              <a:gdLst/>
              <a:ahLst/>
              <a:cxnLst/>
              <a:rect l="l" t="t" r="r" b="b"/>
              <a:pathLst>
                <a:path w="1872" h="2346" extrusionOk="0">
                  <a:moveTo>
                    <a:pt x="525" y="1"/>
                  </a:moveTo>
                  <a:lnTo>
                    <a:pt x="425" y="26"/>
                  </a:lnTo>
                  <a:lnTo>
                    <a:pt x="350" y="51"/>
                  </a:lnTo>
                  <a:lnTo>
                    <a:pt x="275" y="125"/>
                  </a:lnTo>
                  <a:lnTo>
                    <a:pt x="250" y="225"/>
                  </a:lnTo>
                  <a:lnTo>
                    <a:pt x="1" y="1498"/>
                  </a:lnTo>
                  <a:lnTo>
                    <a:pt x="225" y="2346"/>
                  </a:lnTo>
                  <a:lnTo>
                    <a:pt x="1697" y="2346"/>
                  </a:lnTo>
                  <a:lnTo>
                    <a:pt x="1872" y="1498"/>
                  </a:lnTo>
                  <a:lnTo>
                    <a:pt x="1622" y="225"/>
                  </a:lnTo>
                  <a:lnTo>
                    <a:pt x="1597" y="125"/>
                  </a:lnTo>
                  <a:lnTo>
                    <a:pt x="1548" y="51"/>
                  </a:lnTo>
                  <a:lnTo>
                    <a:pt x="1448" y="26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525;p69">
              <a:extLst>
                <a:ext uri="{FF2B5EF4-FFF2-40B4-BE49-F238E27FC236}">
                  <a16:creationId xmlns:a16="http://schemas.microsoft.com/office/drawing/2014/main" id="{6FFA7545-B5BA-A84F-8D0B-EE790789BCC2}"/>
                </a:ext>
              </a:extLst>
            </p:cNvPr>
            <p:cNvSpPr/>
            <p:nvPr/>
          </p:nvSpPr>
          <p:spPr>
            <a:xfrm>
              <a:off x="4744900" y="4207450"/>
              <a:ext cx="116650" cy="83600"/>
            </a:xfrm>
            <a:custGeom>
              <a:avLst/>
              <a:gdLst/>
              <a:ahLst/>
              <a:cxnLst/>
              <a:rect l="l" t="t" r="r" b="b"/>
              <a:pathLst>
                <a:path w="4666" h="3344" extrusionOk="0">
                  <a:moveTo>
                    <a:pt x="2420" y="1"/>
                  </a:moveTo>
                  <a:lnTo>
                    <a:pt x="2321" y="26"/>
                  </a:lnTo>
                  <a:lnTo>
                    <a:pt x="2221" y="50"/>
                  </a:lnTo>
                  <a:lnTo>
                    <a:pt x="2146" y="125"/>
                  </a:lnTo>
                  <a:lnTo>
                    <a:pt x="2071" y="200"/>
                  </a:lnTo>
                  <a:lnTo>
                    <a:pt x="549" y="2620"/>
                  </a:lnTo>
                  <a:lnTo>
                    <a:pt x="0" y="3344"/>
                  </a:lnTo>
                  <a:lnTo>
                    <a:pt x="4616" y="3344"/>
                  </a:lnTo>
                  <a:lnTo>
                    <a:pt x="4666" y="325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526;p69">
              <a:extLst>
                <a:ext uri="{FF2B5EF4-FFF2-40B4-BE49-F238E27FC236}">
                  <a16:creationId xmlns:a16="http://schemas.microsoft.com/office/drawing/2014/main" id="{9220B0C7-E395-ED48-A070-424BD7B67AE5}"/>
                </a:ext>
              </a:extLst>
            </p:cNvPr>
            <p:cNvSpPr/>
            <p:nvPr/>
          </p:nvSpPr>
          <p:spPr>
            <a:xfrm>
              <a:off x="4744900" y="4272950"/>
              <a:ext cx="147850" cy="79225"/>
            </a:xfrm>
            <a:custGeom>
              <a:avLst/>
              <a:gdLst/>
              <a:ahLst/>
              <a:cxnLst/>
              <a:rect l="l" t="t" r="r" b="b"/>
              <a:pathLst>
                <a:path w="5914" h="3169" extrusionOk="0">
                  <a:moveTo>
                    <a:pt x="924" y="0"/>
                  </a:moveTo>
                  <a:lnTo>
                    <a:pt x="0" y="724"/>
                  </a:lnTo>
                  <a:lnTo>
                    <a:pt x="0" y="2869"/>
                  </a:lnTo>
                  <a:lnTo>
                    <a:pt x="924" y="2744"/>
                  </a:lnTo>
                  <a:lnTo>
                    <a:pt x="924" y="3168"/>
                  </a:lnTo>
                  <a:lnTo>
                    <a:pt x="5863" y="3168"/>
                  </a:lnTo>
                  <a:lnTo>
                    <a:pt x="59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27;p69">
              <a:extLst>
                <a:ext uri="{FF2B5EF4-FFF2-40B4-BE49-F238E27FC236}">
                  <a16:creationId xmlns:a16="http://schemas.microsoft.com/office/drawing/2014/main" id="{4169967E-B840-3144-AAA2-F4DAB4F71F1D}"/>
                </a:ext>
              </a:extLst>
            </p:cNvPr>
            <p:cNvSpPr/>
            <p:nvPr/>
          </p:nvSpPr>
          <p:spPr>
            <a:xfrm>
              <a:off x="4714350" y="4272950"/>
              <a:ext cx="53650" cy="79225"/>
            </a:xfrm>
            <a:custGeom>
              <a:avLst/>
              <a:gdLst/>
              <a:ahLst/>
              <a:cxnLst/>
              <a:rect l="l" t="t" r="r" b="b"/>
              <a:pathLst>
                <a:path w="2146" h="3169" extrusionOk="0">
                  <a:moveTo>
                    <a:pt x="1771" y="0"/>
                  </a:moveTo>
                  <a:lnTo>
                    <a:pt x="349" y="349"/>
                  </a:lnTo>
                  <a:lnTo>
                    <a:pt x="200" y="424"/>
                  </a:lnTo>
                  <a:lnTo>
                    <a:pt x="100" y="524"/>
                  </a:lnTo>
                  <a:lnTo>
                    <a:pt x="25" y="649"/>
                  </a:lnTo>
                  <a:lnTo>
                    <a:pt x="0" y="798"/>
                  </a:lnTo>
                  <a:lnTo>
                    <a:pt x="0" y="2370"/>
                  </a:lnTo>
                  <a:lnTo>
                    <a:pt x="0" y="3168"/>
                  </a:lnTo>
                  <a:lnTo>
                    <a:pt x="2146" y="3168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528;p69">
              <a:extLst>
                <a:ext uri="{FF2B5EF4-FFF2-40B4-BE49-F238E27FC236}">
                  <a16:creationId xmlns:a16="http://schemas.microsoft.com/office/drawing/2014/main" id="{BDCF71A2-9A15-4643-9695-7D92A5F85EE3}"/>
                </a:ext>
              </a:extLst>
            </p:cNvPr>
            <p:cNvSpPr/>
            <p:nvPr/>
          </p:nvSpPr>
          <p:spPr>
            <a:xfrm>
              <a:off x="4847800" y="4207450"/>
              <a:ext cx="45575" cy="65525"/>
            </a:xfrm>
            <a:custGeom>
              <a:avLst/>
              <a:gdLst/>
              <a:ahLst/>
              <a:cxnLst/>
              <a:rect l="l" t="t" r="r" b="b"/>
              <a:pathLst>
                <a:path w="1823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797" y="2620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529;p69">
              <a:extLst>
                <a:ext uri="{FF2B5EF4-FFF2-40B4-BE49-F238E27FC236}">
                  <a16:creationId xmlns:a16="http://schemas.microsoft.com/office/drawing/2014/main" id="{C06E7947-E16C-FD41-9EDB-0AC3C02B4FF9}"/>
                </a:ext>
              </a:extLst>
            </p:cNvPr>
            <p:cNvSpPr/>
            <p:nvPr/>
          </p:nvSpPr>
          <p:spPr>
            <a:xfrm>
              <a:off x="4810375" y="4124500"/>
              <a:ext cx="318125" cy="227675"/>
            </a:xfrm>
            <a:custGeom>
              <a:avLst/>
              <a:gdLst/>
              <a:ahLst/>
              <a:cxnLst/>
              <a:rect l="l" t="t" r="r" b="b"/>
              <a:pathLst>
                <a:path w="12725" h="9107" extrusionOk="0">
                  <a:moveTo>
                    <a:pt x="325" y="1"/>
                  </a:moveTo>
                  <a:lnTo>
                    <a:pt x="201" y="25"/>
                  </a:lnTo>
                  <a:lnTo>
                    <a:pt x="101" y="100"/>
                  </a:lnTo>
                  <a:lnTo>
                    <a:pt x="26" y="200"/>
                  </a:lnTo>
                  <a:lnTo>
                    <a:pt x="1" y="325"/>
                  </a:lnTo>
                  <a:lnTo>
                    <a:pt x="1" y="1996"/>
                  </a:lnTo>
                  <a:lnTo>
                    <a:pt x="26" y="2121"/>
                  </a:lnTo>
                  <a:lnTo>
                    <a:pt x="101" y="2246"/>
                  </a:lnTo>
                  <a:lnTo>
                    <a:pt x="201" y="2321"/>
                  </a:lnTo>
                  <a:lnTo>
                    <a:pt x="325" y="2346"/>
                  </a:lnTo>
                  <a:lnTo>
                    <a:pt x="2196" y="2346"/>
                  </a:lnTo>
                  <a:lnTo>
                    <a:pt x="2271" y="2371"/>
                  </a:lnTo>
                  <a:lnTo>
                    <a:pt x="2396" y="2445"/>
                  </a:lnTo>
                  <a:lnTo>
                    <a:pt x="2471" y="2570"/>
                  </a:lnTo>
                  <a:lnTo>
                    <a:pt x="2496" y="2645"/>
                  </a:lnTo>
                  <a:lnTo>
                    <a:pt x="2521" y="2720"/>
                  </a:lnTo>
                  <a:lnTo>
                    <a:pt x="2521" y="8458"/>
                  </a:lnTo>
                  <a:lnTo>
                    <a:pt x="2521" y="9106"/>
                  </a:lnTo>
                  <a:lnTo>
                    <a:pt x="12724" y="9106"/>
                  </a:lnTo>
                  <a:lnTo>
                    <a:pt x="12724" y="8632"/>
                  </a:lnTo>
                  <a:lnTo>
                    <a:pt x="12724" y="475"/>
                  </a:lnTo>
                  <a:lnTo>
                    <a:pt x="12699" y="375"/>
                  </a:lnTo>
                  <a:lnTo>
                    <a:pt x="12674" y="275"/>
                  </a:lnTo>
                  <a:lnTo>
                    <a:pt x="12624" y="200"/>
                  </a:lnTo>
                  <a:lnTo>
                    <a:pt x="12575" y="125"/>
                  </a:lnTo>
                  <a:lnTo>
                    <a:pt x="12500" y="75"/>
                  </a:lnTo>
                  <a:lnTo>
                    <a:pt x="12425" y="25"/>
                  </a:lnTo>
                  <a:lnTo>
                    <a:pt x="12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530;p69">
              <a:extLst>
                <a:ext uri="{FF2B5EF4-FFF2-40B4-BE49-F238E27FC236}">
                  <a16:creationId xmlns:a16="http://schemas.microsoft.com/office/drawing/2014/main" id="{1E017969-B802-B142-A82D-2061206C20C6}"/>
                </a:ext>
              </a:extLst>
            </p:cNvPr>
            <p:cNvSpPr/>
            <p:nvPr/>
          </p:nvSpPr>
          <p:spPr>
            <a:xfrm>
              <a:off x="4810375" y="4124500"/>
              <a:ext cx="93600" cy="227675"/>
            </a:xfrm>
            <a:custGeom>
              <a:avLst/>
              <a:gdLst/>
              <a:ahLst/>
              <a:cxnLst/>
              <a:rect l="l" t="t" r="r" b="b"/>
              <a:pathLst>
                <a:path w="3744" h="9107" extrusionOk="0">
                  <a:moveTo>
                    <a:pt x="325" y="1"/>
                  </a:moveTo>
                  <a:lnTo>
                    <a:pt x="201" y="25"/>
                  </a:lnTo>
                  <a:lnTo>
                    <a:pt x="101" y="100"/>
                  </a:lnTo>
                  <a:lnTo>
                    <a:pt x="26" y="200"/>
                  </a:lnTo>
                  <a:lnTo>
                    <a:pt x="1" y="325"/>
                  </a:lnTo>
                  <a:lnTo>
                    <a:pt x="1" y="1996"/>
                  </a:lnTo>
                  <a:lnTo>
                    <a:pt x="26" y="2121"/>
                  </a:lnTo>
                  <a:lnTo>
                    <a:pt x="101" y="2246"/>
                  </a:lnTo>
                  <a:lnTo>
                    <a:pt x="201" y="2321"/>
                  </a:lnTo>
                  <a:lnTo>
                    <a:pt x="325" y="2346"/>
                  </a:lnTo>
                  <a:lnTo>
                    <a:pt x="2196" y="2346"/>
                  </a:lnTo>
                  <a:lnTo>
                    <a:pt x="2271" y="2371"/>
                  </a:lnTo>
                  <a:lnTo>
                    <a:pt x="2396" y="2445"/>
                  </a:lnTo>
                  <a:lnTo>
                    <a:pt x="2471" y="2570"/>
                  </a:lnTo>
                  <a:lnTo>
                    <a:pt x="2496" y="2645"/>
                  </a:lnTo>
                  <a:lnTo>
                    <a:pt x="2521" y="2720"/>
                  </a:lnTo>
                  <a:lnTo>
                    <a:pt x="2521" y="8458"/>
                  </a:lnTo>
                  <a:lnTo>
                    <a:pt x="2521" y="9106"/>
                  </a:lnTo>
                  <a:lnTo>
                    <a:pt x="3743" y="9106"/>
                  </a:lnTo>
                  <a:lnTo>
                    <a:pt x="3743" y="8558"/>
                  </a:lnTo>
                  <a:lnTo>
                    <a:pt x="3743" y="1971"/>
                  </a:lnTo>
                  <a:lnTo>
                    <a:pt x="3743" y="1847"/>
                  </a:lnTo>
                  <a:lnTo>
                    <a:pt x="3693" y="1722"/>
                  </a:lnTo>
                  <a:lnTo>
                    <a:pt x="3643" y="1597"/>
                  </a:lnTo>
                  <a:lnTo>
                    <a:pt x="3544" y="1497"/>
                  </a:lnTo>
                  <a:lnTo>
                    <a:pt x="3444" y="1423"/>
                  </a:lnTo>
                  <a:lnTo>
                    <a:pt x="3344" y="1348"/>
                  </a:lnTo>
                  <a:lnTo>
                    <a:pt x="3194" y="1323"/>
                  </a:lnTo>
                  <a:lnTo>
                    <a:pt x="3070" y="1298"/>
                  </a:lnTo>
                  <a:lnTo>
                    <a:pt x="1573" y="1298"/>
                  </a:lnTo>
                  <a:lnTo>
                    <a:pt x="1448" y="1273"/>
                  </a:lnTo>
                  <a:lnTo>
                    <a:pt x="1323" y="1198"/>
                  </a:lnTo>
                  <a:lnTo>
                    <a:pt x="1248" y="1098"/>
                  </a:lnTo>
                  <a:lnTo>
                    <a:pt x="1223" y="949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531;p69">
              <a:extLst>
                <a:ext uri="{FF2B5EF4-FFF2-40B4-BE49-F238E27FC236}">
                  <a16:creationId xmlns:a16="http://schemas.microsoft.com/office/drawing/2014/main" id="{33908210-0201-CF46-ACA1-3FA014E5B65D}"/>
                </a:ext>
              </a:extLst>
            </p:cNvPr>
            <p:cNvSpPr/>
            <p:nvPr/>
          </p:nvSpPr>
          <p:spPr>
            <a:xfrm>
              <a:off x="4830975" y="4291025"/>
              <a:ext cx="19975" cy="13125"/>
            </a:xfrm>
            <a:custGeom>
              <a:avLst/>
              <a:gdLst/>
              <a:ahLst/>
              <a:cxnLst/>
              <a:rect l="l" t="t" r="r" b="b"/>
              <a:pathLst>
                <a:path w="799" h="525" extrusionOk="0">
                  <a:moveTo>
                    <a:pt x="275" y="1"/>
                  </a:moveTo>
                  <a:lnTo>
                    <a:pt x="175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50"/>
                  </a:lnTo>
                  <a:lnTo>
                    <a:pt x="25" y="350"/>
                  </a:lnTo>
                  <a:lnTo>
                    <a:pt x="75" y="450"/>
                  </a:lnTo>
                  <a:lnTo>
                    <a:pt x="175" y="499"/>
                  </a:lnTo>
                  <a:lnTo>
                    <a:pt x="275" y="524"/>
                  </a:lnTo>
                  <a:lnTo>
                    <a:pt x="549" y="524"/>
                  </a:lnTo>
                  <a:lnTo>
                    <a:pt x="649" y="499"/>
                  </a:lnTo>
                  <a:lnTo>
                    <a:pt x="749" y="450"/>
                  </a:lnTo>
                  <a:lnTo>
                    <a:pt x="799" y="350"/>
                  </a:lnTo>
                  <a:lnTo>
                    <a:pt x="799" y="250"/>
                  </a:lnTo>
                  <a:lnTo>
                    <a:pt x="799" y="150"/>
                  </a:lnTo>
                  <a:lnTo>
                    <a:pt x="749" y="75"/>
                  </a:lnTo>
                  <a:lnTo>
                    <a:pt x="649" y="25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532;p69">
              <a:extLst>
                <a:ext uri="{FF2B5EF4-FFF2-40B4-BE49-F238E27FC236}">
                  <a16:creationId xmlns:a16="http://schemas.microsoft.com/office/drawing/2014/main" id="{8CB568C0-FAD7-294A-9CEC-E4C66DED9C99}"/>
                </a:ext>
              </a:extLst>
            </p:cNvPr>
            <p:cNvSpPr/>
            <p:nvPr/>
          </p:nvSpPr>
          <p:spPr>
            <a:xfrm>
              <a:off x="4873375" y="4260475"/>
              <a:ext cx="255125" cy="36800"/>
            </a:xfrm>
            <a:custGeom>
              <a:avLst/>
              <a:gdLst/>
              <a:ahLst/>
              <a:cxnLst/>
              <a:rect l="l" t="t" r="r" b="b"/>
              <a:pathLst>
                <a:path w="10205" h="1472" extrusionOk="0">
                  <a:moveTo>
                    <a:pt x="1" y="0"/>
                  </a:moveTo>
                  <a:lnTo>
                    <a:pt x="1" y="1472"/>
                  </a:lnTo>
                  <a:lnTo>
                    <a:pt x="10204" y="1472"/>
                  </a:lnTo>
                  <a:lnTo>
                    <a:pt x="10204" y="0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533;p69">
              <a:extLst>
                <a:ext uri="{FF2B5EF4-FFF2-40B4-BE49-F238E27FC236}">
                  <a16:creationId xmlns:a16="http://schemas.microsoft.com/office/drawing/2014/main" id="{31B1FB2B-C72B-5F49-BA54-98FE48993A23}"/>
                </a:ext>
              </a:extLst>
            </p:cNvPr>
            <p:cNvSpPr/>
            <p:nvPr/>
          </p:nvSpPr>
          <p:spPr>
            <a:xfrm>
              <a:off x="4873375" y="4260475"/>
              <a:ext cx="30600" cy="36800"/>
            </a:xfrm>
            <a:custGeom>
              <a:avLst/>
              <a:gdLst/>
              <a:ahLst/>
              <a:cxnLst/>
              <a:rect l="l" t="t" r="r" b="b"/>
              <a:pathLst>
                <a:path w="1224" h="1472" extrusionOk="0">
                  <a:moveTo>
                    <a:pt x="1" y="0"/>
                  </a:moveTo>
                  <a:lnTo>
                    <a:pt x="1" y="1472"/>
                  </a:lnTo>
                  <a:lnTo>
                    <a:pt x="1223" y="1472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534;p69">
              <a:extLst>
                <a:ext uri="{FF2B5EF4-FFF2-40B4-BE49-F238E27FC236}">
                  <a16:creationId xmlns:a16="http://schemas.microsoft.com/office/drawing/2014/main" id="{EB996334-7BDC-D047-B0AE-A3CBBBC63277}"/>
                </a:ext>
              </a:extLst>
            </p:cNvPr>
            <p:cNvSpPr/>
            <p:nvPr/>
          </p:nvSpPr>
          <p:spPr>
            <a:xfrm>
              <a:off x="4938875" y="4124500"/>
              <a:ext cx="163425" cy="81725"/>
            </a:xfrm>
            <a:custGeom>
              <a:avLst/>
              <a:gdLst/>
              <a:ahLst/>
              <a:cxnLst/>
              <a:rect l="l" t="t" r="r" b="b"/>
              <a:pathLst>
                <a:path w="6537" h="3269" extrusionOk="0">
                  <a:moveTo>
                    <a:pt x="0" y="1"/>
                  </a:moveTo>
                  <a:lnTo>
                    <a:pt x="25" y="325"/>
                  </a:lnTo>
                  <a:lnTo>
                    <a:pt x="75" y="649"/>
                  </a:lnTo>
                  <a:lnTo>
                    <a:pt x="150" y="973"/>
                  </a:lnTo>
                  <a:lnTo>
                    <a:pt x="250" y="1273"/>
                  </a:lnTo>
                  <a:lnTo>
                    <a:pt x="399" y="1547"/>
                  </a:lnTo>
                  <a:lnTo>
                    <a:pt x="549" y="1822"/>
                  </a:lnTo>
                  <a:lnTo>
                    <a:pt x="749" y="2071"/>
                  </a:lnTo>
                  <a:lnTo>
                    <a:pt x="948" y="2296"/>
                  </a:lnTo>
                  <a:lnTo>
                    <a:pt x="1198" y="2520"/>
                  </a:lnTo>
                  <a:lnTo>
                    <a:pt x="1447" y="2695"/>
                  </a:lnTo>
                  <a:lnTo>
                    <a:pt x="1722" y="2870"/>
                  </a:lnTo>
                  <a:lnTo>
                    <a:pt x="1996" y="2994"/>
                  </a:lnTo>
                  <a:lnTo>
                    <a:pt x="2295" y="3119"/>
                  </a:lnTo>
                  <a:lnTo>
                    <a:pt x="2620" y="3194"/>
                  </a:lnTo>
                  <a:lnTo>
                    <a:pt x="2944" y="3244"/>
                  </a:lnTo>
                  <a:lnTo>
                    <a:pt x="3268" y="3269"/>
                  </a:lnTo>
                  <a:lnTo>
                    <a:pt x="3593" y="3244"/>
                  </a:lnTo>
                  <a:lnTo>
                    <a:pt x="3917" y="3194"/>
                  </a:lnTo>
                  <a:lnTo>
                    <a:pt x="4241" y="3119"/>
                  </a:lnTo>
                  <a:lnTo>
                    <a:pt x="4541" y="2994"/>
                  </a:lnTo>
                  <a:lnTo>
                    <a:pt x="4815" y="2870"/>
                  </a:lnTo>
                  <a:lnTo>
                    <a:pt x="5090" y="2695"/>
                  </a:lnTo>
                  <a:lnTo>
                    <a:pt x="5339" y="2520"/>
                  </a:lnTo>
                  <a:lnTo>
                    <a:pt x="5588" y="2296"/>
                  </a:lnTo>
                  <a:lnTo>
                    <a:pt x="5788" y="2071"/>
                  </a:lnTo>
                  <a:lnTo>
                    <a:pt x="5988" y="1822"/>
                  </a:lnTo>
                  <a:lnTo>
                    <a:pt x="6137" y="1547"/>
                  </a:lnTo>
                  <a:lnTo>
                    <a:pt x="6287" y="1273"/>
                  </a:lnTo>
                  <a:lnTo>
                    <a:pt x="6387" y="973"/>
                  </a:lnTo>
                  <a:lnTo>
                    <a:pt x="6462" y="649"/>
                  </a:lnTo>
                  <a:lnTo>
                    <a:pt x="6512" y="325"/>
                  </a:lnTo>
                  <a:lnTo>
                    <a:pt x="65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535;p69">
              <a:extLst>
                <a:ext uri="{FF2B5EF4-FFF2-40B4-BE49-F238E27FC236}">
                  <a16:creationId xmlns:a16="http://schemas.microsoft.com/office/drawing/2014/main" id="{CDE4830A-FA6E-6749-AB62-6E168137B544}"/>
                </a:ext>
              </a:extLst>
            </p:cNvPr>
            <p:cNvSpPr/>
            <p:nvPr/>
          </p:nvSpPr>
          <p:spPr>
            <a:xfrm>
              <a:off x="4955700" y="4059625"/>
              <a:ext cx="129750" cy="129150"/>
            </a:xfrm>
            <a:custGeom>
              <a:avLst/>
              <a:gdLst/>
              <a:ahLst/>
              <a:cxnLst/>
              <a:rect l="l" t="t" r="r" b="b"/>
              <a:pathLst>
                <a:path w="5190" h="5166" extrusionOk="0">
                  <a:moveTo>
                    <a:pt x="2321" y="1"/>
                  </a:moveTo>
                  <a:lnTo>
                    <a:pt x="2071" y="51"/>
                  </a:lnTo>
                  <a:lnTo>
                    <a:pt x="1822" y="126"/>
                  </a:lnTo>
                  <a:lnTo>
                    <a:pt x="1597" y="201"/>
                  </a:lnTo>
                  <a:lnTo>
                    <a:pt x="1373" y="300"/>
                  </a:lnTo>
                  <a:lnTo>
                    <a:pt x="1148" y="450"/>
                  </a:lnTo>
                  <a:lnTo>
                    <a:pt x="949" y="600"/>
                  </a:lnTo>
                  <a:lnTo>
                    <a:pt x="774" y="749"/>
                  </a:lnTo>
                  <a:lnTo>
                    <a:pt x="600" y="949"/>
                  </a:lnTo>
                  <a:lnTo>
                    <a:pt x="450" y="1149"/>
                  </a:lnTo>
                  <a:lnTo>
                    <a:pt x="325" y="1348"/>
                  </a:lnTo>
                  <a:lnTo>
                    <a:pt x="200" y="1573"/>
                  </a:lnTo>
                  <a:lnTo>
                    <a:pt x="126" y="1822"/>
                  </a:lnTo>
                  <a:lnTo>
                    <a:pt x="51" y="2072"/>
                  </a:lnTo>
                  <a:lnTo>
                    <a:pt x="26" y="2321"/>
                  </a:lnTo>
                  <a:lnTo>
                    <a:pt x="1" y="2596"/>
                  </a:lnTo>
                  <a:lnTo>
                    <a:pt x="26" y="2845"/>
                  </a:lnTo>
                  <a:lnTo>
                    <a:pt x="51" y="3119"/>
                  </a:lnTo>
                  <a:lnTo>
                    <a:pt x="126" y="3369"/>
                  </a:lnTo>
                  <a:lnTo>
                    <a:pt x="200" y="3593"/>
                  </a:lnTo>
                  <a:lnTo>
                    <a:pt x="325" y="3818"/>
                  </a:lnTo>
                  <a:lnTo>
                    <a:pt x="450" y="4042"/>
                  </a:lnTo>
                  <a:lnTo>
                    <a:pt x="600" y="4242"/>
                  </a:lnTo>
                  <a:lnTo>
                    <a:pt x="774" y="4417"/>
                  </a:lnTo>
                  <a:lnTo>
                    <a:pt x="949" y="4591"/>
                  </a:lnTo>
                  <a:lnTo>
                    <a:pt x="1148" y="4741"/>
                  </a:lnTo>
                  <a:lnTo>
                    <a:pt x="1373" y="4866"/>
                  </a:lnTo>
                  <a:lnTo>
                    <a:pt x="1597" y="4966"/>
                  </a:lnTo>
                  <a:lnTo>
                    <a:pt x="1822" y="5065"/>
                  </a:lnTo>
                  <a:lnTo>
                    <a:pt x="2071" y="5115"/>
                  </a:lnTo>
                  <a:lnTo>
                    <a:pt x="2321" y="5165"/>
                  </a:lnTo>
                  <a:lnTo>
                    <a:pt x="2870" y="5165"/>
                  </a:lnTo>
                  <a:lnTo>
                    <a:pt x="3119" y="5115"/>
                  </a:lnTo>
                  <a:lnTo>
                    <a:pt x="3369" y="5065"/>
                  </a:lnTo>
                  <a:lnTo>
                    <a:pt x="3593" y="4966"/>
                  </a:lnTo>
                  <a:lnTo>
                    <a:pt x="3818" y="4866"/>
                  </a:lnTo>
                  <a:lnTo>
                    <a:pt x="4042" y="4741"/>
                  </a:lnTo>
                  <a:lnTo>
                    <a:pt x="4242" y="4591"/>
                  </a:lnTo>
                  <a:lnTo>
                    <a:pt x="4417" y="4417"/>
                  </a:lnTo>
                  <a:lnTo>
                    <a:pt x="4591" y="4242"/>
                  </a:lnTo>
                  <a:lnTo>
                    <a:pt x="4741" y="4042"/>
                  </a:lnTo>
                  <a:lnTo>
                    <a:pt x="4866" y="3818"/>
                  </a:lnTo>
                  <a:lnTo>
                    <a:pt x="4990" y="3593"/>
                  </a:lnTo>
                  <a:lnTo>
                    <a:pt x="5065" y="3369"/>
                  </a:lnTo>
                  <a:lnTo>
                    <a:pt x="5140" y="3119"/>
                  </a:lnTo>
                  <a:lnTo>
                    <a:pt x="5165" y="2845"/>
                  </a:lnTo>
                  <a:lnTo>
                    <a:pt x="5190" y="2596"/>
                  </a:lnTo>
                  <a:lnTo>
                    <a:pt x="5165" y="2321"/>
                  </a:lnTo>
                  <a:lnTo>
                    <a:pt x="5140" y="2072"/>
                  </a:lnTo>
                  <a:lnTo>
                    <a:pt x="5065" y="1822"/>
                  </a:lnTo>
                  <a:lnTo>
                    <a:pt x="4990" y="1573"/>
                  </a:lnTo>
                  <a:lnTo>
                    <a:pt x="4866" y="1348"/>
                  </a:lnTo>
                  <a:lnTo>
                    <a:pt x="4741" y="1149"/>
                  </a:lnTo>
                  <a:lnTo>
                    <a:pt x="4591" y="949"/>
                  </a:lnTo>
                  <a:lnTo>
                    <a:pt x="4417" y="749"/>
                  </a:lnTo>
                  <a:lnTo>
                    <a:pt x="4242" y="600"/>
                  </a:lnTo>
                  <a:lnTo>
                    <a:pt x="4042" y="450"/>
                  </a:lnTo>
                  <a:lnTo>
                    <a:pt x="3818" y="300"/>
                  </a:lnTo>
                  <a:lnTo>
                    <a:pt x="3593" y="201"/>
                  </a:lnTo>
                  <a:lnTo>
                    <a:pt x="3369" y="126"/>
                  </a:lnTo>
                  <a:lnTo>
                    <a:pt x="3119" y="51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536;p69">
              <a:extLst>
                <a:ext uri="{FF2B5EF4-FFF2-40B4-BE49-F238E27FC236}">
                  <a16:creationId xmlns:a16="http://schemas.microsoft.com/office/drawing/2014/main" id="{B1E2F111-244A-314C-A2EE-64D9497912CD}"/>
                </a:ext>
              </a:extLst>
            </p:cNvPr>
            <p:cNvSpPr/>
            <p:nvPr/>
          </p:nvSpPr>
          <p:spPr>
            <a:xfrm>
              <a:off x="4955700" y="4059625"/>
              <a:ext cx="78000" cy="129150"/>
            </a:xfrm>
            <a:custGeom>
              <a:avLst/>
              <a:gdLst/>
              <a:ahLst/>
              <a:cxnLst/>
              <a:rect l="l" t="t" r="r" b="b"/>
              <a:pathLst>
                <a:path w="3120" h="5166" extrusionOk="0">
                  <a:moveTo>
                    <a:pt x="2321" y="1"/>
                  </a:moveTo>
                  <a:lnTo>
                    <a:pt x="2071" y="51"/>
                  </a:lnTo>
                  <a:lnTo>
                    <a:pt x="1822" y="126"/>
                  </a:lnTo>
                  <a:lnTo>
                    <a:pt x="1597" y="201"/>
                  </a:lnTo>
                  <a:lnTo>
                    <a:pt x="1373" y="300"/>
                  </a:lnTo>
                  <a:lnTo>
                    <a:pt x="1148" y="450"/>
                  </a:lnTo>
                  <a:lnTo>
                    <a:pt x="949" y="600"/>
                  </a:lnTo>
                  <a:lnTo>
                    <a:pt x="774" y="749"/>
                  </a:lnTo>
                  <a:lnTo>
                    <a:pt x="600" y="949"/>
                  </a:lnTo>
                  <a:lnTo>
                    <a:pt x="450" y="1149"/>
                  </a:lnTo>
                  <a:lnTo>
                    <a:pt x="325" y="1348"/>
                  </a:lnTo>
                  <a:lnTo>
                    <a:pt x="200" y="1573"/>
                  </a:lnTo>
                  <a:lnTo>
                    <a:pt x="126" y="1822"/>
                  </a:lnTo>
                  <a:lnTo>
                    <a:pt x="51" y="2072"/>
                  </a:lnTo>
                  <a:lnTo>
                    <a:pt x="26" y="2321"/>
                  </a:lnTo>
                  <a:lnTo>
                    <a:pt x="1" y="2596"/>
                  </a:lnTo>
                  <a:lnTo>
                    <a:pt x="26" y="2845"/>
                  </a:lnTo>
                  <a:lnTo>
                    <a:pt x="51" y="3119"/>
                  </a:lnTo>
                  <a:lnTo>
                    <a:pt x="126" y="3369"/>
                  </a:lnTo>
                  <a:lnTo>
                    <a:pt x="200" y="3593"/>
                  </a:lnTo>
                  <a:lnTo>
                    <a:pt x="325" y="3818"/>
                  </a:lnTo>
                  <a:lnTo>
                    <a:pt x="450" y="4042"/>
                  </a:lnTo>
                  <a:lnTo>
                    <a:pt x="600" y="4242"/>
                  </a:lnTo>
                  <a:lnTo>
                    <a:pt x="774" y="4417"/>
                  </a:lnTo>
                  <a:lnTo>
                    <a:pt x="949" y="4591"/>
                  </a:lnTo>
                  <a:lnTo>
                    <a:pt x="1148" y="4741"/>
                  </a:lnTo>
                  <a:lnTo>
                    <a:pt x="1373" y="4866"/>
                  </a:lnTo>
                  <a:lnTo>
                    <a:pt x="1597" y="4966"/>
                  </a:lnTo>
                  <a:lnTo>
                    <a:pt x="1822" y="5065"/>
                  </a:lnTo>
                  <a:lnTo>
                    <a:pt x="2071" y="5115"/>
                  </a:lnTo>
                  <a:lnTo>
                    <a:pt x="2321" y="5165"/>
                  </a:lnTo>
                  <a:lnTo>
                    <a:pt x="2870" y="5165"/>
                  </a:lnTo>
                  <a:lnTo>
                    <a:pt x="3119" y="5115"/>
                  </a:lnTo>
                  <a:lnTo>
                    <a:pt x="2895" y="5065"/>
                  </a:lnTo>
                  <a:lnTo>
                    <a:pt x="2670" y="4990"/>
                  </a:lnTo>
                  <a:lnTo>
                    <a:pt x="2471" y="4916"/>
                  </a:lnTo>
                  <a:lnTo>
                    <a:pt x="2296" y="4816"/>
                  </a:lnTo>
                  <a:lnTo>
                    <a:pt x="2096" y="4691"/>
                  </a:lnTo>
                  <a:lnTo>
                    <a:pt x="1922" y="4541"/>
                  </a:lnTo>
                  <a:lnTo>
                    <a:pt x="1772" y="4392"/>
                  </a:lnTo>
                  <a:lnTo>
                    <a:pt x="1622" y="4242"/>
                  </a:lnTo>
                  <a:lnTo>
                    <a:pt x="1498" y="4067"/>
                  </a:lnTo>
                  <a:lnTo>
                    <a:pt x="1373" y="3868"/>
                  </a:lnTo>
                  <a:lnTo>
                    <a:pt x="1273" y="3693"/>
                  </a:lnTo>
                  <a:lnTo>
                    <a:pt x="1198" y="3469"/>
                  </a:lnTo>
                  <a:lnTo>
                    <a:pt x="1123" y="3269"/>
                  </a:lnTo>
                  <a:lnTo>
                    <a:pt x="1074" y="3045"/>
                  </a:lnTo>
                  <a:lnTo>
                    <a:pt x="1049" y="2820"/>
                  </a:lnTo>
                  <a:lnTo>
                    <a:pt x="1024" y="2596"/>
                  </a:lnTo>
                  <a:lnTo>
                    <a:pt x="1049" y="2346"/>
                  </a:lnTo>
                  <a:lnTo>
                    <a:pt x="1074" y="2122"/>
                  </a:lnTo>
                  <a:lnTo>
                    <a:pt x="1123" y="1897"/>
                  </a:lnTo>
                  <a:lnTo>
                    <a:pt x="1198" y="1697"/>
                  </a:lnTo>
                  <a:lnTo>
                    <a:pt x="1273" y="1498"/>
                  </a:lnTo>
                  <a:lnTo>
                    <a:pt x="1373" y="1298"/>
                  </a:lnTo>
                  <a:lnTo>
                    <a:pt x="1498" y="1099"/>
                  </a:lnTo>
                  <a:lnTo>
                    <a:pt x="1622" y="949"/>
                  </a:lnTo>
                  <a:lnTo>
                    <a:pt x="1772" y="774"/>
                  </a:lnTo>
                  <a:lnTo>
                    <a:pt x="1922" y="625"/>
                  </a:lnTo>
                  <a:lnTo>
                    <a:pt x="2096" y="500"/>
                  </a:lnTo>
                  <a:lnTo>
                    <a:pt x="2296" y="375"/>
                  </a:lnTo>
                  <a:lnTo>
                    <a:pt x="2471" y="275"/>
                  </a:lnTo>
                  <a:lnTo>
                    <a:pt x="2670" y="176"/>
                  </a:lnTo>
                  <a:lnTo>
                    <a:pt x="2895" y="101"/>
                  </a:lnTo>
                  <a:lnTo>
                    <a:pt x="3119" y="51"/>
                  </a:lnTo>
                  <a:lnTo>
                    <a:pt x="2845" y="1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537;p69">
              <a:extLst>
                <a:ext uri="{FF2B5EF4-FFF2-40B4-BE49-F238E27FC236}">
                  <a16:creationId xmlns:a16="http://schemas.microsoft.com/office/drawing/2014/main" id="{4E49964A-0F2E-4644-B9DC-EDD4B3C3B30F}"/>
                </a:ext>
              </a:extLst>
            </p:cNvPr>
            <p:cNvSpPr/>
            <p:nvPr/>
          </p:nvSpPr>
          <p:spPr>
            <a:xfrm>
              <a:off x="4985650" y="4089575"/>
              <a:ext cx="69875" cy="69875"/>
            </a:xfrm>
            <a:custGeom>
              <a:avLst/>
              <a:gdLst/>
              <a:ahLst/>
              <a:cxnLst/>
              <a:rect l="l" t="t" r="r" b="b"/>
              <a:pathLst>
                <a:path w="2795" h="2795" extrusionOk="0">
                  <a:moveTo>
                    <a:pt x="898" y="0"/>
                  </a:moveTo>
                  <a:lnTo>
                    <a:pt x="848" y="25"/>
                  </a:lnTo>
                  <a:lnTo>
                    <a:pt x="824" y="75"/>
                  </a:lnTo>
                  <a:lnTo>
                    <a:pt x="824" y="125"/>
                  </a:lnTo>
                  <a:lnTo>
                    <a:pt x="824" y="799"/>
                  </a:lnTo>
                  <a:lnTo>
                    <a:pt x="125" y="799"/>
                  </a:lnTo>
                  <a:lnTo>
                    <a:pt x="75" y="824"/>
                  </a:lnTo>
                  <a:lnTo>
                    <a:pt x="25" y="849"/>
                  </a:lnTo>
                  <a:lnTo>
                    <a:pt x="0" y="874"/>
                  </a:lnTo>
                  <a:lnTo>
                    <a:pt x="0" y="948"/>
                  </a:lnTo>
                  <a:lnTo>
                    <a:pt x="0" y="1847"/>
                  </a:lnTo>
                  <a:lnTo>
                    <a:pt x="0" y="1896"/>
                  </a:lnTo>
                  <a:lnTo>
                    <a:pt x="25" y="1921"/>
                  </a:lnTo>
                  <a:lnTo>
                    <a:pt x="75" y="1971"/>
                  </a:lnTo>
                  <a:lnTo>
                    <a:pt x="824" y="1971"/>
                  </a:lnTo>
                  <a:lnTo>
                    <a:pt x="824" y="2645"/>
                  </a:lnTo>
                  <a:lnTo>
                    <a:pt x="824" y="2720"/>
                  </a:lnTo>
                  <a:lnTo>
                    <a:pt x="848" y="2745"/>
                  </a:lnTo>
                  <a:lnTo>
                    <a:pt x="898" y="2770"/>
                  </a:lnTo>
                  <a:lnTo>
                    <a:pt x="948" y="2795"/>
                  </a:lnTo>
                  <a:lnTo>
                    <a:pt x="1846" y="2795"/>
                  </a:lnTo>
                  <a:lnTo>
                    <a:pt x="1896" y="2770"/>
                  </a:lnTo>
                  <a:lnTo>
                    <a:pt x="1946" y="2745"/>
                  </a:lnTo>
                  <a:lnTo>
                    <a:pt x="1971" y="2720"/>
                  </a:lnTo>
                  <a:lnTo>
                    <a:pt x="1971" y="2645"/>
                  </a:lnTo>
                  <a:lnTo>
                    <a:pt x="1971" y="1971"/>
                  </a:lnTo>
                  <a:lnTo>
                    <a:pt x="2720" y="1971"/>
                  </a:lnTo>
                  <a:lnTo>
                    <a:pt x="2769" y="1921"/>
                  </a:lnTo>
                  <a:lnTo>
                    <a:pt x="2794" y="1896"/>
                  </a:lnTo>
                  <a:lnTo>
                    <a:pt x="2794" y="1847"/>
                  </a:lnTo>
                  <a:lnTo>
                    <a:pt x="2794" y="948"/>
                  </a:lnTo>
                  <a:lnTo>
                    <a:pt x="2794" y="874"/>
                  </a:lnTo>
                  <a:lnTo>
                    <a:pt x="2769" y="849"/>
                  </a:lnTo>
                  <a:lnTo>
                    <a:pt x="2720" y="824"/>
                  </a:lnTo>
                  <a:lnTo>
                    <a:pt x="2670" y="799"/>
                  </a:lnTo>
                  <a:lnTo>
                    <a:pt x="1971" y="799"/>
                  </a:lnTo>
                  <a:lnTo>
                    <a:pt x="1971" y="125"/>
                  </a:lnTo>
                  <a:lnTo>
                    <a:pt x="1971" y="75"/>
                  </a:lnTo>
                  <a:lnTo>
                    <a:pt x="1946" y="25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538;p69">
              <a:extLst>
                <a:ext uri="{FF2B5EF4-FFF2-40B4-BE49-F238E27FC236}">
                  <a16:creationId xmlns:a16="http://schemas.microsoft.com/office/drawing/2014/main" id="{A0091432-1D15-A749-B80B-CA796579B7F1}"/>
                </a:ext>
              </a:extLst>
            </p:cNvPr>
            <p:cNvSpPr/>
            <p:nvPr/>
          </p:nvSpPr>
          <p:spPr>
            <a:xfrm>
              <a:off x="4706850" y="4332200"/>
              <a:ext cx="421650" cy="32450"/>
            </a:xfrm>
            <a:custGeom>
              <a:avLst/>
              <a:gdLst/>
              <a:ahLst/>
              <a:cxnLst/>
              <a:rect l="l" t="t" r="r" b="b"/>
              <a:pathLst>
                <a:path w="16866" h="1298" extrusionOk="0">
                  <a:moveTo>
                    <a:pt x="525" y="0"/>
                  </a:moveTo>
                  <a:lnTo>
                    <a:pt x="425" y="25"/>
                  </a:lnTo>
                  <a:lnTo>
                    <a:pt x="325" y="50"/>
                  </a:lnTo>
                  <a:lnTo>
                    <a:pt x="225" y="100"/>
                  </a:lnTo>
                  <a:lnTo>
                    <a:pt x="150" y="175"/>
                  </a:lnTo>
                  <a:lnTo>
                    <a:pt x="76" y="250"/>
                  </a:lnTo>
                  <a:lnTo>
                    <a:pt x="26" y="324"/>
                  </a:lnTo>
                  <a:lnTo>
                    <a:pt x="1" y="424"/>
                  </a:lnTo>
                  <a:lnTo>
                    <a:pt x="1" y="549"/>
                  </a:lnTo>
                  <a:lnTo>
                    <a:pt x="1" y="773"/>
                  </a:lnTo>
                  <a:lnTo>
                    <a:pt x="1" y="873"/>
                  </a:lnTo>
                  <a:lnTo>
                    <a:pt x="26" y="973"/>
                  </a:lnTo>
                  <a:lnTo>
                    <a:pt x="76" y="1073"/>
                  </a:lnTo>
                  <a:lnTo>
                    <a:pt x="150" y="1148"/>
                  </a:lnTo>
                  <a:lnTo>
                    <a:pt x="225" y="1198"/>
                  </a:lnTo>
                  <a:lnTo>
                    <a:pt x="325" y="1247"/>
                  </a:lnTo>
                  <a:lnTo>
                    <a:pt x="425" y="1272"/>
                  </a:lnTo>
                  <a:lnTo>
                    <a:pt x="525" y="1297"/>
                  </a:lnTo>
                  <a:lnTo>
                    <a:pt x="16516" y="1297"/>
                  </a:lnTo>
                  <a:lnTo>
                    <a:pt x="16591" y="1272"/>
                  </a:lnTo>
                  <a:lnTo>
                    <a:pt x="16666" y="1223"/>
                  </a:lnTo>
                  <a:lnTo>
                    <a:pt x="16741" y="1173"/>
                  </a:lnTo>
                  <a:lnTo>
                    <a:pt x="16790" y="1098"/>
                  </a:lnTo>
                  <a:lnTo>
                    <a:pt x="16815" y="1023"/>
                  </a:lnTo>
                  <a:lnTo>
                    <a:pt x="16840" y="948"/>
                  </a:lnTo>
                  <a:lnTo>
                    <a:pt x="16865" y="848"/>
                  </a:lnTo>
                  <a:lnTo>
                    <a:pt x="16865" y="324"/>
                  </a:lnTo>
                  <a:lnTo>
                    <a:pt x="2895" y="324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539;p69">
              <a:extLst>
                <a:ext uri="{FF2B5EF4-FFF2-40B4-BE49-F238E27FC236}">
                  <a16:creationId xmlns:a16="http://schemas.microsoft.com/office/drawing/2014/main" id="{D01219AF-EA0E-1C4B-B72D-7E3B555FDB0E}"/>
                </a:ext>
              </a:extLst>
            </p:cNvPr>
            <p:cNvSpPr/>
            <p:nvPr/>
          </p:nvSpPr>
          <p:spPr>
            <a:xfrm>
              <a:off x="4744900" y="4324075"/>
              <a:ext cx="61775" cy="61775"/>
            </a:xfrm>
            <a:custGeom>
              <a:avLst/>
              <a:gdLst/>
              <a:ahLst/>
              <a:cxnLst/>
              <a:rect l="l" t="t" r="r" b="b"/>
              <a:pathLst>
                <a:path w="2471" h="2471" extrusionOk="0">
                  <a:moveTo>
                    <a:pt x="1223" y="1"/>
                  </a:moveTo>
                  <a:lnTo>
                    <a:pt x="973" y="26"/>
                  </a:lnTo>
                  <a:lnTo>
                    <a:pt x="749" y="101"/>
                  </a:lnTo>
                  <a:lnTo>
                    <a:pt x="549" y="225"/>
                  </a:lnTo>
                  <a:lnTo>
                    <a:pt x="350" y="375"/>
                  </a:lnTo>
                  <a:lnTo>
                    <a:pt x="200" y="550"/>
                  </a:lnTo>
                  <a:lnTo>
                    <a:pt x="100" y="749"/>
                  </a:lnTo>
                  <a:lnTo>
                    <a:pt x="25" y="999"/>
                  </a:lnTo>
                  <a:lnTo>
                    <a:pt x="0" y="1248"/>
                  </a:lnTo>
                  <a:lnTo>
                    <a:pt x="25" y="1498"/>
                  </a:lnTo>
                  <a:lnTo>
                    <a:pt x="100" y="1722"/>
                  </a:lnTo>
                  <a:lnTo>
                    <a:pt x="200" y="1922"/>
                  </a:lnTo>
                  <a:lnTo>
                    <a:pt x="350" y="2121"/>
                  </a:lnTo>
                  <a:lnTo>
                    <a:pt x="549" y="2271"/>
                  </a:lnTo>
                  <a:lnTo>
                    <a:pt x="749" y="2371"/>
                  </a:lnTo>
                  <a:lnTo>
                    <a:pt x="973" y="2446"/>
                  </a:lnTo>
                  <a:lnTo>
                    <a:pt x="1223" y="2471"/>
                  </a:lnTo>
                  <a:lnTo>
                    <a:pt x="1472" y="2446"/>
                  </a:lnTo>
                  <a:lnTo>
                    <a:pt x="1722" y="2371"/>
                  </a:lnTo>
                  <a:lnTo>
                    <a:pt x="1921" y="2271"/>
                  </a:lnTo>
                  <a:lnTo>
                    <a:pt x="2096" y="2121"/>
                  </a:lnTo>
                  <a:lnTo>
                    <a:pt x="2271" y="1922"/>
                  </a:lnTo>
                  <a:lnTo>
                    <a:pt x="2371" y="1722"/>
                  </a:lnTo>
                  <a:lnTo>
                    <a:pt x="2445" y="1498"/>
                  </a:lnTo>
                  <a:lnTo>
                    <a:pt x="2470" y="1248"/>
                  </a:lnTo>
                  <a:lnTo>
                    <a:pt x="2445" y="999"/>
                  </a:lnTo>
                  <a:lnTo>
                    <a:pt x="2371" y="749"/>
                  </a:lnTo>
                  <a:lnTo>
                    <a:pt x="2271" y="550"/>
                  </a:lnTo>
                  <a:lnTo>
                    <a:pt x="2096" y="375"/>
                  </a:lnTo>
                  <a:lnTo>
                    <a:pt x="1921" y="225"/>
                  </a:lnTo>
                  <a:lnTo>
                    <a:pt x="1722" y="101"/>
                  </a:lnTo>
                  <a:lnTo>
                    <a:pt x="1472" y="26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540;p69">
              <a:extLst>
                <a:ext uri="{FF2B5EF4-FFF2-40B4-BE49-F238E27FC236}">
                  <a16:creationId xmlns:a16="http://schemas.microsoft.com/office/drawing/2014/main" id="{04B8C6C4-D198-424F-AF74-9DC588D13FCE}"/>
                </a:ext>
              </a:extLst>
            </p:cNvPr>
            <p:cNvSpPr/>
            <p:nvPr/>
          </p:nvSpPr>
          <p:spPr>
            <a:xfrm>
              <a:off x="4984400" y="4324075"/>
              <a:ext cx="61775" cy="61775"/>
            </a:xfrm>
            <a:custGeom>
              <a:avLst/>
              <a:gdLst/>
              <a:ahLst/>
              <a:cxnLst/>
              <a:rect l="l" t="t" r="r" b="b"/>
              <a:pathLst>
                <a:path w="2471" h="2471" extrusionOk="0">
                  <a:moveTo>
                    <a:pt x="1248" y="1"/>
                  </a:moveTo>
                  <a:lnTo>
                    <a:pt x="998" y="26"/>
                  </a:lnTo>
                  <a:lnTo>
                    <a:pt x="749" y="101"/>
                  </a:lnTo>
                  <a:lnTo>
                    <a:pt x="549" y="225"/>
                  </a:lnTo>
                  <a:lnTo>
                    <a:pt x="350" y="375"/>
                  </a:lnTo>
                  <a:lnTo>
                    <a:pt x="200" y="550"/>
                  </a:lnTo>
                  <a:lnTo>
                    <a:pt x="100" y="749"/>
                  </a:lnTo>
                  <a:lnTo>
                    <a:pt x="25" y="999"/>
                  </a:lnTo>
                  <a:lnTo>
                    <a:pt x="0" y="1248"/>
                  </a:lnTo>
                  <a:lnTo>
                    <a:pt x="25" y="1498"/>
                  </a:lnTo>
                  <a:lnTo>
                    <a:pt x="100" y="1722"/>
                  </a:lnTo>
                  <a:lnTo>
                    <a:pt x="200" y="1922"/>
                  </a:lnTo>
                  <a:lnTo>
                    <a:pt x="350" y="2121"/>
                  </a:lnTo>
                  <a:lnTo>
                    <a:pt x="549" y="2271"/>
                  </a:lnTo>
                  <a:lnTo>
                    <a:pt x="749" y="2371"/>
                  </a:lnTo>
                  <a:lnTo>
                    <a:pt x="998" y="2446"/>
                  </a:lnTo>
                  <a:lnTo>
                    <a:pt x="1248" y="2471"/>
                  </a:lnTo>
                  <a:lnTo>
                    <a:pt x="1497" y="2446"/>
                  </a:lnTo>
                  <a:lnTo>
                    <a:pt x="1722" y="2371"/>
                  </a:lnTo>
                  <a:lnTo>
                    <a:pt x="1921" y="2271"/>
                  </a:lnTo>
                  <a:lnTo>
                    <a:pt x="2121" y="2121"/>
                  </a:lnTo>
                  <a:lnTo>
                    <a:pt x="2271" y="1922"/>
                  </a:lnTo>
                  <a:lnTo>
                    <a:pt x="2370" y="1722"/>
                  </a:lnTo>
                  <a:lnTo>
                    <a:pt x="2445" y="1498"/>
                  </a:lnTo>
                  <a:lnTo>
                    <a:pt x="2470" y="1248"/>
                  </a:lnTo>
                  <a:lnTo>
                    <a:pt x="2445" y="999"/>
                  </a:lnTo>
                  <a:lnTo>
                    <a:pt x="2370" y="749"/>
                  </a:lnTo>
                  <a:lnTo>
                    <a:pt x="2271" y="550"/>
                  </a:lnTo>
                  <a:lnTo>
                    <a:pt x="2121" y="375"/>
                  </a:lnTo>
                  <a:lnTo>
                    <a:pt x="1921" y="225"/>
                  </a:lnTo>
                  <a:lnTo>
                    <a:pt x="1722" y="101"/>
                  </a:lnTo>
                  <a:lnTo>
                    <a:pt x="1497" y="26"/>
                  </a:lnTo>
                  <a:lnTo>
                    <a:pt x="1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41;p69">
              <a:extLst>
                <a:ext uri="{FF2B5EF4-FFF2-40B4-BE49-F238E27FC236}">
                  <a16:creationId xmlns:a16="http://schemas.microsoft.com/office/drawing/2014/main" id="{35B9C649-C610-2646-BEC1-CCE93ACA6CF3}"/>
                </a:ext>
              </a:extLst>
            </p:cNvPr>
            <p:cNvSpPr/>
            <p:nvPr/>
          </p:nvSpPr>
          <p:spPr>
            <a:xfrm>
              <a:off x="4744900" y="4324075"/>
              <a:ext cx="41800" cy="61775"/>
            </a:xfrm>
            <a:custGeom>
              <a:avLst/>
              <a:gdLst/>
              <a:ahLst/>
              <a:cxnLst/>
              <a:rect l="l" t="t" r="r" b="b"/>
              <a:pathLst>
                <a:path w="1672" h="2471" extrusionOk="0">
                  <a:moveTo>
                    <a:pt x="1223" y="1"/>
                  </a:moveTo>
                  <a:lnTo>
                    <a:pt x="973" y="26"/>
                  </a:lnTo>
                  <a:lnTo>
                    <a:pt x="749" y="101"/>
                  </a:lnTo>
                  <a:lnTo>
                    <a:pt x="549" y="225"/>
                  </a:lnTo>
                  <a:lnTo>
                    <a:pt x="350" y="375"/>
                  </a:lnTo>
                  <a:lnTo>
                    <a:pt x="200" y="550"/>
                  </a:lnTo>
                  <a:lnTo>
                    <a:pt x="100" y="749"/>
                  </a:lnTo>
                  <a:lnTo>
                    <a:pt x="25" y="999"/>
                  </a:lnTo>
                  <a:lnTo>
                    <a:pt x="0" y="1248"/>
                  </a:lnTo>
                  <a:lnTo>
                    <a:pt x="25" y="1498"/>
                  </a:lnTo>
                  <a:lnTo>
                    <a:pt x="100" y="1722"/>
                  </a:lnTo>
                  <a:lnTo>
                    <a:pt x="200" y="1922"/>
                  </a:lnTo>
                  <a:lnTo>
                    <a:pt x="350" y="2121"/>
                  </a:lnTo>
                  <a:lnTo>
                    <a:pt x="549" y="2271"/>
                  </a:lnTo>
                  <a:lnTo>
                    <a:pt x="749" y="2371"/>
                  </a:lnTo>
                  <a:lnTo>
                    <a:pt x="973" y="2446"/>
                  </a:lnTo>
                  <a:lnTo>
                    <a:pt x="1223" y="2471"/>
                  </a:lnTo>
                  <a:lnTo>
                    <a:pt x="1472" y="2446"/>
                  </a:lnTo>
                  <a:lnTo>
                    <a:pt x="1672" y="2396"/>
                  </a:lnTo>
                  <a:lnTo>
                    <a:pt x="1522" y="2321"/>
                  </a:lnTo>
                  <a:lnTo>
                    <a:pt x="1373" y="2221"/>
                  </a:lnTo>
                  <a:lnTo>
                    <a:pt x="1223" y="2096"/>
                  </a:lnTo>
                  <a:lnTo>
                    <a:pt x="1123" y="1947"/>
                  </a:lnTo>
                  <a:lnTo>
                    <a:pt x="1023" y="1797"/>
                  </a:lnTo>
                  <a:lnTo>
                    <a:pt x="948" y="1622"/>
                  </a:lnTo>
                  <a:lnTo>
                    <a:pt x="899" y="1423"/>
                  </a:lnTo>
                  <a:lnTo>
                    <a:pt x="899" y="1248"/>
                  </a:lnTo>
                  <a:lnTo>
                    <a:pt x="899" y="1049"/>
                  </a:lnTo>
                  <a:lnTo>
                    <a:pt x="948" y="874"/>
                  </a:lnTo>
                  <a:lnTo>
                    <a:pt x="1023" y="699"/>
                  </a:lnTo>
                  <a:lnTo>
                    <a:pt x="1123" y="525"/>
                  </a:lnTo>
                  <a:lnTo>
                    <a:pt x="1223" y="400"/>
                  </a:lnTo>
                  <a:lnTo>
                    <a:pt x="1373" y="275"/>
                  </a:lnTo>
                  <a:lnTo>
                    <a:pt x="1522" y="175"/>
                  </a:lnTo>
                  <a:lnTo>
                    <a:pt x="1672" y="76"/>
                  </a:lnTo>
                  <a:lnTo>
                    <a:pt x="1472" y="26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42;p69">
              <a:extLst>
                <a:ext uri="{FF2B5EF4-FFF2-40B4-BE49-F238E27FC236}">
                  <a16:creationId xmlns:a16="http://schemas.microsoft.com/office/drawing/2014/main" id="{4DFDE5AC-C959-854D-A0F3-0D1F9F9328D1}"/>
                </a:ext>
              </a:extLst>
            </p:cNvPr>
            <p:cNvSpPr/>
            <p:nvPr/>
          </p:nvSpPr>
          <p:spPr>
            <a:xfrm>
              <a:off x="4984400" y="4324075"/>
              <a:ext cx="42425" cy="61775"/>
            </a:xfrm>
            <a:custGeom>
              <a:avLst/>
              <a:gdLst/>
              <a:ahLst/>
              <a:cxnLst/>
              <a:rect l="l" t="t" r="r" b="b"/>
              <a:pathLst>
                <a:path w="1697" h="2471" extrusionOk="0">
                  <a:moveTo>
                    <a:pt x="1248" y="1"/>
                  </a:moveTo>
                  <a:lnTo>
                    <a:pt x="998" y="26"/>
                  </a:lnTo>
                  <a:lnTo>
                    <a:pt x="749" y="101"/>
                  </a:lnTo>
                  <a:lnTo>
                    <a:pt x="549" y="225"/>
                  </a:lnTo>
                  <a:lnTo>
                    <a:pt x="350" y="375"/>
                  </a:lnTo>
                  <a:lnTo>
                    <a:pt x="200" y="550"/>
                  </a:lnTo>
                  <a:lnTo>
                    <a:pt x="100" y="749"/>
                  </a:lnTo>
                  <a:lnTo>
                    <a:pt x="25" y="999"/>
                  </a:lnTo>
                  <a:lnTo>
                    <a:pt x="0" y="1248"/>
                  </a:lnTo>
                  <a:lnTo>
                    <a:pt x="25" y="1498"/>
                  </a:lnTo>
                  <a:lnTo>
                    <a:pt x="100" y="1722"/>
                  </a:lnTo>
                  <a:lnTo>
                    <a:pt x="200" y="1922"/>
                  </a:lnTo>
                  <a:lnTo>
                    <a:pt x="350" y="2121"/>
                  </a:lnTo>
                  <a:lnTo>
                    <a:pt x="549" y="2271"/>
                  </a:lnTo>
                  <a:lnTo>
                    <a:pt x="749" y="2371"/>
                  </a:lnTo>
                  <a:lnTo>
                    <a:pt x="998" y="2446"/>
                  </a:lnTo>
                  <a:lnTo>
                    <a:pt x="1248" y="2471"/>
                  </a:lnTo>
                  <a:lnTo>
                    <a:pt x="1472" y="2446"/>
                  </a:lnTo>
                  <a:lnTo>
                    <a:pt x="1697" y="2396"/>
                  </a:lnTo>
                  <a:lnTo>
                    <a:pt x="1522" y="2321"/>
                  </a:lnTo>
                  <a:lnTo>
                    <a:pt x="1372" y="2221"/>
                  </a:lnTo>
                  <a:lnTo>
                    <a:pt x="1223" y="2096"/>
                  </a:lnTo>
                  <a:lnTo>
                    <a:pt x="1123" y="1947"/>
                  </a:lnTo>
                  <a:lnTo>
                    <a:pt x="1023" y="1797"/>
                  </a:lnTo>
                  <a:lnTo>
                    <a:pt x="948" y="1622"/>
                  </a:lnTo>
                  <a:lnTo>
                    <a:pt x="898" y="1423"/>
                  </a:lnTo>
                  <a:lnTo>
                    <a:pt x="898" y="1248"/>
                  </a:lnTo>
                  <a:lnTo>
                    <a:pt x="898" y="1049"/>
                  </a:lnTo>
                  <a:lnTo>
                    <a:pt x="948" y="874"/>
                  </a:lnTo>
                  <a:lnTo>
                    <a:pt x="1023" y="699"/>
                  </a:lnTo>
                  <a:lnTo>
                    <a:pt x="1123" y="525"/>
                  </a:lnTo>
                  <a:lnTo>
                    <a:pt x="1223" y="400"/>
                  </a:lnTo>
                  <a:lnTo>
                    <a:pt x="1372" y="275"/>
                  </a:lnTo>
                  <a:lnTo>
                    <a:pt x="1522" y="175"/>
                  </a:lnTo>
                  <a:lnTo>
                    <a:pt x="1697" y="76"/>
                  </a:lnTo>
                  <a:lnTo>
                    <a:pt x="1472" y="26"/>
                  </a:lnTo>
                  <a:lnTo>
                    <a:pt x="1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43;p69">
              <a:extLst>
                <a:ext uri="{FF2B5EF4-FFF2-40B4-BE49-F238E27FC236}">
                  <a16:creationId xmlns:a16="http://schemas.microsoft.com/office/drawing/2014/main" id="{79AACC52-27F7-A045-BB6C-84E7E4CF21C8}"/>
                </a:ext>
              </a:extLst>
            </p:cNvPr>
            <p:cNvSpPr/>
            <p:nvPr/>
          </p:nvSpPr>
          <p:spPr>
            <a:xfrm>
              <a:off x="4700625" y="4080850"/>
              <a:ext cx="434100" cy="311850"/>
            </a:xfrm>
            <a:custGeom>
              <a:avLst/>
              <a:gdLst/>
              <a:ahLst/>
              <a:cxnLst/>
              <a:rect l="l" t="t" r="r" b="b"/>
              <a:pathLst>
                <a:path w="17364" h="12474" extrusionOk="0">
                  <a:moveTo>
                    <a:pt x="7260" y="499"/>
                  </a:moveTo>
                  <a:lnTo>
                    <a:pt x="7260" y="524"/>
                  </a:lnTo>
                  <a:lnTo>
                    <a:pt x="7460" y="1472"/>
                  </a:lnTo>
                  <a:lnTo>
                    <a:pt x="6212" y="1472"/>
                  </a:lnTo>
                  <a:lnTo>
                    <a:pt x="6387" y="524"/>
                  </a:lnTo>
                  <a:lnTo>
                    <a:pt x="6412" y="499"/>
                  </a:lnTo>
                  <a:close/>
                  <a:moveTo>
                    <a:pt x="5638" y="5314"/>
                  </a:moveTo>
                  <a:lnTo>
                    <a:pt x="5638" y="7435"/>
                  </a:lnTo>
                  <a:lnTo>
                    <a:pt x="2794" y="7435"/>
                  </a:lnTo>
                  <a:lnTo>
                    <a:pt x="4067" y="5389"/>
                  </a:lnTo>
                  <a:lnTo>
                    <a:pt x="4117" y="5339"/>
                  </a:lnTo>
                  <a:lnTo>
                    <a:pt x="4191" y="5314"/>
                  </a:lnTo>
                  <a:close/>
                  <a:moveTo>
                    <a:pt x="6636" y="5314"/>
                  </a:moveTo>
                  <a:lnTo>
                    <a:pt x="6636" y="7435"/>
                  </a:lnTo>
                  <a:lnTo>
                    <a:pt x="6162" y="7435"/>
                  </a:lnTo>
                  <a:lnTo>
                    <a:pt x="6162" y="5314"/>
                  </a:lnTo>
                  <a:close/>
                  <a:moveTo>
                    <a:pt x="2445" y="7934"/>
                  </a:moveTo>
                  <a:lnTo>
                    <a:pt x="2445" y="9580"/>
                  </a:lnTo>
                  <a:lnTo>
                    <a:pt x="2245" y="9680"/>
                  </a:lnTo>
                  <a:lnTo>
                    <a:pt x="2071" y="9805"/>
                  </a:lnTo>
                  <a:lnTo>
                    <a:pt x="799" y="9805"/>
                  </a:lnTo>
                  <a:lnTo>
                    <a:pt x="799" y="8482"/>
                  </a:lnTo>
                  <a:lnTo>
                    <a:pt x="823" y="8432"/>
                  </a:lnTo>
                  <a:lnTo>
                    <a:pt x="848" y="8358"/>
                  </a:lnTo>
                  <a:lnTo>
                    <a:pt x="898" y="8308"/>
                  </a:lnTo>
                  <a:lnTo>
                    <a:pt x="948" y="8283"/>
                  </a:lnTo>
                  <a:lnTo>
                    <a:pt x="2445" y="7934"/>
                  </a:lnTo>
                  <a:close/>
                  <a:moveTo>
                    <a:pt x="6636" y="7934"/>
                  </a:moveTo>
                  <a:lnTo>
                    <a:pt x="6636" y="10104"/>
                  </a:lnTo>
                  <a:lnTo>
                    <a:pt x="4216" y="10104"/>
                  </a:lnTo>
                  <a:lnTo>
                    <a:pt x="4117" y="9979"/>
                  </a:lnTo>
                  <a:lnTo>
                    <a:pt x="3992" y="9854"/>
                  </a:lnTo>
                  <a:lnTo>
                    <a:pt x="3842" y="9755"/>
                  </a:lnTo>
                  <a:lnTo>
                    <a:pt x="3692" y="9655"/>
                  </a:lnTo>
                  <a:lnTo>
                    <a:pt x="3543" y="9580"/>
                  </a:lnTo>
                  <a:lnTo>
                    <a:pt x="3368" y="9530"/>
                  </a:lnTo>
                  <a:lnTo>
                    <a:pt x="3193" y="9480"/>
                  </a:lnTo>
                  <a:lnTo>
                    <a:pt x="2944" y="9480"/>
                  </a:lnTo>
                  <a:lnTo>
                    <a:pt x="2944" y="7934"/>
                  </a:lnTo>
                  <a:close/>
                  <a:moveTo>
                    <a:pt x="1672" y="10328"/>
                  </a:moveTo>
                  <a:lnTo>
                    <a:pt x="1597" y="10478"/>
                  </a:lnTo>
                  <a:lnTo>
                    <a:pt x="1547" y="10628"/>
                  </a:lnTo>
                  <a:lnTo>
                    <a:pt x="1522" y="10803"/>
                  </a:lnTo>
                  <a:lnTo>
                    <a:pt x="1522" y="10977"/>
                  </a:lnTo>
                  <a:lnTo>
                    <a:pt x="1522" y="11102"/>
                  </a:lnTo>
                  <a:lnTo>
                    <a:pt x="774" y="11102"/>
                  </a:lnTo>
                  <a:lnTo>
                    <a:pt x="674" y="11077"/>
                  </a:lnTo>
                  <a:lnTo>
                    <a:pt x="574" y="11002"/>
                  </a:lnTo>
                  <a:lnTo>
                    <a:pt x="524" y="10927"/>
                  </a:lnTo>
                  <a:lnTo>
                    <a:pt x="499" y="10827"/>
                  </a:lnTo>
                  <a:lnTo>
                    <a:pt x="499" y="10603"/>
                  </a:lnTo>
                  <a:lnTo>
                    <a:pt x="524" y="10478"/>
                  </a:lnTo>
                  <a:lnTo>
                    <a:pt x="574" y="10403"/>
                  </a:lnTo>
                  <a:lnTo>
                    <a:pt x="674" y="10328"/>
                  </a:lnTo>
                  <a:close/>
                  <a:moveTo>
                    <a:pt x="11127" y="10628"/>
                  </a:moveTo>
                  <a:lnTo>
                    <a:pt x="11102" y="10803"/>
                  </a:lnTo>
                  <a:lnTo>
                    <a:pt x="11102" y="10977"/>
                  </a:lnTo>
                  <a:lnTo>
                    <a:pt x="11102" y="11102"/>
                  </a:lnTo>
                  <a:lnTo>
                    <a:pt x="4491" y="11102"/>
                  </a:lnTo>
                  <a:lnTo>
                    <a:pt x="4491" y="10977"/>
                  </a:lnTo>
                  <a:lnTo>
                    <a:pt x="4491" y="10803"/>
                  </a:lnTo>
                  <a:lnTo>
                    <a:pt x="4466" y="10628"/>
                  </a:lnTo>
                  <a:close/>
                  <a:moveTo>
                    <a:pt x="16840" y="10628"/>
                  </a:moveTo>
                  <a:lnTo>
                    <a:pt x="16840" y="10902"/>
                  </a:lnTo>
                  <a:lnTo>
                    <a:pt x="16840" y="10977"/>
                  </a:lnTo>
                  <a:lnTo>
                    <a:pt x="16790" y="11052"/>
                  </a:lnTo>
                  <a:lnTo>
                    <a:pt x="16740" y="11077"/>
                  </a:lnTo>
                  <a:lnTo>
                    <a:pt x="16665" y="11102"/>
                  </a:lnTo>
                  <a:lnTo>
                    <a:pt x="14071" y="11102"/>
                  </a:lnTo>
                  <a:lnTo>
                    <a:pt x="14071" y="10977"/>
                  </a:lnTo>
                  <a:lnTo>
                    <a:pt x="14071" y="10803"/>
                  </a:lnTo>
                  <a:lnTo>
                    <a:pt x="14046" y="10628"/>
                  </a:lnTo>
                  <a:close/>
                  <a:moveTo>
                    <a:pt x="2994" y="9979"/>
                  </a:moveTo>
                  <a:lnTo>
                    <a:pt x="3193" y="10004"/>
                  </a:lnTo>
                  <a:lnTo>
                    <a:pt x="3393" y="10054"/>
                  </a:lnTo>
                  <a:lnTo>
                    <a:pt x="3543" y="10154"/>
                  </a:lnTo>
                  <a:lnTo>
                    <a:pt x="3692" y="10279"/>
                  </a:lnTo>
                  <a:lnTo>
                    <a:pt x="3817" y="10428"/>
                  </a:lnTo>
                  <a:lnTo>
                    <a:pt x="3917" y="10578"/>
                  </a:lnTo>
                  <a:lnTo>
                    <a:pt x="3967" y="10778"/>
                  </a:lnTo>
                  <a:lnTo>
                    <a:pt x="3992" y="10977"/>
                  </a:lnTo>
                  <a:lnTo>
                    <a:pt x="3967" y="11177"/>
                  </a:lnTo>
                  <a:lnTo>
                    <a:pt x="3917" y="11351"/>
                  </a:lnTo>
                  <a:lnTo>
                    <a:pt x="3817" y="11526"/>
                  </a:lnTo>
                  <a:lnTo>
                    <a:pt x="3692" y="11676"/>
                  </a:lnTo>
                  <a:lnTo>
                    <a:pt x="3543" y="11775"/>
                  </a:lnTo>
                  <a:lnTo>
                    <a:pt x="3393" y="11875"/>
                  </a:lnTo>
                  <a:lnTo>
                    <a:pt x="3193" y="11925"/>
                  </a:lnTo>
                  <a:lnTo>
                    <a:pt x="2994" y="11950"/>
                  </a:lnTo>
                  <a:lnTo>
                    <a:pt x="2794" y="11925"/>
                  </a:lnTo>
                  <a:lnTo>
                    <a:pt x="2620" y="11875"/>
                  </a:lnTo>
                  <a:lnTo>
                    <a:pt x="2445" y="11775"/>
                  </a:lnTo>
                  <a:lnTo>
                    <a:pt x="2295" y="11676"/>
                  </a:lnTo>
                  <a:lnTo>
                    <a:pt x="2196" y="11526"/>
                  </a:lnTo>
                  <a:lnTo>
                    <a:pt x="2096" y="11351"/>
                  </a:lnTo>
                  <a:lnTo>
                    <a:pt x="2046" y="11177"/>
                  </a:lnTo>
                  <a:lnTo>
                    <a:pt x="2021" y="10977"/>
                  </a:lnTo>
                  <a:lnTo>
                    <a:pt x="2046" y="10778"/>
                  </a:lnTo>
                  <a:lnTo>
                    <a:pt x="2096" y="10578"/>
                  </a:lnTo>
                  <a:lnTo>
                    <a:pt x="2196" y="10428"/>
                  </a:lnTo>
                  <a:lnTo>
                    <a:pt x="2295" y="10279"/>
                  </a:lnTo>
                  <a:lnTo>
                    <a:pt x="2445" y="10154"/>
                  </a:lnTo>
                  <a:lnTo>
                    <a:pt x="2620" y="10054"/>
                  </a:lnTo>
                  <a:lnTo>
                    <a:pt x="2794" y="10004"/>
                  </a:lnTo>
                  <a:lnTo>
                    <a:pt x="2994" y="9979"/>
                  </a:lnTo>
                  <a:close/>
                  <a:moveTo>
                    <a:pt x="12599" y="9979"/>
                  </a:moveTo>
                  <a:lnTo>
                    <a:pt x="12773" y="10004"/>
                  </a:lnTo>
                  <a:lnTo>
                    <a:pt x="12973" y="10054"/>
                  </a:lnTo>
                  <a:lnTo>
                    <a:pt x="13148" y="10154"/>
                  </a:lnTo>
                  <a:lnTo>
                    <a:pt x="13272" y="10279"/>
                  </a:lnTo>
                  <a:lnTo>
                    <a:pt x="13397" y="10428"/>
                  </a:lnTo>
                  <a:lnTo>
                    <a:pt x="13497" y="10578"/>
                  </a:lnTo>
                  <a:lnTo>
                    <a:pt x="13547" y="10778"/>
                  </a:lnTo>
                  <a:lnTo>
                    <a:pt x="13572" y="10977"/>
                  </a:lnTo>
                  <a:lnTo>
                    <a:pt x="13547" y="11177"/>
                  </a:lnTo>
                  <a:lnTo>
                    <a:pt x="13497" y="11351"/>
                  </a:lnTo>
                  <a:lnTo>
                    <a:pt x="13397" y="11526"/>
                  </a:lnTo>
                  <a:lnTo>
                    <a:pt x="13272" y="11676"/>
                  </a:lnTo>
                  <a:lnTo>
                    <a:pt x="13148" y="11775"/>
                  </a:lnTo>
                  <a:lnTo>
                    <a:pt x="12973" y="11875"/>
                  </a:lnTo>
                  <a:lnTo>
                    <a:pt x="12773" y="11925"/>
                  </a:lnTo>
                  <a:lnTo>
                    <a:pt x="12599" y="11950"/>
                  </a:lnTo>
                  <a:lnTo>
                    <a:pt x="12399" y="11925"/>
                  </a:lnTo>
                  <a:lnTo>
                    <a:pt x="12200" y="11875"/>
                  </a:lnTo>
                  <a:lnTo>
                    <a:pt x="12050" y="11775"/>
                  </a:lnTo>
                  <a:lnTo>
                    <a:pt x="11900" y="11676"/>
                  </a:lnTo>
                  <a:lnTo>
                    <a:pt x="11775" y="11526"/>
                  </a:lnTo>
                  <a:lnTo>
                    <a:pt x="11676" y="11351"/>
                  </a:lnTo>
                  <a:lnTo>
                    <a:pt x="11626" y="11177"/>
                  </a:lnTo>
                  <a:lnTo>
                    <a:pt x="11601" y="10977"/>
                  </a:lnTo>
                  <a:lnTo>
                    <a:pt x="11626" y="10778"/>
                  </a:lnTo>
                  <a:lnTo>
                    <a:pt x="11676" y="10578"/>
                  </a:lnTo>
                  <a:lnTo>
                    <a:pt x="11775" y="10428"/>
                  </a:lnTo>
                  <a:lnTo>
                    <a:pt x="11900" y="10279"/>
                  </a:lnTo>
                  <a:lnTo>
                    <a:pt x="12050" y="10154"/>
                  </a:lnTo>
                  <a:lnTo>
                    <a:pt x="12200" y="10054"/>
                  </a:lnTo>
                  <a:lnTo>
                    <a:pt x="12399" y="10004"/>
                  </a:lnTo>
                  <a:lnTo>
                    <a:pt x="12599" y="9979"/>
                  </a:lnTo>
                  <a:close/>
                  <a:moveTo>
                    <a:pt x="6312" y="0"/>
                  </a:moveTo>
                  <a:lnTo>
                    <a:pt x="6212" y="25"/>
                  </a:lnTo>
                  <a:lnTo>
                    <a:pt x="6137" y="75"/>
                  </a:lnTo>
                  <a:lnTo>
                    <a:pt x="6062" y="125"/>
                  </a:lnTo>
                  <a:lnTo>
                    <a:pt x="6013" y="175"/>
                  </a:lnTo>
                  <a:lnTo>
                    <a:pt x="5963" y="250"/>
                  </a:lnTo>
                  <a:lnTo>
                    <a:pt x="5913" y="325"/>
                  </a:lnTo>
                  <a:lnTo>
                    <a:pt x="5888" y="424"/>
                  </a:lnTo>
                  <a:lnTo>
                    <a:pt x="5688" y="1472"/>
                  </a:lnTo>
                  <a:lnTo>
                    <a:pt x="4715" y="1472"/>
                  </a:lnTo>
                  <a:lnTo>
                    <a:pt x="4616" y="1497"/>
                  </a:lnTo>
                  <a:lnTo>
                    <a:pt x="4491" y="1522"/>
                  </a:lnTo>
                  <a:lnTo>
                    <a:pt x="4391" y="1597"/>
                  </a:lnTo>
                  <a:lnTo>
                    <a:pt x="4316" y="1647"/>
                  </a:lnTo>
                  <a:lnTo>
                    <a:pt x="4241" y="1747"/>
                  </a:lnTo>
                  <a:lnTo>
                    <a:pt x="4166" y="1846"/>
                  </a:lnTo>
                  <a:lnTo>
                    <a:pt x="4142" y="1971"/>
                  </a:lnTo>
                  <a:lnTo>
                    <a:pt x="4142" y="2071"/>
                  </a:lnTo>
                  <a:lnTo>
                    <a:pt x="4142" y="3742"/>
                  </a:lnTo>
                  <a:lnTo>
                    <a:pt x="4142" y="3867"/>
                  </a:lnTo>
                  <a:lnTo>
                    <a:pt x="4166" y="3967"/>
                  </a:lnTo>
                  <a:lnTo>
                    <a:pt x="4241" y="4067"/>
                  </a:lnTo>
                  <a:lnTo>
                    <a:pt x="4316" y="4166"/>
                  </a:lnTo>
                  <a:lnTo>
                    <a:pt x="4391" y="4241"/>
                  </a:lnTo>
                  <a:lnTo>
                    <a:pt x="4491" y="4291"/>
                  </a:lnTo>
                  <a:lnTo>
                    <a:pt x="4616" y="4316"/>
                  </a:lnTo>
                  <a:lnTo>
                    <a:pt x="4715" y="4341"/>
                  </a:lnTo>
                  <a:lnTo>
                    <a:pt x="6636" y="4341"/>
                  </a:lnTo>
                  <a:lnTo>
                    <a:pt x="6636" y="4815"/>
                  </a:lnTo>
                  <a:lnTo>
                    <a:pt x="4191" y="4815"/>
                  </a:lnTo>
                  <a:lnTo>
                    <a:pt x="4017" y="4840"/>
                  </a:lnTo>
                  <a:lnTo>
                    <a:pt x="3867" y="4890"/>
                  </a:lnTo>
                  <a:lnTo>
                    <a:pt x="3742" y="4990"/>
                  </a:lnTo>
                  <a:lnTo>
                    <a:pt x="3618" y="5114"/>
                  </a:lnTo>
                  <a:lnTo>
                    <a:pt x="2171" y="7460"/>
                  </a:lnTo>
                  <a:lnTo>
                    <a:pt x="823" y="7809"/>
                  </a:lnTo>
                  <a:lnTo>
                    <a:pt x="724" y="7834"/>
                  </a:lnTo>
                  <a:lnTo>
                    <a:pt x="624" y="7884"/>
                  </a:lnTo>
                  <a:lnTo>
                    <a:pt x="524" y="7958"/>
                  </a:lnTo>
                  <a:lnTo>
                    <a:pt x="449" y="8058"/>
                  </a:lnTo>
                  <a:lnTo>
                    <a:pt x="374" y="8158"/>
                  </a:lnTo>
                  <a:lnTo>
                    <a:pt x="325" y="8258"/>
                  </a:lnTo>
                  <a:lnTo>
                    <a:pt x="300" y="8383"/>
                  </a:lnTo>
                  <a:lnTo>
                    <a:pt x="300" y="8482"/>
                  </a:lnTo>
                  <a:lnTo>
                    <a:pt x="300" y="9979"/>
                  </a:lnTo>
                  <a:lnTo>
                    <a:pt x="175" y="10104"/>
                  </a:lnTo>
                  <a:lnTo>
                    <a:pt x="75" y="10254"/>
                  </a:lnTo>
                  <a:lnTo>
                    <a:pt x="0" y="10403"/>
                  </a:lnTo>
                  <a:lnTo>
                    <a:pt x="0" y="10603"/>
                  </a:lnTo>
                  <a:lnTo>
                    <a:pt x="0" y="10827"/>
                  </a:lnTo>
                  <a:lnTo>
                    <a:pt x="0" y="10977"/>
                  </a:lnTo>
                  <a:lnTo>
                    <a:pt x="50" y="11127"/>
                  </a:lnTo>
                  <a:lnTo>
                    <a:pt x="125" y="11252"/>
                  </a:lnTo>
                  <a:lnTo>
                    <a:pt x="225" y="11376"/>
                  </a:lnTo>
                  <a:lnTo>
                    <a:pt x="325" y="11476"/>
                  </a:lnTo>
                  <a:lnTo>
                    <a:pt x="474" y="11551"/>
                  </a:lnTo>
                  <a:lnTo>
                    <a:pt x="624" y="11576"/>
                  </a:lnTo>
                  <a:lnTo>
                    <a:pt x="774" y="11601"/>
                  </a:lnTo>
                  <a:lnTo>
                    <a:pt x="1647" y="11601"/>
                  </a:lnTo>
                  <a:lnTo>
                    <a:pt x="1747" y="11775"/>
                  </a:lnTo>
                  <a:lnTo>
                    <a:pt x="1871" y="11950"/>
                  </a:lnTo>
                  <a:lnTo>
                    <a:pt x="2021" y="12100"/>
                  </a:lnTo>
                  <a:lnTo>
                    <a:pt x="2196" y="12225"/>
                  </a:lnTo>
                  <a:lnTo>
                    <a:pt x="2370" y="12324"/>
                  </a:lnTo>
                  <a:lnTo>
                    <a:pt x="2570" y="12399"/>
                  </a:lnTo>
                  <a:lnTo>
                    <a:pt x="2794" y="12449"/>
                  </a:lnTo>
                  <a:lnTo>
                    <a:pt x="2994" y="12474"/>
                  </a:lnTo>
                  <a:lnTo>
                    <a:pt x="3218" y="12449"/>
                  </a:lnTo>
                  <a:lnTo>
                    <a:pt x="3443" y="12399"/>
                  </a:lnTo>
                  <a:lnTo>
                    <a:pt x="3618" y="12324"/>
                  </a:lnTo>
                  <a:lnTo>
                    <a:pt x="3817" y="12225"/>
                  </a:lnTo>
                  <a:lnTo>
                    <a:pt x="3967" y="12100"/>
                  </a:lnTo>
                  <a:lnTo>
                    <a:pt x="4117" y="11950"/>
                  </a:lnTo>
                  <a:lnTo>
                    <a:pt x="4241" y="11775"/>
                  </a:lnTo>
                  <a:lnTo>
                    <a:pt x="4341" y="11601"/>
                  </a:lnTo>
                  <a:lnTo>
                    <a:pt x="11227" y="11601"/>
                  </a:lnTo>
                  <a:lnTo>
                    <a:pt x="11326" y="11775"/>
                  </a:lnTo>
                  <a:lnTo>
                    <a:pt x="11476" y="11950"/>
                  </a:lnTo>
                  <a:lnTo>
                    <a:pt x="11601" y="12100"/>
                  </a:lnTo>
                  <a:lnTo>
                    <a:pt x="11775" y="12225"/>
                  </a:lnTo>
                  <a:lnTo>
                    <a:pt x="11950" y="12324"/>
                  </a:lnTo>
                  <a:lnTo>
                    <a:pt x="12150" y="12399"/>
                  </a:lnTo>
                  <a:lnTo>
                    <a:pt x="12374" y="12449"/>
                  </a:lnTo>
                  <a:lnTo>
                    <a:pt x="12599" y="12474"/>
                  </a:lnTo>
                  <a:lnTo>
                    <a:pt x="12798" y="12449"/>
                  </a:lnTo>
                  <a:lnTo>
                    <a:pt x="13023" y="12399"/>
                  </a:lnTo>
                  <a:lnTo>
                    <a:pt x="13222" y="12324"/>
                  </a:lnTo>
                  <a:lnTo>
                    <a:pt x="13397" y="12225"/>
                  </a:lnTo>
                  <a:lnTo>
                    <a:pt x="13572" y="12100"/>
                  </a:lnTo>
                  <a:lnTo>
                    <a:pt x="13721" y="11950"/>
                  </a:lnTo>
                  <a:lnTo>
                    <a:pt x="13846" y="11775"/>
                  </a:lnTo>
                  <a:lnTo>
                    <a:pt x="13946" y="11601"/>
                  </a:lnTo>
                  <a:lnTo>
                    <a:pt x="16815" y="11601"/>
                  </a:lnTo>
                  <a:lnTo>
                    <a:pt x="16940" y="11551"/>
                  </a:lnTo>
                  <a:lnTo>
                    <a:pt x="17064" y="11476"/>
                  </a:lnTo>
                  <a:lnTo>
                    <a:pt x="17164" y="11401"/>
                  </a:lnTo>
                  <a:lnTo>
                    <a:pt x="17239" y="11301"/>
                  </a:lnTo>
                  <a:lnTo>
                    <a:pt x="17314" y="11177"/>
                  </a:lnTo>
                  <a:lnTo>
                    <a:pt x="17339" y="11052"/>
                  </a:lnTo>
                  <a:lnTo>
                    <a:pt x="17364" y="10902"/>
                  </a:lnTo>
                  <a:lnTo>
                    <a:pt x="17364" y="2221"/>
                  </a:lnTo>
                  <a:lnTo>
                    <a:pt x="17339" y="2071"/>
                  </a:lnTo>
                  <a:lnTo>
                    <a:pt x="17314" y="1921"/>
                  </a:lnTo>
                  <a:lnTo>
                    <a:pt x="17239" y="1796"/>
                  </a:lnTo>
                  <a:lnTo>
                    <a:pt x="17139" y="1697"/>
                  </a:lnTo>
                  <a:lnTo>
                    <a:pt x="17039" y="1597"/>
                  </a:lnTo>
                  <a:lnTo>
                    <a:pt x="16915" y="1547"/>
                  </a:lnTo>
                  <a:lnTo>
                    <a:pt x="16765" y="1497"/>
                  </a:lnTo>
                  <a:lnTo>
                    <a:pt x="16640" y="1472"/>
                  </a:lnTo>
                  <a:lnTo>
                    <a:pt x="16416" y="1472"/>
                  </a:lnTo>
                  <a:lnTo>
                    <a:pt x="16316" y="1497"/>
                  </a:lnTo>
                  <a:lnTo>
                    <a:pt x="16216" y="1547"/>
                  </a:lnTo>
                  <a:lnTo>
                    <a:pt x="16166" y="1647"/>
                  </a:lnTo>
                  <a:lnTo>
                    <a:pt x="16141" y="1747"/>
                  </a:lnTo>
                  <a:lnTo>
                    <a:pt x="16166" y="1846"/>
                  </a:lnTo>
                  <a:lnTo>
                    <a:pt x="16216" y="1921"/>
                  </a:lnTo>
                  <a:lnTo>
                    <a:pt x="16316" y="1971"/>
                  </a:lnTo>
                  <a:lnTo>
                    <a:pt x="16416" y="1996"/>
                  </a:lnTo>
                  <a:lnTo>
                    <a:pt x="16640" y="1996"/>
                  </a:lnTo>
                  <a:lnTo>
                    <a:pt x="16715" y="2021"/>
                  </a:lnTo>
                  <a:lnTo>
                    <a:pt x="16790" y="2046"/>
                  </a:lnTo>
                  <a:lnTo>
                    <a:pt x="16840" y="2121"/>
                  </a:lnTo>
                  <a:lnTo>
                    <a:pt x="16840" y="2221"/>
                  </a:lnTo>
                  <a:lnTo>
                    <a:pt x="16840" y="6911"/>
                  </a:lnTo>
                  <a:lnTo>
                    <a:pt x="9231" y="6911"/>
                  </a:lnTo>
                  <a:lnTo>
                    <a:pt x="9131" y="6936"/>
                  </a:lnTo>
                  <a:lnTo>
                    <a:pt x="9056" y="6986"/>
                  </a:lnTo>
                  <a:lnTo>
                    <a:pt x="9006" y="7085"/>
                  </a:lnTo>
                  <a:lnTo>
                    <a:pt x="8981" y="7185"/>
                  </a:lnTo>
                  <a:lnTo>
                    <a:pt x="9006" y="7260"/>
                  </a:lnTo>
                  <a:lnTo>
                    <a:pt x="9056" y="7360"/>
                  </a:lnTo>
                  <a:lnTo>
                    <a:pt x="9131" y="7410"/>
                  </a:lnTo>
                  <a:lnTo>
                    <a:pt x="9231" y="7435"/>
                  </a:lnTo>
                  <a:lnTo>
                    <a:pt x="16840" y="7435"/>
                  </a:lnTo>
                  <a:lnTo>
                    <a:pt x="16840" y="8408"/>
                  </a:lnTo>
                  <a:lnTo>
                    <a:pt x="15917" y="8408"/>
                  </a:lnTo>
                  <a:lnTo>
                    <a:pt x="15842" y="8432"/>
                  </a:lnTo>
                  <a:lnTo>
                    <a:pt x="15742" y="8482"/>
                  </a:lnTo>
                  <a:lnTo>
                    <a:pt x="15692" y="8557"/>
                  </a:lnTo>
                  <a:lnTo>
                    <a:pt x="15667" y="8657"/>
                  </a:lnTo>
                  <a:lnTo>
                    <a:pt x="15692" y="8757"/>
                  </a:lnTo>
                  <a:lnTo>
                    <a:pt x="15742" y="8857"/>
                  </a:lnTo>
                  <a:lnTo>
                    <a:pt x="15842" y="8906"/>
                  </a:lnTo>
                  <a:lnTo>
                    <a:pt x="15917" y="8931"/>
                  </a:lnTo>
                  <a:lnTo>
                    <a:pt x="16840" y="8931"/>
                  </a:lnTo>
                  <a:lnTo>
                    <a:pt x="16840" y="10104"/>
                  </a:lnTo>
                  <a:lnTo>
                    <a:pt x="13821" y="10104"/>
                  </a:lnTo>
                  <a:lnTo>
                    <a:pt x="13696" y="9979"/>
                  </a:lnTo>
                  <a:lnTo>
                    <a:pt x="13572" y="9854"/>
                  </a:lnTo>
                  <a:lnTo>
                    <a:pt x="13447" y="9755"/>
                  </a:lnTo>
                  <a:lnTo>
                    <a:pt x="13297" y="9655"/>
                  </a:lnTo>
                  <a:lnTo>
                    <a:pt x="13123" y="9580"/>
                  </a:lnTo>
                  <a:lnTo>
                    <a:pt x="12948" y="9530"/>
                  </a:lnTo>
                  <a:lnTo>
                    <a:pt x="12773" y="9480"/>
                  </a:lnTo>
                  <a:lnTo>
                    <a:pt x="12399" y="9480"/>
                  </a:lnTo>
                  <a:lnTo>
                    <a:pt x="12225" y="9530"/>
                  </a:lnTo>
                  <a:lnTo>
                    <a:pt x="12050" y="9580"/>
                  </a:lnTo>
                  <a:lnTo>
                    <a:pt x="11900" y="9655"/>
                  </a:lnTo>
                  <a:lnTo>
                    <a:pt x="11726" y="9755"/>
                  </a:lnTo>
                  <a:lnTo>
                    <a:pt x="11601" y="9854"/>
                  </a:lnTo>
                  <a:lnTo>
                    <a:pt x="11476" y="9979"/>
                  </a:lnTo>
                  <a:lnTo>
                    <a:pt x="11376" y="10104"/>
                  </a:lnTo>
                  <a:lnTo>
                    <a:pt x="7160" y="10104"/>
                  </a:lnTo>
                  <a:lnTo>
                    <a:pt x="7160" y="8931"/>
                  </a:lnTo>
                  <a:lnTo>
                    <a:pt x="14844" y="8931"/>
                  </a:lnTo>
                  <a:lnTo>
                    <a:pt x="14944" y="8906"/>
                  </a:lnTo>
                  <a:lnTo>
                    <a:pt x="15019" y="8857"/>
                  </a:lnTo>
                  <a:lnTo>
                    <a:pt x="15069" y="8757"/>
                  </a:lnTo>
                  <a:lnTo>
                    <a:pt x="15094" y="8657"/>
                  </a:lnTo>
                  <a:lnTo>
                    <a:pt x="15069" y="8557"/>
                  </a:lnTo>
                  <a:lnTo>
                    <a:pt x="15019" y="8482"/>
                  </a:lnTo>
                  <a:lnTo>
                    <a:pt x="14944" y="8432"/>
                  </a:lnTo>
                  <a:lnTo>
                    <a:pt x="14844" y="8408"/>
                  </a:lnTo>
                  <a:lnTo>
                    <a:pt x="7160" y="8408"/>
                  </a:lnTo>
                  <a:lnTo>
                    <a:pt x="7160" y="7435"/>
                  </a:lnTo>
                  <a:lnTo>
                    <a:pt x="8158" y="7435"/>
                  </a:lnTo>
                  <a:lnTo>
                    <a:pt x="8258" y="7410"/>
                  </a:lnTo>
                  <a:lnTo>
                    <a:pt x="8333" y="7360"/>
                  </a:lnTo>
                  <a:lnTo>
                    <a:pt x="8383" y="7260"/>
                  </a:lnTo>
                  <a:lnTo>
                    <a:pt x="8408" y="7185"/>
                  </a:lnTo>
                  <a:lnTo>
                    <a:pt x="8383" y="7085"/>
                  </a:lnTo>
                  <a:lnTo>
                    <a:pt x="8333" y="6986"/>
                  </a:lnTo>
                  <a:lnTo>
                    <a:pt x="8258" y="6936"/>
                  </a:lnTo>
                  <a:lnTo>
                    <a:pt x="8158" y="6911"/>
                  </a:lnTo>
                  <a:lnTo>
                    <a:pt x="7160" y="6911"/>
                  </a:lnTo>
                  <a:lnTo>
                    <a:pt x="7160" y="4092"/>
                  </a:lnTo>
                  <a:lnTo>
                    <a:pt x="7135" y="3992"/>
                  </a:lnTo>
                  <a:lnTo>
                    <a:pt x="7085" y="3892"/>
                  </a:lnTo>
                  <a:lnTo>
                    <a:pt x="7010" y="3842"/>
                  </a:lnTo>
                  <a:lnTo>
                    <a:pt x="6911" y="3817"/>
                  </a:lnTo>
                  <a:lnTo>
                    <a:pt x="4715" y="3817"/>
                  </a:lnTo>
                  <a:lnTo>
                    <a:pt x="4665" y="3792"/>
                  </a:lnTo>
                  <a:lnTo>
                    <a:pt x="4640" y="3742"/>
                  </a:lnTo>
                  <a:lnTo>
                    <a:pt x="4640" y="2071"/>
                  </a:lnTo>
                  <a:lnTo>
                    <a:pt x="4665" y="2021"/>
                  </a:lnTo>
                  <a:lnTo>
                    <a:pt x="4715" y="1996"/>
                  </a:lnTo>
                  <a:lnTo>
                    <a:pt x="9206" y="1996"/>
                  </a:lnTo>
                  <a:lnTo>
                    <a:pt x="9281" y="1971"/>
                  </a:lnTo>
                  <a:lnTo>
                    <a:pt x="9381" y="1921"/>
                  </a:lnTo>
                  <a:lnTo>
                    <a:pt x="9430" y="1846"/>
                  </a:lnTo>
                  <a:lnTo>
                    <a:pt x="9455" y="1747"/>
                  </a:lnTo>
                  <a:lnTo>
                    <a:pt x="9430" y="1647"/>
                  </a:lnTo>
                  <a:lnTo>
                    <a:pt x="9381" y="1547"/>
                  </a:lnTo>
                  <a:lnTo>
                    <a:pt x="9281" y="1497"/>
                  </a:lnTo>
                  <a:lnTo>
                    <a:pt x="9206" y="1472"/>
                  </a:lnTo>
                  <a:lnTo>
                    <a:pt x="7958" y="1472"/>
                  </a:lnTo>
                  <a:lnTo>
                    <a:pt x="7759" y="424"/>
                  </a:lnTo>
                  <a:lnTo>
                    <a:pt x="7734" y="325"/>
                  </a:lnTo>
                  <a:lnTo>
                    <a:pt x="7709" y="250"/>
                  </a:lnTo>
                  <a:lnTo>
                    <a:pt x="7659" y="175"/>
                  </a:lnTo>
                  <a:lnTo>
                    <a:pt x="7584" y="125"/>
                  </a:lnTo>
                  <a:lnTo>
                    <a:pt x="7509" y="75"/>
                  </a:lnTo>
                  <a:lnTo>
                    <a:pt x="7435" y="25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44;p69">
              <a:extLst>
                <a:ext uri="{FF2B5EF4-FFF2-40B4-BE49-F238E27FC236}">
                  <a16:creationId xmlns:a16="http://schemas.microsoft.com/office/drawing/2014/main" id="{71D0AC8C-91F3-6F4C-AC76-5A75E9940DB6}"/>
                </a:ext>
              </a:extLst>
            </p:cNvPr>
            <p:cNvSpPr/>
            <p:nvPr/>
          </p:nvSpPr>
          <p:spPr>
            <a:xfrm>
              <a:off x="4830975" y="4291025"/>
              <a:ext cx="19975" cy="13125"/>
            </a:xfrm>
            <a:custGeom>
              <a:avLst/>
              <a:gdLst/>
              <a:ahLst/>
              <a:cxnLst/>
              <a:rect l="l" t="t" r="r" b="b"/>
              <a:pathLst>
                <a:path w="799" h="525" extrusionOk="0">
                  <a:moveTo>
                    <a:pt x="275" y="1"/>
                  </a:moveTo>
                  <a:lnTo>
                    <a:pt x="175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50"/>
                  </a:lnTo>
                  <a:lnTo>
                    <a:pt x="25" y="350"/>
                  </a:lnTo>
                  <a:lnTo>
                    <a:pt x="75" y="450"/>
                  </a:lnTo>
                  <a:lnTo>
                    <a:pt x="175" y="499"/>
                  </a:lnTo>
                  <a:lnTo>
                    <a:pt x="275" y="524"/>
                  </a:lnTo>
                  <a:lnTo>
                    <a:pt x="549" y="524"/>
                  </a:lnTo>
                  <a:lnTo>
                    <a:pt x="649" y="499"/>
                  </a:lnTo>
                  <a:lnTo>
                    <a:pt x="749" y="450"/>
                  </a:lnTo>
                  <a:lnTo>
                    <a:pt x="799" y="350"/>
                  </a:lnTo>
                  <a:lnTo>
                    <a:pt x="799" y="250"/>
                  </a:lnTo>
                  <a:lnTo>
                    <a:pt x="799" y="150"/>
                  </a:lnTo>
                  <a:lnTo>
                    <a:pt x="749" y="75"/>
                  </a:lnTo>
                  <a:lnTo>
                    <a:pt x="649" y="25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45;p69">
              <a:extLst>
                <a:ext uri="{FF2B5EF4-FFF2-40B4-BE49-F238E27FC236}">
                  <a16:creationId xmlns:a16="http://schemas.microsoft.com/office/drawing/2014/main" id="{A2822D0D-733D-2D46-9C1C-DA8E6A7A78BA}"/>
                </a:ext>
              </a:extLst>
            </p:cNvPr>
            <p:cNvSpPr/>
            <p:nvPr/>
          </p:nvSpPr>
          <p:spPr>
            <a:xfrm>
              <a:off x="4949475" y="4053400"/>
              <a:ext cx="142225" cy="142225"/>
            </a:xfrm>
            <a:custGeom>
              <a:avLst/>
              <a:gdLst/>
              <a:ahLst/>
              <a:cxnLst/>
              <a:rect l="l" t="t" r="r" b="b"/>
              <a:pathLst>
                <a:path w="5689" h="5689" extrusionOk="0">
                  <a:moveTo>
                    <a:pt x="2570" y="1"/>
                  </a:moveTo>
                  <a:lnTo>
                    <a:pt x="2271" y="50"/>
                  </a:lnTo>
                  <a:lnTo>
                    <a:pt x="2021" y="125"/>
                  </a:lnTo>
                  <a:lnTo>
                    <a:pt x="1747" y="200"/>
                  </a:lnTo>
                  <a:lnTo>
                    <a:pt x="1497" y="325"/>
                  </a:lnTo>
                  <a:lnTo>
                    <a:pt x="1248" y="475"/>
                  </a:lnTo>
                  <a:lnTo>
                    <a:pt x="1023" y="649"/>
                  </a:lnTo>
                  <a:lnTo>
                    <a:pt x="824" y="849"/>
                  </a:lnTo>
                  <a:lnTo>
                    <a:pt x="774" y="924"/>
                  </a:lnTo>
                  <a:lnTo>
                    <a:pt x="749" y="1023"/>
                  </a:lnTo>
                  <a:lnTo>
                    <a:pt x="774" y="1123"/>
                  </a:lnTo>
                  <a:lnTo>
                    <a:pt x="824" y="1198"/>
                  </a:lnTo>
                  <a:lnTo>
                    <a:pt x="898" y="1248"/>
                  </a:lnTo>
                  <a:lnTo>
                    <a:pt x="998" y="1273"/>
                  </a:lnTo>
                  <a:lnTo>
                    <a:pt x="1098" y="1248"/>
                  </a:lnTo>
                  <a:lnTo>
                    <a:pt x="1173" y="1198"/>
                  </a:lnTo>
                  <a:lnTo>
                    <a:pt x="1347" y="1048"/>
                  </a:lnTo>
                  <a:lnTo>
                    <a:pt x="1547" y="899"/>
                  </a:lnTo>
                  <a:lnTo>
                    <a:pt x="1747" y="774"/>
                  </a:lnTo>
                  <a:lnTo>
                    <a:pt x="1946" y="674"/>
                  </a:lnTo>
                  <a:lnTo>
                    <a:pt x="2171" y="599"/>
                  </a:lnTo>
                  <a:lnTo>
                    <a:pt x="2370" y="549"/>
                  </a:lnTo>
                  <a:lnTo>
                    <a:pt x="2620" y="499"/>
                  </a:lnTo>
                  <a:lnTo>
                    <a:pt x="2844" y="499"/>
                  </a:lnTo>
                  <a:lnTo>
                    <a:pt x="3094" y="524"/>
                  </a:lnTo>
                  <a:lnTo>
                    <a:pt x="3318" y="549"/>
                  </a:lnTo>
                  <a:lnTo>
                    <a:pt x="3543" y="599"/>
                  </a:lnTo>
                  <a:lnTo>
                    <a:pt x="3742" y="674"/>
                  </a:lnTo>
                  <a:lnTo>
                    <a:pt x="3967" y="774"/>
                  </a:lnTo>
                  <a:lnTo>
                    <a:pt x="4142" y="899"/>
                  </a:lnTo>
                  <a:lnTo>
                    <a:pt x="4341" y="1023"/>
                  </a:lnTo>
                  <a:lnTo>
                    <a:pt x="4491" y="1173"/>
                  </a:lnTo>
                  <a:lnTo>
                    <a:pt x="4641" y="1348"/>
                  </a:lnTo>
                  <a:lnTo>
                    <a:pt x="4790" y="1522"/>
                  </a:lnTo>
                  <a:lnTo>
                    <a:pt x="4890" y="1722"/>
                  </a:lnTo>
                  <a:lnTo>
                    <a:pt x="4990" y="1921"/>
                  </a:lnTo>
                  <a:lnTo>
                    <a:pt x="5065" y="2146"/>
                  </a:lnTo>
                  <a:lnTo>
                    <a:pt x="5140" y="2371"/>
                  </a:lnTo>
                  <a:lnTo>
                    <a:pt x="5164" y="2595"/>
                  </a:lnTo>
                  <a:lnTo>
                    <a:pt x="5189" y="2845"/>
                  </a:lnTo>
                  <a:lnTo>
                    <a:pt x="5164" y="3069"/>
                  </a:lnTo>
                  <a:lnTo>
                    <a:pt x="5140" y="3294"/>
                  </a:lnTo>
                  <a:lnTo>
                    <a:pt x="5065" y="3518"/>
                  </a:lnTo>
                  <a:lnTo>
                    <a:pt x="4990" y="3743"/>
                  </a:lnTo>
                  <a:lnTo>
                    <a:pt x="4890" y="3942"/>
                  </a:lnTo>
                  <a:lnTo>
                    <a:pt x="4790" y="4142"/>
                  </a:lnTo>
                  <a:lnTo>
                    <a:pt x="4641" y="4316"/>
                  </a:lnTo>
                  <a:lnTo>
                    <a:pt x="4491" y="4491"/>
                  </a:lnTo>
                  <a:lnTo>
                    <a:pt x="4341" y="4641"/>
                  </a:lnTo>
                  <a:lnTo>
                    <a:pt x="4142" y="4765"/>
                  </a:lnTo>
                  <a:lnTo>
                    <a:pt x="3967" y="4890"/>
                  </a:lnTo>
                  <a:lnTo>
                    <a:pt x="3742" y="4990"/>
                  </a:lnTo>
                  <a:lnTo>
                    <a:pt x="3543" y="5065"/>
                  </a:lnTo>
                  <a:lnTo>
                    <a:pt x="3318" y="5115"/>
                  </a:lnTo>
                  <a:lnTo>
                    <a:pt x="3094" y="5165"/>
                  </a:lnTo>
                  <a:lnTo>
                    <a:pt x="2595" y="5165"/>
                  </a:lnTo>
                  <a:lnTo>
                    <a:pt x="2370" y="5115"/>
                  </a:lnTo>
                  <a:lnTo>
                    <a:pt x="2146" y="5065"/>
                  </a:lnTo>
                  <a:lnTo>
                    <a:pt x="1946" y="4990"/>
                  </a:lnTo>
                  <a:lnTo>
                    <a:pt x="1722" y="4890"/>
                  </a:lnTo>
                  <a:lnTo>
                    <a:pt x="1547" y="4765"/>
                  </a:lnTo>
                  <a:lnTo>
                    <a:pt x="1372" y="4641"/>
                  </a:lnTo>
                  <a:lnTo>
                    <a:pt x="1198" y="4491"/>
                  </a:lnTo>
                  <a:lnTo>
                    <a:pt x="1048" y="4316"/>
                  </a:lnTo>
                  <a:lnTo>
                    <a:pt x="898" y="4142"/>
                  </a:lnTo>
                  <a:lnTo>
                    <a:pt x="799" y="3942"/>
                  </a:lnTo>
                  <a:lnTo>
                    <a:pt x="699" y="3743"/>
                  </a:lnTo>
                  <a:lnTo>
                    <a:pt x="624" y="3518"/>
                  </a:lnTo>
                  <a:lnTo>
                    <a:pt x="549" y="3294"/>
                  </a:lnTo>
                  <a:lnTo>
                    <a:pt x="524" y="3069"/>
                  </a:lnTo>
                  <a:lnTo>
                    <a:pt x="499" y="2845"/>
                  </a:lnTo>
                  <a:lnTo>
                    <a:pt x="524" y="2620"/>
                  </a:lnTo>
                  <a:lnTo>
                    <a:pt x="549" y="2420"/>
                  </a:lnTo>
                  <a:lnTo>
                    <a:pt x="599" y="2221"/>
                  </a:lnTo>
                  <a:lnTo>
                    <a:pt x="649" y="2021"/>
                  </a:lnTo>
                  <a:lnTo>
                    <a:pt x="674" y="1921"/>
                  </a:lnTo>
                  <a:lnTo>
                    <a:pt x="649" y="1822"/>
                  </a:lnTo>
                  <a:lnTo>
                    <a:pt x="599" y="1747"/>
                  </a:lnTo>
                  <a:lnTo>
                    <a:pt x="499" y="1697"/>
                  </a:lnTo>
                  <a:lnTo>
                    <a:pt x="399" y="1672"/>
                  </a:lnTo>
                  <a:lnTo>
                    <a:pt x="300" y="1697"/>
                  </a:lnTo>
                  <a:lnTo>
                    <a:pt x="225" y="1747"/>
                  </a:lnTo>
                  <a:lnTo>
                    <a:pt x="175" y="1847"/>
                  </a:lnTo>
                  <a:lnTo>
                    <a:pt x="100" y="2096"/>
                  </a:lnTo>
                  <a:lnTo>
                    <a:pt x="50" y="2321"/>
                  </a:lnTo>
                  <a:lnTo>
                    <a:pt x="0" y="2570"/>
                  </a:lnTo>
                  <a:lnTo>
                    <a:pt x="0" y="2845"/>
                  </a:lnTo>
                  <a:lnTo>
                    <a:pt x="25" y="3119"/>
                  </a:lnTo>
                  <a:lnTo>
                    <a:pt x="50" y="3418"/>
                  </a:lnTo>
                  <a:lnTo>
                    <a:pt x="125" y="3668"/>
                  </a:lnTo>
                  <a:lnTo>
                    <a:pt x="225" y="3942"/>
                  </a:lnTo>
                  <a:lnTo>
                    <a:pt x="350" y="4192"/>
                  </a:lnTo>
                  <a:lnTo>
                    <a:pt x="499" y="4416"/>
                  </a:lnTo>
                  <a:lnTo>
                    <a:pt x="649" y="4641"/>
                  </a:lnTo>
                  <a:lnTo>
                    <a:pt x="824" y="4840"/>
                  </a:lnTo>
                  <a:lnTo>
                    <a:pt x="1048" y="5040"/>
                  </a:lnTo>
                  <a:lnTo>
                    <a:pt x="1248" y="5190"/>
                  </a:lnTo>
                  <a:lnTo>
                    <a:pt x="1497" y="5339"/>
                  </a:lnTo>
                  <a:lnTo>
                    <a:pt x="1747" y="5464"/>
                  </a:lnTo>
                  <a:lnTo>
                    <a:pt x="1996" y="5539"/>
                  </a:lnTo>
                  <a:lnTo>
                    <a:pt x="2271" y="5614"/>
                  </a:lnTo>
                  <a:lnTo>
                    <a:pt x="2545" y="5664"/>
                  </a:lnTo>
                  <a:lnTo>
                    <a:pt x="2844" y="5689"/>
                  </a:lnTo>
                  <a:lnTo>
                    <a:pt x="3144" y="5664"/>
                  </a:lnTo>
                  <a:lnTo>
                    <a:pt x="3418" y="5614"/>
                  </a:lnTo>
                  <a:lnTo>
                    <a:pt x="3693" y="5539"/>
                  </a:lnTo>
                  <a:lnTo>
                    <a:pt x="3942" y="5464"/>
                  </a:lnTo>
                  <a:lnTo>
                    <a:pt x="4192" y="5339"/>
                  </a:lnTo>
                  <a:lnTo>
                    <a:pt x="4441" y="5190"/>
                  </a:lnTo>
                  <a:lnTo>
                    <a:pt x="4641" y="5040"/>
                  </a:lnTo>
                  <a:lnTo>
                    <a:pt x="4865" y="4840"/>
                  </a:lnTo>
                  <a:lnTo>
                    <a:pt x="5040" y="4641"/>
                  </a:lnTo>
                  <a:lnTo>
                    <a:pt x="5189" y="4416"/>
                  </a:lnTo>
                  <a:lnTo>
                    <a:pt x="5339" y="4192"/>
                  </a:lnTo>
                  <a:lnTo>
                    <a:pt x="5464" y="3942"/>
                  </a:lnTo>
                  <a:lnTo>
                    <a:pt x="5564" y="3668"/>
                  </a:lnTo>
                  <a:lnTo>
                    <a:pt x="5638" y="3418"/>
                  </a:lnTo>
                  <a:lnTo>
                    <a:pt x="5663" y="3119"/>
                  </a:lnTo>
                  <a:lnTo>
                    <a:pt x="5688" y="2845"/>
                  </a:lnTo>
                  <a:lnTo>
                    <a:pt x="5663" y="2545"/>
                  </a:lnTo>
                  <a:lnTo>
                    <a:pt x="5638" y="2271"/>
                  </a:lnTo>
                  <a:lnTo>
                    <a:pt x="5564" y="1996"/>
                  </a:lnTo>
                  <a:lnTo>
                    <a:pt x="5464" y="1722"/>
                  </a:lnTo>
                  <a:lnTo>
                    <a:pt x="5339" y="1472"/>
                  </a:lnTo>
                  <a:lnTo>
                    <a:pt x="5189" y="1248"/>
                  </a:lnTo>
                  <a:lnTo>
                    <a:pt x="5040" y="1023"/>
                  </a:lnTo>
                  <a:lnTo>
                    <a:pt x="4865" y="824"/>
                  </a:lnTo>
                  <a:lnTo>
                    <a:pt x="4641" y="649"/>
                  </a:lnTo>
                  <a:lnTo>
                    <a:pt x="4441" y="475"/>
                  </a:lnTo>
                  <a:lnTo>
                    <a:pt x="4192" y="325"/>
                  </a:lnTo>
                  <a:lnTo>
                    <a:pt x="3942" y="225"/>
                  </a:lnTo>
                  <a:lnTo>
                    <a:pt x="3693" y="125"/>
                  </a:lnTo>
                  <a:lnTo>
                    <a:pt x="3418" y="50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46;p69">
              <a:extLst>
                <a:ext uri="{FF2B5EF4-FFF2-40B4-BE49-F238E27FC236}">
                  <a16:creationId xmlns:a16="http://schemas.microsoft.com/office/drawing/2014/main" id="{AA18969D-044D-144D-9D26-230555D16A9C}"/>
                </a:ext>
              </a:extLst>
            </p:cNvPr>
            <p:cNvSpPr/>
            <p:nvPr/>
          </p:nvSpPr>
          <p:spPr>
            <a:xfrm>
              <a:off x="4979400" y="4082725"/>
              <a:ext cx="82350" cy="82975"/>
            </a:xfrm>
            <a:custGeom>
              <a:avLst/>
              <a:gdLst/>
              <a:ahLst/>
              <a:cxnLst/>
              <a:rect l="l" t="t" r="r" b="b"/>
              <a:pathLst>
                <a:path w="3294" h="3319" extrusionOk="0">
                  <a:moveTo>
                    <a:pt x="1972" y="524"/>
                  </a:moveTo>
                  <a:lnTo>
                    <a:pt x="1972" y="1073"/>
                  </a:lnTo>
                  <a:lnTo>
                    <a:pt x="1997" y="1173"/>
                  </a:lnTo>
                  <a:lnTo>
                    <a:pt x="2046" y="1247"/>
                  </a:lnTo>
                  <a:lnTo>
                    <a:pt x="2121" y="1322"/>
                  </a:lnTo>
                  <a:lnTo>
                    <a:pt x="2795" y="1322"/>
                  </a:lnTo>
                  <a:lnTo>
                    <a:pt x="2795" y="1996"/>
                  </a:lnTo>
                  <a:lnTo>
                    <a:pt x="2221" y="1996"/>
                  </a:lnTo>
                  <a:lnTo>
                    <a:pt x="2121" y="2021"/>
                  </a:lnTo>
                  <a:lnTo>
                    <a:pt x="2046" y="2071"/>
                  </a:lnTo>
                  <a:lnTo>
                    <a:pt x="1997" y="2146"/>
                  </a:lnTo>
                  <a:lnTo>
                    <a:pt x="1972" y="2245"/>
                  </a:lnTo>
                  <a:lnTo>
                    <a:pt x="1972" y="2819"/>
                  </a:lnTo>
                  <a:lnTo>
                    <a:pt x="1323" y="2819"/>
                  </a:lnTo>
                  <a:lnTo>
                    <a:pt x="1323" y="2245"/>
                  </a:lnTo>
                  <a:lnTo>
                    <a:pt x="1298" y="2146"/>
                  </a:lnTo>
                  <a:lnTo>
                    <a:pt x="1248" y="2071"/>
                  </a:lnTo>
                  <a:lnTo>
                    <a:pt x="1173" y="2021"/>
                  </a:lnTo>
                  <a:lnTo>
                    <a:pt x="1074" y="1996"/>
                  </a:lnTo>
                  <a:lnTo>
                    <a:pt x="500" y="1996"/>
                  </a:lnTo>
                  <a:lnTo>
                    <a:pt x="500" y="1322"/>
                  </a:lnTo>
                  <a:lnTo>
                    <a:pt x="1173" y="1322"/>
                  </a:lnTo>
                  <a:lnTo>
                    <a:pt x="1248" y="1247"/>
                  </a:lnTo>
                  <a:lnTo>
                    <a:pt x="1298" y="1173"/>
                  </a:lnTo>
                  <a:lnTo>
                    <a:pt x="1323" y="1073"/>
                  </a:lnTo>
                  <a:lnTo>
                    <a:pt x="1323" y="524"/>
                  </a:lnTo>
                  <a:close/>
                  <a:moveTo>
                    <a:pt x="1198" y="0"/>
                  </a:moveTo>
                  <a:lnTo>
                    <a:pt x="1123" y="25"/>
                  </a:lnTo>
                  <a:lnTo>
                    <a:pt x="1049" y="50"/>
                  </a:lnTo>
                  <a:lnTo>
                    <a:pt x="924" y="125"/>
                  </a:lnTo>
                  <a:lnTo>
                    <a:pt x="849" y="250"/>
                  </a:lnTo>
                  <a:lnTo>
                    <a:pt x="824" y="324"/>
                  </a:lnTo>
                  <a:lnTo>
                    <a:pt x="799" y="399"/>
                  </a:lnTo>
                  <a:lnTo>
                    <a:pt x="799" y="823"/>
                  </a:lnTo>
                  <a:lnTo>
                    <a:pt x="300" y="823"/>
                  </a:lnTo>
                  <a:lnTo>
                    <a:pt x="225" y="848"/>
                  </a:lnTo>
                  <a:lnTo>
                    <a:pt x="101" y="948"/>
                  </a:lnTo>
                  <a:lnTo>
                    <a:pt x="26" y="1073"/>
                  </a:lnTo>
                  <a:lnTo>
                    <a:pt x="1" y="1123"/>
                  </a:lnTo>
                  <a:lnTo>
                    <a:pt x="1" y="1222"/>
                  </a:lnTo>
                  <a:lnTo>
                    <a:pt x="1" y="2121"/>
                  </a:lnTo>
                  <a:lnTo>
                    <a:pt x="1" y="2195"/>
                  </a:lnTo>
                  <a:lnTo>
                    <a:pt x="26" y="2270"/>
                  </a:lnTo>
                  <a:lnTo>
                    <a:pt x="101" y="2395"/>
                  </a:lnTo>
                  <a:lnTo>
                    <a:pt x="225" y="2470"/>
                  </a:lnTo>
                  <a:lnTo>
                    <a:pt x="300" y="2495"/>
                  </a:lnTo>
                  <a:lnTo>
                    <a:pt x="799" y="2495"/>
                  </a:lnTo>
                  <a:lnTo>
                    <a:pt x="799" y="2919"/>
                  </a:lnTo>
                  <a:lnTo>
                    <a:pt x="824" y="3019"/>
                  </a:lnTo>
                  <a:lnTo>
                    <a:pt x="849" y="3094"/>
                  </a:lnTo>
                  <a:lnTo>
                    <a:pt x="924" y="3193"/>
                  </a:lnTo>
                  <a:lnTo>
                    <a:pt x="1049" y="3293"/>
                  </a:lnTo>
                  <a:lnTo>
                    <a:pt x="1123" y="3318"/>
                  </a:lnTo>
                  <a:lnTo>
                    <a:pt x="2171" y="3318"/>
                  </a:lnTo>
                  <a:lnTo>
                    <a:pt x="2246" y="3293"/>
                  </a:lnTo>
                  <a:lnTo>
                    <a:pt x="2371" y="3193"/>
                  </a:lnTo>
                  <a:lnTo>
                    <a:pt x="2446" y="3094"/>
                  </a:lnTo>
                  <a:lnTo>
                    <a:pt x="2471" y="3019"/>
                  </a:lnTo>
                  <a:lnTo>
                    <a:pt x="2496" y="2919"/>
                  </a:lnTo>
                  <a:lnTo>
                    <a:pt x="2496" y="2495"/>
                  </a:lnTo>
                  <a:lnTo>
                    <a:pt x="2995" y="2495"/>
                  </a:lnTo>
                  <a:lnTo>
                    <a:pt x="3069" y="2470"/>
                  </a:lnTo>
                  <a:lnTo>
                    <a:pt x="3194" y="2395"/>
                  </a:lnTo>
                  <a:lnTo>
                    <a:pt x="3269" y="2270"/>
                  </a:lnTo>
                  <a:lnTo>
                    <a:pt x="3294" y="2195"/>
                  </a:lnTo>
                  <a:lnTo>
                    <a:pt x="3294" y="2121"/>
                  </a:lnTo>
                  <a:lnTo>
                    <a:pt x="3294" y="1222"/>
                  </a:lnTo>
                  <a:lnTo>
                    <a:pt x="3294" y="1123"/>
                  </a:lnTo>
                  <a:lnTo>
                    <a:pt x="3269" y="1073"/>
                  </a:lnTo>
                  <a:lnTo>
                    <a:pt x="3194" y="948"/>
                  </a:lnTo>
                  <a:lnTo>
                    <a:pt x="3069" y="848"/>
                  </a:lnTo>
                  <a:lnTo>
                    <a:pt x="2995" y="823"/>
                  </a:lnTo>
                  <a:lnTo>
                    <a:pt x="2496" y="823"/>
                  </a:lnTo>
                  <a:lnTo>
                    <a:pt x="2496" y="399"/>
                  </a:lnTo>
                  <a:lnTo>
                    <a:pt x="2471" y="324"/>
                  </a:lnTo>
                  <a:lnTo>
                    <a:pt x="2446" y="250"/>
                  </a:lnTo>
                  <a:lnTo>
                    <a:pt x="2371" y="125"/>
                  </a:lnTo>
                  <a:lnTo>
                    <a:pt x="2246" y="50"/>
                  </a:lnTo>
                  <a:lnTo>
                    <a:pt x="2171" y="25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5" name="Google Shape;5169;p69">
            <a:extLst>
              <a:ext uri="{FF2B5EF4-FFF2-40B4-BE49-F238E27FC236}">
                <a16:creationId xmlns:a16="http://schemas.microsoft.com/office/drawing/2014/main" id="{DD809828-DFAB-244C-B669-3B171B52486A}"/>
              </a:ext>
            </a:extLst>
          </p:cNvPr>
          <p:cNvGrpSpPr/>
          <p:nvPr/>
        </p:nvGrpSpPr>
        <p:grpSpPr>
          <a:xfrm>
            <a:off x="930963" y="3692701"/>
            <a:ext cx="357394" cy="352448"/>
            <a:chOff x="6198725" y="2670050"/>
            <a:chExt cx="434100" cy="385475"/>
          </a:xfrm>
        </p:grpSpPr>
        <p:sp>
          <p:nvSpPr>
            <p:cNvPr id="76" name="Google Shape;5170;p69">
              <a:extLst>
                <a:ext uri="{FF2B5EF4-FFF2-40B4-BE49-F238E27FC236}">
                  <a16:creationId xmlns:a16="http://schemas.microsoft.com/office/drawing/2014/main" id="{8441F2A1-A7E8-1344-8426-A8BCEAD19B85}"/>
                </a:ext>
              </a:extLst>
            </p:cNvPr>
            <p:cNvSpPr/>
            <p:nvPr/>
          </p:nvSpPr>
          <p:spPr>
            <a:xfrm>
              <a:off x="6205575" y="2692500"/>
              <a:ext cx="421025" cy="356150"/>
            </a:xfrm>
            <a:custGeom>
              <a:avLst/>
              <a:gdLst/>
              <a:ahLst/>
              <a:cxnLst/>
              <a:rect l="l" t="t" r="r" b="b"/>
              <a:pathLst>
                <a:path w="16841" h="14246" extrusionOk="0">
                  <a:moveTo>
                    <a:pt x="8258" y="1"/>
                  </a:moveTo>
                  <a:lnTo>
                    <a:pt x="8084" y="51"/>
                  </a:lnTo>
                  <a:lnTo>
                    <a:pt x="7909" y="101"/>
                  </a:lnTo>
                  <a:lnTo>
                    <a:pt x="7760" y="176"/>
                  </a:lnTo>
                  <a:lnTo>
                    <a:pt x="7610" y="275"/>
                  </a:lnTo>
                  <a:lnTo>
                    <a:pt x="7460" y="375"/>
                  </a:lnTo>
                  <a:lnTo>
                    <a:pt x="7335" y="525"/>
                  </a:lnTo>
                  <a:lnTo>
                    <a:pt x="7236" y="674"/>
                  </a:lnTo>
                  <a:lnTo>
                    <a:pt x="225" y="12100"/>
                  </a:lnTo>
                  <a:lnTo>
                    <a:pt x="126" y="12275"/>
                  </a:lnTo>
                  <a:lnTo>
                    <a:pt x="51" y="12450"/>
                  </a:lnTo>
                  <a:lnTo>
                    <a:pt x="26" y="12649"/>
                  </a:lnTo>
                  <a:lnTo>
                    <a:pt x="1" y="12824"/>
                  </a:lnTo>
                  <a:lnTo>
                    <a:pt x="26" y="13024"/>
                  </a:lnTo>
                  <a:lnTo>
                    <a:pt x="51" y="13198"/>
                  </a:lnTo>
                  <a:lnTo>
                    <a:pt x="101" y="13373"/>
                  </a:lnTo>
                  <a:lnTo>
                    <a:pt x="175" y="13522"/>
                  </a:lnTo>
                  <a:lnTo>
                    <a:pt x="275" y="13672"/>
                  </a:lnTo>
                  <a:lnTo>
                    <a:pt x="400" y="13822"/>
                  </a:lnTo>
                  <a:lnTo>
                    <a:pt x="550" y="13947"/>
                  </a:lnTo>
                  <a:lnTo>
                    <a:pt x="699" y="14046"/>
                  </a:lnTo>
                  <a:lnTo>
                    <a:pt x="849" y="14146"/>
                  </a:lnTo>
                  <a:lnTo>
                    <a:pt x="1024" y="14196"/>
                  </a:lnTo>
                  <a:lnTo>
                    <a:pt x="1223" y="14246"/>
                  </a:lnTo>
                  <a:lnTo>
                    <a:pt x="15618" y="14246"/>
                  </a:lnTo>
                  <a:lnTo>
                    <a:pt x="15818" y="14196"/>
                  </a:lnTo>
                  <a:lnTo>
                    <a:pt x="15992" y="14146"/>
                  </a:lnTo>
                  <a:lnTo>
                    <a:pt x="16142" y="14046"/>
                  </a:lnTo>
                  <a:lnTo>
                    <a:pt x="16292" y="13947"/>
                  </a:lnTo>
                  <a:lnTo>
                    <a:pt x="16441" y="13822"/>
                  </a:lnTo>
                  <a:lnTo>
                    <a:pt x="16541" y="13672"/>
                  </a:lnTo>
                  <a:lnTo>
                    <a:pt x="16641" y="13522"/>
                  </a:lnTo>
                  <a:lnTo>
                    <a:pt x="16741" y="13373"/>
                  </a:lnTo>
                  <a:lnTo>
                    <a:pt x="16791" y="13198"/>
                  </a:lnTo>
                  <a:lnTo>
                    <a:pt x="16816" y="13024"/>
                  </a:lnTo>
                  <a:lnTo>
                    <a:pt x="16840" y="12824"/>
                  </a:lnTo>
                  <a:lnTo>
                    <a:pt x="16816" y="12649"/>
                  </a:lnTo>
                  <a:lnTo>
                    <a:pt x="16791" y="12450"/>
                  </a:lnTo>
                  <a:lnTo>
                    <a:pt x="16716" y="12275"/>
                  </a:lnTo>
                  <a:lnTo>
                    <a:pt x="16616" y="12100"/>
                  </a:lnTo>
                  <a:lnTo>
                    <a:pt x="9656" y="674"/>
                  </a:lnTo>
                  <a:lnTo>
                    <a:pt x="9531" y="525"/>
                  </a:lnTo>
                  <a:lnTo>
                    <a:pt x="9406" y="375"/>
                  </a:lnTo>
                  <a:lnTo>
                    <a:pt x="9256" y="275"/>
                  </a:lnTo>
                  <a:lnTo>
                    <a:pt x="9107" y="176"/>
                  </a:lnTo>
                  <a:lnTo>
                    <a:pt x="8957" y="101"/>
                  </a:lnTo>
                  <a:lnTo>
                    <a:pt x="8782" y="51"/>
                  </a:lnTo>
                  <a:lnTo>
                    <a:pt x="8608" y="1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171;p69">
              <a:extLst>
                <a:ext uri="{FF2B5EF4-FFF2-40B4-BE49-F238E27FC236}">
                  <a16:creationId xmlns:a16="http://schemas.microsoft.com/office/drawing/2014/main" id="{676D7D44-2746-204C-9578-BEA210B8EFD2}"/>
                </a:ext>
              </a:extLst>
            </p:cNvPr>
            <p:cNvSpPr/>
            <p:nvPr/>
          </p:nvSpPr>
          <p:spPr>
            <a:xfrm>
              <a:off x="6205575" y="2692500"/>
              <a:ext cx="248250" cy="356150"/>
            </a:xfrm>
            <a:custGeom>
              <a:avLst/>
              <a:gdLst/>
              <a:ahLst/>
              <a:cxnLst/>
              <a:rect l="l" t="t" r="r" b="b"/>
              <a:pathLst>
                <a:path w="9930" h="14246" extrusionOk="0">
                  <a:moveTo>
                    <a:pt x="8258" y="1"/>
                  </a:moveTo>
                  <a:lnTo>
                    <a:pt x="8084" y="51"/>
                  </a:lnTo>
                  <a:lnTo>
                    <a:pt x="7909" y="101"/>
                  </a:lnTo>
                  <a:lnTo>
                    <a:pt x="7760" y="176"/>
                  </a:lnTo>
                  <a:lnTo>
                    <a:pt x="7610" y="275"/>
                  </a:lnTo>
                  <a:lnTo>
                    <a:pt x="7460" y="375"/>
                  </a:lnTo>
                  <a:lnTo>
                    <a:pt x="7335" y="525"/>
                  </a:lnTo>
                  <a:lnTo>
                    <a:pt x="7236" y="674"/>
                  </a:lnTo>
                  <a:lnTo>
                    <a:pt x="225" y="12100"/>
                  </a:lnTo>
                  <a:lnTo>
                    <a:pt x="126" y="12275"/>
                  </a:lnTo>
                  <a:lnTo>
                    <a:pt x="51" y="12450"/>
                  </a:lnTo>
                  <a:lnTo>
                    <a:pt x="26" y="12649"/>
                  </a:lnTo>
                  <a:lnTo>
                    <a:pt x="1" y="12824"/>
                  </a:lnTo>
                  <a:lnTo>
                    <a:pt x="26" y="13024"/>
                  </a:lnTo>
                  <a:lnTo>
                    <a:pt x="51" y="13198"/>
                  </a:lnTo>
                  <a:lnTo>
                    <a:pt x="101" y="13373"/>
                  </a:lnTo>
                  <a:lnTo>
                    <a:pt x="175" y="13522"/>
                  </a:lnTo>
                  <a:lnTo>
                    <a:pt x="275" y="13672"/>
                  </a:lnTo>
                  <a:lnTo>
                    <a:pt x="400" y="13822"/>
                  </a:lnTo>
                  <a:lnTo>
                    <a:pt x="550" y="13947"/>
                  </a:lnTo>
                  <a:lnTo>
                    <a:pt x="699" y="14046"/>
                  </a:lnTo>
                  <a:lnTo>
                    <a:pt x="849" y="14146"/>
                  </a:lnTo>
                  <a:lnTo>
                    <a:pt x="1024" y="14196"/>
                  </a:lnTo>
                  <a:lnTo>
                    <a:pt x="1223" y="14246"/>
                  </a:lnTo>
                  <a:lnTo>
                    <a:pt x="2146" y="14246"/>
                  </a:lnTo>
                  <a:lnTo>
                    <a:pt x="2096" y="13972"/>
                  </a:lnTo>
                  <a:lnTo>
                    <a:pt x="2096" y="13822"/>
                  </a:lnTo>
                  <a:lnTo>
                    <a:pt x="2096" y="13672"/>
                  </a:lnTo>
                  <a:lnTo>
                    <a:pt x="2121" y="13547"/>
                  </a:lnTo>
                  <a:lnTo>
                    <a:pt x="2171" y="13398"/>
                  </a:lnTo>
                  <a:lnTo>
                    <a:pt x="2221" y="13248"/>
                  </a:lnTo>
                  <a:lnTo>
                    <a:pt x="2321" y="13098"/>
                  </a:lnTo>
                  <a:lnTo>
                    <a:pt x="9306" y="1697"/>
                  </a:lnTo>
                  <a:lnTo>
                    <a:pt x="9431" y="1523"/>
                  </a:lnTo>
                  <a:lnTo>
                    <a:pt x="9581" y="1373"/>
                  </a:lnTo>
                  <a:lnTo>
                    <a:pt x="9755" y="1248"/>
                  </a:lnTo>
                  <a:lnTo>
                    <a:pt x="9930" y="1148"/>
                  </a:lnTo>
                  <a:lnTo>
                    <a:pt x="9656" y="674"/>
                  </a:lnTo>
                  <a:lnTo>
                    <a:pt x="9531" y="525"/>
                  </a:lnTo>
                  <a:lnTo>
                    <a:pt x="9406" y="375"/>
                  </a:lnTo>
                  <a:lnTo>
                    <a:pt x="9256" y="275"/>
                  </a:lnTo>
                  <a:lnTo>
                    <a:pt x="9107" y="176"/>
                  </a:lnTo>
                  <a:lnTo>
                    <a:pt x="8957" y="101"/>
                  </a:lnTo>
                  <a:lnTo>
                    <a:pt x="8782" y="51"/>
                  </a:lnTo>
                  <a:lnTo>
                    <a:pt x="8608" y="1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172;p69">
              <a:extLst>
                <a:ext uri="{FF2B5EF4-FFF2-40B4-BE49-F238E27FC236}">
                  <a16:creationId xmlns:a16="http://schemas.microsoft.com/office/drawing/2014/main" id="{D13BC024-7D78-6D41-BDB2-3838BD4188FF}"/>
                </a:ext>
              </a:extLst>
            </p:cNvPr>
            <p:cNvSpPr/>
            <p:nvPr/>
          </p:nvSpPr>
          <p:spPr>
            <a:xfrm>
              <a:off x="6234900" y="2721200"/>
              <a:ext cx="362375" cy="298775"/>
            </a:xfrm>
            <a:custGeom>
              <a:avLst/>
              <a:gdLst/>
              <a:ahLst/>
              <a:cxnLst/>
              <a:rect l="l" t="t" r="r" b="b"/>
              <a:pathLst>
                <a:path w="14495" h="11951" extrusionOk="0">
                  <a:moveTo>
                    <a:pt x="7260" y="0"/>
                  </a:moveTo>
                  <a:lnTo>
                    <a:pt x="7160" y="25"/>
                  </a:lnTo>
                  <a:lnTo>
                    <a:pt x="7085" y="75"/>
                  </a:lnTo>
                  <a:lnTo>
                    <a:pt x="7036" y="125"/>
                  </a:lnTo>
                  <a:lnTo>
                    <a:pt x="25" y="11551"/>
                  </a:lnTo>
                  <a:lnTo>
                    <a:pt x="0" y="11626"/>
                  </a:lnTo>
                  <a:lnTo>
                    <a:pt x="0" y="11701"/>
                  </a:lnTo>
                  <a:lnTo>
                    <a:pt x="0" y="11776"/>
                  </a:lnTo>
                  <a:lnTo>
                    <a:pt x="25" y="11826"/>
                  </a:lnTo>
                  <a:lnTo>
                    <a:pt x="50" y="11876"/>
                  </a:lnTo>
                  <a:lnTo>
                    <a:pt x="100" y="11900"/>
                  </a:lnTo>
                  <a:lnTo>
                    <a:pt x="175" y="11950"/>
                  </a:lnTo>
                  <a:lnTo>
                    <a:pt x="14320" y="11950"/>
                  </a:lnTo>
                  <a:lnTo>
                    <a:pt x="14395" y="11900"/>
                  </a:lnTo>
                  <a:lnTo>
                    <a:pt x="14445" y="11876"/>
                  </a:lnTo>
                  <a:lnTo>
                    <a:pt x="14470" y="11826"/>
                  </a:lnTo>
                  <a:lnTo>
                    <a:pt x="14495" y="11776"/>
                  </a:lnTo>
                  <a:lnTo>
                    <a:pt x="14495" y="11701"/>
                  </a:lnTo>
                  <a:lnTo>
                    <a:pt x="14495" y="11626"/>
                  </a:lnTo>
                  <a:lnTo>
                    <a:pt x="14470" y="11551"/>
                  </a:lnTo>
                  <a:lnTo>
                    <a:pt x="7485" y="125"/>
                  </a:lnTo>
                  <a:lnTo>
                    <a:pt x="7435" y="75"/>
                  </a:lnTo>
                  <a:lnTo>
                    <a:pt x="7385" y="25"/>
                  </a:lnTo>
                  <a:lnTo>
                    <a:pt x="7260" y="0"/>
                  </a:lnTo>
                  <a:close/>
                </a:path>
              </a:pathLst>
            </a:custGeom>
            <a:solidFill>
              <a:srgbClr val="FFC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173;p69">
              <a:extLst>
                <a:ext uri="{FF2B5EF4-FFF2-40B4-BE49-F238E27FC236}">
                  <a16:creationId xmlns:a16="http://schemas.microsoft.com/office/drawing/2014/main" id="{4F5D18A1-4599-3B4A-B206-961D33D2B942}"/>
                </a:ext>
              </a:extLst>
            </p:cNvPr>
            <p:cNvSpPr/>
            <p:nvPr/>
          </p:nvSpPr>
          <p:spPr>
            <a:xfrm>
              <a:off x="6234900" y="2721200"/>
              <a:ext cx="198350" cy="298775"/>
            </a:xfrm>
            <a:custGeom>
              <a:avLst/>
              <a:gdLst/>
              <a:ahLst/>
              <a:cxnLst/>
              <a:rect l="l" t="t" r="r" b="b"/>
              <a:pathLst>
                <a:path w="7934" h="11951" extrusionOk="0">
                  <a:moveTo>
                    <a:pt x="7260" y="0"/>
                  </a:moveTo>
                  <a:lnTo>
                    <a:pt x="7160" y="25"/>
                  </a:lnTo>
                  <a:lnTo>
                    <a:pt x="7085" y="75"/>
                  </a:lnTo>
                  <a:lnTo>
                    <a:pt x="7036" y="125"/>
                  </a:lnTo>
                  <a:lnTo>
                    <a:pt x="25" y="11551"/>
                  </a:lnTo>
                  <a:lnTo>
                    <a:pt x="0" y="11626"/>
                  </a:lnTo>
                  <a:lnTo>
                    <a:pt x="0" y="11701"/>
                  </a:lnTo>
                  <a:lnTo>
                    <a:pt x="0" y="11776"/>
                  </a:lnTo>
                  <a:lnTo>
                    <a:pt x="25" y="11826"/>
                  </a:lnTo>
                  <a:lnTo>
                    <a:pt x="50" y="11876"/>
                  </a:lnTo>
                  <a:lnTo>
                    <a:pt x="100" y="11900"/>
                  </a:lnTo>
                  <a:lnTo>
                    <a:pt x="175" y="11950"/>
                  </a:lnTo>
                  <a:lnTo>
                    <a:pt x="1148" y="11950"/>
                  </a:lnTo>
                  <a:lnTo>
                    <a:pt x="7934" y="874"/>
                  </a:lnTo>
                  <a:lnTo>
                    <a:pt x="7485" y="125"/>
                  </a:lnTo>
                  <a:lnTo>
                    <a:pt x="7435" y="75"/>
                  </a:lnTo>
                  <a:lnTo>
                    <a:pt x="7385" y="25"/>
                  </a:lnTo>
                  <a:lnTo>
                    <a:pt x="7260" y="0"/>
                  </a:lnTo>
                  <a:close/>
                </a:path>
              </a:pathLst>
            </a:custGeom>
            <a:solidFill>
              <a:srgbClr val="FFC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174;p69">
              <a:extLst>
                <a:ext uri="{FF2B5EF4-FFF2-40B4-BE49-F238E27FC236}">
                  <a16:creationId xmlns:a16="http://schemas.microsoft.com/office/drawing/2014/main" id="{9D9CCAFD-C0B7-CE4C-BA60-7E96AC18F585}"/>
                </a:ext>
              </a:extLst>
            </p:cNvPr>
            <p:cNvSpPr/>
            <p:nvPr/>
          </p:nvSpPr>
          <p:spPr>
            <a:xfrm>
              <a:off x="6510575" y="2854050"/>
              <a:ext cx="89200" cy="89200"/>
            </a:xfrm>
            <a:custGeom>
              <a:avLst/>
              <a:gdLst/>
              <a:ahLst/>
              <a:cxnLst/>
              <a:rect l="l" t="t" r="r" b="b"/>
              <a:pathLst>
                <a:path w="3568" h="3568" extrusionOk="0">
                  <a:moveTo>
                    <a:pt x="1597" y="0"/>
                  </a:moveTo>
                  <a:lnTo>
                    <a:pt x="1422" y="25"/>
                  </a:lnTo>
                  <a:lnTo>
                    <a:pt x="1248" y="75"/>
                  </a:lnTo>
                  <a:lnTo>
                    <a:pt x="1098" y="125"/>
                  </a:lnTo>
                  <a:lnTo>
                    <a:pt x="923" y="200"/>
                  </a:lnTo>
                  <a:lnTo>
                    <a:pt x="774" y="300"/>
                  </a:lnTo>
                  <a:lnTo>
                    <a:pt x="649" y="399"/>
                  </a:lnTo>
                  <a:lnTo>
                    <a:pt x="524" y="524"/>
                  </a:lnTo>
                  <a:lnTo>
                    <a:pt x="399" y="649"/>
                  </a:lnTo>
                  <a:lnTo>
                    <a:pt x="300" y="774"/>
                  </a:lnTo>
                  <a:lnTo>
                    <a:pt x="225" y="923"/>
                  </a:lnTo>
                  <a:lnTo>
                    <a:pt x="150" y="1073"/>
                  </a:lnTo>
                  <a:lnTo>
                    <a:pt x="75" y="1248"/>
                  </a:lnTo>
                  <a:lnTo>
                    <a:pt x="25" y="1422"/>
                  </a:lnTo>
                  <a:lnTo>
                    <a:pt x="0" y="1597"/>
                  </a:lnTo>
                  <a:lnTo>
                    <a:pt x="0" y="1772"/>
                  </a:lnTo>
                  <a:lnTo>
                    <a:pt x="0" y="1946"/>
                  </a:lnTo>
                  <a:lnTo>
                    <a:pt x="25" y="2121"/>
                  </a:lnTo>
                  <a:lnTo>
                    <a:pt x="75" y="2295"/>
                  </a:lnTo>
                  <a:lnTo>
                    <a:pt x="150" y="2470"/>
                  </a:lnTo>
                  <a:lnTo>
                    <a:pt x="225" y="2620"/>
                  </a:lnTo>
                  <a:lnTo>
                    <a:pt x="300" y="2769"/>
                  </a:lnTo>
                  <a:lnTo>
                    <a:pt x="399" y="2919"/>
                  </a:lnTo>
                  <a:lnTo>
                    <a:pt x="524" y="3044"/>
                  </a:lnTo>
                  <a:lnTo>
                    <a:pt x="649" y="3144"/>
                  </a:lnTo>
                  <a:lnTo>
                    <a:pt x="774" y="3243"/>
                  </a:lnTo>
                  <a:lnTo>
                    <a:pt x="923" y="3343"/>
                  </a:lnTo>
                  <a:lnTo>
                    <a:pt x="1098" y="3418"/>
                  </a:lnTo>
                  <a:lnTo>
                    <a:pt x="1248" y="3468"/>
                  </a:lnTo>
                  <a:lnTo>
                    <a:pt x="1422" y="3518"/>
                  </a:lnTo>
                  <a:lnTo>
                    <a:pt x="1597" y="3543"/>
                  </a:lnTo>
                  <a:lnTo>
                    <a:pt x="1771" y="3568"/>
                  </a:lnTo>
                  <a:lnTo>
                    <a:pt x="1971" y="3543"/>
                  </a:lnTo>
                  <a:lnTo>
                    <a:pt x="2146" y="3518"/>
                  </a:lnTo>
                  <a:lnTo>
                    <a:pt x="2320" y="3468"/>
                  </a:lnTo>
                  <a:lnTo>
                    <a:pt x="2470" y="3418"/>
                  </a:lnTo>
                  <a:lnTo>
                    <a:pt x="2620" y="3343"/>
                  </a:lnTo>
                  <a:lnTo>
                    <a:pt x="2769" y="3243"/>
                  </a:lnTo>
                  <a:lnTo>
                    <a:pt x="2919" y="3144"/>
                  </a:lnTo>
                  <a:lnTo>
                    <a:pt x="3044" y="3044"/>
                  </a:lnTo>
                  <a:lnTo>
                    <a:pt x="3144" y="2919"/>
                  </a:lnTo>
                  <a:lnTo>
                    <a:pt x="3268" y="2769"/>
                  </a:lnTo>
                  <a:lnTo>
                    <a:pt x="3343" y="2620"/>
                  </a:lnTo>
                  <a:lnTo>
                    <a:pt x="3418" y="2470"/>
                  </a:lnTo>
                  <a:lnTo>
                    <a:pt x="3493" y="2295"/>
                  </a:lnTo>
                  <a:lnTo>
                    <a:pt x="3518" y="2121"/>
                  </a:lnTo>
                  <a:lnTo>
                    <a:pt x="3543" y="1946"/>
                  </a:lnTo>
                  <a:lnTo>
                    <a:pt x="3568" y="1772"/>
                  </a:lnTo>
                  <a:lnTo>
                    <a:pt x="3543" y="1597"/>
                  </a:lnTo>
                  <a:lnTo>
                    <a:pt x="3518" y="1422"/>
                  </a:lnTo>
                  <a:lnTo>
                    <a:pt x="3493" y="1248"/>
                  </a:lnTo>
                  <a:lnTo>
                    <a:pt x="3418" y="1073"/>
                  </a:lnTo>
                  <a:lnTo>
                    <a:pt x="3343" y="923"/>
                  </a:lnTo>
                  <a:lnTo>
                    <a:pt x="3268" y="774"/>
                  </a:lnTo>
                  <a:lnTo>
                    <a:pt x="3144" y="649"/>
                  </a:lnTo>
                  <a:lnTo>
                    <a:pt x="3044" y="524"/>
                  </a:lnTo>
                  <a:lnTo>
                    <a:pt x="2919" y="399"/>
                  </a:lnTo>
                  <a:lnTo>
                    <a:pt x="2769" y="300"/>
                  </a:lnTo>
                  <a:lnTo>
                    <a:pt x="2620" y="200"/>
                  </a:lnTo>
                  <a:lnTo>
                    <a:pt x="2470" y="125"/>
                  </a:lnTo>
                  <a:lnTo>
                    <a:pt x="2320" y="75"/>
                  </a:lnTo>
                  <a:lnTo>
                    <a:pt x="2146" y="25"/>
                  </a:lnTo>
                  <a:lnTo>
                    <a:pt x="1971" y="0"/>
                  </a:ln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175;p69">
              <a:extLst>
                <a:ext uri="{FF2B5EF4-FFF2-40B4-BE49-F238E27FC236}">
                  <a16:creationId xmlns:a16="http://schemas.microsoft.com/office/drawing/2014/main" id="{A8850B07-00CF-E242-AB0D-41F59FB4E7CE}"/>
                </a:ext>
              </a:extLst>
            </p:cNvPr>
            <p:cNvSpPr/>
            <p:nvPr/>
          </p:nvSpPr>
          <p:spPr>
            <a:xfrm>
              <a:off x="6519300" y="2860900"/>
              <a:ext cx="36200" cy="36200"/>
            </a:xfrm>
            <a:custGeom>
              <a:avLst/>
              <a:gdLst/>
              <a:ahLst/>
              <a:cxnLst/>
              <a:rect l="l" t="t" r="r" b="b"/>
              <a:pathLst>
                <a:path w="1448" h="1448" extrusionOk="0">
                  <a:moveTo>
                    <a:pt x="724" y="1"/>
                  </a:moveTo>
                  <a:lnTo>
                    <a:pt x="574" y="26"/>
                  </a:lnTo>
                  <a:lnTo>
                    <a:pt x="425" y="51"/>
                  </a:lnTo>
                  <a:lnTo>
                    <a:pt x="325" y="125"/>
                  </a:lnTo>
                  <a:lnTo>
                    <a:pt x="200" y="200"/>
                  </a:lnTo>
                  <a:lnTo>
                    <a:pt x="125" y="325"/>
                  </a:lnTo>
                  <a:lnTo>
                    <a:pt x="50" y="450"/>
                  </a:lnTo>
                  <a:lnTo>
                    <a:pt x="0" y="575"/>
                  </a:lnTo>
                  <a:lnTo>
                    <a:pt x="0" y="724"/>
                  </a:lnTo>
                  <a:lnTo>
                    <a:pt x="0" y="874"/>
                  </a:lnTo>
                  <a:lnTo>
                    <a:pt x="50" y="999"/>
                  </a:lnTo>
                  <a:lnTo>
                    <a:pt x="125" y="1123"/>
                  </a:lnTo>
                  <a:lnTo>
                    <a:pt x="200" y="1223"/>
                  </a:lnTo>
                  <a:lnTo>
                    <a:pt x="325" y="1323"/>
                  </a:lnTo>
                  <a:lnTo>
                    <a:pt x="425" y="1398"/>
                  </a:lnTo>
                  <a:lnTo>
                    <a:pt x="574" y="1423"/>
                  </a:lnTo>
                  <a:lnTo>
                    <a:pt x="724" y="1448"/>
                  </a:lnTo>
                  <a:lnTo>
                    <a:pt x="874" y="1423"/>
                  </a:lnTo>
                  <a:lnTo>
                    <a:pt x="998" y="1398"/>
                  </a:lnTo>
                  <a:lnTo>
                    <a:pt x="1123" y="1323"/>
                  </a:lnTo>
                  <a:lnTo>
                    <a:pt x="1223" y="1223"/>
                  </a:lnTo>
                  <a:lnTo>
                    <a:pt x="1323" y="1123"/>
                  </a:lnTo>
                  <a:lnTo>
                    <a:pt x="1373" y="999"/>
                  </a:lnTo>
                  <a:lnTo>
                    <a:pt x="1422" y="874"/>
                  </a:lnTo>
                  <a:lnTo>
                    <a:pt x="1447" y="724"/>
                  </a:lnTo>
                  <a:lnTo>
                    <a:pt x="1422" y="575"/>
                  </a:lnTo>
                  <a:lnTo>
                    <a:pt x="1373" y="450"/>
                  </a:lnTo>
                  <a:lnTo>
                    <a:pt x="1323" y="325"/>
                  </a:lnTo>
                  <a:lnTo>
                    <a:pt x="1223" y="200"/>
                  </a:lnTo>
                  <a:lnTo>
                    <a:pt x="1123" y="125"/>
                  </a:lnTo>
                  <a:lnTo>
                    <a:pt x="998" y="51"/>
                  </a:lnTo>
                  <a:lnTo>
                    <a:pt x="874" y="26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176;p69">
              <a:extLst>
                <a:ext uri="{FF2B5EF4-FFF2-40B4-BE49-F238E27FC236}">
                  <a16:creationId xmlns:a16="http://schemas.microsoft.com/office/drawing/2014/main" id="{3DBE2CB9-3846-4741-A61D-D042A0D1CC9E}"/>
                </a:ext>
              </a:extLst>
            </p:cNvPr>
            <p:cNvSpPr/>
            <p:nvPr/>
          </p:nvSpPr>
          <p:spPr>
            <a:xfrm>
              <a:off x="6513050" y="2727425"/>
              <a:ext cx="10650" cy="3150"/>
            </a:xfrm>
            <a:custGeom>
              <a:avLst/>
              <a:gdLst/>
              <a:ahLst/>
              <a:cxnLst/>
              <a:rect l="l" t="t" r="r" b="b"/>
              <a:pathLst>
                <a:path w="426" h="126" extrusionOk="0">
                  <a:moveTo>
                    <a:pt x="1" y="126"/>
                  </a:moveTo>
                  <a:lnTo>
                    <a:pt x="425" y="1"/>
                  </a:lnTo>
                  <a:close/>
                </a:path>
              </a:pathLst>
            </a:custGeom>
            <a:solidFill>
              <a:srgbClr val="87E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177;p69">
              <a:extLst>
                <a:ext uri="{FF2B5EF4-FFF2-40B4-BE49-F238E27FC236}">
                  <a16:creationId xmlns:a16="http://schemas.microsoft.com/office/drawing/2014/main" id="{2127C76E-7AAB-D942-9628-780A1F64D6A5}"/>
                </a:ext>
              </a:extLst>
            </p:cNvPr>
            <p:cNvSpPr/>
            <p:nvPr/>
          </p:nvSpPr>
          <p:spPr>
            <a:xfrm>
              <a:off x="6513050" y="2727425"/>
              <a:ext cx="10650" cy="3150"/>
            </a:xfrm>
            <a:custGeom>
              <a:avLst/>
              <a:gdLst/>
              <a:ahLst/>
              <a:cxnLst/>
              <a:rect l="l" t="t" r="r" b="b"/>
              <a:pathLst>
                <a:path w="426" h="126" fill="none" extrusionOk="0">
                  <a:moveTo>
                    <a:pt x="1" y="126"/>
                  </a:moveTo>
                  <a:lnTo>
                    <a:pt x="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178;p69">
              <a:extLst>
                <a:ext uri="{FF2B5EF4-FFF2-40B4-BE49-F238E27FC236}">
                  <a16:creationId xmlns:a16="http://schemas.microsoft.com/office/drawing/2014/main" id="{38D0E6A7-B673-134C-801E-50A3195CDCC9}"/>
                </a:ext>
              </a:extLst>
            </p:cNvPr>
            <p:cNvSpPr/>
            <p:nvPr/>
          </p:nvSpPr>
          <p:spPr>
            <a:xfrm>
              <a:off x="6524300" y="2691875"/>
              <a:ext cx="65500" cy="65525"/>
            </a:xfrm>
            <a:custGeom>
              <a:avLst/>
              <a:gdLst/>
              <a:ahLst/>
              <a:cxnLst/>
              <a:rect l="l" t="t" r="r" b="b"/>
              <a:pathLst>
                <a:path w="2620" h="2621" extrusionOk="0">
                  <a:moveTo>
                    <a:pt x="1297" y="1"/>
                  </a:moveTo>
                  <a:lnTo>
                    <a:pt x="1048" y="26"/>
                  </a:lnTo>
                  <a:lnTo>
                    <a:pt x="798" y="101"/>
                  </a:lnTo>
                  <a:lnTo>
                    <a:pt x="574" y="225"/>
                  </a:lnTo>
                  <a:lnTo>
                    <a:pt x="374" y="400"/>
                  </a:lnTo>
                  <a:lnTo>
                    <a:pt x="225" y="575"/>
                  </a:lnTo>
                  <a:lnTo>
                    <a:pt x="100" y="799"/>
                  </a:lnTo>
                  <a:lnTo>
                    <a:pt x="25" y="1049"/>
                  </a:lnTo>
                  <a:lnTo>
                    <a:pt x="0" y="1323"/>
                  </a:lnTo>
                  <a:lnTo>
                    <a:pt x="25" y="1573"/>
                  </a:lnTo>
                  <a:lnTo>
                    <a:pt x="100" y="1822"/>
                  </a:lnTo>
                  <a:lnTo>
                    <a:pt x="225" y="2047"/>
                  </a:lnTo>
                  <a:lnTo>
                    <a:pt x="374" y="2246"/>
                  </a:lnTo>
                  <a:lnTo>
                    <a:pt x="574" y="2396"/>
                  </a:lnTo>
                  <a:lnTo>
                    <a:pt x="798" y="2521"/>
                  </a:lnTo>
                  <a:lnTo>
                    <a:pt x="1048" y="2595"/>
                  </a:lnTo>
                  <a:lnTo>
                    <a:pt x="1297" y="2620"/>
                  </a:lnTo>
                  <a:lnTo>
                    <a:pt x="1572" y="2595"/>
                  </a:lnTo>
                  <a:lnTo>
                    <a:pt x="1796" y="2521"/>
                  </a:lnTo>
                  <a:lnTo>
                    <a:pt x="2021" y="2396"/>
                  </a:lnTo>
                  <a:lnTo>
                    <a:pt x="2220" y="2246"/>
                  </a:lnTo>
                  <a:lnTo>
                    <a:pt x="2395" y="2047"/>
                  </a:lnTo>
                  <a:lnTo>
                    <a:pt x="2495" y="1822"/>
                  </a:lnTo>
                  <a:lnTo>
                    <a:pt x="2570" y="1573"/>
                  </a:lnTo>
                  <a:lnTo>
                    <a:pt x="2620" y="1323"/>
                  </a:lnTo>
                  <a:lnTo>
                    <a:pt x="2570" y="1049"/>
                  </a:lnTo>
                  <a:lnTo>
                    <a:pt x="2495" y="799"/>
                  </a:lnTo>
                  <a:lnTo>
                    <a:pt x="2395" y="575"/>
                  </a:lnTo>
                  <a:lnTo>
                    <a:pt x="2220" y="400"/>
                  </a:lnTo>
                  <a:lnTo>
                    <a:pt x="2021" y="225"/>
                  </a:lnTo>
                  <a:lnTo>
                    <a:pt x="1796" y="101"/>
                  </a:lnTo>
                  <a:lnTo>
                    <a:pt x="1572" y="26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7E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179;p69">
              <a:extLst>
                <a:ext uri="{FF2B5EF4-FFF2-40B4-BE49-F238E27FC236}">
                  <a16:creationId xmlns:a16="http://schemas.microsoft.com/office/drawing/2014/main" id="{FFC0D54E-E5AF-554B-9951-602D6230F98C}"/>
                </a:ext>
              </a:extLst>
            </p:cNvPr>
            <p:cNvSpPr/>
            <p:nvPr/>
          </p:nvSpPr>
          <p:spPr>
            <a:xfrm>
              <a:off x="6215550" y="2752375"/>
              <a:ext cx="73000" cy="73000"/>
            </a:xfrm>
            <a:custGeom>
              <a:avLst/>
              <a:gdLst/>
              <a:ahLst/>
              <a:cxnLst/>
              <a:rect l="l" t="t" r="r" b="b"/>
              <a:pathLst>
                <a:path w="2920" h="2920" extrusionOk="0">
                  <a:moveTo>
                    <a:pt x="1298" y="1"/>
                  </a:moveTo>
                  <a:lnTo>
                    <a:pt x="1149" y="26"/>
                  </a:lnTo>
                  <a:lnTo>
                    <a:pt x="874" y="101"/>
                  </a:lnTo>
                  <a:lnTo>
                    <a:pt x="650" y="250"/>
                  </a:lnTo>
                  <a:lnTo>
                    <a:pt x="425" y="425"/>
                  </a:lnTo>
                  <a:lnTo>
                    <a:pt x="250" y="649"/>
                  </a:lnTo>
                  <a:lnTo>
                    <a:pt x="101" y="874"/>
                  </a:lnTo>
                  <a:lnTo>
                    <a:pt x="26" y="1148"/>
                  </a:lnTo>
                  <a:lnTo>
                    <a:pt x="1" y="1298"/>
                  </a:lnTo>
                  <a:lnTo>
                    <a:pt x="1" y="1448"/>
                  </a:lnTo>
                  <a:lnTo>
                    <a:pt x="1" y="1597"/>
                  </a:lnTo>
                  <a:lnTo>
                    <a:pt x="26" y="1747"/>
                  </a:lnTo>
                  <a:lnTo>
                    <a:pt x="101" y="2022"/>
                  </a:lnTo>
                  <a:lnTo>
                    <a:pt x="250" y="2271"/>
                  </a:lnTo>
                  <a:lnTo>
                    <a:pt x="425" y="2496"/>
                  </a:lnTo>
                  <a:lnTo>
                    <a:pt x="650" y="2670"/>
                  </a:lnTo>
                  <a:lnTo>
                    <a:pt x="874" y="2795"/>
                  </a:lnTo>
                  <a:lnTo>
                    <a:pt x="1149" y="2895"/>
                  </a:lnTo>
                  <a:lnTo>
                    <a:pt x="1298" y="2895"/>
                  </a:lnTo>
                  <a:lnTo>
                    <a:pt x="1448" y="2920"/>
                  </a:lnTo>
                  <a:lnTo>
                    <a:pt x="1598" y="2895"/>
                  </a:lnTo>
                  <a:lnTo>
                    <a:pt x="1747" y="2895"/>
                  </a:lnTo>
                  <a:lnTo>
                    <a:pt x="2022" y="2795"/>
                  </a:lnTo>
                  <a:lnTo>
                    <a:pt x="2271" y="2670"/>
                  </a:lnTo>
                  <a:lnTo>
                    <a:pt x="2496" y="2496"/>
                  </a:lnTo>
                  <a:lnTo>
                    <a:pt x="2670" y="2271"/>
                  </a:lnTo>
                  <a:lnTo>
                    <a:pt x="2795" y="2022"/>
                  </a:lnTo>
                  <a:lnTo>
                    <a:pt x="2895" y="1747"/>
                  </a:lnTo>
                  <a:lnTo>
                    <a:pt x="2895" y="1597"/>
                  </a:lnTo>
                  <a:lnTo>
                    <a:pt x="2920" y="1448"/>
                  </a:lnTo>
                  <a:lnTo>
                    <a:pt x="2895" y="1298"/>
                  </a:lnTo>
                  <a:lnTo>
                    <a:pt x="2895" y="1148"/>
                  </a:lnTo>
                  <a:lnTo>
                    <a:pt x="2795" y="874"/>
                  </a:lnTo>
                  <a:lnTo>
                    <a:pt x="2670" y="649"/>
                  </a:lnTo>
                  <a:lnTo>
                    <a:pt x="2496" y="425"/>
                  </a:lnTo>
                  <a:lnTo>
                    <a:pt x="2271" y="250"/>
                  </a:lnTo>
                  <a:lnTo>
                    <a:pt x="2022" y="101"/>
                  </a:lnTo>
                  <a:lnTo>
                    <a:pt x="1747" y="26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FFC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180;p69">
              <a:extLst>
                <a:ext uri="{FF2B5EF4-FFF2-40B4-BE49-F238E27FC236}">
                  <a16:creationId xmlns:a16="http://schemas.microsoft.com/office/drawing/2014/main" id="{BA6D5F20-218D-8F44-82AB-E12C5B1E8A54}"/>
                </a:ext>
              </a:extLst>
            </p:cNvPr>
            <p:cNvSpPr/>
            <p:nvPr/>
          </p:nvSpPr>
          <p:spPr>
            <a:xfrm>
              <a:off x="6395800" y="2796675"/>
              <a:ext cx="41200" cy="113525"/>
            </a:xfrm>
            <a:custGeom>
              <a:avLst/>
              <a:gdLst/>
              <a:ahLst/>
              <a:cxnLst/>
              <a:rect l="l" t="t" r="r" b="b"/>
              <a:pathLst>
                <a:path w="1648" h="4541" extrusionOk="0">
                  <a:moveTo>
                    <a:pt x="400" y="0"/>
                  </a:moveTo>
                  <a:lnTo>
                    <a:pt x="300" y="50"/>
                  </a:lnTo>
                  <a:lnTo>
                    <a:pt x="225" y="100"/>
                  </a:lnTo>
                  <a:lnTo>
                    <a:pt x="151" y="150"/>
                  </a:lnTo>
                  <a:lnTo>
                    <a:pt x="76" y="225"/>
                  </a:lnTo>
                  <a:lnTo>
                    <a:pt x="51" y="324"/>
                  </a:lnTo>
                  <a:lnTo>
                    <a:pt x="1" y="399"/>
                  </a:lnTo>
                  <a:lnTo>
                    <a:pt x="1" y="499"/>
                  </a:lnTo>
                  <a:lnTo>
                    <a:pt x="101" y="4141"/>
                  </a:lnTo>
                  <a:lnTo>
                    <a:pt x="101" y="4216"/>
                  </a:lnTo>
                  <a:lnTo>
                    <a:pt x="126" y="4291"/>
                  </a:lnTo>
                  <a:lnTo>
                    <a:pt x="175" y="4366"/>
                  </a:lnTo>
                  <a:lnTo>
                    <a:pt x="225" y="4416"/>
                  </a:lnTo>
                  <a:lnTo>
                    <a:pt x="275" y="4466"/>
                  </a:lnTo>
                  <a:lnTo>
                    <a:pt x="350" y="4516"/>
                  </a:lnTo>
                  <a:lnTo>
                    <a:pt x="425" y="4541"/>
                  </a:lnTo>
                  <a:lnTo>
                    <a:pt x="1223" y="4541"/>
                  </a:lnTo>
                  <a:lnTo>
                    <a:pt x="1298" y="4516"/>
                  </a:lnTo>
                  <a:lnTo>
                    <a:pt x="1373" y="4466"/>
                  </a:lnTo>
                  <a:lnTo>
                    <a:pt x="1423" y="4416"/>
                  </a:lnTo>
                  <a:lnTo>
                    <a:pt x="1473" y="4366"/>
                  </a:lnTo>
                  <a:lnTo>
                    <a:pt x="1523" y="4291"/>
                  </a:lnTo>
                  <a:lnTo>
                    <a:pt x="1548" y="4216"/>
                  </a:lnTo>
                  <a:lnTo>
                    <a:pt x="1548" y="4141"/>
                  </a:lnTo>
                  <a:lnTo>
                    <a:pt x="1647" y="499"/>
                  </a:lnTo>
                  <a:lnTo>
                    <a:pt x="1647" y="399"/>
                  </a:lnTo>
                  <a:lnTo>
                    <a:pt x="1622" y="324"/>
                  </a:lnTo>
                  <a:lnTo>
                    <a:pt x="1573" y="225"/>
                  </a:lnTo>
                  <a:lnTo>
                    <a:pt x="1498" y="150"/>
                  </a:lnTo>
                  <a:lnTo>
                    <a:pt x="1423" y="100"/>
                  </a:lnTo>
                  <a:lnTo>
                    <a:pt x="1348" y="5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181;p69">
              <a:extLst>
                <a:ext uri="{FF2B5EF4-FFF2-40B4-BE49-F238E27FC236}">
                  <a16:creationId xmlns:a16="http://schemas.microsoft.com/office/drawing/2014/main" id="{4AEF38CC-CA49-A342-80CF-2D22EA118E73}"/>
                </a:ext>
              </a:extLst>
            </p:cNvPr>
            <p:cNvSpPr/>
            <p:nvPr/>
          </p:nvSpPr>
          <p:spPr>
            <a:xfrm>
              <a:off x="6399550" y="2939500"/>
              <a:ext cx="33700" cy="33700"/>
            </a:xfrm>
            <a:custGeom>
              <a:avLst/>
              <a:gdLst/>
              <a:ahLst/>
              <a:cxnLst/>
              <a:rect l="l" t="t" r="r" b="b"/>
              <a:pathLst>
                <a:path w="1348" h="1348" extrusionOk="0">
                  <a:moveTo>
                    <a:pt x="325" y="0"/>
                  </a:moveTo>
                  <a:lnTo>
                    <a:pt x="250" y="25"/>
                  </a:lnTo>
                  <a:lnTo>
                    <a:pt x="175" y="75"/>
                  </a:lnTo>
                  <a:lnTo>
                    <a:pt x="100" y="125"/>
                  </a:lnTo>
                  <a:lnTo>
                    <a:pt x="50" y="175"/>
                  </a:lnTo>
                  <a:lnTo>
                    <a:pt x="25" y="250"/>
                  </a:lnTo>
                  <a:lnTo>
                    <a:pt x="1" y="324"/>
                  </a:lnTo>
                  <a:lnTo>
                    <a:pt x="1" y="399"/>
                  </a:lnTo>
                  <a:lnTo>
                    <a:pt x="1" y="848"/>
                  </a:lnTo>
                  <a:lnTo>
                    <a:pt x="25" y="948"/>
                  </a:lnTo>
                  <a:lnTo>
                    <a:pt x="50" y="1048"/>
                  </a:lnTo>
                  <a:lnTo>
                    <a:pt x="100" y="1123"/>
                  </a:lnTo>
                  <a:lnTo>
                    <a:pt x="150" y="1198"/>
                  </a:lnTo>
                  <a:lnTo>
                    <a:pt x="225" y="1247"/>
                  </a:lnTo>
                  <a:lnTo>
                    <a:pt x="300" y="1297"/>
                  </a:lnTo>
                  <a:lnTo>
                    <a:pt x="400" y="1322"/>
                  </a:lnTo>
                  <a:lnTo>
                    <a:pt x="499" y="1347"/>
                  </a:lnTo>
                  <a:lnTo>
                    <a:pt x="849" y="1347"/>
                  </a:lnTo>
                  <a:lnTo>
                    <a:pt x="949" y="1322"/>
                  </a:lnTo>
                  <a:lnTo>
                    <a:pt x="1048" y="1297"/>
                  </a:lnTo>
                  <a:lnTo>
                    <a:pt x="1123" y="1247"/>
                  </a:lnTo>
                  <a:lnTo>
                    <a:pt x="1198" y="1198"/>
                  </a:lnTo>
                  <a:lnTo>
                    <a:pt x="1248" y="1123"/>
                  </a:lnTo>
                  <a:lnTo>
                    <a:pt x="1298" y="1048"/>
                  </a:lnTo>
                  <a:lnTo>
                    <a:pt x="1323" y="948"/>
                  </a:lnTo>
                  <a:lnTo>
                    <a:pt x="1348" y="848"/>
                  </a:lnTo>
                  <a:lnTo>
                    <a:pt x="1348" y="399"/>
                  </a:lnTo>
                  <a:lnTo>
                    <a:pt x="1348" y="324"/>
                  </a:lnTo>
                  <a:lnTo>
                    <a:pt x="1323" y="250"/>
                  </a:lnTo>
                  <a:lnTo>
                    <a:pt x="1298" y="175"/>
                  </a:lnTo>
                  <a:lnTo>
                    <a:pt x="1248" y="125"/>
                  </a:lnTo>
                  <a:lnTo>
                    <a:pt x="1173" y="75"/>
                  </a:lnTo>
                  <a:lnTo>
                    <a:pt x="1123" y="25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182;p69">
              <a:extLst>
                <a:ext uri="{FF2B5EF4-FFF2-40B4-BE49-F238E27FC236}">
                  <a16:creationId xmlns:a16="http://schemas.microsoft.com/office/drawing/2014/main" id="{DB767FB1-D311-4644-8869-13050895FE31}"/>
                </a:ext>
              </a:extLst>
            </p:cNvPr>
            <p:cNvSpPr/>
            <p:nvPr/>
          </p:nvSpPr>
          <p:spPr>
            <a:xfrm>
              <a:off x="6199350" y="2686275"/>
              <a:ext cx="433475" cy="369250"/>
            </a:xfrm>
            <a:custGeom>
              <a:avLst/>
              <a:gdLst/>
              <a:ahLst/>
              <a:cxnLst/>
              <a:rect l="l" t="t" r="r" b="b"/>
              <a:pathLst>
                <a:path w="17339" h="14770" extrusionOk="0">
                  <a:moveTo>
                    <a:pt x="8458" y="0"/>
                  </a:moveTo>
                  <a:lnTo>
                    <a:pt x="8258" y="50"/>
                  </a:lnTo>
                  <a:lnTo>
                    <a:pt x="8058" y="125"/>
                  </a:lnTo>
                  <a:lnTo>
                    <a:pt x="7859" y="200"/>
                  </a:lnTo>
                  <a:lnTo>
                    <a:pt x="7684" y="325"/>
                  </a:lnTo>
                  <a:lnTo>
                    <a:pt x="7535" y="449"/>
                  </a:lnTo>
                  <a:lnTo>
                    <a:pt x="7385" y="624"/>
                  </a:lnTo>
                  <a:lnTo>
                    <a:pt x="7260" y="799"/>
                  </a:lnTo>
                  <a:lnTo>
                    <a:pt x="250" y="12200"/>
                  </a:lnTo>
                  <a:lnTo>
                    <a:pt x="150" y="12399"/>
                  </a:lnTo>
                  <a:lnTo>
                    <a:pt x="75" y="12624"/>
                  </a:lnTo>
                  <a:lnTo>
                    <a:pt x="25" y="12823"/>
                  </a:lnTo>
                  <a:lnTo>
                    <a:pt x="0" y="13048"/>
                  </a:lnTo>
                  <a:lnTo>
                    <a:pt x="0" y="13273"/>
                  </a:lnTo>
                  <a:lnTo>
                    <a:pt x="50" y="13497"/>
                  </a:lnTo>
                  <a:lnTo>
                    <a:pt x="125" y="13697"/>
                  </a:lnTo>
                  <a:lnTo>
                    <a:pt x="225" y="13896"/>
                  </a:lnTo>
                  <a:lnTo>
                    <a:pt x="350" y="14096"/>
                  </a:lnTo>
                  <a:lnTo>
                    <a:pt x="474" y="14270"/>
                  </a:lnTo>
                  <a:lnTo>
                    <a:pt x="649" y="14420"/>
                  </a:lnTo>
                  <a:lnTo>
                    <a:pt x="824" y="14545"/>
                  </a:lnTo>
                  <a:lnTo>
                    <a:pt x="1023" y="14620"/>
                  </a:lnTo>
                  <a:lnTo>
                    <a:pt x="1223" y="14695"/>
                  </a:lnTo>
                  <a:lnTo>
                    <a:pt x="1447" y="14744"/>
                  </a:lnTo>
                  <a:lnTo>
                    <a:pt x="1672" y="14769"/>
                  </a:lnTo>
                  <a:lnTo>
                    <a:pt x="15667" y="14769"/>
                  </a:lnTo>
                  <a:lnTo>
                    <a:pt x="15892" y="14744"/>
                  </a:lnTo>
                  <a:lnTo>
                    <a:pt x="16116" y="14695"/>
                  </a:lnTo>
                  <a:lnTo>
                    <a:pt x="16316" y="14620"/>
                  </a:lnTo>
                  <a:lnTo>
                    <a:pt x="16516" y="14545"/>
                  </a:lnTo>
                  <a:lnTo>
                    <a:pt x="16690" y="14420"/>
                  </a:lnTo>
                  <a:lnTo>
                    <a:pt x="16865" y="14270"/>
                  </a:lnTo>
                  <a:lnTo>
                    <a:pt x="16990" y="14096"/>
                  </a:lnTo>
                  <a:lnTo>
                    <a:pt x="17114" y="13896"/>
                  </a:lnTo>
                  <a:lnTo>
                    <a:pt x="17214" y="13697"/>
                  </a:lnTo>
                  <a:lnTo>
                    <a:pt x="17289" y="13497"/>
                  </a:lnTo>
                  <a:lnTo>
                    <a:pt x="17339" y="13273"/>
                  </a:lnTo>
                  <a:lnTo>
                    <a:pt x="17339" y="13048"/>
                  </a:lnTo>
                  <a:lnTo>
                    <a:pt x="17314" y="12848"/>
                  </a:lnTo>
                  <a:lnTo>
                    <a:pt x="17264" y="12624"/>
                  </a:lnTo>
                  <a:lnTo>
                    <a:pt x="17189" y="12424"/>
                  </a:lnTo>
                  <a:lnTo>
                    <a:pt x="17089" y="12225"/>
                  </a:lnTo>
                  <a:lnTo>
                    <a:pt x="16566" y="11352"/>
                  </a:lnTo>
                  <a:lnTo>
                    <a:pt x="16491" y="11277"/>
                  </a:lnTo>
                  <a:lnTo>
                    <a:pt x="16416" y="11252"/>
                  </a:lnTo>
                  <a:lnTo>
                    <a:pt x="16316" y="11227"/>
                  </a:lnTo>
                  <a:lnTo>
                    <a:pt x="16216" y="11277"/>
                  </a:lnTo>
                  <a:lnTo>
                    <a:pt x="16141" y="11352"/>
                  </a:lnTo>
                  <a:lnTo>
                    <a:pt x="16092" y="11426"/>
                  </a:lnTo>
                  <a:lnTo>
                    <a:pt x="16092" y="11526"/>
                  </a:lnTo>
                  <a:lnTo>
                    <a:pt x="16141" y="11626"/>
                  </a:lnTo>
                  <a:lnTo>
                    <a:pt x="16665" y="12474"/>
                  </a:lnTo>
                  <a:lnTo>
                    <a:pt x="16740" y="12624"/>
                  </a:lnTo>
                  <a:lnTo>
                    <a:pt x="16790" y="12774"/>
                  </a:lnTo>
                  <a:lnTo>
                    <a:pt x="16815" y="12923"/>
                  </a:lnTo>
                  <a:lnTo>
                    <a:pt x="16840" y="13073"/>
                  </a:lnTo>
                  <a:lnTo>
                    <a:pt x="16815" y="13223"/>
                  </a:lnTo>
                  <a:lnTo>
                    <a:pt x="16790" y="13372"/>
                  </a:lnTo>
                  <a:lnTo>
                    <a:pt x="16740" y="13522"/>
                  </a:lnTo>
                  <a:lnTo>
                    <a:pt x="16665" y="13647"/>
                  </a:lnTo>
                  <a:lnTo>
                    <a:pt x="16590" y="13796"/>
                  </a:lnTo>
                  <a:lnTo>
                    <a:pt x="16491" y="13896"/>
                  </a:lnTo>
                  <a:lnTo>
                    <a:pt x="16366" y="13996"/>
                  </a:lnTo>
                  <a:lnTo>
                    <a:pt x="16241" y="14096"/>
                  </a:lnTo>
                  <a:lnTo>
                    <a:pt x="16116" y="14171"/>
                  </a:lnTo>
                  <a:lnTo>
                    <a:pt x="15967" y="14221"/>
                  </a:lnTo>
                  <a:lnTo>
                    <a:pt x="15817" y="14245"/>
                  </a:lnTo>
                  <a:lnTo>
                    <a:pt x="1522" y="14245"/>
                  </a:lnTo>
                  <a:lnTo>
                    <a:pt x="1372" y="14221"/>
                  </a:lnTo>
                  <a:lnTo>
                    <a:pt x="1223" y="14171"/>
                  </a:lnTo>
                  <a:lnTo>
                    <a:pt x="1098" y="14096"/>
                  </a:lnTo>
                  <a:lnTo>
                    <a:pt x="948" y="13996"/>
                  </a:lnTo>
                  <a:lnTo>
                    <a:pt x="849" y="13896"/>
                  </a:lnTo>
                  <a:lnTo>
                    <a:pt x="749" y="13796"/>
                  </a:lnTo>
                  <a:lnTo>
                    <a:pt x="649" y="13647"/>
                  </a:lnTo>
                  <a:lnTo>
                    <a:pt x="599" y="13522"/>
                  </a:lnTo>
                  <a:lnTo>
                    <a:pt x="549" y="13372"/>
                  </a:lnTo>
                  <a:lnTo>
                    <a:pt x="524" y="13223"/>
                  </a:lnTo>
                  <a:lnTo>
                    <a:pt x="499" y="13073"/>
                  </a:lnTo>
                  <a:lnTo>
                    <a:pt x="524" y="12923"/>
                  </a:lnTo>
                  <a:lnTo>
                    <a:pt x="549" y="12774"/>
                  </a:lnTo>
                  <a:lnTo>
                    <a:pt x="599" y="12624"/>
                  </a:lnTo>
                  <a:lnTo>
                    <a:pt x="674" y="12474"/>
                  </a:lnTo>
                  <a:lnTo>
                    <a:pt x="7684" y="1048"/>
                  </a:lnTo>
                  <a:lnTo>
                    <a:pt x="7784" y="948"/>
                  </a:lnTo>
                  <a:lnTo>
                    <a:pt x="7884" y="824"/>
                  </a:lnTo>
                  <a:lnTo>
                    <a:pt x="7984" y="724"/>
                  </a:lnTo>
                  <a:lnTo>
                    <a:pt x="8108" y="649"/>
                  </a:lnTo>
                  <a:lnTo>
                    <a:pt x="8258" y="599"/>
                  </a:lnTo>
                  <a:lnTo>
                    <a:pt x="8383" y="549"/>
                  </a:lnTo>
                  <a:lnTo>
                    <a:pt x="8532" y="524"/>
                  </a:lnTo>
                  <a:lnTo>
                    <a:pt x="8682" y="499"/>
                  </a:lnTo>
                  <a:lnTo>
                    <a:pt x="8832" y="524"/>
                  </a:lnTo>
                  <a:lnTo>
                    <a:pt x="8981" y="549"/>
                  </a:lnTo>
                  <a:lnTo>
                    <a:pt x="9131" y="599"/>
                  </a:lnTo>
                  <a:lnTo>
                    <a:pt x="9256" y="649"/>
                  </a:lnTo>
                  <a:lnTo>
                    <a:pt x="9381" y="724"/>
                  </a:lnTo>
                  <a:lnTo>
                    <a:pt x="9480" y="824"/>
                  </a:lnTo>
                  <a:lnTo>
                    <a:pt x="9580" y="948"/>
                  </a:lnTo>
                  <a:lnTo>
                    <a:pt x="9680" y="1073"/>
                  </a:lnTo>
                  <a:lnTo>
                    <a:pt x="10279" y="2046"/>
                  </a:lnTo>
                  <a:lnTo>
                    <a:pt x="10354" y="2121"/>
                  </a:lnTo>
                  <a:lnTo>
                    <a:pt x="10428" y="2146"/>
                  </a:lnTo>
                  <a:lnTo>
                    <a:pt x="10528" y="2171"/>
                  </a:lnTo>
                  <a:lnTo>
                    <a:pt x="10628" y="2121"/>
                  </a:lnTo>
                  <a:lnTo>
                    <a:pt x="10703" y="2071"/>
                  </a:lnTo>
                  <a:lnTo>
                    <a:pt x="10753" y="1971"/>
                  </a:lnTo>
                  <a:lnTo>
                    <a:pt x="10753" y="1871"/>
                  </a:lnTo>
                  <a:lnTo>
                    <a:pt x="10703" y="1772"/>
                  </a:lnTo>
                  <a:lnTo>
                    <a:pt x="10104" y="799"/>
                  </a:lnTo>
                  <a:lnTo>
                    <a:pt x="9979" y="624"/>
                  </a:lnTo>
                  <a:lnTo>
                    <a:pt x="9830" y="449"/>
                  </a:lnTo>
                  <a:lnTo>
                    <a:pt x="9680" y="325"/>
                  </a:lnTo>
                  <a:lnTo>
                    <a:pt x="9505" y="200"/>
                  </a:lnTo>
                  <a:lnTo>
                    <a:pt x="9306" y="125"/>
                  </a:lnTo>
                  <a:lnTo>
                    <a:pt x="9106" y="50"/>
                  </a:lnTo>
                  <a:lnTo>
                    <a:pt x="8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183;p69">
              <a:extLst>
                <a:ext uri="{FF2B5EF4-FFF2-40B4-BE49-F238E27FC236}">
                  <a16:creationId xmlns:a16="http://schemas.microsoft.com/office/drawing/2014/main" id="{23FC1180-1F74-0244-88C7-9210A31B2F83}"/>
                </a:ext>
              </a:extLst>
            </p:cNvPr>
            <p:cNvSpPr/>
            <p:nvPr/>
          </p:nvSpPr>
          <p:spPr>
            <a:xfrm>
              <a:off x="6469400" y="2751125"/>
              <a:ext cx="49300" cy="72375"/>
            </a:xfrm>
            <a:custGeom>
              <a:avLst/>
              <a:gdLst/>
              <a:ahLst/>
              <a:cxnLst/>
              <a:rect l="l" t="t" r="r" b="b"/>
              <a:pathLst>
                <a:path w="1972" h="2895" extrusionOk="0">
                  <a:moveTo>
                    <a:pt x="225" y="1"/>
                  </a:moveTo>
                  <a:lnTo>
                    <a:pt x="125" y="26"/>
                  </a:lnTo>
                  <a:lnTo>
                    <a:pt x="51" y="101"/>
                  </a:lnTo>
                  <a:lnTo>
                    <a:pt x="1" y="176"/>
                  </a:lnTo>
                  <a:lnTo>
                    <a:pt x="1" y="275"/>
                  </a:lnTo>
                  <a:lnTo>
                    <a:pt x="51" y="375"/>
                  </a:lnTo>
                  <a:lnTo>
                    <a:pt x="1498" y="2770"/>
                  </a:lnTo>
                  <a:lnTo>
                    <a:pt x="1547" y="2820"/>
                  </a:lnTo>
                  <a:lnTo>
                    <a:pt x="1597" y="2845"/>
                  </a:lnTo>
                  <a:lnTo>
                    <a:pt x="1647" y="2870"/>
                  </a:lnTo>
                  <a:lnTo>
                    <a:pt x="1722" y="2895"/>
                  </a:lnTo>
                  <a:lnTo>
                    <a:pt x="1797" y="2870"/>
                  </a:lnTo>
                  <a:lnTo>
                    <a:pt x="1847" y="2845"/>
                  </a:lnTo>
                  <a:lnTo>
                    <a:pt x="1922" y="2770"/>
                  </a:lnTo>
                  <a:lnTo>
                    <a:pt x="1972" y="2695"/>
                  </a:lnTo>
                  <a:lnTo>
                    <a:pt x="1972" y="2595"/>
                  </a:lnTo>
                  <a:lnTo>
                    <a:pt x="1947" y="2496"/>
                  </a:lnTo>
                  <a:lnTo>
                    <a:pt x="475" y="101"/>
                  </a:lnTo>
                  <a:lnTo>
                    <a:pt x="400" y="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184;p69">
              <a:extLst>
                <a:ext uri="{FF2B5EF4-FFF2-40B4-BE49-F238E27FC236}">
                  <a16:creationId xmlns:a16="http://schemas.microsoft.com/office/drawing/2014/main" id="{D8BA1B6E-841C-104B-A086-CE7FB703634A}"/>
                </a:ext>
              </a:extLst>
            </p:cNvPr>
            <p:cNvSpPr/>
            <p:nvPr/>
          </p:nvSpPr>
          <p:spPr>
            <a:xfrm>
              <a:off x="6537375" y="2980025"/>
              <a:ext cx="66775" cy="46175"/>
            </a:xfrm>
            <a:custGeom>
              <a:avLst/>
              <a:gdLst/>
              <a:ahLst/>
              <a:cxnLst/>
              <a:rect l="l" t="t" r="r" b="b"/>
              <a:pathLst>
                <a:path w="2671" h="1847" extrusionOk="0">
                  <a:moveTo>
                    <a:pt x="1747" y="1"/>
                  </a:moveTo>
                  <a:lnTo>
                    <a:pt x="1647" y="26"/>
                  </a:lnTo>
                  <a:lnTo>
                    <a:pt x="1573" y="100"/>
                  </a:lnTo>
                  <a:lnTo>
                    <a:pt x="1548" y="200"/>
                  </a:lnTo>
                  <a:lnTo>
                    <a:pt x="1523" y="300"/>
                  </a:lnTo>
                  <a:lnTo>
                    <a:pt x="1573" y="375"/>
                  </a:lnTo>
                  <a:lnTo>
                    <a:pt x="2146" y="1323"/>
                  </a:lnTo>
                  <a:lnTo>
                    <a:pt x="2146" y="1348"/>
                  </a:lnTo>
                  <a:lnTo>
                    <a:pt x="275" y="1348"/>
                  </a:lnTo>
                  <a:lnTo>
                    <a:pt x="176" y="1373"/>
                  </a:lnTo>
                  <a:lnTo>
                    <a:pt x="76" y="1423"/>
                  </a:lnTo>
                  <a:lnTo>
                    <a:pt x="26" y="1498"/>
                  </a:lnTo>
                  <a:lnTo>
                    <a:pt x="1" y="1597"/>
                  </a:lnTo>
                  <a:lnTo>
                    <a:pt x="26" y="1697"/>
                  </a:lnTo>
                  <a:lnTo>
                    <a:pt x="76" y="1772"/>
                  </a:lnTo>
                  <a:lnTo>
                    <a:pt x="176" y="1822"/>
                  </a:lnTo>
                  <a:lnTo>
                    <a:pt x="275" y="1847"/>
                  </a:lnTo>
                  <a:lnTo>
                    <a:pt x="2271" y="1847"/>
                  </a:lnTo>
                  <a:lnTo>
                    <a:pt x="2396" y="1772"/>
                  </a:lnTo>
                  <a:lnTo>
                    <a:pt x="2521" y="1697"/>
                  </a:lnTo>
                  <a:lnTo>
                    <a:pt x="2595" y="1597"/>
                  </a:lnTo>
                  <a:lnTo>
                    <a:pt x="2645" y="1448"/>
                  </a:lnTo>
                  <a:lnTo>
                    <a:pt x="2670" y="1323"/>
                  </a:lnTo>
                  <a:lnTo>
                    <a:pt x="2645" y="1198"/>
                  </a:lnTo>
                  <a:lnTo>
                    <a:pt x="2571" y="1073"/>
                  </a:lnTo>
                  <a:lnTo>
                    <a:pt x="1997" y="125"/>
                  </a:lnTo>
                  <a:lnTo>
                    <a:pt x="1947" y="51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185;p69">
              <a:extLst>
                <a:ext uri="{FF2B5EF4-FFF2-40B4-BE49-F238E27FC236}">
                  <a16:creationId xmlns:a16="http://schemas.microsoft.com/office/drawing/2014/main" id="{57405175-1F6B-1546-8B57-9C167D963BD7}"/>
                </a:ext>
              </a:extLst>
            </p:cNvPr>
            <p:cNvSpPr/>
            <p:nvPr/>
          </p:nvSpPr>
          <p:spPr>
            <a:xfrm>
              <a:off x="6228025" y="2956325"/>
              <a:ext cx="295050" cy="69875"/>
            </a:xfrm>
            <a:custGeom>
              <a:avLst/>
              <a:gdLst/>
              <a:ahLst/>
              <a:cxnLst/>
              <a:rect l="l" t="t" r="r" b="b"/>
              <a:pathLst>
                <a:path w="11802" h="2795" extrusionOk="0">
                  <a:moveTo>
                    <a:pt x="1423" y="1"/>
                  </a:moveTo>
                  <a:lnTo>
                    <a:pt x="1323" y="26"/>
                  </a:lnTo>
                  <a:lnTo>
                    <a:pt x="1248" y="100"/>
                  </a:lnTo>
                  <a:lnTo>
                    <a:pt x="76" y="2021"/>
                  </a:lnTo>
                  <a:lnTo>
                    <a:pt x="26" y="2146"/>
                  </a:lnTo>
                  <a:lnTo>
                    <a:pt x="1" y="2271"/>
                  </a:lnTo>
                  <a:lnTo>
                    <a:pt x="26" y="2396"/>
                  </a:lnTo>
                  <a:lnTo>
                    <a:pt x="76" y="2545"/>
                  </a:lnTo>
                  <a:lnTo>
                    <a:pt x="151" y="2645"/>
                  </a:lnTo>
                  <a:lnTo>
                    <a:pt x="275" y="2720"/>
                  </a:lnTo>
                  <a:lnTo>
                    <a:pt x="400" y="2795"/>
                  </a:lnTo>
                  <a:lnTo>
                    <a:pt x="11552" y="2795"/>
                  </a:lnTo>
                  <a:lnTo>
                    <a:pt x="11651" y="2770"/>
                  </a:lnTo>
                  <a:lnTo>
                    <a:pt x="11726" y="2720"/>
                  </a:lnTo>
                  <a:lnTo>
                    <a:pt x="11776" y="2645"/>
                  </a:lnTo>
                  <a:lnTo>
                    <a:pt x="11801" y="2545"/>
                  </a:lnTo>
                  <a:lnTo>
                    <a:pt x="11776" y="2446"/>
                  </a:lnTo>
                  <a:lnTo>
                    <a:pt x="11726" y="2371"/>
                  </a:lnTo>
                  <a:lnTo>
                    <a:pt x="11651" y="2321"/>
                  </a:lnTo>
                  <a:lnTo>
                    <a:pt x="11552" y="2296"/>
                  </a:lnTo>
                  <a:lnTo>
                    <a:pt x="525" y="2296"/>
                  </a:lnTo>
                  <a:lnTo>
                    <a:pt x="525" y="2271"/>
                  </a:lnTo>
                  <a:lnTo>
                    <a:pt x="1697" y="375"/>
                  </a:lnTo>
                  <a:lnTo>
                    <a:pt x="1722" y="275"/>
                  </a:lnTo>
                  <a:lnTo>
                    <a:pt x="1722" y="175"/>
                  </a:lnTo>
                  <a:lnTo>
                    <a:pt x="1672" y="100"/>
                  </a:lnTo>
                  <a:lnTo>
                    <a:pt x="1598" y="26"/>
                  </a:lnTo>
                  <a:lnTo>
                    <a:pt x="15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186;p69">
              <a:extLst>
                <a:ext uri="{FF2B5EF4-FFF2-40B4-BE49-F238E27FC236}">
                  <a16:creationId xmlns:a16="http://schemas.microsoft.com/office/drawing/2014/main" id="{7BE3997C-C99E-A940-A6D2-9DF3F9AFCD7D}"/>
                </a:ext>
              </a:extLst>
            </p:cNvPr>
            <p:cNvSpPr/>
            <p:nvPr/>
          </p:nvSpPr>
          <p:spPr>
            <a:xfrm>
              <a:off x="6272950" y="2714950"/>
              <a:ext cx="222675" cy="230800"/>
            </a:xfrm>
            <a:custGeom>
              <a:avLst/>
              <a:gdLst/>
              <a:ahLst/>
              <a:cxnLst/>
              <a:rect l="l" t="t" r="r" b="b"/>
              <a:pathLst>
                <a:path w="8907" h="9232" extrusionOk="0">
                  <a:moveTo>
                    <a:pt x="5738" y="1"/>
                  </a:moveTo>
                  <a:lnTo>
                    <a:pt x="5613" y="26"/>
                  </a:lnTo>
                  <a:lnTo>
                    <a:pt x="5489" y="76"/>
                  </a:lnTo>
                  <a:lnTo>
                    <a:pt x="5389" y="151"/>
                  </a:lnTo>
                  <a:lnTo>
                    <a:pt x="5289" y="250"/>
                  </a:lnTo>
                  <a:lnTo>
                    <a:pt x="25" y="8832"/>
                  </a:lnTo>
                  <a:lnTo>
                    <a:pt x="0" y="8932"/>
                  </a:lnTo>
                  <a:lnTo>
                    <a:pt x="0" y="9032"/>
                  </a:lnTo>
                  <a:lnTo>
                    <a:pt x="50" y="9107"/>
                  </a:lnTo>
                  <a:lnTo>
                    <a:pt x="100" y="9182"/>
                  </a:lnTo>
                  <a:lnTo>
                    <a:pt x="175" y="9207"/>
                  </a:lnTo>
                  <a:lnTo>
                    <a:pt x="250" y="9232"/>
                  </a:lnTo>
                  <a:lnTo>
                    <a:pt x="300" y="9207"/>
                  </a:lnTo>
                  <a:lnTo>
                    <a:pt x="374" y="9207"/>
                  </a:lnTo>
                  <a:lnTo>
                    <a:pt x="424" y="9157"/>
                  </a:lnTo>
                  <a:lnTo>
                    <a:pt x="474" y="9107"/>
                  </a:lnTo>
                  <a:lnTo>
                    <a:pt x="5738" y="525"/>
                  </a:lnTo>
                  <a:lnTo>
                    <a:pt x="8432" y="4916"/>
                  </a:lnTo>
                  <a:lnTo>
                    <a:pt x="8507" y="4990"/>
                  </a:lnTo>
                  <a:lnTo>
                    <a:pt x="8582" y="5015"/>
                  </a:lnTo>
                  <a:lnTo>
                    <a:pt x="8682" y="5015"/>
                  </a:lnTo>
                  <a:lnTo>
                    <a:pt x="8782" y="4990"/>
                  </a:lnTo>
                  <a:lnTo>
                    <a:pt x="8857" y="4916"/>
                  </a:lnTo>
                  <a:lnTo>
                    <a:pt x="8906" y="4841"/>
                  </a:lnTo>
                  <a:lnTo>
                    <a:pt x="8906" y="4741"/>
                  </a:lnTo>
                  <a:lnTo>
                    <a:pt x="8857" y="4641"/>
                  </a:lnTo>
                  <a:lnTo>
                    <a:pt x="6187" y="250"/>
                  </a:lnTo>
                  <a:lnTo>
                    <a:pt x="6087" y="151"/>
                  </a:lnTo>
                  <a:lnTo>
                    <a:pt x="5988" y="76"/>
                  </a:lnTo>
                  <a:lnTo>
                    <a:pt x="5863" y="26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187;p69">
              <a:extLst>
                <a:ext uri="{FF2B5EF4-FFF2-40B4-BE49-F238E27FC236}">
                  <a16:creationId xmlns:a16="http://schemas.microsoft.com/office/drawing/2014/main" id="{5E05C3A8-C4B9-3C49-9348-9F1AE2C9C41A}"/>
                </a:ext>
              </a:extLst>
            </p:cNvPr>
            <p:cNvSpPr/>
            <p:nvPr/>
          </p:nvSpPr>
          <p:spPr>
            <a:xfrm>
              <a:off x="6487500" y="2820375"/>
              <a:ext cx="145325" cy="142225"/>
            </a:xfrm>
            <a:custGeom>
              <a:avLst/>
              <a:gdLst/>
              <a:ahLst/>
              <a:cxnLst/>
              <a:rect l="l" t="t" r="r" b="b"/>
              <a:pathLst>
                <a:path w="5813" h="5689" extrusionOk="0">
                  <a:moveTo>
                    <a:pt x="1996" y="1871"/>
                  </a:moveTo>
                  <a:lnTo>
                    <a:pt x="2071" y="1896"/>
                  </a:lnTo>
                  <a:lnTo>
                    <a:pt x="2171" y="1921"/>
                  </a:lnTo>
                  <a:lnTo>
                    <a:pt x="2245" y="1946"/>
                  </a:lnTo>
                  <a:lnTo>
                    <a:pt x="2320" y="2021"/>
                  </a:lnTo>
                  <a:lnTo>
                    <a:pt x="2370" y="2071"/>
                  </a:lnTo>
                  <a:lnTo>
                    <a:pt x="2420" y="2171"/>
                  </a:lnTo>
                  <a:lnTo>
                    <a:pt x="2445" y="2245"/>
                  </a:lnTo>
                  <a:lnTo>
                    <a:pt x="2445" y="2345"/>
                  </a:lnTo>
                  <a:lnTo>
                    <a:pt x="2445" y="2445"/>
                  </a:lnTo>
                  <a:lnTo>
                    <a:pt x="2420" y="2520"/>
                  </a:lnTo>
                  <a:lnTo>
                    <a:pt x="2370" y="2595"/>
                  </a:lnTo>
                  <a:lnTo>
                    <a:pt x="2320" y="2670"/>
                  </a:lnTo>
                  <a:lnTo>
                    <a:pt x="2245" y="2719"/>
                  </a:lnTo>
                  <a:lnTo>
                    <a:pt x="2171" y="2769"/>
                  </a:lnTo>
                  <a:lnTo>
                    <a:pt x="2071" y="2794"/>
                  </a:lnTo>
                  <a:lnTo>
                    <a:pt x="1996" y="2819"/>
                  </a:lnTo>
                  <a:lnTo>
                    <a:pt x="1896" y="2794"/>
                  </a:lnTo>
                  <a:lnTo>
                    <a:pt x="1796" y="2769"/>
                  </a:lnTo>
                  <a:lnTo>
                    <a:pt x="1722" y="2719"/>
                  </a:lnTo>
                  <a:lnTo>
                    <a:pt x="1647" y="2670"/>
                  </a:lnTo>
                  <a:lnTo>
                    <a:pt x="1597" y="2595"/>
                  </a:lnTo>
                  <a:lnTo>
                    <a:pt x="1547" y="2520"/>
                  </a:lnTo>
                  <a:lnTo>
                    <a:pt x="1522" y="2445"/>
                  </a:lnTo>
                  <a:lnTo>
                    <a:pt x="1522" y="2345"/>
                  </a:lnTo>
                  <a:lnTo>
                    <a:pt x="1522" y="2245"/>
                  </a:lnTo>
                  <a:lnTo>
                    <a:pt x="1547" y="2171"/>
                  </a:lnTo>
                  <a:lnTo>
                    <a:pt x="1597" y="2071"/>
                  </a:lnTo>
                  <a:lnTo>
                    <a:pt x="1647" y="2021"/>
                  </a:lnTo>
                  <a:lnTo>
                    <a:pt x="1722" y="1946"/>
                  </a:lnTo>
                  <a:lnTo>
                    <a:pt x="1796" y="1921"/>
                  </a:lnTo>
                  <a:lnTo>
                    <a:pt x="1896" y="1896"/>
                  </a:lnTo>
                  <a:lnTo>
                    <a:pt x="1996" y="1871"/>
                  </a:lnTo>
                  <a:close/>
                  <a:moveTo>
                    <a:pt x="2869" y="1597"/>
                  </a:moveTo>
                  <a:lnTo>
                    <a:pt x="3019" y="1622"/>
                  </a:lnTo>
                  <a:lnTo>
                    <a:pt x="3168" y="1672"/>
                  </a:lnTo>
                  <a:lnTo>
                    <a:pt x="3293" y="1722"/>
                  </a:lnTo>
                  <a:lnTo>
                    <a:pt x="3568" y="1846"/>
                  </a:lnTo>
                  <a:lnTo>
                    <a:pt x="3792" y="2046"/>
                  </a:lnTo>
                  <a:lnTo>
                    <a:pt x="3967" y="2270"/>
                  </a:lnTo>
                  <a:lnTo>
                    <a:pt x="4116" y="2520"/>
                  </a:lnTo>
                  <a:lnTo>
                    <a:pt x="4166" y="2670"/>
                  </a:lnTo>
                  <a:lnTo>
                    <a:pt x="4191" y="2819"/>
                  </a:lnTo>
                  <a:lnTo>
                    <a:pt x="4216" y="2969"/>
                  </a:lnTo>
                  <a:lnTo>
                    <a:pt x="4241" y="3119"/>
                  </a:lnTo>
                  <a:lnTo>
                    <a:pt x="4216" y="3268"/>
                  </a:lnTo>
                  <a:lnTo>
                    <a:pt x="4191" y="3418"/>
                  </a:lnTo>
                  <a:lnTo>
                    <a:pt x="4166" y="3568"/>
                  </a:lnTo>
                  <a:lnTo>
                    <a:pt x="4116" y="3717"/>
                  </a:lnTo>
                  <a:lnTo>
                    <a:pt x="3967" y="3967"/>
                  </a:lnTo>
                  <a:lnTo>
                    <a:pt x="3792" y="4191"/>
                  </a:lnTo>
                  <a:lnTo>
                    <a:pt x="3568" y="4391"/>
                  </a:lnTo>
                  <a:lnTo>
                    <a:pt x="3293" y="4516"/>
                  </a:lnTo>
                  <a:lnTo>
                    <a:pt x="3168" y="4590"/>
                  </a:lnTo>
                  <a:lnTo>
                    <a:pt x="3019" y="4615"/>
                  </a:lnTo>
                  <a:lnTo>
                    <a:pt x="2869" y="4640"/>
                  </a:lnTo>
                  <a:lnTo>
                    <a:pt x="2545" y="4640"/>
                  </a:lnTo>
                  <a:lnTo>
                    <a:pt x="2395" y="4615"/>
                  </a:lnTo>
                  <a:lnTo>
                    <a:pt x="2245" y="4590"/>
                  </a:lnTo>
                  <a:lnTo>
                    <a:pt x="2121" y="4516"/>
                  </a:lnTo>
                  <a:lnTo>
                    <a:pt x="1846" y="4391"/>
                  </a:lnTo>
                  <a:lnTo>
                    <a:pt x="1622" y="4191"/>
                  </a:lnTo>
                  <a:lnTo>
                    <a:pt x="1447" y="3967"/>
                  </a:lnTo>
                  <a:lnTo>
                    <a:pt x="1297" y="3717"/>
                  </a:lnTo>
                  <a:lnTo>
                    <a:pt x="1248" y="3568"/>
                  </a:lnTo>
                  <a:lnTo>
                    <a:pt x="1198" y="3418"/>
                  </a:lnTo>
                  <a:lnTo>
                    <a:pt x="1173" y="3268"/>
                  </a:lnTo>
                  <a:lnTo>
                    <a:pt x="1173" y="3119"/>
                  </a:lnTo>
                  <a:lnTo>
                    <a:pt x="1198" y="2894"/>
                  </a:lnTo>
                  <a:lnTo>
                    <a:pt x="1347" y="3069"/>
                  </a:lnTo>
                  <a:lnTo>
                    <a:pt x="1522" y="3218"/>
                  </a:lnTo>
                  <a:lnTo>
                    <a:pt x="1746" y="3293"/>
                  </a:lnTo>
                  <a:lnTo>
                    <a:pt x="1871" y="3318"/>
                  </a:lnTo>
                  <a:lnTo>
                    <a:pt x="1996" y="3318"/>
                  </a:lnTo>
                  <a:lnTo>
                    <a:pt x="2196" y="3293"/>
                  </a:lnTo>
                  <a:lnTo>
                    <a:pt x="2370" y="3243"/>
                  </a:lnTo>
                  <a:lnTo>
                    <a:pt x="2545" y="3144"/>
                  </a:lnTo>
                  <a:lnTo>
                    <a:pt x="2670" y="3044"/>
                  </a:lnTo>
                  <a:lnTo>
                    <a:pt x="2794" y="2894"/>
                  </a:lnTo>
                  <a:lnTo>
                    <a:pt x="2894" y="2719"/>
                  </a:lnTo>
                  <a:lnTo>
                    <a:pt x="2944" y="2545"/>
                  </a:lnTo>
                  <a:lnTo>
                    <a:pt x="2969" y="2345"/>
                  </a:lnTo>
                  <a:lnTo>
                    <a:pt x="2944" y="2121"/>
                  </a:lnTo>
                  <a:lnTo>
                    <a:pt x="2869" y="1921"/>
                  </a:lnTo>
                  <a:lnTo>
                    <a:pt x="2769" y="1746"/>
                  </a:lnTo>
                  <a:lnTo>
                    <a:pt x="2620" y="1597"/>
                  </a:lnTo>
                  <a:close/>
                  <a:moveTo>
                    <a:pt x="2445" y="0"/>
                  </a:moveTo>
                  <a:lnTo>
                    <a:pt x="2345" y="25"/>
                  </a:lnTo>
                  <a:lnTo>
                    <a:pt x="2270" y="75"/>
                  </a:lnTo>
                  <a:lnTo>
                    <a:pt x="2220" y="175"/>
                  </a:lnTo>
                  <a:lnTo>
                    <a:pt x="2196" y="275"/>
                  </a:lnTo>
                  <a:lnTo>
                    <a:pt x="2220" y="374"/>
                  </a:lnTo>
                  <a:lnTo>
                    <a:pt x="2270" y="449"/>
                  </a:lnTo>
                  <a:lnTo>
                    <a:pt x="2345" y="499"/>
                  </a:lnTo>
                  <a:lnTo>
                    <a:pt x="2445" y="524"/>
                  </a:lnTo>
                  <a:lnTo>
                    <a:pt x="2445" y="1098"/>
                  </a:lnTo>
                  <a:lnTo>
                    <a:pt x="2171" y="1148"/>
                  </a:lnTo>
                  <a:lnTo>
                    <a:pt x="1921" y="1248"/>
                  </a:lnTo>
                  <a:lnTo>
                    <a:pt x="1672" y="1372"/>
                  </a:lnTo>
                  <a:lnTo>
                    <a:pt x="1447" y="1522"/>
                  </a:lnTo>
                  <a:lnTo>
                    <a:pt x="1198" y="1248"/>
                  </a:lnTo>
                  <a:lnTo>
                    <a:pt x="1123" y="1198"/>
                  </a:lnTo>
                  <a:lnTo>
                    <a:pt x="1023" y="1173"/>
                  </a:lnTo>
                  <a:lnTo>
                    <a:pt x="923" y="1198"/>
                  </a:lnTo>
                  <a:lnTo>
                    <a:pt x="848" y="1248"/>
                  </a:lnTo>
                  <a:lnTo>
                    <a:pt x="774" y="1347"/>
                  </a:lnTo>
                  <a:lnTo>
                    <a:pt x="774" y="1447"/>
                  </a:lnTo>
                  <a:lnTo>
                    <a:pt x="774" y="1522"/>
                  </a:lnTo>
                  <a:lnTo>
                    <a:pt x="848" y="1622"/>
                  </a:lnTo>
                  <a:lnTo>
                    <a:pt x="1098" y="1871"/>
                  </a:lnTo>
                  <a:lnTo>
                    <a:pt x="948" y="2096"/>
                  </a:lnTo>
                  <a:lnTo>
                    <a:pt x="823" y="2345"/>
                  </a:lnTo>
                  <a:lnTo>
                    <a:pt x="724" y="2595"/>
                  </a:lnTo>
                  <a:lnTo>
                    <a:pt x="674" y="2869"/>
                  </a:lnTo>
                  <a:lnTo>
                    <a:pt x="499" y="2869"/>
                  </a:lnTo>
                  <a:lnTo>
                    <a:pt x="449" y="2794"/>
                  </a:lnTo>
                  <a:lnTo>
                    <a:pt x="399" y="2744"/>
                  </a:lnTo>
                  <a:lnTo>
                    <a:pt x="324" y="2719"/>
                  </a:lnTo>
                  <a:lnTo>
                    <a:pt x="250" y="2694"/>
                  </a:lnTo>
                  <a:lnTo>
                    <a:pt x="150" y="2719"/>
                  </a:lnTo>
                  <a:lnTo>
                    <a:pt x="75" y="2769"/>
                  </a:lnTo>
                  <a:lnTo>
                    <a:pt x="25" y="2869"/>
                  </a:lnTo>
                  <a:lnTo>
                    <a:pt x="0" y="2969"/>
                  </a:lnTo>
                  <a:lnTo>
                    <a:pt x="0" y="3268"/>
                  </a:lnTo>
                  <a:lnTo>
                    <a:pt x="25" y="3368"/>
                  </a:lnTo>
                  <a:lnTo>
                    <a:pt x="75" y="3443"/>
                  </a:lnTo>
                  <a:lnTo>
                    <a:pt x="150" y="3493"/>
                  </a:lnTo>
                  <a:lnTo>
                    <a:pt x="250" y="3518"/>
                  </a:lnTo>
                  <a:lnTo>
                    <a:pt x="324" y="3518"/>
                  </a:lnTo>
                  <a:lnTo>
                    <a:pt x="399" y="3493"/>
                  </a:lnTo>
                  <a:lnTo>
                    <a:pt x="449" y="3443"/>
                  </a:lnTo>
                  <a:lnTo>
                    <a:pt x="499" y="3368"/>
                  </a:lnTo>
                  <a:lnTo>
                    <a:pt x="674" y="3368"/>
                  </a:lnTo>
                  <a:lnTo>
                    <a:pt x="724" y="3642"/>
                  </a:lnTo>
                  <a:lnTo>
                    <a:pt x="823" y="3917"/>
                  </a:lnTo>
                  <a:lnTo>
                    <a:pt x="948" y="4141"/>
                  </a:lnTo>
                  <a:lnTo>
                    <a:pt x="1098" y="4366"/>
                  </a:lnTo>
                  <a:lnTo>
                    <a:pt x="674" y="4790"/>
                  </a:lnTo>
                  <a:lnTo>
                    <a:pt x="599" y="4740"/>
                  </a:lnTo>
                  <a:lnTo>
                    <a:pt x="524" y="4740"/>
                  </a:lnTo>
                  <a:lnTo>
                    <a:pt x="424" y="4765"/>
                  </a:lnTo>
                  <a:lnTo>
                    <a:pt x="349" y="4815"/>
                  </a:lnTo>
                  <a:lnTo>
                    <a:pt x="299" y="4890"/>
                  </a:lnTo>
                  <a:lnTo>
                    <a:pt x="275" y="4990"/>
                  </a:lnTo>
                  <a:lnTo>
                    <a:pt x="299" y="5089"/>
                  </a:lnTo>
                  <a:lnTo>
                    <a:pt x="349" y="5164"/>
                  </a:lnTo>
                  <a:lnTo>
                    <a:pt x="649" y="5464"/>
                  </a:lnTo>
                  <a:lnTo>
                    <a:pt x="749" y="5538"/>
                  </a:lnTo>
                  <a:lnTo>
                    <a:pt x="923" y="5538"/>
                  </a:lnTo>
                  <a:lnTo>
                    <a:pt x="1023" y="5464"/>
                  </a:lnTo>
                  <a:lnTo>
                    <a:pt x="1073" y="5389"/>
                  </a:lnTo>
                  <a:lnTo>
                    <a:pt x="1098" y="5314"/>
                  </a:lnTo>
                  <a:lnTo>
                    <a:pt x="1073" y="5214"/>
                  </a:lnTo>
                  <a:lnTo>
                    <a:pt x="1048" y="5139"/>
                  </a:lnTo>
                  <a:lnTo>
                    <a:pt x="1447" y="4740"/>
                  </a:lnTo>
                  <a:lnTo>
                    <a:pt x="1672" y="4890"/>
                  </a:lnTo>
                  <a:lnTo>
                    <a:pt x="1921" y="4990"/>
                  </a:lnTo>
                  <a:lnTo>
                    <a:pt x="2171" y="5089"/>
                  </a:lnTo>
                  <a:lnTo>
                    <a:pt x="2445" y="5139"/>
                  </a:lnTo>
                  <a:lnTo>
                    <a:pt x="2445" y="5439"/>
                  </a:lnTo>
                  <a:lnTo>
                    <a:pt x="2470" y="5538"/>
                  </a:lnTo>
                  <a:lnTo>
                    <a:pt x="2520" y="5613"/>
                  </a:lnTo>
                  <a:lnTo>
                    <a:pt x="2595" y="5663"/>
                  </a:lnTo>
                  <a:lnTo>
                    <a:pt x="2694" y="5688"/>
                  </a:lnTo>
                  <a:lnTo>
                    <a:pt x="2794" y="5663"/>
                  </a:lnTo>
                  <a:lnTo>
                    <a:pt x="2894" y="5613"/>
                  </a:lnTo>
                  <a:lnTo>
                    <a:pt x="2944" y="5538"/>
                  </a:lnTo>
                  <a:lnTo>
                    <a:pt x="2969" y="5439"/>
                  </a:lnTo>
                  <a:lnTo>
                    <a:pt x="2969" y="5139"/>
                  </a:lnTo>
                  <a:lnTo>
                    <a:pt x="3218" y="5089"/>
                  </a:lnTo>
                  <a:lnTo>
                    <a:pt x="3493" y="4990"/>
                  </a:lnTo>
                  <a:lnTo>
                    <a:pt x="3717" y="4890"/>
                  </a:lnTo>
                  <a:lnTo>
                    <a:pt x="3942" y="4740"/>
                  </a:lnTo>
                  <a:lnTo>
                    <a:pt x="4541" y="5314"/>
                  </a:lnTo>
                  <a:lnTo>
                    <a:pt x="4615" y="5364"/>
                  </a:lnTo>
                  <a:lnTo>
                    <a:pt x="4715" y="5389"/>
                  </a:lnTo>
                  <a:lnTo>
                    <a:pt x="4815" y="5364"/>
                  </a:lnTo>
                  <a:lnTo>
                    <a:pt x="4915" y="5314"/>
                  </a:lnTo>
                  <a:lnTo>
                    <a:pt x="4965" y="5239"/>
                  </a:lnTo>
                  <a:lnTo>
                    <a:pt x="4965" y="5139"/>
                  </a:lnTo>
                  <a:lnTo>
                    <a:pt x="4965" y="5040"/>
                  </a:lnTo>
                  <a:lnTo>
                    <a:pt x="4915" y="4965"/>
                  </a:lnTo>
                  <a:lnTo>
                    <a:pt x="4316" y="4366"/>
                  </a:lnTo>
                  <a:lnTo>
                    <a:pt x="4466" y="4141"/>
                  </a:lnTo>
                  <a:lnTo>
                    <a:pt x="4590" y="3917"/>
                  </a:lnTo>
                  <a:lnTo>
                    <a:pt x="4665" y="3642"/>
                  </a:lnTo>
                  <a:lnTo>
                    <a:pt x="4715" y="3368"/>
                  </a:lnTo>
                  <a:lnTo>
                    <a:pt x="5314" y="3368"/>
                  </a:lnTo>
                  <a:lnTo>
                    <a:pt x="5314" y="3443"/>
                  </a:lnTo>
                  <a:lnTo>
                    <a:pt x="5314" y="3543"/>
                  </a:lnTo>
                  <a:lnTo>
                    <a:pt x="5389" y="3618"/>
                  </a:lnTo>
                  <a:lnTo>
                    <a:pt x="5464" y="3692"/>
                  </a:lnTo>
                  <a:lnTo>
                    <a:pt x="5663" y="3692"/>
                  </a:lnTo>
                  <a:lnTo>
                    <a:pt x="5738" y="3618"/>
                  </a:lnTo>
                  <a:lnTo>
                    <a:pt x="5788" y="3543"/>
                  </a:lnTo>
                  <a:lnTo>
                    <a:pt x="5813" y="3443"/>
                  </a:lnTo>
                  <a:lnTo>
                    <a:pt x="5813" y="2794"/>
                  </a:lnTo>
                  <a:lnTo>
                    <a:pt x="5788" y="2694"/>
                  </a:lnTo>
                  <a:lnTo>
                    <a:pt x="5738" y="2620"/>
                  </a:lnTo>
                  <a:lnTo>
                    <a:pt x="5663" y="2545"/>
                  </a:lnTo>
                  <a:lnTo>
                    <a:pt x="5464" y="2545"/>
                  </a:lnTo>
                  <a:lnTo>
                    <a:pt x="5389" y="2620"/>
                  </a:lnTo>
                  <a:lnTo>
                    <a:pt x="5314" y="2694"/>
                  </a:lnTo>
                  <a:lnTo>
                    <a:pt x="5314" y="2794"/>
                  </a:lnTo>
                  <a:lnTo>
                    <a:pt x="5314" y="2869"/>
                  </a:lnTo>
                  <a:lnTo>
                    <a:pt x="4715" y="2869"/>
                  </a:lnTo>
                  <a:lnTo>
                    <a:pt x="4665" y="2595"/>
                  </a:lnTo>
                  <a:lnTo>
                    <a:pt x="4590" y="2345"/>
                  </a:lnTo>
                  <a:lnTo>
                    <a:pt x="4466" y="2096"/>
                  </a:lnTo>
                  <a:lnTo>
                    <a:pt x="4316" y="1871"/>
                  </a:lnTo>
                  <a:lnTo>
                    <a:pt x="4615" y="1572"/>
                  </a:lnTo>
                  <a:lnTo>
                    <a:pt x="4665" y="1497"/>
                  </a:lnTo>
                  <a:lnTo>
                    <a:pt x="4690" y="1397"/>
                  </a:lnTo>
                  <a:lnTo>
                    <a:pt x="4665" y="1297"/>
                  </a:lnTo>
                  <a:lnTo>
                    <a:pt x="4615" y="1223"/>
                  </a:lnTo>
                  <a:lnTo>
                    <a:pt x="4516" y="1173"/>
                  </a:lnTo>
                  <a:lnTo>
                    <a:pt x="4416" y="1148"/>
                  </a:lnTo>
                  <a:lnTo>
                    <a:pt x="4341" y="1173"/>
                  </a:lnTo>
                  <a:lnTo>
                    <a:pt x="4241" y="1223"/>
                  </a:lnTo>
                  <a:lnTo>
                    <a:pt x="3942" y="1522"/>
                  </a:lnTo>
                  <a:lnTo>
                    <a:pt x="3717" y="1372"/>
                  </a:lnTo>
                  <a:lnTo>
                    <a:pt x="3493" y="1248"/>
                  </a:lnTo>
                  <a:lnTo>
                    <a:pt x="3218" y="1148"/>
                  </a:lnTo>
                  <a:lnTo>
                    <a:pt x="2969" y="1098"/>
                  </a:lnTo>
                  <a:lnTo>
                    <a:pt x="2969" y="524"/>
                  </a:lnTo>
                  <a:lnTo>
                    <a:pt x="3044" y="499"/>
                  </a:lnTo>
                  <a:lnTo>
                    <a:pt x="3144" y="449"/>
                  </a:lnTo>
                  <a:lnTo>
                    <a:pt x="3193" y="374"/>
                  </a:lnTo>
                  <a:lnTo>
                    <a:pt x="3218" y="275"/>
                  </a:lnTo>
                  <a:lnTo>
                    <a:pt x="3193" y="175"/>
                  </a:lnTo>
                  <a:lnTo>
                    <a:pt x="3144" y="75"/>
                  </a:lnTo>
                  <a:lnTo>
                    <a:pt x="3044" y="25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88;p69">
              <a:extLst>
                <a:ext uri="{FF2B5EF4-FFF2-40B4-BE49-F238E27FC236}">
                  <a16:creationId xmlns:a16="http://schemas.microsoft.com/office/drawing/2014/main" id="{6D54C289-6CD4-DE43-9DFA-2A2AF534B7A5}"/>
                </a:ext>
              </a:extLst>
            </p:cNvPr>
            <p:cNvSpPr/>
            <p:nvPr/>
          </p:nvSpPr>
          <p:spPr>
            <a:xfrm>
              <a:off x="6542375" y="2912675"/>
              <a:ext cx="15000" cy="13125"/>
            </a:xfrm>
            <a:custGeom>
              <a:avLst/>
              <a:gdLst/>
              <a:ahLst/>
              <a:cxnLst/>
              <a:rect l="l" t="t" r="r" b="b"/>
              <a:pathLst>
                <a:path w="600" h="525" extrusionOk="0">
                  <a:moveTo>
                    <a:pt x="250" y="0"/>
                  </a:moveTo>
                  <a:lnTo>
                    <a:pt x="150" y="25"/>
                  </a:lnTo>
                  <a:lnTo>
                    <a:pt x="75" y="75"/>
                  </a:lnTo>
                  <a:lnTo>
                    <a:pt x="25" y="175"/>
                  </a:lnTo>
                  <a:lnTo>
                    <a:pt x="1" y="275"/>
                  </a:lnTo>
                  <a:lnTo>
                    <a:pt x="25" y="375"/>
                  </a:lnTo>
                  <a:lnTo>
                    <a:pt x="75" y="449"/>
                  </a:lnTo>
                  <a:lnTo>
                    <a:pt x="150" y="499"/>
                  </a:lnTo>
                  <a:lnTo>
                    <a:pt x="250" y="524"/>
                  </a:lnTo>
                  <a:lnTo>
                    <a:pt x="350" y="524"/>
                  </a:lnTo>
                  <a:lnTo>
                    <a:pt x="450" y="499"/>
                  </a:lnTo>
                  <a:lnTo>
                    <a:pt x="524" y="449"/>
                  </a:lnTo>
                  <a:lnTo>
                    <a:pt x="574" y="375"/>
                  </a:lnTo>
                  <a:lnTo>
                    <a:pt x="599" y="275"/>
                  </a:lnTo>
                  <a:lnTo>
                    <a:pt x="574" y="175"/>
                  </a:lnTo>
                  <a:lnTo>
                    <a:pt x="524" y="75"/>
                  </a:lnTo>
                  <a:lnTo>
                    <a:pt x="450" y="25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89;p69">
              <a:extLst>
                <a:ext uri="{FF2B5EF4-FFF2-40B4-BE49-F238E27FC236}">
                  <a16:creationId xmlns:a16="http://schemas.microsoft.com/office/drawing/2014/main" id="{36CAD5D2-E653-F24C-9E35-68A1B8E613F9}"/>
                </a:ext>
              </a:extLst>
            </p:cNvPr>
            <p:cNvSpPr/>
            <p:nvPr/>
          </p:nvSpPr>
          <p:spPr>
            <a:xfrm>
              <a:off x="6567325" y="2889600"/>
              <a:ext cx="18100" cy="13125"/>
            </a:xfrm>
            <a:custGeom>
              <a:avLst/>
              <a:gdLst/>
              <a:ahLst/>
              <a:cxnLst/>
              <a:rect l="l" t="t" r="r" b="b"/>
              <a:pathLst>
                <a:path w="724" h="525" extrusionOk="0">
                  <a:moveTo>
                    <a:pt x="250" y="0"/>
                  </a:moveTo>
                  <a:lnTo>
                    <a:pt x="150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50"/>
                  </a:lnTo>
                  <a:lnTo>
                    <a:pt x="25" y="350"/>
                  </a:lnTo>
                  <a:lnTo>
                    <a:pt x="75" y="449"/>
                  </a:lnTo>
                  <a:lnTo>
                    <a:pt x="150" y="499"/>
                  </a:lnTo>
                  <a:lnTo>
                    <a:pt x="250" y="524"/>
                  </a:lnTo>
                  <a:lnTo>
                    <a:pt x="449" y="524"/>
                  </a:lnTo>
                  <a:lnTo>
                    <a:pt x="549" y="499"/>
                  </a:lnTo>
                  <a:lnTo>
                    <a:pt x="649" y="449"/>
                  </a:lnTo>
                  <a:lnTo>
                    <a:pt x="699" y="350"/>
                  </a:lnTo>
                  <a:lnTo>
                    <a:pt x="724" y="250"/>
                  </a:lnTo>
                  <a:lnTo>
                    <a:pt x="699" y="150"/>
                  </a:lnTo>
                  <a:lnTo>
                    <a:pt x="649" y="75"/>
                  </a:lnTo>
                  <a:lnTo>
                    <a:pt x="549" y="2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0;p69">
              <a:extLst>
                <a:ext uri="{FF2B5EF4-FFF2-40B4-BE49-F238E27FC236}">
                  <a16:creationId xmlns:a16="http://schemas.microsoft.com/office/drawing/2014/main" id="{75EB3EC5-C82A-C64F-8870-EF5C89DA3CE5}"/>
                </a:ext>
              </a:extLst>
            </p:cNvPr>
            <p:cNvSpPr/>
            <p:nvPr/>
          </p:nvSpPr>
          <p:spPr>
            <a:xfrm>
              <a:off x="6508075" y="2670050"/>
              <a:ext cx="99200" cy="104175"/>
            </a:xfrm>
            <a:custGeom>
              <a:avLst/>
              <a:gdLst/>
              <a:ahLst/>
              <a:cxnLst/>
              <a:rect l="l" t="t" r="r" b="b"/>
              <a:pathLst>
                <a:path w="3968" h="4167" extrusionOk="0">
                  <a:moveTo>
                    <a:pt x="2071" y="1148"/>
                  </a:moveTo>
                  <a:lnTo>
                    <a:pt x="2221" y="1173"/>
                  </a:lnTo>
                  <a:lnTo>
                    <a:pt x="2345" y="1223"/>
                  </a:lnTo>
                  <a:lnTo>
                    <a:pt x="2470" y="1273"/>
                  </a:lnTo>
                  <a:lnTo>
                    <a:pt x="2645" y="1398"/>
                  </a:lnTo>
                  <a:lnTo>
                    <a:pt x="2770" y="1548"/>
                  </a:lnTo>
                  <a:lnTo>
                    <a:pt x="2894" y="1722"/>
                  </a:lnTo>
                  <a:lnTo>
                    <a:pt x="2969" y="1897"/>
                  </a:lnTo>
                  <a:lnTo>
                    <a:pt x="2994" y="2121"/>
                  </a:lnTo>
                  <a:lnTo>
                    <a:pt x="2994" y="2321"/>
                  </a:lnTo>
                  <a:lnTo>
                    <a:pt x="2944" y="2520"/>
                  </a:lnTo>
                  <a:lnTo>
                    <a:pt x="2869" y="2695"/>
                  </a:lnTo>
                  <a:lnTo>
                    <a:pt x="2745" y="2870"/>
                  </a:lnTo>
                  <a:lnTo>
                    <a:pt x="2595" y="3019"/>
                  </a:lnTo>
                  <a:lnTo>
                    <a:pt x="2420" y="3119"/>
                  </a:lnTo>
                  <a:lnTo>
                    <a:pt x="2221" y="3194"/>
                  </a:lnTo>
                  <a:lnTo>
                    <a:pt x="2021" y="3244"/>
                  </a:lnTo>
                  <a:lnTo>
                    <a:pt x="1822" y="3244"/>
                  </a:lnTo>
                  <a:lnTo>
                    <a:pt x="1622" y="3194"/>
                  </a:lnTo>
                  <a:lnTo>
                    <a:pt x="1422" y="3119"/>
                  </a:lnTo>
                  <a:lnTo>
                    <a:pt x="1248" y="2994"/>
                  </a:lnTo>
                  <a:lnTo>
                    <a:pt x="1123" y="2845"/>
                  </a:lnTo>
                  <a:lnTo>
                    <a:pt x="998" y="2670"/>
                  </a:lnTo>
                  <a:lnTo>
                    <a:pt x="923" y="2471"/>
                  </a:lnTo>
                  <a:lnTo>
                    <a:pt x="899" y="2271"/>
                  </a:lnTo>
                  <a:lnTo>
                    <a:pt x="899" y="2071"/>
                  </a:lnTo>
                  <a:lnTo>
                    <a:pt x="948" y="1872"/>
                  </a:lnTo>
                  <a:lnTo>
                    <a:pt x="1023" y="1672"/>
                  </a:lnTo>
                  <a:lnTo>
                    <a:pt x="1098" y="1548"/>
                  </a:lnTo>
                  <a:lnTo>
                    <a:pt x="1198" y="1448"/>
                  </a:lnTo>
                  <a:lnTo>
                    <a:pt x="1298" y="1348"/>
                  </a:lnTo>
                  <a:lnTo>
                    <a:pt x="1422" y="1273"/>
                  </a:lnTo>
                  <a:lnTo>
                    <a:pt x="1547" y="1223"/>
                  </a:lnTo>
                  <a:lnTo>
                    <a:pt x="1672" y="1173"/>
                  </a:lnTo>
                  <a:lnTo>
                    <a:pt x="1822" y="1148"/>
                  </a:lnTo>
                  <a:close/>
                  <a:moveTo>
                    <a:pt x="2695" y="1"/>
                  </a:moveTo>
                  <a:lnTo>
                    <a:pt x="2620" y="51"/>
                  </a:lnTo>
                  <a:lnTo>
                    <a:pt x="2545" y="125"/>
                  </a:lnTo>
                  <a:lnTo>
                    <a:pt x="2520" y="200"/>
                  </a:lnTo>
                  <a:lnTo>
                    <a:pt x="2520" y="300"/>
                  </a:lnTo>
                  <a:lnTo>
                    <a:pt x="2545" y="400"/>
                  </a:lnTo>
                  <a:lnTo>
                    <a:pt x="2620" y="450"/>
                  </a:lnTo>
                  <a:lnTo>
                    <a:pt x="2470" y="724"/>
                  </a:lnTo>
                  <a:lnTo>
                    <a:pt x="2321" y="674"/>
                  </a:lnTo>
                  <a:lnTo>
                    <a:pt x="2121" y="649"/>
                  </a:lnTo>
                  <a:lnTo>
                    <a:pt x="1946" y="624"/>
                  </a:lnTo>
                  <a:lnTo>
                    <a:pt x="1772" y="624"/>
                  </a:lnTo>
                  <a:lnTo>
                    <a:pt x="1722" y="400"/>
                  </a:lnTo>
                  <a:lnTo>
                    <a:pt x="1672" y="300"/>
                  </a:lnTo>
                  <a:lnTo>
                    <a:pt x="1597" y="250"/>
                  </a:lnTo>
                  <a:lnTo>
                    <a:pt x="1497" y="225"/>
                  </a:lnTo>
                  <a:lnTo>
                    <a:pt x="1397" y="225"/>
                  </a:lnTo>
                  <a:lnTo>
                    <a:pt x="1298" y="275"/>
                  </a:lnTo>
                  <a:lnTo>
                    <a:pt x="1248" y="350"/>
                  </a:lnTo>
                  <a:lnTo>
                    <a:pt x="1223" y="425"/>
                  </a:lnTo>
                  <a:lnTo>
                    <a:pt x="1223" y="525"/>
                  </a:lnTo>
                  <a:lnTo>
                    <a:pt x="1298" y="774"/>
                  </a:lnTo>
                  <a:lnTo>
                    <a:pt x="1123" y="849"/>
                  </a:lnTo>
                  <a:lnTo>
                    <a:pt x="973" y="949"/>
                  </a:lnTo>
                  <a:lnTo>
                    <a:pt x="849" y="1074"/>
                  </a:lnTo>
                  <a:lnTo>
                    <a:pt x="724" y="1223"/>
                  </a:lnTo>
                  <a:lnTo>
                    <a:pt x="524" y="1098"/>
                  </a:lnTo>
                  <a:lnTo>
                    <a:pt x="425" y="1074"/>
                  </a:lnTo>
                  <a:lnTo>
                    <a:pt x="325" y="1074"/>
                  </a:lnTo>
                  <a:lnTo>
                    <a:pt x="250" y="1123"/>
                  </a:lnTo>
                  <a:lnTo>
                    <a:pt x="175" y="1198"/>
                  </a:lnTo>
                  <a:lnTo>
                    <a:pt x="150" y="1298"/>
                  </a:lnTo>
                  <a:lnTo>
                    <a:pt x="150" y="1398"/>
                  </a:lnTo>
                  <a:lnTo>
                    <a:pt x="200" y="1473"/>
                  </a:lnTo>
                  <a:lnTo>
                    <a:pt x="275" y="1548"/>
                  </a:lnTo>
                  <a:lnTo>
                    <a:pt x="474" y="1647"/>
                  </a:lnTo>
                  <a:lnTo>
                    <a:pt x="425" y="1822"/>
                  </a:lnTo>
                  <a:lnTo>
                    <a:pt x="400" y="1997"/>
                  </a:lnTo>
                  <a:lnTo>
                    <a:pt x="375" y="2171"/>
                  </a:lnTo>
                  <a:lnTo>
                    <a:pt x="400" y="2371"/>
                  </a:lnTo>
                  <a:lnTo>
                    <a:pt x="200" y="2421"/>
                  </a:lnTo>
                  <a:lnTo>
                    <a:pt x="100" y="2471"/>
                  </a:lnTo>
                  <a:lnTo>
                    <a:pt x="50" y="2545"/>
                  </a:lnTo>
                  <a:lnTo>
                    <a:pt x="0" y="2620"/>
                  </a:lnTo>
                  <a:lnTo>
                    <a:pt x="25" y="2720"/>
                  </a:lnTo>
                  <a:lnTo>
                    <a:pt x="50" y="2795"/>
                  </a:lnTo>
                  <a:lnTo>
                    <a:pt x="100" y="2870"/>
                  </a:lnTo>
                  <a:lnTo>
                    <a:pt x="175" y="2895"/>
                  </a:lnTo>
                  <a:lnTo>
                    <a:pt x="275" y="2920"/>
                  </a:lnTo>
                  <a:lnTo>
                    <a:pt x="325" y="2895"/>
                  </a:lnTo>
                  <a:lnTo>
                    <a:pt x="524" y="2845"/>
                  </a:lnTo>
                  <a:lnTo>
                    <a:pt x="624" y="3019"/>
                  </a:lnTo>
                  <a:lnTo>
                    <a:pt x="724" y="3144"/>
                  </a:lnTo>
                  <a:lnTo>
                    <a:pt x="824" y="3294"/>
                  </a:lnTo>
                  <a:lnTo>
                    <a:pt x="948" y="3394"/>
                  </a:lnTo>
                  <a:lnTo>
                    <a:pt x="899" y="3518"/>
                  </a:lnTo>
                  <a:lnTo>
                    <a:pt x="824" y="3518"/>
                  </a:lnTo>
                  <a:lnTo>
                    <a:pt x="774" y="3543"/>
                  </a:lnTo>
                  <a:lnTo>
                    <a:pt x="724" y="3593"/>
                  </a:lnTo>
                  <a:lnTo>
                    <a:pt x="674" y="3643"/>
                  </a:lnTo>
                  <a:lnTo>
                    <a:pt x="649" y="3743"/>
                  </a:lnTo>
                  <a:lnTo>
                    <a:pt x="649" y="3843"/>
                  </a:lnTo>
                  <a:lnTo>
                    <a:pt x="699" y="3918"/>
                  </a:lnTo>
                  <a:lnTo>
                    <a:pt x="774" y="3992"/>
                  </a:lnTo>
                  <a:lnTo>
                    <a:pt x="973" y="4092"/>
                  </a:lnTo>
                  <a:lnTo>
                    <a:pt x="1023" y="4117"/>
                  </a:lnTo>
                  <a:lnTo>
                    <a:pt x="1098" y="4142"/>
                  </a:lnTo>
                  <a:lnTo>
                    <a:pt x="1148" y="4117"/>
                  </a:lnTo>
                  <a:lnTo>
                    <a:pt x="1223" y="4092"/>
                  </a:lnTo>
                  <a:lnTo>
                    <a:pt x="1273" y="4067"/>
                  </a:lnTo>
                  <a:lnTo>
                    <a:pt x="1323" y="3992"/>
                  </a:lnTo>
                  <a:lnTo>
                    <a:pt x="1348" y="3893"/>
                  </a:lnTo>
                  <a:lnTo>
                    <a:pt x="1323" y="3768"/>
                  </a:lnTo>
                  <a:lnTo>
                    <a:pt x="1397" y="3668"/>
                  </a:lnTo>
                  <a:lnTo>
                    <a:pt x="1672" y="3718"/>
                  </a:lnTo>
                  <a:lnTo>
                    <a:pt x="1946" y="3743"/>
                  </a:lnTo>
                  <a:lnTo>
                    <a:pt x="2121" y="3743"/>
                  </a:lnTo>
                  <a:lnTo>
                    <a:pt x="2171" y="3967"/>
                  </a:lnTo>
                  <a:lnTo>
                    <a:pt x="2221" y="4042"/>
                  </a:lnTo>
                  <a:lnTo>
                    <a:pt x="2271" y="4117"/>
                  </a:lnTo>
                  <a:lnTo>
                    <a:pt x="2345" y="4142"/>
                  </a:lnTo>
                  <a:lnTo>
                    <a:pt x="2420" y="4167"/>
                  </a:lnTo>
                  <a:lnTo>
                    <a:pt x="2495" y="4142"/>
                  </a:lnTo>
                  <a:lnTo>
                    <a:pt x="2595" y="4092"/>
                  </a:lnTo>
                  <a:lnTo>
                    <a:pt x="2645" y="4017"/>
                  </a:lnTo>
                  <a:lnTo>
                    <a:pt x="2670" y="3942"/>
                  </a:lnTo>
                  <a:lnTo>
                    <a:pt x="2670" y="3843"/>
                  </a:lnTo>
                  <a:lnTo>
                    <a:pt x="2620" y="3618"/>
                  </a:lnTo>
                  <a:lnTo>
                    <a:pt x="2770" y="3518"/>
                  </a:lnTo>
                  <a:lnTo>
                    <a:pt x="2919" y="3419"/>
                  </a:lnTo>
                  <a:lnTo>
                    <a:pt x="3044" y="3294"/>
                  </a:lnTo>
                  <a:lnTo>
                    <a:pt x="3169" y="3169"/>
                  </a:lnTo>
                  <a:lnTo>
                    <a:pt x="3318" y="3244"/>
                  </a:lnTo>
                  <a:lnTo>
                    <a:pt x="3368" y="3269"/>
                  </a:lnTo>
                  <a:lnTo>
                    <a:pt x="3493" y="3269"/>
                  </a:lnTo>
                  <a:lnTo>
                    <a:pt x="3568" y="3244"/>
                  </a:lnTo>
                  <a:lnTo>
                    <a:pt x="3618" y="3194"/>
                  </a:lnTo>
                  <a:lnTo>
                    <a:pt x="3643" y="3144"/>
                  </a:lnTo>
                  <a:lnTo>
                    <a:pt x="3693" y="3044"/>
                  </a:lnTo>
                  <a:lnTo>
                    <a:pt x="3668" y="2945"/>
                  </a:lnTo>
                  <a:lnTo>
                    <a:pt x="3643" y="2870"/>
                  </a:lnTo>
                  <a:lnTo>
                    <a:pt x="3568" y="2795"/>
                  </a:lnTo>
                  <a:lnTo>
                    <a:pt x="3418" y="2720"/>
                  </a:lnTo>
                  <a:lnTo>
                    <a:pt x="3468" y="2545"/>
                  </a:lnTo>
                  <a:lnTo>
                    <a:pt x="3493" y="2371"/>
                  </a:lnTo>
                  <a:lnTo>
                    <a:pt x="3518" y="2196"/>
                  </a:lnTo>
                  <a:lnTo>
                    <a:pt x="3493" y="2022"/>
                  </a:lnTo>
                  <a:lnTo>
                    <a:pt x="3792" y="1947"/>
                  </a:lnTo>
                  <a:lnTo>
                    <a:pt x="3892" y="1897"/>
                  </a:lnTo>
                  <a:lnTo>
                    <a:pt x="3942" y="1822"/>
                  </a:lnTo>
                  <a:lnTo>
                    <a:pt x="3967" y="1722"/>
                  </a:lnTo>
                  <a:lnTo>
                    <a:pt x="3967" y="1622"/>
                  </a:lnTo>
                  <a:lnTo>
                    <a:pt x="3917" y="1523"/>
                  </a:lnTo>
                  <a:lnTo>
                    <a:pt x="3842" y="1473"/>
                  </a:lnTo>
                  <a:lnTo>
                    <a:pt x="3767" y="1448"/>
                  </a:lnTo>
                  <a:lnTo>
                    <a:pt x="3643" y="1448"/>
                  </a:lnTo>
                  <a:lnTo>
                    <a:pt x="3368" y="1523"/>
                  </a:lnTo>
                  <a:lnTo>
                    <a:pt x="3269" y="1373"/>
                  </a:lnTo>
                  <a:lnTo>
                    <a:pt x="3169" y="1223"/>
                  </a:lnTo>
                  <a:lnTo>
                    <a:pt x="3069" y="1098"/>
                  </a:lnTo>
                  <a:lnTo>
                    <a:pt x="2919" y="974"/>
                  </a:lnTo>
                  <a:lnTo>
                    <a:pt x="3069" y="699"/>
                  </a:lnTo>
                  <a:lnTo>
                    <a:pt x="3194" y="749"/>
                  </a:lnTo>
                  <a:lnTo>
                    <a:pt x="3244" y="724"/>
                  </a:lnTo>
                  <a:lnTo>
                    <a:pt x="3318" y="699"/>
                  </a:lnTo>
                  <a:lnTo>
                    <a:pt x="3368" y="674"/>
                  </a:lnTo>
                  <a:lnTo>
                    <a:pt x="3418" y="599"/>
                  </a:lnTo>
                  <a:lnTo>
                    <a:pt x="3443" y="500"/>
                  </a:lnTo>
                  <a:lnTo>
                    <a:pt x="3443" y="425"/>
                  </a:lnTo>
                  <a:lnTo>
                    <a:pt x="3393" y="325"/>
                  </a:lnTo>
                  <a:lnTo>
                    <a:pt x="3318" y="250"/>
                  </a:lnTo>
                  <a:lnTo>
                    <a:pt x="2894" y="26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1;p69">
              <a:extLst>
                <a:ext uri="{FF2B5EF4-FFF2-40B4-BE49-F238E27FC236}">
                  <a16:creationId xmlns:a16="http://schemas.microsoft.com/office/drawing/2014/main" id="{7EEDCDCA-42CF-9045-993C-3DBDC74AC8E4}"/>
                </a:ext>
              </a:extLst>
            </p:cNvPr>
            <p:cNvSpPr/>
            <p:nvPr/>
          </p:nvSpPr>
          <p:spPr>
            <a:xfrm>
              <a:off x="6543000" y="2708100"/>
              <a:ext cx="15625" cy="12500"/>
            </a:xfrm>
            <a:custGeom>
              <a:avLst/>
              <a:gdLst/>
              <a:ahLst/>
              <a:cxnLst/>
              <a:rect l="l" t="t" r="r" b="b"/>
              <a:pathLst>
                <a:path w="625" h="500" extrusionOk="0">
                  <a:moveTo>
                    <a:pt x="150" y="1"/>
                  </a:moveTo>
                  <a:lnTo>
                    <a:pt x="75" y="75"/>
                  </a:lnTo>
                  <a:lnTo>
                    <a:pt x="0" y="150"/>
                  </a:lnTo>
                  <a:lnTo>
                    <a:pt x="0" y="250"/>
                  </a:lnTo>
                  <a:lnTo>
                    <a:pt x="0" y="350"/>
                  </a:lnTo>
                  <a:lnTo>
                    <a:pt x="75" y="425"/>
                  </a:lnTo>
                  <a:lnTo>
                    <a:pt x="150" y="475"/>
                  </a:lnTo>
                  <a:lnTo>
                    <a:pt x="250" y="500"/>
                  </a:lnTo>
                  <a:lnTo>
                    <a:pt x="375" y="500"/>
                  </a:lnTo>
                  <a:lnTo>
                    <a:pt x="474" y="475"/>
                  </a:lnTo>
                  <a:lnTo>
                    <a:pt x="549" y="425"/>
                  </a:lnTo>
                  <a:lnTo>
                    <a:pt x="599" y="350"/>
                  </a:lnTo>
                  <a:lnTo>
                    <a:pt x="624" y="250"/>
                  </a:lnTo>
                  <a:lnTo>
                    <a:pt x="599" y="150"/>
                  </a:lnTo>
                  <a:lnTo>
                    <a:pt x="549" y="75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2;p69">
              <a:extLst>
                <a:ext uri="{FF2B5EF4-FFF2-40B4-BE49-F238E27FC236}">
                  <a16:creationId xmlns:a16="http://schemas.microsoft.com/office/drawing/2014/main" id="{CCB3678F-DFD3-6E44-BAFF-56B35A2F0043}"/>
                </a:ext>
              </a:extLst>
            </p:cNvPr>
            <p:cNvSpPr/>
            <p:nvPr/>
          </p:nvSpPr>
          <p:spPr>
            <a:xfrm>
              <a:off x="6554225" y="2727425"/>
              <a:ext cx="16250" cy="12500"/>
            </a:xfrm>
            <a:custGeom>
              <a:avLst/>
              <a:gdLst/>
              <a:ahLst/>
              <a:cxnLst/>
              <a:rect l="l" t="t" r="r" b="b"/>
              <a:pathLst>
                <a:path w="650" h="500" extrusionOk="0">
                  <a:moveTo>
                    <a:pt x="150" y="1"/>
                  </a:moveTo>
                  <a:lnTo>
                    <a:pt x="75" y="76"/>
                  </a:lnTo>
                  <a:lnTo>
                    <a:pt x="25" y="151"/>
                  </a:lnTo>
                  <a:lnTo>
                    <a:pt x="1" y="250"/>
                  </a:lnTo>
                  <a:lnTo>
                    <a:pt x="25" y="350"/>
                  </a:lnTo>
                  <a:lnTo>
                    <a:pt x="75" y="425"/>
                  </a:lnTo>
                  <a:lnTo>
                    <a:pt x="150" y="475"/>
                  </a:lnTo>
                  <a:lnTo>
                    <a:pt x="250" y="500"/>
                  </a:lnTo>
                  <a:lnTo>
                    <a:pt x="400" y="500"/>
                  </a:lnTo>
                  <a:lnTo>
                    <a:pt x="499" y="475"/>
                  </a:lnTo>
                  <a:lnTo>
                    <a:pt x="574" y="425"/>
                  </a:lnTo>
                  <a:lnTo>
                    <a:pt x="624" y="350"/>
                  </a:lnTo>
                  <a:lnTo>
                    <a:pt x="649" y="250"/>
                  </a:lnTo>
                  <a:lnTo>
                    <a:pt x="624" y="151"/>
                  </a:lnTo>
                  <a:lnTo>
                    <a:pt x="574" y="76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3;p69">
              <a:extLst>
                <a:ext uri="{FF2B5EF4-FFF2-40B4-BE49-F238E27FC236}">
                  <a16:creationId xmlns:a16="http://schemas.microsoft.com/office/drawing/2014/main" id="{715EC0B6-4FCB-8243-978D-0995AF4AA6DC}"/>
                </a:ext>
              </a:extLst>
            </p:cNvPr>
            <p:cNvSpPr/>
            <p:nvPr/>
          </p:nvSpPr>
          <p:spPr>
            <a:xfrm>
              <a:off x="6198725" y="2728050"/>
              <a:ext cx="109175" cy="114800"/>
            </a:xfrm>
            <a:custGeom>
              <a:avLst/>
              <a:gdLst/>
              <a:ahLst/>
              <a:cxnLst/>
              <a:rect l="l" t="t" r="r" b="b"/>
              <a:pathLst>
                <a:path w="4367" h="4592" extrusionOk="0">
                  <a:moveTo>
                    <a:pt x="2271" y="1223"/>
                  </a:moveTo>
                  <a:lnTo>
                    <a:pt x="2420" y="1273"/>
                  </a:lnTo>
                  <a:lnTo>
                    <a:pt x="2570" y="1323"/>
                  </a:lnTo>
                  <a:lnTo>
                    <a:pt x="2720" y="1373"/>
                  </a:lnTo>
                  <a:lnTo>
                    <a:pt x="2919" y="1523"/>
                  </a:lnTo>
                  <a:lnTo>
                    <a:pt x="3069" y="1697"/>
                  </a:lnTo>
                  <a:lnTo>
                    <a:pt x="3194" y="1897"/>
                  </a:lnTo>
                  <a:lnTo>
                    <a:pt x="3293" y="2096"/>
                  </a:lnTo>
                  <a:lnTo>
                    <a:pt x="3318" y="2321"/>
                  </a:lnTo>
                  <a:lnTo>
                    <a:pt x="3318" y="2570"/>
                  </a:lnTo>
                  <a:lnTo>
                    <a:pt x="3269" y="2795"/>
                  </a:lnTo>
                  <a:lnTo>
                    <a:pt x="3169" y="3020"/>
                  </a:lnTo>
                  <a:lnTo>
                    <a:pt x="3044" y="3219"/>
                  </a:lnTo>
                  <a:lnTo>
                    <a:pt x="2869" y="3369"/>
                  </a:lnTo>
                  <a:lnTo>
                    <a:pt x="2670" y="3494"/>
                  </a:lnTo>
                  <a:lnTo>
                    <a:pt x="2445" y="3593"/>
                  </a:lnTo>
                  <a:lnTo>
                    <a:pt x="2221" y="3618"/>
                  </a:lnTo>
                  <a:lnTo>
                    <a:pt x="1971" y="3618"/>
                  </a:lnTo>
                  <a:lnTo>
                    <a:pt x="1747" y="3568"/>
                  </a:lnTo>
                  <a:lnTo>
                    <a:pt x="1547" y="3469"/>
                  </a:lnTo>
                  <a:lnTo>
                    <a:pt x="1348" y="3344"/>
                  </a:lnTo>
                  <a:lnTo>
                    <a:pt x="1173" y="3169"/>
                  </a:lnTo>
                  <a:lnTo>
                    <a:pt x="1048" y="2970"/>
                  </a:lnTo>
                  <a:lnTo>
                    <a:pt x="973" y="2745"/>
                  </a:lnTo>
                  <a:lnTo>
                    <a:pt x="923" y="2521"/>
                  </a:lnTo>
                  <a:lnTo>
                    <a:pt x="923" y="2296"/>
                  </a:lnTo>
                  <a:lnTo>
                    <a:pt x="973" y="2072"/>
                  </a:lnTo>
                  <a:lnTo>
                    <a:pt x="1073" y="1847"/>
                  </a:lnTo>
                  <a:lnTo>
                    <a:pt x="1223" y="1647"/>
                  </a:lnTo>
                  <a:lnTo>
                    <a:pt x="1372" y="1473"/>
                  </a:lnTo>
                  <a:lnTo>
                    <a:pt x="1572" y="1348"/>
                  </a:lnTo>
                  <a:lnTo>
                    <a:pt x="1797" y="1273"/>
                  </a:lnTo>
                  <a:lnTo>
                    <a:pt x="1971" y="1223"/>
                  </a:lnTo>
                  <a:close/>
                  <a:moveTo>
                    <a:pt x="2969" y="1"/>
                  </a:moveTo>
                  <a:lnTo>
                    <a:pt x="2869" y="51"/>
                  </a:lnTo>
                  <a:lnTo>
                    <a:pt x="2819" y="126"/>
                  </a:lnTo>
                  <a:lnTo>
                    <a:pt x="2770" y="225"/>
                  </a:lnTo>
                  <a:lnTo>
                    <a:pt x="2795" y="325"/>
                  </a:lnTo>
                  <a:lnTo>
                    <a:pt x="2844" y="425"/>
                  </a:lnTo>
                  <a:lnTo>
                    <a:pt x="2919" y="475"/>
                  </a:lnTo>
                  <a:lnTo>
                    <a:pt x="2919" y="500"/>
                  </a:lnTo>
                  <a:lnTo>
                    <a:pt x="2745" y="824"/>
                  </a:lnTo>
                  <a:lnTo>
                    <a:pt x="2545" y="774"/>
                  </a:lnTo>
                  <a:lnTo>
                    <a:pt x="2321" y="724"/>
                  </a:lnTo>
                  <a:lnTo>
                    <a:pt x="1921" y="724"/>
                  </a:lnTo>
                  <a:lnTo>
                    <a:pt x="1847" y="450"/>
                  </a:lnTo>
                  <a:lnTo>
                    <a:pt x="1797" y="350"/>
                  </a:lnTo>
                  <a:lnTo>
                    <a:pt x="1722" y="275"/>
                  </a:lnTo>
                  <a:lnTo>
                    <a:pt x="1622" y="250"/>
                  </a:lnTo>
                  <a:lnTo>
                    <a:pt x="1522" y="250"/>
                  </a:lnTo>
                  <a:lnTo>
                    <a:pt x="1422" y="300"/>
                  </a:lnTo>
                  <a:lnTo>
                    <a:pt x="1372" y="375"/>
                  </a:lnTo>
                  <a:lnTo>
                    <a:pt x="1348" y="475"/>
                  </a:lnTo>
                  <a:lnTo>
                    <a:pt x="1348" y="575"/>
                  </a:lnTo>
                  <a:lnTo>
                    <a:pt x="1422" y="874"/>
                  </a:lnTo>
                  <a:lnTo>
                    <a:pt x="1248" y="949"/>
                  </a:lnTo>
                  <a:lnTo>
                    <a:pt x="1073" y="1074"/>
                  </a:lnTo>
                  <a:lnTo>
                    <a:pt x="923" y="1223"/>
                  </a:lnTo>
                  <a:lnTo>
                    <a:pt x="774" y="1373"/>
                  </a:lnTo>
                  <a:lnTo>
                    <a:pt x="524" y="1248"/>
                  </a:lnTo>
                  <a:lnTo>
                    <a:pt x="424" y="1198"/>
                  </a:lnTo>
                  <a:lnTo>
                    <a:pt x="350" y="1223"/>
                  </a:lnTo>
                  <a:lnTo>
                    <a:pt x="250" y="1248"/>
                  </a:lnTo>
                  <a:lnTo>
                    <a:pt x="175" y="1323"/>
                  </a:lnTo>
                  <a:lnTo>
                    <a:pt x="150" y="1423"/>
                  </a:lnTo>
                  <a:lnTo>
                    <a:pt x="150" y="1523"/>
                  </a:lnTo>
                  <a:lnTo>
                    <a:pt x="200" y="1622"/>
                  </a:lnTo>
                  <a:lnTo>
                    <a:pt x="275" y="1672"/>
                  </a:lnTo>
                  <a:lnTo>
                    <a:pt x="524" y="1822"/>
                  </a:lnTo>
                  <a:lnTo>
                    <a:pt x="449" y="2022"/>
                  </a:lnTo>
                  <a:lnTo>
                    <a:pt x="424" y="2221"/>
                  </a:lnTo>
                  <a:lnTo>
                    <a:pt x="400" y="2421"/>
                  </a:lnTo>
                  <a:lnTo>
                    <a:pt x="424" y="2645"/>
                  </a:lnTo>
                  <a:lnTo>
                    <a:pt x="175" y="2695"/>
                  </a:lnTo>
                  <a:lnTo>
                    <a:pt x="100" y="2745"/>
                  </a:lnTo>
                  <a:lnTo>
                    <a:pt x="25" y="2820"/>
                  </a:lnTo>
                  <a:lnTo>
                    <a:pt x="0" y="2920"/>
                  </a:lnTo>
                  <a:lnTo>
                    <a:pt x="0" y="3020"/>
                  </a:lnTo>
                  <a:lnTo>
                    <a:pt x="50" y="3094"/>
                  </a:lnTo>
                  <a:lnTo>
                    <a:pt x="100" y="3144"/>
                  </a:lnTo>
                  <a:lnTo>
                    <a:pt x="175" y="3194"/>
                  </a:lnTo>
                  <a:lnTo>
                    <a:pt x="250" y="3219"/>
                  </a:lnTo>
                  <a:lnTo>
                    <a:pt x="325" y="3194"/>
                  </a:lnTo>
                  <a:lnTo>
                    <a:pt x="574" y="3119"/>
                  </a:lnTo>
                  <a:lnTo>
                    <a:pt x="649" y="3319"/>
                  </a:lnTo>
                  <a:lnTo>
                    <a:pt x="774" y="3494"/>
                  </a:lnTo>
                  <a:lnTo>
                    <a:pt x="898" y="3643"/>
                  </a:lnTo>
                  <a:lnTo>
                    <a:pt x="1073" y="3768"/>
                  </a:lnTo>
                  <a:lnTo>
                    <a:pt x="973" y="3918"/>
                  </a:lnTo>
                  <a:lnTo>
                    <a:pt x="898" y="3943"/>
                  </a:lnTo>
                  <a:lnTo>
                    <a:pt x="824" y="3968"/>
                  </a:lnTo>
                  <a:lnTo>
                    <a:pt x="774" y="3992"/>
                  </a:lnTo>
                  <a:lnTo>
                    <a:pt x="724" y="4067"/>
                  </a:lnTo>
                  <a:lnTo>
                    <a:pt x="699" y="4142"/>
                  </a:lnTo>
                  <a:lnTo>
                    <a:pt x="699" y="4242"/>
                  </a:lnTo>
                  <a:lnTo>
                    <a:pt x="749" y="4342"/>
                  </a:lnTo>
                  <a:lnTo>
                    <a:pt x="824" y="4392"/>
                  </a:lnTo>
                  <a:lnTo>
                    <a:pt x="1048" y="4516"/>
                  </a:lnTo>
                  <a:lnTo>
                    <a:pt x="1098" y="4541"/>
                  </a:lnTo>
                  <a:lnTo>
                    <a:pt x="1173" y="4566"/>
                  </a:lnTo>
                  <a:lnTo>
                    <a:pt x="1248" y="4541"/>
                  </a:lnTo>
                  <a:lnTo>
                    <a:pt x="1298" y="4516"/>
                  </a:lnTo>
                  <a:lnTo>
                    <a:pt x="1348" y="4491"/>
                  </a:lnTo>
                  <a:lnTo>
                    <a:pt x="1397" y="4442"/>
                  </a:lnTo>
                  <a:lnTo>
                    <a:pt x="1422" y="4367"/>
                  </a:lnTo>
                  <a:lnTo>
                    <a:pt x="1422" y="4317"/>
                  </a:lnTo>
                  <a:lnTo>
                    <a:pt x="1397" y="4192"/>
                  </a:lnTo>
                  <a:lnTo>
                    <a:pt x="1497" y="4017"/>
                  </a:lnTo>
                  <a:lnTo>
                    <a:pt x="1822" y="4117"/>
                  </a:lnTo>
                  <a:lnTo>
                    <a:pt x="2121" y="4142"/>
                  </a:lnTo>
                  <a:lnTo>
                    <a:pt x="2345" y="4117"/>
                  </a:lnTo>
                  <a:lnTo>
                    <a:pt x="2420" y="4417"/>
                  </a:lnTo>
                  <a:lnTo>
                    <a:pt x="2445" y="4491"/>
                  </a:lnTo>
                  <a:lnTo>
                    <a:pt x="2520" y="4541"/>
                  </a:lnTo>
                  <a:lnTo>
                    <a:pt x="2570" y="4591"/>
                  </a:lnTo>
                  <a:lnTo>
                    <a:pt x="2720" y="4591"/>
                  </a:lnTo>
                  <a:lnTo>
                    <a:pt x="2819" y="4541"/>
                  </a:lnTo>
                  <a:lnTo>
                    <a:pt x="2894" y="4466"/>
                  </a:lnTo>
                  <a:lnTo>
                    <a:pt x="2919" y="4367"/>
                  </a:lnTo>
                  <a:lnTo>
                    <a:pt x="2894" y="4267"/>
                  </a:lnTo>
                  <a:lnTo>
                    <a:pt x="2819" y="3992"/>
                  </a:lnTo>
                  <a:lnTo>
                    <a:pt x="3019" y="3893"/>
                  </a:lnTo>
                  <a:lnTo>
                    <a:pt x="3194" y="3768"/>
                  </a:lnTo>
                  <a:lnTo>
                    <a:pt x="3343" y="3643"/>
                  </a:lnTo>
                  <a:lnTo>
                    <a:pt x="3468" y="3469"/>
                  </a:lnTo>
                  <a:lnTo>
                    <a:pt x="3643" y="3568"/>
                  </a:lnTo>
                  <a:lnTo>
                    <a:pt x="3718" y="3593"/>
                  </a:lnTo>
                  <a:lnTo>
                    <a:pt x="3767" y="3618"/>
                  </a:lnTo>
                  <a:lnTo>
                    <a:pt x="3842" y="3593"/>
                  </a:lnTo>
                  <a:lnTo>
                    <a:pt x="3917" y="3568"/>
                  </a:lnTo>
                  <a:lnTo>
                    <a:pt x="3967" y="3543"/>
                  </a:lnTo>
                  <a:lnTo>
                    <a:pt x="3992" y="3494"/>
                  </a:lnTo>
                  <a:lnTo>
                    <a:pt x="4042" y="3394"/>
                  </a:lnTo>
                  <a:lnTo>
                    <a:pt x="4017" y="3294"/>
                  </a:lnTo>
                  <a:lnTo>
                    <a:pt x="3992" y="3194"/>
                  </a:lnTo>
                  <a:lnTo>
                    <a:pt x="3917" y="3144"/>
                  </a:lnTo>
                  <a:lnTo>
                    <a:pt x="3718" y="3044"/>
                  </a:lnTo>
                  <a:lnTo>
                    <a:pt x="3792" y="2845"/>
                  </a:lnTo>
                  <a:lnTo>
                    <a:pt x="3817" y="2620"/>
                  </a:lnTo>
                  <a:lnTo>
                    <a:pt x="3842" y="2421"/>
                  </a:lnTo>
                  <a:lnTo>
                    <a:pt x="3817" y="2221"/>
                  </a:lnTo>
                  <a:lnTo>
                    <a:pt x="4167" y="2121"/>
                  </a:lnTo>
                  <a:lnTo>
                    <a:pt x="4266" y="2072"/>
                  </a:lnTo>
                  <a:lnTo>
                    <a:pt x="4316" y="1997"/>
                  </a:lnTo>
                  <a:lnTo>
                    <a:pt x="4366" y="1897"/>
                  </a:lnTo>
                  <a:lnTo>
                    <a:pt x="4341" y="1797"/>
                  </a:lnTo>
                  <a:lnTo>
                    <a:pt x="4316" y="1722"/>
                  </a:lnTo>
                  <a:lnTo>
                    <a:pt x="4241" y="1647"/>
                  </a:lnTo>
                  <a:lnTo>
                    <a:pt x="4142" y="1622"/>
                  </a:lnTo>
                  <a:lnTo>
                    <a:pt x="4042" y="1622"/>
                  </a:lnTo>
                  <a:lnTo>
                    <a:pt x="3693" y="1722"/>
                  </a:lnTo>
                  <a:lnTo>
                    <a:pt x="3593" y="1548"/>
                  </a:lnTo>
                  <a:lnTo>
                    <a:pt x="3468" y="1373"/>
                  </a:lnTo>
                  <a:lnTo>
                    <a:pt x="3343" y="1223"/>
                  </a:lnTo>
                  <a:lnTo>
                    <a:pt x="3169" y="1074"/>
                  </a:lnTo>
                  <a:lnTo>
                    <a:pt x="3368" y="749"/>
                  </a:lnTo>
                  <a:lnTo>
                    <a:pt x="3443" y="774"/>
                  </a:lnTo>
                  <a:lnTo>
                    <a:pt x="3568" y="774"/>
                  </a:lnTo>
                  <a:lnTo>
                    <a:pt x="3643" y="749"/>
                  </a:lnTo>
                  <a:lnTo>
                    <a:pt x="3693" y="699"/>
                  </a:lnTo>
                  <a:lnTo>
                    <a:pt x="3718" y="650"/>
                  </a:lnTo>
                  <a:lnTo>
                    <a:pt x="3767" y="550"/>
                  </a:lnTo>
                  <a:lnTo>
                    <a:pt x="3743" y="450"/>
                  </a:lnTo>
                  <a:lnTo>
                    <a:pt x="3718" y="375"/>
                  </a:lnTo>
                  <a:lnTo>
                    <a:pt x="3643" y="300"/>
                  </a:lnTo>
                  <a:lnTo>
                    <a:pt x="3169" y="26"/>
                  </a:lnTo>
                  <a:lnTo>
                    <a:pt x="30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4;p69">
              <a:extLst>
                <a:ext uri="{FF2B5EF4-FFF2-40B4-BE49-F238E27FC236}">
                  <a16:creationId xmlns:a16="http://schemas.microsoft.com/office/drawing/2014/main" id="{C4E17DE2-F83F-B740-AA40-6B60813DBC45}"/>
                </a:ext>
              </a:extLst>
            </p:cNvPr>
            <p:cNvSpPr/>
            <p:nvPr/>
          </p:nvSpPr>
          <p:spPr>
            <a:xfrm>
              <a:off x="6236775" y="2770475"/>
              <a:ext cx="16225" cy="13125"/>
            </a:xfrm>
            <a:custGeom>
              <a:avLst/>
              <a:gdLst/>
              <a:ahLst/>
              <a:cxnLst/>
              <a:rect l="l" t="t" r="r" b="b"/>
              <a:pathLst>
                <a:path w="649" h="525" extrusionOk="0">
                  <a:moveTo>
                    <a:pt x="275" y="0"/>
                  </a:moveTo>
                  <a:lnTo>
                    <a:pt x="175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50"/>
                  </a:lnTo>
                  <a:lnTo>
                    <a:pt x="25" y="350"/>
                  </a:lnTo>
                  <a:lnTo>
                    <a:pt x="75" y="449"/>
                  </a:lnTo>
                  <a:lnTo>
                    <a:pt x="175" y="499"/>
                  </a:lnTo>
                  <a:lnTo>
                    <a:pt x="275" y="524"/>
                  </a:lnTo>
                  <a:lnTo>
                    <a:pt x="399" y="524"/>
                  </a:lnTo>
                  <a:lnTo>
                    <a:pt x="499" y="499"/>
                  </a:lnTo>
                  <a:lnTo>
                    <a:pt x="574" y="449"/>
                  </a:lnTo>
                  <a:lnTo>
                    <a:pt x="624" y="350"/>
                  </a:lnTo>
                  <a:lnTo>
                    <a:pt x="649" y="250"/>
                  </a:lnTo>
                  <a:lnTo>
                    <a:pt x="624" y="150"/>
                  </a:lnTo>
                  <a:lnTo>
                    <a:pt x="574" y="75"/>
                  </a:lnTo>
                  <a:lnTo>
                    <a:pt x="499" y="2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5;p69">
              <a:extLst>
                <a:ext uri="{FF2B5EF4-FFF2-40B4-BE49-F238E27FC236}">
                  <a16:creationId xmlns:a16="http://schemas.microsoft.com/office/drawing/2014/main" id="{8D6C1F68-0713-424C-A3E5-79EC801FE316}"/>
                </a:ext>
              </a:extLst>
            </p:cNvPr>
            <p:cNvSpPr/>
            <p:nvPr/>
          </p:nvSpPr>
          <p:spPr>
            <a:xfrm>
              <a:off x="6249875" y="2792300"/>
              <a:ext cx="16225" cy="12500"/>
            </a:xfrm>
            <a:custGeom>
              <a:avLst/>
              <a:gdLst/>
              <a:ahLst/>
              <a:cxnLst/>
              <a:rect l="l" t="t" r="r" b="b"/>
              <a:pathLst>
                <a:path w="649" h="500" extrusionOk="0">
                  <a:moveTo>
                    <a:pt x="250" y="0"/>
                  </a:moveTo>
                  <a:lnTo>
                    <a:pt x="150" y="25"/>
                  </a:lnTo>
                  <a:lnTo>
                    <a:pt x="75" y="75"/>
                  </a:lnTo>
                  <a:lnTo>
                    <a:pt x="0" y="150"/>
                  </a:lnTo>
                  <a:lnTo>
                    <a:pt x="0" y="250"/>
                  </a:lnTo>
                  <a:lnTo>
                    <a:pt x="0" y="350"/>
                  </a:lnTo>
                  <a:lnTo>
                    <a:pt x="75" y="425"/>
                  </a:lnTo>
                  <a:lnTo>
                    <a:pt x="150" y="474"/>
                  </a:lnTo>
                  <a:lnTo>
                    <a:pt x="250" y="499"/>
                  </a:lnTo>
                  <a:lnTo>
                    <a:pt x="399" y="499"/>
                  </a:lnTo>
                  <a:lnTo>
                    <a:pt x="499" y="474"/>
                  </a:lnTo>
                  <a:lnTo>
                    <a:pt x="574" y="425"/>
                  </a:lnTo>
                  <a:lnTo>
                    <a:pt x="649" y="350"/>
                  </a:lnTo>
                  <a:lnTo>
                    <a:pt x="649" y="250"/>
                  </a:lnTo>
                  <a:lnTo>
                    <a:pt x="649" y="150"/>
                  </a:lnTo>
                  <a:lnTo>
                    <a:pt x="574" y="75"/>
                  </a:lnTo>
                  <a:lnTo>
                    <a:pt x="499" y="2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6;p69">
              <a:extLst>
                <a:ext uri="{FF2B5EF4-FFF2-40B4-BE49-F238E27FC236}">
                  <a16:creationId xmlns:a16="http://schemas.microsoft.com/office/drawing/2014/main" id="{D1D622F7-4FB4-0F4F-9202-1D61C0864459}"/>
                </a:ext>
              </a:extLst>
            </p:cNvPr>
            <p:cNvSpPr/>
            <p:nvPr/>
          </p:nvSpPr>
          <p:spPr>
            <a:xfrm>
              <a:off x="6389575" y="2790425"/>
              <a:ext cx="53650" cy="126025"/>
            </a:xfrm>
            <a:custGeom>
              <a:avLst/>
              <a:gdLst/>
              <a:ahLst/>
              <a:cxnLst/>
              <a:rect l="l" t="t" r="r" b="b"/>
              <a:pathLst>
                <a:path w="2146" h="5041" extrusionOk="0">
                  <a:moveTo>
                    <a:pt x="1397" y="500"/>
                  </a:moveTo>
                  <a:lnTo>
                    <a:pt x="1497" y="525"/>
                  </a:lnTo>
                  <a:lnTo>
                    <a:pt x="1572" y="574"/>
                  </a:lnTo>
                  <a:lnTo>
                    <a:pt x="1622" y="649"/>
                  </a:lnTo>
                  <a:lnTo>
                    <a:pt x="1647" y="749"/>
                  </a:lnTo>
                  <a:lnTo>
                    <a:pt x="1547" y="4366"/>
                  </a:lnTo>
                  <a:lnTo>
                    <a:pt x="1547" y="4441"/>
                  </a:lnTo>
                  <a:lnTo>
                    <a:pt x="1497" y="4491"/>
                  </a:lnTo>
                  <a:lnTo>
                    <a:pt x="1447" y="4516"/>
                  </a:lnTo>
                  <a:lnTo>
                    <a:pt x="1372" y="4541"/>
                  </a:lnTo>
                  <a:lnTo>
                    <a:pt x="774" y="4541"/>
                  </a:lnTo>
                  <a:lnTo>
                    <a:pt x="699" y="4516"/>
                  </a:lnTo>
                  <a:lnTo>
                    <a:pt x="649" y="4491"/>
                  </a:lnTo>
                  <a:lnTo>
                    <a:pt x="624" y="4441"/>
                  </a:lnTo>
                  <a:lnTo>
                    <a:pt x="599" y="4366"/>
                  </a:lnTo>
                  <a:lnTo>
                    <a:pt x="499" y="749"/>
                  </a:lnTo>
                  <a:lnTo>
                    <a:pt x="524" y="649"/>
                  </a:lnTo>
                  <a:lnTo>
                    <a:pt x="574" y="574"/>
                  </a:lnTo>
                  <a:lnTo>
                    <a:pt x="649" y="525"/>
                  </a:lnTo>
                  <a:lnTo>
                    <a:pt x="749" y="500"/>
                  </a:lnTo>
                  <a:close/>
                  <a:moveTo>
                    <a:pt x="599" y="1"/>
                  </a:moveTo>
                  <a:lnTo>
                    <a:pt x="449" y="51"/>
                  </a:lnTo>
                  <a:lnTo>
                    <a:pt x="325" y="125"/>
                  </a:lnTo>
                  <a:lnTo>
                    <a:pt x="200" y="225"/>
                  </a:lnTo>
                  <a:lnTo>
                    <a:pt x="125" y="350"/>
                  </a:lnTo>
                  <a:lnTo>
                    <a:pt x="50" y="475"/>
                  </a:lnTo>
                  <a:lnTo>
                    <a:pt x="0" y="624"/>
                  </a:lnTo>
                  <a:lnTo>
                    <a:pt x="0" y="774"/>
                  </a:lnTo>
                  <a:lnTo>
                    <a:pt x="100" y="4391"/>
                  </a:lnTo>
                  <a:lnTo>
                    <a:pt x="100" y="4516"/>
                  </a:lnTo>
                  <a:lnTo>
                    <a:pt x="150" y="4641"/>
                  </a:lnTo>
                  <a:lnTo>
                    <a:pt x="200" y="4766"/>
                  </a:lnTo>
                  <a:lnTo>
                    <a:pt x="300" y="4865"/>
                  </a:lnTo>
                  <a:lnTo>
                    <a:pt x="400" y="4940"/>
                  </a:lnTo>
                  <a:lnTo>
                    <a:pt x="499" y="4990"/>
                  </a:lnTo>
                  <a:lnTo>
                    <a:pt x="624" y="5040"/>
                  </a:lnTo>
                  <a:lnTo>
                    <a:pt x="1522" y="5040"/>
                  </a:lnTo>
                  <a:lnTo>
                    <a:pt x="1647" y="4990"/>
                  </a:lnTo>
                  <a:lnTo>
                    <a:pt x="1747" y="4940"/>
                  </a:lnTo>
                  <a:lnTo>
                    <a:pt x="1846" y="4865"/>
                  </a:lnTo>
                  <a:lnTo>
                    <a:pt x="1946" y="4766"/>
                  </a:lnTo>
                  <a:lnTo>
                    <a:pt x="1996" y="4641"/>
                  </a:lnTo>
                  <a:lnTo>
                    <a:pt x="2046" y="4516"/>
                  </a:lnTo>
                  <a:lnTo>
                    <a:pt x="2071" y="4391"/>
                  </a:lnTo>
                  <a:lnTo>
                    <a:pt x="2146" y="774"/>
                  </a:lnTo>
                  <a:lnTo>
                    <a:pt x="2146" y="624"/>
                  </a:lnTo>
                  <a:lnTo>
                    <a:pt x="2096" y="475"/>
                  </a:lnTo>
                  <a:lnTo>
                    <a:pt x="2021" y="350"/>
                  </a:lnTo>
                  <a:lnTo>
                    <a:pt x="1946" y="225"/>
                  </a:lnTo>
                  <a:lnTo>
                    <a:pt x="1822" y="125"/>
                  </a:lnTo>
                  <a:lnTo>
                    <a:pt x="1697" y="51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197;p69">
              <a:extLst>
                <a:ext uri="{FF2B5EF4-FFF2-40B4-BE49-F238E27FC236}">
                  <a16:creationId xmlns:a16="http://schemas.microsoft.com/office/drawing/2014/main" id="{56FA08D0-5A8B-A24C-BB8A-92EA1104E123}"/>
                </a:ext>
              </a:extLst>
            </p:cNvPr>
            <p:cNvSpPr/>
            <p:nvPr/>
          </p:nvSpPr>
          <p:spPr>
            <a:xfrm>
              <a:off x="6393325" y="2933250"/>
              <a:ext cx="46800" cy="46175"/>
            </a:xfrm>
            <a:custGeom>
              <a:avLst/>
              <a:gdLst/>
              <a:ahLst/>
              <a:cxnLst/>
              <a:rect l="l" t="t" r="r" b="b"/>
              <a:pathLst>
                <a:path w="1872" h="1847" extrusionOk="0">
                  <a:moveTo>
                    <a:pt x="1247" y="500"/>
                  </a:moveTo>
                  <a:lnTo>
                    <a:pt x="1297" y="549"/>
                  </a:lnTo>
                  <a:lnTo>
                    <a:pt x="1347" y="599"/>
                  </a:lnTo>
                  <a:lnTo>
                    <a:pt x="1347" y="649"/>
                  </a:lnTo>
                  <a:lnTo>
                    <a:pt x="1347" y="1098"/>
                  </a:lnTo>
                  <a:lnTo>
                    <a:pt x="1322" y="1198"/>
                  </a:lnTo>
                  <a:lnTo>
                    <a:pt x="1272" y="1273"/>
                  </a:lnTo>
                  <a:lnTo>
                    <a:pt x="1198" y="1323"/>
                  </a:lnTo>
                  <a:lnTo>
                    <a:pt x="1098" y="1348"/>
                  </a:lnTo>
                  <a:lnTo>
                    <a:pt x="748" y="1348"/>
                  </a:lnTo>
                  <a:lnTo>
                    <a:pt x="649" y="1323"/>
                  </a:lnTo>
                  <a:lnTo>
                    <a:pt x="574" y="1273"/>
                  </a:lnTo>
                  <a:lnTo>
                    <a:pt x="524" y="1198"/>
                  </a:lnTo>
                  <a:lnTo>
                    <a:pt x="499" y="1098"/>
                  </a:lnTo>
                  <a:lnTo>
                    <a:pt x="499" y="649"/>
                  </a:lnTo>
                  <a:lnTo>
                    <a:pt x="499" y="599"/>
                  </a:lnTo>
                  <a:lnTo>
                    <a:pt x="549" y="549"/>
                  </a:lnTo>
                  <a:lnTo>
                    <a:pt x="599" y="500"/>
                  </a:lnTo>
                  <a:close/>
                  <a:moveTo>
                    <a:pt x="524" y="1"/>
                  </a:moveTo>
                  <a:lnTo>
                    <a:pt x="399" y="51"/>
                  </a:lnTo>
                  <a:lnTo>
                    <a:pt x="274" y="100"/>
                  </a:lnTo>
                  <a:lnTo>
                    <a:pt x="175" y="200"/>
                  </a:lnTo>
                  <a:lnTo>
                    <a:pt x="100" y="300"/>
                  </a:lnTo>
                  <a:lnTo>
                    <a:pt x="25" y="400"/>
                  </a:lnTo>
                  <a:lnTo>
                    <a:pt x="0" y="525"/>
                  </a:lnTo>
                  <a:lnTo>
                    <a:pt x="0" y="674"/>
                  </a:lnTo>
                  <a:lnTo>
                    <a:pt x="0" y="1123"/>
                  </a:lnTo>
                  <a:lnTo>
                    <a:pt x="25" y="1273"/>
                  </a:lnTo>
                  <a:lnTo>
                    <a:pt x="75" y="1398"/>
                  </a:lnTo>
                  <a:lnTo>
                    <a:pt x="125" y="1522"/>
                  </a:lnTo>
                  <a:lnTo>
                    <a:pt x="225" y="1622"/>
                  </a:lnTo>
                  <a:lnTo>
                    <a:pt x="324" y="1722"/>
                  </a:lnTo>
                  <a:lnTo>
                    <a:pt x="449" y="1797"/>
                  </a:lnTo>
                  <a:lnTo>
                    <a:pt x="599" y="1822"/>
                  </a:lnTo>
                  <a:lnTo>
                    <a:pt x="748" y="1847"/>
                  </a:lnTo>
                  <a:lnTo>
                    <a:pt x="1098" y="1847"/>
                  </a:lnTo>
                  <a:lnTo>
                    <a:pt x="1247" y="1822"/>
                  </a:lnTo>
                  <a:lnTo>
                    <a:pt x="1397" y="1797"/>
                  </a:lnTo>
                  <a:lnTo>
                    <a:pt x="1522" y="1722"/>
                  </a:lnTo>
                  <a:lnTo>
                    <a:pt x="1622" y="1622"/>
                  </a:lnTo>
                  <a:lnTo>
                    <a:pt x="1721" y="1522"/>
                  </a:lnTo>
                  <a:lnTo>
                    <a:pt x="1796" y="1398"/>
                  </a:lnTo>
                  <a:lnTo>
                    <a:pt x="1821" y="1273"/>
                  </a:lnTo>
                  <a:lnTo>
                    <a:pt x="1846" y="1123"/>
                  </a:lnTo>
                  <a:lnTo>
                    <a:pt x="1871" y="674"/>
                  </a:lnTo>
                  <a:lnTo>
                    <a:pt x="1846" y="525"/>
                  </a:lnTo>
                  <a:lnTo>
                    <a:pt x="1821" y="400"/>
                  </a:lnTo>
                  <a:lnTo>
                    <a:pt x="1746" y="300"/>
                  </a:lnTo>
                  <a:lnTo>
                    <a:pt x="1672" y="200"/>
                  </a:lnTo>
                  <a:lnTo>
                    <a:pt x="1572" y="100"/>
                  </a:lnTo>
                  <a:lnTo>
                    <a:pt x="1447" y="51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454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40"/>
          <p:cNvSpPr/>
          <p:nvPr/>
        </p:nvSpPr>
        <p:spPr>
          <a:xfrm>
            <a:off x="2228325" y="1013563"/>
            <a:ext cx="918900" cy="9189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40"/>
          <p:cNvSpPr txBox="1">
            <a:spLocks noGrp="1"/>
          </p:cNvSpPr>
          <p:nvPr>
            <p:ph type="title"/>
          </p:nvPr>
        </p:nvSpPr>
        <p:spPr>
          <a:xfrm>
            <a:off x="4436508" y="1684350"/>
            <a:ext cx="3637500" cy="8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0" name="Google Shape;2140;p40"/>
          <p:cNvSpPr/>
          <p:nvPr/>
        </p:nvSpPr>
        <p:spPr>
          <a:xfrm>
            <a:off x="4539733" y="1815600"/>
            <a:ext cx="2768552" cy="6536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itr"/>
              </a:rPr>
              <a:t>Thank you</a:t>
            </a:r>
            <a:endParaRPr b="1" i="0" dirty="0"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Mitr"/>
            </a:endParaRPr>
          </a:p>
        </p:txBody>
      </p:sp>
      <p:grpSp>
        <p:nvGrpSpPr>
          <p:cNvPr id="2141" name="Google Shape;2141;p40"/>
          <p:cNvGrpSpPr/>
          <p:nvPr/>
        </p:nvGrpSpPr>
        <p:grpSpPr>
          <a:xfrm>
            <a:off x="859800" y="3475100"/>
            <a:ext cx="490375" cy="727475"/>
            <a:chOff x="4587725" y="870025"/>
            <a:chExt cx="490375" cy="727475"/>
          </a:xfrm>
        </p:grpSpPr>
        <p:sp>
          <p:nvSpPr>
            <p:cNvPr id="2142" name="Google Shape;2142;p40"/>
            <p:cNvSpPr/>
            <p:nvPr/>
          </p:nvSpPr>
          <p:spPr>
            <a:xfrm>
              <a:off x="4591775" y="874575"/>
              <a:ext cx="482275" cy="718875"/>
            </a:xfrm>
            <a:custGeom>
              <a:avLst/>
              <a:gdLst/>
              <a:ahLst/>
              <a:cxnLst/>
              <a:rect l="l" t="t" r="r" b="b"/>
              <a:pathLst>
                <a:path w="19291" h="28755" extrusionOk="0">
                  <a:moveTo>
                    <a:pt x="9646" y="0"/>
                  </a:moveTo>
                  <a:lnTo>
                    <a:pt x="9464" y="20"/>
                  </a:lnTo>
                  <a:lnTo>
                    <a:pt x="9302" y="81"/>
                  </a:lnTo>
                  <a:lnTo>
                    <a:pt x="9241" y="122"/>
                  </a:lnTo>
                  <a:lnTo>
                    <a:pt x="9160" y="182"/>
                  </a:lnTo>
                  <a:lnTo>
                    <a:pt x="9100" y="263"/>
                  </a:lnTo>
                  <a:lnTo>
                    <a:pt x="9039" y="344"/>
                  </a:lnTo>
                  <a:lnTo>
                    <a:pt x="1335" y="14236"/>
                  </a:lnTo>
                  <a:lnTo>
                    <a:pt x="1011" y="14802"/>
                  </a:lnTo>
                  <a:lnTo>
                    <a:pt x="728" y="15429"/>
                  </a:lnTo>
                  <a:lnTo>
                    <a:pt x="506" y="16056"/>
                  </a:lnTo>
                  <a:lnTo>
                    <a:pt x="304" y="16703"/>
                  </a:lnTo>
                  <a:lnTo>
                    <a:pt x="223" y="17026"/>
                  </a:lnTo>
                  <a:lnTo>
                    <a:pt x="162" y="17370"/>
                  </a:lnTo>
                  <a:lnTo>
                    <a:pt x="101" y="17714"/>
                  </a:lnTo>
                  <a:lnTo>
                    <a:pt x="61" y="18058"/>
                  </a:lnTo>
                  <a:lnTo>
                    <a:pt x="20" y="18401"/>
                  </a:lnTo>
                  <a:lnTo>
                    <a:pt x="0" y="18745"/>
                  </a:lnTo>
                  <a:lnTo>
                    <a:pt x="0" y="19109"/>
                  </a:lnTo>
                  <a:lnTo>
                    <a:pt x="0" y="19473"/>
                  </a:lnTo>
                  <a:lnTo>
                    <a:pt x="41" y="19938"/>
                  </a:lnTo>
                  <a:lnTo>
                    <a:pt x="81" y="20383"/>
                  </a:lnTo>
                  <a:lnTo>
                    <a:pt x="162" y="20848"/>
                  </a:lnTo>
                  <a:lnTo>
                    <a:pt x="263" y="21293"/>
                  </a:lnTo>
                  <a:lnTo>
                    <a:pt x="364" y="21738"/>
                  </a:lnTo>
                  <a:lnTo>
                    <a:pt x="506" y="22162"/>
                  </a:lnTo>
                  <a:lnTo>
                    <a:pt x="647" y="22587"/>
                  </a:lnTo>
                  <a:lnTo>
                    <a:pt x="829" y="23012"/>
                  </a:lnTo>
                  <a:lnTo>
                    <a:pt x="1031" y="23416"/>
                  </a:lnTo>
                  <a:lnTo>
                    <a:pt x="1234" y="23800"/>
                  </a:lnTo>
                  <a:lnTo>
                    <a:pt x="1456" y="24185"/>
                  </a:lnTo>
                  <a:lnTo>
                    <a:pt x="1699" y="24548"/>
                  </a:lnTo>
                  <a:lnTo>
                    <a:pt x="1962" y="24912"/>
                  </a:lnTo>
                  <a:lnTo>
                    <a:pt x="2245" y="25256"/>
                  </a:lnTo>
                  <a:lnTo>
                    <a:pt x="2528" y="25600"/>
                  </a:lnTo>
                  <a:lnTo>
                    <a:pt x="2831" y="25924"/>
                  </a:lnTo>
                  <a:lnTo>
                    <a:pt x="3155" y="26227"/>
                  </a:lnTo>
                  <a:lnTo>
                    <a:pt x="3498" y="26510"/>
                  </a:lnTo>
                  <a:lnTo>
                    <a:pt x="3842" y="26793"/>
                  </a:lnTo>
                  <a:lnTo>
                    <a:pt x="4206" y="27056"/>
                  </a:lnTo>
                  <a:lnTo>
                    <a:pt x="4570" y="27299"/>
                  </a:lnTo>
                  <a:lnTo>
                    <a:pt x="4954" y="27521"/>
                  </a:lnTo>
                  <a:lnTo>
                    <a:pt x="5339" y="27723"/>
                  </a:lnTo>
                  <a:lnTo>
                    <a:pt x="5743" y="27925"/>
                  </a:lnTo>
                  <a:lnTo>
                    <a:pt x="6168" y="28107"/>
                  </a:lnTo>
                  <a:lnTo>
                    <a:pt x="6592" y="28249"/>
                  </a:lnTo>
                  <a:lnTo>
                    <a:pt x="7017" y="28390"/>
                  </a:lnTo>
                  <a:lnTo>
                    <a:pt x="7462" y="28492"/>
                  </a:lnTo>
                  <a:lnTo>
                    <a:pt x="7907" y="28593"/>
                  </a:lnTo>
                  <a:lnTo>
                    <a:pt x="8351" y="28674"/>
                  </a:lnTo>
                  <a:lnTo>
                    <a:pt x="8817" y="28714"/>
                  </a:lnTo>
                  <a:lnTo>
                    <a:pt x="9282" y="28754"/>
                  </a:lnTo>
                  <a:lnTo>
                    <a:pt x="9807" y="28754"/>
                  </a:lnTo>
                  <a:lnTo>
                    <a:pt x="10313" y="28734"/>
                  </a:lnTo>
                  <a:lnTo>
                    <a:pt x="10798" y="28694"/>
                  </a:lnTo>
                  <a:lnTo>
                    <a:pt x="11304" y="28613"/>
                  </a:lnTo>
                  <a:lnTo>
                    <a:pt x="11769" y="28512"/>
                  </a:lnTo>
                  <a:lnTo>
                    <a:pt x="12254" y="28390"/>
                  </a:lnTo>
                  <a:lnTo>
                    <a:pt x="12719" y="28249"/>
                  </a:lnTo>
                  <a:lnTo>
                    <a:pt x="13164" y="28087"/>
                  </a:lnTo>
                  <a:lnTo>
                    <a:pt x="13609" y="27905"/>
                  </a:lnTo>
                  <a:lnTo>
                    <a:pt x="14034" y="27703"/>
                  </a:lnTo>
                  <a:lnTo>
                    <a:pt x="14458" y="27460"/>
                  </a:lnTo>
                  <a:lnTo>
                    <a:pt x="14863" y="27218"/>
                  </a:lnTo>
                  <a:lnTo>
                    <a:pt x="15267" y="26955"/>
                  </a:lnTo>
                  <a:lnTo>
                    <a:pt x="15631" y="26672"/>
                  </a:lnTo>
                  <a:lnTo>
                    <a:pt x="15995" y="26368"/>
                  </a:lnTo>
                  <a:lnTo>
                    <a:pt x="16339" y="26045"/>
                  </a:lnTo>
                  <a:lnTo>
                    <a:pt x="16682" y="25701"/>
                  </a:lnTo>
                  <a:lnTo>
                    <a:pt x="17006" y="25357"/>
                  </a:lnTo>
                  <a:lnTo>
                    <a:pt x="17289" y="24993"/>
                  </a:lnTo>
                  <a:lnTo>
                    <a:pt x="17572" y="24609"/>
                  </a:lnTo>
                  <a:lnTo>
                    <a:pt x="17835" y="24205"/>
                  </a:lnTo>
                  <a:lnTo>
                    <a:pt x="18078" y="23800"/>
                  </a:lnTo>
                  <a:lnTo>
                    <a:pt x="18300" y="23376"/>
                  </a:lnTo>
                  <a:lnTo>
                    <a:pt x="18502" y="22931"/>
                  </a:lnTo>
                  <a:lnTo>
                    <a:pt x="18684" y="22486"/>
                  </a:lnTo>
                  <a:lnTo>
                    <a:pt x="18846" y="22041"/>
                  </a:lnTo>
                  <a:lnTo>
                    <a:pt x="18967" y="21576"/>
                  </a:lnTo>
                  <a:lnTo>
                    <a:pt x="19089" y="21091"/>
                  </a:lnTo>
                  <a:lnTo>
                    <a:pt x="19170" y="20605"/>
                  </a:lnTo>
                  <a:lnTo>
                    <a:pt x="19230" y="20120"/>
                  </a:lnTo>
                  <a:lnTo>
                    <a:pt x="19271" y="19615"/>
                  </a:lnTo>
                  <a:lnTo>
                    <a:pt x="19291" y="19109"/>
                  </a:lnTo>
                  <a:lnTo>
                    <a:pt x="19271" y="18442"/>
                  </a:lnTo>
                  <a:lnTo>
                    <a:pt x="19210" y="17795"/>
                  </a:lnTo>
                  <a:lnTo>
                    <a:pt x="19089" y="17168"/>
                  </a:lnTo>
                  <a:lnTo>
                    <a:pt x="18947" y="16541"/>
                  </a:lnTo>
                  <a:lnTo>
                    <a:pt x="18745" y="15934"/>
                  </a:lnTo>
                  <a:lnTo>
                    <a:pt x="18523" y="15348"/>
                  </a:lnTo>
                  <a:lnTo>
                    <a:pt x="18260" y="14782"/>
                  </a:lnTo>
                  <a:lnTo>
                    <a:pt x="17956" y="14236"/>
                  </a:lnTo>
                  <a:lnTo>
                    <a:pt x="10252" y="344"/>
                  </a:lnTo>
                  <a:lnTo>
                    <a:pt x="10192" y="263"/>
                  </a:lnTo>
                  <a:lnTo>
                    <a:pt x="10131" y="182"/>
                  </a:lnTo>
                  <a:lnTo>
                    <a:pt x="10070" y="122"/>
                  </a:lnTo>
                  <a:lnTo>
                    <a:pt x="9989" y="81"/>
                  </a:lnTo>
                  <a:lnTo>
                    <a:pt x="9828" y="20"/>
                  </a:lnTo>
                  <a:lnTo>
                    <a:pt x="9646" y="0"/>
                  </a:lnTo>
                  <a:close/>
                </a:path>
              </a:pathLst>
            </a:custGeom>
            <a:solidFill>
              <a:srgbClr val="808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0"/>
            <p:cNvSpPr/>
            <p:nvPr/>
          </p:nvSpPr>
          <p:spPr>
            <a:xfrm>
              <a:off x="4849575" y="1332575"/>
              <a:ext cx="163825" cy="182525"/>
            </a:xfrm>
            <a:custGeom>
              <a:avLst/>
              <a:gdLst/>
              <a:ahLst/>
              <a:cxnLst/>
              <a:rect l="l" t="t" r="r" b="b"/>
              <a:pathLst>
                <a:path w="6553" h="7301" extrusionOk="0">
                  <a:moveTo>
                    <a:pt x="4288" y="0"/>
                  </a:moveTo>
                  <a:lnTo>
                    <a:pt x="3984" y="41"/>
                  </a:lnTo>
                  <a:lnTo>
                    <a:pt x="3661" y="102"/>
                  </a:lnTo>
                  <a:lnTo>
                    <a:pt x="3358" y="182"/>
                  </a:lnTo>
                  <a:lnTo>
                    <a:pt x="3034" y="304"/>
                  </a:lnTo>
                  <a:lnTo>
                    <a:pt x="2731" y="466"/>
                  </a:lnTo>
                  <a:lnTo>
                    <a:pt x="2427" y="647"/>
                  </a:lnTo>
                  <a:lnTo>
                    <a:pt x="2124" y="870"/>
                  </a:lnTo>
                  <a:lnTo>
                    <a:pt x="1821" y="1113"/>
                  </a:lnTo>
                  <a:lnTo>
                    <a:pt x="1538" y="1375"/>
                  </a:lnTo>
                  <a:lnTo>
                    <a:pt x="1275" y="1679"/>
                  </a:lnTo>
                  <a:lnTo>
                    <a:pt x="1012" y="2002"/>
                  </a:lnTo>
                  <a:lnTo>
                    <a:pt x="789" y="2346"/>
                  </a:lnTo>
                  <a:lnTo>
                    <a:pt x="587" y="2690"/>
                  </a:lnTo>
                  <a:lnTo>
                    <a:pt x="426" y="3034"/>
                  </a:lnTo>
                  <a:lnTo>
                    <a:pt x="284" y="3398"/>
                  </a:lnTo>
                  <a:lnTo>
                    <a:pt x="163" y="3741"/>
                  </a:lnTo>
                  <a:lnTo>
                    <a:pt x="82" y="4105"/>
                  </a:lnTo>
                  <a:lnTo>
                    <a:pt x="21" y="4449"/>
                  </a:lnTo>
                  <a:lnTo>
                    <a:pt x="1" y="4793"/>
                  </a:lnTo>
                  <a:lnTo>
                    <a:pt x="21" y="5116"/>
                  </a:lnTo>
                  <a:lnTo>
                    <a:pt x="62" y="5420"/>
                  </a:lnTo>
                  <a:lnTo>
                    <a:pt x="122" y="5723"/>
                  </a:lnTo>
                  <a:lnTo>
                    <a:pt x="223" y="6006"/>
                  </a:lnTo>
                  <a:lnTo>
                    <a:pt x="345" y="6269"/>
                  </a:lnTo>
                  <a:lnTo>
                    <a:pt x="506" y="6512"/>
                  </a:lnTo>
                  <a:lnTo>
                    <a:pt x="709" y="6714"/>
                  </a:lnTo>
                  <a:lnTo>
                    <a:pt x="911" y="6896"/>
                  </a:lnTo>
                  <a:lnTo>
                    <a:pt x="1174" y="7058"/>
                  </a:lnTo>
                  <a:lnTo>
                    <a:pt x="1416" y="7179"/>
                  </a:lnTo>
                  <a:lnTo>
                    <a:pt x="1699" y="7240"/>
                  </a:lnTo>
                  <a:lnTo>
                    <a:pt x="1983" y="7280"/>
                  </a:lnTo>
                  <a:lnTo>
                    <a:pt x="2286" y="7300"/>
                  </a:lnTo>
                  <a:lnTo>
                    <a:pt x="2589" y="7280"/>
                  </a:lnTo>
                  <a:lnTo>
                    <a:pt x="2913" y="7219"/>
                  </a:lnTo>
                  <a:lnTo>
                    <a:pt x="3216" y="7118"/>
                  </a:lnTo>
                  <a:lnTo>
                    <a:pt x="3540" y="6997"/>
                  </a:lnTo>
                  <a:lnTo>
                    <a:pt x="3843" y="6835"/>
                  </a:lnTo>
                  <a:lnTo>
                    <a:pt x="4146" y="6653"/>
                  </a:lnTo>
                  <a:lnTo>
                    <a:pt x="4449" y="6431"/>
                  </a:lnTo>
                  <a:lnTo>
                    <a:pt x="4753" y="6188"/>
                  </a:lnTo>
                  <a:lnTo>
                    <a:pt x="5036" y="5925"/>
                  </a:lnTo>
                  <a:lnTo>
                    <a:pt x="5299" y="5622"/>
                  </a:lnTo>
                  <a:lnTo>
                    <a:pt x="5562" y="5298"/>
                  </a:lnTo>
                  <a:lnTo>
                    <a:pt x="5784" y="4955"/>
                  </a:lnTo>
                  <a:lnTo>
                    <a:pt x="5986" y="4611"/>
                  </a:lnTo>
                  <a:lnTo>
                    <a:pt x="6148" y="4267"/>
                  </a:lnTo>
                  <a:lnTo>
                    <a:pt x="6290" y="3903"/>
                  </a:lnTo>
                  <a:lnTo>
                    <a:pt x="6411" y="3559"/>
                  </a:lnTo>
                  <a:lnTo>
                    <a:pt x="6492" y="3195"/>
                  </a:lnTo>
                  <a:lnTo>
                    <a:pt x="6532" y="2852"/>
                  </a:lnTo>
                  <a:lnTo>
                    <a:pt x="6552" y="2528"/>
                  </a:lnTo>
                  <a:lnTo>
                    <a:pt x="6552" y="2205"/>
                  </a:lnTo>
                  <a:lnTo>
                    <a:pt x="6512" y="1881"/>
                  </a:lnTo>
                  <a:lnTo>
                    <a:pt x="6451" y="1578"/>
                  </a:lnTo>
                  <a:lnTo>
                    <a:pt x="6350" y="1295"/>
                  </a:lnTo>
                  <a:lnTo>
                    <a:pt x="6209" y="1032"/>
                  </a:lnTo>
                  <a:lnTo>
                    <a:pt x="6067" y="809"/>
                  </a:lnTo>
                  <a:lnTo>
                    <a:pt x="5865" y="587"/>
                  </a:lnTo>
                  <a:lnTo>
                    <a:pt x="5643" y="405"/>
                  </a:lnTo>
                  <a:lnTo>
                    <a:pt x="5400" y="243"/>
                  </a:lnTo>
                  <a:lnTo>
                    <a:pt x="5137" y="142"/>
                  </a:lnTo>
                  <a:lnTo>
                    <a:pt x="4874" y="61"/>
                  </a:lnTo>
                  <a:lnTo>
                    <a:pt x="4571" y="21"/>
                  </a:lnTo>
                  <a:lnTo>
                    <a:pt x="42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0"/>
            <p:cNvSpPr/>
            <p:nvPr/>
          </p:nvSpPr>
          <p:spPr>
            <a:xfrm>
              <a:off x="4587725" y="870025"/>
              <a:ext cx="490375" cy="727475"/>
            </a:xfrm>
            <a:custGeom>
              <a:avLst/>
              <a:gdLst/>
              <a:ahLst/>
              <a:cxnLst/>
              <a:rect l="l" t="t" r="r" b="b"/>
              <a:pathLst>
                <a:path w="19615" h="29099" extrusionOk="0">
                  <a:moveTo>
                    <a:pt x="9808" y="344"/>
                  </a:moveTo>
                  <a:lnTo>
                    <a:pt x="9949" y="364"/>
                  </a:lnTo>
                  <a:lnTo>
                    <a:pt x="10070" y="405"/>
                  </a:lnTo>
                  <a:lnTo>
                    <a:pt x="10172" y="486"/>
                  </a:lnTo>
                  <a:lnTo>
                    <a:pt x="10273" y="607"/>
                  </a:lnTo>
                  <a:lnTo>
                    <a:pt x="17977" y="14499"/>
                  </a:lnTo>
                  <a:lnTo>
                    <a:pt x="18280" y="15045"/>
                  </a:lnTo>
                  <a:lnTo>
                    <a:pt x="18543" y="15611"/>
                  </a:lnTo>
                  <a:lnTo>
                    <a:pt x="18765" y="16197"/>
                  </a:lnTo>
                  <a:lnTo>
                    <a:pt x="18947" y="16804"/>
                  </a:lnTo>
                  <a:lnTo>
                    <a:pt x="19109" y="17410"/>
                  </a:lnTo>
                  <a:lnTo>
                    <a:pt x="19210" y="18037"/>
                  </a:lnTo>
                  <a:lnTo>
                    <a:pt x="19271" y="18664"/>
                  </a:lnTo>
                  <a:lnTo>
                    <a:pt x="19291" y="19291"/>
                  </a:lnTo>
                  <a:lnTo>
                    <a:pt x="19271" y="19776"/>
                  </a:lnTo>
                  <a:lnTo>
                    <a:pt x="19231" y="20262"/>
                  </a:lnTo>
                  <a:lnTo>
                    <a:pt x="19170" y="20727"/>
                  </a:lnTo>
                  <a:lnTo>
                    <a:pt x="19089" y="21192"/>
                  </a:lnTo>
                  <a:lnTo>
                    <a:pt x="18988" y="21657"/>
                  </a:lnTo>
                  <a:lnTo>
                    <a:pt x="18867" y="22122"/>
                  </a:lnTo>
                  <a:lnTo>
                    <a:pt x="18705" y="22567"/>
                  </a:lnTo>
                  <a:lnTo>
                    <a:pt x="18543" y="22991"/>
                  </a:lnTo>
                  <a:lnTo>
                    <a:pt x="18341" y="23436"/>
                  </a:lnTo>
                  <a:lnTo>
                    <a:pt x="18118" y="23841"/>
                  </a:lnTo>
                  <a:lnTo>
                    <a:pt x="17896" y="24265"/>
                  </a:lnTo>
                  <a:lnTo>
                    <a:pt x="17633" y="24650"/>
                  </a:lnTo>
                  <a:lnTo>
                    <a:pt x="17350" y="25034"/>
                  </a:lnTo>
                  <a:lnTo>
                    <a:pt x="17047" y="25418"/>
                  </a:lnTo>
                  <a:lnTo>
                    <a:pt x="16723" y="25762"/>
                  </a:lnTo>
                  <a:lnTo>
                    <a:pt x="16379" y="26106"/>
                  </a:lnTo>
                  <a:lnTo>
                    <a:pt x="16036" y="26449"/>
                  </a:lnTo>
                  <a:lnTo>
                    <a:pt x="15651" y="26753"/>
                  </a:lnTo>
                  <a:lnTo>
                    <a:pt x="15267" y="27036"/>
                  </a:lnTo>
                  <a:lnTo>
                    <a:pt x="14883" y="27299"/>
                  </a:lnTo>
                  <a:lnTo>
                    <a:pt x="14479" y="27541"/>
                  </a:lnTo>
                  <a:lnTo>
                    <a:pt x="14054" y="27764"/>
                  </a:lnTo>
                  <a:lnTo>
                    <a:pt x="13629" y="27966"/>
                  </a:lnTo>
                  <a:lnTo>
                    <a:pt x="13184" y="28148"/>
                  </a:lnTo>
                  <a:lnTo>
                    <a:pt x="12740" y="28310"/>
                  </a:lnTo>
                  <a:lnTo>
                    <a:pt x="12295" y="28451"/>
                  </a:lnTo>
                  <a:lnTo>
                    <a:pt x="11830" y="28552"/>
                  </a:lnTo>
                  <a:lnTo>
                    <a:pt x="11365" y="28633"/>
                  </a:lnTo>
                  <a:lnTo>
                    <a:pt x="10900" y="28714"/>
                  </a:lnTo>
                  <a:lnTo>
                    <a:pt x="10414" y="28754"/>
                  </a:lnTo>
                  <a:lnTo>
                    <a:pt x="9949" y="28775"/>
                  </a:lnTo>
                  <a:lnTo>
                    <a:pt x="9464" y="28754"/>
                  </a:lnTo>
                  <a:lnTo>
                    <a:pt x="8999" y="28734"/>
                  </a:lnTo>
                  <a:lnTo>
                    <a:pt x="8534" y="28694"/>
                  </a:lnTo>
                  <a:lnTo>
                    <a:pt x="8089" y="28613"/>
                  </a:lnTo>
                  <a:lnTo>
                    <a:pt x="7664" y="28512"/>
                  </a:lnTo>
                  <a:lnTo>
                    <a:pt x="7219" y="28411"/>
                  </a:lnTo>
                  <a:lnTo>
                    <a:pt x="6795" y="28269"/>
                  </a:lnTo>
                  <a:lnTo>
                    <a:pt x="6390" y="28128"/>
                  </a:lnTo>
                  <a:lnTo>
                    <a:pt x="5966" y="27966"/>
                  </a:lnTo>
                  <a:lnTo>
                    <a:pt x="5581" y="27764"/>
                  </a:lnTo>
                  <a:lnTo>
                    <a:pt x="5197" y="27561"/>
                  </a:lnTo>
                  <a:lnTo>
                    <a:pt x="4813" y="27339"/>
                  </a:lnTo>
                  <a:lnTo>
                    <a:pt x="4449" y="27096"/>
                  </a:lnTo>
                  <a:lnTo>
                    <a:pt x="4105" y="26833"/>
                  </a:lnTo>
                  <a:lnTo>
                    <a:pt x="3762" y="26571"/>
                  </a:lnTo>
                  <a:lnTo>
                    <a:pt x="3418" y="26287"/>
                  </a:lnTo>
                  <a:lnTo>
                    <a:pt x="3114" y="25984"/>
                  </a:lnTo>
                  <a:lnTo>
                    <a:pt x="2811" y="25661"/>
                  </a:lnTo>
                  <a:lnTo>
                    <a:pt x="2528" y="25337"/>
                  </a:lnTo>
                  <a:lnTo>
                    <a:pt x="2245" y="24993"/>
                  </a:lnTo>
                  <a:lnTo>
                    <a:pt x="2002" y="24650"/>
                  </a:lnTo>
                  <a:lnTo>
                    <a:pt x="1760" y="24286"/>
                  </a:lnTo>
                  <a:lnTo>
                    <a:pt x="1537" y="23901"/>
                  </a:lnTo>
                  <a:lnTo>
                    <a:pt x="1335" y="23517"/>
                  </a:lnTo>
                  <a:lnTo>
                    <a:pt x="1153" y="23113"/>
                  </a:lnTo>
                  <a:lnTo>
                    <a:pt x="971" y="22708"/>
                  </a:lnTo>
                  <a:lnTo>
                    <a:pt x="829" y="22304"/>
                  </a:lnTo>
                  <a:lnTo>
                    <a:pt x="688" y="21879"/>
                  </a:lnTo>
                  <a:lnTo>
                    <a:pt x="587" y="21434"/>
                  </a:lnTo>
                  <a:lnTo>
                    <a:pt x="486" y="21010"/>
                  </a:lnTo>
                  <a:lnTo>
                    <a:pt x="425" y="20545"/>
                  </a:lnTo>
                  <a:lnTo>
                    <a:pt x="364" y="20100"/>
                  </a:lnTo>
                  <a:lnTo>
                    <a:pt x="344" y="19635"/>
                  </a:lnTo>
                  <a:lnTo>
                    <a:pt x="344" y="18968"/>
                  </a:lnTo>
                  <a:lnTo>
                    <a:pt x="385" y="18280"/>
                  </a:lnTo>
                  <a:lnTo>
                    <a:pt x="486" y="17633"/>
                  </a:lnTo>
                  <a:lnTo>
                    <a:pt x="627" y="16966"/>
                  </a:lnTo>
                  <a:lnTo>
                    <a:pt x="809" y="16319"/>
                  </a:lnTo>
                  <a:lnTo>
                    <a:pt x="1032" y="15692"/>
                  </a:lnTo>
                  <a:lnTo>
                    <a:pt x="1315" y="15085"/>
                  </a:lnTo>
                  <a:lnTo>
                    <a:pt x="1638" y="14499"/>
                  </a:lnTo>
                  <a:lnTo>
                    <a:pt x="9363" y="607"/>
                  </a:lnTo>
                  <a:lnTo>
                    <a:pt x="9444" y="486"/>
                  </a:lnTo>
                  <a:lnTo>
                    <a:pt x="9545" y="405"/>
                  </a:lnTo>
                  <a:lnTo>
                    <a:pt x="9666" y="364"/>
                  </a:lnTo>
                  <a:lnTo>
                    <a:pt x="9808" y="344"/>
                  </a:lnTo>
                  <a:close/>
                  <a:moveTo>
                    <a:pt x="9808" y="0"/>
                  </a:moveTo>
                  <a:lnTo>
                    <a:pt x="9686" y="20"/>
                  </a:lnTo>
                  <a:lnTo>
                    <a:pt x="9585" y="41"/>
                  </a:lnTo>
                  <a:lnTo>
                    <a:pt x="9484" y="81"/>
                  </a:lnTo>
                  <a:lnTo>
                    <a:pt x="9383" y="122"/>
                  </a:lnTo>
                  <a:lnTo>
                    <a:pt x="9282" y="182"/>
                  </a:lnTo>
                  <a:lnTo>
                    <a:pt x="9201" y="263"/>
                  </a:lnTo>
                  <a:lnTo>
                    <a:pt x="9120" y="344"/>
                  </a:lnTo>
                  <a:lnTo>
                    <a:pt x="9059" y="445"/>
                  </a:lnTo>
                  <a:lnTo>
                    <a:pt x="1355" y="14317"/>
                  </a:lnTo>
                  <a:lnTo>
                    <a:pt x="1173" y="14620"/>
                  </a:lnTo>
                  <a:lnTo>
                    <a:pt x="1011" y="14944"/>
                  </a:lnTo>
                  <a:lnTo>
                    <a:pt x="870" y="15247"/>
                  </a:lnTo>
                  <a:lnTo>
                    <a:pt x="728" y="15570"/>
                  </a:lnTo>
                  <a:lnTo>
                    <a:pt x="607" y="15894"/>
                  </a:lnTo>
                  <a:lnTo>
                    <a:pt x="486" y="16217"/>
                  </a:lnTo>
                  <a:lnTo>
                    <a:pt x="385" y="16561"/>
                  </a:lnTo>
                  <a:lnTo>
                    <a:pt x="304" y="16885"/>
                  </a:lnTo>
                  <a:lnTo>
                    <a:pt x="223" y="17228"/>
                  </a:lnTo>
                  <a:lnTo>
                    <a:pt x="142" y="17572"/>
                  </a:lnTo>
                  <a:lnTo>
                    <a:pt x="102" y="17916"/>
                  </a:lnTo>
                  <a:lnTo>
                    <a:pt x="61" y="18260"/>
                  </a:lnTo>
                  <a:lnTo>
                    <a:pt x="21" y="18604"/>
                  </a:lnTo>
                  <a:lnTo>
                    <a:pt x="0" y="18947"/>
                  </a:lnTo>
                  <a:lnTo>
                    <a:pt x="0" y="19291"/>
                  </a:lnTo>
                  <a:lnTo>
                    <a:pt x="0" y="19655"/>
                  </a:lnTo>
                  <a:lnTo>
                    <a:pt x="41" y="20120"/>
                  </a:lnTo>
                  <a:lnTo>
                    <a:pt x="81" y="20605"/>
                  </a:lnTo>
                  <a:lnTo>
                    <a:pt x="162" y="21050"/>
                  </a:lnTo>
                  <a:lnTo>
                    <a:pt x="263" y="21515"/>
                  </a:lnTo>
                  <a:lnTo>
                    <a:pt x="364" y="21960"/>
                  </a:lnTo>
                  <a:lnTo>
                    <a:pt x="506" y="22405"/>
                  </a:lnTo>
                  <a:lnTo>
                    <a:pt x="668" y="22830"/>
                  </a:lnTo>
                  <a:lnTo>
                    <a:pt x="829" y="23254"/>
                  </a:lnTo>
                  <a:lnTo>
                    <a:pt x="1032" y="23659"/>
                  </a:lnTo>
                  <a:lnTo>
                    <a:pt x="1254" y="24063"/>
                  </a:lnTo>
                  <a:lnTo>
                    <a:pt x="1477" y="24468"/>
                  </a:lnTo>
                  <a:lnTo>
                    <a:pt x="1719" y="24832"/>
                  </a:lnTo>
                  <a:lnTo>
                    <a:pt x="1982" y="25196"/>
                  </a:lnTo>
                  <a:lnTo>
                    <a:pt x="2265" y="25560"/>
                  </a:lnTo>
                  <a:lnTo>
                    <a:pt x="2568" y="25903"/>
                  </a:lnTo>
                  <a:lnTo>
                    <a:pt x="2872" y="26227"/>
                  </a:lnTo>
                  <a:lnTo>
                    <a:pt x="3195" y="26530"/>
                  </a:lnTo>
                  <a:lnTo>
                    <a:pt x="3539" y="26833"/>
                  </a:lnTo>
                  <a:lnTo>
                    <a:pt x="3903" y="27117"/>
                  </a:lnTo>
                  <a:lnTo>
                    <a:pt x="4267" y="27379"/>
                  </a:lnTo>
                  <a:lnTo>
                    <a:pt x="4631" y="27622"/>
                  </a:lnTo>
                  <a:lnTo>
                    <a:pt x="5035" y="27845"/>
                  </a:lnTo>
                  <a:lnTo>
                    <a:pt x="5420" y="28067"/>
                  </a:lnTo>
                  <a:lnTo>
                    <a:pt x="5844" y="28269"/>
                  </a:lnTo>
                  <a:lnTo>
                    <a:pt x="6269" y="28431"/>
                  </a:lnTo>
                  <a:lnTo>
                    <a:pt x="6694" y="28593"/>
                  </a:lnTo>
                  <a:lnTo>
                    <a:pt x="7138" y="28734"/>
                  </a:lnTo>
                  <a:lnTo>
                    <a:pt x="7583" y="28856"/>
                  </a:lnTo>
                  <a:lnTo>
                    <a:pt x="8028" y="28936"/>
                  </a:lnTo>
                  <a:lnTo>
                    <a:pt x="8493" y="29017"/>
                  </a:lnTo>
                  <a:lnTo>
                    <a:pt x="8958" y="29058"/>
                  </a:lnTo>
                  <a:lnTo>
                    <a:pt x="9444" y="29098"/>
                  </a:lnTo>
                  <a:lnTo>
                    <a:pt x="10293" y="29098"/>
                  </a:lnTo>
                  <a:lnTo>
                    <a:pt x="10758" y="29058"/>
                  </a:lnTo>
                  <a:lnTo>
                    <a:pt x="11223" y="28997"/>
                  </a:lnTo>
                  <a:lnTo>
                    <a:pt x="11688" y="28916"/>
                  </a:lnTo>
                  <a:lnTo>
                    <a:pt x="12153" y="28815"/>
                  </a:lnTo>
                  <a:lnTo>
                    <a:pt x="12598" y="28694"/>
                  </a:lnTo>
                  <a:lnTo>
                    <a:pt x="13043" y="28552"/>
                  </a:lnTo>
                  <a:lnTo>
                    <a:pt x="13488" y="28390"/>
                  </a:lnTo>
                  <a:lnTo>
                    <a:pt x="13912" y="28208"/>
                  </a:lnTo>
                  <a:lnTo>
                    <a:pt x="14337" y="28006"/>
                  </a:lnTo>
                  <a:lnTo>
                    <a:pt x="14741" y="27784"/>
                  </a:lnTo>
                  <a:lnTo>
                    <a:pt x="15126" y="27541"/>
                  </a:lnTo>
                  <a:lnTo>
                    <a:pt x="15530" y="27278"/>
                  </a:lnTo>
                  <a:lnTo>
                    <a:pt x="15894" y="26975"/>
                  </a:lnTo>
                  <a:lnTo>
                    <a:pt x="16258" y="26672"/>
                  </a:lnTo>
                  <a:lnTo>
                    <a:pt x="16622" y="26348"/>
                  </a:lnTo>
                  <a:lnTo>
                    <a:pt x="16966" y="26004"/>
                  </a:lnTo>
                  <a:lnTo>
                    <a:pt x="17310" y="25620"/>
                  </a:lnTo>
                  <a:lnTo>
                    <a:pt x="17613" y="25236"/>
                  </a:lnTo>
                  <a:lnTo>
                    <a:pt x="17896" y="24852"/>
                  </a:lnTo>
                  <a:lnTo>
                    <a:pt x="18179" y="24427"/>
                  </a:lnTo>
                  <a:lnTo>
                    <a:pt x="18422" y="24003"/>
                  </a:lnTo>
                  <a:lnTo>
                    <a:pt x="18644" y="23578"/>
                  </a:lnTo>
                  <a:lnTo>
                    <a:pt x="18846" y="23133"/>
                  </a:lnTo>
                  <a:lnTo>
                    <a:pt x="19028" y="22668"/>
                  </a:lnTo>
                  <a:lnTo>
                    <a:pt x="19190" y="22223"/>
                  </a:lnTo>
                  <a:lnTo>
                    <a:pt x="19311" y="21738"/>
                  </a:lnTo>
                  <a:lnTo>
                    <a:pt x="19433" y="21273"/>
                  </a:lnTo>
                  <a:lnTo>
                    <a:pt x="19514" y="20787"/>
                  </a:lnTo>
                  <a:lnTo>
                    <a:pt x="19574" y="20282"/>
                  </a:lnTo>
                  <a:lnTo>
                    <a:pt x="19615" y="19797"/>
                  </a:lnTo>
                  <a:lnTo>
                    <a:pt x="19615" y="19291"/>
                  </a:lnTo>
                  <a:lnTo>
                    <a:pt x="19595" y="18644"/>
                  </a:lnTo>
                  <a:lnTo>
                    <a:pt x="19534" y="17997"/>
                  </a:lnTo>
                  <a:lnTo>
                    <a:pt x="19433" y="17350"/>
                  </a:lnTo>
                  <a:lnTo>
                    <a:pt x="19271" y="16723"/>
                  </a:lnTo>
                  <a:lnTo>
                    <a:pt x="19089" y="16096"/>
                  </a:lnTo>
                  <a:lnTo>
                    <a:pt x="18846" y="15489"/>
                  </a:lnTo>
                  <a:lnTo>
                    <a:pt x="18583" y="14903"/>
                  </a:lnTo>
                  <a:lnTo>
                    <a:pt x="18260" y="14317"/>
                  </a:lnTo>
                  <a:lnTo>
                    <a:pt x="10556" y="445"/>
                  </a:lnTo>
                  <a:lnTo>
                    <a:pt x="10495" y="344"/>
                  </a:lnTo>
                  <a:lnTo>
                    <a:pt x="10414" y="263"/>
                  </a:lnTo>
                  <a:lnTo>
                    <a:pt x="10333" y="182"/>
                  </a:lnTo>
                  <a:lnTo>
                    <a:pt x="10252" y="122"/>
                  </a:lnTo>
                  <a:lnTo>
                    <a:pt x="10151" y="81"/>
                  </a:lnTo>
                  <a:lnTo>
                    <a:pt x="10030" y="41"/>
                  </a:lnTo>
                  <a:lnTo>
                    <a:pt x="9929" y="20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0"/>
            <p:cNvSpPr/>
            <p:nvPr/>
          </p:nvSpPr>
          <p:spPr>
            <a:xfrm>
              <a:off x="4845550" y="1328525"/>
              <a:ext cx="171900" cy="190600"/>
            </a:xfrm>
            <a:custGeom>
              <a:avLst/>
              <a:gdLst/>
              <a:ahLst/>
              <a:cxnLst/>
              <a:rect l="l" t="t" r="r" b="b"/>
              <a:pathLst>
                <a:path w="6876" h="7624" extrusionOk="0">
                  <a:moveTo>
                    <a:pt x="4530" y="344"/>
                  </a:moveTo>
                  <a:lnTo>
                    <a:pt x="4853" y="365"/>
                  </a:lnTo>
                  <a:lnTo>
                    <a:pt x="5015" y="385"/>
                  </a:lnTo>
                  <a:lnTo>
                    <a:pt x="5156" y="425"/>
                  </a:lnTo>
                  <a:lnTo>
                    <a:pt x="5318" y="486"/>
                  </a:lnTo>
                  <a:lnTo>
                    <a:pt x="5460" y="547"/>
                  </a:lnTo>
                  <a:lnTo>
                    <a:pt x="5581" y="607"/>
                  </a:lnTo>
                  <a:lnTo>
                    <a:pt x="5702" y="708"/>
                  </a:lnTo>
                  <a:lnTo>
                    <a:pt x="5925" y="870"/>
                  </a:lnTo>
                  <a:lnTo>
                    <a:pt x="6087" y="1072"/>
                  </a:lnTo>
                  <a:lnTo>
                    <a:pt x="6248" y="1295"/>
                  </a:lnTo>
                  <a:lnTo>
                    <a:pt x="6370" y="1558"/>
                  </a:lnTo>
                  <a:lnTo>
                    <a:pt x="6451" y="1821"/>
                  </a:lnTo>
                  <a:lnTo>
                    <a:pt x="6511" y="2104"/>
                  </a:lnTo>
                  <a:lnTo>
                    <a:pt x="6552" y="2407"/>
                  </a:lnTo>
                  <a:lnTo>
                    <a:pt x="6552" y="2710"/>
                  </a:lnTo>
                  <a:lnTo>
                    <a:pt x="6531" y="3034"/>
                  </a:lnTo>
                  <a:lnTo>
                    <a:pt x="6471" y="3357"/>
                  </a:lnTo>
                  <a:lnTo>
                    <a:pt x="6410" y="3701"/>
                  </a:lnTo>
                  <a:lnTo>
                    <a:pt x="6289" y="4025"/>
                  </a:lnTo>
                  <a:lnTo>
                    <a:pt x="6147" y="4368"/>
                  </a:lnTo>
                  <a:lnTo>
                    <a:pt x="5985" y="4712"/>
                  </a:lnTo>
                  <a:lnTo>
                    <a:pt x="5804" y="5036"/>
                  </a:lnTo>
                  <a:lnTo>
                    <a:pt x="5581" y="5359"/>
                  </a:lnTo>
                  <a:lnTo>
                    <a:pt x="5338" y="5683"/>
                  </a:lnTo>
                  <a:lnTo>
                    <a:pt x="5076" y="5966"/>
                  </a:lnTo>
                  <a:lnTo>
                    <a:pt x="4813" y="6229"/>
                  </a:lnTo>
                  <a:lnTo>
                    <a:pt x="4530" y="6451"/>
                  </a:lnTo>
                  <a:lnTo>
                    <a:pt x="4246" y="6653"/>
                  </a:lnTo>
                  <a:lnTo>
                    <a:pt x="3943" y="6835"/>
                  </a:lnTo>
                  <a:lnTo>
                    <a:pt x="3660" y="6997"/>
                  </a:lnTo>
                  <a:lnTo>
                    <a:pt x="3357" y="7118"/>
                  </a:lnTo>
                  <a:lnTo>
                    <a:pt x="3053" y="7199"/>
                  </a:lnTo>
                  <a:lnTo>
                    <a:pt x="2750" y="7260"/>
                  </a:lnTo>
                  <a:lnTo>
                    <a:pt x="2467" y="7300"/>
                  </a:lnTo>
                  <a:lnTo>
                    <a:pt x="2184" y="7280"/>
                  </a:lnTo>
                  <a:lnTo>
                    <a:pt x="1921" y="7260"/>
                  </a:lnTo>
                  <a:lnTo>
                    <a:pt x="1658" y="7179"/>
                  </a:lnTo>
                  <a:lnTo>
                    <a:pt x="1416" y="7078"/>
                  </a:lnTo>
                  <a:lnTo>
                    <a:pt x="1173" y="6936"/>
                  </a:lnTo>
                  <a:lnTo>
                    <a:pt x="991" y="6754"/>
                  </a:lnTo>
                  <a:lnTo>
                    <a:pt x="809" y="6572"/>
                  </a:lnTo>
                  <a:lnTo>
                    <a:pt x="667" y="6350"/>
                  </a:lnTo>
                  <a:lnTo>
                    <a:pt x="546" y="6107"/>
                  </a:lnTo>
                  <a:lnTo>
                    <a:pt x="445" y="5845"/>
                  </a:lnTo>
                  <a:lnTo>
                    <a:pt x="384" y="5561"/>
                  </a:lnTo>
                  <a:lnTo>
                    <a:pt x="344" y="5258"/>
                  </a:lnTo>
                  <a:lnTo>
                    <a:pt x="344" y="4955"/>
                  </a:lnTo>
                  <a:lnTo>
                    <a:pt x="364" y="4611"/>
                  </a:lnTo>
                  <a:lnTo>
                    <a:pt x="405" y="4267"/>
                  </a:lnTo>
                  <a:lnTo>
                    <a:pt x="485" y="3924"/>
                  </a:lnTo>
                  <a:lnTo>
                    <a:pt x="607" y="3580"/>
                  </a:lnTo>
                  <a:lnTo>
                    <a:pt x="748" y="3256"/>
                  </a:lnTo>
                  <a:lnTo>
                    <a:pt x="910" y="2912"/>
                  </a:lnTo>
                  <a:lnTo>
                    <a:pt x="1092" y="2589"/>
                  </a:lnTo>
                  <a:lnTo>
                    <a:pt x="1314" y="2265"/>
                  </a:lnTo>
                  <a:lnTo>
                    <a:pt x="1557" y="1962"/>
                  </a:lnTo>
                  <a:lnTo>
                    <a:pt x="1800" y="1679"/>
                  </a:lnTo>
                  <a:lnTo>
                    <a:pt x="2063" y="1416"/>
                  </a:lnTo>
                  <a:lnTo>
                    <a:pt x="2346" y="1173"/>
                  </a:lnTo>
                  <a:lnTo>
                    <a:pt x="2649" y="971"/>
                  </a:lnTo>
                  <a:lnTo>
                    <a:pt x="2952" y="789"/>
                  </a:lnTo>
                  <a:lnTo>
                    <a:pt x="3256" y="628"/>
                  </a:lnTo>
                  <a:lnTo>
                    <a:pt x="3559" y="506"/>
                  </a:lnTo>
                  <a:lnTo>
                    <a:pt x="3822" y="425"/>
                  </a:lnTo>
                  <a:lnTo>
                    <a:pt x="4065" y="385"/>
                  </a:lnTo>
                  <a:lnTo>
                    <a:pt x="4307" y="344"/>
                  </a:lnTo>
                  <a:close/>
                  <a:moveTo>
                    <a:pt x="4469" y="1"/>
                  </a:moveTo>
                  <a:lnTo>
                    <a:pt x="4145" y="21"/>
                  </a:lnTo>
                  <a:lnTo>
                    <a:pt x="3802" y="102"/>
                  </a:lnTo>
                  <a:lnTo>
                    <a:pt x="3458" y="203"/>
                  </a:lnTo>
                  <a:lnTo>
                    <a:pt x="3114" y="324"/>
                  </a:lnTo>
                  <a:lnTo>
                    <a:pt x="2791" y="486"/>
                  </a:lnTo>
                  <a:lnTo>
                    <a:pt x="2467" y="688"/>
                  </a:lnTo>
                  <a:lnTo>
                    <a:pt x="2164" y="911"/>
                  </a:lnTo>
                  <a:lnTo>
                    <a:pt x="1860" y="1173"/>
                  </a:lnTo>
                  <a:lnTo>
                    <a:pt x="1577" y="1436"/>
                  </a:lnTo>
                  <a:lnTo>
                    <a:pt x="1294" y="1740"/>
                  </a:lnTo>
                  <a:lnTo>
                    <a:pt x="1052" y="2063"/>
                  </a:lnTo>
                  <a:lnTo>
                    <a:pt x="809" y="2407"/>
                  </a:lnTo>
                  <a:lnTo>
                    <a:pt x="607" y="2751"/>
                  </a:lnTo>
                  <a:lnTo>
                    <a:pt x="425" y="3115"/>
                  </a:lnTo>
                  <a:lnTo>
                    <a:pt x="283" y="3479"/>
                  </a:lnTo>
                  <a:lnTo>
                    <a:pt x="162" y="3843"/>
                  </a:lnTo>
                  <a:lnTo>
                    <a:pt x="81" y="4207"/>
                  </a:lnTo>
                  <a:lnTo>
                    <a:pt x="20" y="4571"/>
                  </a:lnTo>
                  <a:lnTo>
                    <a:pt x="0" y="4935"/>
                  </a:lnTo>
                  <a:lnTo>
                    <a:pt x="20" y="5299"/>
                  </a:lnTo>
                  <a:lnTo>
                    <a:pt x="61" y="5642"/>
                  </a:lnTo>
                  <a:lnTo>
                    <a:pt x="142" y="5966"/>
                  </a:lnTo>
                  <a:lnTo>
                    <a:pt x="243" y="6269"/>
                  </a:lnTo>
                  <a:lnTo>
                    <a:pt x="384" y="6532"/>
                  </a:lnTo>
                  <a:lnTo>
                    <a:pt x="546" y="6775"/>
                  </a:lnTo>
                  <a:lnTo>
                    <a:pt x="748" y="6997"/>
                  </a:lnTo>
                  <a:lnTo>
                    <a:pt x="991" y="7199"/>
                  </a:lnTo>
                  <a:lnTo>
                    <a:pt x="1132" y="7300"/>
                  </a:lnTo>
                  <a:lnTo>
                    <a:pt x="1294" y="7381"/>
                  </a:lnTo>
                  <a:lnTo>
                    <a:pt x="1456" y="7462"/>
                  </a:lnTo>
                  <a:lnTo>
                    <a:pt x="1638" y="7523"/>
                  </a:lnTo>
                  <a:lnTo>
                    <a:pt x="1800" y="7563"/>
                  </a:lnTo>
                  <a:lnTo>
                    <a:pt x="1982" y="7604"/>
                  </a:lnTo>
                  <a:lnTo>
                    <a:pt x="2164" y="7624"/>
                  </a:lnTo>
                  <a:lnTo>
                    <a:pt x="2588" y="7624"/>
                  </a:lnTo>
                  <a:lnTo>
                    <a:pt x="2811" y="7584"/>
                  </a:lnTo>
                  <a:lnTo>
                    <a:pt x="3033" y="7543"/>
                  </a:lnTo>
                  <a:lnTo>
                    <a:pt x="3276" y="7482"/>
                  </a:lnTo>
                  <a:lnTo>
                    <a:pt x="3498" y="7402"/>
                  </a:lnTo>
                  <a:lnTo>
                    <a:pt x="3721" y="7321"/>
                  </a:lnTo>
                  <a:lnTo>
                    <a:pt x="3963" y="7199"/>
                  </a:lnTo>
                  <a:lnTo>
                    <a:pt x="4186" y="7078"/>
                  </a:lnTo>
                  <a:lnTo>
                    <a:pt x="4408" y="6936"/>
                  </a:lnTo>
                  <a:lnTo>
                    <a:pt x="4631" y="6795"/>
                  </a:lnTo>
                  <a:lnTo>
                    <a:pt x="4853" y="6613"/>
                  </a:lnTo>
                  <a:lnTo>
                    <a:pt x="5076" y="6431"/>
                  </a:lnTo>
                  <a:lnTo>
                    <a:pt x="5278" y="6249"/>
                  </a:lnTo>
                  <a:lnTo>
                    <a:pt x="5480" y="6027"/>
                  </a:lnTo>
                  <a:lnTo>
                    <a:pt x="5662" y="5804"/>
                  </a:lnTo>
                  <a:lnTo>
                    <a:pt x="5844" y="5561"/>
                  </a:lnTo>
                  <a:lnTo>
                    <a:pt x="6087" y="5218"/>
                  </a:lnTo>
                  <a:lnTo>
                    <a:pt x="6289" y="4854"/>
                  </a:lnTo>
                  <a:lnTo>
                    <a:pt x="6471" y="4490"/>
                  </a:lnTo>
                  <a:lnTo>
                    <a:pt x="6612" y="4106"/>
                  </a:lnTo>
                  <a:lnTo>
                    <a:pt x="6734" y="3742"/>
                  </a:lnTo>
                  <a:lnTo>
                    <a:pt x="6815" y="3378"/>
                  </a:lnTo>
                  <a:lnTo>
                    <a:pt x="6855" y="3014"/>
                  </a:lnTo>
                  <a:lnTo>
                    <a:pt x="6875" y="2650"/>
                  </a:lnTo>
                  <a:lnTo>
                    <a:pt x="6875" y="2326"/>
                  </a:lnTo>
                  <a:lnTo>
                    <a:pt x="6835" y="1982"/>
                  </a:lnTo>
                  <a:lnTo>
                    <a:pt x="6754" y="1679"/>
                  </a:lnTo>
                  <a:lnTo>
                    <a:pt x="6653" y="1376"/>
                  </a:lnTo>
                  <a:lnTo>
                    <a:pt x="6511" y="1113"/>
                  </a:lnTo>
                  <a:lnTo>
                    <a:pt x="6349" y="850"/>
                  </a:lnTo>
                  <a:lnTo>
                    <a:pt x="6147" y="628"/>
                  </a:lnTo>
                  <a:lnTo>
                    <a:pt x="5905" y="425"/>
                  </a:lnTo>
                  <a:lnTo>
                    <a:pt x="5662" y="264"/>
                  </a:lnTo>
                  <a:lnTo>
                    <a:pt x="5379" y="142"/>
                  </a:lnTo>
                  <a:lnTo>
                    <a:pt x="5096" y="61"/>
                  </a:lnTo>
                  <a:lnTo>
                    <a:pt x="4792" y="21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6" name="Google Shape;2146;p40"/>
          <p:cNvGrpSpPr/>
          <p:nvPr/>
        </p:nvGrpSpPr>
        <p:grpSpPr>
          <a:xfrm>
            <a:off x="1069992" y="1313653"/>
            <a:ext cx="3027383" cy="2516194"/>
            <a:chOff x="2081350" y="238125"/>
            <a:chExt cx="2002900" cy="1664700"/>
          </a:xfrm>
        </p:grpSpPr>
        <p:sp>
          <p:nvSpPr>
            <p:cNvPr id="2147" name="Google Shape;2147;p40"/>
            <p:cNvSpPr/>
            <p:nvPr/>
          </p:nvSpPr>
          <p:spPr>
            <a:xfrm>
              <a:off x="3485675" y="242150"/>
              <a:ext cx="594525" cy="887225"/>
            </a:xfrm>
            <a:custGeom>
              <a:avLst/>
              <a:gdLst/>
              <a:ahLst/>
              <a:cxnLst/>
              <a:rect l="l" t="t" r="r" b="b"/>
              <a:pathLst>
                <a:path w="23781" h="35489" extrusionOk="0">
                  <a:moveTo>
                    <a:pt x="11891" y="1"/>
                  </a:moveTo>
                  <a:lnTo>
                    <a:pt x="11790" y="21"/>
                  </a:lnTo>
                  <a:lnTo>
                    <a:pt x="11668" y="41"/>
                  </a:lnTo>
                  <a:lnTo>
                    <a:pt x="11567" y="61"/>
                  </a:lnTo>
                  <a:lnTo>
                    <a:pt x="11466" y="122"/>
                  </a:lnTo>
                  <a:lnTo>
                    <a:pt x="11385" y="183"/>
                  </a:lnTo>
                  <a:lnTo>
                    <a:pt x="11284" y="243"/>
                  </a:lnTo>
                  <a:lnTo>
                    <a:pt x="11223" y="345"/>
                  </a:lnTo>
                  <a:lnTo>
                    <a:pt x="11143" y="446"/>
                  </a:lnTo>
                  <a:lnTo>
                    <a:pt x="1639" y="17573"/>
                  </a:lnTo>
                  <a:lnTo>
                    <a:pt x="1436" y="17917"/>
                  </a:lnTo>
                  <a:lnTo>
                    <a:pt x="1234" y="18281"/>
                  </a:lnTo>
                  <a:lnTo>
                    <a:pt x="1072" y="18665"/>
                  </a:lnTo>
                  <a:lnTo>
                    <a:pt x="890" y="19029"/>
                  </a:lnTo>
                  <a:lnTo>
                    <a:pt x="749" y="19413"/>
                  </a:lnTo>
                  <a:lnTo>
                    <a:pt x="607" y="19817"/>
                  </a:lnTo>
                  <a:lnTo>
                    <a:pt x="486" y="20202"/>
                  </a:lnTo>
                  <a:lnTo>
                    <a:pt x="365" y="20606"/>
                  </a:lnTo>
                  <a:lnTo>
                    <a:pt x="264" y="21031"/>
                  </a:lnTo>
                  <a:lnTo>
                    <a:pt x="183" y="21435"/>
                  </a:lnTo>
                  <a:lnTo>
                    <a:pt x="122" y="21860"/>
                  </a:lnTo>
                  <a:lnTo>
                    <a:pt x="61" y="22284"/>
                  </a:lnTo>
                  <a:lnTo>
                    <a:pt x="21" y="22709"/>
                  </a:lnTo>
                  <a:lnTo>
                    <a:pt x="1" y="23154"/>
                  </a:lnTo>
                  <a:lnTo>
                    <a:pt x="1" y="23578"/>
                  </a:lnTo>
                  <a:lnTo>
                    <a:pt x="1" y="24023"/>
                  </a:lnTo>
                  <a:lnTo>
                    <a:pt x="41" y="24589"/>
                  </a:lnTo>
                  <a:lnTo>
                    <a:pt x="102" y="25176"/>
                  </a:lnTo>
                  <a:lnTo>
                    <a:pt x="183" y="25722"/>
                  </a:lnTo>
                  <a:lnTo>
                    <a:pt x="304" y="26288"/>
                  </a:lnTo>
                  <a:lnTo>
                    <a:pt x="446" y="26814"/>
                  </a:lnTo>
                  <a:lnTo>
                    <a:pt x="607" y="27360"/>
                  </a:lnTo>
                  <a:lnTo>
                    <a:pt x="810" y="27885"/>
                  </a:lnTo>
                  <a:lnTo>
                    <a:pt x="1012" y="28391"/>
                  </a:lnTo>
                  <a:lnTo>
                    <a:pt x="1254" y="28897"/>
                  </a:lnTo>
                  <a:lnTo>
                    <a:pt x="1517" y="29382"/>
                  </a:lnTo>
                  <a:lnTo>
                    <a:pt x="1780" y="29847"/>
                  </a:lnTo>
                  <a:lnTo>
                    <a:pt x="2084" y="30312"/>
                  </a:lnTo>
                  <a:lnTo>
                    <a:pt x="2407" y="30757"/>
                  </a:lnTo>
                  <a:lnTo>
                    <a:pt x="2751" y="31182"/>
                  </a:lnTo>
                  <a:lnTo>
                    <a:pt x="3115" y="31586"/>
                  </a:lnTo>
                  <a:lnTo>
                    <a:pt x="3499" y="31990"/>
                  </a:lnTo>
                  <a:lnTo>
                    <a:pt x="3883" y="32354"/>
                  </a:lnTo>
                  <a:lnTo>
                    <a:pt x="4288" y="32718"/>
                  </a:lnTo>
                  <a:lnTo>
                    <a:pt x="4732" y="33062"/>
                  </a:lnTo>
                  <a:lnTo>
                    <a:pt x="5157" y="33386"/>
                  </a:lnTo>
                  <a:lnTo>
                    <a:pt x="5622" y="33689"/>
                  </a:lnTo>
                  <a:lnTo>
                    <a:pt x="6087" y="33972"/>
                  </a:lnTo>
                  <a:lnTo>
                    <a:pt x="6573" y="34215"/>
                  </a:lnTo>
                  <a:lnTo>
                    <a:pt x="7078" y="34457"/>
                  </a:lnTo>
                  <a:lnTo>
                    <a:pt x="7584" y="34680"/>
                  </a:lnTo>
                  <a:lnTo>
                    <a:pt x="8109" y="34862"/>
                  </a:lnTo>
                  <a:lnTo>
                    <a:pt x="8655" y="35024"/>
                  </a:lnTo>
                  <a:lnTo>
                    <a:pt x="9181" y="35165"/>
                  </a:lnTo>
                  <a:lnTo>
                    <a:pt x="9747" y="35286"/>
                  </a:lnTo>
                  <a:lnTo>
                    <a:pt x="10293" y="35367"/>
                  </a:lnTo>
                  <a:lnTo>
                    <a:pt x="10880" y="35448"/>
                  </a:lnTo>
                  <a:lnTo>
                    <a:pt x="11446" y="35468"/>
                  </a:lnTo>
                  <a:lnTo>
                    <a:pt x="12073" y="35489"/>
                  </a:lnTo>
                  <a:lnTo>
                    <a:pt x="12700" y="35448"/>
                  </a:lnTo>
                  <a:lnTo>
                    <a:pt x="13306" y="35387"/>
                  </a:lnTo>
                  <a:lnTo>
                    <a:pt x="13913" y="35307"/>
                  </a:lnTo>
                  <a:lnTo>
                    <a:pt x="14519" y="35185"/>
                  </a:lnTo>
                  <a:lnTo>
                    <a:pt x="15106" y="35044"/>
                  </a:lnTo>
                  <a:lnTo>
                    <a:pt x="15672" y="34862"/>
                  </a:lnTo>
                  <a:lnTo>
                    <a:pt x="16238" y="34660"/>
                  </a:lnTo>
                  <a:lnTo>
                    <a:pt x="16784" y="34437"/>
                  </a:lnTo>
                  <a:lnTo>
                    <a:pt x="17310" y="34174"/>
                  </a:lnTo>
                  <a:lnTo>
                    <a:pt x="17815" y="33891"/>
                  </a:lnTo>
                  <a:lnTo>
                    <a:pt x="18321" y="33588"/>
                  </a:lnTo>
                  <a:lnTo>
                    <a:pt x="18806" y="33264"/>
                  </a:lnTo>
                  <a:lnTo>
                    <a:pt x="19271" y="32900"/>
                  </a:lnTo>
                  <a:lnTo>
                    <a:pt x="19716" y="32536"/>
                  </a:lnTo>
                  <a:lnTo>
                    <a:pt x="20161" y="32132"/>
                  </a:lnTo>
                  <a:lnTo>
                    <a:pt x="20565" y="31727"/>
                  </a:lnTo>
                  <a:lnTo>
                    <a:pt x="20950" y="31283"/>
                  </a:lnTo>
                  <a:lnTo>
                    <a:pt x="21314" y="30838"/>
                  </a:lnTo>
                  <a:lnTo>
                    <a:pt x="21657" y="30373"/>
                  </a:lnTo>
                  <a:lnTo>
                    <a:pt x="21981" y="29867"/>
                  </a:lnTo>
                  <a:lnTo>
                    <a:pt x="22284" y="29362"/>
                  </a:lnTo>
                  <a:lnTo>
                    <a:pt x="22567" y="28856"/>
                  </a:lnTo>
                  <a:lnTo>
                    <a:pt x="22810" y="28310"/>
                  </a:lnTo>
                  <a:lnTo>
                    <a:pt x="23032" y="27764"/>
                  </a:lnTo>
                  <a:lnTo>
                    <a:pt x="23235" y="27198"/>
                  </a:lnTo>
                  <a:lnTo>
                    <a:pt x="23396" y="26632"/>
                  </a:lnTo>
                  <a:lnTo>
                    <a:pt x="23538" y="26045"/>
                  </a:lnTo>
                  <a:lnTo>
                    <a:pt x="23639" y="25439"/>
                  </a:lnTo>
                  <a:lnTo>
                    <a:pt x="23720" y="24832"/>
                  </a:lnTo>
                  <a:lnTo>
                    <a:pt x="23760" y="24205"/>
                  </a:lnTo>
                  <a:lnTo>
                    <a:pt x="23781" y="23578"/>
                  </a:lnTo>
                  <a:lnTo>
                    <a:pt x="23781" y="23174"/>
                  </a:lnTo>
                  <a:lnTo>
                    <a:pt x="23760" y="22770"/>
                  </a:lnTo>
                  <a:lnTo>
                    <a:pt x="23720" y="22365"/>
                  </a:lnTo>
                  <a:lnTo>
                    <a:pt x="23679" y="21961"/>
                  </a:lnTo>
                  <a:lnTo>
                    <a:pt x="23619" y="21577"/>
                  </a:lnTo>
                  <a:lnTo>
                    <a:pt x="23538" y="21172"/>
                  </a:lnTo>
                  <a:lnTo>
                    <a:pt x="23457" y="20788"/>
                  </a:lnTo>
                  <a:lnTo>
                    <a:pt x="23356" y="20404"/>
                  </a:lnTo>
                  <a:lnTo>
                    <a:pt x="23255" y="20040"/>
                  </a:lnTo>
                  <a:lnTo>
                    <a:pt x="23113" y="19676"/>
                  </a:lnTo>
                  <a:lnTo>
                    <a:pt x="22992" y="19292"/>
                  </a:lnTo>
                  <a:lnTo>
                    <a:pt x="22850" y="18948"/>
                  </a:lnTo>
                  <a:lnTo>
                    <a:pt x="22689" y="18584"/>
                  </a:lnTo>
                  <a:lnTo>
                    <a:pt x="22507" y="18240"/>
                  </a:lnTo>
                  <a:lnTo>
                    <a:pt x="22345" y="17896"/>
                  </a:lnTo>
                  <a:lnTo>
                    <a:pt x="22143" y="17573"/>
                  </a:lnTo>
                  <a:lnTo>
                    <a:pt x="12639" y="446"/>
                  </a:lnTo>
                  <a:lnTo>
                    <a:pt x="12558" y="345"/>
                  </a:lnTo>
                  <a:lnTo>
                    <a:pt x="12497" y="243"/>
                  </a:lnTo>
                  <a:lnTo>
                    <a:pt x="12396" y="183"/>
                  </a:lnTo>
                  <a:lnTo>
                    <a:pt x="12315" y="122"/>
                  </a:lnTo>
                  <a:lnTo>
                    <a:pt x="12214" y="61"/>
                  </a:lnTo>
                  <a:lnTo>
                    <a:pt x="12113" y="41"/>
                  </a:lnTo>
                  <a:lnTo>
                    <a:pt x="11992" y="21"/>
                  </a:lnTo>
                  <a:lnTo>
                    <a:pt x="1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0"/>
            <p:cNvSpPr/>
            <p:nvPr/>
          </p:nvSpPr>
          <p:spPr>
            <a:xfrm>
              <a:off x="3803650" y="807850"/>
              <a:ext cx="202250" cy="224475"/>
            </a:xfrm>
            <a:custGeom>
              <a:avLst/>
              <a:gdLst/>
              <a:ahLst/>
              <a:cxnLst/>
              <a:rect l="l" t="t" r="r" b="b"/>
              <a:pathLst>
                <a:path w="8090" h="8979" extrusionOk="0">
                  <a:moveTo>
                    <a:pt x="5278" y="0"/>
                  </a:moveTo>
                  <a:lnTo>
                    <a:pt x="4894" y="20"/>
                  </a:lnTo>
                  <a:lnTo>
                    <a:pt x="4510" y="101"/>
                  </a:lnTo>
                  <a:lnTo>
                    <a:pt x="4126" y="222"/>
                  </a:lnTo>
                  <a:lnTo>
                    <a:pt x="3742" y="364"/>
                  </a:lnTo>
                  <a:lnTo>
                    <a:pt x="3357" y="566"/>
                  </a:lnTo>
                  <a:lnTo>
                    <a:pt x="2973" y="789"/>
                  </a:lnTo>
                  <a:lnTo>
                    <a:pt x="2609" y="1052"/>
                  </a:lnTo>
                  <a:lnTo>
                    <a:pt x="2245" y="1355"/>
                  </a:lnTo>
                  <a:lnTo>
                    <a:pt x="1881" y="1699"/>
                  </a:lnTo>
                  <a:lnTo>
                    <a:pt x="1558" y="2063"/>
                  </a:lnTo>
                  <a:lnTo>
                    <a:pt x="1254" y="2447"/>
                  </a:lnTo>
                  <a:lnTo>
                    <a:pt x="951" y="2871"/>
                  </a:lnTo>
                  <a:lnTo>
                    <a:pt x="708" y="3296"/>
                  </a:lnTo>
                  <a:lnTo>
                    <a:pt x="506" y="3741"/>
                  </a:lnTo>
                  <a:lnTo>
                    <a:pt x="324" y="4166"/>
                  </a:lnTo>
                  <a:lnTo>
                    <a:pt x="183" y="4610"/>
                  </a:lnTo>
                  <a:lnTo>
                    <a:pt x="102" y="5035"/>
                  </a:lnTo>
                  <a:lnTo>
                    <a:pt x="21" y="5460"/>
                  </a:lnTo>
                  <a:lnTo>
                    <a:pt x="1" y="5884"/>
                  </a:lnTo>
                  <a:lnTo>
                    <a:pt x="21" y="6289"/>
                  </a:lnTo>
                  <a:lnTo>
                    <a:pt x="61" y="6673"/>
                  </a:lnTo>
                  <a:lnTo>
                    <a:pt x="142" y="7037"/>
                  </a:lnTo>
                  <a:lnTo>
                    <a:pt x="264" y="7401"/>
                  </a:lnTo>
                  <a:lnTo>
                    <a:pt x="425" y="7704"/>
                  </a:lnTo>
                  <a:lnTo>
                    <a:pt x="628" y="8008"/>
                  </a:lnTo>
                  <a:lnTo>
                    <a:pt x="729" y="8149"/>
                  </a:lnTo>
                  <a:lnTo>
                    <a:pt x="850" y="8270"/>
                  </a:lnTo>
                  <a:lnTo>
                    <a:pt x="992" y="8392"/>
                  </a:lnTo>
                  <a:lnTo>
                    <a:pt x="1133" y="8493"/>
                  </a:lnTo>
                  <a:lnTo>
                    <a:pt x="1275" y="8594"/>
                  </a:lnTo>
                  <a:lnTo>
                    <a:pt x="1436" y="8695"/>
                  </a:lnTo>
                  <a:lnTo>
                    <a:pt x="1578" y="8756"/>
                  </a:lnTo>
                  <a:lnTo>
                    <a:pt x="1740" y="8837"/>
                  </a:lnTo>
                  <a:lnTo>
                    <a:pt x="2084" y="8917"/>
                  </a:lnTo>
                  <a:lnTo>
                    <a:pt x="2447" y="8978"/>
                  </a:lnTo>
                  <a:lnTo>
                    <a:pt x="2811" y="8978"/>
                  </a:lnTo>
                  <a:lnTo>
                    <a:pt x="3196" y="8958"/>
                  </a:lnTo>
                  <a:lnTo>
                    <a:pt x="3580" y="8877"/>
                  </a:lnTo>
                  <a:lnTo>
                    <a:pt x="3964" y="8756"/>
                  </a:lnTo>
                  <a:lnTo>
                    <a:pt x="4348" y="8614"/>
                  </a:lnTo>
                  <a:lnTo>
                    <a:pt x="4732" y="8412"/>
                  </a:lnTo>
                  <a:lnTo>
                    <a:pt x="5117" y="8190"/>
                  </a:lnTo>
                  <a:lnTo>
                    <a:pt x="5481" y="7927"/>
                  </a:lnTo>
                  <a:lnTo>
                    <a:pt x="5845" y="7623"/>
                  </a:lnTo>
                  <a:lnTo>
                    <a:pt x="6188" y="7300"/>
                  </a:lnTo>
                  <a:lnTo>
                    <a:pt x="6532" y="6916"/>
                  </a:lnTo>
                  <a:lnTo>
                    <a:pt x="6835" y="6531"/>
                  </a:lnTo>
                  <a:lnTo>
                    <a:pt x="7119" y="6107"/>
                  </a:lnTo>
                  <a:lnTo>
                    <a:pt x="7361" y="5682"/>
                  </a:lnTo>
                  <a:lnTo>
                    <a:pt x="7584" y="5237"/>
                  </a:lnTo>
                  <a:lnTo>
                    <a:pt x="7745" y="4813"/>
                  </a:lnTo>
                  <a:lnTo>
                    <a:pt x="7887" y="4368"/>
                  </a:lnTo>
                  <a:lnTo>
                    <a:pt x="7988" y="3943"/>
                  </a:lnTo>
                  <a:lnTo>
                    <a:pt x="8049" y="3518"/>
                  </a:lnTo>
                  <a:lnTo>
                    <a:pt x="8089" y="3094"/>
                  </a:lnTo>
                  <a:lnTo>
                    <a:pt x="8069" y="2689"/>
                  </a:lnTo>
                  <a:lnTo>
                    <a:pt x="8028" y="2305"/>
                  </a:lnTo>
                  <a:lnTo>
                    <a:pt x="7948" y="1941"/>
                  </a:lnTo>
                  <a:lnTo>
                    <a:pt x="7826" y="1598"/>
                  </a:lnTo>
                  <a:lnTo>
                    <a:pt x="7664" y="1274"/>
                  </a:lnTo>
                  <a:lnTo>
                    <a:pt x="7462" y="971"/>
                  </a:lnTo>
                  <a:lnTo>
                    <a:pt x="7341" y="849"/>
                  </a:lnTo>
                  <a:lnTo>
                    <a:pt x="7220" y="708"/>
                  </a:lnTo>
                  <a:lnTo>
                    <a:pt x="7098" y="586"/>
                  </a:lnTo>
                  <a:lnTo>
                    <a:pt x="6957" y="485"/>
                  </a:lnTo>
                  <a:lnTo>
                    <a:pt x="6815" y="384"/>
                  </a:lnTo>
                  <a:lnTo>
                    <a:pt x="6653" y="303"/>
                  </a:lnTo>
                  <a:lnTo>
                    <a:pt x="6492" y="222"/>
                  </a:lnTo>
                  <a:lnTo>
                    <a:pt x="6330" y="162"/>
                  </a:lnTo>
                  <a:lnTo>
                    <a:pt x="5986" y="61"/>
                  </a:lnTo>
                  <a:lnTo>
                    <a:pt x="56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0"/>
            <p:cNvSpPr/>
            <p:nvPr/>
          </p:nvSpPr>
          <p:spPr>
            <a:xfrm>
              <a:off x="3481125" y="238125"/>
              <a:ext cx="603125" cy="895300"/>
            </a:xfrm>
            <a:custGeom>
              <a:avLst/>
              <a:gdLst/>
              <a:ahLst/>
              <a:cxnLst/>
              <a:rect l="l" t="t" r="r" b="b"/>
              <a:pathLst>
                <a:path w="24125" h="35812" extrusionOk="0">
                  <a:moveTo>
                    <a:pt x="12174" y="344"/>
                  </a:moveTo>
                  <a:lnTo>
                    <a:pt x="12255" y="364"/>
                  </a:lnTo>
                  <a:lnTo>
                    <a:pt x="12416" y="425"/>
                  </a:lnTo>
                  <a:lnTo>
                    <a:pt x="12558" y="546"/>
                  </a:lnTo>
                  <a:lnTo>
                    <a:pt x="12619" y="607"/>
                  </a:lnTo>
                  <a:lnTo>
                    <a:pt x="12659" y="688"/>
                  </a:lnTo>
                  <a:lnTo>
                    <a:pt x="22183" y="17815"/>
                  </a:lnTo>
                  <a:lnTo>
                    <a:pt x="22385" y="18158"/>
                  </a:lnTo>
                  <a:lnTo>
                    <a:pt x="22567" y="18502"/>
                  </a:lnTo>
                  <a:lnTo>
                    <a:pt x="22729" y="18846"/>
                  </a:lnTo>
                  <a:lnTo>
                    <a:pt x="22891" y="19210"/>
                  </a:lnTo>
                  <a:lnTo>
                    <a:pt x="23032" y="19554"/>
                  </a:lnTo>
                  <a:lnTo>
                    <a:pt x="23154" y="19918"/>
                  </a:lnTo>
                  <a:lnTo>
                    <a:pt x="23275" y="20302"/>
                  </a:lnTo>
                  <a:lnTo>
                    <a:pt x="23396" y="20666"/>
                  </a:lnTo>
                  <a:lnTo>
                    <a:pt x="23477" y="21050"/>
                  </a:lnTo>
                  <a:lnTo>
                    <a:pt x="23578" y="21434"/>
                  </a:lnTo>
                  <a:lnTo>
                    <a:pt x="23639" y="21798"/>
                  </a:lnTo>
                  <a:lnTo>
                    <a:pt x="23700" y="22182"/>
                  </a:lnTo>
                  <a:lnTo>
                    <a:pt x="23740" y="22587"/>
                  </a:lnTo>
                  <a:lnTo>
                    <a:pt x="23781" y="22971"/>
                  </a:lnTo>
                  <a:lnTo>
                    <a:pt x="23801" y="23355"/>
                  </a:lnTo>
                  <a:lnTo>
                    <a:pt x="23801" y="23739"/>
                  </a:lnTo>
                  <a:lnTo>
                    <a:pt x="23781" y="24346"/>
                  </a:lnTo>
                  <a:lnTo>
                    <a:pt x="23740" y="24932"/>
                  </a:lnTo>
                  <a:lnTo>
                    <a:pt x="23659" y="25519"/>
                  </a:lnTo>
                  <a:lnTo>
                    <a:pt x="23558" y="26105"/>
                  </a:lnTo>
                  <a:lnTo>
                    <a:pt x="23437" y="26671"/>
                  </a:lnTo>
                  <a:lnTo>
                    <a:pt x="23275" y="27238"/>
                  </a:lnTo>
                  <a:lnTo>
                    <a:pt x="23093" y="27804"/>
                  </a:lnTo>
                  <a:lnTo>
                    <a:pt x="22871" y="28330"/>
                  </a:lnTo>
                  <a:lnTo>
                    <a:pt x="22628" y="28876"/>
                  </a:lnTo>
                  <a:lnTo>
                    <a:pt x="22365" y="29381"/>
                  </a:lnTo>
                  <a:lnTo>
                    <a:pt x="22062" y="29887"/>
                  </a:lnTo>
                  <a:lnTo>
                    <a:pt x="21759" y="30392"/>
                  </a:lnTo>
                  <a:lnTo>
                    <a:pt x="21395" y="30857"/>
                  </a:lnTo>
                  <a:lnTo>
                    <a:pt x="21031" y="31322"/>
                  </a:lnTo>
                  <a:lnTo>
                    <a:pt x="20626" y="31767"/>
                  </a:lnTo>
                  <a:lnTo>
                    <a:pt x="20222" y="32192"/>
                  </a:lnTo>
                  <a:lnTo>
                    <a:pt x="19777" y="32596"/>
                  </a:lnTo>
                  <a:lnTo>
                    <a:pt x="19312" y="32980"/>
                  </a:lnTo>
                  <a:lnTo>
                    <a:pt x="18847" y="33324"/>
                  </a:lnTo>
                  <a:lnTo>
                    <a:pt x="18341" y="33668"/>
                  </a:lnTo>
                  <a:lnTo>
                    <a:pt x="17856" y="33971"/>
                  </a:lnTo>
                  <a:lnTo>
                    <a:pt x="17330" y="34234"/>
                  </a:lnTo>
                  <a:lnTo>
                    <a:pt x="16804" y="34497"/>
                  </a:lnTo>
                  <a:lnTo>
                    <a:pt x="16258" y="34719"/>
                  </a:lnTo>
                  <a:lnTo>
                    <a:pt x="15712" y="34901"/>
                  </a:lnTo>
                  <a:lnTo>
                    <a:pt x="15146" y="35063"/>
                  </a:lnTo>
                  <a:lnTo>
                    <a:pt x="14580" y="35205"/>
                  </a:lnTo>
                  <a:lnTo>
                    <a:pt x="14014" y="35326"/>
                  </a:lnTo>
                  <a:lnTo>
                    <a:pt x="13427" y="35407"/>
                  </a:lnTo>
                  <a:lnTo>
                    <a:pt x="12841" y="35447"/>
                  </a:lnTo>
                  <a:lnTo>
                    <a:pt x="12234" y="35468"/>
                  </a:lnTo>
                  <a:lnTo>
                    <a:pt x="11628" y="35468"/>
                  </a:lnTo>
                  <a:lnTo>
                    <a:pt x="11062" y="35427"/>
                  </a:lnTo>
                  <a:lnTo>
                    <a:pt x="10495" y="35366"/>
                  </a:lnTo>
                  <a:lnTo>
                    <a:pt x="9949" y="35286"/>
                  </a:lnTo>
                  <a:lnTo>
                    <a:pt x="9404" y="35164"/>
                  </a:lnTo>
                  <a:lnTo>
                    <a:pt x="8878" y="35023"/>
                  </a:lnTo>
                  <a:lnTo>
                    <a:pt x="8352" y="34861"/>
                  </a:lnTo>
                  <a:lnTo>
                    <a:pt x="7826" y="34679"/>
                  </a:lnTo>
                  <a:lnTo>
                    <a:pt x="7321" y="34477"/>
                  </a:lnTo>
                  <a:lnTo>
                    <a:pt x="6835" y="34234"/>
                  </a:lnTo>
                  <a:lnTo>
                    <a:pt x="6350" y="33971"/>
                  </a:lnTo>
                  <a:lnTo>
                    <a:pt x="5885" y="33708"/>
                  </a:lnTo>
                  <a:lnTo>
                    <a:pt x="5440" y="33405"/>
                  </a:lnTo>
                  <a:lnTo>
                    <a:pt x="4995" y="33102"/>
                  </a:lnTo>
                  <a:lnTo>
                    <a:pt x="4571" y="32758"/>
                  </a:lnTo>
                  <a:lnTo>
                    <a:pt x="4166" y="32394"/>
                  </a:lnTo>
                  <a:lnTo>
                    <a:pt x="3782" y="32030"/>
                  </a:lnTo>
                  <a:lnTo>
                    <a:pt x="3418" y="31646"/>
                  </a:lnTo>
                  <a:lnTo>
                    <a:pt x="3054" y="31241"/>
                  </a:lnTo>
                  <a:lnTo>
                    <a:pt x="2731" y="30817"/>
                  </a:lnTo>
                  <a:lnTo>
                    <a:pt x="2407" y="30372"/>
                  </a:lnTo>
                  <a:lnTo>
                    <a:pt x="2104" y="29927"/>
                  </a:lnTo>
                  <a:lnTo>
                    <a:pt x="1841" y="29462"/>
                  </a:lnTo>
                  <a:lnTo>
                    <a:pt x="1578" y="28977"/>
                  </a:lnTo>
                  <a:lnTo>
                    <a:pt x="1356" y="28491"/>
                  </a:lnTo>
                  <a:lnTo>
                    <a:pt x="1133" y="27986"/>
                  </a:lnTo>
                  <a:lnTo>
                    <a:pt x="951" y="27460"/>
                  </a:lnTo>
                  <a:lnTo>
                    <a:pt x="789" y="26934"/>
                  </a:lnTo>
                  <a:lnTo>
                    <a:pt x="648" y="26409"/>
                  </a:lnTo>
                  <a:lnTo>
                    <a:pt x="527" y="25863"/>
                  </a:lnTo>
                  <a:lnTo>
                    <a:pt x="446" y="25317"/>
                  </a:lnTo>
                  <a:lnTo>
                    <a:pt x="385" y="24750"/>
                  </a:lnTo>
                  <a:lnTo>
                    <a:pt x="345" y="24184"/>
                  </a:lnTo>
                  <a:lnTo>
                    <a:pt x="345" y="23760"/>
                  </a:lnTo>
                  <a:lnTo>
                    <a:pt x="345" y="23335"/>
                  </a:lnTo>
                  <a:lnTo>
                    <a:pt x="365" y="22931"/>
                  </a:lnTo>
                  <a:lnTo>
                    <a:pt x="405" y="22506"/>
                  </a:lnTo>
                  <a:lnTo>
                    <a:pt x="466" y="22102"/>
                  </a:lnTo>
                  <a:lnTo>
                    <a:pt x="527" y="21677"/>
                  </a:lnTo>
                  <a:lnTo>
                    <a:pt x="607" y="21272"/>
                  </a:lnTo>
                  <a:lnTo>
                    <a:pt x="709" y="20868"/>
                  </a:lnTo>
                  <a:lnTo>
                    <a:pt x="810" y="20484"/>
                  </a:lnTo>
                  <a:lnTo>
                    <a:pt x="931" y="20079"/>
                  </a:lnTo>
                  <a:lnTo>
                    <a:pt x="1072" y="19695"/>
                  </a:lnTo>
                  <a:lnTo>
                    <a:pt x="1214" y="19291"/>
                  </a:lnTo>
                  <a:lnTo>
                    <a:pt x="1376" y="18927"/>
                  </a:lnTo>
                  <a:lnTo>
                    <a:pt x="1558" y="18543"/>
                  </a:lnTo>
                  <a:lnTo>
                    <a:pt x="1760" y="18179"/>
                  </a:lnTo>
                  <a:lnTo>
                    <a:pt x="1962" y="17815"/>
                  </a:lnTo>
                  <a:lnTo>
                    <a:pt x="11486" y="688"/>
                  </a:lnTo>
                  <a:lnTo>
                    <a:pt x="11527" y="607"/>
                  </a:lnTo>
                  <a:lnTo>
                    <a:pt x="11587" y="546"/>
                  </a:lnTo>
                  <a:lnTo>
                    <a:pt x="11729" y="425"/>
                  </a:lnTo>
                  <a:lnTo>
                    <a:pt x="11891" y="364"/>
                  </a:lnTo>
                  <a:lnTo>
                    <a:pt x="11972" y="344"/>
                  </a:lnTo>
                  <a:close/>
                  <a:moveTo>
                    <a:pt x="12073" y="0"/>
                  </a:moveTo>
                  <a:lnTo>
                    <a:pt x="11931" y="20"/>
                  </a:lnTo>
                  <a:lnTo>
                    <a:pt x="11810" y="40"/>
                  </a:lnTo>
                  <a:lnTo>
                    <a:pt x="11668" y="81"/>
                  </a:lnTo>
                  <a:lnTo>
                    <a:pt x="11567" y="142"/>
                  </a:lnTo>
                  <a:lnTo>
                    <a:pt x="11446" y="222"/>
                  </a:lnTo>
                  <a:lnTo>
                    <a:pt x="11345" y="303"/>
                  </a:lnTo>
                  <a:lnTo>
                    <a:pt x="11264" y="404"/>
                  </a:lnTo>
                  <a:lnTo>
                    <a:pt x="11183" y="526"/>
                  </a:lnTo>
                  <a:lnTo>
                    <a:pt x="1679" y="17633"/>
                  </a:lnTo>
                  <a:lnTo>
                    <a:pt x="1457" y="18017"/>
                  </a:lnTo>
                  <a:lnTo>
                    <a:pt x="1254" y="18401"/>
                  </a:lnTo>
                  <a:lnTo>
                    <a:pt x="1072" y="18785"/>
                  </a:lnTo>
                  <a:lnTo>
                    <a:pt x="911" y="19169"/>
                  </a:lnTo>
                  <a:lnTo>
                    <a:pt x="749" y="19574"/>
                  </a:lnTo>
                  <a:lnTo>
                    <a:pt x="607" y="19978"/>
                  </a:lnTo>
                  <a:lnTo>
                    <a:pt x="486" y="20383"/>
                  </a:lnTo>
                  <a:lnTo>
                    <a:pt x="385" y="20787"/>
                  </a:lnTo>
                  <a:lnTo>
                    <a:pt x="284" y="21212"/>
                  </a:lnTo>
                  <a:lnTo>
                    <a:pt x="203" y="21616"/>
                  </a:lnTo>
                  <a:lnTo>
                    <a:pt x="122" y="22041"/>
                  </a:lnTo>
                  <a:lnTo>
                    <a:pt x="82" y="22466"/>
                  </a:lnTo>
                  <a:lnTo>
                    <a:pt x="41" y="22890"/>
                  </a:lnTo>
                  <a:lnTo>
                    <a:pt x="21" y="23335"/>
                  </a:lnTo>
                  <a:lnTo>
                    <a:pt x="1" y="23760"/>
                  </a:lnTo>
                  <a:lnTo>
                    <a:pt x="21" y="24184"/>
                  </a:lnTo>
                  <a:lnTo>
                    <a:pt x="61" y="24771"/>
                  </a:lnTo>
                  <a:lnTo>
                    <a:pt x="122" y="25357"/>
                  </a:lnTo>
                  <a:lnTo>
                    <a:pt x="203" y="25923"/>
                  </a:lnTo>
                  <a:lnTo>
                    <a:pt x="324" y="26489"/>
                  </a:lnTo>
                  <a:lnTo>
                    <a:pt x="466" y="27035"/>
                  </a:lnTo>
                  <a:lnTo>
                    <a:pt x="628" y="27581"/>
                  </a:lnTo>
                  <a:lnTo>
                    <a:pt x="830" y="28107"/>
                  </a:lnTo>
                  <a:lnTo>
                    <a:pt x="1052" y="28613"/>
                  </a:lnTo>
                  <a:lnTo>
                    <a:pt x="1275" y="29118"/>
                  </a:lnTo>
                  <a:lnTo>
                    <a:pt x="1538" y="29624"/>
                  </a:lnTo>
                  <a:lnTo>
                    <a:pt x="1821" y="30109"/>
                  </a:lnTo>
                  <a:lnTo>
                    <a:pt x="2124" y="30574"/>
                  </a:lnTo>
                  <a:lnTo>
                    <a:pt x="2468" y="31019"/>
                  </a:lnTo>
                  <a:lnTo>
                    <a:pt x="2811" y="31444"/>
                  </a:lnTo>
                  <a:lnTo>
                    <a:pt x="3175" y="31868"/>
                  </a:lnTo>
                  <a:lnTo>
                    <a:pt x="3539" y="32273"/>
                  </a:lnTo>
                  <a:lnTo>
                    <a:pt x="3944" y="32657"/>
                  </a:lnTo>
                  <a:lnTo>
                    <a:pt x="4369" y="33021"/>
                  </a:lnTo>
                  <a:lnTo>
                    <a:pt x="4793" y="33365"/>
                  </a:lnTo>
                  <a:lnTo>
                    <a:pt x="5258" y="33688"/>
                  </a:lnTo>
                  <a:lnTo>
                    <a:pt x="5723" y="33991"/>
                  </a:lnTo>
                  <a:lnTo>
                    <a:pt x="6188" y="34275"/>
                  </a:lnTo>
                  <a:lnTo>
                    <a:pt x="6694" y="34537"/>
                  </a:lnTo>
                  <a:lnTo>
                    <a:pt x="7199" y="34780"/>
                  </a:lnTo>
                  <a:lnTo>
                    <a:pt x="7705" y="34982"/>
                  </a:lnTo>
                  <a:lnTo>
                    <a:pt x="8231" y="35185"/>
                  </a:lnTo>
                  <a:lnTo>
                    <a:pt x="8777" y="35346"/>
                  </a:lnTo>
                  <a:lnTo>
                    <a:pt x="9323" y="35488"/>
                  </a:lnTo>
                  <a:lnTo>
                    <a:pt x="9889" y="35609"/>
                  </a:lnTo>
                  <a:lnTo>
                    <a:pt x="10455" y="35710"/>
                  </a:lnTo>
                  <a:lnTo>
                    <a:pt x="11041" y="35771"/>
                  </a:lnTo>
                  <a:lnTo>
                    <a:pt x="11628" y="35791"/>
                  </a:lnTo>
                  <a:lnTo>
                    <a:pt x="12073" y="35811"/>
                  </a:lnTo>
                  <a:lnTo>
                    <a:pt x="12659" y="35791"/>
                  </a:lnTo>
                  <a:lnTo>
                    <a:pt x="13246" y="35751"/>
                  </a:lnTo>
                  <a:lnTo>
                    <a:pt x="13812" y="35690"/>
                  </a:lnTo>
                  <a:lnTo>
                    <a:pt x="14398" y="35589"/>
                  </a:lnTo>
                  <a:lnTo>
                    <a:pt x="14944" y="35468"/>
                  </a:lnTo>
                  <a:lnTo>
                    <a:pt x="15510" y="35326"/>
                  </a:lnTo>
                  <a:lnTo>
                    <a:pt x="16056" y="35144"/>
                  </a:lnTo>
                  <a:lnTo>
                    <a:pt x="16582" y="34942"/>
                  </a:lnTo>
                  <a:lnTo>
                    <a:pt x="17108" y="34719"/>
                  </a:lnTo>
                  <a:lnTo>
                    <a:pt x="17633" y="34457"/>
                  </a:lnTo>
                  <a:lnTo>
                    <a:pt x="18139" y="34194"/>
                  </a:lnTo>
                  <a:lnTo>
                    <a:pt x="18624" y="33890"/>
                  </a:lnTo>
                  <a:lnTo>
                    <a:pt x="19089" y="33547"/>
                  </a:lnTo>
                  <a:lnTo>
                    <a:pt x="19554" y="33203"/>
                  </a:lnTo>
                  <a:lnTo>
                    <a:pt x="20020" y="32839"/>
                  </a:lnTo>
                  <a:lnTo>
                    <a:pt x="20444" y="32434"/>
                  </a:lnTo>
                  <a:lnTo>
                    <a:pt x="20869" y="31990"/>
                  </a:lnTo>
                  <a:lnTo>
                    <a:pt x="21293" y="31525"/>
                  </a:lnTo>
                  <a:lnTo>
                    <a:pt x="21678" y="31059"/>
                  </a:lnTo>
                  <a:lnTo>
                    <a:pt x="22021" y="30574"/>
                  </a:lnTo>
                  <a:lnTo>
                    <a:pt x="22345" y="30069"/>
                  </a:lnTo>
                  <a:lnTo>
                    <a:pt x="22648" y="29543"/>
                  </a:lnTo>
                  <a:lnTo>
                    <a:pt x="22931" y="29017"/>
                  </a:lnTo>
                  <a:lnTo>
                    <a:pt x="23174" y="28471"/>
                  </a:lnTo>
                  <a:lnTo>
                    <a:pt x="23396" y="27905"/>
                  </a:lnTo>
                  <a:lnTo>
                    <a:pt x="23599" y="27339"/>
                  </a:lnTo>
                  <a:lnTo>
                    <a:pt x="23760" y="26773"/>
                  </a:lnTo>
                  <a:lnTo>
                    <a:pt x="23902" y="26166"/>
                  </a:lnTo>
                  <a:lnTo>
                    <a:pt x="24003" y="25580"/>
                  </a:lnTo>
                  <a:lnTo>
                    <a:pt x="24064" y="24973"/>
                  </a:lnTo>
                  <a:lnTo>
                    <a:pt x="24124" y="24366"/>
                  </a:lnTo>
                  <a:lnTo>
                    <a:pt x="24124" y="23739"/>
                  </a:lnTo>
                  <a:lnTo>
                    <a:pt x="24124" y="23355"/>
                  </a:lnTo>
                  <a:lnTo>
                    <a:pt x="24104" y="22951"/>
                  </a:lnTo>
                  <a:lnTo>
                    <a:pt x="24064" y="22546"/>
                  </a:lnTo>
                  <a:lnTo>
                    <a:pt x="24023" y="22142"/>
                  </a:lnTo>
                  <a:lnTo>
                    <a:pt x="23963" y="21758"/>
                  </a:lnTo>
                  <a:lnTo>
                    <a:pt x="23902" y="21353"/>
                  </a:lnTo>
                  <a:lnTo>
                    <a:pt x="23801" y="20969"/>
                  </a:lnTo>
                  <a:lnTo>
                    <a:pt x="23720" y="20585"/>
                  </a:lnTo>
                  <a:lnTo>
                    <a:pt x="23599" y="20201"/>
                  </a:lnTo>
                  <a:lnTo>
                    <a:pt x="23477" y="19817"/>
                  </a:lnTo>
                  <a:lnTo>
                    <a:pt x="23336" y="19453"/>
                  </a:lnTo>
                  <a:lnTo>
                    <a:pt x="23194" y="19068"/>
                  </a:lnTo>
                  <a:lnTo>
                    <a:pt x="23032" y="18704"/>
                  </a:lnTo>
                  <a:lnTo>
                    <a:pt x="22850" y="18340"/>
                  </a:lnTo>
                  <a:lnTo>
                    <a:pt x="22668" y="17997"/>
                  </a:lnTo>
                  <a:lnTo>
                    <a:pt x="22466" y="17633"/>
                  </a:lnTo>
                  <a:lnTo>
                    <a:pt x="12962" y="526"/>
                  </a:lnTo>
                  <a:lnTo>
                    <a:pt x="12882" y="404"/>
                  </a:lnTo>
                  <a:lnTo>
                    <a:pt x="12801" y="303"/>
                  </a:lnTo>
                  <a:lnTo>
                    <a:pt x="12700" y="222"/>
                  </a:lnTo>
                  <a:lnTo>
                    <a:pt x="12578" y="142"/>
                  </a:lnTo>
                  <a:lnTo>
                    <a:pt x="12477" y="81"/>
                  </a:lnTo>
                  <a:lnTo>
                    <a:pt x="12336" y="40"/>
                  </a:lnTo>
                  <a:lnTo>
                    <a:pt x="12214" y="20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0"/>
            <p:cNvSpPr/>
            <p:nvPr/>
          </p:nvSpPr>
          <p:spPr>
            <a:xfrm>
              <a:off x="3799600" y="803300"/>
              <a:ext cx="210325" cy="233575"/>
            </a:xfrm>
            <a:custGeom>
              <a:avLst/>
              <a:gdLst/>
              <a:ahLst/>
              <a:cxnLst/>
              <a:rect l="l" t="t" r="r" b="b"/>
              <a:pathLst>
                <a:path w="8413" h="9343" extrusionOk="0">
                  <a:moveTo>
                    <a:pt x="5744" y="344"/>
                  </a:moveTo>
                  <a:lnTo>
                    <a:pt x="5946" y="364"/>
                  </a:lnTo>
                  <a:lnTo>
                    <a:pt x="6148" y="404"/>
                  </a:lnTo>
                  <a:lnTo>
                    <a:pt x="6330" y="465"/>
                  </a:lnTo>
                  <a:lnTo>
                    <a:pt x="6512" y="526"/>
                  </a:lnTo>
                  <a:lnTo>
                    <a:pt x="6694" y="607"/>
                  </a:lnTo>
                  <a:lnTo>
                    <a:pt x="6856" y="688"/>
                  </a:lnTo>
                  <a:lnTo>
                    <a:pt x="7018" y="809"/>
                  </a:lnTo>
                  <a:lnTo>
                    <a:pt x="7260" y="1011"/>
                  </a:lnTo>
                  <a:lnTo>
                    <a:pt x="7483" y="1254"/>
                  </a:lnTo>
                  <a:lnTo>
                    <a:pt x="7665" y="1517"/>
                  </a:lnTo>
                  <a:lnTo>
                    <a:pt x="7826" y="1820"/>
                  </a:lnTo>
                  <a:lnTo>
                    <a:pt x="7948" y="2143"/>
                  </a:lnTo>
                  <a:lnTo>
                    <a:pt x="8029" y="2507"/>
                  </a:lnTo>
                  <a:lnTo>
                    <a:pt x="8069" y="2871"/>
                  </a:lnTo>
                  <a:lnTo>
                    <a:pt x="8069" y="3276"/>
                  </a:lnTo>
                  <a:lnTo>
                    <a:pt x="8049" y="3700"/>
                  </a:lnTo>
                  <a:lnTo>
                    <a:pt x="7988" y="4125"/>
                  </a:lnTo>
                  <a:lnTo>
                    <a:pt x="7887" y="4550"/>
                  </a:lnTo>
                  <a:lnTo>
                    <a:pt x="7746" y="4974"/>
                  </a:lnTo>
                  <a:lnTo>
                    <a:pt x="7584" y="5379"/>
                  </a:lnTo>
                  <a:lnTo>
                    <a:pt x="7382" y="5803"/>
                  </a:lnTo>
                  <a:lnTo>
                    <a:pt x="7139" y="6208"/>
                  </a:lnTo>
                  <a:lnTo>
                    <a:pt x="6876" y="6612"/>
                  </a:lnTo>
                  <a:lnTo>
                    <a:pt x="6573" y="6997"/>
                  </a:lnTo>
                  <a:lnTo>
                    <a:pt x="6249" y="7340"/>
                  </a:lnTo>
                  <a:lnTo>
                    <a:pt x="5926" y="7664"/>
                  </a:lnTo>
                  <a:lnTo>
                    <a:pt x="5582" y="7947"/>
                  </a:lnTo>
                  <a:lnTo>
                    <a:pt x="5218" y="8210"/>
                  </a:lnTo>
                  <a:lnTo>
                    <a:pt x="4834" y="8432"/>
                  </a:lnTo>
                  <a:lnTo>
                    <a:pt x="4450" y="8634"/>
                  </a:lnTo>
                  <a:lnTo>
                    <a:pt x="4065" y="8796"/>
                  </a:lnTo>
                  <a:lnTo>
                    <a:pt x="3681" y="8897"/>
                  </a:lnTo>
                  <a:lnTo>
                    <a:pt x="3317" y="8978"/>
                  </a:lnTo>
                  <a:lnTo>
                    <a:pt x="2953" y="8998"/>
                  </a:lnTo>
                  <a:lnTo>
                    <a:pt x="2609" y="8998"/>
                  </a:lnTo>
                  <a:lnTo>
                    <a:pt x="2266" y="8938"/>
                  </a:lnTo>
                  <a:lnTo>
                    <a:pt x="1962" y="8857"/>
                  </a:lnTo>
                  <a:lnTo>
                    <a:pt x="1659" y="8715"/>
                  </a:lnTo>
                  <a:lnTo>
                    <a:pt x="1376" y="8554"/>
                  </a:lnTo>
                  <a:lnTo>
                    <a:pt x="1133" y="8331"/>
                  </a:lnTo>
                  <a:lnTo>
                    <a:pt x="931" y="8088"/>
                  </a:lnTo>
                  <a:lnTo>
                    <a:pt x="729" y="7826"/>
                  </a:lnTo>
                  <a:lnTo>
                    <a:pt x="587" y="7522"/>
                  </a:lnTo>
                  <a:lnTo>
                    <a:pt x="466" y="7199"/>
                  </a:lnTo>
                  <a:lnTo>
                    <a:pt x="385" y="6835"/>
                  </a:lnTo>
                  <a:lnTo>
                    <a:pt x="345" y="6471"/>
                  </a:lnTo>
                  <a:lnTo>
                    <a:pt x="325" y="6066"/>
                  </a:lnTo>
                  <a:lnTo>
                    <a:pt x="365" y="5662"/>
                  </a:lnTo>
                  <a:lnTo>
                    <a:pt x="426" y="5237"/>
                  </a:lnTo>
                  <a:lnTo>
                    <a:pt x="527" y="4813"/>
                  </a:lnTo>
                  <a:lnTo>
                    <a:pt x="668" y="4388"/>
                  </a:lnTo>
                  <a:lnTo>
                    <a:pt x="830" y="3963"/>
                  </a:lnTo>
                  <a:lnTo>
                    <a:pt x="1032" y="3539"/>
                  </a:lnTo>
                  <a:lnTo>
                    <a:pt x="1275" y="3134"/>
                  </a:lnTo>
                  <a:lnTo>
                    <a:pt x="1538" y="2730"/>
                  </a:lnTo>
                  <a:lnTo>
                    <a:pt x="1841" y="2366"/>
                  </a:lnTo>
                  <a:lnTo>
                    <a:pt x="2144" y="2002"/>
                  </a:lnTo>
                  <a:lnTo>
                    <a:pt x="2488" y="1678"/>
                  </a:lnTo>
                  <a:lnTo>
                    <a:pt x="2832" y="1395"/>
                  </a:lnTo>
                  <a:lnTo>
                    <a:pt x="3196" y="1132"/>
                  </a:lnTo>
                  <a:lnTo>
                    <a:pt x="3560" y="910"/>
                  </a:lnTo>
                  <a:lnTo>
                    <a:pt x="3944" y="708"/>
                  </a:lnTo>
                  <a:lnTo>
                    <a:pt x="4348" y="566"/>
                  </a:lnTo>
                  <a:lnTo>
                    <a:pt x="4652" y="465"/>
                  </a:lnTo>
                  <a:lnTo>
                    <a:pt x="4955" y="404"/>
                  </a:lnTo>
                  <a:lnTo>
                    <a:pt x="5258" y="364"/>
                  </a:lnTo>
                  <a:lnTo>
                    <a:pt x="5542" y="344"/>
                  </a:lnTo>
                  <a:close/>
                  <a:moveTo>
                    <a:pt x="5461" y="0"/>
                  </a:moveTo>
                  <a:lnTo>
                    <a:pt x="5056" y="40"/>
                  </a:lnTo>
                  <a:lnTo>
                    <a:pt x="4652" y="121"/>
                  </a:lnTo>
                  <a:lnTo>
                    <a:pt x="4227" y="243"/>
                  </a:lnTo>
                  <a:lnTo>
                    <a:pt x="3823" y="404"/>
                  </a:lnTo>
                  <a:lnTo>
                    <a:pt x="3418" y="607"/>
                  </a:lnTo>
                  <a:lnTo>
                    <a:pt x="3014" y="849"/>
                  </a:lnTo>
                  <a:lnTo>
                    <a:pt x="2630" y="1132"/>
                  </a:lnTo>
                  <a:lnTo>
                    <a:pt x="2266" y="1436"/>
                  </a:lnTo>
                  <a:lnTo>
                    <a:pt x="1922" y="1780"/>
                  </a:lnTo>
                  <a:lnTo>
                    <a:pt x="1578" y="2143"/>
                  </a:lnTo>
                  <a:lnTo>
                    <a:pt x="1275" y="2548"/>
                  </a:lnTo>
                  <a:lnTo>
                    <a:pt x="992" y="2952"/>
                  </a:lnTo>
                  <a:lnTo>
                    <a:pt x="749" y="3397"/>
                  </a:lnTo>
                  <a:lnTo>
                    <a:pt x="527" y="3822"/>
                  </a:lnTo>
                  <a:lnTo>
                    <a:pt x="345" y="4267"/>
                  </a:lnTo>
                  <a:lnTo>
                    <a:pt x="203" y="4732"/>
                  </a:lnTo>
                  <a:lnTo>
                    <a:pt x="102" y="5177"/>
                  </a:lnTo>
                  <a:lnTo>
                    <a:pt x="21" y="5621"/>
                  </a:lnTo>
                  <a:lnTo>
                    <a:pt x="1" y="6066"/>
                  </a:lnTo>
                  <a:lnTo>
                    <a:pt x="1" y="6511"/>
                  </a:lnTo>
                  <a:lnTo>
                    <a:pt x="62" y="6916"/>
                  </a:lnTo>
                  <a:lnTo>
                    <a:pt x="163" y="7300"/>
                  </a:lnTo>
                  <a:lnTo>
                    <a:pt x="284" y="7664"/>
                  </a:lnTo>
                  <a:lnTo>
                    <a:pt x="466" y="8008"/>
                  </a:lnTo>
                  <a:lnTo>
                    <a:pt x="567" y="8169"/>
                  </a:lnTo>
                  <a:lnTo>
                    <a:pt x="668" y="8311"/>
                  </a:lnTo>
                  <a:lnTo>
                    <a:pt x="790" y="8452"/>
                  </a:lnTo>
                  <a:lnTo>
                    <a:pt x="911" y="8574"/>
                  </a:lnTo>
                  <a:lnTo>
                    <a:pt x="1052" y="8695"/>
                  </a:lnTo>
                  <a:lnTo>
                    <a:pt x="1194" y="8816"/>
                  </a:lnTo>
                  <a:lnTo>
                    <a:pt x="1376" y="8938"/>
                  </a:lnTo>
                  <a:lnTo>
                    <a:pt x="1558" y="9039"/>
                  </a:lnTo>
                  <a:lnTo>
                    <a:pt x="1760" y="9140"/>
                  </a:lnTo>
                  <a:lnTo>
                    <a:pt x="1962" y="9201"/>
                  </a:lnTo>
                  <a:lnTo>
                    <a:pt x="2185" y="9261"/>
                  </a:lnTo>
                  <a:lnTo>
                    <a:pt x="2407" y="9302"/>
                  </a:lnTo>
                  <a:lnTo>
                    <a:pt x="2630" y="9322"/>
                  </a:lnTo>
                  <a:lnTo>
                    <a:pt x="2872" y="9342"/>
                  </a:lnTo>
                  <a:lnTo>
                    <a:pt x="3176" y="9322"/>
                  </a:lnTo>
                  <a:lnTo>
                    <a:pt x="3499" y="9281"/>
                  </a:lnTo>
                  <a:lnTo>
                    <a:pt x="3843" y="9201"/>
                  </a:lnTo>
                  <a:lnTo>
                    <a:pt x="4166" y="9099"/>
                  </a:lnTo>
                  <a:lnTo>
                    <a:pt x="4591" y="8938"/>
                  </a:lnTo>
                  <a:lnTo>
                    <a:pt x="4996" y="8736"/>
                  </a:lnTo>
                  <a:lnTo>
                    <a:pt x="5380" y="8493"/>
                  </a:lnTo>
                  <a:lnTo>
                    <a:pt x="5764" y="8230"/>
                  </a:lnTo>
                  <a:lnTo>
                    <a:pt x="6148" y="7906"/>
                  </a:lnTo>
                  <a:lnTo>
                    <a:pt x="6492" y="7583"/>
                  </a:lnTo>
                  <a:lnTo>
                    <a:pt x="6815" y="7199"/>
                  </a:lnTo>
                  <a:lnTo>
                    <a:pt x="7139" y="6815"/>
                  </a:lnTo>
                  <a:lnTo>
                    <a:pt x="7422" y="6390"/>
                  </a:lnTo>
                  <a:lnTo>
                    <a:pt x="7665" y="5965"/>
                  </a:lnTo>
                  <a:lnTo>
                    <a:pt x="7887" y="5520"/>
                  </a:lnTo>
                  <a:lnTo>
                    <a:pt x="8069" y="5076"/>
                  </a:lnTo>
                  <a:lnTo>
                    <a:pt x="8211" y="4631"/>
                  </a:lnTo>
                  <a:lnTo>
                    <a:pt x="8312" y="4166"/>
                  </a:lnTo>
                  <a:lnTo>
                    <a:pt x="8372" y="3721"/>
                  </a:lnTo>
                  <a:lnTo>
                    <a:pt x="8413" y="3276"/>
                  </a:lnTo>
                  <a:lnTo>
                    <a:pt x="8393" y="2851"/>
                  </a:lnTo>
                  <a:lnTo>
                    <a:pt x="8352" y="2427"/>
                  </a:lnTo>
                  <a:lnTo>
                    <a:pt x="8251" y="2042"/>
                  </a:lnTo>
                  <a:lnTo>
                    <a:pt x="8130" y="1678"/>
                  </a:lnTo>
                  <a:lnTo>
                    <a:pt x="7948" y="1335"/>
                  </a:lnTo>
                  <a:lnTo>
                    <a:pt x="7847" y="1193"/>
                  </a:lnTo>
                  <a:lnTo>
                    <a:pt x="7746" y="1031"/>
                  </a:lnTo>
                  <a:lnTo>
                    <a:pt x="7624" y="890"/>
                  </a:lnTo>
                  <a:lnTo>
                    <a:pt x="7503" y="768"/>
                  </a:lnTo>
                  <a:lnTo>
                    <a:pt x="7361" y="647"/>
                  </a:lnTo>
                  <a:lnTo>
                    <a:pt x="7220" y="526"/>
                  </a:lnTo>
                  <a:lnTo>
                    <a:pt x="7058" y="425"/>
                  </a:lnTo>
                  <a:lnTo>
                    <a:pt x="6917" y="344"/>
                  </a:lnTo>
                  <a:lnTo>
                    <a:pt x="6755" y="263"/>
                  </a:lnTo>
                  <a:lnTo>
                    <a:pt x="6573" y="182"/>
                  </a:lnTo>
                  <a:lnTo>
                    <a:pt x="6411" y="121"/>
                  </a:lnTo>
                  <a:lnTo>
                    <a:pt x="6229" y="81"/>
                  </a:lnTo>
                  <a:lnTo>
                    <a:pt x="5845" y="20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0"/>
            <p:cNvSpPr/>
            <p:nvPr/>
          </p:nvSpPr>
          <p:spPr>
            <a:xfrm>
              <a:off x="2556525" y="779025"/>
              <a:ext cx="648100" cy="648100"/>
            </a:xfrm>
            <a:custGeom>
              <a:avLst/>
              <a:gdLst/>
              <a:ahLst/>
              <a:cxnLst/>
              <a:rect l="l" t="t" r="r" b="b"/>
              <a:pathLst>
                <a:path w="25924" h="25924" extrusionOk="0">
                  <a:moveTo>
                    <a:pt x="13063" y="0"/>
                  </a:moveTo>
                  <a:lnTo>
                    <a:pt x="12396" y="21"/>
                  </a:lnTo>
                  <a:lnTo>
                    <a:pt x="11729" y="61"/>
                  </a:lnTo>
                  <a:lnTo>
                    <a:pt x="11062" y="142"/>
                  </a:lnTo>
                  <a:lnTo>
                    <a:pt x="10414" y="243"/>
                  </a:lnTo>
                  <a:lnTo>
                    <a:pt x="9788" y="385"/>
                  </a:lnTo>
                  <a:lnTo>
                    <a:pt x="9181" y="567"/>
                  </a:lnTo>
                  <a:lnTo>
                    <a:pt x="8554" y="769"/>
                  </a:lnTo>
                  <a:lnTo>
                    <a:pt x="7968" y="991"/>
                  </a:lnTo>
                  <a:lnTo>
                    <a:pt x="7402" y="1254"/>
                  </a:lnTo>
                  <a:lnTo>
                    <a:pt x="6835" y="1537"/>
                  </a:lnTo>
                  <a:lnTo>
                    <a:pt x="6289" y="1841"/>
                  </a:lnTo>
                  <a:lnTo>
                    <a:pt x="5764" y="2184"/>
                  </a:lnTo>
                  <a:lnTo>
                    <a:pt x="5238" y="2548"/>
                  </a:lnTo>
                  <a:lnTo>
                    <a:pt x="4753" y="2932"/>
                  </a:lnTo>
                  <a:lnTo>
                    <a:pt x="4288" y="3337"/>
                  </a:lnTo>
                  <a:lnTo>
                    <a:pt x="3822" y="3762"/>
                  </a:lnTo>
                  <a:lnTo>
                    <a:pt x="3398" y="4206"/>
                  </a:lnTo>
                  <a:lnTo>
                    <a:pt x="2993" y="4692"/>
                  </a:lnTo>
                  <a:lnTo>
                    <a:pt x="2609" y="5177"/>
                  </a:lnTo>
                  <a:lnTo>
                    <a:pt x="2245" y="5683"/>
                  </a:lnTo>
                  <a:lnTo>
                    <a:pt x="1901" y="6208"/>
                  </a:lnTo>
                  <a:lnTo>
                    <a:pt x="1598" y="6734"/>
                  </a:lnTo>
                  <a:lnTo>
                    <a:pt x="1295" y="7300"/>
                  </a:lnTo>
                  <a:lnTo>
                    <a:pt x="1032" y="7866"/>
                  </a:lnTo>
                  <a:lnTo>
                    <a:pt x="810" y="8453"/>
                  </a:lnTo>
                  <a:lnTo>
                    <a:pt x="607" y="9059"/>
                  </a:lnTo>
                  <a:lnTo>
                    <a:pt x="425" y="9666"/>
                  </a:lnTo>
                  <a:lnTo>
                    <a:pt x="284" y="10293"/>
                  </a:lnTo>
                  <a:lnTo>
                    <a:pt x="162" y="10920"/>
                  </a:lnTo>
                  <a:lnTo>
                    <a:pt x="82" y="11567"/>
                  </a:lnTo>
                  <a:lnTo>
                    <a:pt x="21" y="12214"/>
                  </a:lnTo>
                  <a:lnTo>
                    <a:pt x="1" y="12881"/>
                  </a:lnTo>
                  <a:lnTo>
                    <a:pt x="21" y="13549"/>
                  </a:lnTo>
                  <a:lnTo>
                    <a:pt x="61" y="14216"/>
                  </a:lnTo>
                  <a:lnTo>
                    <a:pt x="142" y="14863"/>
                  </a:lnTo>
                  <a:lnTo>
                    <a:pt x="243" y="15510"/>
                  </a:lnTo>
                  <a:lnTo>
                    <a:pt x="385" y="16137"/>
                  </a:lnTo>
                  <a:lnTo>
                    <a:pt x="567" y="16764"/>
                  </a:lnTo>
                  <a:lnTo>
                    <a:pt x="769" y="17370"/>
                  </a:lnTo>
                  <a:lnTo>
                    <a:pt x="992" y="17957"/>
                  </a:lnTo>
                  <a:lnTo>
                    <a:pt x="1254" y="18543"/>
                  </a:lnTo>
                  <a:lnTo>
                    <a:pt x="1537" y="19109"/>
                  </a:lnTo>
                  <a:lnTo>
                    <a:pt x="1841" y="19655"/>
                  </a:lnTo>
                  <a:lnTo>
                    <a:pt x="2185" y="20181"/>
                  </a:lnTo>
                  <a:lnTo>
                    <a:pt x="2549" y="20687"/>
                  </a:lnTo>
                  <a:lnTo>
                    <a:pt x="2933" y="21172"/>
                  </a:lnTo>
                  <a:lnTo>
                    <a:pt x="3337" y="21657"/>
                  </a:lnTo>
                  <a:lnTo>
                    <a:pt x="3762" y="22102"/>
                  </a:lnTo>
                  <a:lnTo>
                    <a:pt x="4207" y="22527"/>
                  </a:lnTo>
                  <a:lnTo>
                    <a:pt x="4672" y="22951"/>
                  </a:lnTo>
                  <a:lnTo>
                    <a:pt x="5177" y="23335"/>
                  </a:lnTo>
                  <a:lnTo>
                    <a:pt x="5683" y="23699"/>
                  </a:lnTo>
                  <a:lnTo>
                    <a:pt x="6209" y="24023"/>
                  </a:lnTo>
                  <a:lnTo>
                    <a:pt x="6734" y="24347"/>
                  </a:lnTo>
                  <a:lnTo>
                    <a:pt x="7300" y="24630"/>
                  </a:lnTo>
                  <a:lnTo>
                    <a:pt x="7867" y="24892"/>
                  </a:lnTo>
                  <a:lnTo>
                    <a:pt x="8453" y="25135"/>
                  </a:lnTo>
                  <a:lnTo>
                    <a:pt x="9060" y="25337"/>
                  </a:lnTo>
                  <a:lnTo>
                    <a:pt x="9666" y="25499"/>
                  </a:lnTo>
                  <a:lnTo>
                    <a:pt x="10293" y="25661"/>
                  </a:lnTo>
                  <a:lnTo>
                    <a:pt x="10920" y="25782"/>
                  </a:lnTo>
                  <a:lnTo>
                    <a:pt x="11567" y="25863"/>
                  </a:lnTo>
                  <a:lnTo>
                    <a:pt x="12214" y="25904"/>
                  </a:lnTo>
                  <a:lnTo>
                    <a:pt x="12881" y="25924"/>
                  </a:lnTo>
                  <a:lnTo>
                    <a:pt x="13549" y="25924"/>
                  </a:lnTo>
                  <a:lnTo>
                    <a:pt x="14216" y="25883"/>
                  </a:lnTo>
                  <a:lnTo>
                    <a:pt x="14863" y="25802"/>
                  </a:lnTo>
                  <a:lnTo>
                    <a:pt x="15510" y="25681"/>
                  </a:lnTo>
                  <a:lnTo>
                    <a:pt x="16137" y="25540"/>
                  </a:lnTo>
                  <a:lnTo>
                    <a:pt x="16764" y="25378"/>
                  </a:lnTo>
                  <a:lnTo>
                    <a:pt x="17370" y="25176"/>
                  </a:lnTo>
                  <a:lnTo>
                    <a:pt x="17957" y="24933"/>
                  </a:lnTo>
                  <a:lnTo>
                    <a:pt x="18543" y="24670"/>
                  </a:lnTo>
                  <a:lnTo>
                    <a:pt x="19109" y="24387"/>
                  </a:lnTo>
                  <a:lnTo>
                    <a:pt x="19655" y="24084"/>
                  </a:lnTo>
                  <a:lnTo>
                    <a:pt x="20181" y="23740"/>
                  </a:lnTo>
                  <a:lnTo>
                    <a:pt x="20687" y="23396"/>
                  </a:lnTo>
                  <a:lnTo>
                    <a:pt x="21172" y="23012"/>
                  </a:lnTo>
                  <a:lnTo>
                    <a:pt x="21657" y="22587"/>
                  </a:lnTo>
                  <a:lnTo>
                    <a:pt x="22102" y="22163"/>
                  </a:lnTo>
                  <a:lnTo>
                    <a:pt x="22527" y="21718"/>
                  </a:lnTo>
                  <a:lnTo>
                    <a:pt x="22931" y="21253"/>
                  </a:lnTo>
                  <a:lnTo>
                    <a:pt x="23336" y="20767"/>
                  </a:lnTo>
                  <a:lnTo>
                    <a:pt x="23700" y="20262"/>
                  </a:lnTo>
                  <a:lnTo>
                    <a:pt x="24023" y="19736"/>
                  </a:lnTo>
                  <a:lnTo>
                    <a:pt x="24347" y="19190"/>
                  </a:lnTo>
                  <a:lnTo>
                    <a:pt x="24630" y="18644"/>
                  </a:lnTo>
                  <a:lnTo>
                    <a:pt x="24893" y="18058"/>
                  </a:lnTo>
                  <a:lnTo>
                    <a:pt x="25135" y="17471"/>
                  </a:lnTo>
                  <a:lnTo>
                    <a:pt x="25338" y="16885"/>
                  </a:lnTo>
                  <a:lnTo>
                    <a:pt x="25499" y="16278"/>
                  </a:lnTo>
                  <a:lnTo>
                    <a:pt x="25661" y="15651"/>
                  </a:lnTo>
                  <a:lnTo>
                    <a:pt x="25762" y="15004"/>
                  </a:lnTo>
                  <a:lnTo>
                    <a:pt x="25863" y="14378"/>
                  </a:lnTo>
                  <a:lnTo>
                    <a:pt x="25904" y="13710"/>
                  </a:lnTo>
                  <a:lnTo>
                    <a:pt x="25924" y="13063"/>
                  </a:lnTo>
                  <a:lnTo>
                    <a:pt x="25924" y="12396"/>
                  </a:lnTo>
                  <a:lnTo>
                    <a:pt x="25863" y="11729"/>
                  </a:lnTo>
                  <a:lnTo>
                    <a:pt x="25803" y="11061"/>
                  </a:lnTo>
                  <a:lnTo>
                    <a:pt x="25681" y="10434"/>
                  </a:lnTo>
                  <a:lnTo>
                    <a:pt x="25540" y="9787"/>
                  </a:lnTo>
                  <a:lnTo>
                    <a:pt x="25378" y="9181"/>
                  </a:lnTo>
                  <a:lnTo>
                    <a:pt x="25176" y="8574"/>
                  </a:lnTo>
                  <a:lnTo>
                    <a:pt x="24933" y="7968"/>
                  </a:lnTo>
                  <a:lnTo>
                    <a:pt x="24670" y="7401"/>
                  </a:lnTo>
                  <a:lnTo>
                    <a:pt x="24387" y="6835"/>
                  </a:lnTo>
                  <a:lnTo>
                    <a:pt x="24084" y="6289"/>
                  </a:lnTo>
                  <a:lnTo>
                    <a:pt x="23740" y="5763"/>
                  </a:lnTo>
                  <a:lnTo>
                    <a:pt x="23376" y="5238"/>
                  </a:lnTo>
                  <a:lnTo>
                    <a:pt x="22992" y="4752"/>
                  </a:lnTo>
                  <a:lnTo>
                    <a:pt x="22587" y="4287"/>
                  </a:lnTo>
                  <a:lnTo>
                    <a:pt x="22163" y="3822"/>
                  </a:lnTo>
                  <a:lnTo>
                    <a:pt x="21718" y="3398"/>
                  </a:lnTo>
                  <a:lnTo>
                    <a:pt x="21253" y="2993"/>
                  </a:lnTo>
                  <a:lnTo>
                    <a:pt x="20768" y="2609"/>
                  </a:lnTo>
                  <a:lnTo>
                    <a:pt x="20262" y="2245"/>
                  </a:lnTo>
                  <a:lnTo>
                    <a:pt x="19736" y="1901"/>
                  </a:lnTo>
                  <a:lnTo>
                    <a:pt x="19190" y="1598"/>
                  </a:lnTo>
                  <a:lnTo>
                    <a:pt x="18644" y="1295"/>
                  </a:lnTo>
                  <a:lnTo>
                    <a:pt x="18058" y="1032"/>
                  </a:lnTo>
                  <a:lnTo>
                    <a:pt x="17472" y="809"/>
                  </a:lnTo>
                  <a:lnTo>
                    <a:pt x="16885" y="607"/>
                  </a:lnTo>
                  <a:lnTo>
                    <a:pt x="16258" y="425"/>
                  </a:lnTo>
                  <a:lnTo>
                    <a:pt x="15652" y="284"/>
                  </a:lnTo>
                  <a:lnTo>
                    <a:pt x="15005" y="162"/>
                  </a:lnTo>
                  <a:lnTo>
                    <a:pt x="14378" y="81"/>
                  </a:lnTo>
                  <a:lnTo>
                    <a:pt x="13710" y="21"/>
                  </a:lnTo>
                  <a:lnTo>
                    <a:pt x="130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0"/>
            <p:cNvSpPr/>
            <p:nvPr/>
          </p:nvSpPr>
          <p:spPr>
            <a:xfrm>
              <a:off x="2768850" y="449425"/>
              <a:ext cx="170900" cy="121350"/>
            </a:xfrm>
            <a:custGeom>
              <a:avLst/>
              <a:gdLst/>
              <a:ahLst/>
              <a:cxnLst/>
              <a:rect l="l" t="t" r="r" b="b"/>
              <a:pathLst>
                <a:path w="6836" h="4854" extrusionOk="0">
                  <a:moveTo>
                    <a:pt x="3317" y="0"/>
                  </a:moveTo>
                  <a:lnTo>
                    <a:pt x="2973" y="41"/>
                  </a:lnTo>
                  <a:lnTo>
                    <a:pt x="2629" y="81"/>
                  </a:lnTo>
                  <a:lnTo>
                    <a:pt x="2306" y="162"/>
                  </a:lnTo>
                  <a:lnTo>
                    <a:pt x="2002" y="263"/>
                  </a:lnTo>
                  <a:lnTo>
                    <a:pt x="1699" y="364"/>
                  </a:lnTo>
                  <a:lnTo>
                    <a:pt x="1416" y="506"/>
                  </a:lnTo>
                  <a:lnTo>
                    <a:pt x="1173" y="647"/>
                  </a:lnTo>
                  <a:lnTo>
                    <a:pt x="931" y="829"/>
                  </a:lnTo>
                  <a:lnTo>
                    <a:pt x="728" y="1011"/>
                  </a:lnTo>
                  <a:lnTo>
                    <a:pt x="526" y="1193"/>
                  </a:lnTo>
                  <a:lnTo>
                    <a:pt x="364" y="1396"/>
                  </a:lnTo>
                  <a:lnTo>
                    <a:pt x="243" y="1618"/>
                  </a:lnTo>
                  <a:lnTo>
                    <a:pt x="122" y="1840"/>
                  </a:lnTo>
                  <a:lnTo>
                    <a:pt x="61" y="2083"/>
                  </a:lnTo>
                  <a:lnTo>
                    <a:pt x="21" y="2326"/>
                  </a:lnTo>
                  <a:lnTo>
                    <a:pt x="0" y="2568"/>
                  </a:lnTo>
                  <a:lnTo>
                    <a:pt x="41" y="2831"/>
                  </a:lnTo>
                  <a:lnTo>
                    <a:pt x="102" y="3054"/>
                  </a:lnTo>
                  <a:lnTo>
                    <a:pt x="203" y="3296"/>
                  </a:lnTo>
                  <a:lnTo>
                    <a:pt x="324" y="3499"/>
                  </a:lnTo>
                  <a:lnTo>
                    <a:pt x="466" y="3701"/>
                  </a:lnTo>
                  <a:lnTo>
                    <a:pt x="648" y="3903"/>
                  </a:lnTo>
                  <a:lnTo>
                    <a:pt x="850" y="4085"/>
                  </a:lnTo>
                  <a:lnTo>
                    <a:pt x="1092" y="4247"/>
                  </a:lnTo>
                  <a:lnTo>
                    <a:pt x="1335" y="4388"/>
                  </a:lnTo>
                  <a:lnTo>
                    <a:pt x="1598" y="4510"/>
                  </a:lnTo>
                  <a:lnTo>
                    <a:pt x="1881" y="4631"/>
                  </a:lnTo>
                  <a:lnTo>
                    <a:pt x="2184" y="4712"/>
                  </a:lnTo>
                  <a:lnTo>
                    <a:pt x="2508" y="4773"/>
                  </a:lnTo>
                  <a:lnTo>
                    <a:pt x="2831" y="4833"/>
                  </a:lnTo>
                  <a:lnTo>
                    <a:pt x="3175" y="4853"/>
                  </a:lnTo>
                  <a:lnTo>
                    <a:pt x="3519" y="4833"/>
                  </a:lnTo>
                  <a:lnTo>
                    <a:pt x="3883" y="4813"/>
                  </a:lnTo>
                  <a:lnTo>
                    <a:pt x="4206" y="4773"/>
                  </a:lnTo>
                  <a:lnTo>
                    <a:pt x="4530" y="4692"/>
                  </a:lnTo>
                  <a:lnTo>
                    <a:pt x="4854" y="4591"/>
                  </a:lnTo>
                  <a:lnTo>
                    <a:pt x="5137" y="4469"/>
                  </a:lnTo>
                  <a:lnTo>
                    <a:pt x="5420" y="4348"/>
                  </a:lnTo>
                  <a:lnTo>
                    <a:pt x="5662" y="4186"/>
                  </a:lnTo>
                  <a:lnTo>
                    <a:pt x="5905" y="4024"/>
                  </a:lnTo>
                  <a:lnTo>
                    <a:pt x="6127" y="3842"/>
                  </a:lnTo>
                  <a:lnTo>
                    <a:pt x="6309" y="3660"/>
                  </a:lnTo>
                  <a:lnTo>
                    <a:pt x="6471" y="3438"/>
                  </a:lnTo>
                  <a:lnTo>
                    <a:pt x="6593" y="3236"/>
                  </a:lnTo>
                  <a:lnTo>
                    <a:pt x="6714" y="2993"/>
                  </a:lnTo>
                  <a:lnTo>
                    <a:pt x="6774" y="2771"/>
                  </a:lnTo>
                  <a:lnTo>
                    <a:pt x="6815" y="2528"/>
                  </a:lnTo>
                  <a:lnTo>
                    <a:pt x="6835" y="2265"/>
                  </a:lnTo>
                  <a:lnTo>
                    <a:pt x="6795" y="2022"/>
                  </a:lnTo>
                  <a:lnTo>
                    <a:pt x="6734" y="1780"/>
                  </a:lnTo>
                  <a:lnTo>
                    <a:pt x="6653" y="1557"/>
                  </a:lnTo>
                  <a:lnTo>
                    <a:pt x="6512" y="1335"/>
                  </a:lnTo>
                  <a:lnTo>
                    <a:pt x="6370" y="1133"/>
                  </a:lnTo>
                  <a:lnTo>
                    <a:pt x="6188" y="951"/>
                  </a:lnTo>
                  <a:lnTo>
                    <a:pt x="5986" y="769"/>
                  </a:lnTo>
                  <a:lnTo>
                    <a:pt x="5763" y="607"/>
                  </a:lnTo>
                  <a:lnTo>
                    <a:pt x="5501" y="465"/>
                  </a:lnTo>
                  <a:lnTo>
                    <a:pt x="5238" y="324"/>
                  </a:lnTo>
                  <a:lnTo>
                    <a:pt x="4955" y="223"/>
                  </a:lnTo>
                  <a:lnTo>
                    <a:pt x="4651" y="142"/>
                  </a:lnTo>
                  <a:lnTo>
                    <a:pt x="4328" y="61"/>
                  </a:lnTo>
                  <a:lnTo>
                    <a:pt x="4004" y="21"/>
                  </a:lnTo>
                  <a:lnTo>
                    <a:pt x="3660" y="0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0"/>
            <p:cNvSpPr/>
            <p:nvPr/>
          </p:nvSpPr>
          <p:spPr>
            <a:xfrm>
              <a:off x="3002900" y="599575"/>
              <a:ext cx="104675" cy="80900"/>
            </a:xfrm>
            <a:custGeom>
              <a:avLst/>
              <a:gdLst/>
              <a:ahLst/>
              <a:cxnLst/>
              <a:rect l="l" t="t" r="r" b="b"/>
              <a:pathLst>
                <a:path w="4187" h="3236" extrusionOk="0">
                  <a:moveTo>
                    <a:pt x="1396" y="0"/>
                  </a:moveTo>
                  <a:lnTo>
                    <a:pt x="1214" y="20"/>
                  </a:lnTo>
                  <a:lnTo>
                    <a:pt x="1032" y="61"/>
                  </a:lnTo>
                  <a:lnTo>
                    <a:pt x="870" y="121"/>
                  </a:lnTo>
                  <a:lnTo>
                    <a:pt x="709" y="182"/>
                  </a:lnTo>
                  <a:lnTo>
                    <a:pt x="567" y="263"/>
                  </a:lnTo>
                  <a:lnTo>
                    <a:pt x="425" y="364"/>
                  </a:lnTo>
                  <a:lnTo>
                    <a:pt x="304" y="465"/>
                  </a:lnTo>
                  <a:lnTo>
                    <a:pt x="203" y="586"/>
                  </a:lnTo>
                  <a:lnTo>
                    <a:pt x="122" y="708"/>
                  </a:lnTo>
                  <a:lnTo>
                    <a:pt x="61" y="849"/>
                  </a:lnTo>
                  <a:lnTo>
                    <a:pt x="21" y="1011"/>
                  </a:lnTo>
                  <a:lnTo>
                    <a:pt x="1" y="1153"/>
                  </a:lnTo>
                  <a:lnTo>
                    <a:pt x="1" y="1314"/>
                  </a:lnTo>
                  <a:lnTo>
                    <a:pt x="1" y="1476"/>
                  </a:lnTo>
                  <a:lnTo>
                    <a:pt x="41" y="1638"/>
                  </a:lnTo>
                  <a:lnTo>
                    <a:pt x="102" y="1779"/>
                  </a:lnTo>
                  <a:lnTo>
                    <a:pt x="183" y="1941"/>
                  </a:lnTo>
                  <a:lnTo>
                    <a:pt x="264" y="2103"/>
                  </a:lnTo>
                  <a:lnTo>
                    <a:pt x="385" y="2245"/>
                  </a:lnTo>
                  <a:lnTo>
                    <a:pt x="506" y="2386"/>
                  </a:lnTo>
                  <a:lnTo>
                    <a:pt x="648" y="2507"/>
                  </a:lnTo>
                  <a:lnTo>
                    <a:pt x="810" y="2649"/>
                  </a:lnTo>
                  <a:lnTo>
                    <a:pt x="971" y="2770"/>
                  </a:lnTo>
                  <a:lnTo>
                    <a:pt x="1153" y="2871"/>
                  </a:lnTo>
                  <a:lnTo>
                    <a:pt x="1335" y="2972"/>
                  </a:lnTo>
                  <a:lnTo>
                    <a:pt x="1538" y="3053"/>
                  </a:lnTo>
                  <a:lnTo>
                    <a:pt x="1760" y="3114"/>
                  </a:lnTo>
                  <a:lnTo>
                    <a:pt x="1962" y="3175"/>
                  </a:lnTo>
                  <a:lnTo>
                    <a:pt x="2164" y="3215"/>
                  </a:lnTo>
                  <a:lnTo>
                    <a:pt x="2367" y="3235"/>
                  </a:lnTo>
                  <a:lnTo>
                    <a:pt x="2771" y="3235"/>
                  </a:lnTo>
                  <a:lnTo>
                    <a:pt x="2953" y="3215"/>
                  </a:lnTo>
                  <a:lnTo>
                    <a:pt x="3135" y="3175"/>
                  </a:lnTo>
                  <a:lnTo>
                    <a:pt x="3297" y="3114"/>
                  </a:lnTo>
                  <a:lnTo>
                    <a:pt x="3459" y="3053"/>
                  </a:lnTo>
                  <a:lnTo>
                    <a:pt x="3600" y="2972"/>
                  </a:lnTo>
                  <a:lnTo>
                    <a:pt x="3742" y="2871"/>
                  </a:lnTo>
                  <a:lnTo>
                    <a:pt x="3863" y="2770"/>
                  </a:lnTo>
                  <a:lnTo>
                    <a:pt x="3964" y="2649"/>
                  </a:lnTo>
                  <a:lnTo>
                    <a:pt x="4045" y="2528"/>
                  </a:lnTo>
                  <a:lnTo>
                    <a:pt x="4106" y="2386"/>
                  </a:lnTo>
                  <a:lnTo>
                    <a:pt x="4146" y="2224"/>
                  </a:lnTo>
                  <a:lnTo>
                    <a:pt x="4166" y="2083"/>
                  </a:lnTo>
                  <a:lnTo>
                    <a:pt x="4187" y="1921"/>
                  </a:lnTo>
                  <a:lnTo>
                    <a:pt x="4166" y="1759"/>
                  </a:lnTo>
                  <a:lnTo>
                    <a:pt x="4126" y="1597"/>
                  </a:lnTo>
                  <a:lnTo>
                    <a:pt x="4065" y="1456"/>
                  </a:lnTo>
                  <a:lnTo>
                    <a:pt x="3984" y="1294"/>
                  </a:lnTo>
                  <a:lnTo>
                    <a:pt x="3903" y="1132"/>
                  </a:lnTo>
                  <a:lnTo>
                    <a:pt x="3782" y="991"/>
                  </a:lnTo>
                  <a:lnTo>
                    <a:pt x="3661" y="849"/>
                  </a:lnTo>
                  <a:lnTo>
                    <a:pt x="3519" y="728"/>
                  </a:lnTo>
                  <a:lnTo>
                    <a:pt x="3378" y="586"/>
                  </a:lnTo>
                  <a:lnTo>
                    <a:pt x="3196" y="465"/>
                  </a:lnTo>
                  <a:lnTo>
                    <a:pt x="3014" y="364"/>
                  </a:lnTo>
                  <a:lnTo>
                    <a:pt x="2832" y="263"/>
                  </a:lnTo>
                  <a:lnTo>
                    <a:pt x="2629" y="182"/>
                  </a:lnTo>
                  <a:lnTo>
                    <a:pt x="2407" y="121"/>
                  </a:lnTo>
                  <a:lnTo>
                    <a:pt x="2205" y="61"/>
                  </a:lnTo>
                  <a:lnTo>
                    <a:pt x="2003" y="20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0"/>
            <p:cNvSpPr/>
            <p:nvPr/>
          </p:nvSpPr>
          <p:spPr>
            <a:xfrm>
              <a:off x="3290050" y="847275"/>
              <a:ext cx="82925" cy="103650"/>
            </a:xfrm>
            <a:custGeom>
              <a:avLst/>
              <a:gdLst/>
              <a:ahLst/>
              <a:cxnLst/>
              <a:rect l="l" t="t" r="r" b="b"/>
              <a:pathLst>
                <a:path w="3317" h="4146" extrusionOk="0">
                  <a:moveTo>
                    <a:pt x="1214" y="0"/>
                  </a:moveTo>
                  <a:lnTo>
                    <a:pt x="1072" y="21"/>
                  </a:lnTo>
                  <a:lnTo>
                    <a:pt x="910" y="41"/>
                  </a:lnTo>
                  <a:lnTo>
                    <a:pt x="769" y="101"/>
                  </a:lnTo>
                  <a:lnTo>
                    <a:pt x="627" y="182"/>
                  </a:lnTo>
                  <a:lnTo>
                    <a:pt x="506" y="263"/>
                  </a:lnTo>
                  <a:lnTo>
                    <a:pt x="384" y="384"/>
                  </a:lnTo>
                  <a:lnTo>
                    <a:pt x="283" y="506"/>
                  </a:lnTo>
                  <a:lnTo>
                    <a:pt x="202" y="647"/>
                  </a:lnTo>
                  <a:lnTo>
                    <a:pt x="142" y="789"/>
                  </a:lnTo>
                  <a:lnTo>
                    <a:pt x="81" y="951"/>
                  </a:lnTo>
                  <a:lnTo>
                    <a:pt x="41" y="1133"/>
                  </a:lnTo>
                  <a:lnTo>
                    <a:pt x="20" y="1294"/>
                  </a:lnTo>
                  <a:lnTo>
                    <a:pt x="0" y="1497"/>
                  </a:lnTo>
                  <a:lnTo>
                    <a:pt x="0" y="1679"/>
                  </a:lnTo>
                  <a:lnTo>
                    <a:pt x="20" y="1881"/>
                  </a:lnTo>
                  <a:lnTo>
                    <a:pt x="61" y="2083"/>
                  </a:lnTo>
                  <a:lnTo>
                    <a:pt x="101" y="2285"/>
                  </a:lnTo>
                  <a:lnTo>
                    <a:pt x="182" y="2487"/>
                  </a:lnTo>
                  <a:lnTo>
                    <a:pt x="263" y="2710"/>
                  </a:lnTo>
                  <a:lnTo>
                    <a:pt x="364" y="2892"/>
                  </a:lnTo>
                  <a:lnTo>
                    <a:pt x="465" y="3094"/>
                  </a:lnTo>
                  <a:lnTo>
                    <a:pt x="587" y="3256"/>
                  </a:lnTo>
                  <a:lnTo>
                    <a:pt x="708" y="3418"/>
                  </a:lnTo>
                  <a:lnTo>
                    <a:pt x="850" y="3559"/>
                  </a:lnTo>
                  <a:lnTo>
                    <a:pt x="991" y="3701"/>
                  </a:lnTo>
                  <a:lnTo>
                    <a:pt x="1153" y="3802"/>
                  </a:lnTo>
                  <a:lnTo>
                    <a:pt x="1294" y="3903"/>
                  </a:lnTo>
                  <a:lnTo>
                    <a:pt x="1456" y="3984"/>
                  </a:lnTo>
                  <a:lnTo>
                    <a:pt x="1618" y="4044"/>
                  </a:lnTo>
                  <a:lnTo>
                    <a:pt x="1780" y="4105"/>
                  </a:lnTo>
                  <a:lnTo>
                    <a:pt x="1941" y="4125"/>
                  </a:lnTo>
                  <a:lnTo>
                    <a:pt x="2083" y="4146"/>
                  </a:lnTo>
                  <a:lnTo>
                    <a:pt x="2245" y="4125"/>
                  </a:lnTo>
                  <a:lnTo>
                    <a:pt x="2407" y="4085"/>
                  </a:lnTo>
                  <a:lnTo>
                    <a:pt x="2548" y="4044"/>
                  </a:lnTo>
                  <a:lnTo>
                    <a:pt x="2690" y="3964"/>
                  </a:lnTo>
                  <a:lnTo>
                    <a:pt x="2811" y="3862"/>
                  </a:lnTo>
                  <a:lnTo>
                    <a:pt x="2932" y="3761"/>
                  </a:lnTo>
                  <a:lnTo>
                    <a:pt x="3013" y="3640"/>
                  </a:lnTo>
                  <a:lnTo>
                    <a:pt x="3114" y="3499"/>
                  </a:lnTo>
                  <a:lnTo>
                    <a:pt x="3175" y="3337"/>
                  </a:lnTo>
                  <a:lnTo>
                    <a:pt x="3236" y="3175"/>
                  </a:lnTo>
                  <a:lnTo>
                    <a:pt x="3276" y="3013"/>
                  </a:lnTo>
                  <a:lnTo>
                    <a:pt x="3296" y="2831"/>
                  </a:lnTo>
                  <a:lnTo>
                    <a:pt x="3317" y="2649"/>
                  </a:lnTo>
                  <a:lnTo>
                    <a:pt x="3317" y="2447"/>
                  </a:lnTo>
                  <a:lnTo>
                    <a:pt x="3296" y="2245"/>
                  </a:lnTo>
                  <a:lnTo>
                    <a:pt x="3256" y="2043"/>
                  </a:lnTo>
                  <a:lnTo>
                    <a:pt x="3195" y="1840"/>
                  </a:lnTo>
                  <a:lnTo>
                    <a:pt x="3135" y="1638"/>
                  </a:lnTo>
                  <a:lnTo>
                    <a:pt x="3054" y="1436"/>
                  </a:lnTo>
                  <a:lnTo>
                    <a:pt x="2953" y="1234"/>
                  </a:lnTo>
                  <a:lnTo>
                    <a:pt x="2851" y="1052"/>
                  </a:lnTo>
                  <a:lnTo>
                    <a:pt x="2730" y="870"/>
                  </a:lnTo>
                  <a:lnTo>
                    <a:pt x="2589" y="728"/>
                  </a:lnTo>
                  <a:lnTo>
                    <a:pt x="2467" y="566"/>
                  </a:lnTo>
                  <a:lnTo>
                    <a:pt x="2305" y="445"/>
                  </a:lnTo>
                  <a:lnTo>
                    <a:pt x="2164" y="324"/>
                  </a:lnTo>
                  <a:lnTo>
                    <a:pt x="2022" y="223"/>
                  </a:lnTo>
                  <a:lnTo>
                    <a:pt x="1861" y="142"/>
                  </a:lnTo>
                  <a:lnTo>
                    <a:pt x="1699" y="81"/>
                  </a:lnTo>
                  <a:lnTo>
                    <a:pt x="1537" y="41"/>
                  </a:lnTo>
                  <a:lnTo>
                    <a:pt x="1375" y="0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0"/>
            <p:cNvSpPr/>
            <p:nvPr/>
          </p:nvSpPr>
          <p:spPr>
            <a:xfrm>
              <a:off x="3303200" y="1225400"/>
              <a:ext cx="81400" cy="104675"/>
            </a:xfrm>
            <a:custGeom>
              <a:avLst/>
              <a:gdLst/>
              <a:ahLst/>
              <a:cxnLst/>
              <a:rect l="l" t="t" r="r" b="b"/>
              <a:pathLst>
                <a:path w="3256" h="4187" extrusionOk="0">
                  <a:moveTo>
                    <a:pt x="1921" y="1"/>
                  </a:moveTo>
                  <a:lnTo>
                    <a:pt x="1759" y="21"/>
                  </a:lnTo>
                  <a:lnTo>
                    <a:pt x="1618" y="41"/>
                  </a:lnTo>
                  <a:lnTo>
                    <a:pt x="1456" y="102"/>
                  </a:lnTo>
                  <a:lnTo>
                    <a:pt x="1294" y="183"/>
                  </a:lnTo>
                  <a:lnTo>
                    <a:pt x="1153" y="263"/>
                  </a:lnTo>
                  <a:lnTo>
                    <a:pt x="1011" y="385"/>
                  </a:lnTo>
                  <a:lnTo>
                    <a:pt x="870" y="506"/>
                  </a:lnTo>
                  <a:lnTo>
                    <a:pt x="728" y="648"/>
                  </a:lnTo>
                  <a:lnTo>
                    <a:pt x="607" y="809"/>
                  </a:lnTo>
                  <a:lnTo>
                    <a:pt x="485" y="971"/>
                  </a:lnTo>
                  <a:lnTo>
                    <a:pt x="364" y="1153"/>
                  </a:lnTo>
                  <a:lnTo>
                    <a:pt x="283" y="1335"/>
                  </a:lnTo>
                  <a:lnTo>
                    <a:pt x="182" y="1537"/>
                  </a:lnTo>
                  <a:lnTo>
                    <a:pt x="121" y="1760"/>
                  </a:lnTo>
                  <a:lnTo>
                    <a:pt x="61" y="1962"/>
                  </a:lnTo>
                  <a:lnTo>
                    <a:pt x="20" y="2164"/>
                  </a:lnTo>
                  <a:lnTo>
                    <a:pt x="0" y="2366"/>
                  </a:lnTo>
                  <a:lnTo>
                    <a:pt x="0" y="2569"/>
                  </a:lnTo>
                  <a:lnTo>
                    <a:pt x="0" y="2771"/>
                  </a:lnTo>
                  <a:lnTo>
                    <a:pt x="40" y="2953"/>
                  </a:lnTo>
                  <a:lnTo>
                    <a:pt x="81" y="3135"/>
                  </a:lnTo>
                  <a:lnTo>
                    <a:pt x="121" y="3297"/>
                  </a:lnTo>
                  <a:lnTo>
                    <a:pt x="182" y="3458"/>
                  </a:lnTo>
                  <a:lnTo>
                    <a:pt x="263" y="3600"/>
                  </a:lnTo>
                  <a:lnTo>
                    <a:pt x="364" y="3741"/>
                  </a:lnTo>
                  <a:lnTo>
                    <a:pt x="465" y="3863"/>
                  </a:lnTo>
                  <a:lnTo>
                    <a:pt x="586" y="3964"/>
                  </a:lnTo>
                  <a:lnTo>
                    <a:pt x="728" y="4045"/>
                  </a:lnTo>
                  <a:lnTo>
                    <a:pt x="870" y="4105"/>
                  </a:lnTo>
                  <a:lnTo>
                    <a:pt x="1011" y="4146"/>
                  </a:lnTo>
                  <a:lnTo>
                    <a:pt x="1173" y="4166"/>
                  </a:lnTo>
                  <a:lnTo>
                    <a:pt x="1314" y="4186"/>
                  </a:lnTo>
                  <a:lnTo>
                    <a:pt x="1476" y="4166"/>
                  </a:lnTo>
                  <a:lnTo>
                    <a:pt x="1638" y="4126"/>
                  </a:lnTo>
                  <a:lnTo>
                    <a:pt x="1800" y="4065"/>
                  </a:lnTo>
                  <a:lnTo>
                    <a:pt x="1941" y="3984"/>
                  </a:lnTo>
                  <a:lnTo>
                    <a:pt x="2103" y="3903"/>
                  </a:lnTo>
                  <a:lnTo>
                    <a:pt x="2245" y="3782"/>
                  </a:lnTo>
                  <a:lnTo>
                    <a:pt x="2386" y="3661"/>
                  </a:lnTo>
                  <a:lnTo>
                    <a:pt x="2528" y="3519"/>
                  </a:lnTo>
                  <a:lnTo>
                    <a:pt x="2649" y="3377"/>
                  </a:lnTo>
                  <a:lnTo>
                    <a:pt x="2770" y="3195"/>
                  </a:lnTo>
                  <a:lnTo>
                    <a:pt x="2871" y="3013"/>
                  </a:lnTo>
                  <a:lnTo>
                    <a:pt x="2972" y="2832"/>
                  </a:lnTo>
                  <a:lnTo>
                    <a:pt x="3053" y="2629"/>
                  </a:lnTo>
                  <a:lnTo>
                    <a:pt x="3134" y="2407"/>
                  </a:lnTo>
                  <a:lnTo>
                    <a:pt x="3175" y="2205"/>
                  </a:lnTo>
                  <a:lnTo>
                    <a:pt x="3215" y="2002"/>
                  </a:lnTo>
                  <a:lnTo>
                    <a:pt x="3235" y="1800"/>
                  </a:lnTo>
                  <a:lnTo>
                    <a:pt x="3256" y="1598"/>
                  </a:lnTo>
                  <a:lnTo>
                    <a:pt x="3235" y="1396"/>
                  </a:lnTo>
                  <a:lnTo>
                    <a:pt x="3215" y="1214"/>
                  </a:lnTo>
                  <a:lnTo>
                    <a:pt x="3175" y="1032"/>
                  </a:lnTo>
                  <a:lnTo>
                    <a:pt x="3134" y="870"/>
                  </a:lnTo>
                  <a:lnTo>
                    <a:pt x="3053" y="708"/>
                  </a:lnTo>
                  <a:lnTo>
                    <a:pt x="2972" y="567"/>
                  </a:lnTo>
                  <a:lnTo>
                    <a:pt x="2892" y="425"/>
                  </a:lnTo>
                  <a:lnTo>
                    <a:pt x="2770" y="324"/>
                  </a:lnTo>
                  <a:lnTo>
                    <a:pt x="2669" y="203"/>
                  </a:lnTo>
                  <a:lnTo>
                    <a:pt x="2528" y="122"/>
                  </a:lnTo>
                  <a:lnTo>
                    <a:pt x="2386" y="61"/>
                  </a:lnTo>
                  <a:lnTo>
                    <a:pt x="2245" y="21"/>
                  </a:lnTo>
                  <a:lnTo>
                    <a:pt x="2083" y="1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0"/>
            <p:cNvSpPr/>
            <p:nvPr/>
          </p:nvSpPr>
          <p:spPr>
            <a:xfrm>
              <a:off x="3033250" y="1512550"/>
              <a:ext cx="103150" cy="82925"/>
            </a:xfrm>
            <a:custGeom>
              <a:avLst/>
              <a:gdLst/>
              <a:ahLst/>
              <a:cxnLst/>
              <a:rect l="l" t="t" r="r" b="b"/>
              <a:pathLst>
                <a:path w="4126" h="3317" extrusionOk="0">
                  <a:moveTo>
                    <a:pt x="2447" y="0"/>
                  </a:moveTo>
                  <a:lnTo>
                    <a:pt x="2245" y="20"/>
                  </a:lnTo>
                  <a:lnTo>
                    <a:pt x="2042" y="61"/>
                  </a:lnTo>
                  <a:lnTo>
                    <a:pt x="1840" y="101"/>
                  </a:lnTo>
                  <a:lnTo>
                    <a:pt x="1638" y="182"/>
                  </a:lnTo>
                  <a:lnTo>
                    <a:pt x="1436" y="263"/>
                  </a:lnTo>
                  <a:lnTo>
                    <a:pt x="1234" y="364"/>
                  </a:lnTo>
                  <a:lnTo>
                    <a:pt x="1052" y="465"/>
                  </a:lnTo>
                  <a:lnTo>
                    <a:pt x="870" y="586"/>
                  </a:lnTo>
                  <a:lnTo>
                    <a:pt x="708" y="708"/>
                  </a:lnTo>
                  <a:lnTo>
                    <a:pt x="566" y="849"/>
                  </a:lnTo>
                  <a:lnTo>
                    <a:pt x="445" y="991"/>
                  </a:lnTo>
                  <a:lnTo>
                    <a:pt x="324" y="1153"/>
                  </a:lnTo>
                  <a:lnTo>
                    <a:pt x="222" y="1294"/>
                  </a:lnTo>
                  <a:lnTo>
                    <a:pt x="142" y="1456"/>
                  </a:lnTo>
                  <a:lnTo>
                    <a:pt x="81" y="1618"/>
                  </a:lnTo>
                  <a:lnTo>
                    <a:pt x="40" y="1780"/>
                  </a:lnTo>
                  <a:lnTo>
                    <a:pt x="0" y="1941"/>
                  </a:lnTo>
                  <a:lnTo>
                    <a:pt x="0" y="2103"/>
                  </a:lnTo>
                  <a:lnTo>
                    <a:pt x="0" y="2245"/>
                  </a:lnTo>
                  <a:lnTo>
                    <a:pt x="40" y="2406"/>
                  </a:lnTo>
                  <a:lnTo>
                    <a:pt x="101" y="2548"/>
                  </a:lnTo>
                  <a:lnTo>
                    <a:pt x="162" y="2689"/>
                  </a:lnTo>
                  <a:lnTo>
                    <a:pt x="263" y="2811"/>
                  </a:lnTo>
                  <a:lnTo>
                    <a:pt x="364" y="2932"/>
                  </a:lnTo>
                  <a:lnTo>
                    <a:pt x="506" y="3013"/>
                  </a:lnTo>
                  <a:lnTo>
                    <a:pt x="627" y="3114"/>
                  </a:lnTo>
                  <a:lnTo>
                    <a:pt x="789" y="3175"/>
                  </a:lnTo>
                  <a:lnTo>
                    <a:pt x="950" y="3235"/>
                  </a:lnTo>
                  <a:lnTo>
                    <a:pt x="1112" y="3276"/>
                  </a:lnTo>
                  <a:lnTo>
                    <a:pt x="1294" y="3296"/>
                  </a:lnTo>
                  <a:lnTo>
                    <a:pt x="1496" y="3316"/>
                  </a:lnTo>
                  <a:lnTo>
                    <a:pt x="1678" y="3316"/>
                  </a:lnTo>
                  <a:lnTo>
                    <a:pt x="1881" y="3296"/>
                  </a:lnTo>
                  <a:lnTo>
                    <a:pt x="2083" y="3256"/>
                  </a:lnTo>
                  <a:lnTo>
                    <a:pt x="2285" y="3195"/>
                  </a:lnTo>
                  <a:lnTo>
                    <a:pt x="2487" y="3134"/>
                  </a:lnTo>
                  <a:lnTo>
                    <a:pt x="2689" y="3053"/>
                  </a:lnTo>
                  <a:lnTo>
                    <a:pt x="2892" y="2952"/>
                  </a:lnTo>
                  <a:lnTo>
                    <a:pt x="3074" y="2851"/>
                  </a:lnTo>
                  <a:lnTo>
                    <a:pt x="3256" y="2730"/>
                  </a:lnTo>
                  <a:lnTo>
                    <a:pt x="3417" y="2588"/>
                  </a:lnTo>
                  <a:lnTo>
                    <a:pt x="3559" y="2467"/>
                  </a:lnTo>
                  <a:lnTo>
                    <a:pt x="3680" y="2326"/>
                  </a:lnTo>
                  <a:lnTo>
                    <a:pt x="3802" y="2164"/>
                  </a:lnTo>
                  <a:lnTo>
                    <a:pt x="3903" y="2022"/>
                  </a:lnTo>
                  <a:lnTo>
                    <a:pt x="3984" y="1860"/>
                  </a:lnTo>
                  <a:lnTo>
                    <a:pt x="4044" y="1699"/>
                  </a:lnTo>
                  <a:lnTo>
                    <a:pt x="4105" y="1537"/>
                  </a:lnTo>
                  <a:lnTo>
                    <a:pt x="4125" y="1375"/>
                  </a:lnTo>
                  <a:lnTo>
                    <a:pt x="4125" y="1213"/>
                  </a:lnTo>
                  <a:lnTo>
                    <a:pt x="4125" y="1072"/>
                  </a:lnTo>
                  <a:lnTo>
                    <a:pt x="4085" y="910"/>
                  </a:lnTo>
                  <a:lnTo>
                    <a:pt x="4024" y="768"/>
                  </a:lnTo>
                  <a:lnTo>
                    <a:pt x="3963" y="627"/>
                  </a:lnTo>
                  <a:lnTo>
                    <a:pt x="3862" y="506"/>
                  </a:lnTo>
                  <a:lnTo>
                    <a:pt x="3761" y="384"/>
                  </a:lnTo>
                  <a:lnTo>
                    <a:pt x="3640" y="283"/>
                  </a:lnTo>
                  <a:lnTo>
                    <a:pt x="3498" y="202"/>
                  </a:lnTo>
                  <a:lnTo>
                    <a:pt x="3336" y="142"/>
                  </a:lnTo>
                  <a:lnTo>
                    <a:pt x="3175" y="81"/>
                  </a:lnTo>
                  <a:lnTo>
                    <a:pt x="3013" y="41"/>
                  </a:lnTo>
                  <a:lnTo>
                    <a:pt x="2831" y="20"/>
                  </a:lnTo>
                  <a:lnTo>
                    <a:pt x="2649" y="0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0"/>
            <p:cNvSpPr/>
            <p:nvPr/>
          </p:nvSpPr>
          <p:spPr>
            <a:xfrm>
              <a:off x="2654100" y="1525675"/>
              <a:ext cx="104675" cy="81425"/>
            </a:xfrm>
            <a:custGeom>
              <a:avLst/>
              <a:gdLst/>
              <a:ahLst/>
              <a:cxnLst/>
              <a:rect l="l" t="t" r="r" b="b"/>
              <a:pathLst>
                <a:path w="4187" h="3257" extrusionOk="0">
                  <a:moveTo>
                    <a:pt x="1396" y="1"/>
                  </a:moveTo>
                  <a:lnTo>
                    <a:pt x="1214" y="41"/>
                  </a:lnTo>
                  <a:lnTo>
                    <a:pt x="1032" y="82"/>
                  </a:lnTo>
                  <a:lnTo>
                    <a:pt x="870" y="122"/>
                  </a:lnTo>
                  <a:lnTo>
                    <a:pt x="708" y="183"/>
                  </a:lnTo>
                  <a:lnTo>
                    <a:pt x="567" y="264"/>
                  </a:lnTo>
                  <a:lnTo>
                    <a:pt x="425" y="365"/>
                  </a:lnTo>
                  <a:lnTo>
                    <a:pt x="324" y="466"/>
                  </a:lnTo>
                  <a:lnTo>
                    <a:pt x="223" y="587"/>
                  </a:lnTo>
                  <a:lnTo>
                    <a:pt x="122" y="729"/>
                  </a:lnTo>
                  <a:lnTo>
                    <a:pt x="61" y="870"/>
                  </a:lnTo>
                  <a:lnTo>
                    <a:pt x="21" y="1012"/>
                  </a:lnTo>
                  <a:lnTo>
                    <a:pt x="0" y="1174"/>
                  </a:lnTo>
                  <a:lnTo>
                    <a:pt x="0" y="1335"/>
                  </a:lnTo>
                  <a:lnTo>
                    <a:pt x="21" y="1477"/>
                  </a:lnTo>
                  <a:lnTo>
                    <a:pt x="61" y="1639"/>
                  </a:lnTo>
                  <a:lnTo>
                    <a:pt x="101" y="1801"/>
                  </a:lnTo>
                  <a:lnTo>
                    <a:pt x="182" y="1942"/>
                  </a:lnTo>
                  <a:lnTo>
                    <a:pt x="283" y="2104"/>
                  </a:lnTo>
                  <a:lnTo>
                    <a:pt x="385" y="2245"/>
                  </a:lnTo>
                  <a:lnTo>
                    <a:pt x="506" y="2387"/>
                  </a:lnTo>
                  <a:lnTo>
                    <a:pt x="647" y="2528"/>
                  </a:lnTo>
                  <a:lnTo>
                    <a:pt x="809" y="2650"/>
                  </a:lnTo>
                  <a:lnTo>
                    <a:pt x="971" y="2771"/>
                  </a:lnTo>
                  <a:lnTo>
                    <a:pt x="1153" y="2872"/>
                  </a:lnTo>
                  <a:lnTo>
                    <a:pt x="1335" y="2973"/>
                  </a:lnTo>
                  <a:lnTo>
                    <a:pt x="1557" y="3054"/>
                  </a:lnTo>
                  <a:lnTo>
                    <a:pt x="1760" y="3135"/>
                  </a:lnTo>
                  <a:lnTo>
                    <a:pt x="1962" y="3176"/>
                  </a:lnTo>
                  <a:lnTo>
                    <a:pt x="2164" y="3216"/>
                  </a:lnTo>
                  <a:lnTo>
                    <a:pt x="2386" y="3236"/>
                  </a:lnTo>
                  <a:lnTo>
                    <a:pt x="2568" y="3256"/>
                  </a:lnTo>
                  <a:lnTo>
                    <a:pt x="2771" y="3236"/>
                  </a:lnTo>
                  <a:lnTo>
                    <a:pt x="2953" y="3216"/>
                  </a:lnTo>
                  <a:lnTo>
                    <a:pt x="3135" y="3176"/>
                  </a:lnTo>
                  <a:lnTo>
                    <a:pt x="3296" y="3135"/>
                  </a:lnTo>
                  <a:lnTo>
                    <a:pt x="3458" y="3054"/>
                  </a:lnTo>
                  <a:lnTo>
                    <a:pt x="3600" y="2973"/>
                  </a:lnTo>
                  <a:lnTo>
                    <a:pt x="3741" y="2892"/>
                  </a:lnTo>
                  <a:lnTo>
                    <a:pt x="3863" y="2771"/>
                  </a:lnTo>
                  <a:lnTo>
                    <a:pt x="3964" y="2670"/>
                  </a:lnTo>
                  <a:lnTo>
                    <a:pt x="4045" y="2528"/>
                  </a:lnTo>
                  <a:lnTo>
                    <a:pt x="4105" y="2387"/>
                  </a:lnTo>
                  <a:lnTo>
                    <a:pt x="4146" y="2245"/>
                  </a:lnTo>
                  <a:lnTo>
                    <a:pt x="4186" y="2084"/>
                  </a:lnTo>
                  <a:lnTo>
                    <a:pt x="4186" y="1922"/>
                  </a:lnTo>
                  <a:lnTo>
                    <a:pt x="4166" y="1760"/>
                  </a:lnTo>
                  <a:lnTo>
                    <a:pt x="4125" y="1619"/>
                  </a:lnTo>
                  <a:lnTo>
                    <a:pt x="4065" y="1457"/>
                  </a:lnTo>
                  <a:lnTo>
                    <a:pt x="3984" y="1295"/>
                  </a:lnTo>
                  <a:lnTo>
                    <a:pt x="3903" y="1153"/>
                  </a:lnTo>
                  <a:lnTo>
                    <a:pt x="3782" y="1012"/>
                  </a:lnTo>
                  <a:lnTo>
                    <a:pt x="3660" y="870"/>
                  </a:lnTo>
                  <a:lnTo>
                    <a:pt x="3519" y="729"/>
                  </a:lnTo>
                  <a:lnTo>
                    <a:pt x="3377" y="607"/>
                  </a:lnTo>
                  <a:lnTo>
                    <a:pt x="3215" y="486"/>
                  </a:lnTo>
                  <a:lnTo>
                    <a:pt x="3033" y="365"/>
                  </a:lnTo>
                  <a:lnTo>
                    <a:pt x="2831" y="284"/>
                  </a:lnTo>
                  <a:lnTo>
                    <a:pt x="2629" y="183"/>
                  </a:lnTo>
                  <a:lnTo>
                    <a:pt x="2427" y="122"/>
                  </a:lnTo>
                  <a:lnTo>
                    <a:pt x="2204" y="61"/>
                  </a:lnTo>
                  <a:lnTo>
                    <a:pt x="2002" y="21"/>
                  </a:lnTo>
                  <a:lnTo>
                    <a:pt x="1800" y="1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2388700" y="1255725"/>
              <a:ext cx="82425" cy="103150"/>
            </a:xfrm>
            <a:custGeom>
              <a:avLst/>
              <a:gdLst/>
              <a:ahLst/>
              <a:cxnLst/>
              <a:rect l="l" t="t" r="r" b="b"/>
              <a:pathLst>
                <a:path w="3297" h="4126" extrusionOk="0">
                  <a:moveTo>
                    <a:pt x="1052" y="1"/>
                  </a:moveTo>
                  <a:lnTo>
                    <a:pt x="910" y="41"/>
                  </a:lnTo>
                  <a:lnTo>
                    <a:pt x="749" y="102"/>
                  </a:lnTo>
                  <a:lnTo>
                    <a:pt x="607" y="163"/>
                  </a:lnTo>
                  <a:lnTo>
                    <a:pt x="486" y="264"/>
                  </a:lnTo>
                  <a:lnTo>
                    <a:pt x="385" y="365"/>
                  </a:lnTo>
                  <a:lnTo>
                    <a:pt x="283" y="506"/>
                  </a:lnTo>
                  <a:lnTo>
                    <a:pt x="203" y="628"/>
                  </a:lnTo>
                  <a:lnTo>
                    <a:pt x="122" y="789"/>
                  </a:lnTo>
                  <a:lnTo>
                    <a:pt x="61" y="951"/>
                  </a:lnTo>
                  <a:lnTo>
                    <a:pt x="21" y="1113"/>
                  </a:lnTo>
                  <a:lnTo>
                    <a:pt x="0" y="1295"/>
                  </a:lnTo>
                  <a:lnTo>
                    <a:pt x="0" y="1497"/>
                  </a:lnTo>
                  <a:lnTo>
                    <a:pt x="0" y="1679"/>
                  </a:lnTo>
                  <a:lnTo>
                    <a:pt x="21" y="1881"/>
                  </a:lnTo>
                  <a:lnTo>
                    <a:pt x="41" y="2084"/>
                  </a:lnTo>
                  <a:lnTo>
                    <a:pt x="101" y="2286"/>
                  </a:lnTo>
                  <a:lnTo>
                    <a:pt x="162" y="2488"/>
                  </a:lnTo>
                  <a:lnTo>
                    <a:pt x="243" y="2690"/>
                  </a:lnTo>
                  <a:lnTo>
                    <a:pt x="344" y="2892"/>
                  </a:lnTo>
                  <a:lnTo>
                    <a:pt x="465" y="3074"/>
                  </a:lnTo>
                  <a:lnTo>
                    <a:pt x="587" y="3256"/>
                  </a:lnTo>
                  <a:lnTo>
                    <a:pt x="708" y="3418"/>
                  </a:lnTo>
                  <a:lnTo>
                    <a:pt x="850" y="3560"/>
                  </a:lnTo>
                  <a:lnTo>
                    <a:pt x="991" y="3701"/>
                  </a:lnTo>
                  <a:lnTo>
                    <a:pt x="1133" y="3802"/>
                  </a:lnTo>
                  <a:lnTo>
                    <a:pt x="1294" y="3903"/>
                  </a:lnTo>
                  <a:lnTo>
                    <a:pt x="1456" y="3984"/>
                  </a:lnTo>
                  <a:lnTo>
                    <a:pt x="1598" y="4045"/>
                  </a:lnTo>
                  <a:lnTo>
                    <a:pt x="1760" y="4106"/>
                  </a:lnTo>
                  <a:lnTo>
                    <a:pt x="1921" y="4126"/>
                  </a:lnTo>
                  <a:lnTo>
                    <a:pt x="2245" y="4126"/>
                  </a:lnTo>
                  <a:lnTo>
                    <a:pt x="2386" y="4085"/>
                  </a:lnTo>
                  <a:lnTo>
                    <a:pt x="2548" y="4045"/>
                  </a:lnTo>
                  <a:lnTo>
                    <a:pt x="2669" y="3964"/>
                  </a:lnTo>
                  <a:lnTo>
                    <a:pt x="2811" y="3863"/>
                  </a:lnTo>
                  <a:lnTo>
                    <a:pt x="2912" y="3762"/>
                  </a:lnTo>
                  <a:lnTo>
                    <a:pt x="3013" y="3641"/>
                  </a:lnTo>
                  <a:lnTo>
                    <a:pt x="3094" y="3499"/>
                  </a:lnTo>
                  <a:lnTo>
                    <a:pt x="3175" y="3337"/>
                  </a:lnTo>
                  <a:lnTo>
                    <a:pt x="3215" y="3176"/>
                  </a:lnTo>
                  <a:lnTo>
                    <a:pt x="3256" y="3014"/>
                  </a:lnTo>
                  <a:lnTo>
                    <a:pt x="3296" y="2832"/>
                  </a:lnTo>
                  <a:lnTo>
                    <a:pt x="3296" y="2650"/>
                  </a:lnTo>
                  <a:lnTo>
                    <a:pt x="3296" y="2448"/>
                  </a:lnTo>
                  <a:lnTo>
                    <a:pt x="3276" y="2245"/>
                  </a:lnTo>
                  <a:lnTo>
                    <a:pt x="3256" y="2043"/>
                  </a:lnTo>
                  <a:lnTo>
                    <a:pt x="3195" y="1841"/>
                  </a:lnTo>
                  <a:lnTo>
                    <a:pt x="3135" y="1639"/>
                  </a:lnTo>
                  <a:lnTo>
                    <a:pt x="3033" y="1437"/>
                  </a:lnTo>
                  <a:lnTo>
                    <a:pt x="2953" y="1234"/>
                  </a:lnTo>
                  <a:lnTo>
                    <a:pt x="2831" y="1052"/>
                  </a:lnTo>
                  <a:lnTo>
                    <a:pt x="2710" y="870"/>
                  </a:lnTo>
                  <a:lnTo>
                    <a:pt x="2589" y="709"/>
                  </a:lnTo>
                  <a:lnTo>
                    <a:pt x="2447" y="567"/>
                  </a:lnTo>
                  <a:lnTo>
                    <a:pt x="2306" y="446"/>
                  </a:lnTo>
                  <a:lnTo>
                    <a:pt x="2164" y="324"/>
                  </a:lnTo>
                  <a:lnTo>
                    <a:pt x="2002" y="223"/>
                  </a:lnTo>
                  <a:lnTo>
                    <a:pt x="1840" y="142"/>
                  </a:lnTo>
                  <a:lnTo>
                    <a:pt x="1679" y="82"/>
                  </a:lnTo>
                  <a:lnTo>
                    <a:pt x="1537" y="41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2377075" y="876600"/>
              <a:ext cx="80900" cy="104650"/>
            </a:xfrm>
            <a:custGeom>
              <a:avLst/>
              <a:gdLst/>
              <a:ahLst/>
              <a:cxnLst/>
              <a:rect l="l" t="t" r="r" b="b"/>
              <a:pathLst>
                <a:path w="3236" h="4186" extrusionOk="0">
                  <a:moveTo>
                    <a:pt x="1921" y="0"/>
                  </a:moveTo>
                  <a:lnTo>
                    <a:pt x="1759" y="20"/>
                  </a:lnTo>
                  <a:lnTo>
                    <a:pt x="1598" y="61"/>
                  </a:lnTo>
                  <a:lnTo>
                    <a:pt x="1456" y="101"/>
                  </a:lnTo>
                  <a:lnTo>
                    <a:pt x="1294" y="182"/>
                  </a:lnTo>
                  <a:lnTo>
                    <a:pt x="1133" y="283"/>
                  </a:lnTo>
                  <a:lnTo>
                    <a:pt x="991" y="384"/>
                  </a:lnTo>
                  <a:lnTo>
                    <a:pt x="850" y="506"/>
                  </a:lnTo>
                  <a:lnTo>
                    <a:pt x="728" y="647"/>
                  </a:lnTo>
                  <a:lnTo>
                    <a:pt x="587" y="809"/>
                  </a:lnTo>
                  <a:lnTo>
                    <a:pt x="465" y="971"/>
                  </a:lnTo>
                  <a:lnTo>
                    <a:pt x="364" y="1153"/>
                  </a:lnTo>
                  <a:lnTo>
                    <a:pt x="263" y="1335"/>
                  </a:lnTo>
                  <a:lnTo>
                    <a:pt x="182" y="1557"/>
                  </a:lnTo>
                  <a:lnTo>
                    <a:pt x="122" y="1759"/>
                  </a:lnTo>
                  <a:lnTo>
                    <a:pt x="61" y="1962"/>
                  </a:lnTo>
                  <a:lnTo>
                    <a:pt x="20" y="2184"/>
                  </a:lnTo>
                  <a:lnTo>
                    <a:pt x="0" y="2386"/>
                  </a:lnTo>
                  <a:lnTo>
                    <a:pt x="0" y="2568"/>
                  </a:lnTo>
                  <a:lnTo>
                    <a:pt x="0" y="2770"/>
                  </a:lnTo>
                  <a:lnTo>
                    <a:pt x="20" y="2952"/>
                  </a:lnTo>
                  <a:lnTo>
                    <a:pt x="61" y="3134"/>
                  </a:lnTo>
                  <a:lnTo>
                    <a:pt x="122" y="3296"/>
                  </a:lnTo>
                  <a:lnTo>
                    <a:pt x="182" y="3458"/>
                  </a:lnTo>
                  <a:lnTo>
                    <a:pt x="263" y="3620"/>
                  </a:lnTo>
                  <a:lnTo>
                    <a:pt x="364" y="3741"/>
                  </a:lnTo>
                  <a:lnTo>
                    <a:pt x="465" y="3862"/>
                  </a:lnTo>
                  <a:lnTo>
                    <a:pt x="587" y="3963"/>
                  </a:lnTo>
                  <a:lnTo>
                    <a:pt x="708" y="4044"/>
                  </a:lnTo>
                  <a:lnTo>
                    <a:pt x="850" y="4105"/>
                  </a:lnTo>
                  <a:lnTo>
                    <a:pt x="1011" y="4166"/>
                  </a:lnTo>
                  <a:lnTo>
                    <a:pt x="1153" y="4186"/>
                  </a:lnTo>
                  <a:lnTo>
                    <a:pt x="1315" y="4186"/>
                  </a:lnTo>
                  <a:lnTo>
                    <a:pt x="1476" y="4166"/>
                  </a:lnTo>
                  <a:lnTo>
                    <a:pt x="1638" y="4125"/>
                  </a:lnTo>
                  <a:lnTo>
                    <a:pt x="1780" y="4065"/>
                  </a:lnTo>
                  <a:lnTo>
                    <a:pt x="1941" y="3984"/>
                  </a:lnTo>
                  <a:lnTo>
                    <a:pt x="2103" y="3903"/>
                  </a:lnTo>
                  <a:lnTo>
                    <a:pt x="2245" y="3802"/>
                  </a:lnTo>
                  <a:lnTo>
                    <a:pt x="2386" y="3660"/>
                  </a:lnTo>
                  <a:lnTo>
                    <a:pt x="2508" y="3519"/>
                  </a:lnTo>
                  <a:lnTo>
                    <a:pt x="2649" y="3377"/>
                  </a:lnTo>
                  <a:lnTo>
                    <a:pt x="2771" y="3215"/>
                  </a:lnTo>
                  <a:lnTo>
                    <a:pt x="2872" y="3033"/>
                  </a:lnTo>
                  <a:lnTo>
                    <a:pt x="2973" y="2831"/>
                  </a:lnTo>
                  <a:lnTo>
                    <a:pt x="3054" y="2629"/>
                  </a:lnTo>
                  <a:lnTo>
                    <a:pt x="3114" y="2427"/>
                  </a:lnTo>
                  <a:lnTo>
                    <a:pt x="3175" y="2204"/>
                  </a:lnTo>
                  <a:lnTo>
                    <a:pt x="3215" y="2002"/>
                  </a:lnTo>
                  <a:lnTo>
                    <a:pt x="3236" y="1800"/>
                  </a:lnTo>
                  <a:lnTo>
                    <a:pt x="3236" y="1598"/>
                  </a:lnTo>
                  <a:lnTo>
                    <a:pt x="3236" y="1416"/>
                  </a:lnTo>
                  <a:lnTo>
                    <a:pt x="3215" y="1213"/>
                  </a:lnTo>
                  <a:lnTo>
                    <a:pt x="3175" y="1031"/>
                  </a:lnTo>
                  <a:lnTo>
                    <a:pt x="3114" y="870"/>
                  </a:lnTo>
                  <a:lnTo>
                    <a:pt x="3054" y="708"/>
                  </a:lnTo>
                  <a:lnTo>
                    <a:pt x="2973" y="566"/>
                  </a:lnTo>
                  <a:lnTo>
                    <a:pt x="2872" y="445"/>
                  </a:lnTo>
                  <a:lnTo>
                    <a:pt x="2771" y="324"/>
                  </a:lnTo>
                  <a:lnTo>
                    <a:pt x="2649" y="223"/>
                  </a:lnTo>
                  <a:lnTo>
                    <a:pt x="2528" y="142"/>
                  </a:lnTo>
                  <a:lnTo>
                    <a:pt x="2386" y="61"/>
                  </a:lnTo>
                  <a:lnTo>
                    <a:pt x="2225" y="20"/>
                  </a:lnTo>
                  <a:lnTo>
                    <a:pt x="2083" y="0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0"/>
            <p:cNvSpPr/>
            <p:nvPr/>
          </p:nvSpPr>
          <p:spPr>
            <a:xfrm>
              <a:off x="2624775" y="611200"/>
              <a:ext cx="103150" cy="82425"/>
            </a:xfrm>
            <a:custGeom>
              <a:avLst/>
              <a:gdLst/>
              <a:ahLst/>
              <a:cxnLst/>
              <a:rect l="l" t="t" r="r" b="b"/>
              <a:pathLst>
                <a:path w="4126" h="3297" extrusionOk="0">
                  <a:moveTo>
                    <a:pt x="2447" y="0"/>
                  </a:moveTo>
                  <a:lnTo>
                    <a:pt x="2245" y="20"/>
                  </a:lnTo>
                  <a:lnTo>
                    <a:pt x="2043" y="41"/>
                  </a:lnTo>
                  <a:lnTo>
                    <a:pt x="1841" y="101"/>
                  </a:lnTo>
                  <a:lnTo>
                    <a:pt x="1638" y="162"/>
                  </a:lnTo>
                  <a:lnTo>
                    <a:pt x="1436" y="243"/>
                  </a:lnTo>
                  <a:lnTo>
                    <a:pt x="1234" y="344"/>
                  </a:lnTo>
                  <a:lnTo>
                    <a:pt x="1052" y="465"/>
                  </a:lnTo>
                  <a:lnTo>
                    <a:pt x="870" y="586"/>
                  </a:lnTo>
                  <a:lnTo>
                    <a:pt x="708" y="708"/>
                  </a:lnTo>
                  <a:lnTo>
                    <a:pt x="567" y="849"/>
                  </a:lnTo>
                  <a:lnTo>
                    <a:pt x="445" y="991"/>
                  </a:lnTo>
                  <a:lnTo>
                    <a:pt x="324" y="1132"/>
                  </a:lnTo>
                  <a:lnTo>
                    <a:pt x="223" y="1294"/>
                  </a:lnTo>
                  <a:lnTo>
                    <a:pt x="142" y="1456"/>
                  </a:lnTo>
                  <a:lnTo>
                    <a:pt x="81" y="1598"/>
                  </a:lnTo>
                  <a:lnTo>
                    <a:pt x="41" y="1759"/>
                  </a:lnTo>
                  <a:lnTo>
                    <a:pt x="1" y="1921"/>
                  </a:lnTo>
                  <a:lnTo>
                    <a:pt x="1" y="2083"/>
                  </a:lnTo>
                  <a:lnTo>
                    <a:pt x="21" y="2245"/>
                  </a:lnTo>
                  <a:lnTo>
                    <a:pt x="41" y="2386"/>
                  </a:lnTo>
                  <a:lnTo>
                    <a:pt x="102" y="2548"/>
                  </a:lnTo>
                  <a:lnTo>
                    <a:pt x="183" y="2669"/>
                  </a:lnTo>
                  <a:lnTo>
                    <a:pt x="263" y="2811"/>
                  </a:lnTo>
                  <a:lnTo>
                    <a:pt x="385" y="2912"/>
                  </a:lnTo>
                  <a:lnTo>
                    <a:pt x="506" y="3013"/>
                  </a:lnTo>
                  <a:lnTo>
                    <a:pt x="648" y="3094"/>
                  </a:lnTo>
                  <a:lnTo>
                    <a:pt x="789" y="3175"/>
                  </a:lnTo>
                  <a:lnTo>
                    <a:pt x="951" y="3215"/>
                  </a:lnTo>
                  <a:lnTo>
                    <a:pt x="1113" y="3256"/>
                  </a:lnTo>
                  <a:lnTo>
                    <a:pt x="1295" y="3296"/>
                  </a:lnTo>
                  <a:lnTo>
                    <a:pt x="1679" y="3296"/>
                  </a:lnTo>
                  <a:lnTo>
                    <a:pt x="1881" y="3276"/>
                  </a:lnTo>
                  <a:lnTo>
                    <a:pt x="2083" y="3256"/>
                  </a:lnTo>
                  <a:lnTo>
                    <a:pt x="2285" y="3195"/>
                  </a:lnTo>
                  <a:lnTo>
                    <a:pt x="2488" y="3134"/>
                  </a:lnTo>
                  <a:lnTo>
                    <a:pt x="2690" y="3053"/>
                  </a:lnTo>
                  <a:lnTo>
                    <a:pt x="2892" y="2952"/>
                  </a:lnTo>
                  <a:lnTo>
                    <a:pt x="3074" y="2831"/>
                  </a:lnTo>
                  <a:lnTo>
                    <a:pt x="3256" y="2710"/>
                  </a:lnTo>
                  <a:lnTo>
                    <a:pt x="3418" y="2588"/>
                  </a:lnTo>
                  <a:lnTo>
                    <a:pt x="3559" y="2447"/>
                  </a:lnTo>
                  <a:lnTo>
                    <a:pt x="3701" y="2305"/>
                  </a:lnTo>
                  <a:lnTo>
                    <a:pt x="3802" y="2164"/>
                  </a:lnTo>
                  <a:lnTo>
                    <a:pt x="3903" y="2002"/>
                  </a:lnTo>
                  <a:lnTo>
                    <a:pt x="3984" y="1840"/>
                  </a:lnTo>
                  <a:lnTo>
                    <a:pt x="4045" y="1699"/>
                  </a:lnTo>
                  <a:lnTo>
                    <a:pt x="4105" y="1537"/>
                  </a:lnTo>
                  <a:lnTo>
                    <a:pt x="4126" y="1375"/>
                  </a:lnTo>
                  <a:lnTo>
                    <a:pt x="4126" y="1213"/>
                  </a:lnTo>
                  <a:lnTo>
                    <a:pt x="4126" y="1052"/>
                  </a:lnTo>
                  <a:lnTo>
                    <a:pt x="4085" y="910"/>
                  </a:lnTo>
                  <a:lnTo>
                    <a:pt x="4045" y="748"/>
                  </a:lnTo>
                  <a:lnTo>
                    <a:pt x="3964" y="627"/>
                  </a:lnTo>
                  <a:lnTo>
                    <a:pt x="3863" y="485"/>
                  </a:lnTo>
                  <a:lnTo>
                    <a:pt x="3762" y="384"/>
                  </a:lnTo>
                  <a:lnTo>
                    <a:pt x="3640" y="283"/>
                  </a:lnTo>
                  <a:lnTo>
                    <a:pt x="3499" y="202"/>
                  </a:lnTo>
                  <a:lnTo>
                    <a:pt x="3337" y="121"/>
                  </a:lnTo>
                  <a:lnTo>
                    <a:pt x="3175" y="81"/>
                  </a:lnTo>
                  <a:lnTo>
                    <a:pt x="3013" y="2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0"/>
            <p:cNvSpPr/>
            <p:nvPr/>
          </p:nvSpPr>
          <p:spPr>
            <a:xfrm>
              <a:off x="3206625" y="592475"/>
              <a:ext cx="149675" cy="145625"/>
            </a:xfrm>
            <a:custGeom>
              <a:avLst/>
              <a:gdLst/>
              <a:ahLst/>
              <a:cxnLst/>
              <a:rect l="l" t="t" r="r" b="b"/>
              <a:pathLst>
                <a:path w="5987" h="5825" extrusionOk="0">
                  <a:moveTo>
                    <a:pt x="1821" y="1"/>
                  </a:moveTo>
                  <a:lnTo>
                    <a:pt x="1558" y="21"/>
                  </a:lnTo>
                  <a:lnTo>
                    <a:pt x="1315" y="82"/>
                  </a:lnTo>
                  <a:lnTo>
                    <a:pt x="1073" y="183"/>
                  </a:lnTo>
                  <a:lnTo>
                    <a:pt x="850" y="284"/>
                  </a:lnTo>
                  <a:lnTo>
                    <a:pt x="648" y="426"/>
                  </a:lnTo>
                  <a:lnTo>
                    <a:pt x="466" y="608"/>
                  </a:lnTo>
                  <a:lnTo>
                    <a:pt x="324" y="790"/>
                  </a:lnTo>
                  <a:lnTo>
                    <a:pt x="203" y="1012"/>
                  </a:lnTo>
                  <a:lnTo>
                    <a:pt x="102" y="1234"/>
                  </a:lnTo>
                  <a:lnTo>
                    <a:pt x="41" y="1477"/>
                  </a:lnTo>
                  <a:lnTo>
                    <a:pt x="1" y="1740"/>
                  </a:lnTo>
                  <a:lnTo>
                    <a:pt x="1" y="2003"/>
                  </a:lnTo>
                  <a:lnTo>
                    <a:pt x="1" y="2266"/>
                  </a:lnTo>
                  <a:lnTo>
                    <a:pt x="61" y="2549"/>
                  </a:lnTo>
                  <a:lnTo>
                    <a:pt x="122" y="2812"/>
                  </a:lnTo>
                  <a:lnTo>
                    <a:pt x="223" y="3095"/>
                  </a:lnTo>
                  <a:lnTo>
                    <a:pt x="365" y="3378"/>
                  </a:lnTo>
                  <a:lnTo>
                    <a:pt x="506" y="3661"/>
                  </a:lnTo>
                  <a:lnTo>
                    <a:pt x="688" y="3924"/>
                  </a:lnTo>
                  <a:lnTo>
                    <a:pt x="891" y="4187"/>
                  </a:lnTo>
                  <a:lnTo>
                    <a:pt x="1113" y="4450"/>
                  </a:lnTo>
                  <a:lnTo>
                    <a:pt x="1356" y="4692"/>
                  </a:lnTo>
                  <a:lnTo>
                    <a:pt x="1618" y="4915"/>
                  </a:lnTo>
                  <a:lnTo>
                    <a:pt x="1902" y="5117"/>
                  </a:lnTo>
                  <a:lnTo>
                    <a:pt x="2185" y="5299"/>
                  </a:lnTo>
                  <a:lnTo>
                    <a:pt x="2468" y="5440"/>
                  </a:lnTo>
                  <a:lnTo>
                    <a:pt x="2751" y="5582"/>
                  </a:lnTo>
                  <a:lnTo>
                    <a:pt x="3054" y="5683"/>
                  </a:lnTo>
                  <a:lnTo>
                    <a:pt x="3337" y="5744"/>
                  </a:lnTo>
                  <a:lnTo>
                    <a:pt x="3620" y="5804"/>
                  </a:lnTo>
                  <a:lnTo>
                    <a:pt x="3903" y="5825"/>
                  </a:lnTo>
                  <a:lnTo>
                    <a:pt x="4166" y="5825"/>
                  </a:lnTo>
                  <a:lnTo>
                    <a:pt x="4429" y="5784"/>
                  </a:lnTo>
                  <a:lnTo>
                    <a:pt x="4672" y="5723"/>
                  </a:lnTo>
                  <a:lnTo>
                    <a:pt x="4915" y="5643"/>
                  </a:lnTo>
                  <a:lnTo>
                    <a:pt x="5137" y="5521"/>
                  </a:lnTo>
                  <a:lnTo>
                    <a:pt x="5339" y="5380"/>
                  </a:lnTo>
                  <a:lnTo>
                    <a:pt x="5521" y="5218"/>
                  </a:lnTo>
                  <a:lnTo>
                    <a:pt x="5663" y="5016"/>
                  </a:lnTo>
                  <a:lnTo>
                    <a:pt x="5784" y="4813"/>
                  </a:lnTo>
                  <a:lnTo>
                    <a:pt x="5885" y="4571"/>
                  </a:lnTo>
                  <a:lnTo>
                    <a:pt x="5946" y="4328"/>
                  </a:lnTo>
                  <a:lnTo>
                    <a:pt x="5986" y="4086"/>
                  </a:lnTo>
                  <a:lnTo>
                    <a:pt x="5986" y="3823"/>
                  </a:lnTo>
                  <a:lnTo>
                    <a:pt x="5966" y="3540"/>
                  </a:lnTo>
                  <a:lnTo>
                    <a:pt x="5926" y="3277"/>
                  </a:lnTo>
                  <a:lnTo>
                    <a:pt x="5865" y="2994"/>
                  </a:lnTo>
                  <a:lnTo>
                    <a:pt x="5764" y="2711"/>
                  </a:lnTo>
                  <a:lnTo>
                    <a:pt x="5622" y="2427"/>
                  </a:lnTo>
                  <a:lnTo>
                    <a:pt x="5481" y="2165"/>
                  </a:lnTo>
                  <a:lnTo>
                    <a:pt x="5299" y="1881"/>
                  </a:lnTo>
                  <a:lnTo>
                    <a:pt x="5096" y="1619"/>
                  </a:lnTo>
                  <a:lnTo>
                    <a:pt x="4874" y="1356"/>
                  </a:lnTo>
                  <a:lnTo>
                    <a:pt x="4631" y="1113"/>
                  </a:lnTo>
                  <a:lnTo>
                    <a:pt x="4369" y="891"/>
                  </a:lnTo>
                  <a:lnTo>
                    <a:pt x="4085" y="688"/>
                  </a:lnTo>
                  <a:lnTo>
                    <a:pt x="3802" y="506"/>
                  </a:lnTo>
                  <a:lnTo>
                    <a:pt x="3519" y="365"/>
                  </a:lnTo>
                  <a:lnTo>
                    <a:pt x="3236" y="244"/>
                  </a:lnTo>
                  <a:lnTo>
                    <a:pt x="2933" y="142"/>
                  </a:lnTo>
                  <a:lnTo>
                    <a:pt x="2650" y="62"/>
                  </a:lnTo>
                  <a:lnTo>
                    <a:pt x="2367" y="21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0"/>
            <p:cNvSpPr/>
            <p:nvPr/>
          </p:nvSpPr>
          <p:spPr>
            <a:xfrm>
              <a:off x="3413400" y="991350"/>
              <a:ext cx="120825" cy="170875"/>
            </a:xfrm>
            <a:custGeom>
              <a:avLst/>
              <a:gdLst/>
              <a:ahLst/>
              <a:cxnLst/>
              <a:rect l="l" t="t" r="r" b="b"/>
              <a:pathLst>
                <a:path w="4833" h="6835" extrusionOk="0">
                  <a:moveTo>
                    <a:pt x="2265" y="0"/>
                  </a:moveTo>
                  <a:lnTo>
                    <a:pt x="2022" y="41"/>
                  </a:lnTo>
                  <a:lnTo>
                    <a:pt x="1780" y="101"/>
                  </a:lnTo>
                  <a:lnTo>
                    <a:pt x="1557" y="202"/>
                  </a:lnTo>
                  <a:lnTo>
                    <a:pt x="1335" y="324"/>
                  </a:lnTo>
                  <a:lnTo>
                    <a:pt x="1133" y="465"/>
                  </a:lnTo>
                  <a:lnTo>
                    <a:pt x="930" y="647"/>
                  </a:lnTo>
                  <a:lnTo>
                    <a:pt x="769" y="850"/>
                  </a:lnTo>
                  <a:lnTo>
                    <a:pt x="607" y="1092"/>
                  </a:lnTo>
                  <a:lnTo>
                    <a:pt x="445" y="1335"/>
                  </a:lnTo>
                  <a:lnTo>
                    <a:pt x="324" y="1598"/>
                  </a:lnTo>
                  <a:lnTo>
                    <a:pt x="223" y="1881"/>
                  </a:lnTo>
                  <a:lnTo>
                    <a:pt x="122" y="2184"/>
                  </a:lnTo>
                  <a:lnTo>
                    <a:pt x="61" y="2508"/>
                  </a:lnTo>
                  <a:lnTo>
                    <a:pt x="20" y="2831"/>
                  </a:lnTo>
                  <a:lnTo>
                    <a:pt x="0" y="3175"/>
                  </a:lnTo>
                  <a:lnTo>
                    <a:pt x="0" y="3519"/>
                  </a:lnTo>
                  <a:lnTo>
                    <a:pt x="20" y="3883"/>
                  </a:lnTo>
                  <a:lnTo>
                    <a:pt x="81" y="4206"/>
                  </a:lnTo>
                  <a:lnTo>
                    <a:pt x="142" y="4530"/>
                  </a:lnTo>
                  <a:lnTo>
                    <a:pt x="243" y="4853"/>
                  </a:lnTo>
                  <a:lnTo>
                    <a:pt x="364" y="5136"/>
                  </a:lnTo>
                  <a:lnTo>
                    <a:pt x="485" y="5419"/>
                  </a:lnTo>
                  <a:lnTo>
                    <a:pt x="647" y="5662"/>
                  </a:lnTo>
                  <a:lnTo>
                    <a:pt x="809" y="5905"/>
                  </a:lnTo>
                  <a:lnTo>
                    <a:pt x="991" y="6127"/>
                  </a:lnTo>
                  <a:lnTo>
                    <a:pt x="1193" y="6309"/>
                  </a:lnTo>
                  <a:lnTo>
                    <a:pt x="1395" y="6471"/>
                  </a:lnTo>
                  <a:lnTo>
                    <a:pt x="1618" y="6613"/>
                  </a:lnTo>
                  <a:lnTo>
                    <a:pt x="1840" y="6714"/>
                  </a:lnTo>
                  <a:lnTo>
                    <a:pt x="2083" y="6774"/>
                  </a:lnTo>
                  <a:lnTo>
                    <a:pt x="2326" y="6815"/>
                  </a:lnTo>
                  <a:lnTo>
                    <a:pt x="2568" y="6835"/>
                  </a:lnTo>
                  <a:lnTo>
                    <a:pt x="2811" y="6795"/>
                  </a:lnTo>
                  <a:lnTo>
                    <a:pt x="3054" y="6734"/>
                  </a:lnTo>
                  <a:lnTo>
                    <a:pt x="3276" y="6653"/>
                  </a:lnTo>
                  <a:lnTo>
                    <a:pt x="3498" y="6511"/>
                  </a:lnTo>
                  <a:lnTo>
                    <a:pt x="3701" y="6370"/>
                  </a:lnTo>
                  <a:lnTo>
                    <a:pt x="3903" y="6188"/>
                  </a:lnTo>
                  <a:lnTo>
                    <a:pt x="4065" y="5986"/>
                  </a:lnTo>
                  <a:lnTo>
                    <a:pt x="4226" y="5763"/>
                  </a:lnTo>
                  <a:lnTo>
                    <a:pt x="4388" y="5500"/>
                  </a:lnTo>
                  <a:lnTo>
                    <a:pt x="4509" y="5237"/>
                  </a:lnTo>
                  <a:lnTo>
                    <a:pt x="4611" y="4954"/>
                  </a:lnTo>
                  <a:lnTo>
                    <a:pt x="4712" y="4651"/>
                  </a:lnTo>
                  <a:lnTo>
                    <a:pt x="4772" y="4328"/>
                  </a:lnTo>
                  <a:lnTo>
                    <a:pt x="4813" y="4004"/>
                  </a:lnTo>
                  <a:lnTo>
                    <a:pt x="4833" y="3660"/>
                  </a:lnTo>
                  <a:lnTo>
                    <a:pt x="4833" y="3317"/>
                  </a:lnTo>
                  <a:lnTo>
                    <a:pt x="4813" y="2973"/>
                  </a:lnTo>
                  <a:lnTo>
                    <a:pt x="4752" y="2629"/>
                  </a:lnTo>
                  <a:lnTo>
                    <a:pt x="4691" y="2305"/>
                  </a:lnTo>
                  <a:lnTo>
                    <a:pt x="4590" y="2002"/>
                  </a:lnTo>
                  <a:lnTo>
                    <a:pt x="4469" y="1699"/>
                  </a:lnTo>
                  <a:lnTo>
                    <a:pt x="4327" y="1416"/>
                  </a:lnTo>
                  <a:lnTo>
                    <a:pt x="4186" y="1173"/>
                  </a:lnTo>
                  <a:lnTo>
                    <a:pt x="4024" y="930"/>
                  </a:lnTo>
                  <a:lnTo>
                    <a:pt x="3842" y="728"/>
                  </a:lnTo>
                  <a:lnTo>
                    <a:pt x="3640" y="526"/>
                  </a:lnTo>
                  <a:lnTo>
                    <a:pt x="3438" y="364"/>
                  </a:lnTo>
                  <a:lnTo>
                    <a:pt x="3215" y="243"/>
                  </a:lnTo>
                  <a:lnTo>
                    <a:pt x="2993" y="122"/>
                  </a:lnTo>
                  <a:lnTo>
                    <a:pt x="2750" y="61"/>
                  </a:lnTo>
                  <a:lnTo>
                    <a:pt x="2508" y="20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3246075" y="1429125"/>
              <a:ext cx="145600" cy="149675"/>
            </a:xfrm>
            <a:custGeom>
              <a:avLst/>
              <a:gdLst/>
              <a:ahLst/>
              <a:cxnLst/>
              <a:rect l="l" t="t" r="r" b="b"/>
              <a:pathLst>
                <a:path w="5824" h="5987" extrusionOk="0">
                  <a:moveTo>
                    <a:pt x="3822" y="1"/>
                  </a:moveTo>
                  <a:lnTo>
                    <a:pt x="3539" y="21"/>
                  </a:lnTo>
                  <a:lnTo>
                    <a:pt x="3276" y="61"/>
                  </a:lnTo>
                  <a:lnTo>
                    <a:pt x="2993" y="122"/>
                  </a:lnTo>
                  <a:lnTo>
                    <a:pt x="2710" y="223"/>
                  </a:lnTo>
                  <a:lnTo>
                    <a:pt x="2427" y="365"/>
                  </a:lnTo>
                  <a:lnTo>
                    <a:pt x="2164" y="506"/>
                  </a:lnTo>
                  <a:lnTo>
                    <a:pt x="1881" y="688"/>
                  </a:lnTo>
                  <a:lnTo>
                    <a:pt x="1618" y="890"/>
                  </a:lnTo>
                  <a:lnTo>
                    <a:pt x="1355" y="1113"/>
                  </a:lnTo>
                  <a:lnTo>
                    <a:pt x="1112" y="1355"/>
                  </a:lnTo>
                  <a:lnTo>
                    <a:pt x="890" y="1618"/>
                  </a:lnTo>
                  <a:lnTo>
                    <a:pt x="688" y="1901"/>
                  </a:lnTo>
                  <a:lnTo>
                    <a:pt x="506" y="2184"/>
                  </a:lnTo>
                  <a:lnTo>
                    <a:pt x="364" y="2468"/>
                  </a:lnTo>
                  <a:lnTo>
                    <a:pt x="243" y="2751"/>
                  </a:lnTo>
                  <a:lnTo>
                    <a:pt x="142" y="3054"/>
                  </a:lnTo>
                  <a:lnTo>
                    <a:pt x="61" y="3337"/>
                  </a:lnTo>
                  <a:lnTo>
                    <a:pt x="20" y="3620"/>
                  </a:lnTo>
                  <a:lnTo>
                    <a:pt x="0" y="3903"/>
                  </a:lnTo>
                  <a:lnTo>
                    <a:pt x="0" y="4166"/>
                  </a:lnTo>
                  <a:lnTo>
                    <a:pt x="20" y="4429"/>
                  </a:lnTo>
                  <a:lnTo>
                    <a:pt x="81" y="4672"/>
                  </a:lnTo>
                  <a:lnTo>
                    <a:pt x="182" y="4914"/>
                  </a:lnTo>
                  <a:lnTo>
                    <a:pt x="283" y="5137"/>
                  </a:lnTo>
                  <a:lnTo>
                    <a:pt x="425" y="5339"/>
                  </a:lnTo>
                  <a:lnTo>
                    <a:pt x="607" y="5521"/>
                  </a:lnTo>
                  <a:lnTo>
                    <a:pt x="789" y="5663"/>
                  </a:lnTo>
                  <a:lnTo>
                    <a:pt x="1011" y="5784"/>
                  </a:lnTo>
                  <a:lnTo>
                    <a:pt x="1234" y="5885"/>
                  </a:lnTo>
                  <a:lnTo>
                    <a:pt x="1476" y="5946"/>
                  </a:lnTo>
                  <a:lnTo>
                    <a:pt x="1739" y="5986"/>
                  </a:lnTo>
                  <a:lnTo>
                    <a:pt x="2265" y="5986"/>
                  </a:lnTo>
                  <a:lnTo>
                    <a:pt x="2548" y="5925"/>
                  </a:lnTo>
                  <a:lnTo>
                    <a:pt x="2811" y="5865"/>
                  </a:lnTo>
                  <a:lnTo>
                    <a:pt x="3094" y="5764"/>
                  </a:lnTo>
                  <a:lnTo>
                    <a:pt x="3377" y="5622"/>
                  </a:lnTo>
                  <a:lnTo>
                    <a:pt x="3660" y="5481"/>
                  </a:lnTo>
                  <a:lnTo>
                    <a:pt x="3923" y="5299"/>
                  </a:lnTo>
                  <a:lnTo>
                    <a:pt x="4186" y="5096"/>
                  </a:lnTo>
                  <a:lnTo>
                    <a:pt x="4449" y="4874"/>
                  </a:lnTo>
                  <a:lnTo>
                    <a:pt x="4691" y="4631"/>
                  </a:lnTo>
                  <a:lnTo>
                    <a:pt x="4914" y="4368"/>
                  </a:lnTo>
                  <a:lnTo>
                    <a:pt x="5116" y="4085"/>
                  </a:lnTo>
                  <a:lnTo>
                    <a:pt x="5298" y="3802"/>
                  </a:lnTo>
                  <a:lnTo>
                    <a:pt x="5439" y="3519"/>
                  </a:lnTo>
                  <a:lnTo>
                    <a:pt x="5581" y="3236"/>
                  </a:lnTo>
                  <a:lnTo>
                    <a:pt x="5682" y="2933"/>
                  </a:lnTo>
                  <a:lnTo>
                    <a:pt x="5743" y="2650"/>
                  </a:lnTo>
                  <a:lnTo>
                    <a:pt x="5803" y="2366"/>
                  </a:lnTo>
                  <a:lnTo>
                    <a:pt x="5824" y="2083"/>
                  </a:lnTo>
                  <a:lnTo>
                    <a:pt x="5824" y="1821"/>
                  </a:lnTo>
                  <a:lnTo>
                    <a:pt x="5783" y="1558"/>
                  </a:lnTo>
                  <a:lnTo>
                    <a:pt x="5723" y="1315"/>
                  </a:lnTo>
                  <a:lnTo>
                    <a:pt x="5642" y="1072"/>
                  </a:lnTo>
                  <a:lnTo>
                    <a:pt x="5520" y="850"/>
                  </a:lnTo>
                  <a:lnTo>
                    <a:pt x="5379" y="648"/>
                  </a:lnTo>
                  <a:lnTo>
                    <a:pt x="5217" y="486"/>
                  </a:lnTo>
                  <a:lnTo>
                    <a:pt x="5015" y="324"/>
                  </a:lnTo>
                  <a:lnTo>
                    <a:pt x="4792" y="203"/>
                  </a:lnTo>
                  <a:lnTo>
                    <a:pt x="4570" y="102"/>
                  </a:lnTo>
                  <a:lnTo>
                    <a:pt x="4327" y="41"/>
                  </a:lnTo>
                  <a:lnTo>
                    <a:pt x="4085" y="1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2821925" y="1635900"/>
              <a:ext cx="170400" cy="120825"/>
            </a:xfrm>
            <a:custGeom>
              <a:avLst/>
              <a:gdLst/>
              <a:ahLst/>
              <a:cxnLst/>
              <a:rect l="l" t="t" r="r" b="b"/>
              <a:pathLst>
                <a:path w="6816" h="4833" extrusionOk="0">
                  <a:moveTo>
                    <a:pt x="3297" y="0"/>
                  </a:moveTo>
                  <a:lnTo>
                    <a:pt x="2953" y="20"/>
                  </a:lnTo>
                  <a:lnTo>
                    <a:pt x="2609" y="81"/>
                  </a:lnTo>
                  <a:lnTo>
                    <a:pt x="2286" y="162"/>
                  </a:lnTo>
                  <a:lnTo>
                    <a:pt x="1982" y="243"/>
                  </a:lnTo>
                  <a:lnTo>
                    <a:pt x="1679" y="364"/>
                  </a:lnTo>
                  <a:lnTo>
                    <a:pt x="1416" y="506"/>
                  </a:lnTo>
                  <a:lnTo>
                    <a:pt x="1153" y="647"/>
                  </a:lnTo>
                  <a:lnTo>
                    <a:pt x="911" y="809"/>
                  </a:lnTo>
                  <a:lnTo>
                    <a:pt x="708" y="991"/>
                  </a:lnTo>
                  <a:lnTo>
                    <a:pt x="506" y="1193"/>
                  </a:lnTo>
                  <a:lnTo>
                    <a:pt x="344" y="1395"/>
                  </a:lnTo>
                  <a:lnTo>
                    <a:pt x="223" y="1618"/>
                  </a:lnTo>
                  <a:lnTo>
                    <a:pt x="122" y="1840"/>
                  </a:lnTo>
                  <a:lnTo>
                    <a:pt x="41" y="2083"/>
                  </a:lnTo>
                  <a:lnTo>
                    <a:pt x="1" y="2325"/>
                  </a:lnTo>
                  <a:lnTo>
                    <a:pt x="1" y="2568"/>
                  </a:lnTo>
                  <a:lnTo>
                    <a:pt x="21" y="2811"/>
                  </a:lnTo>
                  <a:lnTo>
                    <a:pt x="82" y="3053"/>
                  </a:lnTo>
                  <a:lnTo>
                    <a:pt x="183" y="3276"/>
                  </a:lnTo>
                  <a:lnTo>
                    <a:pt x="304" y="3498"/>
                  </a:lnTo>
                  <a:lnTo>
                    <a:pt x="466" y="3700"/>
                  </a:lnTo>
                  <a:lnTo>
                    <a:pt x="628" y="3903"/>
                  </a:lnTo>
                  <a:lnTo>
                    <a:pt x="850" y="4064"/>
                  </a:lnTo>
                  <a:lnTo>
                    <a:pt x="1072" y="4226"/>
                  </a:lnTo>
                  <a:lnTo>
                    <a:pt x="1315" y="4388"/>
                  </a:lnTo>
                  <a:lnTo>
                    <a:pt x="1578" y="4509"/>
                  </a:lnTo>
                  <a:lnTo>
                    <a:pt x="1881" y="4610"/>
                  </a:lnTo>
                  <a:lnTo>
                    <a:pt x="2185" y="4711"/>
                  </a:lnTo>
                  <a:lnTo>
                    <a:pt x="2488" y="4772"/>
                  </a:lnTo>
                  <a:lnTo>
                    <a:pt x="2811" y="4813"/>
                  </a:lnTo>
                  <a:lnTo>
                    <a:pt x="3155" y="4833"/>
                  </a:lnTo>
                  <a:lnTo>
                    <a:pt x="3519" y="4833"/>
                  </a:lnTo>
                  <a:lnTo>
                    <a:pt x="3863" y="4813"/>
                  </a:lnTo>
                  <a:lnTo>
                    <a:pt x="4186" y="4752"/>
                  </a:lnTo>
                  <a:lnTo>
                    <a:pt x="4510" y="4691"/>
                  </a:lnTo>
                  <a:lnTo>
                    <a:pt x="4833" y="4590"/>
                  </a:lnTo>
                  <a:lnTo>
                    <a:pt x="5117" y="4469"/>
                  </a:lnTo>
                  <a:lnTo>
                    <a:pt x="5400" y="4348"/>
                  </a:lnTo>
                  <a:lnTo>
                    <a:pt x="5663" y="4186"/>
                  </a:lnTo>
                  <a:lnTo>
                    <a:pt x="5885" y="4024"/>
                  </a:lnTo>
                  <a:lnTo>
                    <a:pt x="6107" y="3842"/>
                  </a:lnTo>
                  <a:lnTo>
                    <a:pt x="6289" y="3640"/>
                  </a:lnTo>
                  <a:lnTo>
                    <a:pt x="6451" y="3438"/>
                  </a:lnTo>
                  <a:lnTo>
                    <a:pt x="6593" y="3215"/>
                  </a:lnTo>
                  <a:lnTo>
                    <a:pt x="6694" y="2993"/>
                  </a:lnTo>
                  <a:lnTo>
                    <a:pt x="6775" y="2750"/>
                  </a:lnTo>
                  <a:lnTo>
                    <a:pt x="6815" y="2507"/>
                  </a:lnTo>
                  <a:lnTo>
                    <a:pt x="6815" y="2265"/>
                  </a:lnTo>
                  <a:lnTo>
                    <a:pt x="6775" y="2022"/>
                  </a:lnTo>
                  <a:lnTo>
                    <a:pt x="6714" y="1779"/>
                  </a:lnTo>
                  <a:lnTo>
                    <a:pt x="6633" y="1557"/>
                  </a:lnTo>
                  <a:lnTo>
                    <a:pt x="6512" y="1335"/>
                  </a:lnTo>
                  <a:lnTo>
                    <a:pt x="6350" y="1132"/>
                  </a:lnTo>
                  <a:lnTo>
                    <a:pt x="6168" y="930"/>
                  </a:lnTo>
                  <a:lnTo>
                    <a:pt x="5966" y="768"/>
                  </a:lnTo>
                  <a:lnTo>
                    <a:pt x="5743" y="607"/>
                  </a:lnTo>
                  <a:lnTo>
                    <a:pt x="5481" y="445"/>
                  </a:lnTo>
                  <a:lnTo>
                    <a:pt x="5218" y="324"/>
                  </a:lnTo>
                  <a:lnTo>
                    <a:pt x="4935" y="222"/>
                  </a:lnTo>
                  <a:lnTo>
                    <a:pt x="4631" y="121"/>
                  </a:lnTo>
                  <a:lnTo>
                    <a:pt x="4308" y="61"/>
                  </a:lnTo>
                  <a:lnTo>
                    <a:pt x="3984" y="20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2404875" y="1468550"/>
              <a:ext cx="150175" cy="145625"/>
            </a:xfrm>
            <a:custGeom>
              <a:avLst/>
              <a:gdLst/>
              <a:ahLst/>
              <a:cxnLst/>
              <a:rect l="l" t="t" r="r" b="b"/>
              <a:pathLst>
                <a:path w="6007" h="5825" extrusionOk="0">
                  <a:moveTo>
                    <a:pt x="1820" y="1"/>
                  </a:moveTo>
                  <a:lnTo>
                    <a:pt x="1557" y="21"/>
                  </a:lnTo>
                  <a:lnTo>
                    <a:pt x="1315" y="82"/>
                  </a:lnTo>
                  <a:lnTo>
                    <a:pt x="1072" y="183"/>
                  </a:lnTo>
                  <a:lnTo>
                    <a:pt x="870" y="284"/>
                  </a:lnTo>
                  <a:lnTo>
                    <a:pt x="668" y="426"/>
                  </a:lnTo>
                  <a:lnTo>
                    <a:pt x="486" y="607"/>
                  </a:lnTo>
                  <a:lnTo>
                    <a:pt x="324" y="789"/>
                  </a:lnTo>
                  <a:lnTo>
                    <a:pt x="203" y="1012"/>
                  </a:lnTo>
                  <a:lnTo>
                    <a:pt x="102" y="1234"/>
                  </a:lnTo>
                  <a:lnTo>
                    <a:pt x="41" y="1477"/>
                  </a:lnTo>
                  <a:lnTo>
                    <a:pt x="0" y="1740"/>
                  </a:lnTo>
                  <a:lnTo>
                    <a:pt x="0" y="2003"/>
                  </a:lnTo>
                  <a:lnTo>
                    <a:pt x="21" y="2266"/>
                  </a:lnTo>
                  <a:lnTo>
                    <a:pt x="61" y="2549"/>
                  </a:lnTo>
                  <a:lnTo>
                    <a:pt x="142" y="2812"/>
                  </a:lnTo>
                  <a:lnTo>
                    <a:pt x="243" y="3095"/>
                  </a:lnTo>
                  <a:lnTo>
                    <a:pt x="364" y="3378"/>
                  </a:lnTo>
                  <a:lnTo>
                    <a:pt x="506" y="3661"/>
                  </a:lnTo>
                  <a:lnTo>
                    <a:pt x="688" y="3924"/>
                  </a:lnTo>
                  <a:lnTo>
                    <a:pt x="890" y="4187"/>
                  </a:lnTo>
                  <a:lnTo>
                    <a:pt x="1113" y="4449"/>
                  </a:lnTo>
                  <a:lnTo>
                    <a:pt x="1355" y="4692"/>
                  </a:lnTo>
                  <a:lnTo>
                    <a:pt x="1638" y="4915"/>
                  </a:lnTo>
                  <a:lnTo>
                    <a:pt x="1901" y="5117"/>
                  </a:lnTo>
                  <a:lnTo>
                    <a:pt x="2184" y="5299"/>
                  </a:lnTo>
                  <a:lnTo>
                    <a:pt x="2467" y="5440"/>
                  </a:lnTo>
                  <a:lnTo>
                    <a:pt x="2771" y="5582"/>
                  </a:lnTo>
                  <a:lnTo>
                    <a:pt x="3054" y="5683"/>
                  </a:lnTo>
                  <a:lnTo>
                    <a:pt x="3337" y="5744"/>
                  </a:lnTo>
                  <a:lnTo>
                    <a:pt x="3620" y="5804"/>
                  </a:lnTo>
                  <a:lnTo>
                    <a:pt x="3903" y="5825"/>
                  </a:lnTo>
                  <a:lnTo>
                    <a:pt x="4166" y="5825"/>
                  </a:lnTo>
                  <a:lnTo>
                    <a:pt x="4429" y="5784"/>
                  </a:lnTo>
                  <a:lnTo>
                    <a:pt x="4692" y="5723"/>
                  </a:lnTo>
                  <a:lnTo>
                    <a:pt x="4914" y="5643"/>
                  </a:lnTo>
                  <a:lnTo>
                    <a:pt x="5137" y="5521"/>
                  </a:lnTo>
                  <a:lnTo>
                    <a:pt x="5339" y="5380"/>
                  </a:lnTo>
                  <a:lnTo>
                    <a:pt x="5521" y="5218"/>
                  </a:lnTo>
                  <a:lnTo>
                    <a:pt x="5662" y="5016"/>
                  </a:lnTo>
                  <a:lnTo>
                    <a:pt x="5804" y="4813"/>
                  </a:lnTo>
                  <a:lnTo>
                    <a:pt x="5885" y="4571"/>
                  </a:lnTo>
                  <a:lnTo>
                    <a:pt x="5966" y="4328"/>
                  </a:lnTo>
                  <a:lnTo>
                    <a:pt x="5986" y="4086"/>
                  </a:lnTo>
                  <a:lnTo>
                    <a:pt x="6006" y="3823"/>
                  </a:lnTo>
                  <a:lnTo>
                    <a:pt x="5986" y="3540"/>
                  </a:lnTo>
                  <a:lnTo>
                    <a:pt x="5945" y="3277"/>
                  </a:lnTo>
                  <a:lnTo>
                    <a:pt x="5864" y="2994"/>
                  </a:lnTo>
                  <a:lnTo>
                    <a:pt x="5763" y="2710"/>
                  </a:lnTo>
                  <a:lnTo>
                    <a:pt x="5642" y="2427"/>
                  </a:lnTo>
                  <a:lnTo>
                    <a:pt x="5480" y="2165"/>
                  </a:lnTo>
                  <a:lnTo>
                    <a:pt x="5319" y="1881"/>
                  </a:lnTo>
                  <a:lnTo>
                    <a:pt x="5116" y="1619"/>
                  </a:lnTo>
                  <a:lnTo>
                    <a:pt x="4874" y="1356"/>
                  </a:lnTo>
                  <a:lnTo>
                    <a:pt x="4631" y="1113"/>
                  </a:lnTo>
                  <a:lnTo>
                    <a:pt x="4368" y="891"/>
                  </a:lnTo>
                  <a:lnTo>
                    <a:pt x="4085" y="688"/>
                  </a:lnTo>
                  <a:lnTo>
                    <a:pt x="3802" y="506"/>
                  </a:lnTo>
                  <a:lnTo>
                    <a:pt x="3519" y="365"/>
                  </a:lnTo>
                  <a:lnTo>
                    <a:pt x="3236" y="244"/>
                  </a:lnTo>
                  <a:lnTo>
                    <a:pt x="2953" y="142"/>
                  </a:lnTo>
                  <a:lnTo>
                    <a:pt x="2649" y="62"/>
                  </a:lnTo>
                  <a:lnTo>
                    <a:pt x="2366" y="21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2226925" y="1044425"/>
              <a:ext cx="121350" cy="170375"/>
            </a:xfrm>
            <a:custGeom>
              <a:avLst/>
              <a:gdLst/>
              <a:ahLst/>
              <a:cxnLst/>
              <a:rect l="l" t="t" r="r" b="b"/>
              <a:pathLst>
                <a:path w="4854" h="6815" extrusionOk="0">
                  <a:moveTo>
                    <a:pt x="2265" y="0"/>
                  </a:moveTo>
                  <a:lnTo>
                    <a:pt x="2023" y="21"/>
                  </a:lnTo>
                  <a:lnTo>
                    <a:pt x="1780" y="81"/>
                  </a:lnTo>
                  <a:lnTo>
                    <a:pt x="1558" y="182"/>
                  </a:lnTo>
                  <a:lnTo>
                    <a:pt x="1335" y="304"/>
                  </a:lnTo>
                  <a:lnTo>
                    <a:pt x="1133" y="466"/>
                  </a:lnTo>
                  <a:lnTo>
                    <a:pt x="951" y="627"/>
                  </a:lnTo>
                  <a:lnTo>
                    <a:pt x="769" y="850"/>
                  </a:lnTo>
                  <a:lnTo>
                    <a:pt x="607" y="1072"/>
                  </a:lnTo>
                  <a:lnTo>
                    <a:pt x="466" y="1315"/>
                  </a:lnTo>
                  <a:lnTo>
                    <a:pt x="324" y="1578"/>
                  </a:lnTo>
                  <a:lnTo>
                    <a:pt x="223" y="1881"/>
                  </a:lnTo>
                  <a:lnTo>
                    <a:pt x="142" y="2184"/>
                  </a:lnTo>
                  <a:lnTo>
                    <a:pt x="61" y="2488"/>
                  </a:lnTo>
                  <a:lnTo>
                    <a:pt x="21" y="2831"/>
                  </a:lnTo>
                  <a:lnTo>
                    <a:pt x="1" y="3155"/>
                  </a:lnTo>
                  <a:lnTo>
                    <a:pt x="1" y="3519"/>
                  </a:lnTo>
                  <a:lnTo>
                    <a:pt x="41" y="3863"/>
                  </a:lnTo>
                  <a:lnTo>
                    <a:pt x="82" y="4186"/>
                  </a:lnTo>
                  <a:lnTo>
                    <a:pt x="162" y="4530"/>
                  </a:lnTo>
                  <a:lnTo>
                    <a:pt x="264" y="4833"/>
                  </a:lnTo>
                  <a:lnTo>
                    <a:pt x="365" y="5116"/>
                  </a:lnTo>
                  <a:lnTo>
                    <a:pt x="506" y="5399"/>
                  </a:lnTo>
                  <a:lnTo>
                    <a:pt x="648" y="5662"/>
                  </a:lnTo>
                  <a:lnTo>
                    <a:pt x="830" y="5885"/>
                  </a:lnTo>
                  <a:lnTo>
                    <a:pt x="1012" y="6107"/>
                  </a:lnTo>
                  <a:lnTo>
                    <a:pt x="1194" y="6289"/>
                  </a:lnTo>
                  <a:lnTo>
                    <a:pt x="1396" y="6451"/>
                  </a:lnTo>
                  <a:lnTo>
                    <a:pt x="1618" y="6593"/>
                  </a:lnTo>
                  <a:lnTo>
                    <a:pt x="1841" y="6694"/>
                  </a:lnTo>
                  <a:lnTo>
                    <a:pt x="2083" y="6774"/>
                  </a:lnTo>
                  <a:lnTo>
                    <a:pt x="2326" y="6815"/>
                  </a:lnTo>
                  <a:lnTo>
                    <a:pt x="2569" y="6815"/>
                  </a:lnTo>
                  <a:lnTo>
                    <a:pt x="2811" y="6774"/>
                  </a:lnTo>
                  <a:lnTo>
                    <a:pt x="3054" y="6714"/>
                  </a:lnTo>
                  <a:lnTo>
                    <a:pt x="3297" y="6633"/>
                  </a:lnTo>
                  <a:lnTo>
                    <a:pt x="3499" y="6512"/>
                  </a:lnTo>
                  <a:lnTo>
                    <a:pt x="3701" y="6350"/>
                  </a:lnTo>
                  <a:lnTo>
                    <a:pt x="3903" y="6168"/>
                  </a:lnTo>
                  <a:lnTo>
                    <a:pt x="4085" y="5966"/>
                  </a:lnTo>
                  <a:lnTo>
                    <a:pt x="4247" y="5743"/>
                  </a:lnTo>
                  <a:lnTo>
                    <a:pt x="4389" y="5480"/>
                  </a:lnTo>
                  <a:lnTo>
                    <a:pt x="4510" y="5217"/>
                  </a:lnTo>
                  <a:lnTo>
                    <a:pt x="4631" y="4934"/>
                  </a:lnTo>
                  <a:lnTo>
                    <a:pt x="4712" y="4631"/>
                  </a:lnTo>
                  <a:lnTo>
                    <a:pt x="4773" y="4308"/>
                  </a:lnTo>
                  <a:lnTo>
                    <a:pt x="4833" y="3984"/>
                  </a:lnTo>
                  <a:lnTo>
                    <a:pt x="4854" y="3640"/>
                  </a:lnTo>
                  <a:lnTo>
                    <a:pt x="4833" y="3296"/>
                  </a:lnTo>
                  <a:lnTo>
                    <a:pt x="4813" y="2953"/>
                  </a:lnTo>
                  <a:lnTo>
                    <a:pt x="4753" y="2609"/>
                  </a:lnTo>
                  <a:lnTo>
                    <a:pt x="4692" y="2285"/>
                  </a:lnTo>
                  <a:lnTo>
                    <a:pt x="4591" y="1982"/>
                  </a:lnTo>
                  <a:lnTo>
                    <a:pt x="4469" y="1679"/>
                  </a:lnTo>
                  <a:lnTo>
                    <a:pt x="4348" y="1416"/>
                  </a:lnTo>
                  <a:lnTo>
                    <a:pt x="4186" y="1153"/>
                  </a:lnTo>
                  <a:lnTo>
                    <a:pt x="4025" y="910"/>
                  </a:lnTo>
                  <a:lnTo>
                    <a:pt x="3843" y="708"/>
                  </a:lnTo>
                  <a:lnTo>
                    <a:pt x="3640" y="526"/>
                  </a:lnTo>
                  <a:lnTo>
                    <a:pt x="3438" y="364"/>
                  </a:lnTo>
                  <a:lnTo>
                    <a:pt x="3216" y="223"/>
                  </a:lnTo>
                  <a:lnTo>
                    <a:pt x="2993" y="122"/>
                  </a:lnTo>
                  <a:lnTo>
                    <a:pt x="2771" y="41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0"/>
            <p:cNvSpPr/>
            <p:nvPr/>
          </p:nvSpPr>
          <p:spPr>
            <a:xfrm>
              <a:off x="2370000" y="627375"/>
              <a:ext cx="145600" cy="150150"/>
            </a:xfrm>
            <a:custGeom>
              <a:avLst/>
              <a:gdLst/>
              <a:ahLst/>
              <a:cxnLst/>
              <a:rect l="l" t="t" r="r" b="b"/>
              <a:pathLst>
                <a:path w="5824" h="6006" extrusionOk="0">
                  <a:moveTo>
                    <a:pt x="3822" y="0"/>
                  </a:moveTo>
                  <a:lnTo>
                    <a:pt x="3539" y="20"/>
                  </a:lnTo>
                  <a:lnTo>
                    <a:pt x="3276" y="61"/>
                  </a:lnTo>
                  <a:lnTo>
                    <a:pt x="2993" y="142"/>
                  </a:lnTo>
                  <a:lnTo>
                    <a:pt x="2710" y="243"/>
                  </a:lnTo>
                  <a:lnTo>
                    <a:pt x="2427" y="364"/>
                  </a:lnTo>
                  <a:lnTo>
                    <a:pt x="2164" y="506"/>
                  </a:lnTo>
                  <a:lnTo>
                    <a:pt x="1881" y="688"/>
                  </a:lnTo>
                  <a:lnTo>
                    <a:pt x="1618" y="890"/>
                  </a:lnTo>
                  <a:lnTo>
                    <a:pt x="1355" y="1112"/>
                  </a:lnTo>
                  <a:lnTo>
                    <a:pt x="1112" y="1375"/>
                  </a:lnTo>
                  <a:lnTo>
                    <a:pt x="890" y="1638"/>
                  </a:lnTo>
                  <a:lnTo>
                    <a:pt x="688" y="1901"/>
                  </a:lnTo>
                  <a:lnTo>
                    <a:pt x="506" y="2184"/>
                  </a:lnTo>
                  <a:lnTo>
                    <a:pt x="364" y="2467"/>
                  </a:lnTo>
                  <a:lnTo>
                    <a:pt x="243" y="2770"/>
                  </a:lnTo>
                  <a:lnTo>
                    <a:pt x="142" y="3054"/>
                  </a:lnTo>
                  <a:lnTo>
                    <a:pt x="61" y="3337"/>
                  </a:lnTo>
                  <a:lnTo>
                    <a:pt x="20" y="3620"/>
                  </a:lnTo>
                  <a:lnTo>
                    <a:pt x="0" y="3903"/>
                  </a:lnTo>
                  <a:lnTo>
                    <a:pt x="0" y="4166"/>
                  </a:lnTo>
                  <a:lnTo>
                    <a:pt x="20" y="4429"/>
                  </a:lnTo>
                  <a:lnTo>
                    <a:pt x="81" y="4691"/>
                  </a:lnTo>
                  <a:lnTo>
                    <a:pt x="182" y="4914"/>
                  </a:lnTo>
                  <a:lnTo>
                    <a:pt x="283" y="5136"/>
                  </a:lnTo>
                  <a:lnTo>
                    <a:pt x="425" y="5338"/>
                  </a:lnTo>
                  <a:lnTo>
                    <a:pt x="607" y="5520"/>
                  </a:lnTo>
                  <a:lnTo>
                    <a:pt x="789" y="5662"/>
                  </a:lnTo>
                  <a:lnTo>
                    <a:pt x="1011" y="5804"/>
                  </a:lnTo>
                  <a:lnTo>
                    <a:pt x="1234" y="5884"/>
                  </a:lnTo>
                  <a:lnTo>
                    <a:pt x="1476" y="5965"/>
                  </a:lnTo>
                  <a:lnTo>
                    <a:pt x="1739" y="5986"/>
                  </a:lnTo>
                  <a:lnTo>
                    <a:pt x="2002" y="6006"/>
                  </a:lnTo>
                  <a:lnTo>
                    <a:pt x="2265" y="5986"/>
                  </a:lnTo>
                  <a:lnTo>
                    <a:pt x="2548" y="5945"/>
                  </a:lnTo>
                  <a:lnTo>
                    <a:pt x="2811" y="5864"/>
                  </a:lnTo>
                  <a:lnTo>
                    <a:pt x="3094" y="5763"/>
                  </a:lnTo>
                  <a:lnTo>
                    <a:pt x="3377" y="5642"/>
                  </a:lnTo>
                  <a:lnTo>
                    <a:pt x="3660" y="5480"/>
                  </a:lnTo>
                  <a:lnTo>
                    <a:pt x="3923" y="5318"/>
                  </a:lnTo>
                  <a:lnTo>
                    <a:pt x="4186" y="5116"/>
                  </a:lnTo>
                  <a:lnTo>
                    <a:pt x="4449" y="4873"/>
                  </a:lnTo>
                  <a:lnTo>
                    <a:pt x="4691" y="4631"/>
                  </a:lnTo>
                  <a:lnTo>
                    <a:pt x="4914" y="4368"/>
                  </a:lnTo>
                  <a:lnTo>
                    <a:pt x="5116" y="4085"/>
                  </a:lnTo>
                  <a:lnTo>
                    <a:pt x="5298" y="3822"/>
                  </a:lnTo>
                  <a:lnTo>
                    <a:pt x="5440" y="3519"/>
                  </a:lnTo>
                  <a:lnTo>
                    <a:pt x="5581" y="3236"/>
                  </a:lnTo>
                  <a:lnTo>
                    <a:pt x="5682" y="2952"/>
                  </a:lnTo>
                  <a:lnTo>
                    <a:pt x="5743" y="2669"/>
                  </a:lnTo>
                  <a:lnTo>
                    <a:pt x="5804" y="2366"/>
                  </a:lnTo>
                  <a:lnTo>
                    <a:pt x="5824" y="2103"/>
                  </a:lnTo>
                  <a:lnTo>
                    <a:pt x="5824" y="1820"/>
                  </a:lnTo>
                  <a:lnTo>
                    <a:pt x="5783" y="1557"/>
                  </a:lnTo>
                  <a:lnTo>
                    <a:pt x="5723" y="1315"/>
                  </a:lnTo>
                  <a:lnTo>
                    <a:pt x="5642" y="1072"/>
                  </a:lnTo>
                  <a:lnTo>
                    <a:pt x="5520" y="870"/>
                  </a:lnTo>
                  <a:lnTo>
                    <a:pt x="5379" y="667"/>
                  </a:lnTo>
                  <a:lnTo>
                    <a:pt x="5217" y="485"/>
                  </a:lnTo>
                  <a:lnTo>
                    <a:pt x="5015" y="324"/>
                  </a:lnTo>
                  <a:lnTo>
                    <a:pt x="4793" y="202"/>
                  </a:lnTo>
                  <a:lnTo>
                    <a:pt x="4570" y="101"/>
                  </a:lnTo>
                  <a:lnTo>
                    <a:pt x="4327" y="41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rgbClr val="565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0"/>
            <p:cNvSpPr/>
            <p:nvPr/>
          </p:nvSpPr>
          <p:spPr>
            <a:xfrm>
              <a:off x="2772900" y="835125"/>
              <a:ext cx="231050" cy="145625"/>
            </a:xfrm>
            <a:custGeom>
              <a:avLst/>
              <a:gdLst/>
              <a:ahLst/>
              <a:cxnLst/>
              <a:rect l="l" t="t" r="r" b="b"/>
              <a:pathLst>
                <a:path w="9242" h="5825" extrusionOk="0">
                  <a:moveTo>
                    <a:pt x="4226" y="1"/>
                  </a:moveTo>
                  <a:lnTo>
                    <a:pt x="3761" y="41"/>
                  </a:lnTo>
                  <a:lnTo>
                    <a:pt x="3316" y="102"/>
                  </a:lnTo>
                  <a:lnTo>
                    <a:pt x="2892" y="183"/>
                  </a:lnTo>
                  <a:lnTo>
                    <a:pt x="2487" y="304"/>
                  </a:lnTo>
                  <a:lnTo>
                    <a:pt x="2083" y="446"/>
                  </a:lnTo>
                  <a:lnTo>
                    <a:pt x="1739" y="587"/>
                  </a:lnTo>
                  <a:lnTo>
                    <a:pt x="1395" y="769"/>
                  </a:lnTo>
                  <a:lnTo>
                    <a:pt x="1092" y="972"/>
                  </a:lnTo>
                  <a:lnTo>
                    <a:pt x="829" y="1194"/>
                  </a:lnTo>
                  <a:lnTo>
                    <a:pt x="587" y="1416"/>
                  </a:lnTo>
                  <a:lnTo>
                    <a:pt x="384" y="1679"/>
                  </a:lnTo>
                  <a:lnTo>
                    <a:pt x="223" y="1942"/>
                  </a:lnTo>
                  <a:lnTo>
                    <a:pt x="101" y="2205"/>
                  </a:lnTo>
                  <a:lnTo>
                    <a:pt x="20" y="2488"/>
                  </a:lnTo>
                  <a:lnTo>
                    <a:pt x="0" y="2791"/>
                  </a:lnTo>
                  <a:lnTo>
                    <a:pt x="0" y="3095"/>
                  </a:lnTo>
                  <a:lnTo>
                    <a:pt x="61" y="3378"/>
                  </a:lnTo>
                  <a:lnTo>
                    <a:pt x="182" y="3661"/>
                  </a:lnTo>
                  <a:lnTo>
                    <a:pt x="324" y="3924"/>
                  </a:lnTo>
                  <a:lnTo>
                    <a:pt x="506" y="4187"/>
                  </a:lnTo>
                  <a:lnTo>
                    <a:pt x="728" y="4429"/>
                  </a:lnTo>
                  <a:lnTo>
                    <a:pt x="991" y="4672"/>
                  </a:lnTo>
                  <a:lnTo>
                    <a:pt x="1294" y="4874"/>
                  </a:lnTo>
                  <a:lnTo>
                    <a:pt x="1618" y="5076"/>
                  </a:lnTo>
                  <a:lnTo>
                    <a:pt x="1962" y="5258"/>
                  </a:lnTo>
                  <a:lnTo>
                    <a:pt x="2346" y="5400"/>
                  </a:lnTo>
                  <a:lnTo>
                    <a:pt x="2750" y="5542"/>
                  </a:lnTo>
                  <a:lnTo>
                    <a:pt x="3175" y="5643"/>
                  </a:lnTo>
                  <a:lnTo>
                    <a:pt x="3600" y="5724"/>
                  </a:lnTo>
                  <a:lnTo>
                    <a:pt x="4065" y="5784"/>
                  </a:lnTo>
                  <a:lnTo>
                    <a:pt x="4550" y="5825"/>
                  </a:lnTo>
                  <a:lnTo>
                    <a:pt x="5015" y="5804"/>
                  </a:lnTo>
                  <a:lnTo>
                    <a:pt x="5480" y="5784"/>
                  </a:lnTo>
                  <a:lnTo>
                    <a:pt x="5925" y="5724"/>
                  </a:lnTo>
                  <a:lnTo>
                    <a:pt x="6350" y="5643"/>
                  </a:lnTo>
                  <a:lnTo>
                    <a:pt x="6754" y="5521"/>
                  </a:lnTo>
                  <a:lnTo>
                    <a:pt x="7138" y="5380"/>
                  </a:lnTo>
                  <a:lnTo>
                    <a:pt x="7502" y="5238"/>
                  </a:lnTo>
                  <a:lnTo>
                    <a:pt x="7826" y="5056"/>
                  </a:lnTo>
                  <a:lnTo>
                    <a:pt x="8129" y="4854"/>
                  </a:lnTo>
                  <a:lnTo>
                    <a:pt x="8412" y="4632"/>
                  </a:lnTo>
                  <a:lnTo>
                    <a:pt x="8655" y="4409"/>
                  </a:lnTo>
                  <a:lnTo>
                    <a:pt x="8857" y="4146"/>
                  </a:lnTo>
                  <a:lnTo>
                    <a:pt x="9019" y="3883"/>
                  </a:lnTo>
                  <a:lnTo>
                    <a:pt x="9140" y="3621"/>
                  </a:lnTo>
                  <a:lnTo>
                    <a:pt x="9201" y="3337"/>
                  </a:lnTo>
                  <a:lnTo>
                    <a:pt x="9241" y="3034"/>
                  </a:lnTo>
                  <a:lnTo>
                    <a:pt x="9221" y="2731"/>
                  </a:lnTo>
                  <a:lnTo>
                    <a:pt x="9160" y="2448"/>
                  </a:lnTo>
                  <a:lnTo>
                    <a:pt x="9059" y="2165"/>
                  </a:lnTo>
                  <a:lnTo>
                    <a:pt x="8897" y="1902"/>
                  </a:lnTo>
                  <a:lnTo>
                    <a:pt x="8715" y="1639"/>
                  </a:lnTo>
                  <a:lnTo>
                    <a:pt x="8493" y="1396"/>
                  </a:lnTo>
                  <a:lnTo>
                    <a:pt x="8230" y="1154"/>
                  </a:lnTo>
                  <a:lnTo>
                    <a:pt x="7947" y="951"/>
                  </a:lnTo>
                  <a:lnTo>
                    <a:pt x="7624" y="749"/>
                  </a:lnTo>
                  <a:lnTo>
                    <a:pt x="7260" y="567"/>
                  </a:lnTo>
                  <a:lnTo>
                    <a:pt x="6896" y="405"/>
                  </a:lnTo>
                  <a:lnTo>
                    <a:pt x="6491" y="284"/>
                  </a:lnTo>
                  <a:lnTo>
                    <a:pt x="6067" y="183"/>
                  </a:lnTo>
                  <a:lnTo>
                    <a:pt x="5622" y="82"/>
                  </a:lnTo>
                  <a:lnTo>
                    <a:pt x="5157" y="41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2653075" y="986300"/>
              <a:ext cx="124900" cy="198675"/>
            </a:xfrm>
            <a:custGeom>
              <a:avLst/>
              <a:gdLst/>
              <a:ahLst/>
              <a:cxnLst/>
              <a:rect l="l" t="t" r="r" b="b"/>
              <a:pathLst>
                <a:path w="4996" h="7947" extrusionOk="0">
                  <a:moveTo>
                    <a:pt x="2326" y="0"/>
                  </a:moveTo>
                  <a:lnTo>
                    <a:pt x="2063" y="20"/>
                  </a:lnTo>
                  <a:lnTo>
                    <a:pt x="1821" y="101"/>
                  </a:lnTo>
                  <a:lnTo>
                    <a:pt x="1578" y="202"/>
                  </a:lnTo>
                  <a:lnTo>
                    <a:pt x="1356" y="344"/>
                  </a:lnTo>
                  <a:lnTo>
                    <a:pt x="1153" y="526"/>
                  </a:lnTo>
                  <a:lnTo>
                    <a:pt x="951" y="728"/>
                  </a:lnTo>
                  <a:lnTo>
                    <a:pt x="769" y="971"/>
                  </a:lnTo>
                  <a:lnTo>
                    <a:pt x="608" y="1234"/>
                  </a:lnTo>
                  <a:lnTo>
                    <a:pt x="466" y="1517"/>
                  </a:lnTo>
                  <a:lnTo>
                    <a:pt x="324" y="1840"/>
                  </a:lnTo>
                  <a:lnTo>
                    <a:pt x="223" y="2164"/>
                  </a:lnTo>
                  <a:lnTo>
                    <a:pt x="122" y="2528"/>
                  </a:lnTo>
                  <a:lnTo>
                    <a:pt x="62" y="2892"/>
                  </a:lnTo>
                  <a:lnTo>
                    <a:pt x="21" y="3276"/>
                  </a:lnTo>
                  <a:lnTo>
                    <a:pt x="1" y="3680"/>
                  </a:lnTo>
                  <a:lnTo>
                    <a:pt x="1" y="4085"/>
                  </a:lnTo>
                  <a:lnTo>
                    <a:pt x="21" y="4489"/>
                  </a:lnTo>
                  <a:lnTo>
                    <a:pt x="82" y="4873"/>
                  </a:lnTo>
                  <a:lnTo>
                    <a:pt x="163" y="5258"/>
                  </a:lnTo>
                  <a:lnTo>
                    <a:pt x="264" y="5621"/>
                  </a:lnTo>
                  <a:lnTo>
                    <a:pt x="385" y="5965"/>
                  </a:lnTo>
                  <a:lnTo>
                    <a:pt x="527" y="6289"/>
                  </a:lnTo>
                  <a:lnTo>
                    <a:pt x="688" y="6592"/>
                  </a:lnTo>
                  <a:lnTo>
                    <a:pt x="850" y="6855"/>
                  </a:lnTo>
                  <a:lnTo>
                    <a:pt x="1052" y="7118"/>
                  </a:lnTo>
                  <a:lnTo>
                    <a:pt x="1255" y="7340"/>
                  </a:lnTo>
                  <a:lnTo>
                    <a:pt x="1457" y="7522"/>
                  </a:lnTo>
                  <a:lnTo>
                    <a:pt x="1679" y="7684"/>
                  </a:lnTo>
                  <a:lnTo>
                    <a:pt x="1922" y="7805"/>
                  </a:lnTo>
                  <a:lnTo>
                    <a:pt x="2165" y="7886"/>
                  </a:lnTo>
                  <a:lnTo>
                    <a:pt x="2427" y="7947"/>
                  </a:lnTo>
                  <a:lnTo>
                    <a:pt x="2670" y="7947"/>
                  </a:lnTo>
                  <a:lnTo>
                    <a:pt x="2933" y="7927"/>
                  </a:lnTo>
                  <a:lnTo>
                    <a:pt x="3176" y="7846"/>
                  </a:lnTo>
                  <a:lnTo>
                    <a:pt x="3418" y="7745"/>
                  </a:lnTo>
                  <a:lnTo>
                    <a:pt x="3641" y="7603"/>
                  </a:lnTo>
                  <a:lnTo>
                    <a:pt x="3843" y="7421"/>
                  </a:lnTo>
                  <a:lnTo>
                    <a:pt x="4045" y="7219"/>
                  </a:lnTo>
                  <a:lnTo>
                    <a:pt x="4227" y="6976"/>
                  </a:lnTo>
                  <a:lnTo>
                    <a:pt x="4389" y="6713"/>
                  </a:lnTo>
                  <a:lnTo>
                    <a:pt x="4530" y="6410"/>
                  </a:lnTo>
                  <a:lnTo>
                    <a:pt x="4672" y="6107"/>
                  </a:lnTo>
                  <a:lnTo>
                    <a:pt x="4773" y="5763"/>
                  </a:lnTo>
                  <a:lnTo>
                    <a:pt x="4874" y="5419"/>
                  </a:lnTo>
                  <a:lnTo>
                    <a:pt x="4935" y="5055"/>
                  </a:lnTo>
                  <a:lnTo>
                    <a:pt x="4975" y="4671"/>
                  </a:lnTo>
                  <a:lnTo>
                    <a:pt x="4995" y="4267"/>
                  </a:lnTo>
                  <a:lnTo>
                    <a:pt x="4995" y="3862"/>
                  </a:lnTo>
                  <a:lnTo>
                    <a:pt x="4975" y="3458"/>
                  </a:lnTo>
                  <a:lnTo>
                    <a:pt x="4915" y="3053"/>
                  </a:lnTo>
                  <a:lnTo>
                    <a:pt x="4834" y="2689"/>
                  </a:lnTo>
                  <a:lnTo>
                    <a:pt x="4733" y="2325"/>
                  </a:lnTo>
                  <a:lnTo>
                    <a:pt x="4611" y="1982"/>
                  </a:lnTo>
                  <a:lnTo>
                    <a:pt x="4470" y="1658"/>
                  </a:lnTo>
                  <a:lnTo>
                    <a:pt x="4308" y="1355"/>
                  </a:lnTo>
                  <a:lnTo>
                    <a:pt x="4146" y="1072"/>
                  </a:lnTo>
                  <a:lnTo>
                    <a:pt x="3944" y="829"/>
                  </a:lnTo>
                  <a:lnTo>
                    <a:pt x="3742" y="607"/>
                  </a:lnTo>
                  <a:lnTo>
                    <a:pt x="3540" y="425"/>
                  </a:lnTo>
                  <a:lnTo>
                    <a:pt x="3317" y="263"/>
                  </a:lnTo>
                  <a:lnTo>
                    <a:pt x="3074" y="142"/>
                  </a:lnTo>
                  <a:lnTo>
                    <a:pt x="2832" y="40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0"/>
            <p:cNvSpPr/>
            <p:nvPr/>
          </p:nvSpPr>
          <p:spPr>
            <a:xfrm>
              <a:off x="2821925" y="1023700"/>
              <a:ext cx="309400" cy="321525"/>
            </a:xfrm>
            <a:custGeom>
              <a:avLst/>
              <a:gdLst/>
              <a:ahLst/>
              <a:cxnLst/>
              <a:rect l="l" t="t" r="r" b="b"/>
              <a:pathLst>
                <a:path w="12376" h="12861" extrusionOk="0">
                  <a:moveTo>
                    <a:pt x="8736" y="0"/>
                  </a:moveTo>
                  <a:lnTo>
                    <a:pt x="8453" y="21"/>
                  </a:lnTo>
                  <a:lnTo>
                    <a:pt x="8190" y="41"/>
                  </a:lnTo>
                  <a:lnTo>
                    <a:pt x="7907" y="81"/>
                  </a:lnTo>
                  <a:lnTo>
                    <a:pt x="7604" y="142"/>
                  </a:lnTo>
                  <a:lnTo>
                    <a:pt x="7321" y="223"/>
                  </a:lnTo>
                  <a:lnTo>
                    <a:pt x="7017" y="304"/>
                  </a:lnTo>
                  <a:lnTo>
                    <a:pt x="6734" y="405"/>
                  </a:lnTo>
                  <a:lnTo>
                    <a:pt x="6431" y="526"/>
                  </a:lnTo>
                  <a:lnTo>
                    <a:pt x="6148" y="647"/>
                  </a:lnTo>
                  <a:lnTo>
                    <a:pt x="5541" y="951"/>
                  </a:lnTo>
                  <a:lnTo>
                    <a:pt x="4955" y="1295"/>
                  </a:lnTo>
                  <a:lnTo>
                    <a:pt x="4368" y="1699"/>
                  </a:lnTo>
                  <a:lnTo>
                    <a:pt x="3782" y="2164"/>
                  </a:lnTo>
                  <a:lnTo>
                    <a:pt x="3499" y="2407"/>
                  </a:lnTo>
                  <a:lnTo>
                    <a:pt x="3236" y="2670"/>
                  </a:lnTo>
                  <a:lnTo>
                    <a:pt x="2953" y="2932"/>
                  </a:lnTo>
                  <a:lnTo>
                    <a:pt x="2690" y="3216"/>
                  </a:lnTo>
                  <a:lnTo>
                    <a:pt x="2427" y="3519"/>
                  </a:lnTo>
                  <a:lnTo>
                    <a:pt x="2185" y="3802"/>
                  </a:lnTo>
                  <a:lnTo>
                    <a:pt x="1962" y="4105"/>
                  </a:lnTo>
                  <a:lnTo>
                    <a:pt x="1740" y="4409"/>
                  </a:lnTo>
                  <a:lnTo>
                    <a:pt x="1335" y="5015"/>
                  </a:lnTo>
                  <a:lnTo>
                    <a:pt x="971" y="5642"/>
                  </a:lnTo>
                  <a:lnTo>
                    <a:pt x="688" y="6269"/>
                  </a:lnTo>
                  <a:lnTo>
                    <a:pt x="425" y="6896"/>
                  </a:lnTo>
                  <a:lnTo>
                    <a:pt x="324" y="7199"/>
                  </a:lnTo>
                  <a:lnTo>
                    <a:pt x="243" y="7502"/>
                  </a:lnTo>
                  <a:lnTo>
                    <a:pt x="162" y="7806"/>
                  </a:lnTo>
                  <a:lnTo>
                    <a:pt x="102" y="8109"/>
                  </a:lnTo>
                  <a:lnTo>
                    <a:pt x="61" y="8392"/>
                  </a:lnTo>
                  <a:lnTo>
                    <a:pt x="21" y="8695"/>
                  </a:lnTo>
                  <a:lnTo>
                    <a:pt x="1" y="8979"/>
                  </a:lnTo>
                  <a:lnTo>
                    <a:pt x="1" y="9262"/>
                  </a:lnTo>
                  <a:lnTo>
                    <a:pt x="21" y="9524"/>
                  </a:lnTo>
                  <a:lnTo>
                    <a:pt x="41" y="9808"/>
                  </a:lnTo>
                  <a:lnTo>
                    <a:pt x="82" y="10070"/>
                  </a:lnTo>
                  <a:lnTo>
                    <a:pt x="122" y="10313"/>
                  </a:lnTo>
                  <a:lnTo>
                    <a:pt x="203" y="10556"/>
                  </a:lnTo>
                  <a:lnTo>
                    <a:pt x="284" y="10798"/>
                  </a:lnTo>
                  <a:lnTo>
                    <a:pt x="365" y="11021"/>
                  </a:lnTo>
                  <a:lnTo>
                    <a:pt x="486" y="11243"/>
                  </a:lnTo>
                  <a:lnTo>
                    <a:pt x="607" y="11445"/>
                  </a:lnTo>
                  <a:lnTo>
                    <a:pt x="749" y="11648"/>
                  </a:lnTo>
                  <a:lnTo>
                    <a:pt x="911" y="11830"/>
                  </a:lnTo>
                  <a:lnTo>
                    <a:pt x="1093" y="11991"/>
                  </a:lnTo>
                  <a:lnTo>
                    <a:pt x="1275" y="12153"/>
                  </a:lnTo>
                  <a:lnTo>
                    <a:pt x="1477" y="12295"/>
                  </a:lnTo>
                  <a:lnTo>
                    <a:pt x="1679" y="12416"/>
                  </a:lnTo>
                  <a:lnTo>
                    <a:pt x="1901" y="12537"/>
                  </a:lnTo>
                  <a:lnTo>
                    <a:pt x="2124" y="12618"/>
                  </a:lnTo>
                  <a:lnTo>
                    <a:pt x="2367" y="12699"/>
                  </a:lnTo>
                  <a:lnTo>
                    <a:pt x="2609" y="12760"/>
                  </a:lnTo>
                  <a:lnTo>
                    <a:pt x="2852" y="12800"/>
                  </a:lnTo>
                  <a:lnTo>
                    <a:pt x="3115" y="12841"/>
                  </a:lnTo>
                  <a:lnTo>
                    <a:pt x="3378" y="12861"/>
                  </a:lnTo>
                  <a:lnTo>
                    <a:pt x="3640" y="12861"/>
                  </a:lnTo>
                  <a:lnTo>
                    <a:pt x="3924" y="12841"/>
                  </a:lnTo>
                  <a:lnTo>
                    <a:pt x="4186" y="12800"/>
                  </a:lnTo>
                  <a:lnTo>
                    <a:pt x="4470" y="12760"/>
                  </a:lnTo>
                  <a:lnTo>
                    <a:pt x="4773" y="12699"/>
                  </a:lnTo>
                  <a:lnTo>
                    <a:pt x="5056" y="12639"/>
                  </a:lnTo>
                  <a:lnTo>
                    <a:pt x="5359" y="12537"/>
                  </a:lnTo>
                  <a:lnTo>
                    <a:pt x="5642" y="12436"/>
                  </a:lnTo>
                  <a:lnTo>
                    <a:pt x="5946" y="12335"/>
                  </a:lnTo>
                  <a:lnTo>
                    <a:pt x="6249" y="12194"/>
                  </a:lnTo>
                  <a:lnTo>
                    <a:pt x="6835" y="11890"/>
                  </a:lnTo>
                  <a:lnTo>
                    <a:pt x="7422" y="11547"/>
                  </a:lnTo>
                  <a:lnTo>
                    <a:pt x="8008" y="11142"/>
                  </a:lnTo>
                  <a:lnTo>
                    <a:pt x="8595" y="10677"/>
                  </a:lnTo>
                  <a:lnTo>
                    <a:pt x="8878" y="10434"/>
                  </a:lnTo>
                  <a:lnTo>
                    <a:pt x="9141" y="10172"/>
                  </a:lnTo>
                  <a:lnTo>
                    <a:pt x="9424" y="9909"/>
                  </a:lnTo>
                  <a:lnTo>
                    <a:pt x="9687" y="9626"/>
                  </a:lnTo>
                  <a:lnTo>
                    <a:pt x="9949" y="9342"/>
                  </a:lnTo>
                  <a:lnTo>
                    <a:pt x="10192" y="9039"/>
                  </a:lnTo>
                  <a:lnTo>
                    <a:pt x="10435" y="8736"/>
                  </a:lnTo>
                  <a:lnTo>
                    <a:pt x="10637" y="8433"/>
                  </a:lnTo>
                  <a:lnTo>
                    <a:pt x="11041" y="7826"/>
                  </a:lnTo>
                  <a:lnTo>
                    <a:pt x="11405" y="7199"/>
                  </a:lnTo>
                  <a:lnTo>
                    <a:pt x="11688" y="6592"/>
                  </a:lnTo>
                  <a:lnTo>
                    <a:pt x="11951" y="5966"/>
                  </a:lnTo>
                  <a:lnTo>
                    <a:pt x="12052" y="5662"/>
                  </a:lnTo>
                  <a:lnTo>
                    <a:pt x="12133" y="5359"/>
                  </a:lnTo>
                  <a:lnTo>
                    <a:pt x="12214" y="5056"/>
                  </a:lnTo>
                  <a:lnTo>
                    <a:pt x="12275" y="4752"/>
                  </a:lnTo>
                  <a:lnTo>
                    <a:pt x="12315" y="4449"/>
                  </a:lnTo>
                  <a:lnTo>
                    <a:pt x="12356" y="4166"/>
                  </a:lnTo>
                  <a:lnTo>
                    <a:pt x="12376" y="3883"/>
                  </a:lnTo>
                  <a:lnTo>
                    <a:pt x="12376" y="3600"/>
                  </a:lnTo>
                  <a:lnTo>
                    <a:pt x="12356" y="3317"/>
                  </a:lnTo>
                  <a:lnTo>
                    <a:pt x="12335" y="3054"/>
                  </a:lnTo>
                  <a:lnTo>
                    <a:pt x="12295" y="2791"/>
                  </a:lnTo>
                  <a:lnTo>
                    <a:pt x="12255" y="2528"/>
                  </a:lnTo>
                  <a:lnTo>
                    <a:pt x="12174" y="2285"/>
                  </a:lnTo>
                  <a:lnTo>
                    <a:pt x="12093" y="2063"/>
                  </a:lnTo>
                  <a:lnTo>
                    <a:pt x="12012" y="1820"/>
                  </a:lnTo>
                  <a:lnTo>
                    <a:pt x="11891" y="1618"/>
                  </a:lnTo>
                  <a:lnTo>
                    <a:pt x="11769" y="1396"/>
                  </a:lnTo>
                  <a:lnTo>
                    <a:pt x="11628" y="1214"/>
                  </a:lnTo>
                  <a:lnTo>
                    <a:pt x="11466" y="1032"/>
                  </a:lnTo>
                  <a:lnTo>
                    <a:pt x="11284" y="850"/>
                  </a:lnTo>
                  <a:lnTo>
                    <a:pt x="11102" y="688"/>
                  </a:lnTo>
                  <a:lnTo>
                    <a:pt x="10900" y="546"/>
                  </a:lnTo>
                  <a:lnTo>
                    <a:pt x="10698" y="425"/>
                  </a:lnTo>
                  <a:lnTo>
                    <a:pt x="10475" y="324"/>
                  </a:lnTo>
                  <a:lnTo>
                    <a:pt x="10253" y="223"/>
                  </a:lnTo>
                  <a:lnTo>
                    <a:pt x="10010" y="142"/>
                  </a:lnTo>
                  <a:lnTo>
                    <a:pt x="9767" y="81"/>
                  </a:lnTo>
                  <a:lnTo>
                    <a:pt x="9525" y="41"/>
                  </a:lnTo>
                  <a:lnTo>
                    <a:pt x="9262" y="21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0"/>
            <p:cNvSpPr/>
            <p:nvPr/>
          </p:nvSpPr>
          <p:spPr>
            <a:xfrm>
              <a:off x="2552475" y="774975"/>
              <a:ext cx="656700" cy="656700"/>
            </a:xfrm>
            <a:custGeom>
              <a:avLst/>
              <a:gdLst/>
              <a:ahLst/>
              <a:cxnLst/>
              <a:rect l="l" t="t" r="r" b="b"/>
              <a:pathLst>
                <a:path w="26268" h="26268" extrusionOk="0">
                  <a:moveTo>
                    <a:pt x="13124" y="324"/>
                  </a:moveTo>
                  <a:lnTo>
                    <a:pt x="13771" y="344"/>
                  </a:lnTo>
                  <a:lnTo>
                    <a:pt x="14398" y="385"/>
                  </a:lnTo>
                  <a:lnTo>
                    <a:pt x="15005" y="466"/>
                  </a:lnTo>
                  <a:lnTo>
                    <a:pt x="15632" y="567"/>
                  </a:lnTo>
                  <a:lnTo>
                    <a:pt x="16218" y="708"/>
                  </a:lnTo>
                  <a:lnTo>
                    <a:pt x="16805" y="870"/>
                  </a:lnTo>
                  <a:lnTo>
                    <a:pt x="17391" y="1052"/>
                  </a:lnTo>
                  <a:lnTo>
                    <a:pt x="17957" y="1275"/>
                  </a:lnTo>
                  <a:lnTo>
                    <a:pt x="18503" y="1517"/>
                  </a:lnTo>
                  <a:lnTo>
                    <a:pt x="19049" y="1780"/>
                  </a:lnTo>
                  <a:lnTo>
                    <a:pt x="19575" y="2083"/>
                  </a:lnTo>
                  <a:lnTo>
                    <a:pt x="20080" y="2387"/>
                  </a:lnTo>
                  <a:lnTo>
                    <a:pt x="20586" y="2731"/>
                  </a:lnTo>
                  <a:lnTo>
                    <a:pt x="21051" y="3094"/>
                  </a:lnTo>
                  <a:lnTo>
                    <a:pt x="21516" y="3479"/>
                  </a:lnTo>
                  <a:lnTo>
                    <a:pt x="21961" y="3863"/>
                  </a:lnTo>
                  <a:lnTo>
                    <a:pt x="22385" y="4288"/>
                  </a:lnTo>
                  <a:lnTo>
                    <a:pt x="22790" y="4732"/>
                  </a:lnTo>
                  <a:lnTo>
                    <a:pt x="23174" y="5197"/>
                  </a:lnTo>
                  <a:lnTo>
                    <a:pt x="23538" y="5683"/>
                  </a:lnTo>
                  <a:lnTo>
                    <a:pt x="23862" y="6168"/>
                  </a:lnTo>
                  <a:lnTo>
                    <a:pt x="24185" y="6694"/>
                  </a:lnTo>
                  <a:lnTo>
                    <a:pt x="24468" y="7220"/>
                  </a:lnTo>
                  <a:lnTo>
                    <a:pt x="24751" y="7745"/>
                  </a:lnTo>
                  <a:lnTo>
                    <a:pt x="24994" y="8312"/>
                  </a:lnTo>
                  <a:lnTo>
                    <a:pt x="25196" y="8878"/>
                  </a:lnTo>
                  <a:lnTo>
                    <a:pt x="25398" y="9464"/>
                  </a:lnTo>
                  <a:lnTo>
                    <a:pt x="25560" y="10071"/>
                  </a:lnTo>
                  <a:lnTo>
                    <a:pt x="25682" y="10677"/>
                  </a:lnTo>
                  <a:lnTo>
                    <a:pt x="25803" y="11284"/>
                  </a:lnTo>
                  <a:lnTo>
                    <a:pt x="25863" y="11931"/>
                  </a:lnTo>
                  <a:lnTo>
                    <a:pt x="25924" y="12558"/>
                  </a:lnTo>
                  <a:lnTo>
                    <a:pt x="25924" y="13225"/>
                  </a:lnTo>
                  <a:lnTo>
                    <a:pt x="25904" y="13872"/>
                  </a:lnTo>
                  <a:lnTo>
                    <a:pt x="25863" y="14519"/>
                  </a:lnTo>
                  <a:lnTo>
                    <a:pt x="25762" y="15146"/>
                  </a:lnTo>
                  <a:lnTo>
                    <a:pt x="25661" y="15773"/>
                  </a:lnTo>
                  <a:lnTo>
                    <a:pt x="25500" y="16380"/>
                  </a:lnTo>
                  <a:lnTo>
                    <a:pt x="25338" y="16986"/>
                  </a:lnTo>
                  <a:lnTo>
                    <a:pt x="25136" y="17573"/>
                  </a:lnTo>
                  <a:lnTo>
                    <a:pt x="24893" y="18159"/>
                  </a:lnTo>
                  <a:lnTo>
                    <a:pt x="24630" y="18725"/>
                  </a:lnTo>
                  <a:lnTo>
                    <a:pt x="24347" y="19271"/>
                  </a:lnTo>
                  <a:lnTo>
                    <a:pt x="24044" y="19797"/>
                  </a:lnTo>
                  <a:lnTo>
                    <a:pt x="23720" y="20323"/>
                  </a:lnTo>
                  <a:lnTo>
                    <a:pt x="23356" y="20828"/>
                  </a:lnTo>
                  <a:lnTo>
                    <a:pt x="22972" y="21293"/>
                  </a:lnTo>
                  <a:lnTo>
                    <a:pt x="22567" y="21758"/>
                  </a:lnTo>
                  <a:lnTo>
                    <a:pt x="22143" y="22203"/>
                  </a:lnTo>
                  <a:lnTo>
                    <a:pt x="21698" y="22628"/>
                  </a:lnTo>
                  <a:lnTo>
                    <a:pt x="21233" y="23032"/>
                  </a:lnTo>
                  <a:lnTo>
                    <a:pt x="20748" y="23417"/>
                  </a:lnTo>
                  <a:lnTo>
                    <a:pt x="20242" y="23760"/>
                  </a:lnTo>
                  <a:lnTo>
                    <a:pt x="19716" y="24104"/>
                  </a:lnTo>
                  <a:lnTo>
                    <a:pt x="19170" y="24407"/>
                  </a:lnTo>
                  <a:lnTo>
                    <a:pt x="18624" y="24690"/>
                  </a:lnTo>
                  <a:lnTo>
                    <a:pt x="18058" y="24953"/>
                  </a:lnTo>
                  <a:lnTo>
                    <a:pt x="17472" y="25176"/>
                  </a:lnTo>
                  <a:lnTo>
                    <a:pt x="16865" y="25378"/>
                  </a:lnTo>
                  <a:lnTo>
                    <a:pt x="16259" y="25540"/>
                  </a:lnTo>
                  <a:lnTo>
                    <a:pt x="15632" y="25681"/>
                  </a:lnTo>
                  <a:lnTo>
                    <a:pt x="15005" y="25782"/>
                  </a:lnTo>
                  <a:lnTo>
                    <a:pt x="14358" y="25863"/>
                  </a:lnTo>
                  <a:lnTo>
                    <a:pt x="13690" y="25924"/>
                  </a:lnTo>
                  <a:lnTo>
                    <a:pt x="13043" y="25924"/>
                  </a:lnTo>
                  <a:lnTo>
                    <a:pt x="12396" y="25904"/>
                  </a:lnTo>
                  <a:lnTo>
                    <a:pt x="11749" y="25863"/>
                  </a:lnTo>
                  <a:lnTo>
                    <a:pt x="11122" y="25762"/>
                  </a:lnTo>
                  <a:lnTo>
                    <a:pt x="10496" y="25661"/>
                  </a:lnTo>
                  <a:lnTo>
                    <a:pt x="9869" y="25499"/>
                  </a:lnTo>
                  <a:lnTo>
                    <a:pt x="9282" y="25338"/>
                  </a:lnTo>
                  <a:lnTo>
                    <a:pt x="8676" y="25135"/>
                  </a:lnTo>
                  <a:lnTo>
                    <a:pt x="8110" y="24893"/>
                  </a:lnTo>
                  <a:lnTo>
                    <a:pt x="7543" y="24630"/>
                  </a:lnTo>
                  <a:lnTo>
                    <a:pt x="6997" y="24347"/>
                  </a:lnTo>
                  <a:lnTo>
                    <a:pt x="6451" y="24043"/>
                  </a:lnTo>
                  <a:lnTo>
                    <a:pt x="5946" y="23700"/>
                  </a:lnTo>
                  <a:lnTo>
                    <a:pt x="5440" y="23356"/>
                  </a:lnTo>
                  <a:lnTo>
                    <a:pt x="4955" y="22972"/>
                  </a:lnTo>
                  <a:lnTo>
                    <a:pt x="4490" y="22567"/>
                  </a:lnTo>
                  <a:lnTo>
                    <a:pt x="4045" y="22143"/>
                  </a:lnTo>
                  <a:lnTo>
                    <a:pt x="3620" y="21698"/>
                  </a:lnTo>
                  <a:lnTo>
                    <a:pt x="3236" y="21233"/>
                  </a:lnTo>
                  <a:lnTo>
                    <a:pt x="2852" y="20747"/>
                  </a:lnTo>
                  <a:lnTo>
                    <a:pt x="2488" y="20242"/>
                  </a:lnTo>
                  <a:lnTo>
                    <a:pt x="2165" y="19716"/>
                  </a:lnTo>
                  <a:lnTo>
                    <a:pt x="1841" y="19170"/>
                  </a:lnTo>
                  <a:lnTo>
                    <a:pt x="1578" y="18624"/>
                  </a:lnTo>
                  <a:lnTo>
                    <a:pt x="1315" y="18058"/>
                  </a:lnTo>
                  <a:lnTo>
                    <a:pt x="1093" y="17472"/>
                  </a:lnTo>
                  <a:lnTo>
                    <a:pt x="891" y="16865"/>
                  </a:lnTo>
                  <a:lnTo>
                    <a:pt x="709" y="16258"/>
                  </a:lnTo>
                  <a:lnTo>
                    <a:pt x="567" y="15631"/>
                  </a:lnTo>
                  <a:lnTo>
                    <a:pt x="466" y="15005"/>
                  </a:lnTo>
                  <a:lnTo>
                    <a:pt x="385" y="14358"/>
                  </a:lnTo>
                  <a:lnTo>
                    <a:pt x="345" y="13690"/>
                  </a:lnTo>
                  <a:lnTo>
                    <a:pt x="324" y="13063"/>
                  </a:lnTo>
                  <a:lnTo>
                    <a:pt x="345" y="12416"/>
                  </a:lnTo>
                  <a:lnTo>
                    <a:pt x="385" y="11790"/>
                  </a:lnTo>
                  <a:lnTo>
                    <a:pt x="466" y="11163"/>
                  </a:lnTo>
                  <a:lnTo>
                    <a:pt x="587" y="10556"/>
                  </a:lnTo>
                  <a:lnTo>
                    <a:pt x="729" y="9949"/>
                  </a:lnTo>
                  <a:lnTo>
                    <a:pt x="891" y="9343"/>
                  </a:lnTo>
                  <a:lnTo>
                    <a:pt x="1093" y="8756"/>
                  </a:lnTo>
                  <a:lnTo>
                    <a:pt x="1315" y="8170"/>
                  </a:lnTo>
                  <a:lnTo>
                    <a:pt x="1578" y="7604"/>
                  </a:lnTo>
                  <a:lnTo>
                    <a:pt x="1861" y="7058"/>
                  </a:lnTo>
                  <a:lnTo>
                    <a:pt x="2165" y="6512"/>
                  </a:lnTo>
                  <a:lnTo>
                    <a:pt x="2508" y="5986"/>
                  </a:lnTo>
                  <a:lnTo>
                    <a:pt x="2872" y="5460"/>
                  </a:lnTo>
                  <a:lnTo>
                    <a:pt x="3256" y="4975"/>
                  </a:lnTo>
                  <a:lnTo>
                    <a:pt x="3681" y="4490"/>
                  </a:lnTo>
                  <a:lnTo>
                    <a:pt x="4126" y="4025"/>
                  </a:lnTo>
                  <a:lnTo>
                    <a:pt x="4591" y="3600"/>
                  </a:lnTo>
                  <a:lnTo>
                    <a:pt x="5076" y="3175"/>
                  </a:lnTo>
                  <a:lnTo>
                    <a:pt x="5562" y="2791"/>
                  </a:lnTo>
                  <a:lnTo>
                    <a:pt x="6067" y="2447"/>
                  </a:lnTo>
                  <a:lnTo>
                    <a:pt x="6613" y="2104"/>
                  </a:lnTo>
                  <a:lnTo>
                    <a:pt x="7159" y="1800"/>
                  </a:lnTo>
                  <a:lnTo>
                    <a:pt x="7705" y="1517"/>
                  </a:lnTo>
                  <a:lnTo>
                    <a:pt x="8271" y="1275"/>
                  </a:lnTo>
                  <a:lnTo>
                    <a:pt x="8858" y="1052"/>
                  </a:lnTo>
                  <a:lnTo>
                    <a:pt x="9444" y="870"/>
                  </a:lnTo>
                  <a:lnTo>
                    <a:pt x="10051" y="688"/>
                  </a:lnTo>
                  <a:lnTo>
                    <a:pt x="10678" y="567"/>
                  </a:lnTo>
                  <a:lnTo>
                    <a:pt x="11284" y="466"/>
                  </a:lnTo>
                  <a:lnTo>
                    <a:pt x="11931" y="385"/>
                  </a:lnTo>
                  <a:lnTo>
                    <a:pt x="12558" y="344"/>
                  </a:lnTo>
                  <a:lnTo>
                    <a:pt x="13124" y="324"/>
                  </a:lnTo>
                  <a:close/>
                  <a:moveTo>
                    <a:pt x="12538" y="1"/>
                  </a:moveTo>
                  <a:lnTo>
                    <a:pt x="11891" y="61"/>
                  </a:lnTo>
                  <a:lnTo>
                    <a:pt x="11244" y="122"/>
                  </a:lnTo>
                  <a:lnTo>
                    <a:pt x="10597" y="243"/>
                  </a:lnTo>
                  <a:lnTo>
                    <a:pt x="9970" y="365"/>
                  </a:lnTo>
                  <a:lnTo>
                    <a:pt x="9363" y="547"/>
                  </a:lnTo>
                  <a:lnTo>
                    <a:pt x="8757" y="749"/>
                  </a:lnTo>
                  <a:lnTo>
                    <a:pt x="8150" y="971"/>
                  </a:lnTo>
                  <a:lnTo>
                    <a:pt x="7564" y="1214"/>
                  </a:lnTo>
                  <a:lnTo>
                    <a:pt x="6997" y="1517"/>
                  </a:lnTo>
                  <a:lnTo>
                    <a:pt x="6431" y="1821"/>
                  </a:lnTo>
                  <a:lnTo>
                    <a:pt x="5885" y="2164"/>
                  </a:lnTo>
                  <a:lnTo>
                    <a:pt x="5359" y="2528"/>
                  </a:lnTo>
                  <a:lnTo>
                    <a:pt x="4854" y="2913"/>
                  </a:lnTo>
                  <a:lnTo>
                    <a:pt x="4369" y="3337"/>
                  </a:lnTo>
                  <a:lnTo>
                    <a:pt x="3883" y="3782"/>
                  </a:lnTo>
                  <a:lnTo>
                    <a:pt x="3438" y="4267"/>
                  </a:lnTo>
                  <a:lnTo>
                    <a:pt x="3014" y="4753"/>
                  </a:lnTo>
                  <a:lnTo>
                    <a:pt x="2609" y="5258"/>
                  </a:lnTo>
                  <a:lnTo>
                    <a:pt x="2225" y="5804"/>
                  </a:lnTo>
                  <a:lnTo>
                    <a:pt x="1881" y="6330"/>
                  </a:lnTo>
                  <a:lnTo>
                    <a:pt x="1558" y="6896"/>
                  </a:lnTo>
                  <a:lnTo>
                    <a:pt x="1275" y="7462"/>
                  </a:lnTo>
                  <a:lnTo>
                    <a:pt x="1012" y="8049"/>
                  </a:lnTo>
                  <a:lnTo>
                    <a:pt x="769" y="8635"/>
                  </a:lnTo>
                  <a:lnTo>
                    <a:pt x="567" y="9242"/>
                  </a:lnTo>
                  <a:lnTo>
                    <a:pt x="405" y="9869"/>
                  </a:lnTo>
                  <a:lnTo>
                    <a:pt x="264" y="10495"/>
                  </a:lnTo>
                  <a:lnTo>
                    <a:pt x="142" y="11122"/>
                  </a:lnTo>
                  <a:lnTo>
                    <a:pt x="62" y="11769"/>
                  </a:lnTo>
                  <a:lnTo>
                    <a:pt x="21" y="12396"/>
                  </a:lnTo>
                  <a:lnTo>
                    <a:pt x="1" y="13063"/>
                  </a:lnTo>
                  <a:lnTo>
                    <a:pt x="1" y="13711"/>
                  </a:lnTo>
                  <a:lnTo>
                    <a:pt x="62" y="14358"/>
                  </a:lnTo>
                  <a:lnTo>
                    <a:pt x="122" y="15005"/>
                  </a:lnTo>
                  <a:lnTo>
                    <a:pt x="244" y="15652"/>
                  </a:lnTo>
                  <a:lnTo>
                    <a:pt x="365" y="16279"/>
                  </a:lnTo>
                  <a:lnTo>
                    <a:pt x="547" y="16885"/>
                  </a:lnTo>
                  <a:lnTo>
                    <a:pt x="729" y="17492"/>
                  </a:lnTo>
                  <a:lnTo>
                    <a:pt x="951" y="18078"/>
                  </a:lnTo>
                  <a:lnTo>
                    <a:pt x="1214" y="18644"/>
                  </a:lnTo>
                  <a:lnTo>
                    <a:pt x="1477" y="19190"/>
                  </a:lnTo>
                  <a:lnTo>
                    <a:pt x="1780" y="19736"/>
                  </a:lnTo>
                  <a:lnTo>
                    <a:pt x="2104" y="20262"/>
                  </a:lnTo>
                  <a:lnTo>
                    <a:pt x="2448" y="20768"/>
                  </a:lnTo>
                  <a:lnTo>
                    <a:pt x="2832" y="21273"/>
                  </a:lnTo>
                  <a:lnTo>
                    <a:pt x="3216" y="21738"/>
                  </a:lnTo>
                  <a:lnTo>
                    <a:pt x="3641" y="22183"/>
                  </a:lnTo>
                  <a:lnTo>
                    <a:pt x="4065" y="22628"/>
                  </a:lnTo>
                  <a:lnTo>
                    <a:pt x="4510" y="23032"/>
                  </a:lnTo>
                  <a:lnTo>
                    <a:pt x="4995" y="23437"/>
                  </a:lnTo>
                  <a:lnTo>
                    <a:pt x="5481" y="23801"/>
                  </a:lnTo>
                  <a:lnTo>
                    <a:pt x="5986" y="24145"/>
                  </a:lnTo>
                  <a:lnTo>
                    <a:pt x="6512" y="24468"/>
                  </a:lnTo>
                  <a:lnTo>
                    <a:pt x="7058" y="24771"/>
                  </a:lnTo>
                  <a:lnTo>
                    <a:pt x="7604" y="25034"/>
                  </a:lnTo>
                  <a:lnTo>
                    <a:pt x="8170" y="25297"/>
                  </a:lnTo>
                  <a:lnTo>
                    <a:pt x="8757" y="25520"/>
                  </a:lnTo>
                  <a:lnTo>
                    <a:pt x="9343" y="25702"/>
                  </a:lnTo>
                  <a:lnTo>
                    <a:pt x="9950" y="25863"/>
                  </a:lnTo>
                  <a:lnTo>
                    <a:pt x="10576" y="26005"/>
                  </a:lnTo>
                  <a:lnTo>
                    <a:pt x="11183" y="26126"/>
                  </a:lnTo>
                  <a:lnTo>
                    <a:pt x="11830" y="26207"/>
                  </a:lnTo>
                  <a:lnTo>
                    <a:pt x="12477" y="26248"/>
                  </a:lnTo>
                  <a:lnTo>
                    <a:pt x="13124" y="26268"/>
                  </a:lnTo>
                  <a:lnTo>
                    <a:pt x="13711" y="26248"/>
                  </a:lnTo>
                  <a:lnTo>
                    <a:pt x="14378" y="26207"/>
                  </a:lnTo>
                  <a:lnTo>
                    <a:pt x="15045" y="26126"/>
                  </a:lnTo>
                  <a:lnTo>
                    <a:pt x="15692" y="26005"/>
                  </a:lnTo>
                  <a:lnTo>
                    <a:pt x="16339" y="25863"/>
                  </a:lnTo>
                  <a:lnTo>
                    <a:pt x="16966" y="25681"/>
                  </a:lnTo>
                  <a:lnTo>
                    <a:pt x="17573" y="25479"/>
                  </a:lnTo>
                  <a:lnTo>
                    <a:pt x="18180" y="25257"/>
                  </a:lnTo>
                  <a:lnTo>
                    <a:pt x="18766" y="24994"/>
                  </a:lnTo>
                  <a:lnTo>
                    <a:pt x="19332" y="24690"/>
                  </a:lnTo>
                  <a:lnTo>
                    <a:pt x="19898" y="24387"/>
                  </a:lnTo>
                  <a:lnTo>
                    <a:pt x="20424" y="24043"/>
                  </a:lnTo>
                  <a:lnTo>
                    <a:pt x="20950" y="23679"/>
                  </a:lnTo>
                  <a:lnTo>
                    <a:pt x="21435" y="23295"/>
                  </a:lnTo>
                  <a:lnTo>
                    <a:pt x="21920" y="22871"/>
                  </a:lnTo>
                  <a:lnTo>
                    <a:pt x="22385" y="22446"/>
                  </a:lnTo>
                  <a:lnTo>
                    <a:pt x="22810" y="21981"/>
                  </a:lnTo>
                  <a:lnTo>
                    <a:pt x="23235" y="21516"/>
                  </a:lnTo>
                  <a:lnTo>
                    <a:pt x="23619" y="21010"/>
                  </a:lnTo>
                  <a:lnTo>
                    <a:pt x="23983" y="20505"/>
                  </a:lnTo>
                  <a:lnTo>
                    <a:pt x="24327" y="19979"/>
                  </a:lnTo>
                  <a:lnTo>
                    <a:pt x="24650" y="19433"/>
                  </a:lnTo>
                  <a:lnTo>
                    <a:pt x="24933" y="18867"/>
                  </a:lnTo>
                  <a:lnTo>
                    <a:pt x="25196" y="18280"/>
                  </a:lnTo>
                  <a:lnTo>
                    <a:pt x="25439" y="17694"/>
                  </a:lnTo>
                  <a:lnTo>
                    <a:pt x="25641" y="17087"/>
                  </a:lnTo>
                  <a:lnTo>
                    <a:pt x="25823" y="16461"/>
                  </a:lnTo>
                  <a:lnTo>
                    <a:pt x="25985" y="15834"/>
                  </a:lnTo>
                  <a:lnTo>
                    <a:pt x="26106" y="15207"/>
                  </a:lnTo>
                  <a:lnTo>
                    <a:pt x="26187" y="14540"/>
                  </a:lnTo>
                  <a:lnTo>
                    <a:pt x="26248" y="13892"/>
                  </a:lnTo>
                  <a:lnTo>
                    <a:pt x="26268" y="13225"/>
                  </a:lnTo>
                  <a:lnTo>
                    <a:pt x="26248" y="12538"/>
                  </a:lnTo>
                  <a:lnTo>
                    <a:pt x="26207" y="11870"/>
                  </a:lnTo>
                  <a:lnTo>
                    <a:pt x="26126" y="11203"/>
                  </a:lnTo>
                  <a:lnTo>
                    <a:pt x="26005" y="10556"/>
                  </a:lnTo>
                  <a:lnTo>
                    <a:pt x="25863" y="9909"/>
                  </a:lnTo>
                  <a:lnTo>
                    <a:pt x="25682" y="9282"/>
                  </a:lnTo>
                  <a:lnTo>
                    <a:pt x="25479" y="8675"/>
                  </a:lnTo>
                  <a:lnTo>
                    <a:pt x="25257" y="8069"/>
                  </a:lnTo>
                  <a:lnTo>
                    <a:pt x="24994" y="7482"/>
                  </a:lnTo>
                  <a:lnTo>
                    <a:pt x="24711" y="6916"/>
                  </a:lnTo>
                  <a:lnTo>
                    <a:pt x="24387" y="6370"/>
                  </a:lnTo>
                  <a:lnTo>
                    <a:pt x="24044" y="5824"/>
                  </a:lnTo>
                  <a:lnTo>
                    <a:pt x="23680" y="5319"/>
                  </a:lnTo>
                  <a:lnTo>
                    <a:pt x="23295" y="4813"/>
                  </a:lnTo>
                  <a:lnTo>
                    <a:pt x="22891" y="4328"/>
                  </a:lnTo>
                  <a:lnTo>
                    <a:pt x="22446" y="3883"/>
                  </a:lnTo>
                  <a:lnTo>
                    <a:pt x="22001" y="3438"/>
                  </a:lnTo>
                  <a:lnTo>
                    <a:pt x="21516" y="3034"/>
                  </a:lnTo>
                  <a:lnTo>
                    <a:pt x="21031" y="2629"/>
                  </a:lnTo>
                  <a:lnTo>
                    <a:pt x="20505" y="2265"/>
                  </a:lnTo>
                  <a:lnTo>
                    <a:pt x="19979" y="1922"/>
                  </a:lnTo>
                  <a:lnTo>
                    <a:pt x="19433" y="1598"/>
                  </a:lnTo>
                  <a:lnTo>
                    <a:pt x="18867" y="1315"/>
                  </a:lnTo>
                  <a:lnTo>
                    <a:pt x="18301" y="1052"/>
                  </a:lnTo>
                  <a:lnTo>
                    <a:pt x="17694" y="810"/>
                  </a:lnTo>
                  <a:lnTo>
                    <a:pt x="17088" y="607"/>
                  </a:lnTo>
                  <a:lnTo>
                    <a:pt x="16481" y="425"/>
                  </a:lnTo>
                  <a:lnTo>
                    <a:pt x="15834" y="284"/>
                  </a:lnTo>
                  <a:lnTo>
                    <a:pt x="15207" y="162"/>
                  </a:lnTo>
                  <a:lnTo>
                    <a:pt x="14560" y="61"/>
                  </a:lnTo>
                  <a:lnTo>
                    <a:pt x="13893" y="21"/>
                  </a:lnTo>
                  <a:lnTo>
                    <a:pt x="13225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0"/>
            <p:cNvSpPr/>
            <p:nvPr/>
          </p:nvSpPr>
          <p:spPr>
            <a:xfrm>
              <a:off x="2764800" y="445375"/>
              <a:ext cx="178975" cy="129450"/>
            </a:xfrm>
            <a:custGeom>
              <a:avLst/>
              <a:gdLst/>
              <a:ahLst/>
              <a:cxnLst/>
              <a:rect l="l" t="t" r="r" b="b"/>
              <a:pathLst>
                <a:path w="7159" h="5178" extrusionOk="0">
                  <a:moveTo>
                    <a:pt x="3681" y="324"/>
                  </a:moveTo>
                  <a:lnTo>
                    <a:pt x="4004" y="344"/>
                  </a:lnTo>
                  <a:lnTo>
                    <a:pt x="4308" y="365"/>
                  </a:lnTo>
                  <a:lnTo>
                    <a:pt x="4611" y="425"/>
                  </a:lnTo>
                  <a:lnTo>
                    <a:pt x="4894" y="486"/>
                  </a:lnTo>
                  <a:lnTo>
                    <a:pt x="5157" y="587"/>
                  </a:lnTo>
                  <a:lnTo>
                    <a:pt x="5420" y="688"/>
                  </a:lnTo>
                  <a:lnTo>
                    <a:pt x="5642" y="809"/>
                  </a:lnTo>
                  <a:lnTo>
                    <a:pt x="5865" y="931"/>
                  </a:lnTo>
                  <a:lnTo>
                    <a:pt x="6067" y="1093"/>
                  </a:lnTo>
                  <a:lnTo>
                    <a:pt x="6249" y="1254"/>
                  </a:lnTo>
                  <a:lnTo>
                    <a:pt x="6411" y="1416"/>
                  </a:lnTo>
                  <a:lnTo>
                    <a:pt x="6552" y="1618"/>
                  </a:lnTo>
                  <a:lnTo>
                    <a:pt x="6653" y="1800"/>
                  </a:lnTo>
                  <a:lnTo>
                    <a:pt x="6734" y="2002"/>
                  </a:lnTo>
                  <a:lnTo>
                    <a:pt x="6795" y="2225"/>
                  </a:lnTo>
                  <a:lnTo>
                    <a:pt x="6815" y="2447"/>
                  </a:lnTo>
                  <a:lnTo>
                    <a:pt x="6815" y="2670"/>
                  </a:lnTo>
                  <a:lnTo>
                    <a:pt x="6775" y="2892"/>
                  </a:lnTo>
                  <a:lnTo>
                    <a:pt x="6714" y="3115"/>
                  </a:lnTo>
                  <a:lnTo>
                    <a:pt x="6613" y="3337"/>
                  </a:lnTo>
                  <a:lnTo>
                    <a:pt x="6471" y="3539"/>
                  </a:lnTo>
                  <a:lnTo>
                    <a:pt x="6330" y="3721"/>
                  </a:lnTo>
                  <a:lnTo>
                    <a:pt x="6148" y="3903"/>
                  </a:lnTo>
                  <a:lnTo>
                    <a:pt x="5946" y="4085"/>
                  </a:lnTo>
                  <a:lnTo>
                    <a:pt x="5723" y="4227"/>
                  </a:lnTo>
                  <a:lnTo>
                    <a:pt x="5481" y="4368"/>
                  </a:lnTo>
                  <a:lnTo>
                    <a:pt x="5218" y="4490"/>
                  </a:lnTo>
                  <a:lnTo>
                    <a:pt x="4935" y="4611"/>
                  </a:lnTo>
                  <a:lnTo>
                    <a:pt x="4631" y="4692"/>
                  </a:lnTo>
                  <a:lnTo>
                    <a:pt x="4328" y="4773"/>
                  </a:lnTo>
                  <a:lnTo>
                    <a:pt x="4004" y="4813"/>
                  </a:lnTo>
                  <a:lnTo>
                    <a:pt x="3681" y="4833"/>
                  </a:lnTo>
                  <a:lnTo>
                    <a:pt x="3337" y="4833"/>
                  </a:lnTo>
                  <a:lnTo>
                    <a:pt x="3014" y="4813"/>
                  </a:lnTo>
                  <a:lnTo>
                    <a:pt x="2710" y="4773"/>
                  </a:lnTo>
                  <a:lnTo>
                    <a:pt x="2407" y="4712"/>
                  </a:lnTo>
                  <a:lnTo>
                    <a:pt x="2124" y="4631"/>
                  </a:lnTo>
                  <a:lnTo>
                    <a:pt x="1841" y="4530"/>
                  </a:lnTo>
                  <a:lnTo>
                    <a:pt x="1598" y="4409"/>
                  </a:lnTo>
                  <a:lnTo>
                    <a:pt x="1356" y="4287"/>
                  </a:lnTo>
                  <a:lnTo>
                    <a:pt x="1133" y="4126"/>
                  </a:lnTo>
                  <a:lnTo>
                    <a:pt x="951" y="3964"/>
                  </a:lnTo>
                  <a:lnTo>
                    <a:pt x="769" y="3782"/>
                  </a:lnTo>
                  <a:lnTo>
                    <a:pt x="628" y="3600"/>
                  </a:lnTo>
                  <a:lnTo>
                    <a:pt x="506" y="3398"/>
                  </a:lnTo>
                  <a:lnTo>
                    <a:pt x="425" y="3175"/>
                  </a:lnTo>
                  <a:lnTo>
                    <a:pt x="365" y="2953"/>
                  </a:lnTo>
                  <a:lnTo>
                    <a:pt x="344" y="2730"/>
                  </a:lnTo>
                  <a:lnTo>
                    <a:pt x="344" y="2508"/>
                  </a:lnTo>
                  <a:lnTo>
                    <a:pt x="385" y="2265"/>
                  </a:lnTo>
                  <a:lnTo>
                    <a:pt x="446" y="2063"/>
                  </a:lnTo>
                  <a:lnTo>
                    <a:pt x="547" y="1841"/>
                  </a:lnTo>
                  <a:lnTo>
                    <a:pt x="688" y="1639"/>
                  </a:lnTo>
                  <a:lnTo>
                    <a:pt x="830" y="1457"/>
                  </a:lnTo>
                  <a:lnTo>
                    <a:pt x="1012" y="1275"/>
                  </a:lnTo>
                  <a:lnTo>
                    <a:pt x="1214" y="1093"/>
                  </a:lnTo>
                  <a:lnTo>
                    <a:pt x="1436" y="931"/>
                  </a:lnTo>
                  <a:lnTo>
                    <a:pt x="1679" y="809"/>
                  </a:lnTo>
                  <a:lnTo>
                    <a:pt x="1942" y="668"/>
                  </a:lnTo>
                  <a:lnTo>
                    <a:pt x="2225" y="567"/>
                  </a:lnTo>
                  <a:lnTo>
                    <a:pt x="2528" y="486"/>
                  </a:lnTo>
                  <a:lnTo>
                    <a:pt x="2832" y="405"/>
                  </a:lnTo>
                  <a:lnTo>
                    <a:pt x="3155" y="365"/>
                  </a:lnTo>
                  <a:lnTo>
                    <a:pt x="3479" y="324"/>
                  </a:lnTo>
                  <a:close/>
                  <a:moveTo>
                    <a:pt x="3458" y="1"/>
                  </a:moveTo>
                  <a:lnTo>
                    <a:pt x="3095" y="21"/>
                  </a:lnTo>
                  <a:lnTo>
                    <a:pt x="2751" y="81"/>
                  </a:lnTo>
                  <a:lnTo>
                    <a:pt x="2407" y="162"/>
                  </a:lnTo>
                  <a:lnTo>
                    <a:pt x="2083" y="263"/>
                  </a:lnTo>
                  <a:lnTo>
                    <a:pt x="1780" y="385"/>
                  </a:lnTo>
                  <a:lnTo>
                    <a:pt x="1497" y="526"/>
                  </a:lnTo>
                  <a:lnTo>
                    <a:pt x="1214" y="688"/>
                  </a:lnTo>
                  <a:lnTo>
                    <a:pt x="971" y="870"/>
                  </a:lnTo>
                  <a:lnTo>
                    <a:pt x="749" y="1072"/>
                  </a:lnTo>
                  <a:lnTo>
                    <a:pt x="547" y="1275"/>
                  </a:lnTo>
                  <a:lnTo>
                    <a:pt x="385" y="1497"/>
                  </a:lnTo>
                  <a:lnTo>
                    <a:pt x="243" y="1719"/>
                  </a:lnTo>
                  <a:lnTo>
                    <a:pt x="142" y="1962"/>
                  </a:lnTo>
                  <a:lnTo>
                    <a:pt x="61" y="2225"/>
                  </a:lnTo>
                  <a:lnTo>
                    <a:pt x="21" y="2488"/>
                  </a:lnTo>
                  <a:lnTo>
                    <a:pt x="1" y="2751"/>
                  </a:lnTo>
                  <a:lnTo>
                    <a:pt x="41" y="2993"/>
                  </a:lnTo>
                  <a:lnTo>
                    <a:pt x="102" y="3236"/>
                  </a:lnTo>
                  <a:lnTo>
                    <a:pt x="183" y="3479"/>
                  </a:lnTo>
                  <a:lnTo>
                    <a:pt x="304" y="3701"/>
                  </a:lnTo>
                  <a:lnTo>
                    <a:pt x="466" y="3923"/>
                  </a:lnTo>
                  <a:lnTo>
                    <a:pt x="628" y="4126"/>
                  </a:lnTo>
                  <a:lnTo>
                    <a:pt x="830" y="4308"/>
                  </a:lnTo>
                  <a:lnTo>
                    <a:pt x="1052" y="4469"/>
                  </a:lnTo>
                  <a:lnTo>
                    <a:pt x="1315" y="4631"/>
                  </a:lnTo>
                  <a:lnTo>
                    <a:pt x="1578" y="4773"/>
                  </a:lnTo>
                  <a:lnTo>
                    <a:pt x="1861" y="4894"/>
                  </a:lnTo>
                  <a:lnTo>
                    <a:pt x="2144" y="4995"/>
                  </a:lnTo>
                  <a:lnTo>
                    <a:pt x="2468" y="5076"/>
                  </a:lnTo>
                  <a:lnTo>
                    <a:pt x="2791" y="5137"/>
                  </a:lnTo>
                  <a:lnTo>
                    <a:pt x="3135" y="5157"/>
                  </a:lnTo>
                  <a:lnTo>
                    <a:pt x="3479" y="5177"/>
                  </a:lnTo>
                  <a:lnTo>
                    <a:pt x="3701" y="5177"/>
                  </a:lnTo>
                  <a:lnTo>
                    <a:pt x="4065" y="5137"/>
                  </a:lnTo>
                  <a:lnTo>
                    <a:pt x="4409" y="5096"/>
                  </a:lnTo>
                  <a:lnTo>
                    <a:pt x="4753" y="5015"/>
                  </a:lnTo>
                  <a:lnTo>
                    <a:pt x="5076" y="4914"/>
                  </a:lnTo>
                  <a:lnTo>
                    <a:pt x="5379" y="4793"/>
                  </a:lnTo>
                  <a:lnTo>
                    <a:pt x="5683" y="4631"/>
                  </a:lnTo>
                  <a:lnTo>
                    <a:pt x="5946" y="4469"/>
                  </a:lnTo>
                  <a:lnTo>
                    <a:pt x="6188" y="4308"/>
                  </a:lnTo>
                  <a:lnTo>
                    <a:pt x="6411" y="4105"/>
                  </a:lnTo>
                  <a:lnTo>
                    <a:pt x="6613" y="3903"/>
                  </a:lnTo>
                  <a:lnTo>
                    <a:pt x="6775" y="3681"/>
                  </a:lnTo>
                  <a:lnTo>
                    <a:pt x="6916" y="3438"/>
                  </a:lnTo>
                  <a:lnTo>
                    <a:pt x="7038" y="3196"/>
                  </a:lnTo>
                  <a:lnTo>
                    <a:pt x="7098" y="2953"/>
                  </a:lnTo>
                  <a:lnTo>
                    <a:pt x="7159" y="2690"/>
                  </a:lnTo>
                  <a:lnTo>
                    <a:pt x="7159" y="2427"/>
                  </a:lnTo>
                  <a:lnTo>
                    <a:pt x="7118" y="2164"/>
                  </a:lnTo>
                  <a:lnTo>
                    <a:pt x="7058" y="1901"/>
                  </a:lnTo>
                  <a:lnTo>
                    <a:pt x="6957" y="1659"/>
                  </a:lnTo>
                  <a:lnTo>
                    <a:pt x="6835" y="1436"/>
                  </a:lnTo>
                  <a:lnTo>
                    <a:pt x="6674" y="1214"/>
                  </a:lnTo>
                  <a:lnTo>
                    <a:pt x="6471" y="1012"/>
                  </a:lnTo>
                  <a:lnTo>
                    <a:pt x="6269" y="830"/>
                  </a:lnTo>
                  <a:lnTo>
                    <a:pt x="6027" y="648"/>
                  </a:lnTo>
                  <a:lnTo>
                    <a:pt x="5764" y="486"/>
                  </a:lnTo>
                  <a:lnTo>
                    <a:pt x="5481" y="344"/>
                  </a:lnTo>
                  <a:lnTo>
                    <a:pt x="5177" y="243"/>
                  </a:lnTo>
                  <a:lnTo>
                    <a:pt x="4854" y="142"/>
                  </a:lnTo>
                  <a:lnTo>
                    <a:pt x="4530" y="61"/>
                  </a:lnTo>
                  <a:lnTo>
                    <a:pt x="4186" y="21"/>
                  </a:lnTo>
                  <a:lnTo>
                    <a:pt x="3822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0"/>
            <p:cNvSpPr/>
            <p:nvPr/>
          </p:nvSpPr>
          <p:spPr>
            <a:xfrm>
              <a:off x="2852775" y="566200"/>
              <a:ext cx="17700" cy="217400"/>
            </a:xfrm>
            <a:custGeom>
              <a:avLst/>
              <a:gdLst/>
              <a:ahLst/>
              <a:cxnLst/>
              <a:rect l="l" t="t" r="r" b="b"/>
              <a:pathLst>
                <a:path w="708" h="8696" extrusionOk="0">
                  <a:moveTo>
                    <a:pt x="162" y="0"/>
                  </a:moveTo>
                  <a:lnTo>
                    <a:pt x="101" y="21"/>
                  </a:lnTo>
                  <a:lnTo>
                    <a:pt x="41" y="61"/>
                  </a:lnTo>
                  <a:lnTo>
                    <a:pt x="20" y="122"/>
                  </a:lnTo>
                  <a:lnTo>
                    <a:pt x="0" y="182"/>
                  </a:lnTo>
                  <a:lnTo>
                    <a:pt x="364" y="8534"/>
                  </a:lnTo>
                  <a:lnTo>
                    <a:pt x="384" y="8594"/>
                  </a:lnTo>
                  <a:lnTo>
                    <a:pt x="425" y="8655"/>
                  </a:lnTo>
                  <a:lnTo>
                    <a:pt x="485" y="8675"/>
                  </a:lnTo>
                  <a:lnTo>
                    <a:pt x="546" y="8695"/>
                  </a:lnTo>
                  <a:lnTo>
                    <a:pt x="607" y="8675"/>
                  </a:lnTo>
                  <a:lnTo>
                    <a:pt x="667" y="8635"/>
                  </a:lnTo>
                  <a:lnTo>
                    <a:pt x="688" y="8574"/>
                  </a:lnTo>
                  <a:lnTo>
                    <a:pt x="708" y="8513"/>
                  </a:lnTo>
                  <a:lnTo>
                    <a:pt x="344" y="162"/>
                  </a:lnTo>
                  <a:lnTo>
                    <a:pt x="324" y="102"/>
                  </a:lnTo>
                  <a:lnTo>
                    <a:pt x="283" y="4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0"/>
            <p:cNvSpPr/>
            <p:nvPr/>
          </p:nvSpPr>
          <p:spPr>
            <a:xfrm>
              <a:off x="2998350" y="595025"/>
              <a:ext cx="113275" cy="90000"/>
            </a:xfrm>
            <a:custGeom>
              <a:avLst/>
              <a:gdLst/>
              <a:ahLst/>
              <a:cxnLst/>
              <a:rect l="l" t="t" r="r" b="b"/>
              <a:pathLst>
                <a:path w="4531" h="3600" extrusionOk="0">
                  <a:moveTo>
                    <a:pt x="2023" y="344"/>
                  </a:moveTo>
                  <a:lnTo>
                    <a:pt x="2266" y="384"/>
                  </a:lnTo>
                  <a:lnTo>
                    <a:pt x="2508" y="445"/>
                  </a:lnTo>
                  <a:lnTo>
                    <a:pt x="2751" y="526"/>
                  </a:lnTo>
                  <a:lnTo>
                    <a:pt x="2933" y="607"/>
                  </a:lnTo>
                  <a:lnTo>
                    <a:pt x="3115" y="688"/>
                  </a:lnTo>
                  <a:lnTo>
                    <a:pt x="3277" y="789"/>
                  </a:lnTo>
                  <a:lnTo>
                    <a:pt x="3438" y="890"/>
                  </a:lnTo>
                  <a:lnTo>
                    <a:pt x="3580" y="1011"/>
                  </a:lnTo>
                  <a:lnTo>
                    <a:pt x="3721" y="1132"/>
                  </a:lnTo>
                  <a:lnTo>
                    <a:pt x="3843" y="1274"/>
                  </a:lnTo>
                  <a:lnTo>
                    <a:pt x="3944" y="1415"/>
                  </a:lnTo>
                  <a:lnTo>
                    <a:pt x="4025" y="1557"/>
                  </a:lnTo>
                  <a:lnTo>
                    <a:pt x="4085" y="1699"/>
                  </a:lnTo>
                  <a:lnTo>
                    <a:pt x="4146" y="1840"/>
                  </a:lnTo>
                  <a:lnTo>
                    <a:pt x="4187" y="1982"/>
                  </a:lnTo>
                  <a:lnTo>
                    <a:pt x="4187" y="2103"/>
                  </a:lnTo>
                  <a:lnTo>
                    <a:pt x="4187" y="2245"/>
                  </a:lnTo>
                  <a:lnTo>
                    <a:pt x="4166" y="2386"/>
                  </a:lnTo>
                  <a:lnTo>
                    <a:pt x="4126" y="2507"/>
                  </a:lnTo>
                  <a:lnTo>
                    <a:pt x="4085" y="2629"/>
                  </a:lnTo>
                  <a:lnTo>
                    <a:pt x="4005" y="2730"/>
                  </a:lnTo>
                  <a:lnTo>
                    <a:pt x="3924" y="2831"/>
                  </a:lnTo>
                  <a:lnTo>
                    <a:pt x="3823" y="2932"/>
                  </a:lnTo>
                  <a:lnTo>
                    <a:pt x="3701" y="3013"/>
                  </a:lnTo>
                  <a:lnTo>
                    <a:pt x="3580" y="3074"/>
                  </a:lnTo>
                  <a:lnTo>
                    <a:pt x="3438" y="3134"/>
                  </a:lnTo>
                  <a:lnTo>
                    <a:pt x="3277" y="3195"/>
                  </a:lnTo>
                  <a:lnTo>
                    <a:pt x="3095" y="3235"/>
                  </a:lnTo>
                  <a:lnTo>
                    <a:pt x="2913" y="3256"/>
                  </a:lnTo>
                  <a:lnTo>
                    <a:pt x="2549" y="3256"/>
                  </a:lnTo>
                  <a:lnTo>
                    <a:pt x="2367" y="3235"/>
                  </a:lnTo>
                  <a:lnTo>
                    <a:pt x="2164" y="3195"/>
                  </a:lnTo>
                  <a:lnTo>
                    <a:pt x="1982" y="3134"/>
                  </a:lnTo>
                  <a:lnTo>
                    <a:pt x="1780" y="3074"/>
                  </a:lnTo>
                  <a:lnTo>
                    <a:pt x="1598" y="2993"/>
                  </a:lnTo>
                  <a:lnTo>
                    <a:pt x="1416" y="2912"/>
                  </a:lnTo>
                  <a:lnTo>
                    <a:pt x="1254" y="2811"/>
                  </a:lnTo>
                  <a:lnTo>
                    <a:pt x="1093" y="2710"/>
                  </a:lnTo>
                  <a:lnTo>
                    <a:pt x="951" y="2588"/>
                  </a:lnTo>
                  <a:lnTo>
                    <a:pt x="830" y="2467"/>
                  </a:lnTo>
                  <a:lnTo>
                    <a:pt x="709" y="2346"/>
                  </a:lnTo>
                  <a:lnTo>
                    <a:pt x="607" y="2204"/>
                  </a:lnTo>
                  <a:lnTo>
                    <a:pt x="527" y="2063"/>
                  </a:lnTo>
                  <a:lnTo>
                    <a:pt x="446" y="1941"/>
                  </a:lnTo>
                  <a:lnTo>
                    <a:pt x="405" y="1800"/>
                  </a:lnTo>
                  <a:lnTo>
                    <a:pt x="365" y="1658"/>
                  </a:lnTo>
                  <a:lnTo>
                    <a:pt x="345" y="1517"/>
                  </a:lnTo>
                  <a:lnTo>
                    <a:pt x="345" y="1375"/>
                  </a:lnTo>
                  <a:lnTo>
                    <a:pt x="365" y="1233"/>
                  </a:lnTo>
                  <a:lnTo>
                    <a:pt x="405" y="1092"/>
                  </a:lnTo>
                  <a:lnTo>
                    <a:pt x="446" y="971"/>
                  </a:lnTo>
                  <a:lnTo>
                    <a:pt x="527" y="870"/>
                  </a:lnTo>
                  <a:lnTo>
                    <a:pt x="607" y="768"/>
                  </a:lnTo>
                  <a:lnTo>
                    <a:pt x="709" y="667"/>
                  </a:lnTo>
                  <a:lnTo>
                    <a:pt x="830" y="586"/>
                  </a:lnTo>
                  <a:lnTo>
                    <a:pt x="971" y="526"/>
                  </a:lnTo>
                  <a:lnTo>
                    <a:pt x="1113" y="465"/>
                  </a:lnTo>
                  <a:lnTo>
                    <a:pt x="1254" y="404"/>
                  </a:lnTo>
                  <a:lnTo>
                    <a:pt x="1517" y="364"/>
                  </a:lnTo>
                  <a:lnTo>
                    <a:pt x="1800" y="344"/>
                  </a:lnTo>
                  <a:close/>
                  <a:moveTo>
                    <a:pt x="1780" y="0"/>
                  </a:moveTo>
                  <a:lnTo>
                    <a:pt x="1578" y="20"/>
                  </a:lnTo>
                  <a:lnTo>
                    <a:pt x="1376" y="40"/>
                  </a:lnTo>
                  <a:lnTo>
                    <a:pt x="1174" y="81"/>
                  </a:lnTo>
                  <a:lnTo>
                    <a:pt x="992" y="142"/>
                  </a:lnTo>
                  <a:lnTo>
                    <a:pt x="810" y="222"/>
                  </a:lnTo>
                  <a:lnTo>
                    <a:pt x="648" y="324"/>
                  </a:lnTo>
                  <a:lnTo>
                    <a:pt x="486" y="425"/>
                  </a:lnTo>
                  <a:lnTo>
                    <a:pt x="365" y="546"/>
                  </a:lnTo>
                  <a:lnTo>
                    <a:pt x="243" y="667"/>
                  </a:lnTo>
                  <a:lnTo>
                    <a:pt x="163" y="829"/>
                  </a:lnTo>
                  <a:lnTo>
                    <a:pt x="82" y="971"/>
                  </a:lnTo>
                  <a:lnTo>
                    <a:pt x="41" y="1153"/>
                  </a:lnTo>
                  <a:lnTo>
                    <a:pt x="21" y="1314"/>
                  </a:lnTo>
                  <a:lnTo>
                    <a:pt x="1" y="1496"/>
                  </a:lnTo>
                  <a:lnTo>
                    <a:pt x="21" y="1658"/>
                  </a:lnTo>
                  <a:lnTo>
                    <a:pt x="61" y="1840"/>
                  </a:lnTo>
                  <a:lnTo>
                    <a:pt x="122" y="2002"/>
                  </a:lnTo>
                  <a:lnTo>
                    <a:pt x="203" y="2184"/>
                  </a:lnTo>
                  <a:lnTo>
                    <a:pt x="304" y="2346"/>
                  </a:lnTo>
                  <a:lnTo>
                    <a:pt x="425" y="2507"/>
                  </a:lnTo>
                  <a:lnTo>
                    <a:pt x="547" y="2669"/>
                  </a:lnTo>
                  <a:lnTo>
                    <a:pt x="709" y="2811"/>
                  </a:lnTo>
                  <a:lnTo>
                    <a:pt x="870" y="2952"/>
                  </a:lnTo>
                  <a:lnTo>
                    <a:pt x="1052" y="3074"/>
                  </a:lnTo>
                  <a:lnTo>
                    <a:pt x="1234" y="3195"/>
                  </a:lnTo>
                  <a:lnTo>
                    <a:pt x="1457" y="3296"/>
                  </a:lnTo>
                  <a:lnTo>
                    <a:pt x="1659" y="3397"/>
                  </a:lnTo>
                  <a:lnTo>
                    <a:pt x="1942" y="3478"/>
                  </a:lnTo>
                  <a:lnTo>
                    <a:pt x="2205" y="3539"/>
                  </a:lnTo>
                  <a:lnTo>
                    <a:pt x="2468" y="3579"/>
                  </a:lnTo>
                  <a:lnTo>
                    <a:pt x="2731" y="3599"/>
                  </a:lnTo>
                  <a:lnTo>
                    <a:pt x="3054" y="3579"/>
                  </a:lnTo>
                  <a:lnTo>
                    <a:pt x="3357" y="3518"/>
                  </a:lnTo>
                  <a:lnTo>
                    <a:pt x="3560" y="3458"/>
                  </a:lnTo>
                  <a:lnTo>
                    <a:pt x="3721" y="3377"/>
                  </a:lnTo>
                  <a:lnTo>
                    <a:pt x="3903" y="3276"/>
                  </a:lnTo>
                  <a:lnTo>
                    <a:pt x="4045" y="3175"/>
                  </a:lnTo>
                  <a:lnTo>
                    <a:pt x="4166" y="3053"/>
                  </a:lnTo>
                  <a:lnTo>
                    <a:pt x="4288" y="2932"/>
                  </a:lnTo>
                  <a:lnTo>
                    <a:pt x="4369" y="2770"/>
                  </a:lnTo>
                  <a:lnTo>
                    <a:pt x="4449" y="2629"/>
                  </a:lnTo>
                  <a:lnTo>
                    <a:pt x="4490" y="2447"/>
                  </a:lnTo>
                  <a:lnTo>
                    <a:pt x="4530" y="2285"/>
                  </a:lnTo>
                  <a:lnTo>
                    <a:pt x="4530" y="2103"/>
                  </a:lnTo>
                  <a:lnTo>
                    <a:pt x="4510" y="1941"/>
                  </a:lnTo>
                  <a:lnTo>
                    <a:pt x="4470" y="1759"/>
                  </a:lnTo>
                  <a:lnTo>
                    <a:pt x="4409" y="1577"/>
                  </a:lnTo>
                  <a:lnTo>
                    <a:pt x="4328" y="1395"/>
                  </a:lnTo>
                  <a:lnTo>
                    <a:pt x="4207" y="1233"/>
                  </a:lnTo>
                  <a:lnTo>
                    <a:pt x="4106" y="1072"/>
                  </a:lnTo>
                  <a:lnTo>
                    <a:pt x="3964" y="910"/>
                  </a:lnTo>
                  <a:lnTo>
                    <a:pt x="3802" y="768"/>
                  </a:lnTo>
                  <a:lnTo>
                    <a:pt x="3641" y="627"/>
                  </a:lnTo>
                  <a:lnTo>
                    <a:pt x="3459" y="506"/>
                  </a:lnTo>
                  <a:lnTo>
                    <a:pt x="3277" y="404"/>
                  </a:lnTo>
                  <a:lnTo>
                    <a:pt x="3074" y="303"/>
                  </a:lnTo>
                  <a:lnTo>
                    <a:pt x="2872" y="202"/>
                  </a:lnTo>
                  <a:lnTo>
                    <a:pt x="2650" y="142"/>
                  </a:lnTo>
                  <a:lnTo>
                    <a:pt x="2427" y="81"/>
                  </a:lnTo>
                  <a:lnTo>
                    <a:pt x="2225" y="40"/>
                  </a:lnTo>
                  <a:lnTo>
                    <a:pt x="2003" y="2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0"/>
            <p:cNvSpPr/>
            <p:nvPr/>
          </p:nvSpPr>
          <p:spPr>
            <a:xfrm>
              <a:off x="2990775" y="671850"/>
              <a:ext cx="55125" cy="131975"/>
            </a:xfrm>
            <a:custGeom>
              <a:avLst/>
              <a:gdLst/>
              <a:ahLst/>
              <a:cxnLst/>
              <a:rect l="l" t="t" r="r" b="b"/>
              <a:pathLst>
                <a:path w="2205" h="5279" extrusionOk="0">
                  <a:moveTo>
                    <a:pt x="1962" y="1"/>
                  </a:moveTo>
                  <a:lnTo>
                    <a:pt x="1901" y="41"/>
                  </a:lnTo>
                  <a:lnTo>
                    <a:pt x="1881" y="102"/>
                  </a:lnTo>
                  <a:lnTo>
                    <a:pt x="0" y="5056"/>
                  </a:lnTo>
                  <a:lnTo>
                    <a:pt x="0" y="5117"/>
                  </a:lnTo>
                  <a:lnTo>
                    <a:pt x="21" y="5177"/>
                  </a:lnTo>
                  <a:lnTo>
                    <a:pt x="41" y="5238"/>
                  </a:lnTo>
                  <a:lnTo>
                    <a:pt x="102" y="5278"/>
                  </a:lnTo>
                  <a:lnTo>
                    <a:pt x="223" y="5278"/>
                  </a:lnTo>
                  <a:lnTo>
                    <a:pt x="263" y="5258"/>
                  </a:lnTo>
                  <a:lnTo>
                    <a:pt x="304" y="5218"/>
                  </a:lnTo>
                  <a:lnTo>
                    <a:pt x="324" y="5177"/>
                  </a:lnTo>
                  <a:lnTo>
                    <a:pt x="2184" y="223"/>
                  </a:lnTo>
                  <a:lnTo>
                    <a:pt x="2205" y="162"/>
                  </a:lnTo>
                  <a:lnTo>
                    <a:pt x="2184" y="102"/>
                  </a:lnTo>
                  <a:lnTo>
                    <a:pt x="2144" y="41"/>
                  </a:lnTo>
                  <a:lnTo>
                    <a:pt x="2083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0"/>
            <p:cNvSpPr/>
            <p:nvPr/>
          </p:nvSpPr>
          <p:spPr>
            <a:xfrm>
              <a:off x="3286000" y="843225"/>
              <a:ext cx="91025" cy="111750"/>
            </a:xfrm>
            <a:custGeom>
              <a:avLst/>
              <a:gdLst/>
              <a:ahLst/>
              <a:cxnLst/>
              <a:rect l="l" t="t" r="r" b="b"/>
              <a:pathLst>
                <a:path w="3641" h="4470" extrusionOk="0">
                  <a:moveTo>
                    <a:pt x="1396" y="324"/>
                  </a:moveTo>
                  <a:lnTo>
                    <a:pt x="1558" y="344"/>
                  </a:lnTo>
                  <a:lnTo>
                    <a:pt x="1740" y="385"/>
                  </a:lnTo>
                  <a:lnTo>
                    <a:pt x="1921" y="445"/>
                  </a:lnTo>
                  <a:lnTo>
                    <a:pt x="2083" y="526"/>
                  </a:lnTo>
                  <a:lnTo>
                    <a:pt x="2245" y="627"/>
                  </a:lnTo>
                  <a:lnTo>
                    <a:pt x="2387" y="749"/>
                  </a:lnTo>
                  <a:lnTo>
                    <a:pt x="2508" y="870"/>
                  </a:lnTo>
                  <a:lnTo>
                    <a:pt x="2649" y="1012"/>
                  </a:lnTo>
                  <a:lnTo>
                    <a:pt x="2771" y="1153"/>
                  </a:lnTo>
                  <a:lnTo>
                    <a:pt x="2872" y="1315"/>
                  </a:lnTo>
                  <a:lnTo>
                    <a:pt x="2973" y="1477"/>
                  </a:lnTo>
                  <a:lnTo>
                    <a:pt x="3054" y="1659"/>
                  </a:lnTo>
                  <a:lnTo>
                    <a:pt x="3135" y="1861"/>
                  </a:lnTo>
                  <a:lnTo>
                    <a:pt x="3195" y="2043"/>
                  </a:lnTo>
                  <a:lnTo>
                    <a:pt x="3256" y="2225"/>
                  </a:lnTo>
                  <a:lnTo>
                    <a:pt x="3276" y="2427"/>
                  </a:lnTo>
                  <a:lnTo>
                    <a:pt x="3297" y="2609"/>
                  </a:lnTo>
                  <a:lnTo>
                    <a:pt x="3317" y="2771"/>
                  </a:lnTo>
                  <a:lnTo>
                    <a:pt x="3297" y="2953"/>
                  </a:lnTo>
                  <a:lnTo>
                    <a:pt x="3276" y="3115"/>
                  </a:lnTo>
                  <a:lnTo>
                    <a:pt x="3236" y="3276"/>
                  </a:lnTo>
                  <a:lnTo>
                    <a:pt x="3195" y="3418"/>
                  </a:lnTo>
                  <a:lnTo>
                    <a:pt x="3135" y="3559"/>
                  </a:lnTo>
                  <a:lnTo>
                    <a:pt x="3054" y="3681"/>
                  </a:lnTo>
                  <a:lnTo>
                    <a:pt x="2973" y="3802"/>
                  </a:lnTo>
                  <a:lnTo>
                    <a:pt x="2872" y="3903"/>
                  </a:lnTo>
                  <a:lnTo>
                    <a:pt x="2771" y="3984"/>
                  </a:lnTo>
                  <a:lnTo>
                    <a:pt x="2649" y="4045"/>
                  </a:lnTo>
                  <a:lnTo>
                    <a:pt x="2508" y="4085"/>
                  </a:lnTo>
                  <a:lnTo>
                    <a:pt x="2387" y="4126"/>
                  </a:lnTo>
                  <a:lnTo>
                    <a:pt x="2124" y="4126"/>
                  </a:lnTo>
                  <a:lnTo>
                    <a:pt x="1982" y="4105"/>
                  </a:lnTo>
                  <a:lnTo>
                    <a:pt x="1841" y="4065"/>
                  </a:lnTo>
                  <a:lnTo>
                    <a:pt x="1679" y="4004"/>
                  </a:lnTo>
                  <a:lnTo>
                    <a:pt x="1537" y="3923"/>
                  </a:lnTo>
                  <a:lnTo>
                    <a:pt x="1396" y="3822"/>
                  </a:lnTo>
                  <a:lnTo>
                    <a:pt x="1254" y="3721"/>
                  </a:lnTo>
                  <a:lnTo>
                    <a:pt x="1113" y="3600"/>
                  </a:lnTo>
                  <a:lnTo>
                    <a:pt x="991" y="3458"/>
                  </a:lnTo>
                  <a:lnTo>
                    <a:pt x="870" y="3317"/>
                  </a:lnTo>
                  <a:lnTo>
                    <a:pt x="769" y="3155"/>
                  </a:lnTo>
                  <a:lnTo>
                    <a:pt x="668" y="2973"/>
                  </a:lnTo>
                  <a:lnTo>
                    <a:pt x="567" y="2791"/>
                  </a:lnTo>
                  <a:lnTo>
                    <a:pt x="486" y="2609"/>
                  </a:lnTo>
                  <a:lnTo>
                    <a:pt x="425" y="2407"/>
                  </a:lnTo>
                  <a:lnTo>
                    <a:pt x="385" y="2225"/>
                  </a:lnTo>
                  <a:lnTo>
                    <a:pt x="344" y="2043"/>
                  </a:lnTo>
                  <a:lnTo>
                    <a:pt x="324" y="1861"/>
                  </a:lnTo>
                  <a:lnTo>
                    <a:pt x="324" y="1679"/>
                  </a:lnTo>
                  <a:lnTo>
                    <a:pt x="344" y="1517"/>
                  </a:lnTo>
                  <a:lnTo>
                    <a:pt x="364" y="1335"/>
                  </a:lnTo>
                  <a:lnTo>
                    <a:pt x="385" y="1194"/>
                  </a:lnTo>
                  <a:lnTo>
                    <a:pt x="445" y="1032"/>
                  </a:lnTo>
                  <a:lnTo>
                    <a:pt x="506" y="910"/>
                  </a:lnTo>
                  <a:lnTo>
                    <a:pt x="567" y="769"/>
                  </a:lnTo>
                  <a:lnTo>
                    <a:pt x="668" y="668"/>
                  </a:lnTo>
                  <a:lnTo>
                    <a:pt x="769" y="567"/>
                  </a:lnTo>
                  <a:lnTo>
                    <a:pt x="870" y="486"/>
                  </a:lnTo>
                  <a:lnTo>
                    <a:pt x="991" y="405"/>
                  </a:lnTo>
                  <a:lnTo>
                    <a:pt x="1194" y="344"/>
                  </a:lnTo>
                  <a:lnTo>
                    <a:pt x="1396" y="324"/>
                  </a:lnTo>
                  <a:close/>
                  <a:moveTo>
                    <a:pt x="1194" y="1"/>
                  </a:moveTo>
                  <a:lnTo>
                    <a:pt x="1012" y="41"/>
                  </a:lnTo>
                  <a:lnTo>
                    <a:pt x="850" y="102"/>
                  </a:lnTo>
                  <a:lnTo>
                    <a:pt x="708" y="183"/>
                  </a:lnTo>
                  <a:lnTo>
                    <a:pt x="567" y="304"/>
                  </a:lnTo>
                  <a:lnTo>
                    <a:pt x="445" y="405"/>
                  </a:lnTo>
                  <a:lnTo>
                    <a:pt x="324" y="546"/>
                  </a:lnTo>
                  <a:lnTo>
                    <a:pt x="243" y="708"/>
                  </a:lnTo>
                  <a:lnTo>
                    <a:pt x="162" y="870"/>
                  </a:lnTo>
                  <a:lnTo>
                    <a:pt x="102" y="1032"/>
                  </a:lnTo>
                  <a:lnTo>
                    <a:pt x="41" y="1234"/>
                  </a:lnTo>
                  <a:lnTo>
                    <a:pt x="21" y="1416"/>
                  </a:lnTo>
                  <a:lnTo>
                    <a:pt x="1" y="1618"/>
                  </a:lnTo>
                  <a:lnTo>
                    <a:pt x="1" y="1841"/>
                  </a:lnTo>
                  <a:lnTo>
                    <a:pt x="21" y="2043"/>
                  </a:lnTo>
                  <a:lnTo>
                    <a:pt x="61" y="2265"/>
                  </a:lnTo>
                  <a:lnTo>
                    <a:pt x="102" y="2488"/>
                  </a:lnTo>
                  <a:lnTo>
                    <a:pt x="182" y="2710"/>
                  </a:lnTo>
                  <a:lnTo>
                    <a:pt x="263" y="2933"/>
                  </a:lnTo>
                  <a:lnTo>
                    <a:pt x="364" y="3135"/>
                  </a:lnTo>
                  <a:lnTo>
                    <a:pt x="486" y="3337"/>
                  </a:lnTo>
                  <a:lnTo>
                    <a:pt x="607" y="3519"/>
                  </a:lnTo>
                  <a:lnTo>
                    <a:pt x="749" y="3681"/>
                  </a:lnTo>
                  <a:lnTo>
                    <a:pt x="890" y="3842"/>
                  </a:lnTo>
                  <a:lnTo>
                    <a:pt x="1052" y="3984"/>
                  </a:lnTo>
                  <a:lnTo>
                    <a:pt x="1214" y="4105"/>
                  </a:lnTo>
                  <a:lnTo>
                    <a:pt x="1376" y="4206"/>
                  </a:lnTo>
                  <a:lnTo>
                    <a:pt x="1598" y="4328"/>
                  </a:lnTo>
                  <a:lnTo>
                    <a:pt x="1800" y="4409"/>
                  </a:lnTo>
                  <a:lnTo>
                    <a:pt x="2023" y="4449"/>
                  </a:lnTo>
                  <a:lnTo>
                    <a:pt x="2245" y="4469"/>
                  </a:lnTo>
                  <a:lnTo>
                    <a:pt x="2387" y="4449"/>
                  </a:lnTo>
                  <a:lnTo>
                    <a:pt x="2508" y="4429"/>
                  </a:lnTo>
                  <a:lnTo>
                    <a:pt x="2649" y="4409"/>
                  </a:lnTo>
                  <a:lnTo>
                    <a:pt x="2771" y="4348"/>
                  </a:lnTo>
                  <a:lnTo>
                    <a:pt x="2933" y="4267"/>
                  </a:lnTo>
                  <a:lnTo>
                    <a:pt x="3074" y="4166"/>
                  </a:lnTo>
                  <a:lnTo>
                    <a:pt x="3195" y="4045"/>
                  </a:lnTo>
                  <a:lnTo>
                    <a:pt x="3297" y="3903"/>
                  </a:lnTo>
                  <a:lnTo>
                    <a:pt x="3398" y="3762"/>
                  </a:lnTo>
                  <a:lnTo>
                    <a:pt x="3479" y="3600"/>
                  </a:lnTo>
                  <a:lnTo>
                    <a:pt x="3539" y="3418"/>
                  </a:lnTo>
                  <a:lnTo>
                    <a:pt x="3600" y="3236"/>
                  </a:lnTo>
                  <a:lnTo>
                    <a:pt x="3620" y="3034"/>
                  </a:lnTo>
                  <a:lnTo>
                    <a:pt x="3640" y="2831"/>
                  </a:lnTo>
                  <a:lnTo>
                    <a:pt x="3640" y="2629"/>
                  </a:lnTo>
                  <a:lnTo>
                    <a:pt x="3620" y="2407"/>
                  </a:lnTo>
                  <a:lnTo>
                    <a:pt x="3580" y="2184"/>
                  </a:lnTo>
                  <a:lnTo>
                    <a:pt x="3519" y="1962"/>
                  </a:lnTo>
                  <a:lnTo>
                    <a:pt x="3458" y="1740"/>
                  </a:lnTo>
                  <a:lnTo>
                    <a:pt x="3357" y="1537"/>
                  </a:lnTo>
                  <a:lnTo>
                    <a:pt x="3256" y="1315"/>
                  </a:lnTo>
                  <a:lnTo>
                    <a:pt x="3155" y="1133"/>
                  </a:lnTo>
                  <a:lnTo>
                    <a:pt x="3034" y="951"/>
                  </a:lnTo>
                  <a:lnTo>
                    <a:pt x="2892" y="789"/>
                  </a:lnTo>
                  <a:lnTo>
                    <a:pt x="2751" y="627"/>
                  </a:lnTo>
                  <a:lnTo>
                    <a:pt x="2589" y="486"/>
                  </a:lnTo>
                  <a:lnTo>
                    <a:pt x="2427" y="364"/>
                  </a:lnTo>
                  <a:lnTo>
                    <a:pt x="2265" y="243"/>
                  </a:lnTo>
                  <a:lnTo>
                    <a:pt x="2083" y="162"/>
                  </a:lnTo>
                  <a:lnTo>
                    <a:pt x="1901" y="81"/>
                  </a:lnTo>
                  <a:lnTo>
                    <a:pt x="1719" y="21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0"/>
            <p:cNvSpPr/>
            <p:nvPr/>
          </p:nvSpPr>
          <p:spPr>
            <a:xfrm>
              <a:off x="3171750" y="910450"/>
              <a:ext cx="128925" cy="63225"/>
            </a:xfrm>
            <a:custGeom>
              <a:avLst/>
              <a:gdLst/>
              <a:ahLst/>
              <a:cxnLst/>
              <a:rect l="l" t="t" r="r" b="b"/>
              <a:pathLst>
                <a:path w="5157" h="2529" extrusionOk="0">
                  <a:moveTo>
                    <a:pt x="4995" y="1"/>
                  </a:moveTo>
                  <a:lnTo>
                    <a:pt x="4914" y="21"/>
                  </a:lnTo>
                  <a:lnTo>
                    <a:pt x="102" y="2205"/>
                  </a:lnTo>
                  <a:lnTo>
                    <a:pt x="41" y="2245"/>
                  </a:lnTo>
                  <a:lnTo>
                    <a:pt x="21" y="2306"/>
                  </a:lnTo>
                  <a:lnTo>
                    <a:pt x="1" y="2367"/>
                  </a:lnTo>
                  <a:lnTo>
                    <a:pt x="21" y="2427"/>
                  </a:lnTo>
                  <a:lnTo>
                    <a:pt x="41" y="2468"/>
                  </a:lnTo>
                  <a:lnTo>
                    <a:pt x="81" y="2508"/>
                  </a:lnTo>
                  <a:lnTo>
                    <a:pt x="122" y="2529"/>
                  </a:lnTo>
                  <a:lnTo>
                    <a:pt x="162" y="2529"/>
                  </a:lnTo>
                  <a:lnTo>
                    <a:pt x="243" y="2508"/>
                  </a:lnTo>
                  <a:lnTo>
                    <a:pt x="5056" y="324"/>
                  </a:lnTo>
                  <a:lnTo>
                    <a:pt x="5116" y="284"/>
                  </a:lnTo>
                  <a:lnTo>
                    <a:pt x="5157" y="223"/>
                  </a:lnTo>
                  <a:lnTo>
                    <a:pt x="5157" y="163"/>
                  </a:lnTo>
                  <a:lnTo>
                    <a:pt x="5137" y="102"/>
                  </a:lnTo>
                  <a:lnTo>
                    <a:pt x="5096" y="41"/>
                  </a:lnTo>
                  <a:lnTo>
                    <a:pt x="5056" y="21"/>
                  </a:lnTo>
                  <a:lnTo>
                    <a:pt x="4995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0"/>
            <p:cNvSpPr/>
            <p:nvPr/>
          </p:nvSpPr>
          <p:spPr>
            <a:xfrm>
              <a:off x="3299150" y="1220850"/>
              <a:ext cx="89500" cy="113275"/>
            </a:xfrm>
            <a:custGeom>
              <a:avLst/>
              <a:gdLst/>
              <a:ahLst/>
              <a:cxnLst/>
              <a:rect l="l" t="t" r="r" b="b"/>
              <a:pathLst>
                <a:path w="3580" h="4531" extrusionOk="0">
                  <a:moveTo>
                    <a:pt x="2144" y="344"/>
                  </a:moveTo>
                  <a:lnTo>
                    <a:pt x="2326" y="365"/>
                  </a:lnTo>
                  <a:lnTo>
                    <a:pt x="2487" y="405"/>
                  </a:lnTo>
                  <a:lnTo>
                    <a:pt x="2609" y="466"/>
                  </a:lnTo>
                  <a:lnTo>
                    <a:pt x="2730" y="526"/>
                  </a:lnTo>
                  <a:lnTo>
                    <a:pt x="2831" y="607"/>
                  </a:lnTo>
                  <a:lnTo>
                    <a:pt x="2912" y="708"/>
                  </a:lnTo>
                  <a:lnTo>
                    <a:pt x="2993" y="830"/>
                  </a:lnTo>
                  <a:lnTo>
                    <a:pt x="3074" y="971"/>
                  </a:lnTo>
                  <a:lnTo>
                    <a:pt x="3134" y="1113"/>
                  </a:lnTo>
                  <a:lnTo>
                    <a:pt x="3175" y="1254"/>
                  </a:lnTo>
                  <a:lnTo>
                    <a:pt x="3215" y="1436"/>
                  </a:lnTo>
                  <a:lnTo>
                    <a:pt x="3236" y="1618"/>
                  </a:lnTo>
                  <a:lnTo>
                    <a:pt x="3236" y="1800"/>
                  </a:lnTo>
                  <a:lnTo>
                    <a:pt x="3236" y="1982"/>
                  </a:lnTo>
                  <a:lnTo>
                    <a:pt x="3215" y="2164"/>
                  </a:lnTo>
                  <a:lnTo>
                    <a:pt x="3175" y="2366"/>
                  </a:lnTo>
                  <a:lnTo>
                    <a:pt x="3134" y="2548"/>
                  </a:lnTo>
                  <a:lnTo>
                    <a:pt x="3074" y="2751"/>
                  </a:lnTo>
                  <a:lnTo>
                    <a:pt x="2993" y="2933"/>
                  </a:lnTo>
                  <a:lnTo>
                    <a:pt x="2892" y="3115"/>
                  </a:lnTo>
                  <a:lnTo>
                    <a:pt x="2791" y="3276"/>
                  </a:lnTo>
                  <a:lnTo>
                    <a:pt x="2690" y="3438"/>
                  </a:lnTo>
                  <a:lnTo>
                    <a:pt x="2568" y="3580"/>
                  </a:lnTo>
                  <a:lnTo>
                    <a:pt x="2447" y="3701"/>
                  </a:lnTo>
                  <a:lnTo>
                    <a:pt x="2326" y="3822"/>
                  </a:lnTo>
                  <a:lnTo>
                    <a:pt x="2204" y="3923"/>
                  </a:lnTo>
                  <a:lnTo>
                    <a:pt x="2063" y="4004"/>
                  </a:lnTo>
                  <a:lnTo>
                    <a:pt x="1921" y="4085"/>
                  </a:lnTo>
                  <a:lnTo>
                    <a:pt x="1780" y="4146"/>
                  </a:lnTo>
                  <a:lnTo>
                    <a:pt x="1638" y="4166"/>
                  </a:lnTo>
                  <a:lnTo>
                    <a:pt x="1497" y="4186"/>
                  </a:lnTo>
                  <a:lnTo>
                    <a:pt x="1355" y="4186"/>
                  </a:lnTo>
                  <a:lnTo>
                    <a:pt x="1214" y="4166"/>
                  </a:lnTo>
                  <a:lnTo>
                    <a:pt x="1092" y="4126"/>
                  </a:lnTo>
                  <a:lnTo>
                    <a:pt x="971" y="4085"/>
                  </a:lnTo>
                  <a:lnTo>
                    <a:pt x="850" y="4004"/>
                  </a:lnTo>
                  <a:lnTo>
                    <a:pt x="748" y="3923"/>
                  </a:lnTo>
                  <a:lnTo>
                    <a:pt x="647" y="3822"/>
                  </a:lnTo>
                  <a:lnTo>
                    <a:pt x="566" y="3701"/>
                  </a:lnTo>
                  <a:lnTo>
                    <a:pt x="506" y="3580"/>
                  </a:lnTo>
                  <a:lnTo>
                    <a:pt x="445" y="3438"/>
                  </a:lnTo>
                  <a:lnTo>
                    <a:pt x="384" y="3276"/>
                  </a:lnTo>
                  <a:lnTo>
                    <a:pt x="364" y="3094"/>
                  </a:lnTo>
                  <a:lnTo>
                    <a:pt x="344" y="2912"/>
                  </a:lnTo>
                  <a:lnTo>
                    <a:pt x="324" y="2730"/>
                  </a:lnTo>
                  <a:lnTo>
                    <a:pt x="344" y="2548"/>
                  </a:lnTo>
                  <a:lnTo>
                    <a:pt x="364" y="2366"/>
                  </a:lnTo>
                  <a:lnTo>
                    <a:pt x="384" y="2164"/>
                  </a:lnTo>
                  <a:lnTo>
                    <a:pt x="445" y="1982"/>
                  </a:lnTo>
                  <a:lnTo>
                    <a:pt x="506" y="1780"/>
                  </a:lnTo>
                  <a:lnTo>
                    <a:pt x="647" y="1477"/>
                  </a:lnTo>
                  <a:lnTo>
                    <a:pt x="809" y="1194"/>
                  </a:lnTo>
                  <a:lnTo>
                    <a:pt x="1011" y="951"/>
                  </a:lnTo>
                  <a:lnTo>
                    <a:pt x="1214" y="729"/>
                  </a:lnTo>
                  <a:lnTo>
                    <a:pt x="1436" y="567"/>
                  </a:lnTo>
                  <a:lnTo>
                    <a:pt x="1679" y="445"/>
                  </a:lnTo>
                  <a:lnTo>
                    <a:pt x="1901" y="365"/>
                  </a:lnTo>
                  <a:lnTo>
                    <a:pt x="2022" y="344"/>
                  </a:lnTo>
                  <a:close/>
                  <a:moveTo>
                    <a:pt x="2103" y="1"/>
                  </a:moveTo>
                  <a:lnTo>
                    <a:pt x="1921" y="21"/>
                  </a:lnTo>
                  <a:lnTo>
                    <a:pt x="1759" y="61"/>
                  </a:lnTo>
                  <a:lnTo>
                    <a:pt x="1577" y="122"/>
                  </a:lnTo>
                  <a:lnTo>
                    <a:pt x="1416" y="203"/>
                  </a:lnTo>
                  <a:lnTo>
                    <a:pt x="1234" y="304"/>
                  </a:lnTo>
                  <a:lnTo>
                    <a:pt x="1072" y="425"/>
                  </a:lnTo>
                  <a:lnTo>
                    <a:pt x="930" y="547"/>
                  </a:lnTo>
                  <a:lnTo>
                    <a:pt x="769" y="708"/>
                  </a:lnTo>
                  <a:lnTo>
                    <a:pt x="647" y="870"/>
                  </a:lnTo>
                  <a:lnTo>
                    <a:pt x="506" y="1052"/>
                  </a:lnTo>
                  <a:lnTo>
                    <a:pt x="384" y="1234"/>
                  </a:lnTo>
                  <a:lnTo>
                    <a:pt x="283" y="1456"/>
                  </a:lnTo>
                  <a:lnTo>
                    <a:pt x="202" y="1659"/>
                  </a:lnTo>
                  <a:lnTo>
                    <a:pt x="122" y="1881"/>
                  </a:lnTo>
                  <a:lnTo>
                    <a:pt x="61" y="2104"/>
                  </a:lnTo>
                  <a:lnTo>
                    <a:pt x="20" y="2326"/>
                  </a:lnTo>
                  <a:lnTo>
                    <a:pt x="0" y="2528"/>
                  </a:lnTo>
                  <a:lnTo>
                    <a:pt x="0" y="2751"/>
                  </a:lnTo>
                  <a:lnTo>
                    <a:pt x="0" y="2953"/>
                  </a:lnTo>
                  <a:lnTo>
                    <a:pt x="20" y="3155"/>
                  </a:lnTo>
                  <a:lnTo>
                    <a:pt x="81" y="3357"/>
                  </a:lnTo>
                  <a:lnTo>
                    <a:pt x="142" y="3559"/>
                  </a:lnTo>
                  <a:lnTo>
                    <a:pt x="202" y="3741"/>
                  </a:lnTo>
                  <a:lnTo>
                    <a:pt x="304" y="3903"/>
                  </a:lnTo>
                  <a:lnTo>
                    <a:pt x="405" y="4045"/>
                  </a:lnTo>
                  <a:lnTo>
                    <a:pt x="526" y="4166"/>
                  </a:lnTo>
                  <a:lnTo>
                    <a:pt x="668" y="4287"/>
                  </a:lnTo>
                  <a:lnTo>
                    <a:pt x="809" y="4368"/>
                  </a:lnTo>
                  <a:lnTo>
                    <a:pt x="971" y="4449"/>
                  </a:lnTo>
                  <a:lnTo>
                    <a:pt x="1193" y="4510"/>
                  </a:lnTo>
                  <a:lnTo>
                    <a:pt x="1416" y="4530"/>
                  </a:lnTo>
                  <a:lnTo>
                    <a:pt x="1557" y="4510"/>
                  </a:lnTo>
                  <a:lnTo>
                    <a:pt x="1699" y="4490"/>
                  </a:lnTo>
                  <a:lnTo>
                    <a:pt x="1861" y="4469"/>
                  </a:lnTo>
                  <a:lnTo>
                    <a:pt x="2002" y="4409"/>
                  </a:lnTo>
                  <a:lnTo>
                    <a:pt x="2144" y="4348"/>
                  </a:lnTo>
                  <a:lnTo>
                    <a:pt x="2285" y="4267"/>
                  </a:lnTo>
                  <a:lnTo>
                    <a:pt x="2407" y="4166"/>
                  </a:lnTo>
                  <a:lnTo>
                    <a:pt x="2548" y="4065"/>
                  </a:lnTo>
                  <a:lnTo>
                    <a:pt x="2791" y="3822"/>
                  </a:lnTo>
                  <a:lnTo>
                    <a:pt x="3013" y="3539"/>
                  </a:lnTo>
                  <a:lnTo>
                    <a:pt x="3215" y="3216"/>
                  </a:lnTo>
                  <a:lnTo>
                    <a:pt x="3296" y="3054"/>
                  </a:lnTo>
                  <a:lnTo>
                    <a:pt x="3377" y="2872"/>
                  </a:lnTo>
                  <a:lnTo>
                    <a:pt x="3458" y="2650"/>
                  </a:lnTo>
                  <a:lnTo>
                    <a:pt x="3498" y="2427"/>
                  </a:lnTo>
                  <a:lnTo>
                    <a:pt x="3539" y="2225"/>
                  </a:lnTo>
                  <a:lnTo>
                    <a:pt x="3579" y="2002"/>
                  </a:lnTo>
                  <a:lnTo>
                    <a:pt x="3579" y="1780"/>
                  </a:lnTo>
                  <a:lnTo>
                    <a:pt x="3559" y="1578"/>
                  </a:lnTo>
                  <a:lnTo>
                    <a:pt x="3539" y="1376"/>
                  </a:lnTo>
                  <a:lnTo>
                    <a:pt x="3498" y="1173"/>
                  </a:lnTo>
                  <a:lnTo>
                    <a:pt x="3438" y="991"/>
                  </a:lnTo>
                  <a:lnTo>
                    <a:pt x="3357" y="809"/>
                  </a:lnTo>
                  <a:lnTo>
                    <a:pt x="3276" y="648"/>
                  </a:lnTo>
                  <a:lnTo>
                    <a:pt x="3155" y="486"/>
                  </a:lnTo>
                  <a:lnTo>
                    <a:pt x="3033" y="365"/>
                  </a:lnTo>
                  <a:lnTo>
                    <a:pt x="2912" y="243"/>
                  </a:lnTo>
                  <a:lnTo>
                    <a:pt x="2771" y="162"/>
                  </a:lnTo>
                  <a:lnTo>
                    <a:pt x="2609" y="81"/>
                  </a:lnTo>
                  <a:lnTo>
                    <a:pt x="2447" y="41"/>
                  </a:lnTo>
                  <a:lnTo>
                    <a:pt x="2265" y="21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0"/>
            <p:cNvSpPr/>
            <p:nvPr/>
          </p:nvSpPr>
          <p:spPr>
            <a:xfrm>
              <a:off x="3179850" y="1213275"/>
              <a:ext cx="132450" cy="55125"/>
            </a:xfrm>
            <a:custGeom>
              <a:avLst/>
              <a:gdLst/>
              <a:ahLst/>
              <a:cxnLst/>
              <a:rect l="l" t="t" r="r" b="b"/>
              <a:pathLst>
                <a:path w="5298" h="2205" extrusionOk="0">
                  <a:moveTo>
                    <a:pt x="162" y="0"/>
                  </a:moveTo>
                  <a:lnTo>
                    <a:pt x="101" y="20"/>
                  </a:lnTo>
                  <a:lnTo>
                    <a:pt x="41" y="41"/>
                  </a:lnTo>
                  <a:lnTo>
                    <a:pt x="20" y="101"/>
                  </a:lnTo>
                  <a:lnTo>
                    <a:pt x="0" y="162"/>
                  </a:lnTo>
                  <a:lnTo>
                    <a:pt x="20" y="243"/>
                  </a:lnTo>
                  <a:lnTo>
                    <a:pt x="61" y="283"/>
                  </a:lnTo>
                  <a:lnTo>
                    <a:pt x="101" y="324"/>
                  </a:lnTo>
                  <a:lnTo>
                    <a:pt x="5055" y="2184"/>
                  </a:lnTo>
                  <a:lnTo>
                    <a:pt x="5116" y="2204"/>
                  </a:lnTo>
                  <a:lnTo>
                    <a:pt x="5177" y="2184"/>
                  </a:lnTo>
                  <a:lnTo>
                    <a:pt x="5217" y="2164"/>
                  </a:lnTo>
                  <a:lnTo>
                    <a:pt x="5258" y="2144"/>
                  </a:lnTo>
                  <a:lnTo>
                    <a:pt x="5278" y="2083"/>
                  </a:lnTo>
                  <a:lnTo>
                    <a:pt x="5298" y="2022"/>
                  </a:lnTo>
                  <a:lnTo>
                    <a:pt x="5278" y="1962"/>
                  </a:lnTo>
                  <a:lnTo>
                    <a:pt x="5237" y="1901"/>
                  </a:lnTo>
                  <a:lnTo>
                    <a:pt x="5177" y="188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3029200" y="1508500"/>
              <a:ext cx="111750" cy="91025"/>
            </a:xfrm>
            <a:custGeom>
              <a:avLst/>
              <a:gdLst/>
              <a:ahLst/>
              <a:cxnLst/>
              <a:rect l="l" t="t" r="r" b="b"/>
              <a:pathLst>
                <a:path w="4470" h="3641" extrusionOk="0">
                  <a:moveTo>
                    <a:pt x="2750" y="324"/>
                  </a:moveTo>
                  <a:lnTo>
                    <a:pt x="2973" y="344"/>
                  </a:lnTo>
                  <a:lnTo>
                    <a:pt x="3175" y="364"/>
                  </a:lnTo>
                  <a:lnTo>
                    <a:pt x="3377" y="425"/>
                  </a:lnTo>
                  <a:lnTo>
                    <a:pt x="3539" y="506"/>
                  </a:lnTo>
                  <a:lnTo>
                    <a:pt x="3701" y="587"/>
                  </a:lnTo>
                  <a:lnTo>
                    <a:pt x="3842" y="708"/>
                  </a:lnTo>
                  <a:lnTo>
                    <a:pt x="3964" y="850"/>
                  </a:lnTo>
                  <a:lnTo>
                    <a:pt x="4044" y="991"/>
                  </a:lnTo>
                  <a:lnTo>
                    <a:pt x="4085" y="1133"/>
                  </a:lnTo>
                  <a:lnTo>
                    <a:pt x="4125" y="1254"/>
                  </a:lnTo>
                  <a:lnTo>
                    <a:pt x="4125" y="1396"/>
                  </a:lnTo>
                  <a:lnTo>
                    <a:pt x="4125" y="1537"/>
                  </a:lnTo>
                  <a:lnTo>
                    <a:pt x="4085" y="1679"/>
                  </a:lnTo>
                  <a:lnTo>
                    <a:pt x="4044" y="1840"/>
                  </a:lnTo>
                  <a:lnTo>
                    <a:pt x="3984" y="1982"/>
                  </a:lnTo>
                  <a:lnTo>
                    <a:pt x="3903" y="2124"/>
                  </a:lnTo>
                  <a:lnTo>
                    <a:pt x="3822" y="2265"/>
                  </a:lnTo>
                  <a:lnTo>
                    <a:pt x="3701" y="2386"/>
                  </a:lnTo>
                  <a:lnTo>
                    <a:pt x="3579" y="2528"/>
                  </a:lnTo>
                  <a:lnTo>
                    <a:pt x="3458" y="2649"/>
                  </a:lnTo>
                  <a:lnTo>
                    <a:pt x="3296" y="2771"/>
                  </a:lnTo>
                  <a:lnTo>
                    <a:pt x="3155" y="2872"/>
                  </a:lnTo>
                  <a:lnTo>
                    <a:pt x="2973" y="2973"/>
                  </a:lnTo>
                  <a:lnTo>
                    <a:pt x="2791" y="3054"/>
                  </a:lnTo>
                  <a:lnTo>
                    <a:pt x="2609" y="3135"/>
                  </a:lnTo>
                  <a:lnTo>
                    <a:pt x="2407" y="3195"/>
                  </a:lnTo>
                  <a:lnTo>
                    <a:pt x="2225" y="3256"/>
                  </a:lnTo>
                  <a:lnTo>
                    <a:pt x="2043" y="3276"/>
                  </a:lnTo>
                  <a:lnTo>
                    <a:pt x="1861" y="3296"/>
                  </a:lnTo>
                  <a:lnTo>
                    <a:pt x="1658" y="3317"/>
                  </a:lnTo>
                  <a:lnTo>
                    <a:pt x="1497" y="3296"/>
                  </a:lnTo>
                  <a:lnTo>
                    <a:pt x="1315" y="3276"/>
                  </a:lnTo>
                  <a:lnTo>
                    <a:pt x="1153" y="3236"/>
                  </a:lnTo>
                  <a:lnTo>
                    <a:pt x="1011" y="3175"/>
                  </a:lnTo>
                  <a:lnTo>
                    <a:pt x="870" y="3114"/>
                  </a:lnTo>
                  <a:lnTo>
                    <a:pt x="748" y="3054"/>
                  </a:lnTo>
                  <a:lnTo>
                    <a:pt x="647" y="2953"/>
                  </a:lnTo>
                  <a:lnTo>
                    <a:pt x="546" y="2872"/>
                  </a:lnTo>
                  <a:lnTo>
                    <a:pt x="465" y="2750"/>
                  </a:lnTo>
                  <a:lnTo>
                    <a:pt x="405" y="2649"/>
                  </a:lnTo>
                  <a:lnTo>
                    <a:pt x="364" y="2508"/>
                  </a:lnTo>
                  <a:lnTo>
                    <a:pt x="344" y="2386"/>
                  </a:lnTo>
                  <a:lnTo>
                    <a:pt x="324" y="2245"/>
                  </a:lnTo>
                  <a:lnTo>
                    <a:pt x="324" y="2124"/>
                  </a:lnTo>
                  <a:lnTo>
                    <a:pt x="364" y="1982"/>
                  </a:lnTo>
                  <a:lnTo>
                    <a:pt x="405" y="1840"/>
                  </a:lnTo>
                  <a:lnTo>
                    <a:pt x="445" y="1699"/>
                  </a:lnTo>
                  <a:lnTo>
                    <a:pt x="526" y="1537"/>
                  </a:lnTo>
                  <a:lnTo>
                    <a:pt x="627" y="1396"/>
                  </a:lnTo>
                  <a:lnTo>
                    <a:pt x="728" y="1254"/>
                  </a:lnTo>
                  <a:lnTo>
                    <a:pt x="870" y="1112"/>
                  </a:lnTo>
                  <a:lnTo>
                    <a:pt x="991" y="991"/>
                  </a:lnTo>
                  <a:lnTo>
                    <a:pt x="1153" y="870"/>
                  </a:lnTo>
                  <a:lnTo>
                    <a:pt x="1315" y="769"/>
                  </a:lnTo>
                  <a:lnTo>
                    <a:pt x="1476" y="668"/>
                  </a:lnTo>
                  <a:lnTo>
                    <a:pt x="1658" y="567"/>
                  </a:lnTo>
                  <a:lnTo>
                    <a:pt x="1941" y="465"/>
                  </a:lnTo>
                  <a:lnTo>
                    <a:pt x="2225" y="385"/>
                  </a:lnTo>
                  <a:lnTo>
                    <a:pt x="2487" y="344"/>
                  </a:lnTo>
                  <a:lnTo>
                    <a:pt x="2750" y="324"/>
                  </a:lnTo>
                  <a:close/>
                  <a:moveTo>
                    <a:pt x="2629" y="0"/>
                  </a:moveTo>
                  <a:lnTo>
                    <a:pt x="2407" y="21"/>
                  </a:lnTo>
                  <a:lnTo>
                    <a:pt x="2184" y="61"/>
                  </a:lnTo>
                  <a:lnTo>
                    <a:pt x="1962" y="101"/>
                  </a:lnTo>
                  <a:lnTo>
                    <a:pt x="1739" y="182"/>
                  </a:lnTo>
                  <a:lnTo>
                    <a:pt x="1517" y="263"/>
                  </a:lnTo>
                  <a:lnTo>
                    <a:pt x="1315" y="364"/>
                  </a:lnTo>
                  <a:lnTo>
                    <a:pt x="1133" y="486"/>
                  </a:lnTo>
                  <a:lnTo>
                    <a:pt x="951" y="607"/>
                  </a:lnTo>
                  <a:lnTo>
                    <a:pt x="769" y="748"/>
                  </a:lnTo>
                  <a:lnTo>
                    <a:pt x="627" y="890"/>
                  </a:lnTo>
                  <a:lnTo>
                    <a:pt x="486" y="1052"/>
                  </a:lnTo>
                  <a:lnTo>
                    <a:pt x="344" y="1214"/>
                  </a:lnTo>
                  <a:lnTo>
                    <a:pt x="243" y="1375"/>
                  </a:lnTo>
                  <a:lnTo>
                    <a:pt x="142" y="1557"/>
                  </a:lnTo>
                  <a:lnTo>
                    <a:pt x="81" y="1739"/>
                  </a:lnTo>
                  <a:lnTo>
                    <a:pt x="20" y="1921"/>
                  </a:lnTo>
                  <a:lnTo>
                    <a:pt x="0" y="2103"/>
                  </a:lnTo>
                  <a:lnTo>
                    <a:pt x="0" y="2285"/>
                  </a:lnTo>
                  <a:lnTo>
                    <a:pt x="0" y="2447"/>
                  </a:lnTo>
                  <a:lnTo>
                    <a:pt x="41" y="2609"/>
                  </a:lnTo>
                  <a:lnTo>
                    <a:pt x="101" y="2771"/>
                  </a:lnTo>
                  <a:lnTo>
                    <a:pt x="182" y="2932"/>
                  </a:lnTo>
                  <a:lnTo>
                    <a:pt x="283" y="3074"/>
                  </a:lnTo>
                  <a:lnTo>
                    <a:pt x="405" y="3195"/>
                  </a:lnTo>
                  <a:lnTo>
                    <a:pt x="546" y="3317"/>
                  </a:lnTo>
                  <a:lnTo>
                    <a:pt x="708" y="3397"/>
                  </a:lnTo>
                  <a:lnTo>
                    <a:pt x="870" y="3478"/>
                  </a:lnTo>
                  <a:lnTo>
                    <a:pt x="1052" y="3559"/>
                  </a:lnTo>
                  <a:lnTo>
                    <a:pt x="1254" y="3600"/>
                  </a:lnTo>
                  <a:lnTo>
                    <a:pt x="1476" y="3640"/>
                  </a:lnTo>
                  <a:lnTo>
                    <a:pt x="1699" y="3640"/>
                  </a:lnTo>
                  <a:lnTo>
                    <a:pt x="2002" y="3620"/>
                  </a:lnTo>
                  <a:lnTo>
                    <a:pt x="2305" y="3579"/>
                  </a:lnTo>
                  <a:lnTo>
                    <a:pt x="2629" y="3478"/>
                  </a:lnTo>
                  <a:lnTo>
                    <a:pt x="2932" y="3357"/>
                  </a:lnTo>
                  <a:lnTo>
                    <a:pt x="3135" y="3256"/>
                  </a:lnTo>
                  <a:lnTo>
                    <a:pt x="3337" y="3135"/>
                  </a:lnTo>
                  <a:lnTo>
                    <a:pt x="3519" y="3013"/>
                  </a:lnTo>
                  <a:lnTo>
                    <a:pt x="3701" y="2872"/>
                  </a:lnTo>
                  <a:lnTo>
                    <a:pt x="3862" y="2730"/>
                  </a:lnTo>
                  <a:lnTo>
                    <a:pt x="3984" y="2568"/>
                  </a:lnTo>
                  <a:lnTo>
                    <a:pt x="4125" y="2407"/>
                  </a:lnTo>
                  <a:lnTo>
                    <a:pt x="4226" y="2225"/>
                  </a:lnTo>
                  <a:lnTo>
                    <a:pt x="4307" y="2063"/>
                  </a:lnTo>
                  <a:lnTo>
                    <a:pt x="4368" y="1881"/>
                  </a:lnTo>
                  <a:lnTo>
                    <a:pt x="4429" y="1719"/>
                  </a:lnTo>
                  <a:lnTo>
                    <a:pt x="4449" y="1537"/>
                  </a:lnTo>
                  <a:lnTo>
                    <a:pt x="4469" y="1355"/>
                  </a:lnTo>
                  <a:lnTo>
                    <a:pt x="4449" y="1193"/>
                  </a:lnTo>
                  <a:lnTo>
                    <a:pt x="4408" y="1011"/>
                  </a:lnTo>
                  <a:lnTo>
                    <a:pt x="4348" y="850"/>
                  </a:lnTo>
                  <a:lnTo>
                    <a:pt x="4267" y="708"/>
                  </a:lnTo>
                  <a:lnTo>
                    <a:pt x="4166" y="567"/>
                  </a:lnTo>
                  <a:lnTo>
                    <a:pt x="4044" y="445"/>
                  </a:lnTo>
                  <a:lnTo>
                    <a:pt x="3903" y="324"/>
                  </a:lnTo>
                  <a:lnTo>
                    <a:pt x="3761" y="243"/>
                  </a:lnTo>
                  <a:lnTo>
                    <a:pt x="3600" y="162"/>
                  </a:lnTo>
                  <a:lnTo>
                    <a:pt x="3418" y="101"/>
                  </a:lnTo>
                  <a:lnTo>
                    <a:pt x="3236" y="41"/>
                  </a:lnTo>
                  <a:lnTo>
                    <a:pt x="3033" y="2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3010500" y="1394250"/>
              <a:ext cx="62700" cy="128925"/>
            </a:xfrm>
            <a:custGeom>
              <a:avLst/>
              <a:gdLst/>
              <a:ahLst/>
              <a:cxnLst/>
              <a:rect l="l" t="t" r="r" b="b"/>
              <a:pathLst>
                <a:path w="2508" h="5157" extrusionOk="0">
                  <a:moveTo>
                    <a:pt x="162" y="0"/>
                  </a:moveTo>
                  <a:lnTo>
                    <a:pt x="81" y="21"/>
                  </a:lnTo>
                  <a:lnTo>
                    <a:pt x="41" y="61"/>
                  </a:lnTo>
                  <a:lnTo>
                    <a:pt x="0" y="101"/>
                  </a:lnTo>
                  <a:lnTo>
                    <a:pt x="0" y="182"/>
                  </a:lnTo>
                  <a:lnTo>
                    <a:pt x="0" y="243"/>
                  </a:lnTo>
                  <a:lnTo>
                    <a:pt x="2184" y="5056"/>
                  </a:lnTo>
                  <a:lnTo>
                    <a:pt x="2224" y="5096"/>
                  </a:lnTo>
                  <a:lnTo>
                    <a:pt x="2245" y="5137"/>
                  </a:lnTo>
                  <a:lnTo>
                    <a:pt x="2305" y="5157"/>
                  </a:lnTo>
                  <a:lnTo>
                    <a:pt x="2346" y="5157"/>
                  </a:lnTo>
                  <a:lnTo>
                    <a:pt x="2406" y="5137"/>
                  </a:lnTo>
                  <a:lnTo>
                    <a:pt x="2467" y="5096"/>
                  </a:lnTo>
                  <a:lnTo>
                    <a:pt x="2507" y="5056"/>
                  </a:lnTo>
                  <a:lnTo>
                    <a:pt x="2507" y="4995"/>
                  </a:lnTo>
                  <a:lnTo>
                    <a:pt x="2487" y="4914"/>
                  </a:lnTo>
                  <a:lnTo>
                    <a:pt x="303" y="101"/>
                  </a:lnTo>
                  <a:lnTo>
                    <a:pt x="263" y="41"/>
                  </a:lnTo>
                  <a:lnTo>
                    <a:pt x="223" y="2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0"/>
            <p:cNvSpPr/>
            <p:nvPr/>
          </p:nvSpPr>
          <p:spPr>
            <a:xfrm>
              <a:off x="2650050" y="1521650"/>
              <a:ext cx="112750" cy="89500"/>
            </a:xfrm>
            <a:custGeom>
              <a:avLst/>
              <a:gdLst/>
              <a:ahLst/>
              <a:cxnLst/>
              <a:rect l="l" t="t" r="r" b="b"/>
              <a:pathLst>
                <a:path w="4510" h="3580" extrusionOk="0">
                  <a:moveTo>
                    <a:pt x="1780" y="324"/>
                  </a:moveTo>
                  <a:lnTo>
                    <a:pt x="2023" y="344"/>
                  </a:lnTo>
                  <a:lnTo>
                    <a:pt x="2245" y="364"/>
                  </a:lnTo>
                  <a:lnTo>
                    <a:pt x="2488" y="425"/>
                  </a:lnTo>
                  <a:lnTo>
                    <a:pt x="2730" y="506"/>
                  </a:lnTo>
                  <a:lnTo>
                    <a:pt x="2912" y="586"/>
                  </a:lnTo>
                  <a:lnTo>
                    <a:pt x="3094" y="667"/>
                  </a:lnTo>
                  <a:lnTo>
                    <a:pt x="3256" y="768"/>
                  </a:lnTo>
                  <a:lnTo>
                    <a:pt x="3418" y="890"/>
                  </a:lnTo>
                  <a:lnTo>
                    <a:pt x="3559" y="991"/>
                  </a:lnTo>
                  <a:lnTo>
                    <a:pt x="3701" y="1112"/>
                  </a:lnTo>
                  <a:lnTo>
                    <a:pt x="3802" y="1254"/>
                  </a:lnTo>
                  <a:lnTo>
                    <a:pt x="3903" y="1375"/>
                  </a:lnTo>
                  <a:lnTo>
                    <a:pt x="4004" y="1517"/>
                  </a:lnTo>
                  <a:lnTo>
                    <a:pt x="4065" y="1658"/>
                  </a:lnTo>
                  <a:lnTo>
                    <a:pt x="4126" y="1800"/>
                  </a:lnTo>
                  <a:lnTo>
                    <a:pt x="4166" y="1941"/>
                  </a:lnTo>
                  <a:lnTo>
                    <a:pt x="4166" y="2083"/>
                  </a:lnTo>
                  <a:lnTo>
                    <a:pt x="4166" y="2224"/>
                  </a:lnTo>
                  <a:lnTo>
                    <a:pt x="4166" y="2346"/>
                  </a:lnTo>
                  <a:lnTo>
                    <a:pt x="4126" y="2487"/>
                  </a:lnTo>
                  <a:lnTo>
                    <a:pt x="4065" y="2609"/>
                  </a:lnTo>
                  <a:lnTo>
                    <a:pt x="3984" y="2730"/>
                  </a:lnTo>
                  <a:lnTo>
                    <a:pt x="3883" y="2831"/>
                  </a:lnTo>
                  <a:lnTo>
                    <a:pt x="3782" y="2932"/>
                  </a:lnTo>
                  <a:lnTo>
                    <a:pt x="3661" y="3013"/>
                  </a:lnTo>
                  <a:lnTo>
                    <a:pt x="3519" y="3094"/>
                  </a:lnTo>
                  <a:lnTo>
                    <a:pt x="3377" y="3134"/>
                  </a:lnTo>
                  <a:lnTo>
                    <a:pt x="3236" y="3195"/>
                  </a:lnTo>
                  <a:lnTo>
                    <a:pt x="3074" y="3215"/>
                  </a:lnTo>
                  <a:lnTo>
                    <a:pt x="2892" y="3235"/>
                  </a:lnTo>
                  <a:lnTo>
                    <a:pt x="2710" y="3256"/>
                  </a:lnTo>
                  <a:lnTo>
                    <a:pt x="2528" y="3235"/>
                  </a:lnTo>
                  <a:lnTo>
                    <a:pt x="2346" y="3215"/>
                  </a:lnTo>
                  <a:lnTo>
                    <a:pt x="2144" y="3175"/>
                  </a:lnTo>
                  <a:lnTo>
                    <a:pt x="1962" y="3134"/>
                  </a:lnTo>
                  <a:lnTo>
                    <a:pt x="1760" y="3074"/>
                  </a:lnTo>
                  <a:lnTo>
                    <a:pt x="1578" y="2993"/>
                  </a:lnTo>
                  <a:lnTo>
                    <a:pt x="1396" y="2892"/>
                  </a:lnTo>
                  <a:lnTo>
                    <a:pt x="1234" y="2791"/>
                  </a:lnTo>
                  <a:lnTo>
                    <a:pt x="1072" y="2689"/>
                  </a:lnTo>
                  <a:lnTo>
                    <a:pt x="931" y="2568"/>
                  </a:lnTo>
                  <a:lnTo>
                    <a:pt x="809" y="2447"/>
                  </a:lnTo>
                  <a:lnTo>
                    <a:pt x="688" y="2325"/>
                  </a:lnTo>
                  <a:lnTo>
                    <a:pt x="587" y="2204"/>
                  </a:lnTo>
                  <a:lnTo>
                    <a:pt x="506" y="2063"/>
                  </a:lnTo>
                  <a:lnTo>
                    <a:pt x="425" y="1921"/>
                  </a:lnTo>
                  <a:lnTo>
                    <a:pt x="385" y="1780"/>
                  </a:lnTo>
                  <a:lnTo>
                    <a:pt x="344" y="1638"/>
                  </a:lnTo>
                  <a:lnTo>
                    <a:pt x="324" y="1496"/>
                  </a:lnTo>
                  <a:lnTo>
                    <a:pt x="324" y="1355"/>
                  </a:lnTo>
                  <a:lnTo>
                    <a:pt x="344" y="1213"/>
                  </a:lnTo>
                  <a:lnTo>
                    <a:pt x="385" y="1092"/>
                  </a:lnTo>
                  <a:lnTo>
                    <a:pt x="445" y="971"/>
                  </a:lnTo>
                  <a:lnTo>
                    <a:pt x="506" y="849"/>
                  </a:lnTo>
                  <a:lnTo>
                    <a:pt x="587" y="748"/>
                  </a:lnTo>
                  <a:lnTo>
                    <a:pt x="708" y="667"/>
                  </a:lnTo>
                  <a:lnTo>
                    <a:pt x="809" y="566"/>
                  </a:lnTo>
                  <a:lnTo>
                    <a:pt x="951" y="506"/>
                  </a:lnTo>
                  <a:lnTo>
                    <a:pt x="1092" y="445"/>
                  </a:lnTo>
                  <a:lnTo>
                    <a:pt x="1234" y="404"/>
                  </a:lnTo>
                  <a:lnTo>
                    <a:pt x="1497" y="344"/>
                  </a:lnTo>
                  <a:lnTo>
                    <a:pt x="1780" y="324"/>
                  </a:lnTo>
                  <a:close/>
                  <a:moveTo>
                    <a:pt x="1558" y="0"/>
                  </a:moveTo>
                  <a:lnTo>
                    <a:pt x="1355" y="20"/>
                  </a:lnTo>
                  <a:lnTo>
                    <a:pt x="1153" y="81"/>
                  </a:lnTo>
                  <a:lnTo>
                    <a:pt x="971" y="142"/>
                  </a:lnTo>
                  <a:lnTo>
                    <a:pt x="789" y="202"/>
                  </a:lnTo>
                  <a:lnTo>
                    <a:pt x="627" y="303"/>
                  </a:lnTo>
                  <a:lnTo>
                    <a:pt x="466" y="404"/>
                  </a:lnTo>
                  <a:lnTo>
                    <a:pt x="344" y="526"/>
                  </a:lnTo>
                  <a:lnTo>
                    <a:pt x="243" y="667"/>
                  </a:lnTo>
                  <a:lnTo>
                    <a:pt x="142" y="809"/>
                  </a:lnTo>
                  <a:lnTo>
                    <a:pt x="81" y="971"/>
                  </a:lnTo>
                  <a:lnTo>
                    <a:pt x="21" y="1132"/>
                  </a:lnTo>
                  <a:lnTo>
                    <a:pt x="1" y="1294"/>
                  </a:lnTo>
                  <a:lnTo>
                    <a:pt x="1" y="1476"/>
                  </a:lnTo>
                  <a:lnTo>
                    <a:pt x="1" y="1658"/>
                  </a:lnTo>
                  <a:lnTo>
                    <a:pt x="41" y="1820"/>
                  </a:lnTo>
                  <a:lnTo>
                    <a:pt x="102" y="2002"/>
                  </a:lnTo>
                  <a:lnTo>
                    <a:pt x="183" y="2164"/>
                  </a:lnTo>
                  <a:lnTo>
                    <a:pt x="284" y="2325"/>
                  </a:lnTo>
                  <a:lnTo>
                    <a:pt x="405" y="2487"/>
                  </a:lnTo>
                  <a:lnTo>
                    <a:pt x="526" y="2649"/>
                  </a:lnTo>
                  <a:lnTo>
                    <a:pt x="688" y="2791"/>
                  </a:lnTo>
                  <a:lnTo>
                    <a:pt x="850" y="2932"/>
                  </a:lnTo>
                  <a:lnTo>
                    <a:pt x="1032" y="3053"/>
                  </a:lnTo>
                  <a:lnTo>
                    <a:pt x="1234" y="3175"/>
                  </a:lnTo>
                  <a:lnTo>
                    <a:pt x="1436" y="3276"/>
                  </a:lnTo>
                  <a:lnTo>
                    <a:pt x="1659" y="3377"/>
                  </a:lnTo>
                  <a:lnTo>
                    <a:pt x="1922" y="3458"/>
                  </a:lnTo>
                  <a:lnTo>
                    <a:pt x="2184" y="3519"/>
                  </a:lnTo>
                  <a:lnTo>
                    <a:pt x="2447" y="3559"/>
                  </a:lnTo>
                  <a:lnTo>
                    <a:pt x="2710" y="3579"/>
                  </a:lnTo>
                  <a:lnTo>
                    <a:pt x="3013" y="3559"/>
                  </a:lnTo>
                  <a:lnTo>
                    <a:pt x="3276" y="3519"/>
                  </a:lnTo>
                  <a:lnTo>
                    <a:pt x="3539" y="3438"/>
                  </a:lnTo>
                  <a:lnTo>
                    <a:pt x="3782" y="3316"/>
                  </a:lnTo>
                  <a:lnTo>
                    <a:pt x="4004" y="3175"/>
                  </a:lnTo>
                  <a:lnTo>
                    <a:pt x="4166" y="3013"/>
                  </a:lnTo>
                  <a:lnTo>
                    <a:pt x="4328" y="2831"/>
                  </a:lnTo>
                  <a:lnTo>
                    <a:pt x="4429" y="2609"/>
                  </a:lnTo>
                  <a:lnTo>
                    <a:pt x="4469" y="2447"/>
                  </a:lnTo>
                  <a:lnTo>
                    <a:pt x="4510" y="2265"/>
                  </a:lnTo>
                  <a:lnTo>
                    <a:pt x="4510" y="2103"/>
                  </a:lnTo>
                  <a:lnTo>
                    <a:pt x="4490" y="1921"/>
                  </a:lnTo>
                  <a:lnTo>
                    <a:pt x="4449" y="1759"/>
                  </a:lnTo>
                  <a:lnTo>
                    <a:pt x="4389" y="1577"/>
                  </a:lnTo>
                  <a:lnTo>
                    <a:pt x="4308" y="1416"/>
                  </a:lnTo>
                  <a:lnTo>
                    <a:pt x="4207" y="1234"/>
                  </a:lnTo>
                  <a:lnTo>
                    <a:pt x="4105" y="1072"/>
                  </a:lnTo>
                  <a:lnTo>
                    <a:pt x="3964" y="930"/>
                  </a:lnTo>
                  <a:lnTo>
                    <a:pt x="3822" y="789"/>
                  </a:lnTo>
                  <a:lnTo>
                    <a:pt x="3640" y="647"/>
                  </a:lnTo>
                  <a:lnTo>
                    <a:pt x="3479" y="506"/>
                  </a:lnTo>
                  <a:lnTo>
                    <a:pt x="3276" y="384"/>
                  </a:lnTo>
                  <a:lnTo>
                    <a:pt x="3074" y="283"/>
                  </a:lnTo>
                  <a:lnTo>
                    <a:pt x="2852" y="202"/>
                  </a:lnTo>
                  <a:lnTo>
                    <a:pt x="2629" y="121"/>
                  </a:lnTo>
                  <a:lnTo>
                    <a:pt x="2407" y="61"/>
                  </a:lnTo>
                  <a:lnTo>
                    <a:pt x="2205" y="20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0"/>
            <p:cNvSpPr/>
            <p:nvPr/>
          </p:nvSpPr>
          <p:spPr>
            <a:xfrm>
              <a:off x="2715775" y="1402325"/>
              <a:ext cx="54625" cy="132475"/>
            </a:xfrm>
            <a:custGeom>
              <a:avLst/>
              <a:gdLst/>
              <a:ahLst/>
              <a:cxnLst/>
              <a:rect l="l" t="t" r="r" b="b"/>
              <a:pathLst>
                <a:path w="2185" h="5299" extrusionOk="0">
                  <a:moveTo>
                    <a:pt x="2022" y="1"/>
                  </a:moveTo>
                  <a:lnTo>
                    <a:pt x="1962" y="21"/>
                  </a:lnTo>
                  <a:lnTo>
                    <a:pt x="1901" y="62"/>
                  </a:lnTo>
                  <a:lnTo>
                    <a:pt x="1881" y="102"/>
                  </a:lnTo>
                  <a:lnTo>
                    <a:pt x="0" y="5076"/>
                  </a:lnTo>
                  <a:lnTo>
                    <a:pt x="0" y="5137"/>
                  </a:lnTo>
                  <a:lnTo>
                    <a:pt x="0" y="5198"/>
                  </a:lnTo>
                  <a:lnTo>
                    <a:pt x="41" y="5238"/>
                  </a:lnTo>
                  <a:lnTo>
                    <a:pt x="101" y="5279"/>
                  </a:lnTo>
                  <a:lnTo>
                    <a:pt x="162" y="5299"/>
                  </a:lnTo>
                  <a:lnTo>
                    <a:pt x="202" y="5279"/>
                  </a:lnTo>
                  <a:lnTo>
                    <a:pt x="263" y="5258"/>
                  </a:lnTo>
                  <a:lnTo>
                    <a:pt x="283" y="5238"/>
                  </a:lnTo>
                  <a:lnTo>
                    <a:pt x="324" y="5177"/>
                  </a:lnTo>
                  <a:lnTo>
                    <a:pt x="2184" y="223"/>
                  </a:lnTo>
                  <a:lnTo>
                    <a:pt x="2184" y="163"/>
                  </a:lnTo>
                  <a:lnTo>
                    <a:pt x="2184" y="102"/>
                  </a:lnTo>
                  <a:lnTo>
                    <a:pt x="2144" y="41"/>
                  </a:lnTo>
                  <a:lnTo>
                    <a:pt x="2083" y="21"/>
                  </a:lnTo>
                  <a:lnTo>
                    <a:pt x="2022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2384150" y="1251700"/>
              <a:ext cx="91525" cy="111725"/>
            </a:xfrm>
            <a:custGeom>
              <a:avLst/>
              <a:gdLst/>
              <a:ahLst/>
              <a:cxnLst/>
              <a:rect l="l" t="t" r="r" b="b"/>
              <a:pathLst>
                <a:path w="3661" h="4469" extrusionOk="0">
                  <a:moveTo>
                    <a:pt x="1416" y="324"/>
                  </a:moveTo>
                  <a:lnTo>
                    <a:pt x="1578" y="344"/>
                  </a:lnTo>
                  <a:lnTo>
                    <a:pt x="1760" y="384"/>
                  </a:lnTo>
                  <a:lnTo>
                    <a:pt x="1921" y="445"/>
                  </a:lnTo>
                  <a:lnTo>
                    <a:pt x="2103" y="526"/>
                  </a:lnTo>
                  <a:lnTo>
                    <a:pt x="2245" y="627"/>
                  </a:lnTo>
                  <a:lnTo>
                    <a:pt x="2386" y="728"/>
                  </a:lnTo>
                  <a:lnTo>
                    <a:pt x="2528" y="870"/>
                  </a:lnTo>
                  <a:lnTo>
                    <a:pt x="2649" y="991"/>
                  </a:lnTo>
                  <a:lnTo>
                    <a:pt x="2771" y="1153"/>
                  </a:lnTo>
                  <a:lnTo>
                    <a:pt x="2892" y="1314"/>
                  </a:lnTo>
                  <a:lnTo>
                    <a:pt x="2993" y="1476"/>
                  </a:lnTo>
                  <a:lnTo>
                    <a:pt x="3074" y="1658"/>
                  </a:lnTo>
                  <a:lnTo>
                    <a:pt x="3155" y="1840"/>
                  </a:lnTo>
                  <a:lnTo>
                    <a:pt x="3215" y="2042"/>
                  </a:lnTo>
                  <a:lnTo>
                    <a:pt x="3256" y="2224"/>
                  </a:lnTo>
                  <a:lnTo>
                    <a:pt x="3296" y="2406"/>
                  </a:lnTo>
                  <a:lnTo>
                    <a:pt x="3317" y="2609"/>
                  </a:lnTo>
                  <a:lnTo>
                    <a:pt x="3317" y="2791"/>
                  </a:lnTo>
                  <a:lnTo>
                    <a:pt x="3317" y="2973"/>
                  </a:lnTo>
                  <a:lnTo>
                    <a:pt x="3276" y="3134"/>
                  </a:lnTo>
                  <a:lnTo>
                    <a:pt x="3236" y="3296"/>
                  </a:lnTo>
                  <a:lnTo>
                    <a:pt x="3195" y="3438"/>
                  </a:lnTo>
                  <a:lnTo>
                    <a:pt x="3135" y="3579"/>
                  </a:lnTo>
                  <a:lnTo>
                    <a:pt x="3054" y="3701"/>
                  </a:lnTo>
                  <a:lnTo>
                    <a:pt x="2973" y="3802"/>
                  </a:lnTo>
                  <a:lnTo>
                    <a:pt x="2872" y="3903"/>
                  </a:lnTo>
                  <a:lnTo>
                    <a:pt x="2771" y="3984"/>
                  </a:lnTo>
                  <a:lnTo>
                    <a:pt x="2649" y="4044"/>
                  </a:lnTo>
                  <a:lnTo>
                    <a:pt x="2528" y="4085"/>
                  </a:lnTo>
                  <a:lnTo>
                    <a:pt x="2407" y="4125"/>
                  </a:lnTo>
                  <a:lnTo>
                    <a:pt x="2124" y="4125"/>
                  </a:lnTo>
                  <a:lnTo>
                    <a:pt x="1982" y="4105"/>
                  </a:lnTo>
                  <a:lnTo>
                    <a:pt x="1840" y="4064"/>
                  </a:lnTo>
                  <a:lnTo>
                    <a:pt x="1699" y="4004"/>
                  </a:lnTo>
                  <a:lnTo>
                    <a:pt x="1557" y="3923"/>
                  </a:lnTo>
                  <a:lnTo>
                    <a:pt x="1416" y="3822"/>
                  </a:lnTo>
                  <a:lnTo>
                    <a:pt x="1274" y="3721"/>
                  </a:lnTo>
                  <a:lnTo>
                    <a:pt x="1133" y="3599"/>
                  </a:lnTo>
                  <a:lnTo>
                    <a:pt x="1011" y="3458"/>
                  </a:lnTo>
                  <a:lnTo>
                    <a:pt x="890" y="3296"/>
                  </a:lnTo>
                  <a:lnTo>
                    <a:pt x="769" y="3134"/>
                  </a:lnTo>
                  <a:lnTo>
                    <a:pt x="668" y="2973"/>
                  </a:lnTo>
                  <a:lnTo>
                    <a:pt x="587" y="2791"/>
                  </a:lnTo>
                  <a:lnTo>
                    <a:pt x="506" y="2609"/>
                  </a:lnTo>
                  <a:lnTo>
                    <a:pt x="445" y="2406"/>
                  </a:lnTo>
                  <a:lnTo>
                    <a:pt x="405" y="2224"/>
                  </a:lnTo>
                  <a:lnTo>
                    <a:pt x="364" y="2042"/>
                  </a:lnTo>
                  <a:lnTo>
                    <a:pt x="344" y="1860"/>
                  </a:lnTo>
                  <a:lnTo>
                    <a:pt x="344" y="1678"/>
                  </a:lnTo>
                  <a:lnTo>
                    <a:pt x="344" y="1496"/>
                  </a:lnTo>
                  <a:lnTo>
                    <a:pt x="364" y="1314"/>
                  </a:lnTo>
                  <a:lnTo>
                    <a:pt x="405" y="1153"/>
                  </a:lnTo>
                  <a:lnTo>
                    <a:pt x="465" y="1011"/>
                  </a:lnTo>
                  <a:lnTo>
                    <a:pt x="526" y="870"/>
                  </a:lnTo>
                  <a:lnTo>
                    <a:pt x="607" y="748"/>
                  </a:lnTo>
                  <a:lnTo>
                    <a:pt x="688" y="647"/>
                  </a:lnTo>
                  <a:lnTo>
                    <a:pt x="789" y="546"/>
                  </a:lnTo>
                  <a:lnTo>
                    <a:pt x="890" y="465"/>
                  </a:lnTo>
                  <a:lnTo>
                    <a:pt x="1011" y="404"/>
                  </a:lnTo>
                  <a:lnTo>
                    <a:pt x="1193" y="344"/>
                  </a:lnTo>
                  <a:lnTo>
                    <a:pt x="1416" y="324"/>
                  </a:lnTo>
                  <a:close/>
                  <a:moveTo>
                    <a:pt x="1193" y="0"/>
                  </a:moveTo>
                  <a:lnTo>
                    <a:pt x="1032" y="41"/>
                  </a:lnTo>
                  <a:lnTo>
                    <a:pt x="870" y="101"/>
                  </a:lnTo>
                  <a:lnTo>
                    <a:pt x="708" y="182"/>
                  </a:lnTo>
                  <a:lnTo>
                    <a:pt x="567" y="283"/>
                  </a:lnTo>
                  <a:lnTo>
                    <a:pt x="445" y="404"/>
                  </a:lnTo>
                  <a:lnTo>
                    <a:pt x="344" y="546"/>
                  </a:lnTo>
                  <a:lnTo>
                    <a:pt x="243" y="708"/>
                  </a:lnTo>
                  <a:lnTo>
                    <a:pt x="162" y="870"/>
                  </a:lnTo>
                  <a:lnTo>
                    <a:pt x="101" y="1052"/>
                  </a:lnTo>
                  <a:lnTo>
                    <a:pt x="41" y="1254"/>
                  </a:lnTo>
                  <a:lnTo>
                    <a:pt x="21" y="1456"/>
                  </a:lnTo>
                  <a:lnTo>
                    <a:pt x="0" y="1658"/>
                  </a:lnTo>
                  <a:lnTo>
                    <a:pt x="0" y="1860"/>
                  </a:lnTo>
                  <a:lnTo>
                    <a:pt x="41" y="2083"/>
                  </a:lnTo>
                  <a:lnTo>
                    <a:pt x="61" y="2285"/>
                  </a:lnTo>
                  <a:lnTo>
                    <a:pt x="122" y="2507"/>
                  </a:lnTo>
                  <a:lnTo>
                    <a:pt x="203" y="2710"/>
                  </a:lnTo>
                  <a:lnTo>
                    <a:pt x="283" y="2932"/>
                  </a:lnTo>
                  <a:lnTo>
                    <a:pt x="385" y="3134"/>
                  </a:lnTo>
                  <a:lnTo>
                    <a:pt x="486" y="3316"/>
                  </a:lnTo>
                  <a:lnTo>
                    <a:pt x="627" y="3498"/>
                  </a:lnTo>
                  <a:lnTo>
                    <a:pt x="749" y="3680"/>
                  </a:lnTo>
                  <a:lnTo>
                    <a:pt x="910" y="3842"/>
                  </a:lnTo>
                  <a:lnTo>
                    <a:pt x="1052" y="3984"/>
                  </a:lnTo>
                  <a:lnTo>
                    <a:pt x="1214" y="4105"/>
                  </a:lnTo>
                  <a:lnTo>
                    <a:pt x="1396" y="4206"/>
                  </a:lnTo>
                  <a:lnTo>
                    <a:pt x="1598" y="4327"/>
                  </a:lnTo>
                  <a:lnTo>
                    <a:pt x="1820" y="4408"/>
                  </a:lnTo>
                  <a:lnTo>
                    <a:pt x="2043" y="4449"/>
                  </a:lnTo>
                  <a:lnTo>
                    <a:pt x="2245" y="4469"/>
                  </a:lnTo>
                  <a:lnTo>
                    <a:pt x="2386" y="4449"/>
                  </a:lnTo>
                  <a:lnTo>
                    <a:pt x="2528" y="4428"/>
                  </a:lnTo>
                  <a:lnTo>
                    <a:pt x="2670" y="4408"/>
                  </a:lnTo>
                  <a:lnTo>
                    <a:pt x="2791" y="4348"/>
                  </a:lnTo>
                  <a:lnTo>
                    <a:pt x="2932" y="4267"/>
                  </a:lnTo>
                  <a:lnTo>
                    <a:pt x="3074" y="4166"/>
                  </a:lnTo>
                  <a:lnTo>
                    <a:pt x="3215" y="4044"/>
                  </a:lnTo>
                  <a:lnTo>
                    <a:pt x="3317" y="3903"/>
                  </a:lnTo>
                  <a:lnTo>
                    <a:pt x="3418" y="3761"/>
                  </a:lnTo>
                  <a:lnTo>
                    <a:pt x="3499" y="3579"/>
                  </a:lnTo>
                  <a:lnTo>
                    <a:pt x="3559" y="3397"/>
                  </a:lnTo>
                  <a:lnTo>
                    <a:pt x="3620" y="3195"/>
                  </a:lnTo>
                  <a:lnTo>
                    <a:pt x="3640" y="3013"/>
                  </a:lnTo>
                  <a:lnTo>
                    <a:pt x="3660" y="2791"/>
                  </a:lnTo>
                  <a:lnTo>
                    <a:pt x="3640" y="2588"/>
                  </a:lnTo>
                  <a:lnTo>
                    <a:pt x="3620" y="2386"/>
                  </a:lnTo>
                  <a:lnTo>
                    <a:pt x="3579" y="2164"/>
                  </a:lnTo>
                  <a:lnTo>
                    <a:pt x="3539" y="1941"/>
                  </a:lnTo>
                  <a:lnTo>
                    <a:pt x="3458" y="1739"/>
                  </a:lnTo>
                  <a:lnTo>
                    <a:pt x="3377" y="1517"/>
                  </a:lnTo>
                  <a:lnTo>
                    <a:pt x="3276" y="1314"/>
                  </a:lnTo>
                  <a:lnTo>
                    <a:pt x="3155" y="1132"/>
                  </a:lnTo>
                  <a:lnTo>
                    <a:pt x="3033" y="950"/>
                  </a:lnTo>
                  <a:lnTo>
                    <a:pt x="2892" y="768"/>
                  </a:lnTo>
                  <a:lnTo>
                    <a:pt x="2750" y="627"/>
                  </a:lnTo>
                  <a:lnTo>
                    <a:pt x="2609" y="485"/>
                  </a:lnTo>
                  <a:lnTo>
                    <a:pt x="2447" y="344"/>
                  </a:lnTo>
                  <a:lnTo>
                    <a:pt x="2265" y="243"/>
                  </a:lnTo>
                  <a:lnTo>
                    <a:pt x="2083" y="142"/>
                  </a:lnTo>
                  <a:lnTo>
                    <a:pt x="1901" y="81"/>
                  </a:lnTo>
                  <a:lnTo>
                    <a:pt x="1719" y="20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2460475" y="1232975"/>
              <a:ext cx="128950" cy="62725"/>
            </a:xfrm>
            <a:custGeom>
              <a:avLst/>
              <a:gdLst/>
              <a:ahLst/>
              <a:cxnLst/>
              <a:rect l="l" t="t" r="r" b="b"/>
              <a:pathLst>
                <a:path w="5158" h="2509" extrusionOk="0">
                  <a:moveTo>
                    <a:pt x="4935" y="1"/>
                  </a:moveTo>
                  <a:lnTo>
                    <a:pt x="102" y="2185"/>
                  </a:lnTo>
                  <a:lnTo>
                    <a:pt x="41" y="2225"/>
                  </a:lnTo>
                  <a:lnTo>
                    <a:pt x="21" y="2286"/>
                  </a:lnTo>
                  <a:lnTo>
                    <a:pt x="1" y="2347"/>
                  </a:lnTo>
                  <a:lnTo>
                    <a:pt x="21" y="2407"/>
                  </a:lnTo>
                  <a:lnTo>
                    <a:pt x="41" y="2448"/>
                  </a:lnTo>
                  <a:lnTo>
                    <a:pt x="82" y="2488"/>
                  </a:lnTo>
                  <a:lnTo>
                    <a:pt x="122" y="2508"/>
                  </a:lnTo>
                  <a:lnTo>
                    <a:pt x="183" y="2508"/>
                  </a:lnTo>
                  <a:lnTo>
                    <a:pt x="243" y="2488"/>
                  </a:lnTo>
                  <a:lnTo>
                    <a:pt x="5056" y="304"/>
                  </a:lnTo>
                  <a:lnTo>
                    <a:pt x="5117" y="264"/>
                  </a:lnTo>
                  <a:lnTo>
                    <a:pt x="5157" y="223"/>
                  </a:lnTo>
                  <a:lnTo>
                    <a:pt x="5157" y="163"/>
                  </a:lnTo>
                  <a:lnTo>
                    <a:pt x="5157" y="82"/>
                  </a:lnTo>
                  <a:lnTo>
                    <a:pt x="5117" y="41"/>
                  </a:lnTo>
                  <a:lnTo>
                    <a:pt x="5056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2373025" y="872550"/>
              <a:ext cx="89500" cy="112750"/>
            </a:xfrm>
            <a:custGeom>
              <a:avLst/>
              <a:gdLst/>
              <a:ahLst/>
              <a:cxnLst/>
              <a:rect l="l" t="t" r="r" b="b"/>
              <a:pathLst>
                <a:path w="3580" h="4510" extrusionOk="0">
                  <a:moveTo>
                    <a:pt x="2144" y="324"/>
                  </a:moveTo>
                  <a:lnTo>
                    <a:pt x="2306" y="344"/>
                  </a:lnTo>
                  <a:lnTo>
                    <a:pt x="2488" y="385"/>
                  </a:lnTo>
                  <a:lnTo>
                    <a:pt x="2609" y="445"/>
                  </a:lnTo>
                  <a:lnTo>
                    <a:pt x="2710" y="506"/>
                  </a:lnTo>
                  <a:lnTo>
                    <a:pt x="2811" y="607"/>
                  </a:lnTo>
                  <a:lnTo>
                    <a:pt x="2912" y="708"/>
                  </a:lnTo>
                  <a:lnTo>
                    <a:pt x="2993" y="809"/>
                  </a:lnTo>
                  <a:lnTo>
                    <a:pt x="3054" y="951"/>
                  </a:lnTo>
                  <a:lnTo>
                    <a:pt x="3115" y="1092"/>
                  </a:lnTo>
                  <a:lnTo>
                    <a:pt x="3175" y="1254"/>
                  </a:lnTo>
                  <a:lnTo>
                    <a:pt x="3216" y="1416"/>
                  </a:lnTo>
                  <a:lnTo>
                    <a:pt x="3236" y="1598"/>
                  </a:lnTo>
                  <a:lnTo>
                    <a:pt x="3236" y="1780"/>
                  </a:lnTo>
                  <a:lnTo>
                    <a:pt x="3236" y="1962"/>
                  </a:lnTo>
                  <a:lnTo>
                    <a:pt x="3216" y="2164"/>
                  </a:lnTo>
                  <a:lnTo>
                    <a:pt x="3175" y="2346"/>
                  </a:lnTo>
                  <a:lnTo>
                    <a:pt x="3115" y="2548"/>
                  </a:lnTo>
                  <a:lnTo>
                    <a:pt x="3054" y="2730"/>
                  </a:lnTo>
                  <a:lnTo>
                    <a:pt x="2973" y="2912"/>
                  </a:lnTo>
                  <a:lnTo>
                    <a:pt x="2892" y="3094"/>
                  </a:lnTo>
                  <a:lnTo>
                    <a:pt x="2791" y="3256"/>
                  </a:lnTo>
                  <a:lnTo>
                    <a:pt x="2690" y="3418"/>
                  </a:lnTo>
                  <a:lnTo>
                    <a:pt x="2569" y="3559"/>
                  </a:lnTo>
                  <a:lnTo>
                    <a:pt x="2447" y="3701"/>
                  </a:lnTo>
                  <a:lnTo>
                    <a:pt x="2326" y="3802"/>
                  </a:lnTo>
                  <a:lnTo>
                    <a:pt x="2184" y="3903"/>
                  </a:lnTo>
                  <a:lnTo>
                    <a:pt x="2043" y="4004"/>
                  </a:lnTo>
                  <a:lnTo>
                    <a:pt x="1921" y="4065"/>
                  </a:lnTo>
                  <a:lnTo>
                    <a:pt x="1780" y="4125"/>
                  </a:lnTo>
                  <a:lnTo>
                    <a:pt x="1638" y="4166"/>
                  </a:lnTo>
                  <a:lnTo>
                    <a:pt x="1497" y="4166"/>
                  </a:lnTo>
                  <a:lnTo>
                    <a:pt x="1355" y="4186"/>
                  </a:lnTo>
                  <a:lnTo>
                    <a:pt x="1214" y="4166"/>
                  </a:lnTo>
                  <a:lnTo>
                    <a:pt x="1072" y="4125"/>
                  </a:lnTo>
                  <a:lnTo>
                    <a:pt x="951" y="4065"/>
                  </a:lnTo>
                  <a:lnTo>
                    <a:pt x="830" y="3984"/>
                  </a:lnTo>
                  <a:lnTo>
                    <a:pt x="728" y="3883"/>
                  </a:lnTo>
                  <a:lnTo>
                    <a:pt x="627" y="3782"/>
                  </a:lnTo>
                  <a:lnTo>
                    <a:pt x="546" y="3660"/>
                  </a:lnTo>
                  <a:lnTo>
                    <a:pt x="486" y="3539"/>
                  </a:lnTo>
                  <a:lnTo>
                    <a:pt x="425" y="3377"/>
                  </a:lnTo>
                  <a:lnTo>
                    <a:pt x="385" y="3236"/>
                  </a:lnTo>
                  <a:lnTo>
                    <a:pt x="344" y="3074"/>
                  </a:lnTo>
                  <a:lnTo>
                    <a:pt x="324" y="2892"/>
                  </a:lnTo>
                  <a:lnTo>
                    <a:pt x="324" y="2710"/>
                  </a:lnTo>
                  <a:lnTo>
                    <a:pt x="324" y="2528"/>
                  </a:lnTo>
                  <a:lnTo>
                    <a:pt x="344" y="2346"/>
                  </a:lnTo>
                  <a:lnTo>
                    <a:pt x="385" y="2164"/>
                  </a:lnTo>
                  <a:lnTo>
                    <a:pt x="445" y="1962"/>
                  </a:lnTo>
                  <a:lnTo>
                    <a:pt x="506" y="1760"/>
                  </a:lnTo>
                  <a:lnTo>
                    <a:pt x="648" y="1456"/>
                  </a:lnTo>
                  <a:lnTo>
                    <a:pt x="809" y="1173"/>
                  </a:lnTo>
                  <a:lnTo>
                    <a:pt x="991" y="930"/>
                  </a:lnTo>
                  <a:lnTo>
                    <a:pt x="1214" y="728"/>
                  </a:lnTo>
                  <a:lnTo>
                    <a:pt x="1436" y="546"/>
                  </a:lnTo>
                  <a:lnTo>
                    <a:pt x="1659" y="425"/>
                  </a:lnTo>
                  <a:lnTo>
                    <a:pt x="1901" y="344"/>
                  </a:lnTo>
                  <a:lnTo>
                    <a:pt x="2023" y="324"/>
                  </a:lnTo>
                  <a:close/>
                  <a:moveTo>
                    <a:pt x="2083" y="0"/>
                  </a:moveTo>
                  <a:lnTo>
                    <a:pt x="1921" y="21"/>
                  </a:lnTo>
                  <a:lnTo>
                    <a:pt x="1739" y="41"/>
                  </a:lnTo>
                  <a:lnTo>
                    <a:pt x="1578" y="101"/>
                  </a:lnTo>
                  <a:lnTo>
                    <a:pt x="1396" y="182"/>
                  </a:lnTo>
                  <a:lnTo>
                    <a:pt x="1234" y="283"/>
                  </a:lnTo>
                  <a:lnTo>
                    <a:pt x="1072" y="405"/>
                  </a:lnTo>
                  <a:lnTo>
                    <a:pt x="910" y="546"/>
                  </a:lnTo>
                  <a:lnTo>
                    <a:pt x="769" y="688"/>
                  </a:lnTo>
                  <a:lnTo>
                    <a:pt x="627" y="850"/>
                  </a:lnTo>
                  <a:lnTo>
                    <a:pt x="506" y="1032"/>
                  </a:lnTo>
                  <a:lnTo>
                    <a:pt x="385" y="1234"/>
                  </a:lnTo>
                  <a:lnTo>
                    <a:pt x="284" y="1436"/>
                  </a:lnTo>
                  <a:lnTo>
                    <a:pt x="182" y="1658"/>
                  </a:lnTo>
                  <a:lnTo>
                    <a:pt x="122" y="1881"/>
                  </a:lnTo>
                  <a:lnTo>
                    <a:pt x="61" y="2103"/>
                  </a:lnTo>
                  <a:lnTo>
                    <a:pt x="21" y="2326"/>
                  </a:lnTo>
                  <a:lnTo>
                    <a:pt x="0" y="2548"/>
                  </a:lnTo>
                  <a:lnTo>
                    <a:pt x="0" y="2771"/>
                  </a:lnTo>
                  <a:lnTo>
                    <a:pt x="0" y="2973"/>
                  </a:lnTo>
                  <a:lnTo>
                    <a:pt x="41" y="3175"/>
                  </a:lnTo>
                  <a:lnTo>
                    <a:pt x="81" y="3377"/>
                  </a:lnTo>
                  <a:lnTo>
                    <a:pt x="142" y="3559"/>
                  </a:lnTo>
                  <a:lnTo>
                    <a:pt x="203" y="3721"/>
                  </a:lnTo>
                  <a:lnTo>
                    <a:pt x="304" y="3883"/>
                  </a:lnTo>
                  <a:lnTo>
                    <a:pt x="405" y="4024"/>
                  </a:lnTo>
                  <a:lnTo>
                    <a:pt x="526" y="4146"/>
                  </a:lnTo>
                  <a:lnTo>
                    <a:pt x="648" y="4267"/>
                  </a:lnTo>
                  <a:lnTo>
                    <a:pt x="809" y="4348"/>
                  </a:lnTo>
                  <a:lnTo>
                    <a:pt x="951" y="4429"/>
                  </a:lnTo>
                  <a:lnTo>
                    <a:pt x="1173" y="4489"/>
                  </a:lnTo>
                  <a:lnTo>
                    <a:pt x="1416" y="4510"/>
                  </a:lnTo>
                  <a:lnTo>
                    <a:pt x="1557" y="4510"/>
                  </a:lnTo>
                  <a:lnTo>
                    <a:pt x="1699" y="4489"/>
                  </a:lnTo>
                  <a:lnTo>
                    <a:pt x="1841" y="4449"/>
                  </a:lnTo>
                  <a:lnTo>
                    <a:pt x="1982" y="4388"/>
                  </a:lnTo>
                  <a:lnTo>
                    <a:pt x="2124" y="4328"/>
                  </a:lnTo>
                  <a:lnTo>
                    <a:pt x="2265" y="4247"/>
                  </a:lnTo>
                  <a:lnTo>
                    <a:pt x="2407" y="4166"/>
                  </a:lnTo>
                  <a:lnTo>
                    <a:pt x="2528" y="4065"/>
                  </a:lnTo>
                  <a:lnTo>
                    <a:pt x="2791" y="3822"/>
                  </a:lnTo>
                  <a:lnTo>
                    <a:pt x="3013" y="3539"/>
                  </a:lnTo>
                  <a:lnTo>
                    <a:pt x="3216" y="3215"/>
                  </a:lnTo>
                  <a:lnTo>
                    <a:pt x="3296" y="3033"/>
                  </a:lnTo>
                  <a:lnTo>
                    <a:pt x="3377" y="2851"/>
                  </a:lnTo>
                  <a:lnTo>
                    <a:pt x="3438" y="2629"/>
                  </a:lnTo>
                  <a:lnTo>
                    <a:pt x="3499" y="2407"/>
                  </a:lnTo>
                  <a:lnTo>
                    <a:pt x="3539" y="2204"/>
                  </a:lnTo>
                  <a:lnTo>
                    <a:pt x="3559" y="1982"/>
                  </a:lnTo>
                  <a:lnTo>
                    <a:pt x="3580" y="1780"/>
                  </a:lnTo>
                  <a:lnTo>
                    <a:pt x="3559" y="1557"/>
                  </a:lnTo>
                  <a:lnTo>
                    <a:pt x="3539" y="1355"/>
                  </a:lnTo>
                  <a:lnTo>
                    <a:pt x="3499" y="1153"/>
                  </a:lnTo>
                  <a:lnTo>
                    <a:pt x="3438" y="971"/>
                  </a:lnTo>
                  <a:lnTo>
                    <a:pt x="3357" y="789"/>
                  </a:lnTo>
                  <a:lnTo>
                    <a:pt x="3256" y="627"/>
                  </a:lnTo>
                  <a:lnTo>
                    <a:pt x="3155" y="486"/>
                  </a:lnTo>
                  <a:lnTo>
                    <a:pt x="3034" y="344"/>
                  </a:lnTo>
                  <a:lnTo>
                    <a:pt x="2912" y="243"/>
                  </a:lnTo>
                  <a:lnTo>
                    <a:pt x="2751" y="142"/>
                  </a:lnTo>
                  <a:lnTo>
                    <a:pt x="2609" y="81"/>
                  </a:lnTo>
                  <a:lnTo>
                    <a:pt x="2427" y="21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2449350" y="938275"/>
              <a:ext cx="131975" cy="54600"/>
            </a:xfrm>
            <a:custGeom>
              <a:avLst/>
              <a:gdLst/>
              <a:ahLst/>
              <a:cxnLst/>
              <a:rect l="l" t="t" r="r" b="b"/>
              <a:pathLst>
                <a:path w="5279" h="2184" extrusionOk="0">
                  <a:moveTo>
                    <a:pt x="102" y="0"/>
                  </a:moveTo>
                  <a:lnTo>
                    <a:pt x="41" y="40"/>
                  </a:lnTo>
                  <a:lnTo>
                    <a:pt x="1" y="101"/>
                  </a:lnTo>
                  <a:lnTo>
                    <a:pt x="1" y="162"/>
                  </a:lnTo>
                  <a:lnTo>
                    <a:pt x="1" y="222"/>
                  </a:lnTo>
                  <a:lnTo>
                    <a:pt x="41" y="283"/>
                  </a:lnTo>
                  <a:lnTo>
                    <a:pt x="102" y="324"/>
                  </a:lnTo>
                  <a:lnTo>
                    <a:pt x="5056" y="2184"/>
                  </a:lnTo>
                  <a:lnTo>
                    <a:pt x="5157" y="2184"/>
                  </a:lnTo>
                  <a:lnTo>
                    <a:pt x="5218" y="2164"/>
                  </a:lnTo>
                  <a:lnTo>
                    <a:pt x="5238" y="2123"/>
                  </a:lnTo>
                  <a:lnTo>
                    <a:pt x="5279" y="2083"/>
                  </a:lnTo>
                  <a:lnTo>
                    <a:pt x="5279" y="2022"/>
                  </a:lnTo>
                  <a:lnTo>
                    <a:pt x="5279" y="1961"/>
                  </a:lnTo>
                  <a:lnTo>
                    <a:pt x="5238" y="1901"/>
                  </a:lnTo>
                  <a:lnTo>
                    <a:pt x="5177" y="188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2620725" y="606650"/>
              <a:ext cx="111750" cy="91525"/>
            </a:xfrm>
            <a:custGeom>
              <a:avLst/>
              <a:gdLst/>
              <a:ahLst/>
              <a:cxnLst/>
              <a:rect l="l" t="t" r="r" b="b"/>
              <a:pathLst>
                <a:path w="4470" h="3661" extrusionOk="0">
                  <a:moveTo>
                    <a:pt x="2953" y="344"/>
                  </a:moveTo>
                  <a:lnTo>
                    <a:pt x="3135" y="384"/>
                  </a:lnTo>
                  <a:lnTo>
                    <a:pt x="3297" y="405"/>
                  </a:lnTo>
                  <a:lnTo>
                    <a:pt x="3438" y="465"/>
                  </a:lnTo>
                  <a:lnTo>
                    <a:pt x="3580" y="526"/>
                  </a:lnTo>
                  <a:lnTo>
                    <a:pt x="3701" y="607"/>
                  </a:lnTo>
                  <a:lnTo>
                    <a:pt x="3802" y="688"/>
                  </a:lnTo>
                  <a:lnTo>
                    <a:pt x="3903" y="789"/>
                  </a:lnTo>
                  <a:lnTo>
                    <a:pt x="3984" y="890"/>
                  </a:lnTo>
                  <a:lnTo>
                    <a:pt x="4045" y="1011"/>
                  </a:lnTo>
                  <a:lnTo>
                    <a:pt x="4085" y="1132"/>
                  </a:lnTo>
                  <a:lnTo>
                    <a:pt x="4126" y="1254"/>
                  </a:lnTo>
                  <a:lnTo>
                    <a:pt x="4126" y="1395"/>
                  </a:lnTo>
                  <a:lnTo>
                    <a:pt x="4126" y="1537"/>
                  </a:lnTo>
                  <a:lnTo>
                    <a:pt x="4106" y="1678"/>
                  </a:lnTo>
                  <a:lnTo>
                    <a:pt x="4065" y="1820"/>
                  </a:lnTo>
                  <a:lnTo>
                    <a:pt x="4004" y="1962"/>
                  </a:lnTo>
                  <a:lnTo>
                    <a:pt x="3924" y="2103"/>
                  </a:lnTo>
                  <a:lnTo>
                    <a:pt x="3823" y="2245"/>
                  </a:lnTo>
                  <a:lnTo>
                    <a:pt x="3721" y="2386"/>
                  </a:lnTo>
                  <a:lnTo>
                    <a:pt x="3600" y="2528"/>
                  </a:lnTo>
                  <a:lnTo>
                    <a:pt x="3459" y="2649"/>
                  </a:lnTo>
                  <a:lnTo>
                    <a:pt x="3297" y="2770"/>
                  </a:lnTo>
                  <a:lnTo>
                    <a:pt x="3155" y="2892"/>
                  </a:lnTo>
                  <a:lnTo>
                    <a:pt x="2973" y="2993"/>
                  </a:lnTo>
                  <a:lnTo>
                    <a:pt x="2791" y="3074"/>
                  </a:lnTo>
                  <a:lnTo>
                    <a:pt x="2609" y="3155"/>
                  </a:lnTo>
                  <a:lnTo>
                    <a:pt x="2407" y="3215"/>
                  </a:lnTo>
                  <a:lnTo>
                    <a:pt x="2225" y="3256"/>
                  </a:lnTo>
                  <a:lnTo>
                    <a:pt x="2043" y="3296"/>
                  </a:lnTo>
                  <a:lnTo>
                    <a:pt x="1861" y="3316"/>
                  </a:lnTo>
                  <a:lnTo>
                    <a:pt x="1517" y="3316"/>
                  </a:lnTo>
                  <a:lnTo>
                    <a:pt x="1335" y="3296"/>
                  </a:lnTo>
                  <a:lnTo>
                    <a:pt x="1194" y="3256"/>
                  </a:lnTo>
                  <a:lnTo>
                    <a:pt x="1032" y="3215"/>
                  </a:lnTo>
                  <a:lnTo>
                    <a:pt x="890" y="3155"/>
                  </a:lnTo>
                  <a:lnTo>
                    <a:pt x="769" y="3074"/>
                  </a:lnTo>
                  <a:lnTo>
                    <a:pt x="668" y="2993"/>
                  </a:lnTo>
                  <a:lnTo>
                    <a:pt x="567" y="2892"/>
                  </a:lnTo>
                  <a:lnTo>
                    <a:pt x="486" y="2770"/>
                  </a:lnTo>
                  <a:lnTo>
                    <a:pt x="405" y="2649"/>
                  </a:lnTo>
                  <a:lnTo>
                    <a:pt x="365" y="2528"/>
                  </a:lnTo>
                  <a:lnTo>
                    <a:pt x="345" y="2406"/>
                  </a:lnTo>
                  <a:lnTo>
                    <a:pt x="324" y="2265"/>
                  </a:lnTo>
                  <a:lnTo>
                    <a:pt x="324" y="2123"/>
                  </a:lnTo>
                  <a:lnTo>
                    <a:pt x="365" y="1982"/>
                  </a:lnTo>
                  <a:lnTo>
                    <a:pt x="405" y="1840"/>
                  </a:lnTo>
                  <a:lnTo>
                    <a:pt x="466" y="1699"/>
                  </a:lnTo>
                  <a:lnTo>
                    <a:pt x="526" y="1557"/>
                  </a:lnTo>
                  <a:lnTo>
                    <a:pt x="628" y="1416"/>
                  </a:lnTo>
                  <a:lnTo>
                    <a:pt x="749" y="1274"/>
                  </a:lnTo>
                  <a:lnTo>
                    <a:pt x="870" y="1132"/>
                  </a:lnTo>
                  <a:lnTo>
                    <a:pt x="1012" y="1011"/>
                  </a:lnTo>
                  <a:lnTo>
                    <a:pt x="1153" y="890"/>
                  </a:lnTo>
                  <a:lnTo>
                    <a:pt x="1315" y="768"/>
                  </a:lnTo>
                  <a:lnTo>
                    <a:pt x="1477" y="667"/>
                  </a:lnTo>
                  <a:lnTo>
                    <a:pt x="1659" y="587"/>
                  </a:lnTo>
                  <a:lnTo>
                    <a:pt x="1942" y="485"/>
                  </a:lnTo>
                  <a:lnTo>
                    <a:pt x="2205" y="405"/>
                  </a:lnTo>
                  <a:lnTo>
                    <a:pt x="2488" y="344"/>
                  </a:lnTo>
                  <a:close/>
                  <a:moveTo>
                    <a:pt x="2791" y="0"/>
                  </a:moveTo>
                  <a:lnTo>
                    <a:pt x="2589" y="20"/>
                  </a:lnTo>
                  <a:lnTo>
                    <a:pt x="2387" y="41"/>
                  </a:lnTo>
                  <a:lnTo>
                    <a:pt x="2164" y="61"/>
                  </a:lnTo>
                  <a:lnTo>
                    <a:pt x="1942" y="121"/>
                  </a:lnTo>
                  <a:lnTo>
                    <a:pt x="1740" y="202"/>
                  </a:lnTo>
                  <a:lnTo>
                    <a:pt x="1538" y="283"/>
                  </a:lnTo>
                  <a:lnTo>
                    <a:pt x="1315" y="384"/>
                  </a:lnTo>
                  <a:lnTo>
                    <a:pt x="1133" y="506"/>
                  </a:lnTo>
                  <a:lnTo>
                    <a:pt x="951" y="627"/>
                  </a:lnTo>
                  <a:lnTo>
                    <a:pt x="769" y="748"/>
                  </a:lnTo>
                  <a:lnTo>
                    <a:pt x="628" y="910"/>
                  </a:lnTo>
                  <a:lnTo>
                    <a:pt x="486" y="1052"/>
                  </a:lnTo>
                  <a:lnTo>
                    <a:pt x="365" y="1213"/>
                  </a:lnTo>
                  <a:lnTo>
                    <a:pt x="243" y="1395"/>
                  </a:lnTo>
                  <a:lnTo>
                    <a:pt x="142" y="1577"/>
                  </a:lnTo>
                  <a:lnTo>
                    <a:pt x="82" y="1759"/>
                  </a:lnTo>
                  <a:lnTo>
                    <a:pt x="21" y="1941"/>
                  </a:lnTo>
                  <a:lnTo>
                    <a:pt x="1" y="2103"/>
                  </a:lnTo>
                  <a:lnTo>
                    <a:pt x="1" y="2285"/>
                  </a:lnTo>
                  <a:lnTo>
                    <a:pt x="1" y="2467"/>
                  </a:lnTo>
                  <a:lnTo>
                    <a:pt x="41" y="2629"/>
                  </a:lnTo>
                  <a:lnTo>
                    <a:pt x="102" y="2791"/>
                  </a:lnTo>
                  <a:lnTo>
                    <a:pt x="223" y="2993"/>
                  </a:lnTo>
                  <a:lnTo>
                    <a:pt x="365" y="3155"/>
                  </a:lnTo>
                  <a:lnTo>
                    <a:pt x="526" y="3316"/>
                  </a:lnTo>
                  <a:lnTo>
                    <a:pt x="729" y="3438"/>
                  </a:lnTo>
                  <a:lnTo>
                    <a:pt x="951" y="3519"/>
                  </a:lnTo>
                  <a:lnTo>
                    <a:pt x="1194" y="3599"/>
                  </a:lnTo>
                  <a:lnTo>
                    <a:pt x="1436" y="3640"/>
                  </a:lnTo>
                  <a:lnTo>
                    <a:pt x="1720" y="3660"/>
                  </a:lnTo>
                  <a:lnTo>
                    <a:pt x="2003" y="3640"/>
                  </a:lnTo>
                  <a:lnTo>
                    <a:pt x="2306" y="3579"/>
                  </a:lnTo>
                  <a:lnTo>
                    <a:pt x="2629" y="3498"/>
                  </a:lnTo>
                  <a:lnTo>
                    <a:pt x="2933" y="3377"/>
                  </a:lnTo>
                  <a:lnTo>
                    <a:pt x="3135" y="3276"/>
                  </a:lnTo>
                  <a:lnTo>
                    <a:pt x="3337" y="3155"/>
                  </a:lnTo>
                  <a:lnTo>
                    <a:pt x="3519" y="3033"/>
                  </a:lnTo>
                  <a:lnTo>
                    <a:pt x="3681" y="2912"/>
                  </a:lnTo>
                  <a:lnTo>
                    <a:pt x="3843" y="2750"/>
                  </a:lnTo>
                  <a:lnTo>
                    <a:pt x="3984" y="2609"/>
                  </a:lnTo>
                  <a:lnTo>
                    <a:pt x="4106" y="2447"/>
                  </a:lnTo>
                  <a:lnTo>
                    <a:pt x="4207" y="2265"/>
                  </a:lnTo>
                  <a:lnTo>
                    <a:pt x="4308" y="2083"/>
                  </a:lnTo>
                  <a:lnTo>
                    <a:pt x="4389" y="1901"/>
                  </a:lnTo>
                  <a:lnTo>
                    <a:pt x="4429" y="1719"/>
                  </a:lnTo>
                  <a:lnTo>
                    <a:pt x="4449" y="1557"/>
                  </a:lnTo>
                  <a:lnTo>
                    <a:pt x="4470" y="1375"/>
                  </a:lnTo>
                  <a:lnTo>
                    <a:pt x="4449" y="1193"/>
                  </a:lnTo>
                  <a:lnTo>
                    <a:pt x="4409" y="1031"/>
                  </a:lnTo>
                  <a:lnTo>
                    <a:pt x="4348" y="870"/>
                  </a:lnTo>
                  <a:lnTo>
                    <a:pt x="4267" y="708"/>
                  </a:lnTo>
                  <a:lnTo>
                    <a:pt x="4166" y="587"/>
                  </a:lnTo>
                  <a:lnTo>
                    <a:pt x="4045" y="445"/>
                  </a:lnTo>
                  <a:lnTo>
                    <a:pt x="3903" y="344"/>
                  </a:lnTo>
                  <a:lnTo>
                    <a:pt x="3762" y="243"/>
                  </a:lnTo>
                  <a:lnTo>
                    <a:pt x="3580" y="162"/>
                  </a:lnTo>
                  <a:lnTo>
                    <a:pt x="3398" y="101"/>
                  </a:lnTo>
                  <a:lnTo>
                    <a:pt x="3216" y="41"/>
                  </a:lnTo>
                  <a:lnTo>
                    <a:pt x="3014" y="20"/>
                  </a:lnTo>
                  <a:lnTo>
                    <a:pt x="2791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2687975" y="682975"/>
              <a:ext cx="63200" cy="128925"/>
            </a:xfrm>
            <a:custGeom>
              <a:avLst/>
              <a:gdLst/>
              <a:ahLst/>
              <a:cxnLst/>
              <a:rect l="l" t="t" r="r" b="b"/>
              <a:pathLst>
                <a:path w="2528" h="5157" extrusionOk="0">
                  <a:moveTo>
                    <a:pt x="162" y="0"/>
                  </a:moveTo>
                  <a:lnTo>
                    <a:pt x="101" y="21"/>
                  </a:lnTo>
                  <a:lnTo>
                    <a:pt x="41" y="61"/>
                  </a:lnTo>
                  <a:lnTo>
                    <a:pt x="20" y="122"/>
                  </a:lnTo>
                  <a:lnTo>
                    <a:pt x="0" y="182"/>
                  </a:lnTo>
                  <a:lnTo>
                    <a:pt x="20" y="243"/>
                  </a:lnTo>
                  <a:lnTo>
                    <a:pt x="2204" y="5056"/>
                  </a:lnTo>
                  <a:lnTo>
                    <a:pt x="2224" y="5116"/>
                  </a:lnTo>
                  <a:lnTo>
                    <a:pt x="2265" y="5137"/>
                  </a:lnTo>
                  <a:lnTo>
                    <a:pt x="2305" y="5157"/>
                  </a:lnTo>
                  <a:lnTo>
                    <a:pt x="2427" y="5157"/>
                  </a:lnTo>
                  <a:lnTo>
                    <a:pt x="2487" y="5116"/>
                  </a:lnTo>
                  <a:lnTo>
                    <a:pt x="2508" y="5056"/>
                  </a:lnTo>
                  <a:lnTo>
                    <a:pt x="2528" y="4995"/>
                  </a:lnTo>
                  <a:lnTo>
                    <a:pt x="2508" y="4934"/>
                  </a:lnTo>
                  <a:lnTo>
                    <a:pt x="324" y="102"/>
                  </a:lnTo>
                  <a:lnTo>
                    <a:pt x="283" y="41"/>
                  </a:lnTo>
                  <a:lnTo>
                    <a:pt x="223" y="2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3202075" y="587925"/>
              <a:ext cx="158775" cy="154225"/>
            </a:xfrm>
            <a:custGeom>
              <a:avLst/>
              <a:gdLst/>
              <a:ahLst/>
              <a:cxnLst/>
              <a:rect l="l" t="t" r="r" b="b"/>
              <a:pathLst>
                <a:path w="6351" h="6169" extrusionOk="0">
                  <a:moveTo>
                    <a:pt x="2185" y="345"/>
                  </a:moveTo>
                  <a:lnTo>
                    <a:pt x="2488" y="365"/>
                  </a:lnTo>
                  <a:lnTo>
                    <a:pt x="2812" y="405"/>
                  </a:lnTo>
                  <a:lnTo>
                    <a:pt x="3135" y="486"/>
                  </a:lnTo>
                  <a:lnTo>
                    <a:pt x="3459" y="608"/>
                  </a:lnTo>
                  <a:lnTo>
                    <a:pt x="3782" y="769"/>
                  </a:lnTo>
                  <a:lnTo>
                    <a:pt x="4085" y="951"/>
                  </a:lnTo>
                  <a:lnTo>
                    <a:pt x="4389" y="1174"/>
                  </a:lnTo>
                  <a:lnTo>
                    <a:pt x="4692" y="1416"/>
                  </a:lnTo>
                  <a:lnTo>
                    <a:pt x="4935" y="1659"/>
                  </a:lnTo>
                  <a:lnTo>
                    <a:pt x="5157" y="1902"/>
                  </a:lnTo>
                  <a:lnTo>
                    <a:pt x="5339" y="2144"/>
                  </a:lnTo>
                  <a:lnTo>
                    <a:pt x="5501" y="2407"/>
                  </a:lnTo>
                  <a:lnTo>
                    <a:pt x="5663" y="2670"/>
                  </a:lnTo>
                  <a:lnTo>
                    <a:pt x="5784" y="2933"/>
                  </a:lnTo>
                  <a:lnTo>
                    <a:pt x="5865" y="3196"/>
                  </a:lnTo>
                  <a:lnTo>
                    <a:pt x="5946" y="3459"/>
                  </a:lnTo>
                  <a:lnTo>
                    <a:pt x="5986" y="3722"/>
                  </a:lnTo>
                  <a:lnTo>
                    <a:pt x="6006" y="3984"/>
                  </a:lnTo>
                  <a:lnTo>
                    <a:pt x="6006" y="4227"/>
                  </a:lnTo>
                  <a:lnTo>
                    <a:pt x="5966" y="4470"/>
                  </a:lnTo>
                  <a:lnTo>
                    <a:pt x="5905" y="4692"/>
                  </a:lnTo>
                  <a:lnTo>
                    <a:pt x="5824" y="4894"/>
                  </a:lnTo>
                  <a:lnTo>
                    <a:pt x="5723" y="5097"/>
                  </a:lnTo>
                  <a:lnTo>
                    <a:pt x="5562" y="5279"/>
                  </a:lnTo>
                  <a:lnTo>
                    <a:pt x="5420" y="5440"/>
                  </a:lnTo>
                  <a:lnTo>
                    <a:pt x="5238" y="5562"/>
                  </a:lnTo>
                  <a:lnTo>
                    <a:pt x="5036" y="5663"/>
                  </a:lnTo>
                  <a:lnTo>
                    <a:pt x="4813" y="5744"/>
                  </a:lnTo>
                  <a:lnTo>
                    <a:pt x="4591" y="5804"/>
                  </a:lnTo>
                  <a:lnTo>
                    <a:pt x="4348" y="5825"/>
                  </a:lnTo>
                  <a:lnTo>
                    <a:pt x="4085" y="5845"/>
                  </a:lnTo>
                  <a:lnTo>
                    <a:pt x="3823" y="5825"/>
                  </a:lnTo>
                  <a:lnTo>
                    <a:pt x="3539" y="5764"/>
                  </a:lnTo>
                  <a:lnTo>
                    <a:pt x="3256" y="5683"/>
                  </a:lnTo>
                  <a:lnTo>
                    <a:pt x="2973" y="5602"/>
                  </a:lnTo>
                  <a:lnTo>
                    <a:pt x="2690" y="5461"/>
                  </a:lnTo>
                  <a:lnTo>
                    <a:pt x="2427" y="5319"/>
                  </a:lnTo>
                  <a:lnTo>
                    <a:pt x="2164" y="5157"/>
                  </a:lnTo>
                  <a:lnTo>
                    <a:pt x="1902" y="4955"/>
                  </a:lnTo>
                  <a:lnTo>
                    <a:pt x="1659" y="4753"/>
                  </a:lnTo>
                  <a:lnTo>
                    <a:pt x="1416" y="4510"/>
                  </a:lnTo>
                  <a:lnTo>
                    <a:pt x="1194" y="4268"/>
                  </a:lnTo>
                  <a:lnTo>
                    <a:pt x="1012" y="4025"/>
                  </a:lnTo>
                  <a:lnTo>
                    <a:pt x="850" y="3762"/>
                  </a:lnTo>
                  <a:lnTo>
                    <a:pt x="688" y="3499"/>
                  </a:lnTo>
                  <a:lnTo>
                    <a:pt x="567" y="3236"/>
                  </a:lnTo>
                  <a:lnTo>
                    <a:pt x="486" y="2973"/>
                  </a:lnTo>
                  <a:lnTo>
                    <a:pt x="405" y="2711"/>
                  </a:lnTo>
                  <a:lnTo>
                    <a:pt x="365" y="2448"/>
                  </a:lnTo>
                  <a:lnTo>
                    <a:pt x="345" y="2205"/>
                  </a:lnTo>
                  <a:lnTo>
                    <a:pt x="345" y="1962"/>
                  </a:lnTo>
                  <a:lnTo>
                    <a:pt x="385" y="1720"/>
                  </a:lnTo>
                  <a:lnTo>
                    <a:pt x="446" y="1497"/>
                  </a:lnTo>
                  <a:lnTo>
                    <a:pt x="527" y="1275"/>
                  </a:lnTo>
                  <a:lnTo>
                    <a:pt x="628" y="1073"/>
                  </a:lnTo>
                  <a:lnTo>
                    <a:pt x="789" y="891"/>
                  </a:lnTo>
                  <a:lnTo>
                    <a:pt x="911" y="769"/>
                  </a:lnTo>
                  <a:lnTo>
                    <a:pt x="1073" y="648"/>
                  </a:lnTo>
                  <a:lnTo>
                    <a:pt x="1234" y="547"/>
                  </a:lnTo>
                  <a:lnTo>
                    <a:pt x="1396" y="486"/>
                  </a:lnTo>
                  <a:lnTo>
                    <a:pt x="1578" y="426"/>
                  </a:lnTo>
                  <a:lnTo>
                    <a:pt x="1780" y="365"/>
                  </a:lnTo>
                  <a:lnTo>
                    <a:pt x="1982" y="345"/>
                  </a:lnTo>
                  <a:close/>
                  <a:moveTo>
                    <a:pt x="2245" y="1"/>
                  </a:moveTo>
                  <a:lnTo>
                    <a:pt x="1962" y="21"/>
                  </a:lnTo>
                  <a:lnTo>
                    <a:pt x="1679" y="62"/>
                  </a:lnTo>
                  <a:lnTo>
                    <a:pt x="1416" y="122"/>
                  </a:lnTo>
                  <a:lnTo>
                    <a:pt x="1174" y="223"/>
                  </a:lnTo>
                  <a:lnTo>
                    <a:pt x="931" y="345"/>
                  </a:lnTo>
                  <a:lnTo>
                    <a:pt x="729" y="486"/>
                  </a:lnTo>
                  <a:lnTo>
                    <a:pt x="527" y="668"/>
                  </a:lnTo>
                  <a:lnTo>
                    <a:pt x="365" y="870"/>
                  </a:lnTo>
                  <a:lnTo>
                    <a:pt x="243" y="1113"/>
                  </a:lnTo>
                  <a:lnTo>
                    <a:pt x="142" y="1356"/>
                  </a:lnTo>
                  <a:lnTo>
                    <a:pt x="61" y="1598"/>
                  </a:lnTo>
                  <a:lnTo>
                    <a:pt x="21" y="1881"/>
                  </a:lnTo>
                  <a:lnTo>
                    <a:pt x="1" y="2144"/>
                  </a:lnTo>
                  <a:lnTo>
                    <a:pt x="21" y="2448"/>
                  </a:lnTo>
                  <a:lnTo>
                    <a:pt x="82" y="2731"/>
                  </a:lnTo>
                  <a:lnTo>
                    <a:pt x="142" y="3034"/>
                  </a:lnTo>
                  <a:lnTo>
                    <a:pt x="243" y="3317"/>
                  </a:lnTo>
                  <a:lnTo>
                    <a:pt x="385" y="3620"/>
                  </a:lnTo>
                  <a:lnTo>
                    <a:pt x="547" y="3904"/>
                  </a:lnTo>
                  <a:lnTo>
                    <a:pt x="729" y="4187"/>
                  </a:lnTo>
                  <a:lnTo>
                    <a:pt x="931" y="4470"/>
                  </a:lnTo>
                  <a:lnTo>
                    <a:pt x="1174" y="4733"/>
                  </a:lnTo>
                  <a:lnTo>
                    <a:pt x="1437" y="4995"/>
                  </a:lnTo>
                  <a:lnTo>
                    <a:pt x="1699" y="5218"/>
                  </a:lnTo>
                  <a:lnTo>
                    <a:pt x="1982" y="5440"/>
                  </a:lnTo>
                  <a:lnTo>
                    <a:pt x="2266" y="5622"/>
                  </a:lnTo>
                  <a:lnTo>
                    <a:pt x="2569" y="5764"/>
                  </a:lnTo>
                  <a:lnTo>
                    <a:pt x="2852" y="5905"/>
                  </a:lnTo>
                  <a:lnTo>
                    <a:pt x="3155" y="6007"/>
                  </a:lnTo>
                  <a:lnTo>
                    <a:pt x="3479" y="6087"/>
                  </a:lnTo>
                  <a:lnTo>
                    <a:pt x="3782" y="6148"/>
                  </a:lnTo>
                  <a:lnTo>
                    <a:pt x="4166" y="6168"/>
                  </a:lnTo>
                  <a:lnTo>
                    <a:pt x="4409" y="6168"/>
                  </a:lnTo>
                  <a:lnTo>
                    <a:pt x="4652" y="6128"/>
                  </a:lnTo>
                  <a:lnTo>
                    <a:pt x="4874" y="6067"/>
                  </a:lnTo>
                  <a:lnTo>
                    <a:pt x="5097" y="6007"/>
                  </a:lnTo>
                  <a:lnTo>
                    <a:pt x="5299" y="5905"/>
                  </a:lnTo>
                  <a:lnTo>
                    <a:pt x="5481" y="5784"/>
                  </a:lnTo>
                  <a:lnTo>
                    <a:pt x="5663" y="5663"/>
                  </a:lnTo>
                  <a:lnTo>
                    <a:pt x="5824" y="5501"/>
                  </a:lnTo>
                  <a:lnTo>
                    <a:pt x="5986" y="5299"/>
                  </a:lnTo>
                  <a:lnTo>
                    <a:pt x="6108" y="5076"/>
                  </a:lnTo>
                  <a:lnTo>
                    <a:pt x="6209" y="4834"/>
                  </a:lnTo>
                  <a:lnTo>
                    <a:pt x="6290" y="4571"/>
                  </a:lnTo>
                  <a:lnTo>
                    <a:pt x="6330" y="4308"/>
                  </a:lnTo>
                  <a:lnTo>
                    <a:pt x="6350" y="4025"/>
                  </a:lnTo>
                  <a:lnTo>
                    <a:pt x="6330" y="3742"/>
                  </a:lnTo>
                  <a:lnTo>
                    <a:pt x="6269" y="3438"/>
                  </a:lnTo>
                  <a:lnTo>
                    <a:pt x="6209" y="3155"/>
                  </a:lnTo>
                  <a:lnTo>
                    <a:pt x="6108" y="2852"/>
                  </a:lnTo>
                  <a:lnTo>
                    <a:pt x="5966" y="2569"/>
                  </a:lnTo>
                  <a:lnTo>
                    <a:pt x="5804" y="2266"/>
                  </a:lnTo>
                  <a:lnTo>
                    <a:pt x="5622" y="1983"/>
                  </a:lnTo>
                  <a:lnTo>
                    <a:pt x="5420" y="1699"/>
                  </a:lnTo>
                  <a:lnTo>
                    <a:pt x="5177" y="1437"/>
                  </a:lnTo>
                  <a:lnTo>
                    <a:pt x="4915" y="1174"/>
                  </a:lnTo>
                  <a:lnTo>
                    <a:pt x="4652" y="951"/>
                  </a:lnTo>
                  <a:lnTo>
                    <a:pt x="4348" y="729"/>
                  </a:lnTo>
                  <a:lnTo>
                    <a:pt x="4065" y="547"/>
                  </a:lnTo>
                  <a:lnTo>
                    <a:pt x="3762" y="385"/>
                  </a:lnTo>
                  <a:lnTo>
                    <a:pt x="3459" y="264"/>
                  </a:lnTo>
                  <a:lnTo>
                    <a:pt x="3155" y="163"/>
                  </a:lnTo>
                  <a:lnTo>
                    <a:pt x="2852" y="82"/>
                  </a:lnTo>
                  <a:lnTo>
                    <a:pt x="2549" y="41"/>
                  </a:lnTo>
                  <a:lnTo>
                    <a:pt x="2245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3095425" y="705725"/>
              <a:ext cx="149150" cy="162300"/>
            </a:xfrm>
            <a:custGeom>
              <a:avLst/>
              <a:gdLst/>
              <a:ahLst/>
              <a:cxnLst/>
              <a:rect l="l" t="t" r="r" b="b"/>
              <a:pathLst>
                <a:path w="5966" h="6492" extrusionOk="0">
                  <a:moveTo>
                    <a:pt x="5804" y="0"/>
                  </a:moveTo>
                  <a:lnTo>
                    <a:pt x="5743" y="21"/>
                  </a:lnTo>
                  <a:lnTo>
                    <a:pt x="5682" y="41"/>
                  </a:lnTo>
                  <a:lnTo>
                    <a:pt x="41" y="6228"/>
                  </a:lnTo>
                  <a:lnTo>
                    <a:pt x="0" y="6269"/>
                  </a:lnTo>
                  <a:lnTo>
                    <a:pt x="0" y="6330"/>
                  </a:lnTo>
                  <a:lnTo>
                    <a:pt x="20" y="6410"/>
                  </a:lnTo>
                  <a:lnTo>
                    <a:pt x="41" y="6451"/>
                  </a:lnTo>
                  <a:lnTo>
                    <a:pt x="101" y="6491"/>
                  </a:lnTo>
                  <a:lnTo>
                    <a:pt x="223" y="6491"/>
                  </a:lnTo>
                  <a:lnTo>
                    <a:pt x="283" y="6451"/>
                  </a:lnTo>
                  <a:lnTo>
                    <a:pt x="5925" y="283"/>
                  </a:lnTo>
                  <a:lnTo>
                    <a:pt x="5965" y="223"/>
                  </a:lnTo>
                  <a:lnTo>
                    <a:pt x="5965" y="162"/>
                  </a:lnTo>
                  <a:lnTo>
                    <a:pt x="5965" y="102"/>
                  </a:lnTo>
                  <a:lnTo>
                    <a:pt x="5925" y="41"/>
                  </a:lnTo>
                  <a:lnTo>
                    <a:pt x="5864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0"/>
            <p:cNvSpPr/>
            <p:nvPr/>
          </p:nvSpPr>
          <p:spPr>
            <a:xfrm>
              <a:off x="3408850" y="987300"/>
              <a:ext cx="129425" cy="178975"/>
            </a:xfrm>
            <a:custGeom>
              <a:avLst/>
              <a:gdLst/>
              <a:ahLst/>
              <a:cxnLst/>
              <a:rect l="l" t="t" r="r" b="b"/>
              <a:pathLst>
                <a:path w="5177" h="7159" extrusionOk="0">
                  <a:moveTo>
                    <a:pt x="2730" y="344"/>
                  </a:moveTo>
                  <a:lnTo>
                    <a:pt x="2952" y="385"/>
                  </a:lnTo>
                  <a:lnTo>
                    <a:pt x="3155" y="466"/>
                  </a:lnTo>
                  <a:lnTo>
                    <a:pt x="3357" y="567"/>
                  </a:lnTo>
                  <a:lnTo>
                    <a:pt x="3539" y="688"/>
                  </a:lnTo>
                  <a:lnTo>
                    <a:pt x="3721" y="830"/>
                  </a:lnTo>
                  <a:lnTo>
                    <a:pt x="3903" y="991"/>
                  </a:lnTo>
                  <a:lnTo>
                    <a:pt x="4065" y="1194"/>
                  </a:lnTo>
                  <a:lnTo>
                    <a:pt x="4226" y="1436"/>
                  </a:lnTo>
                  <a:lnTo>
                    <a:pt x="4388" y="1679"/>
                  </a:lnTo>
                  <a:lnTo>
                    <a:pt x="4509" y="1942"/>
                  </a:lnTo>
                  <a:lnTo>
                    <a:pt x="4611" y="2225"/>
                  </a:lnTo>
                  <a:lnTo>
                    <a:pt x="4712" y="2528"/>
                  </a:lnTo>
                  <a:lnTo>
                    <a:pt x="4772" y="2831"/>
                  </a:lnTo>
                  <a:lnTo>
                    <a:pt x="4833" y="3155"/>
                  </a:lnTo>
                  <a:lnTo>
                    <a:pt x="4853" y="3479"/>
                  </a:lnTo>
                  <a:lnTo>
                    <a:pt x="4853" y="3822"/>
                  </a:lnTo>
                  <a:lnTo>
                    <a:pt x="4833" y="4146"/>
                  </a:lnTo>
                  <a:lnTo>
                    <a:pt x="4793" y="4449"/>
                  </a:lnTo>
                  <a:lnTo>
                    <a:pt x="4732" y="4752"/>
                  </a:lnTo>
                  <a:lnTo>
                    <a:pt x="4651" y="5036"/>
                  </a:lnTo>
                  <a:lnTo>
                    <a:pt x="4550" y="5319"/>
                  </a:lnTo>
                  <a:lnTo>
                    <a:pt x="4429" y="5561"/>
                  </a:lnTo>
                  <a:lnTo>
                    <a:pt x="4287" y="5804"/>
                  </a:lnTo>
                  <a:lnTo>
                    <a:pt x="4145" y="6026"/>
                  </a:lnTo>
                  <a:lnTo>
                    <a:pt x="3984" y="6208"/>
                  </a:lnTo>
                  <a:lnTo>
                    <a:pt x="3802" y="6390"/>
                  </a:lnTo>
                  <a:lnTo>
                    <a:pt x="3600" y="6532"/>
                  </a:lnTo>
                  <a:lnTo>
                    <a:pt x="3397" y="6653"/>
                  </a:lnTo>
                  <a:lnTo>
                    <a:pt x="3195" y="6734"/>
                  </a:lnTo>
                  <a:lnTo>
                    <a:pt x="2973" y="6795"/>
                  </a:lnTo>
                  <a:lnTo>
                    <a:pt x="2750" y="6815"/>
                  </a:lnTo>
                  <a:lnTo>
                    <a:pt x="2528" y="6815"/>
                  </a:lnTo>
                  <a:lnTo>
                    <a:pt x="2305" y="6775"/>
                  </a:lnTo>
                  <a:lnTo>
                    <a:pt x="2083" y="6714"/>
                  </a:lnTo>
                  <a:lnTo>
                    <a:pt x="1881" y="6613"/>
                  </a:lnTo>
                  <a:lnTo>
                    <a:pt x="1679" y="6491"/>
                  </a:lnTo>
                  <a:lnTo>
                    <a:pt x="1476" y="6350"/>
                  </a:lnTo>
                  <a:lnTo>
                    <a:pt x="1294" y="6168"/>
                  </a:lnTo>
                  <a:lnTo>
                    <a:pt x="1133" y="5966"/>
                  </a:lnTo>
                  <a:lnTo>
                    <a:pt x="971" y="5723"/>
                  </a:lnTo>
                  <a:lnTo>
                    <a:pt x="809" y="5480"/>
                  </a:lnTo>
                  <a:lnTo>
                    <a:pt x="688" y="5218"/>
                  </a:lnTo>
                  <a:lnTo>
                    <a:pt x="587" y="4934"/>
                  </a:lnTo>
                  <a:lnTo>
                    <a:pt x="485" y="4631"/>
                  </a:lnTo>
                  <a:lnTo>
                    <a:pt x="425" y="4328"/>
                  </a:lnTo>
                  <a:lnTo>
                    <a:pt x="364" y="4004"/>
                  </a:lnTo>
                  <a:lnTo>
                    <a:pt x="344" y="3681"/>
                  </a:lnTo>
                  <a:lnTo>
                    <a:pt x="344" y="3357"/>
                  </a:lnTo>
                  <a:lnTo>
                    <a:pt x="364" y="3034"/>
                  </a:lnTo>
                  <a:lnTo>
                    <a:pt x="405" y="2730"/>
                  </a:lnTo>
                  <a:lnTo>
                    <a:pt x="465" y="2427"/>
                  </a:lnTo>
                  <a:lnTo>
                    <a:pt x="546" y="2124"/>
                  </a:lnTo>
                  <a:lnTo>
                    <a:pt x="647" y="1841"/>
                  </a:lnTo>
                  <a:lnTo>
                    <a:pt x="769" y="1578"/>
                  </a:lnTo>
                  <a:lnTo>
                    <a:pt x="930" y="1335"/>
                  </a:lnTo>
                  <a:lnTo>
                    <a:pt x="1072" y="1113"/>
                  </a:lnTo>
                  <a:lnTo>
                    <a:pt x="1254" y="931"/>
                  </a:lnTo>
                  <a:lnTo>
                    <a:pt x="1416" y="749"/>
                  </a:lnTo>
                  <a:lnTo>
                    <a:pt x="1618" y="607"/>
                  </a:lnTo>
                  <a:lnTo>
                    <a:pt x="1820" y="506"/>
                  </a:lnTo>
                  <a:lnTo>
                    <a:pt x="2022" y="425"/>
                  </a:lnTo>
                  <a:lnTo>
                    <a:pt x="2245" y="364"/>
                  </a:lnTo>
                  <a:lnTo>
                    <a:pt x="2447" y="344"/>
                  </a:lnTo>
                  <a:close/>
                  <a:moveTo>
                    <a:pt x="2447" y="0"/>
                  </a:moveTo>
                  <a:lnTo>
                    <a:pt x="2184" y="41"/>
                  </a:lnTo>
                  <a:lnTo>
                    <a:pt x="1921" y="102"/>
                  </a:lnTo>
                  <a:lnTo>
                    <a:pt x="1679" y="203"/>
                  </a:lnTo>
                  <a:lnTo>
                    <a:pt x="1456" y="324"/>
                  </a:lnTo>
                  <a:lnTo>
                    <a:pt x="1234" y="486"/>
                  </a:lnTo>
                  <a:lnTo>
                    <a:pt x="1011" y="688"/>
                  </a:lnTo>
                  <a:lnTo>
                    <a:pt x="829" y="910"/>
                  </a:lnTo>
                  <a:lnTo>
                    <a:pt x="647" y="1153"/>
                  </a:lnTo>
                  <a:lnTo>
                    <a:pt x="485" y="1416"/>
                  </a:lnTo>
                  <a:lnTo>
                    <a:pt x="344" y="1719"/>
                  </a:lnTo>
                  <a:lnTo>
                    <a:pt x="243" y="2023"/>
                  </a:lnTo>
                  <a:lnTo>
                    <a:pt x="142" y="2326"/>
                  </a:lnTo>
                  <a:lnTo>
                    <a:pt x="81" y="2670"/>
                  </a:lnTo>
                  <a:lnTo>
                    <a:pt x="41" y="2993"/>
                  </a:lnTo>
                  <a:lnTo>
                    <a:pt x="0" y="3337"/>
                  </a:lnTo>
                  <a:lnTo>
                    <a:pt x="20" y="3701"/>
                  </a:lnTo>
                  <a:lnTo>
                    <a:pt x="41" y="4045"/>
                  </a:lnTo>
                  <a:lnTo>
                    <a:pt x="101" y="4388"/>
                  </a:lnTo>
                  <a:lnTo>
                    <a:pt x="162" y="4732"/>
                  </a:lnTo>
                  <a:lnTo>
                    <a:pt x="263" y="5036"/>
                  </a:lnTo>
                  <a:lnTo>
                    <a:pt x="384" y="5359"/>
                  </a:lnTo>
                  <a:lnTo>
                    <a:pt x="526" y="5642"/>
                  </a:lnTo>
                  <a:lnTo>
                    <a:pt x="688" y="5925"/>
                  </a:lnTo>
                  <a:lnTo>
                    <a:pt x="870" y="6168"/>
                  </a:lnTo>
                  <a:lnTo>
                    <a:pt x="1052" y="6390"/>
                  </a:lnTo>
                  <a:lnTo>
                    <a:pt x="1254" y="6593"/>
                  </a:lnTo>
                  <a:lnTo>
                    <a:pt x="1476" y="6775"/>
                  </a:lnTo>
                  <a:lnTo>
                    <a:pt x="1699" y="6896"/>
                  </a:lnTo>
                  <a:lnTo>
                    <a:pt x="1941" y="7017"/>
                  </a:lnTo>
                  <a:lnTo>
                    <a:pt x="2184" y="7098"/>
                  </a:lnTo>
                  <a:lnTo>
                    <a:pt x="2427" y="7138"/>
                  </a:lnTo>
                  <a:lnTo>
                    <a:pt x="2669" y="7159"/>
                  </a:lnTo>
                  <a:lnTo>
                    <a:pt x="2750" y="7159"/>
                  </a:lnTo>
                  <a:lnTo>
                    <a:pt x="3013" y="7118"/>
                  </a:lnTo>
                  <a:lnTo>
                    <a:pt x="3276" y="7058"/>
                  </a:lnTo>
                  <a:lnTo>
                    <a:pt x="3519" y="6957"/>
                  </a:lnTo>
                  <a:lnTo>
                    <a:pt x="3741" y="6835"/>
                  </a:lnTo>
                  <a:lnTo>
                    <a:pt x="3963" y="6673"/>
                  </a:lnTo>
                  <a:lnTo>
                    <a:pt x="4166" y="6491"/>
                  </a:lnTo>
                  <a:lnTo>
                    <a:pt x="4368" y="6269"/>
                  </a:lnTo>
                  <a:lnTo>
                    <a:pt x="4530" y="6026"/>
                  </a:lnTo>
                  <a:lnTo>
                    <a:pt x="4691" y="5763"/>
                  </a:lnTo>
                  <a:lnTo>
                    <a:pt x="4833" y="5480"/>
                  </a:lnTo>
                  <a:lnTo>
                    <a:pt x="4954" y="5177"/>
                  </a:lnTo>
                  <a:lnTo>
                    <a:pt x="5035" y="4874"/>
                  </a:lnTo>
                  <a:lnTo>
                    <a:pt x="5116" y="4530"/>
                  </a:lnTo>
                  <a:lnTo>
                    <a:pt x="5157" y="4186"/>
                  </a:lnTo>
                  <a:lnTo>
                    <a:pt x="5177" y="3842"/>
                  </a:lnTo>
                  <a:lnTo>
                    <a:pt x="5177" y="3458"/>
                  </a:lnTo>
                  <a:lnTo>
                    <a:pt x="5157" y="3115"/>
                  </a:lnTo>
                  <a:lnTo>
                    <a:pt x="5096" y="2771"/>
                  </a:lnTo>
                  <a:lnTo>
                    <a:pt x="5035" y="2447"/>
                  </a:lnTo>
                  <a:lnTo>
                    <a:pt x="4934" y="2124"/>
                  </a:lnTo>
                  <a:lnTo>
                    <a:pt x="4813" y="1820"/>
                  </a:lnTo>
                  <a:lnTo>
                    <a:pt x="4671" y="1517"/>
                  </a:lnTo>
                  <a:lnTo>
                    <a:pt x="4509" y="1254"/>
                  </a:lnTo>
                  <a:lnTo>
                    <a:pt x="4327" y="991"/>
                  </a:lnTo>
                  <a:lnTo>
                    <a:pt x="4125" y="749"/>
                  </a:lnTo>
                  <a:lnTo>
                    <a:pt x="3923" y="546"/>
                  </a:lnTo>
                  <a:lnTo>
                    <a:pt x="3701" y="385"/>
                  </a:lnTo>
                  <a:lnTo>
                    <a:pt x="3458" y="243"/>
                  </a:lnTo>
                  <a:lnTo>
                    <a:pt x="3215" y="122"/>
                  </a:lnTo>
                  <a:lnTo>
                    <a:pt x="2952" y="61"/>
                  </a:lnTo>
                  <a:lnTo>
                    <a:pt x="2710" y="21"/>
                  </a:lnTo>
                  <a:lnTo>
                    <a:pt x="2447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3200575" y="1075250"/>
              <a:ext cx="216875" cy="17725"/>
            </a:xfrm>
            <a:custGeom>
              <a:avLst/>
              <a:gdLst/>
              <a:ahLst/>
              <a:cxnLst/>
              <a:rect l="l" t="t" r="r" b="b"/>
              <a:pathLst>
                <a:path w="8675" h="709" extrusionOk="0">
                  <a:moveTo>
                    <a:pt x="8513" y="1"/>
                  </a:moveTo>
                  <a:lnTo>
                    <a:pt x="142" y="385"/>
                  </a:lnTo>
                  <a:lnTo>
                    <a:pt x="81" y="385"/>
                  </a:lnTo>
                  <a:lnTo>
                    <a:pt x="41" y="426"/>
                  </a:lnTo>
                  <a:lnTo>
                    <a:pt x="0" y="486"/>
                  </a:lnTo>
                  <a:lnTo>
                    <a:pt x="0" y="547"/>
                  </a:lnTo>
                  <a:lnTo>
                    <a:pt x="0" y="608"/>
                  </a:lnTo>
                  <a:lnTo>
                    <a:pt x="41" y="668"/>
                  </a:lnTo>
                  <a:lnTo>
                    <a:pt x="101" y="688"/>
                  </a:lnTo>
                  <a:lnTo>
                    <a:pt x="162" y="709"/>
                  </a:lnTo>
                  <a:lnTo>
                    <a:pt x="8513" y="345"/>
                  </a:lnTo>
                  <a:lnTo>
                    <a:pt x="8574" y="324"/>
                  </a:lnTo>
                  <a:lnTo>
                    <a:pt x="8635" y="284"/>
                  </a:lnTo>
                  <a:lnTo>
                    <a:pt x="8675" y="223"/>
                  </a:lnTo>
                  <a:lnTo>
                    <a:pt x="8675" y="163"/>
                  </a:lnTo>
                  <a:lnTo>
                    <a:pt x="8655" y="102"/>
                  </a:lnTo>
                  <a:lnTo>
                    <a:pt x="8635" y="41"/>
                  </a:lnTo>
                  <a:lnTo>
                    <a:pt x="8574" y="21"/>
                  </a:lnTo>
                  <a:lnTo>
                    <a:pt x="8513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3241525" y="1424575"/>
              <a:ext cx="154200" cy="158775"/>
            </a:xfrm>
            <a:custGeom>
              <a:avLst/>
              <a:gdLst/>
              <a:ahLst/>
              <a:cxnLst/>
              <a:rect l="l" t="t" r="r" b="b"/>
              <a:pathLst>
                <a:path w="6168" h="6351" extrusionOk="0">
                  <a:moveTo>
                    <a:pt x="4246" y="344"/>
                  </a:moveTo>
                  <a:lnTo>
                    <a:pt x="4489" y="385"/>
                  </a:lnTo>
                  <a:lnTo>
                    <a:pt x="4712" y="445"/>
                  </a:lnTo>
                  <a:lnTo>
                    <a:pt x="4914" y="526"/>
                  </a:lnTo>
                  <a:lnTo>
                    <a:pt x="5116" y="648"/>
                  </a:lnTo>
                  <a:lnTo>
                    <a:pt x="5278" y="789"/>
                  </a:lnTo>
                  <a:lnTo>
                    <a:pt x="5439" y="951"/>
                  </a:lnTo>
                  <a:lnTo>
                    <a:pt x="5561" y="1133"/>
                  </a:lnTo>
                  <a:lnTo>
                    <a:pt x="5682" y="1335"/>
                  </a:lnTo>
                  <a:lnTo>
                    <a:pt x="5743" y="1558"/>
                  </a:lnTo>
                  <a:lnTo>
                    <a:pt x="5803" y="1800"/>
                  </a:lnTo>
                  <a:lnTo>
                    <a:pt x="5824" y="2043"/>
                  </a:lnTo>
                  <a:lnTo>
                    <a:pt x="5844" y="2306"/>
                  </a:lnTo>
                  <a:lnTo>
                    <a:pt x="5803" y="2569"/>
                  </a:lnTo>
                  <a:lnTo>
                    <a:pt x="5763" y="2832"/>
                  </a:lnTo>
                  <a:lnTo>
                    <a:pt x="5682" y="3094"/>
                  </a:lnTo>
                  <a:lnTo>
                    <a:pt x="5601" y="3378"/>
                  </a:lnTo>
                  <a:lnTo>
                    <a:pt x="5480" y="3640"/>
                  </a:lnTo>
                  <a:lnTo>
                    <a:pt x="5318" y="3924"/>
                  </a:lnTo>
                  <a:lnTo>
                    <a:pt x="5156" y="4186"/>
                  </a:lnTo>
                  <a:lnTo>
                    <a:pt x="4974" y="4449"/>
                  </a:lnTo>
                  <a:lnTo>
                    <a:pt x="4752" y="4692"/>
                  </a:lnTo>
                  <a:lnTo>
                    <a:pt x="4509" y="4935"/>
                  </a:lnTo>
                  <a:lnTo>
                    <a:pt x="4267" y="5157"/>
                  </a:lnTo>
                  <a:lnTo>
                    <a:pt x="4024" y="5339"/>
                  </a:lnTo>
                  <a:lnTo>
                    <a:pt x="3761" y="5501"/>
                  </a:lnTo>
                  <a:lnTo>
                    <a:pt x="3498" y="5663"/>
                  </a:lnTo>
                  <a:lnTo>
                    <a:pt x="3235" y="5784"/>
                  </a:lnTo>
                  <a:lnTo>
                    <a:pt x="2973" y="5865"/>
                  </a:lnTo>
                  <a:lnTo>
                    <a:pt x="2710" y="5946"/>
                  </a:lnTo>
                  <a:lnTo>
                    <a:pt x="2447" y="5986"/>
                  </a:lnTo>
                  <a:lnTo>
                    <a:pt x="2204" y="6006"/>
                  </a:lnTo>
                  <a:lnTo>
                    <a:pt x="1961" y="6006"/>
                  </a:lnTo>
                  <a:lnTo>
                    <a:pt x="1719" y="5966"/>
                  </a:lnTo>
                  <a:lnTo>
                    <a:pt x="1496" y="5905"/>
                  </a:lnTo>
                  <a:lnTo>
                    <a:pt x="1274" y="5824"/>
                  </a:lnTo>
                  <a:lnTo>
                    <a:pt x="1072" y="5723"/>
                  </a:lnTo>
                  <a:lnTo>
                    <a:pt x="890" y="5561"/>
                  </a:lnTo>
                  <a:lnTo>
                    <a:pt x="748" y="5420"/>
                  </a:lnTo>
                  <a:lnTo>
                    <a:pt x="607" y="5238"/>
                  </a:lnTo>
                  <a:lnTo>
                    <a:pt x="506" y="5036"/>
                  </a:lnTo>
                  <a:lnTo>
                    <a:pt x="425" y="4813"/>
                  </a:lnTo>
                  <a:lnTo>
                    <a:pt x="384" y="4591"/>
                  </a:lnTo>
                  <a:lnTo>
                    <a:pt x="344" y="4348"/>
                  </a:lnTo>
                  <a:lnTo>
                    <a:pt x="344" y="4085"/>
                  </a:lnTo>
                  <a:lnTo>
                    <a:pt x="364" y="3822"/>
                  </a:lnTo>
                  <a:lnTo>
                    <a:pt x="404" y="3539"/>
                  </a:lnTo>
                  <a:lnTo>
                    <a:pt x="485" y="3256"/>
                  </a:lnTo>
                  <a:lnTo>
                    <a:pt x="586" y="2973"/>
                  </a:lnTo>
                  <a:lnTo>
                    <a:pt x="708" y="2690"/>
                  </a:lnTo>
                  <a:lnTo>
                    <a:pt x="849" y="2427"/>
                  </a:lnTo>
                  <a:lnTo>
                    <a:pt x="1011" y="2164"/>
                  </a:lnTo>
                  <a:lnTo>
                    <a:pt x="1213" y="1901"/>
                  </a:lnTo>
                  <a:lnTo>
                    <a:pt x="1416" y="1659"/>
                  </a:lnTo>
                  <a:lnTo>
                    <a:pt x="1658" y="1416"/>
                  </a:lnTo>
                  <a:lnTo>
                    <a:pt x="1901" y="1214"/>
                  </a:lnTo>
                  <a:lnTo>
                    <a:pt x="2143" y="1012"/>
                  </a:lnTo>
                  <a:lnTo>
                    <a:pt x="2406" y="850"/>
                  </a:lnTo>
                  <a:lnTo>
                    <a:pt x="2669" y="688"/>
                  </a:lnTo>
                  <a:lnTo>
                    <a:pt x="2932" y="567"/>
                  </a:lnTo>
                  <a:lnTo>
                    <a:pt x="3215" y="466"/>
                  </a:lnTo>
                  <a:lnTo>
                    <a:pt x="3498" y="405"/>
                  </a:lnTo>
                  <a:lnTo>
                    <a:pt x="3761" y="365"/>
                  </a:lnTo>
                  <a:lnTo>
                    <a:pt x="4004" y="344"/>
                  </a:lnTo>
                  <a:close/>
                  <a:moveTo>
                    <a:pt x="4024" y="1"/>
                  </a:moveTo>
                  <a:lnTo>
                    <a:pt x="3721" y="21"/>
                  </a:lnTo>
                  <a:lnTo>
                    <a:pt x="3417" y="82"/>
                  </a:lnTo>
                  <a:lnTo>
                    <a:pt x="3114" y="162"/>
                  </a:lnTo>
                  <a:lnTo>
                    <a:pt x="2811" y="264"/>
                  </a:lnTo>
                  <a:lnTo>
                    <a:pt x="2528" y="405"/>
                  </a:lnTo>
                  <a:lnTo>
                    <a:pt x="2245" y="567"/>
                  </a:lnTo>
                  <a:lnTo>
                    <a:pt x="1961" y="749"/>
                  </a:lnTo>
                  <a:lnTo>
                    <a:pt x="1678" y="951"/>
                  </a:lnTo>
                  <a:lnTo>
                    <a:pt x="1416" y="1173"/>
                  </a:lnTo>
                  <a:lnTo>
                    <a:pt x="1173" y="1436"/>
                  </a:lnTo>
                  <a:lnTo>
                    <a:pt x="950" y="1699"/>
                  </a:lnTo>
                  <a:lnTo>
                    <a:pt x="748" y="1982"/>
                  </a:lnTo>
                  <a:lnTo>
                    <a:pt x="566" y="2265"/>
                  </a:lnTo>
                  <a:lnTo>
                    <a:pt x="404" y="2569"/>
                  </a:lnTo>
                  <a:lnTo>
                    <a:pt x="263" y="2852"/>
                  </a:lnTo>
                  <a:lnTo>
                    <a:pt x="162" y="3175"/>
                  </a:lnTo>
                  <a:lnTo>
                    <a:pt x="81" y="3479"/>
                  </a:lnTo>
                  <a:lnTo>
                    <a:pt x="20" y="3782"/>
                  </a:lnTo>
                  <a:lnTo>
                    <a:pt x="0" y="4085"/>
                  </a:lnTo>
                  <a:lnTo>
                    <a:pt x="20" y="4389"/>
                  </a:lnTo>
                  <a:lnTo>
                    <a:pt x="41" y="4672"/>
                  </a:lnTo>
                  <a:lnTo>
                    <a:pt x="121" y="4935"/>
                  </a:lnTo>
                  <a:lnTo>
                    <a:pt x="222" y="5177"/>
                  </a:lnTo>
                  <a:lnTo>
                    <a:pt x="344" y="5420"/>
                  </a:lnTo>
                  <a:lnTo>
                    <a:pt x="485" y="5622"/>
                  </a:lnTo>
                  <a:lnTo>
                    <a:pt x="667" y="5824"/>
                  </a:lnTo>
                  <a:lnTo>
                    <a:pt x="829" y="5946"/>
                  </a:lnTo>
                  <a:lnTo>
                    <a:pt x="991" y="6047"/>
                  </a:lnTo>
                  <a:lnTo>
                    <a:pt x="1153" y="6148"/>
                  </a:lnTo>
                  <a:lnTo>
                    <a:pt x="1335" y="6208"/>
                  </a:lnTo>
                  <a:lnTo>
                    <a:pt x="1517" y="6269"/>
                  </a:lnTo>
                  <a:lnTo>
                    <a:pt x="1719" y="6310"/>
                  </a:lnTo>
                  <a:lnTo>
                    <a:pt x="1921" y="6330"/>
                  </a:lnTo>
                  <a:lnTo>
                    <a:pt x="2123" y="6350"/>
                  </a:lnTo>
                  <a:lnTo>
                    <a:pt x="2487" y="6310"/>
                  </a:lnTo>
                  <a:lnTo>
                    <a:pt x="2851" y="6249"/>
                  </a:lnTo>
                  <a:lnTo>
                    <a:pt x="3235" y="6128"/>
                  </a:lnTo>
                  <a:lnTo>
                    <a:pt x="3599" y="5986"/>
                  </a:lnTo>
                  <a:lnTo>
                    <a:pt x="3963" y="5784"/>
                  </a:lnTo>
                  <a:lnTo>
                    <a:pt x="4327" y="5541"/>
                  </a:lnTo>
                  <a:lnTo>
                    <a:pt x="4671" y="5238"/>
                  </a:lnTo>
                  <a:lnTo>
                    <a:pt x="4995" y="4914"/>
                  </a:lnTo>
                  <a:lnTo>
                    <a:pt x="5237" y="4651"/>
                  </a:lnTo>
                  <a:lnTo>
                    <a:pt x="5439" y="4348"/>
                  </a:lnTo>
                  <a:lnTo>
                    <a:pt x="5621" y="4065"/>
                  </a:lnTo>
                  <a:lnTo>
                    <a:pt x="5783" y="3762"/>
                  </a:lnTo>
                  <a:lnTo>
                    <a:pt x="5925" y="3458"/>
                  </a:lnTo>
                  <a:lnTo>
                    <a:pt x="6026" y="3155"/>
                  </a:lnTo>
                  <a:lnTo>
                    <a:pt x="6087" y="2852"/>
                  </a:lnTo>
                  <a:lnTo>
                    <a:pt x="6147" y="2548"/>
                  </a:lnTo>
                  <a:lnTo>
                    <a:pt x="6167" y="2245"/>
                  </a:lnTo>
                  <a:lnTo>
                    <a:pt x="6147" y="1962"/>
                  </a:lnTo>
                  <a:lnTo>
                    <a:pt x="6127" y="1679"/>
                  </a:lnTo>
                  <a:lnTo>
                    <a:pt x="6046" y="1416"/>
                  </a:lnTo>
                  <a:lnTo>
                    <a:pt x="5965" y="1173"/>
                  </a:lnTo>
                  <a:lnTo>
                    <a:pt x="5844" y="931"/>
                  </a:lnTo>
                  <a:lnTo>
                    <a:pt x="5682" y="729"/>
                  </a:lnTo>
                  <a:lnTo>
                    <a:pt x="5500" y="526"/>
                  </a:lnTo>
                  <a:lnTo>
                    <a:pt x="5298" y="365"/>
                  </a:lnTo>
                  <a:lnTo>
                    <a:pt x="5076" y="243"/>
                  </a:lnTo>
                  <a:lnTo>
                    <a:pt x="4833" y="142"/>
                  </a:lnTo>
                  <a:lnTo>
                    <a:pt x="4570" y="61"/>
                  </a:lnTo>
                  <a:lnTo>
                    <a:pt x="4307" y="21"/>
                  </a:lnTo>
                  <a:lnTo>
                    <a:pt x="4024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0"/>
            <p:cNvSpPr/>
            <p:nvPr/>
          </p:nvSpPr>
          <p:spPr>
            <a:xfrm>
              <a:off x="3115650" y="1317925"/>
              <a:ext cx="162800" cy="149150"/>
            </a:xfrm>
            <a:custGeom>
              <a:avLst/>
              <a:gdLst/>
              <a:ahLst/>
              <a:cxnLst/>
              <a:rect l="l" t="t" r="r" b="b"/>
              <a:pathLst>
                <a:path w="6512" h="5966" extrusionOk="0">
                  <a:moveTo>
                    <a:pt x="162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20" y="101"/>
                  </a:lnTo>
                  <a:lnTo>
                    <a:pt x="0" y="162"/>
                  </a:lnTo>
                  <a:lnTo>
                    <a:pt x="20" y="222"/>
                  </a:lnTo>
                  <a:lnTo>
                    <a:pt x="61" y="283"/>
                  </a:lnTo>
                  <a:lnTo>
                    <a:pt x="6228" y="5925"/>
                  </a:lnTo>
                  <a:lnTo>
                    <a:pt x="6269" y="5965"/>
                  </a:lnTo>
                  <a:lnTo>
                    <a:pt x="6410" y="5965"/>
                  </a:lnTo>
                  <a:lnTo>
                    <a:pt x="6451" y="5925"/>
                  </a:lnTo>
                  <a:lnTo>
                    <a:pt x="6491" y="5864"/>
                  </a:lnTo>
                  <a:lnTo>
                    <a:pt x="6511" y="5803"/>
                  </a:lnTo>
                  <a:lnTo>
                    <a:pt x="6491" y="5743"/>
                  </a:lnTo>
                  <a:lnTo>
                    <a:pt x="6451" y="5682"/>
                  </a:lnTo>
                  <a:lnTo>
                    <a:pt x="283" y="4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0"/>
            <p:cNvSpPr/>
            <p:nvPr/>
          </p:nvSpPr>
          <p:spPr>
            <a:xfrm>
              <a:off x="2817375" y="1631850"/>
              <a:ext cx="178975" cy="129425"/>
            </a:xfrm>
            <a:custGeom>
              <a:avLst/>
              <a:gdLst/>
              <a:ahLst/>
              <a:cxnLst/>
              <a:rect l="l" t="t" r="r" b="b"/>
              <a:pathLst>
                <a:path w="7159" h="5177" extrusionOk="0">
                  <a:moveTo>
                    <a:pt x="3984" y="324"/>
                  </a:moveTo>
                  <a:lnTo>
                    <a:pt x="4288" y="364"/>
                  </a:lnTo>
                  <a:lnTo>
                    <a:pt x="4571" y="405"/>
                  </a:lnTo>
                  <a:lnTo>
                    <a:pt x="4833" y="465"/>
                  </a:lnTo>
                  <a:lnTo>
                    <a:pt x="5117" y="546"/>
                  </a:lnTo>
                  <a:lnTo>
                    <a:pt x="5359" y="647"/>
                  </a:lnTo>
                  <a:lnTo>
                    <a:pt x="5602" y="769"/>
                  </a:lnTo>
                  <a:lnTo>
                    <a:pt x="5824" y="910"/>
                  </a:lnTo>
                  <a:lnTo>
                    <a:pt x="6047" y="1052"/>
                  </a:lnTo>
                  <a:lnTo>
                    <a:pt x="6249" y="1234"/>
                  </a:lnTo>
                  <a:lnTo>
                    <a:pt x="6411" y="1416"/>
                  </a:lnTo>
                  <a:lnTo>
                    <a:pt x="6552" y="1598"/>
                  </a:lnTo>
                  <a:lnTo>
                    <a:pt x="6653" y="1800"/>
                  </a:lnTo>
                  <a:lnTo>
                    <a:pt x="6754" y="2002"/>
                  </a:lnTo>
                  <a:lnTo>
                    <a:pt x="6795" y="2225"/>
                  </a:lnTo>
                  <a:lnTo>
                    <a:pt x="6835" y="2427"/>
                  </a:lnTo>
                  <a:lnTo>
                    <a:pt x="6815" y="2649"/>
                  </a:lnTo>
                  <a:lnTo>
                    <a:pt x="6795" y="2872"/>
                  </a:lnTo>
                  <a:lnTo>
                    <a:pt x="6714" y="3094"/>
                  </a:lnTo>
                  <a:lnTo>
                    <a:pt x="6633" y="3296"/>
                  </a:lnTo>
                  <a:lnTo>
                    <a:pt x="6512" y="3498"/>
                  </a:lnTo>
                  <a:lnTo>
                    <a:pt x="6350" y="3701"/>
                  </a:lnTo>
                  <a:lnTo>
                    <a:pt x="6168" y="3883"/>
                  </a:lnTo>
                  <a:lnTo>
                    <a:pt x="5966" y="4044"/>
                  </a:lnTo>
                  <a:lnTo>
                    <a:pt x="5743" y="4226"/>
                  </a:lnTo>
                  <a:lnTo>
                    <a:pt x="5481" y="4368"/>
                  </a:lnTo>
                  <a:lnTo>
                    <a:pt x="5218" y="4489"/>
                  </a:lnTo>
                  <a:lnTo>
                    <a:pt x="4935" y="4611"/>
                  </a:lnTo>
                  <a:lnTo>
                    <a:pt x="4631" y="4692"/>
                  </a:lnTo>
                  <a:lnTo>
                    <a:pt x="4328" y="4752"/>
                  </a:lnTo>
                  <a:lnTo>
                    <a:pt x="4004" y="4813"/>
                  </a:lnTo>
                  <a:lnTo>
                    <a:pt x="3681" y="4833"/>
                  </a:lnTo>
                  <a:lnTo>
                    <a:pt x="3357" y="4833"/>
                  </a:lnTo>
                  <a:lnTo>
                    <a:pt x="3034" y="4813"/>
                  </a:lnTo>
                  <a:lnTo>
                    <a:pt x="2710" y="4772"/>
                  </a:lnTo>
                  <a:lnTo>
                    <a:pt x="2407" y="4712"/>
                  </a:lnTo>
                  <a:lnTo>
                    <a:pt x="2124" y="4631"/>
                  </a:lnTo>
                  <a:lnTo>
                    <a:pt x="1861" y="4530"/>
                  </a:lnTo>
                  <a:lnTo>
                    <a:pt x="1598" y="4408"/>
                  </a:lnTo>
                  <a:lnTo>
                    <a:pt x="1355" y="4267"/>
                  </a:lnTo>
                  <a:lnTo>
                    <a:pt x="1153" y="4125"/>
                  </a:lnTo>
                  <a:lnTo>
                    <a:pt x="951" y="3964"/>
                  </a:lnTo>
                  <a:lnTo>
                    <a:pt x="789" y="3782"/>
                  </a:lnTo>
                  <a:lnTo>
                    <a:pt x="628" y="3579"/>
                  </a:lnTo>
                  <a:lnTo>
                    <a:pt x="526" y="3377"/>
                  </a:lnTo>
                  <a:lnTo>
                    <a:pt x="425" y="3175"/>
                  </a:lnTo>
                  <a:lnTo>
                    <a:pt x="365" y="2953"/>
                  </a:lnTo>
                  <a:lnTo>
                    <a:pt x="344" y="2730"/>
                  </a:lnTo>
                  <a:lnTo>
                    <a:pt x="344" y="2508"/>
                  </a:lnTo>
                  <a:lnTo>
                    <a:pt x="385" y="2285"/>
                  </a:lnTo>
                  <a:lnTo>
                    <a:pt x="446" y="2063"/>
                  </a:lnTo>
                  <a:lnTo>
                    <a:pt x="547" y="1861"/>
                  </a:lnTo>
                  <a:lnTo>
                    <a:pt x="668" y="1658"/>
                  </a:lnTo>
                  <a:lnTo>
                    <a:pt x="810" y="1476"/>
                  </a:lnTo>
                  <a:lnTo>
                    <a:pt x="992" y="1274"/>
                  </a:lnTo>
                  <a:lnTo>
                    <a:pt x="1194" y="1112"/>
                  </a:lnTo>
                  <a:lnTo>
                    <a:pt x="1436" y="951"/>
                  </a:lnTo>
                  <a:lnTo>
                    <a:pt x="1679" y="789"/>
                  </a:lnTo>
                  <a:lnTo>
                    <a:pt x="1962" y="668"/>
                  </a:lnTo>
                  <a:lnTo>
                    <a:pt x="2245" y="566"/>
                  </a:lnTo>
                  <a:lnTo>
                    <a:pt x="2528" y="465"/>
                  </a:lnTo>
                  <a:lnTo>
                    <a:pt x="2852" y="405"/>
                  </a:lnTo>
                  <a:lnTo>
                    <a:pt x="3155" y="344"/>
                  </a:lnTo>
                  <a:lnTo>
                    <a:pt x="3479" y="324"/>
                  </a:lnTo>
                  <a:close/>
                  <a:moveTo>
                    <a:pt x="3479" y="0"/>
                  </a:moveTo>
                  <a:lnTo>
                    <a:pt x="3115" y="20"/>
                  </a:lnTo>
                  <a:lnTo>
                    <a:pt x="2771" y="81"/>
                  </a:lnTo>
                  <a:lnTo>
                    <a:pt x="2447" y="142"/>
                  </a:lnTo>
                  <a:lnTo>
                    <a:pt x="2124" y="243"/>
                  </a:lnTo>
                  <a:lnTo>
                    <a:pt x="1821" y="364"/>
                  </a:lnTo>
                  <a:lnTo>
                    <a:pt x="1517" y="506"/>
                  </a:lnTo>
                  <a:lnTo>
                    <a:pt x="1254" y="668"/>
                  </a:lnTo>
                  <a:lnTo>
                    <a:pt x="992" y="850"/>
                  </a:lnTo>
                  <a:lnTo>
                    <a:pt x="769" y="1052"/>
                  </a:lnTo>
                  <a:lnTo>
                    <a:pt x="547" y="1254"/>
                  </a:lnTo>
                  <a:lnTo>
                    <a:pt x="385" y="1497"/>
                  </a:lnTo>
                  <a:lnTo>
                    <a:pt x="243" y="1719"/>
                  </a:lnTo>
                  <a:lnTo>
                    <a:pt x="122" y="1962"/>
                  </a:lnTo>
                  <a:lnTo>
                    <a:pt x="61" y="2225"/>
                  </a:lnTo>
                  <a:lnTo>
                    <a:pt x="21" y="2467"/>
                  </a:lnTo>
                  <a:lnTo>
                    <a:pt x="1" y="2730"/>
                  </a:lnTo>
                  <a:lnTo>
                    <a:pt x="41" y="2993"/>
                  </a:lnTo>
                  <a:lnTo>
                    <a:pt x="102" y="3236"/>
                  </a:lnTo>
                  <a:lnTo>
                    <a:pt x="183" y="3478"/>
                  </a:lnTo>
                  <a:lnTo>
                    <a:pt x="304" y="3701"/>
                  </a:lnTo>
                  <a:lnTo>
                    <a:pt x="466" y="3903"/>
                  </a:lnTo>
                  <a:lnTo>
                    <a:pt x="648" y="4105"/>
                  </a:lnTo>
                  <a:lnTo>
                    <a:pt x="850" y="4287"/>
                  </a:lnTo>
                  <a:lnTo>
                    <a:pt x="1072" y="4469"/>
                  </a:lnTo>
                  <a:lnTo>
                    <a:pt x="1315" y="4631"/>
                  </a:lnTo>
                  <a:lnTo>
                    <a:pt x="1578" y="4752"/>
                  </a:lnTo>
                  <a:lnTo>
                    <a:pt x="1861" y="4873"/>
                  </a:lnTo>
                  <a:lnTo>
                    <a:pt x="2164" y="4975"/>
                  </a:lnTo>
                  <a:lnTo>
                    <a:pt x="2468" y="5055"/>
                  </a:lnTo>
                  <a:lnTo>
                    <a:pt x="2791" y="5116"/>
                  </a:lnTo>
                  <a:lnTo>
                    <a:pt x="3135" y="5157"/>
                  </a:lnTo>
                  <a:lnTo>
                    <a:pt x="3479" y="5177"/>
                  </a:lnTo>
                  <a:lnTo>
                    <a:pt x="3701" y="5157"/>
                  </a:lnTo>
                  <a:lnTo>
                    <a:pt x="4045" y="5136"/>
                  </a:lnTo>
                  <a:lnTo>
                    <a:pt x="4389" y="5076"/>
                  </a:lnTo>
                  <a:lnTo>
                    <a:pt x="4732" y="5015"/>
                  </a:lnTo>
                  <a:lnTo>
                    <a:pt x="5056" y="4914"/>
                  </a:lnTo>
                  <a:lnTo>
                    <a:pt x="5359" y="4793"/>
                  </a:lnTo>
                  <a:lnTo>
                    <a:pt x="5642" y="4651"/>
                  </a:lnTo>
                  <a:lnTo>
                    <a:pt x="5925" y="4489"/>
                  </a:lnTo>
                  <a:lnTo>
                    <a:pt x="6168" y="4307"/>
                  </a:lnTo>
                  <a:lnTo>
                    <a:pt x="6411" y="4105"/>
                  </a:lnTo>
                  <a:lnTo>
                    <a:pt x="6613" y="3903"/>
                  </a:lnTo>
                  <a:lnTo>
                    <a:pt x="6795" y="3680"/>
                  </a:lnTo>
                  <a:lnTo>
                    <a:pt x="6936" y="3438"/>
                  </a:lnTo>
                  <a:lnTo>
                    <a:pt x="7038" y="3195"/>
                  </a:lnTo>
                  <a:lnTo>
                    <a:pt x="7118" y="2932"/>
                  </a:lnTo>
                  <a:lnTo>
                    <a:pt x="7159" y="2690"/>
                  </a:lnTo>
                  <a:lnTo>
                    <a:pt x="7159" y="2427"/>
                  </a:lnTo>
                  <a:lnTo>
                    <a:pt x="7139" y="2164"/>
                  </a:lnTo>
                  <a:lnTo>
                    <a:pt x="7058" y="1901"/>
                  </a:lnTo>
                  <a:lnTo>
                    <a:pt x="6977" y="1658"/>
                  </a:lnTo>
                  <a:lnTo>
                    <a:pt x="6835" y="1436"/>
                  </a:lnTo>
                  <a:lnTo>
                    <a:pt x="6674" y="1214"/>
                  </a:lnTo>
                  <a:lnTo>
                    <a:pt x="6492" y="991"/>
                  </a:lnTo>
                  <a:lnTo>
                    <a:pt x="6269" y="809"/>
                  </a:lnTo>
                  <a:lnTo>
                    <a:pt x="6006" y="627"/>
                  </a:lnTo>
                  <a:lnTo>
                    <a:pt x="5743" y="465"/>
                  </a:lnTo>
                  <a:lnTo>
                    <a:pt x="5460" y="324"/>
                  </a:lnTo>
                  <a:lnTo>
                    <a:pt x="5157" y="223"/>
                  </a:lnTo>
                  <a:lnTo>
                    <a:pt x="4833" y="122"/>
                  </a:lnTo>
                  <a:lnTo>
                    <a:pt x="4510" y="61"/>
                  </a:lnTo>
                  <a:lnTo>
                    <a:pt x="4166" y="20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0"/>
            <p:cNvSpPr/>
            <p:nvPr/>
          </p:nvSpPr>
          <p:spPr>
            <a:xfrm>
              <a:off x="2890675" y="1423050"/>
              <a:ext cx="17725" cy="216900"/>
            </a:xfrm>
            <a:custGeom>
              <a:avLst/>
              <a:gdLst/>
              <a:ahLst/>
              <a:cxnLst/>
              <a:rect l="l" t="t" r="r" b="b"/>
              <a:pathLst>
                <a:path w="709" h="8676" extrusionOk="0">
                  <a:moveTo>
                    <a:pt x="102" y="1"/>
                  </a:moveTo>
                  <a:lnTo>
                    <a:pt x="61" y="41"/>
                  </a:lnTo>
                  <a:lnTo>
                    <a:pt x="21" y="102"/>
                  </a:lnTo>
                  <a:lnTo>
                    <a:pt x="1" y="163"/>
                  </a:lnTo>
                  <a:lnTo>
                    <a:pt x="385" y="8514"/>
                  </a:lnTo>
                  <a:lnTo>
                    <a:pt x="385" y="8575"/>
                  </a:lnTo>
                  <a:lnTo>
                    <a:pt x="425" y="8635"/>
                  </a:lnTo>
                  <a:lnTo>
                    <a:pt x="486" y="8676"/>
                  </a:lnTo>
                  <a:lnTo>
                    <a:pt x="547" y="8676"/>
                  </a:lnTo>
                  <a:lnTo>
                    <a:pt x="607" y="8656"/>
                  </a:lnTo>
                  <a:lnTo>
                    <a:pt x="668" y="8615"/>
                  </a:lnTo>
                  <a:lnTo>
                    <a:pt x="708" y="8575"/>
                  </a:lnTo>
                  <a:lnTo>
                    <a:pt x="708" y="8514"/>
                  </a:lnTo>
                  <a:lnTo>
                    <a:pt x="344" y="143"/>
                  </a:lnTo>
                  <a:lnTo>
                    <a:pt x="324" y="82"/>
                  </a:lnTo>
                  <a:lnTo>
                    <a:pt x="284" y="41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0"/>
            <p:cNvSpPr/>
            <p:nvPr/>
          </p:nvSpPr>
          <p:spPr>
            <a:xfrm>
              <a:off x="2400825" y="1464525"/>
              <a:ext cx="158250" cy="153700"/>
            </a:xfrm>
            <a:custGeom>
              <a:avLst/>
              <a:gdLst/>
              <a:ahLst/>
              <a:cxnLst/>
              <a:rect l="l" t="t" r="r" b="b"/>
              <a:pathLst>
                <a:path w="6330" h="6148" extrusionOk="0">
                  <a:moveTo>
                    <a:pt x="2286" y="324"/>
                  </a:moveTo>
                  <a:lnTo>
                    <a:pt x="2548" y="344"/>
                  </a:lnTo>
                  <a:lnTo>
                    <a:pt x="2811" y="384"/>
                  </a:lnTo>
                  <a:lnTo>
                    <a:pt x="3094" y="465"/>
                  </a:lnTo>
                  <a:lnTo>
                    <a:pt x="3357" y="566"/>
                  </a:lnTo>
                  <a:lnTo>
                    <a:pt x="3640" y="688"/>
                  </a:lnTo>
                  <a:lnTo>
                    <a:pt x="3903" y="829"/>
                  </a:lnTo>
                  <a:lnTo>
                    <a:pt x="4166" y="991"/>
                  </a:lnTo>
                  <a:lnTo>
                    <a:pt x="4429" y="1193"/>
                  </a:lnTo>
                  <a:lnTo>
                    <a:pt x="4692" y="1395"/>
                  </a:lnTo>
                  <a:lnTo>
                    <a:pt x="4914" y="1638"/>
                  </a:lnTo>
                  <a:lnTo>
                    <a:pt x="5137" y="1881"/>
                  </a:lnTo>
                  <a:lnTo>
                    <a:pt x="5319" y="2123"/>
                  </a:lnTo>
                  <a:lnTo>
                    <a:pt x="5501" y="2386"/>
                  </a:lnTo>
                  <a:lnTo>
                    <a:pt x="5642" y="2649"/>
                  </a:lnTo>
                  <a:lnTo>
                    <a:pt x="5764" y="2912"/>
                  </a:lnTo>
                  <a:lnTo>
                    <a:pt x="5865" y="3175"/>
                  </a:lnTo>
                  <a:lnTo>
                    <a:pt x="5925" y="3438"/>
                  </a:lnTo>
                  <a:lnTo>
                    <a:pt x="5986" y="3701"/>
                  </a:lnTo>
                  <a:lnTo>
                    <a:pt x="6006" y="3963"/>
                  </a:lnTo>
                  <a:lnTo>
                    <a:pt x="5986" y="4206"/>
                  </a:lnTo>
                  <a:lnTo>
                    <a:pt x="5966" y="4449"/>
                  </a:lnTo>
                  <a:lnTo>
                    <a:pt x="5905" y="4671"/>
                  </a:lnTo>
                  <a:lnTo>
                    <a:pt x="5804" y="4873"/>
                  </a:lnTo>
                  <a:lnTo>
                    <a:pt x="5703" y="5076"/>
                  </a:lnTo>
                  <a:lnTo>
                    <a:pt x="5561" y="5258"/>
                  </a:lnTo>
                  <a:lnTo>
                    <a:pt x="5379" y="5419"/>
                  </a:lnTo>
                  <a:lnTo>
                    <a:pt x="5197" y="5541"/>
                  </a:lnTo>
                  <a:lnTo>
                    <a:pt x="4995" y="5662"/>
                  </a:lnTo>
                  <a:lnTo>
                    <a:pt x="4773" y="5743"/>
                  </a:lnTo>
                  <a:lnTo>
                    <a:pt x="4550" y="5783"/>
                  </a:lnTo>
                  <a:lnTo>
                    <a:pt x="4287" y="5824"/>
                  </a:lnTo>
                  <a:lnTo>
                    <a:pt x="4045" y="5824"/>
                  </a:lnTo>
                  <a:lnTo>
                    <a:pt x="3782" y="5783"/>
                  </a:lnTo>
                  <a:lnTo>
                    <a:pt x="3519" y="5743"/>
                  </a:lnTo>
                  <a:lnTo>
                    <a:pt x="3236" y="5662"/>
                  </a:lnTo>
                  <a:lnTo>
                    <a:pt x="2973" y="5581"/>
                  </a:lnTo>
                  <a:lnTo>
                    <a:pt x="2690" y="5460"/>
                  </a:lnTo>
                  <a:lnTo>
                    <a:pt x="2427" y="5298"/>
                  </a:lnTo>
                  <a:lnTo>
                    <a:pt x="2144" y="5136"/>
                  </a:lnTo>
                  <a:lnTo>
                    <a:pt x="1901" y="4954"/>
                  </a:lnTo>
                  <a:lnTo>
                    <a:pt x="1639" y="4732"/>
                  </a:lnTo>
                  <a:lnTo>
                    <a:pt x="1396" y="4489"/>
                  </a:lnTo>
                  <a:lnTo>
                    <a:pt x="1194" y="4247"/>
                  </a:lnTo>
                  <a:lnTo>
                    <a:pt x="991" y="4004"/>
                  </a:lnTo>
                  <a:lnTo>
                    <a:pt x="830" y="3741"/>
                  </a:lnTo>
                  <a:lnTo>
                    <a:pt x="688" y="3478"/>
                  </a:lnTo>
                  <a:lnTo>
                    <a:pt x="567" y="3215"/>
                  </a:lnTo>
                  <a:lnTo>
                    <a:pt x="466" y="2952"/>
                  </a:lnTo>
                  <a:lnTo>
                    <a:pt x="385" y="2689"/>
                  </a:lnTo>
                  <a:lnTo>
                    <a:pt x="344" y="2427"/>
                  </a:lnTo>
                  <a:lnTo>
                    <a:pt x="324" y="2184"/>
                  </a:lnTo>
                  <a:lnTo>
                    <a:pt x="324" y="1941"/>
                  </a:lnTo>
                  <a:lnTo>
                    <a:pt x="365" y="1699"/>
                  </a:lnTo>
                  <a:lnTo>
                    <a:pt x="425" y="1476"/>
                  </a:lnTo>
                  <a:lnTo>
                    <a:pt x="506" y="1254"/>
                  </a:lnTo>
                  <a:lnTo>
                    <a:pt x="627" y="1052"/>
                  </a:lnTo>
                  <a:lnTo>
                    <a:pt x="769" y="870"/>
                  </a:lnTo>
                  <a:lnTo>
                    <a:pt x="931" y="708"/>
                  </a:lnTo>
                  <a:lnTo>
                    <a:pt x="1113" y="587"/>
                  </a:lnTo>
                  <a:lnTo>
                    <a:pt x="1335" y="485"/>
                  </a:lnTo>
                  <a:lnTo>
                    <a:pt x="1537" y="405"/>
                  </a:lnTo>
                  <a:lnTo>
                    <a:pt x="1780" y="344"/>
                  </a:lnTo>
                  <a:lnTo>
                    <a:pt x="2023" y="324"/>
                  </a:lnTo>
                  <a:close/>
                  <a:moveTo>
                    <a:pt x="1942" y="0"/>
                  </a:moveTo>
                  <a:lnTo>
                    <a:pt x="1679" y="41"/>
                  </a:lnTo>
                  <a:lnTo>
                    <a:pt x="1416" y="101"/>
                  </a:lnTo>
                  <a:lnTo>
                    <a:pt x="1153" y="202"/>
                  </a:lnTo>
                  <a:lnTo>
                    <a:pt x="931" y="324"/>
                  </a:lnTo>
                  <a:lnTo>
                    <a:pt x="708" y="465"/>
                  </a:lnTo>
                  <a:lnTo>
                    <a:pt x="526" y="647"/>
                  </a:lnTo>
                  <a:lnTo>
                    <a:pt x="365" y="849"/>
                  </a:lnTo>
                  <a:lnTo>
                    <a:pt x="223" y="1092"/>
                  </a:lnTo>
                  <a:lnTo>
                    <a:pt x="122" y="1335"/>
                  </a:lnTo>
                  <a:lnTo>
                    <a:pt x="41" y="1577"/>
                  </a:lnTo>
                  <a:lnTo>
                    <a:pt x="1" y="1860"/>
                  </a:lnTo>
                  <a:lnTo>
                    <a:pt x="1" y="2123"/>
                  </a:lnTo>
                  <a:lnTo>
                    <a:pt x="21" y="2427"/>
                  </a:lnTo>
                  <a:lnTo>
                    <a:pt x="61" y="2710"/>
                  </a:lnTo>
                  <a:lnTo>
                    <a:pt x="142" y="3013"/>
                  </a:lnTo>
                  <a:lnTo>
                    <a:pt x="243" y="3296"/>
                  </a:lnTo>
                  <a:lnTo>
                    <a:pt x="365" y="3599"/>
                  </a:lnTo>
                  <a:lnTo>
                    <a:pt x="526" y="3883"/>
                  </a:lnTo>
                  <a:lnTo>
                    <a:pt x="708" y="4166"/>
                  </a:lnTo>
                  <a:lnTo>
                    <a:pt x="911" y="4449"/>
                  </a:lnTo>
                  <a:lnTo>
                    <a:pt x="1153" y="4712"/>
                  </a:lnTo>
                  <a:lnTo>
                    <a:pt x="1416" y="4974"/>
                  </a:lnTo>
                  <a:lnTo>
                    <a:pt x="1740" y="5258"/>
                  </a:lnTo>
                  <a:lnTo>
                    <a:pt x="2063" y="5480"/>
                  </a:lnTo>
                  <a:lnTo>
                    <a:pt x="2407" y="5682"/>
                  </a:lnTo>
                  <a:lnTo>
                    <a:pt x="2771" y="5844"/>
                  </a:lnTo>
                  <a:lnTo>
                    <a:pt x="3115" y="5986"/>
                  </a:lnTo>
                  <a:lnTo>
                    <a:pt x="3458" y="6066"/>
                  </a:lnTo>
                  <a:lnTo>
                    <a:pt x="3822" y="6127"/>
                  </a:lnTo>
                  <a:lnTo>
                    <a:pt x="4146" y="6147"/>
                  </a:lnTo>
                  <a:lnTo>
                    <a:pt x="4389" y="6127"/>
                  </a:lnTo>
                  <a:lnTo>
                    <a:pt x="4631" y="6107"/>
                  </a:lnTo>
                  <a:lnTo>
                    <a:pt x="4854" y="6046"/>
                  </a:lnTo>
                  <a:lnTo>
                    <a:pt x="5076" y="5986"/>
                  </a:lnTo>
                  <a:lnTo>
                    <a:pt x="5278" y="5884"/>
                  </a:lnTo>
                  <a:lnTo>
                    <a:pt x="5460" y="5783"/>
                  </a:lnTo>
                  <a:lnTo>
                    <a:pt x="5642" y="5642"/>
                  </a:lnTo>
                  <a:lnTo>
                    <a:pt x="5804" y="5480"/>
                  </a:lnTo>
                  <a:lnTo>
                    <a:pt x="5966" y="5278"/>
                  </a:lnTo>
                  <a:lnTo>
                    <a:pt x="6107" y="5055"/>
                  </a:lnTo>
                  <a:lnTo>
                    <a:pt x="6208" y="4813"/>
                  </a:lnTo>
                  <a:lnTo>
                    <a:pt x="6269" y="4550"/>
                  </a:lnTo>
                  <a:lnTo>
                    <a:pt x="6310" y="4287"/>
                  </a:lnTo>
                  <a:lnTo>
                    <a:pt x="6330" y="4004"/>
                  </a:lnTo>
                  <a:lnTo>
                    <a:pt x="6310" y="3721"/>
                  </a:lnTo>
                  <a:lnTo>
                    <a:pt x="6269" y="3417"/>
                  </a:lnTo>
                  <a:lnTo>
                    <a:pt x="6188" y="3134"/>
                  </a:lnTo>
                  <a:lnTo>
                    <a:pt x="6087" y="2831"/>
                  </a:lnTo>
                  <a:lnTo>
                    <a:pt x="5946" y="2548"/>
                  </a:lnTo>
                  <a:lnTo>
                    <a:pt x="5804" y="2245"/>
                  </a:lnTo>
                  <a:lnTo>
                    <a:pt x="5622" y="1962"/>
                  </a:lnTo>
                  <a:lnTo>
                    <a:pt x="5400" y="1678"/>
                  </a:lnTo>
                  <a:lnTo>
                    <a:pt x="5177" y="1416"/>
                  </a:lnTo>
                  <a:lnTo>
                    <a:pt x="4914" y="1153"/>
                  </a:lnTo>
                  <a:lnTo>
                    <a:pt x="4631" y="930"/>
                  </a:lnTo>
                  <a:lnTo>
                    <a:pt x="4348" y="708"/>
                  </a:lnTo>
                  <a:lnTo>
                    <a:pt x="4045" y="526"/>
                  </a:lnTo>
                  <a:lnTo>
                    <a:pt x="3742" y="364"/>
                  </a:lnTo>
                  <a:lnTo>
                    <a:pt x="3438" y="243"/>
                  </a:lnTo>
                  <a:lnTo>
                    <a:pt x="3135" y="142"/>
                  </a:lnTo>
                  <a:lnTo>
                    <a:pt x="2832" y="61"/>
                  </a:lnTo>
                  <a:lnTo>
                    <a:pt x="2528" y="20"/>
                  </a:lnTo>
                  <a:lnTo>
                    <a:pt x="2245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0"/>
            <p:cNvSpPr/>
            <p:nvPr/>
          </p:nvSpPr>
          <p:spPr>
            <a:xfrm>
              <a:off x="2516600" y="1338125"/>
              <a:ext cx="149650" cy="162825"/>
            </a:xfrm>
            <a:custGeom>
              <a:avLst/>
              <a:gdLst/>
              <a:ahLst/>
              <a:cxnLst/>
              <a:rect l="l" t="t" r="r" b="b"/>
              <a:pathLst>
                <a:path w="5986" h="6513" extrusionOk="0">
                  <a:moveTo>
                    <a:pt x="5804" y="1"/>
                  </a:moveTo>
                  <a:lnTo>
                    <a:pt x="5743" y="21"/>
                  </a:lnTo>
                  <a:lnTo>
                    <a:pt x="5682" y="62"/>
                  </a:lnTo>
                  <a:lnTo>
                    <a:pt x="41" y="6229"/>
                  </a:lnTo>
                  <a:lnTo>
                    <a:pt x="0" y="6290"/>
                  </a:lnTo>
                  <a:lnTo>
                    <a:pt x="0" y="6350"/>
                  </a:lnTo>
                  <a:lnTo>
                    <a:pt x="20" y="6411"/>
                  </a:lnTo>
                  <a:lnTo>
                    <a:pt x="61" y="6451"/>
                  </a:lnTo>
                  <a:lnTo>
                    <a:pt x="101" y="6492"/>
                  </a:lnTo>
                  <a:lnTo>
                    <a:pt x="162" y="6512"/>
                  </a:lnTo>
                  <a:lnTo>
                    <a:pt x="223" y="6492"/>
                  </a:lnTo>
                  <a:lnTo>
                    <a:pt x="283" y="6451"/>
                  </a:lnTo>
                  <a:lnTo>
                    <a:pt x="5925" y="284"/>
                  </a:lnTo>
                  <a:lnTo>
                    <a:pt x="5965" y="223"/>
                  </a:lnTo>
                  <a:lnTo>
                    <a:pt x="5986" y="163"/>
                  </a:lnTo>
                  <a:lnTo>
                    <a:pt x="5965" y="102"/>
                  </a:lnTo>
                  <a:lnTo>
                    <a:pt x="5925" y="41"/>
                  </a:lnTo>
                  <a:lnTo>
                    <a:pt x="5864" y="21"/>
                  </a:lnTo>
                  <a:lnTo>
                    <a:pt x="5804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0"/>
            <p:cNvSpPr/>
            <p:nvPr/>
          </p:nvSpPr>
          <p:spPr>
            <a:xfrm>
              <a:off x="2222875" y="1039875"/>
              <a:ext cx="129450" cy="178975"/>
            </a:xfrm>
            <a:custGeom>
              <a:avLst/>
              <a:gdLst/>
              <a:ahLst/>
              <a:cxnLst/>
              <a:rect l="l" t="t" r="r" b="b"/>
              <a:pathLst>
                <a:path w="5178" h="7159" extrusionOk="0">
                  <a:moveTo>
                    <a:pt x="2508" y="344"/>
                  </a:moveTo>
                  <a:lnTo>
                    <a:pt x="2731" y="364"/>
                  </a:lnTo>
                  <a:lnTo>
                    <a:pt x="2953" y="405"/>
                  </a:lnTo>
                  <a:lnTo>
                    <a:pt x="3176" y="486"/>
                  </a:lnTo>
                  <a:lnTo>
                    <a:pt x="3378" y="587"/>
                  </a:lnTo>
                  <a:lnTo>
                    <a:pt x="3580" y="708"/>
                  </a:lnTo>
                  <a:lnTo>
                    <a:pt x="3762" y="870"/>
                  </a:lnTo>
                  <a:lnTo>
                    <a:pt x="3944" y="1052"/>
                  </a:lnTo>
                  <a:lnTo>
                    <a:pt x="4106" y="1254"/>
                  </a:lnTo>
                  <a:lnTo>
                    <a:pt x="4247" y="1477"/>
                  </a:lnTo>
                  <a:lnTo>
                    <a:pt x="4389" y="1719"/>
                  </a:lnTo>
                  <a:lnTo>
                    <a:pt x="4510" y="1982"/>
                  </a:lnTo>
                  <a:lnTo>
                    <a:pt x="4611" y="2245"/>
                  </a:lnTo>
                  <a:lnTo>
                    <a:pt x="4692" y="2548"/>
                  </a:lnTo>
                  <a:lnTo>
                    <a:pt x="4773" y="2852"/>
                  </a:lnTo>
                  <a:lnTo>
                    <a:pt x="4813" y="3155"/>
                  </a:lnTo>
                  <a:lnTo>
                    <a:pt x="4834" y="3478"/>
                  </a:lnTo>
                  <a:lnTo>
                    <a:pt x="4834" y="3822"/>
                  </a:lnTo>
                  <a:lnTo>
                    <a:pt x="4813" y="4146"/>
                  </a:lnTo>
                  <a:lnTo>
                    <a:pt x="4773" y="4449"/>
                  </a:lnTo>
                  <a:lnTo>
                    <a:pt x="4712" y="4752"/>
                  </a:lnTo>
                  <a:lnTo>
                    <a:pt x="4631" y="5035"/>
                  </a:lnTo>
                  <a:lnTo>
                    <a:pt x="4530" y="5319"/>
                  </a:lnTo>
                  <a:lnTo>
                    <a:pt x="4409" y="5561"/>
                  </a:lnTo>
                  <a:lnTo>
                    <a:pt x="4288" y="5804"/>
                  </a:lnTo>
                  <a:lnTo>
                    <a:pt x="4126" y="6026"/>
                  </a:lnTo>
                  <a:lnTo>
                    <a:pt x="3964" y="6208"/>
                  </a:lnTo>
                  <a:lnTo>
                    <a:pt x="3782" y="6390"/>
                  </a:lnTo>
                  <a:lnTo>
                    <a:pt x="3600" y="6532"/>
                  </a:lnTo>
                  <a:lnTo>
                    <a:pt x="3398" y="6653"/>
                  </a:lnTo>
                  <a:lnTo>
                    <a:pt x="3176" y="6734"/>
                  </a:lnTo>
                  <a:lnTo>
                    <a:pt x="2953" y="6795"/>
                  </a:lnTo>
                  <a:lnTo>
                    <a:pt x="2731" y="6835"/>
                  </a:lnTo>
                  <a:lnTo>
                    <a:pt x="2508" y="6815"/>
                  </a:lnTo>
                  <a:lnTo>
                    <a:pt x="2286" y="6775"/>
                  </a:lnTo>
                  <a:lnTo>
                    <a:pt x="2063" y="6714"/>
                  </a:lnTo>
                  <a:lnTo>
                    <a:pt x="1841" y="6613"/>
                  </a:lnTo>
                  <a:lnTo>
                    <a:pt x="1639" y="6491"/>
                  </a:lnTo>
                  <a:lnTo>
                    <a:pt x="1457" y="6330"/>
                  </a:lnTo>
                  <a:lnTo>
                    <a:pt x="1275" y="6148"/>
                  </a:lnTo>
                  <a:lnTo>
                    <a:pt x="1093" y="5945"/>
                  </a:lnTo>
                  <a:lnTo>
                    <a:pt x="951" y="5723"/>
                  </a:lnTo>
                  <a:lnTo>
                    <a:pt x="810" y="5480"/>
                  </a:lnTo>
                  <a:lnTo>
                    <a:pt x="668" y="5217"/>
                  </a:lnTo>
                  <a:lnTo>
                    <a:pt x="567" y="4934"/>
                  </a:lnTo>
                  <a:lnTo>
                    <a:pt x="486" y="4651"/>
                  </a:lnTo>
                  <a:lnTo>
                    <a:pt x="405" y="4328"/>
                  </a:lnTo>
                  <a:lnTo>
                    <a:pt x="365" y="4024"/>
                  </a:lnTo>
                  <a:lnTo>
                    <a:pt x="324" y="3681"/>
                  </a:lnTo>
                  <a:lnTo>
                    <a:pt x="324" y="3357"/>
                  </a:lnTo>
                  <a:lnTo>
                    <a:pt x="345" y="3034"/>
                  </a:lnTo>
                  <a:lnTo>
                    <a:pt x="385" y="2710"/>
                  </a:lnTo>
                  <a:lnTo>
                    <a:pt x="446" y="2407"/>
                  </a:lnTo>
                  <a:lnTo>
                    <a:pt x="547" y="2124"/>
                  </a:lnTo>
                  <a:lnTo>
                    <a:pt x="648" y="1861"/>
                  </a:lnTo>
                  <a:lnTo>
                    <a:pt x="749" y="1598"/>
                  </a:lnTo>
                  <a:lnTo>
                    <a:pt x="891" y="1355"/>
                  </a:lnTo>
                  <a:lnTo>
                    <a:pt x="1052" y="1153"/>
                  </a:lnTo>
                  <a:lnTo>
                    <a:pt x="1214" y="951"/>
                  </a:lnTo>
                  <a:lnTo>
                    <a:pt x="1396" y="789"/>
                  </a:lnTo>
                  <a:lnTo>
                    <a:pt x="1578" y="627"/>
                  </a:lnTo>
                  <a:lnTo>
                    <a:pt x="1780" y="526"/>
                  </a:lnTo>
                  <a:lnTo>
                    <a:pt x="1983" y="425"/>
                  </a:lnTo>
                  <a:lnTo>
                    <a:pt x="2205" y="364"/>
                  </a:lnTo>
                  <a:lnTo>
                    <a:pt x="2448" y="344"/>
                  </a:lnTo>
                  <a:close/>
                  <a:moveTo>
                    <a:pt x="2427" y="0"/>
                  </a:moveTo>
                  <a:lnTo>
                    <a:pt x="2165" y="41"/>
                  </a:lnTo>
                  <a:lnTo>
                    <a:pt x="1902" y="102"/>
                  </a:lnTo>
                  <a:lnTo>
                    <a:pt x="1659" y="203"/>
                  </a:lnTo>
                  <a:lnTo>
                    <a:pt x="1437" y="344"/>
                  </a:lnTo>
                  <a:lnTo>
                    <a:pt x="1214" y="506"/>
                  </a:lnTo>
                  <a:lnTo>
                    <a:pt x="1012" y="688"/>
                  </a:lnTo>
                  <a:lnTo>
                    <a:pt x="810" y="890"/>
                  </a:lnTo>
                  <a:lnTo>
                    <a:pt x="648" y="1133"/>
                  </a:lnTo>
                  <a:lnTo>
                    <a:pt x="486" y="1396"/>
                  </a:lnTo>
                  <a:lnTo>
                    <a:pt x="345" y="1679"/>
                  </a:lnTo>
                  <a:lnTo>
                    <a:pt x="244" y="1982"/>
                  </a:lnTo>
                  <a:lnTo>
                    <a:pt x="142" y="2306"/>
                  </a:lnTo>
                  <a:lnTo>
                    <a:pt x="62" y="2629"/>
                  </a:lnTo>
                  <a:lnTo>
                    <a:pt x="21" y="2973"/>
                  </a:lnTo>
                  <a:lnTo>
                    <a:pt x="1" y="3337"/>
                  </a:lnTo>
                  <a:lnTo>
                    <a:pt x="1" y="3701"/>
                  </a:lnTo>
                  <a:lnTo>
                    <a:pt x="21" y="4065"/>
                  </a:lnTo>
                  <a:lnTo>
                    <a:pt x="82" y="4409"/>
                  </a:lnTo>
                  <a:lnTo>
                    <a:pt x="163" y="4732"/>
                  </a:lnTo>
                  <a:lnTo>
                    <a:pt x="264" y="5056"/>
                  </a:lnTo>
                  <a:lnTo>
                    <a:pt x="385" y="5359"/>
                  </a:lnTo>
                  <a:lnTo>
                    <a:pt x="506" y="5642"/>
                  </a:lnTo>
                  <a:lnTo>
                    <a:pt x="668" y="5905"/>
                  </a:lnTo>
                  <a:lnTo>
                    <a:pt x="850" y="6148"/>
                  </a:lnTo>
                  <a:lnTo>
                    <a:pt x="1032" y="6370"/>
                  </a:lnTo>
                  <a:lnTo>
                    <a:pt x="1234" y="6572"/>
                  </a:lnTo>
                  <a:lnTo>
                    <a:pt x="1437" y="6754"/>
                  </a:lnTo>
                  <a:lnTo>
                    <a:pt x="1679" y="6896"/>
                  </a:lnTo>
                  <a:lnTo>
                    <a:pt x="1902" y="7017"/>
                  </a:lnTo>
                  <a:lnTo>
                    <a:pt x="2144" y="7098"/>
                  </a:lnTo>
                  <a:lnTo>
                    <a:pt x="2407" y="7138"/>
                  </a:lnTo>
                  <a:lnTo>
                    <a:pt x="2670" y="7159"/>
                  </a:lnTo>
                  <a:lnTo>
                    <a:pt x="2751" y="7159"/>
                  </a:lnTo>
                  <a:lnTo>
                    <a:pt x="3014" y="7138"/>
                  </a:lnTo>
                  <a:lnTo>
                    <a:pt x="3256" y="7058"/>
                  </a:lnTo>
                  <a:lnTo>
                    <a:pt x="3499" y="6956"/>
                  </a:lnTo>
                  <a:lnTo>
                    <a:pt x="3742" y="6835"/>
                  </a:lnTo>
                  <a:lnTo>
                    <a:pt x="3964" y="6673"/>
                  </a:lnTo>
                  <a:lnTo>
                    <a:pt x="4166" y="6491"/>
                  </a:lnTo>
                  <a:lnTo>
                    <a:pt x="4348" y="6269"/>
                  </a:lnTo>
                  <a:lnTo>
                    <a:pt x="4530" y="6026"/>
                  </a:lnTo>
                  <a:lnTo>
                    <a:pt x="4672" y="5763"/>
                  </a:lnTo>
                  <a:lnTo>
                    <a:pt x="4813" y="5480"/>
                  </a:lnTo>
                  <a:lnTo>
                    <a:pt x="4935" y="5197"/>
                  </a:lnTo>
                  <a:lnTo>
                    <a:pt x="5036" y="4874"/>
                  </a:lnTo>
                  <a:lnTo>
                    <a:pt x="5097" y="4530"/>
                  </a:lnTo>
                  <a:lnTo>
                    <a:pt x="5157" y="4186"/>
                  </a:lnTo>
                  <a:lnTo>
                    <a:pt x="5177" y="3842"/>
                  </a:lnTo>
                  <a:lnTo>
                    <a:pt x="5177" y="3478"/>
                  </a:lnTo>
                  <a:lnTo>
                    <a:pt x="5137" y="3115"/>
                  </a:lnTo>
                  <a:lnTo>
                    <a:pt x="5097" y="2771"/>
                  </a:lnTo>
                  <a:lnTo>
                    <a:pt x="5016" y="2427"/>
                  </a:lnTo>
                  <a:lnTo>
                    <a:pt x="4915" y="2124"/>
                  </a:lnTo>
                  <a:lnTo>
                    <a:pt x="4793" y="1820"/>
                  </a:lnTo>
                  <a:lnTo>
                    <a:pt x="4652" y="1517"/>
                  </a:lnTo>
                  <a:lnTo>
                    <a:pt x="4510" y="1254"/>
                  </a:lnTo>
                  <a:lnTo>
                    <a:pt x="4328" y="1012"/>
                  </a:lnTo>
                  <a:lnTo>
                    <a:pt x="4146" y="789"/>
                  </a:lnTo>
                  <a:lnTo>
                    <a:pt x="3944" y="587"/>
                  </a:lnTo>
                  <a:lnTo>
                    <a:pt x="3722" y="425"/>
                  </a:lnTo>
                  <a:lnTo>
                    <a:pt x="3499" y="284"/>
                  </a:lnTo>
                  <a:lnTo>
                    <a:pt x="3256" y="162"/>
                  </a:lnTo>
                  <a:lnTo>
                    <a:pt x="3014" y="81"/>
                  </a:lnTo>
                  <a:lnTo>
                    <a:pt x="2771" y="21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0"/>
            <p:cNvSpPr/>
            <p:nvPr/>
          </p:nvSpPr>
          <p:spPr>
            <a:xfrm>
              <a:off x="2343700" y="1113175"/>
              <a:ext cx="217400" cy="17725"/>
            </a:xfrm>
            <a:custGeom>
              <a:avLst/>
              <a:gdLst/>
              <a:ahLst/>
              <a:cxnLst/>
              <a:rect l="l" t="t" r="r" b="b"/>
              <a:pathLst>
                <a:path w="8696" h="709" extrusionOk="0">
                  <a:moveTo>
                    <a:pt x="8514" y="1"/>
                  </a:moveTo>
                  <a:lnTo>
                    <a:pt x="162" y="385"/>
                  </a:lnTo>
                  <a:lnTo>
                    <a:pt x="102" y="405"/>
                  </a:lnTo>
                  <a:lnTo>
                    <a:pt x="41" y="425"/>
                  </a:lnTo>
                  <a:lnTo>
                    <a:pt x="21" y="486"/>
                  </a:lnTo>
                  <a:lnTo>
                    <a:pt x="1" y="546"/>
                  </a:lnTo>
                  <a:lnTo>
                    <a:pt x="21" y="607"/>
                  </a:lnTo>
                  <a:lnTo>
                    <a:pt x="61" y="668"/>
                  </a:lnTo>
                  <a:lnTo>
                    <a:pt x="102" y="708"/>
                  </a:lnTo>
                  <a:lnTo>
                    <a:pt x="183" y="708"/>
                  </a:lnTo>
                  <a:lnTo>
                    <a:pt x="8534" y="344"/>
                  </a:lnTo>
                  <a:lnTo>
                    <a:pt x="8595" y="324"/>
                  </a:lnTo>
                  <a:lnTo>
                    <a:pt x="8655" y="284"/>
                  </a:lnTo>
                  <a:lnTo>
                    <a:pt x="8675" y="243"/>
                  </a:lnTo>
                  <a:lnTo>
                    <a:pt x="8696" y="162"/>
                  </a:lnTo>
                  <a:lnTo>
                    <a:pt x="8675" y="102"/>
                  </a:lnTo>
                  <a:lnTo>
                    <a:pt x="8635" y="41"/>
                  </a:lnTo>
                  <a:lnTo>
                    <a:pt x="8595" y="21"/>
                  </a:lnTo>
                  <a:lnTo>
                    <a:pt x="8514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0"/>
            <p:cNvSpPr/>
            <p:nvPr/>
          </p:nvSpPr>
          <p:spPr>
            <a:xfrm>
              <a:off x="2365450" y="623325"/>
              <a:ext cx="154200" cy="158250"/>
            </a:xfrm>
            <a:custGeom>
              <a:avLst/>
              <a:gdLst/>
              <a:ahLst/>
              <a:cxnLst/>
              <a:rect l="l" t="t" r="r" b="b"/>
              <a:pathLst>
                <a:path w="6168" h="6330" extrusionOk="0">
                  <a:moveTo>
                    <a:pt x="4226" y="324"/>
                  </a:moveTo>
                  <a:lnTo>
                    <a:pt x="4408" y="344"/>
                  </a:lnTo>
                  <a:lnTo>
                    <a:pt x="4570" y="385"/>
                  </a:lnTo>
                  <a:lnTo>
                    <a:pt x="4732" y="445"/>
                  </a:lnTo>
                  <a:lnTo>
                    <a:pt x="4873" y="506"/>
                  </a:lnTo>
                  <a:lnTo>
                    <a:pt x="5015" y="567"/>
                  </a:lnTo>
                  <a:lnTo>
                    <a:pt x="5157" y="668"/>
                  </a:lnTo>
                  <a:lnTo>
                    <a:pt x="5278" y="769"/>
                  </a:lnTo>
                  <a:lnTo>
                    <a:pt x="5440" y="931"/>
                  </a:lnTo>
                  <a:lnTo>
                    <a:pt x="5561" y="1113"/>
                  </a:lnTo>
                  <a:lnTo>
                    <a:pt x="5682" y="1335"/>
                  </a:lnTo>
                  <a:lnTo>
                    <a:pt x="5743" y="1557"/>
                  </a:lnTo>
                  <a:lnTo>
                    <a:pt x="5804" y="1780"/>
                  </a:lnTo>
                  <a:lnTo>
                    <a:pt x="5824" y="2022"/>
                  </a:lnTo>
                  <a:lnTo>
                    <a:pt x="5844" y="2285"/>
                  </a:lnTo>
                  <a:lnTo>
                    <a:pt x="5804" y="2548"/>
                  </a:lnTo>
                  <a:lnTo>
                    <a:pt x="5763" y="2811"/>
                  </a:lnTo>
                  <a:lnTo>
                    <a:pt x="5682" y="3094"/>
                  </a:lnTo>
                  <a:lnTo>
                    <a:pt x="5601" y="3357"/>
                  </a:lnTo>
                  <a:lnTo>
                    <a:pt x="5480" y="3640"/>
                  </a:lnTo>
                  <a:lnTo>
                    <a:pt x="5318" y="3903"/>
                  </a:lnTo>
                  <a:lnTo>
                    <a:pt x="5157" y="4166"/>
                  </a:lnTo>
                  <a:lnTo>
                    <a:pt x="4975" y="4429"/>
                  </a:lnTo>
                  <a:lnTo>
                    <a:pt x="4752" y="4692"/>
                  </a:lnTo>
                  <a:lnTo>
                    <a:pt x="4509" y="4914"/>
                  </a:lnTo>
                  <a:lnTo>
                    <a:pt x="4267" y="5137"/>
                  </a:lnTo>
                  <a:lnTo>
                    <a:pt x="4024" y="5319"/>
                  </a:lnTo>
                  <a:lnTo>
                    <a:pt x="3761" y="5500"/>
                  </a:lnTo>
                  <a:lnTo>
                    <a:pt x="3498" y="5642"/>
                  </a:lnTo>
                  <a:lnTo>
                    <a:pt x="3236" y="5763"/>
                  </a:lnTo>
                  <a:lnTo>
                    <a:pt x="2973" y="5864"/>
                  </a:lnTo>
                  <a:lnTo>
                    <a:pt x="2710" y="5925"/>
                  </a:lnTo>
                  <a:lnTo>
                    <a:pt x="2447" y="5986"/>
                  </a:lnTo>
                  <a:lnTo>
                    <a:pt x="2204" y="6006"/>
                  </a:lnTo>
                  <a:lnTo>
                    <a:pt x="1962" y="5986"/>
                  </a:lnTo>
                  <a:lnTo>
                    <a:pt x="1719" y="5966"/>
                  </a:lnTo>
                  <a:lnTo>
                    <a:pt x="1497" y="5905"/>
                  </a:lnTo>
                  <a:lnTo>
                    <a:pt x="1274" y="5824"/>
                  </a:lnTo>
                  <a:lnTo>
                    <a:pt x="1072" y="5703"/>
                  </a:lnTo>
                  <a:lnTo>
                    <a:pt x="890" y="5561"/>
                  </a:lnTo>
                  <a:lnTo>
                    <a:pt x="728" y="5399"/>
                  </a:lnTo>
                  <a:lnTo>
                    <a:pt x="607" y="5197"/>
                  </a:lnTo>
                  <a:lnTo>
                    <a:pt x="506" y="4995"/>
                  </a:lnTo>
                  <a:lnTo>
                    <a:pt x="425" y="4773"/>
                  </a:lnTo>
                  <a:lnTo>
                    <a:pt x="364" y="4550"/>
                  </a:lnTo>
                  <a:lnTo>
                    <a:pt x="344" y="4287"/>
                  </a:lnTo>
                  <a:lnTo>
                    <a:pt x="344" y="4045"/>
                  </a:lnTo>
                  <a:lnTo>
                    <a:pt x="364" y="3782"/>
                  </a:lnTo>
                  <a:lnTo>
                    <a:pt x="405" y="3519"/>
                  </a:lnTo>
                  <a:lnTo>
                    <a:pt x="485" y="3236"/>
                  </a:lnTo>
                  <a:lnTo>
                    <a:pt x="587" y="2973"/>
                  </a:lnTo>
                  <a:lnTo>
                    <a:pt x="708" y="2690"/>
                  </a:lnTo>
                  <a:lnTo>
                    <a:pt x="849" y="2427"/>
                  </a:lnTo>
                  <a:lnTo>
                    <a:pt x="1011" y="2144"/>
                  </a:lnTo>
                  <a:lnTo>
                    <a:pt x="1213" y="1901"/>
                  </a:lnTo>
                  <a:lnTo>
                    <a:pt x="1416" y="1638"/>
                  </a:lnTo>
                  <a:lnTo>
                    <a:pt x="1658" y="1416"/>
                  </a:lnTo>
                  <a:lnTo>
                    <a:pt x="1901" y="1193"/>
                  </a:lnTo>
                  <a:lnTo>
                    <a:pt x="2144" y="1011"/>
                  </a:lnTo>
                  <a:lnTo>
                    <a:pt x="2406" y="829"/>
                  </a:lnTo>
                  <a:lnTo>
                    <a:pt x="2669" y="688"/>
                  </a:lnTo>
                  <a:lnTo>
                    <a:pt x="2932" y="567"/>
                  </a:lnTo>
                  <a:lnTo>
                    <a:pt x="3215" y="465"/>
                  </a:lnTo>
                  <a:lnTo>
                    <a:pt x="3478" y="385"/>
                  </a:lnTo>
                  <a:lnTo>
                    <a:pt x="3781" y="344"/>
                  </a:lnTo>
                  <a:lnTo>
                    <a:pt x="4044" y="324"/>
                  </a:lnTo>
                  <a:close/>
                  <a:moveTo>
                    <a:pt x="4024" y="0"/>
                  </a:moveTo>
                  <a:lnTo>
                    <a:pt x="3721" y="21"/>
                  </a:lnTo>
                  <a:lnTo>
                    <a:pt x="3418" y="61"/>
                  </a:lnTo>
                  <a:lnTo>
                    <a:pt x="3114" y="142"/>
                  </a:lnTo>
                  <a:lnTo>
                    <a:pt x="2811" y="243"/>
                  </a:lnTo>
                  <a:lnTo>
                    <a:pt x="2528" y="385"/>
                  </a:lnTo>
                  <a:lnTo>
                    <a:pt x="2245" y="546"/>
                  </a:lnTo>
                  <a:lnTo>
                    <a:pt x="1962" y="728"/>
                  </a:lnTo>
                  <a:lnTo>
                    <a:pt x="1679" y="931"/>
                  </a:lnTo>
                  <a:lnTo>
                    <a:pt x="1416" y="1173"/>
                  </a:lnTo>
                  <a:lnTo>
                    <a:pt x="1173" y="1416"/>
                  </a:lnTo>
                  <a:lnTo>
                    <a:pt x="951" y="1699"/>
                  </a:lnTo>
                  <a:lnTo>
                    <a:pt x="728" y="1982"/>
                  </a:lnTo>
                  <a:lnTo>
                    <a:pt x="546" y="2285"/>
                  </a:lnTo>
                  <a:lnTo>
                    <a:pt x="384" y="2589"/>
                  </a:lnTo>
                  <a:lnTo>
                    <a:pt x="263" y="2892"/>
                  </a:lnTo>
                  <a:lnTo>
                    <a:pt x="162" y="3195"/>
                  </a:lnTo>
                  <a:lnTo>
                    <a:pt x="81" y="3499"/>
                  </a:lnTo>
                  <a:lnTo>
                    <a:pt x="20" y="3802"/>
                  </a:lnTo>
                  <a:lnTo>
                    <a:pt x="0" y="4085"/>
                  </a:lnTo>
                  <a:lnTo>
                    <a:pt x="20" y="4368"/>
                  </a:lnTo>
                  <a:lnTo>
                    <a:pt x="61" y="4651"/>
                  </a:lnTo>
                  <a:lnTo>
                    <a:pt x="121" y="4914"/>
                  </a:lnTo>
                  <a:lnTo>
                    <a:pt x="202" y="5157"/>
                  </a:lnTo>
                  <a:lnTo>
                    <a:pt x="344" y="5399"/>
                  </a:lnTo>
                  <a:lnTo>
                    <a:pt x="485" y="5602"/>
                  </a:lnTo>
                  <a:lnTo>
                    <a:pt x="667" y="5804"/>
                  </a:lnTo>
                  <a:lnTo>
                    <a:pt x="829" y="5925"/>
                  </a:lnTo>
                  <a:lnTo>
                    <a:pt x="991" y="6026"/>
                  </a:lnTo>
                  <a:lnTo>
                    <a:pt x="1153" y="6127"/>
                  </a:lnTo>
                  <a:lnTo>
                    <a:pt x="1335" y="6208"/>
                  </a:lnTo>
                  <a:lnTo>
                    <a:pt x="1517" y="6249"/>
                  </a:lnTo>
                  <a:lnTo>
                    <a:pt x="1719" y="6289"/>
                  </a:lnTo>
                  <a:lnTo>
                    <a:pt x="1921" y="6330"/>
                  </a:lnTo>
                  <a:lnTo>
                    <a:pt x="2123" y="6330"/>
                  </a:lnTo>
                  <a:lnTo>
                    <a:pt x="2487" y="6309"/>
                  </a:lnTo>
                  <a:lnTo>
                    <a:pt x="2851" y="6228"/>
                  </a:lnTo>
                  <a:lnTo>
                    <a:pt x="3236" y="6127"/>
                  </a:lnTo>
                  <a:lnTo>
                    <a:pt x="3599" y="5966"/>
                  </a:lnTo>
                  <a:lnTo>
                    <a:pt x="3963" y="5763"/>
                  </a:lnTo>
                  <a:lnTo>
                    <a:pt x="4327" y="5521"/>
                  </a:lnTo>
                  <a:lnTo>
                    <a:pt x="4671" y="5238"/>
                  </a:lnTo>
                  <a:lnTo>
                    <a:pt x="4995" y="4914"/>
                  </a:lnTo>
                  <a:lnTo>
                    <a:pt x="5237" y="4631"/>
                  </a:lnTo>
                  <a:lnTo>
                    <a:pt x="5440" y="4348"/>
                  </a:lnTo>
                  <a:lnTo>
                    <a:pt x="5622" y="4045"/>
                  </a:lnTo>
                  <a:lnTo>
                    <a:pt x="5783" y="3741"/>
                  </a:lnTo>
                  <a:lnTo>
                    <a:pt x="5925" y="3438"/>
                  </a:lnTo>
                  <a:lnTo>
                    <a:pt x="6026" y="3135"/>
                  </a:lnTo>
                  <a:lnTo>
                    <a:pt x="6087" y="2831"/>
                  </a:lnTo>
                  <a:lnTo>
                    <a:pt x="6147" y="2528"/>
                  </a:lnTo>
                  <a:lnTo>
                    <a:pt x="6168" y="2245"/>
                  </a:lnTo>
                  <a:lnTo>
                    <a:pt x="6147" y="1942"/>
                  </a:lnTo>
                  <a:lnTo>
                    <a:pt x="6127" y="1679"/>
                  </a:lnTo>
                  <a:lnTo>
                    <a:pt x="6046" y="1416"/>
                  </a:lnTo>
                  <a:lnTo>
                    <a:pt x="5965" y="1153"/>
                  </a:lnTo>
                  <a:lnTo>
                    <a:pt x="5844" y="931"/>
                  </a:lnTo>
                  <a:lnTo>
                    <a:pt x="5682" y="708"/>
                  </a:lnTo>
                  <a:lnTo>
                    <a:pt x="5500" y="526"/>
                  </a:lnTo>
                  <a:lnTo>
                    <a:pt x="5298" y="364"/>
                  </a:lnTo>
                  <a:lnTo>
                    <a:pt x="5076" y="223"/>
                  </a:lnTo>
                  <a:lnTo>
                    <a:pt x="4833" y="122"/>
                  </a:lnTo>
                  <a:lnTo>
                    <a:pt x="4570" y="41"/>
                  </a:lnTo>
                  <a:lnTo>
                    <a:pt x="4307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0"/>
            <p:cNvSpPr/>
            <p:nvPr/>
          </p:nvSpPr>
          <p:spPr>
            <a:xfrm>
              <a:off x="2483225" y="739075"/>
              <a:ext cx="162300" cy="149675"/>
            </a:xfrm>
            <a:custGeom>
              <a:avLst/>
              <a:gdLst/>
              <a:ahLst/>
              <a:cxnLst/>
              <a:rect l="l" t="t" r="r" b="b"/>
              <a:pathLst>
                <a:path w="6492" h="5987" extrusionOk="0">
                  <a:moveTo>
                    <a:pt x="162" y="1"/>
                  </a:moveTo>
                  <a:lnTo>
                    <a:pt x="102" y="21"/>
                  </a:lnTo>
                  <a:lnTo>
                    <a:pt x="41" y="62"/>
                  </a:lnTo>
                  <a:lnTo>
                    <a:pt x="1" y="102"/>
                  </a:lnTo>
                  <a:lnTo>
                    <a:pt x="1" y="183"/>
                  </a:lnTo>
                  <a:lnTo>
                    <a:pt x="1" y="244"/>
                  </a:lnTo>
                  <a:lnTo>
                    <a:pt x="41" y="284"/>
                  </a:lnTo>
                  <a:lnTo>
                    <a:pt x="6208" y="5926"/>
                  </a:lnTo>
                  <a:lnTo>
                    <a:pt x="6269" y="5966"/>
                  </a:lnTo>
                  <a:lnTo>
                    <a:pt x="6330" y="5986"/>
                  </a:lnTo>
                  <a:lnTo>
                    <a:pt x="6390" y="5966"/>
                  </a:lnTo>
                  <a:lnTo>
                    <a:pt x="6451" y="5926"/>
                  </a:lnTo>
                  <a:lnTo>
                    <a:pt x="6492" y="5865"/>
                  </a:lnTo>
                  <a:lnTo>
                    <a:pt x="6492" y="5804"/>
                  </a:lnTo>
                  <a:lnTo>
                    <a:pt x="6492" y="5744"/>
                  </a:lnTo>
                  <a:lnTo>
                    <a:pt x="6451" y="5683"/>
                  </a:lnTo>
                  <a:lnTo>
                    <a:pt x="284" y="41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2768350" y="831100"/>
              <a:ext cx="239625" cy="153700"/>
            </a:xfrm>
            <a:custGeom>
              <a:avLst/>
              <a:gdLst/>
              <a:ahLst/>
              <a:cxnLst/>
              <a:rect l="l" t="t" r="r" b="b"/>
              <a:pathLst>
                <a:path w="9585" h="6148" extrusionOk="0">
                  <a:moveTo>
                    <a:pt x="4671" y="324"/>
                  </a:moveTo>
                  <a:lnTo>
                    <a:pt x="4874" y="344"/>
                  </a:lnTo>
                  <a:lnTo>
                    <a:pt x="5318" y="364"/>
                  </a:lnTo>
                  <a:lnTo>
                    <a:pt x="5763" y="405"/>
                  </a:lnTo>
                  <a:lnTo>
                    <a:pt x="6188" y="486"/>
                  </a:lnTo>
                  <a:lnTo>
                    <a:pt x="6592" y="587"/>
                  </a:lnTo>
                  <a:lnTo>
                    <a:pt x="6976" y="728"/>
                  </a:lnTo>
                  <a:lnTo>
                    <a:pt x="7361" y="870"/>
                  </a:lnTo>
                  <a:lnTo>
                    <a:pt x="7704" y="1052"/>
                  </a:lnTo>
                  <a:lnTo>
                    <a:pt x="8028" y="1234"/>
                  </a:lnTo>
                  <a:lnTo>
                    <a:pt x="8311" y="1456"/>
                  </a:lnTo>
                  <a:lnTo>
                    <a:pt x="8574" y="1679"/>
                  </a:lnTo>
                  <a:lnTo>
                    <a:pt x="8776" y="1901"/>
                  </a:lnTo>
                  <a:lnTo>
                    <a:pt x="8958" y="2144"/>
                  </a:lnTo>
                  <a:lnTo>
                    <a:pt x="9100" y="2407"/>
                  </a:lnTo>
                  <a:lnTo>
                    <a:pt x="9181" y="2649"/>
                  </a:lnTo>
                  <a:lnTo>
                    <a:pt x="9241" y="2912"/>
                  </a:lnTo>
                  <a:lnTo>
                    <a:pt x="9261" y="3195"/>
                  </a:lnTo>
                  <a:lnTo>
                    <a:pt x="9221" y="3458"/>
                  </a:lnTo>
                  <a:lnTo>
                    <a:pt x="9160" y="3721"/>
                  </a:lnTo>
                  <a:lnTo>
                    <a:pt x="9059" y="3964"/>
                  </a:lnTo>
                  <a:lnTo>
                    <a:pt x="8897" y="4206"/>
                  </a:lnTo>
                  <a:lnTo>
                    <a:pt x="8715" y="4449"/>
                  </a:lnTo>
                  <a:lnTo>
                    <a:pt x="8493" y="4671"/>
                  </a:lnTo>
                  <a:lnTo>
                    <a:pt x="8230" y="4873"/>
                  </a:lnTo>
                  <a:lnTo>
                    <a:pt x="7927" y="5076"/>
                  </a:lnTo>
                  <a:lnTo>
                    <a:pt x="7603" y="5258"/>
                  </a:lnTo>
                  <a:lnTo>
                    <a:pt x="7239" y="5399"/>
                  </a:lnTo>
                  <a:lnTo>
                    <a:pt x="6855" y="5541"/>
                  </a:lnTo>
                  <a:lnTo>
                    <a:pt x="6451" y="5642"/>
                  </a:lnTo>
                  <a:lnTo>
                    <a:pt x="6046" y="5723"/>
                  </a:lnTo>
                  <a:lnTo>
                    <a:pt x="5622" y="5783"/>
                  </a:lnTo>
                  <a:lnTo>
                    <a:pt x="5177" y="5804"/>
                  </a:lnTo>
                  <a:lnTo>
                    <a:pt x="4732" y="5804"/>
                  </a:lnTo>
                  <a:lnTo>
                    <a:pt x="4287" y="5783"/>
                  </a:lnTo>
                  <a:lnTo>
                    <a:pt x="3842" y="5743"/>
                  </a:lnTo>
                  <a:lnTo>
                    <a:pt x="3418" y="5662"/>
                  </a:lnTo>
                  <a:lnTo>
                    <a:pt x="3013" y="5561"/>
                  </a:lnTo>
                  <a:lnTo>
                    <a:pt x="2609" y="5419"/>
                  </a:lnTo>
                  <a:lnTo>
                    <a:pt x="2245" y="5278"/>
                  </a:lnTo>
                  <a:lnTo>
                    <a:pt x="1901" y="5096"/>
                  </a:lnTo>
                  <a:lnTo>
                    <a:pt x="1557" y="4894"/>
                  </a:lnTo>
                  <a:lnTo>
                    <a:pt x="1274" y="4691"/>
                  </a:lnTo>
                  <a:lnTo>
                    <a:pt x="1032" y="4469"/>
                  </a:lnTo>
                  <a:lnTo>
                    <a:pt x="809" y="4247"/>
                  </a:lnTo>
                  <a:lnTo>
                    <a:pt x="647" y="4004"/>
                  </a:lnTo>
                  <a:lnTo>
                    <a:pt x="506" y="3741"/>
                  </a:lnTo>
                  <a:lnTo>
                    <a:pt x="405" y="3478"/>
                  </a:lnTo>
                  <a:lnTo>
                    <a:pt x="344" y="3215"/>
                  </a:lnTo>
                  <a:lnTo>
                    <a:pt x="344" y="2952"/>
                  </a:lnTo>
                  <a:lnTo>
                    <a:pt x="364" y="2690"/>
                  </a:lnTo>
                  <a:lnTo>
                    <a:pt x="445" y="2427"/>
                  </a:lnTo>
                  <a:lnTo>
                    <a:pt x="546" y="2164"/>
                  </a:lnTo>
                  <a:lnTo>
                    <a:pt x="708" y="1921"/>
                  </a:lnTo>
                  <a:lnTo>
                    <a:pt x="890" y="1699"/>
                  </a:lnTo>
                  <a:lnTo>
                    <a:pt x="1112" y="1476"/>
                  </a:lnTo>
                  <a:lnTo>
                    <a:pt x="1355" y="1274"/>
                  </a:lnTo>
                  <a:lnTo>
                    <a:pt x="1638" y="1092"/>
                  </a:lnTo>
                  <a:lnTo>
                    <a:pt x="1941" y="930"/>
                  </a:lnTo>
                  <a:lnTo>
                    <a:pt x="2265" y="769"/>
                  </a:lnTo>
                  <a:lnTo>
                    <a:pt x="2629" y="647"/>
                  </a:lnTo>
                  <a:lnTo>
                    <a:pt x="3013" y="526"/>
                  </a:lnTo>
                  <a:lnTo>
                    <a:pt x="3397" y="445"/>
                  </a:lnTo>
                  <a:lnTo>
                    <a:pt x="3822" y="384"/>
                  </a:lnTo>
                  <a:lnTo>
                    <a:pt x="4247" y="344"/>
                  </a:lnTo>
                  <a:lnTo>
                    <a:pt x="4671" y="324"/>
                  </a:lnTo>
                  <a:close/>
                  <a:moveTo>
                    <a:pt x="4388" y="0"/>
                  </a:moveTo>
                  <a:lnTo>
                    <a:pt x="3903" y="41"/>
                  </a:lnTo>
                  <a:lnTo>
                    <a:pt x="3458" y="101"/>
                  </a:lnTo>
                  <a:lnTo>
                    <a:pt x="3013" y="202"/>
                  </a:lnTo>
                  <a:lnTo>
                    <a:pt x="2589" y="324"/>
                  </a:lnTo>
                  <a:lnTo>
                    <a:pt x="2184" y="465"/>
                  </a:lnTo>
                  <a:lnTo>
                    <a:pt x="1820" y="627"/>
                  </a:lnTo>
                  <a:lnTo>
                    <a:pt x="1476" y="809"/>
                  </a:lnTo>
                  <a:lnTo>
                    <a:pt x="1153" y="1031"/>
                  </a:lnTo>
                  <a:lnTo>
                    <a:pt x="870" y="1254"/>
                  </a:lnTo>
                  <a:lnTo>
                    <a:pt x="627" y="1497"/>
                  </a:lnTo>
                  <a:lnTo>
                    <a:pt x="405" y="1759"/>
                  </a:lnTo>
                  <a:lnTo>
                    <a:pt x="243" y="2043"/>
                  </a:lnTo>
                  <a:lnTo>
                    <a:pt x="122" y="2326"/>
                  </a:lnTo>
                  <a:lnTo>
                    <a:pt x="41" y="2629"/>
                  </a:lnTo>
                  <a:lnTo>
                    <a:pt x="20" y="2791"/>
                  </a:lnTo>
                  <a:lnTo>
                    <a:pt x="0" y="2952"/>
                  </a:lnTo>
                  <a:lnTo>
                    <a:pt x="20" y="3256"/>
                  </a:lnTo>
                  <a:lnTo>
                    <a:pt x="81" y="3559"/>
                  </a:lnTo>
                  <a:lnTo>
                    <a:pt x="182" y="3862"/>
                  </a:lnTo>
                  <a:lnTo>
                    <a:pt x="344" y="4146"/>
                  </a:lnTo>
                  <a:lnTo>
                    <a:pt x="546" y="4429"/>
                  </a:lnTo>
                  <a:lnTo>
                    <a:pt x="789" y="4691"/>
                  </a:lnTo>
                  <a:lnTo>
                    <a:pt x="1052" y="4954"/>
                  </a:lnTo>
                  <a:lnTo>
                    <a:pt x="1375" y="5177"/>
                  </a:lnTo>
                  <a:lnTo>
                    <a:pt x="1719" y="5379"/>
                  </a:lnTo>
                  <a:lnTo>
                    <a:pt x="2103" y="5581"/>
                  </a:lnTo>
                  <a:lnTo>
                    <a:pt x="2487" y="5743"/>
                  </a:lnTo>
                  <a:lnTo>
                    <a:pt x="2912" y="5864"/>
                  </a:lnTo>
                  <a:lnTo>
                    <a:pt x="3337" y="5986"/>
                  </a:lnTo>
                  <a:lnTo>
                    <a:pt x="3782" y="6067"/>
                  </a:lnTo>
                  <a:lnTo>
                    <a:pt x="4247" y="6107"/>
                  </a:lnTo>
                  <a:lnTo>
                    <a:pt x="4712" y="6147"/>
                  </a:lnTo>
                  <a:lnTo>
                    <a:pt x="4914" y="6147"/>
                  </a:lnTo>
                  <a:lnTo>
                    <a:pt x="5359" y="6127"/>
                  </a:lnTo>
                  <a:lnTo>
                    <a:pt x="5804" y="6087"/>
                  </a:lnTo>
                  <a:lnTo>
                    <a:pt x="6228" y="6026"/>
                  </a:lnTo>
                  <a:lnTo>
                    <a:pt x="6633" y="5945"/>
                  </a:lnTo>
                  <a:lnTo>
                    <a:pt x="7017" y="5824"/>
                  </a:lnTo>
                  <a:lnTo>
                    <a:pt x="7401" y="5703"/>
                  </a:lnTo>
                  <a:lnTo>
                    <a:pt x="7765" y="5541"/>
                  </a:lnTo>
                  <a:lnTo>
                    <a:pt x="8109" y="5359"/>
                  </a:lnTo>
                  <a:lnTo>
                    <a:pt x="8432" y="5136"/>
                  </a:lnTo>
                  <a:lnTo>
                    <a:pt x="8736" y="4894"/>
                  </a:lnTo>
                  <a:lnTo>
                    <a:pt x="8978" y="4651"/>
                  </a:lnTo>
                  <a:lnTo>
                    <a:pt x="9181" y="4388"/>
                  </a:lnTo>
                  <a:lnTo>
                    <a:pt x="9363" y="4105"/>
                  </a:lnTo>
                  <a:lnTo>
                    <a:pt x="9484" y="3802"/>
                  </a:lnTo>
                  <a:lnTo>
                    <a:pt x="9565" y="3498"/>
                  </a:lnTo>
                  <a:lnTo>
                    <a:pt x="9585" y="3195"/>
                  </a:lnTo>
                  <a:lnTo>
                    <a:pt x="9565" y="2892"/>
                  </a:lnTo>
                  <a:lnTo>
                    <a:pt x="9504" y="2588"/>
                  </a:lnTo>
                  <a:lnTo>
                    <a:pt x="9403" y="2285"/>
                  </a:lnTo>
                  <a:lnTo>
                    <a:pt x="9241" y="2002"/>
                  </a:lnTo>
                  <a:lnTo>
                    <a:pt x="9059" y="1719"/>
                  </a:lnTo>
                  <a:lnTo>
                    <a:pt x="8817" y="1456"/>
                  </a:lnTo>
                  <a:lnTo>
                    <a:pt x="8533" y="1193"/>
                  </a:lnTo>
                  <a:lnTo>
                    <a:pt x="8210" y="971"/>
                  </a:lnTo>
                  <a:lnTo>
                    <a:pt x="7866" y="748"/>
                  </a:lnTo>
                  <a:lnTo>
                    <a:pt x="7502" y="566"/>
                  </a:lnTo>
                  <a:lnTo>
                    <a:pt x="7098" y="405"/>
                  </a:lnTo>
                  <a:lnTo>
                    <a:pt x="6693" y="283"/>
                  </a:lnTo>
                  <a:lnTo>
                    <a:pt x="6249" y="162"/>
                  </a:lnTo>
                  <a:lnTo>
                    <a:pt x="5804" y="81"/>
                  </a:lnTo>
                  <a:lnTo>
                    <a:pt x="5339" y="20"/>
                  </a:lnTo>
                  <a:lnTo>
                    <a:pt x="4874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2648525" y="981750"/>
              <a:ext cx="134000" cy="207775"/>
            </a:xfrm>
            <a:custGeom>
              <a:avLst/>
              <a:gdLst/>
              <a:ahLst/>
              <a:cxnLst/>
              <a:rect l="l" t="t" r="r" b="b"/>
              <a:pathLst>
                <a:path w="5360" h="8311" extrusionOk="0">
                  <a:moveTo>
                    <a:pt x="2569" y="344"/>
                  </a:moveTo>
                  <a:lnTo>
                    <a:pt x="2791" y="364"/>
                  </a:lnTo>
                  <a:lnTo>
                    <a:pt x="3014" y="404"/>
                  </a:lnTo>
                  <a:lnTo>
                    <a:pt x="3216" y="485"/>
                  </a:lnTo>
                  <a:lnTo>
                    <a:pt x="3438" y="607"/>
                  </a:lnTo>
                  <a:lnTo>
                    <a:pt x="3641" y="748"/>
                  </a:lnTo>
                  <a:lnTo>
                    <a:pt x="3823" y="910"/>
                  </a:lnTo>
                  <a:lnTo>
                    <a:pt x="4005" y="1132"/>
                  </a:lnTo>
                  <a:lnTo>
                    <a:pt x="4187" y="1355"/>
                  </a:lnTo>
                  <a:lnTo>
                    <a:pt x="4369" y="1638"/>
                  </a:lnTo>
                  <a:lnTo>
                    <a:pt x="4510" y="1921"/>
                  </a:lnTo>
                  <a:lnTo>
                    <a:pt x="4652" y="2245"/>
                  </a:lnTo>
                  <a:lnTo>
                    <a:pt x="4773" y="2588"/>
                  </a:lnTo>
                  <a:lnTo>
                    <a:pt x="4854" y="2932"/>
                  </a:lnTo>
                  <a:lnTo>
                    <a:pt x="4935" y="3296"/>
                  </a:lnTo>
                  <a:lnTo>
                    <a:pt x="4995" y="3660"/>
                  </a:lnTo>
                  <a:lnTo>
                    <a:pt x="5016" y="4044"/>
                  </a:lnTo>
                  <a:lnTo>
                    <a:pt x="5016" y="4449"/>
                  </a:lnTo>
                  <a:lnTo>
                    <a:pt x="4995" y="4813"/>
                  </a:lnTo>
                  <a:lnTo>
                    <a:pt x="4955" y="5197"/>
                  </a:lnTo>
                  <a:lnTo>
                    <a:pt x="4894" y="5541"/>
                  </a:lnTo>
                  <a:lnTo>
                    <a:pt x="4813" y="5884"/>
                  </a:lnTo>
                  <a:lnTo>
                    <a:pt x="4712" y="6208"/>
                  </a:lnTo>
                  <a:lnTo>
                    <a:pt x="4591" y="6491"/>
                  </a:lnTo>
                  <a:lnTo>
                    <a:pt x="4450" y="6774"/>
                  </a:lnTo>
                  <a:lnTo>
                    <a:pt x="4288" y="7037"/>
                  </a:lnTo>
                  <a:lnTo>
                    <a:pt x="4126" y="7259"/>
                  </a:lnTo>
                  <a:lnTo>
                    <a:pt x="3944" y="7462"/>
                  </a:lnTo>
                  <a:lnTo>
                    <a:pt x="3742" y="7623"/>
                  </a:lnTo>
                  <a:lnTo>
                    <a:pt x="3540" y="7765"/>
                  </a:lnTo>
                  <a:lnTo>
                    <a:pt x="3317" y="7866"/>
                  </a:lnTo>
                  <a:lnTo>
                    <a:pt x="3095" y="7947"/>
                  </a:lnTo>
                  <a:lnTo>
                    <a:pt x="2852" y="7967"/>
                  </a:lnTo>
                  <a:lnTo>
                    <a:pt x="2630" y="7967"/>
                  </a:lnTo>
                  <a:lnTo>
                    <a:pt x="2387" y="7927"/>
                  </a:lnTo>
                  <a:lnTo>
                    <a:pt x="2165" y="7846"/>
                  </a:lnTo>
                  <a:lnTo>
                    <a:pt x="1962" y="7724"/>
                  </a:lnTo>
                  <a:lnTo>
                    <a:pt x="1760" y="7583"/>
                  </a:lnTo>
                  <a:lnTo>
                    <a:pt x="1558" y="7401"/>
                  </a:lnTo>
                  <a:lnTo>
                    <a:pt x="1356" y="7199"/>
                  </a:lnTo>
                  <a:lnTo>
                    <a:pt x="1174" y="6956"/>
                  </a:lnTo>
                  <a:lnTo>
                    <a:pt x="1012" y="6673"/>
                  </a:lnTo>
                  <a:lnTo>
                    <a:pt x="850" y="6370"/>
                  </a:lnTo>
                  <a:lnTo>
                    <a:pt x="709" y="6066"/>
                  </a:lnTo>
                  <a:lnTo>
                    <a:pt x="587" y="5723"/>
                  </a:lnTo>
                  <a:lnTo>
                    <a:pt x="506" y="5379"/>
                  </a:lnTo>
                  <a:lnTo>
                    <a:pt x="426" y="5015"/>
                  </a:lnTo>
                  <a:lnTo>
                    <a:pt x="385" y="4631"/>
                  </a:lnTo>
                  <a:lnTo>
                    <a:pt x="345" y="4267"/>
                  </a:lnTo>
                  <a:lnTo>
                    <a:pt x="345" y="3882"/>
                  </a:lnTo>
                  <a:lnTo>
                    <a:pt x="365" y="3498"/>
                  </a:lnTo>
                  <a:lnTo>
                    <a:pt x="405" y="3134"/>
                  </a:lnTo>
                  <a:lnTo>
                    <a:pt x="466" y="2770"/>
                  </a:lnTo>
                  <a:lnTo>
                    <a:pt x="547" y="2427"/>
                  </a:lnTo>
                  <a:lnTo>
                    <a:pt x="648" y="2103"/>
                  </a:lnTo>
                  <a:lnTo>
                    <a:pt x="790" y="1800"/>
                  </a:lnTo>
                  <a:lnTo>
                    <a:pt x="931" y="1496"/>
                  </a:lnTo>
                  <a:lnTo>
                    <a:pt x="1093" y="1254"/>
                  </a:lnTo>
                  <a:lnTo>
                    <a:pt x="1275" y="1011"/>
                  </a:lnTo>
                  <a:lnTo>
                    <a:pt x="1457" y="829"/>
                  </a:lnTo>
                  <a:lnTo>
                    <a:pt x="1639" y="667"/>
                  </a:lnTo>
                  <a:lnTo>
                    <a:pt x="1861" y="526"/>
                  </a:lnTo>
                  <a:lnTo>
                    <a:pt x="2063" y="425"/>
                  </a:lnTo>
                  <a:lnTo>
                    <a:pt x="2286" y="364"/>
                  </a:lnTo>
                  <a:lnTo>
                    <a:pt x="2508" y="344"/>
                  </a:lnTo>
                  <a:close/>
                  <a:moveTo>
                    <a:pt x="2488" y="0"/>
                  </a:moveTo>
                  <a:lnTo>
                    <a:pt x="2225" y="41"/>
                  </a:lnTo>
                  <a:lnTo>
                    <a:pt x="1962" y="121"/>
                  </a:lnTo>
                  <a:lnTo>
                    <a:pt x="1720" y="222"/>
                  </a:lnTo>
                  <a:lnTo>
                    <a:pt x="1477" y="364"/>
                  </a:lnTo>
                  <a:lnTo>
                    <a:pt x="1234" y="566"/>
                  </a:lnTo>
                  <a:lnTo>
                    <a:pt x="1032" y="789"/>
                  </a:lnTo>
                  <a:lnTo>
                    <a:pt x="830" y="1052"/>
                  </a:lnTo>
                  <a:lnTo>
                    <a:pt x="648" y="1335"/>
                  </a:lnTo>
                  <a:lnTo>
                    <a:pt x="486" y="1638"/>
                  </a:lnTo>
                  <a:lnTo>
                    <a:pt x="345" y="1982"/>
                  </a:lnTo>
                  <a:lnTo>
                    <a:pt x="223" y="2325"/>
                  </a:lnTo>
                  <a:lnTo>
                    <a:pt x="142" y="2689"/>
                  </a:lnTo>
                  <a:lnTo>
                    <a:pt x="82" y="3074"/>
                  </a:lnTo>
                  <a:lnTo>
                    <a:pt x="21" y="3458"/>
                  </a:lnTo>
                  <a:lnTo>
                    <a:pt x="1" y="3862"/>
                  </a:lnTo>
                  <a:lnTo>
                    <a:pt x="21" y="4267"/>
                  </a:lnTo>
                  <a:lnTo>
                    <a:pt x="41" y="4671"/>
                  </a:lnTo>
                  <a:lnTo>
                    <a:pt x="102" y="5076"/>
                  </a:lnTo>
                  <a:lnTo>
                    <a:pt x="183" y="5460"/>
                  </a:lnTo>
                  <a:lnTo>
                    <a:pt x="284" y="5824"/>
                  </a:lnTo>
                  <a:lnTo>
                    <a:pt x="405" y="6188"/>
                  </a:lnTo>
                  <a:lnTo>
                    <a:pt x="547" y="6531"/>
                  </a:lnTo>
                  <a:lnTo>
                    <a:pt x="709" y="6855"/>
                  </a:lnTo>
                  <a:lnTo>
                    <a:pt x="911" y="7138"/>
                  </a:lnTo>
                  <a:lnTo>
                    <a:pt x="1113" y="7401"/>
                  </a:lnTo>
                  <a:lnTo>
                    <a:pt x="1315" y="7644"/>
                  </a:lnTo>
                  <a:lnTo>
                    <a:pt x="1538" y="7846"/>
                  </a:lnTo>
                  <a:lnTo>
                    <a:pt x="1780" y="8008"/>
                  </a:lnTo>
                  <a:lnTo>
                    <a:pt x="2023" y="8129"/>
                  </a:lnTo>
                  <a:lnTo>
                    <a:pt x="2266" y="8230"/>
                  </a:lnTo>
                  <a:lnTo>
                    <a:pt x="2529" y="8291"/>
                  </a:lnTo>
                  <a:lnTo>
                    <a:pt x="2791" y="8311"/>
                  </a:lnTo>
                  <a:lnTo>
                    <a:pt x="2872" y="8291"/>
                  </a:lnTo>
                  <a:lnTo>
                    <a:pt x="3135" y="8270"/>
                  </a:lnTo>
                  <a:lnTo>
                    <a:pt x="3398" y="8190"/>
                  </a:lnTo>
                  <a:lnTo>
                    <a:pt x="3641" y="8088"/>
                  </a:lnTo>
                  <a:lnTo>
                    <a:pt x="3883" y="7927"/>
                  </a:lnTo>
                  <a:lnTo>
                    <a:pt x="4106" y="7745"/>
                  </a:lnTo>
                  <a:lnTo>
                    <a:pt x="4328" y="7522"/>
                  </a:lnTo>
                  <a:lnTo>
                    <a:pt x="4510" y="7280"/>
                  </a:lnTo>
                  <a:lnTo>
                    <a:pt x="4692" y="6997"/>
                  </a:lnTo>
                  <a:lnTo>
                    <a:pt x="4854" y="6693"/>
                  </a:lnTo>
                  <a:lnTo>
                    <a:pt x="4995" y="6370"/>
                  </a:lnTo>
                  <a:lnTo>
                    <a:pt x="5117" y="6026"/>
                  </a:lnTo>
                  <a:lnTo>
                    <a:pt x="5218" y="5662"/>
                  </a:lnTo>
                  <a:lnTo>
                    <a:pt x="5279" y="5278"/>
                  </a:lnTo>
                  <a:lnTo>
                    <a:pt x="5339" y="4873"/>
                  </a:lnTo>
                  <a:lnTo>
                    <a:pt x="5359" y="4469"/>
                  </a:lnTo>
                  <a:lnTo>
                    <a:pt x="5339" y="4044"/>
                  </a:lnTo>
                  <a:lnTo>
                    <a:pt x="5319" y="3620"/>
                  </a:lnTo>
                  <a:lnTo>
                    <a:pt x="5258" y="3235"/>
                  </a:lnTo>
                  <a:lnTo>
                    <a:pt x="5177" y="2851"/>
                  </a:lnTo>
                  <a:lnTo>
                    <a:pt x="5076" y="2467"/>
                  </a:lnTo>
                  <a:lnTo>
                    <a:pt x="4955" y="2123"/>
                  </a:lnTo>
                  <a:lnTo>
                    <a:pt x="4813" y="1780"/>
                  </a:lnTo>
                  <a:lnTo>
                    <a:pt x="4652" y="1456"/>
                  </a:lnTo>
                  <a:lnTo>
                    <a:pt x="4470" y="1173"/>
                  </a:lnTo>
                  <a:lnTo>
                    <a:pt x="4247" y="890"/>
                  </a:lnTo>
                  <a:lnTo>
                    <a:pt x="4025" y="647"/>
                  </a:lnTo>
                  <a:lnTo>
                    <a:pt x="3802" y="445"/>
                  </a:lnTo>
                  <a:lnTo>
                    <a:pt x="3560" y="283"/>
                  </a:lnTo>
                  <a:lnTo>
                    <a:pt x="3297" y="162"/>
                  </a:lnTo>
                  <a:lnTo>
                    <a:pt x="3034" y="61"/>
                  </a:lnTo>
                  <a:lnTo>
                    <a:pt x="2771" y="20"/>
                  </a:lnTo>
                  <a:lnTo>
                    <a:pt x="2488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0"/>
            <p:cNvSpPr/>
            <p:nvPr/>
          </p:nvSpPr>
          <p:spPr>
            <a:xfrm>
              <a:off x="2817875" y="1019150"/>
              <a:ext cx="317500" cy="330125"/>
            </a:xfrm>
            <a:custGeom>
              <a:avLst/>
              <a:gdLst/>
              <a:ahLst/>
              <a:cxnLst/>
              <a:rect l="l" t="t" r="r" b="b"/>
              <a:pathLst>
                <a:path w="12700" h="13205" extrusionOk="0">
                  <a:moveTo>
                    <a:pt x="9040" y="344"/>
                  </a:moveTo>
                  <a:lnTo>
                    <a:pt x="9383" y="364"/>
                  </a:lnTo>
                  <a:lnTo>
                    <a:pt x="9707" y="385"/>
                  </a:lnTo>
                  <a:lnTo>
                    <a:pt x="10010" y="465"/>
                  </a:lnTo>
                  <a:lnTo>
                    <a:pt x="10314" y="546"/>
                  </a:lnTo>
                  <a:lnTo>
                    <a:pt x="10597" y="668"/>
                  </a:lnTo>
                  <a:lnTo>
                    <a:pt x="10860" y="809"/>
                  </a:lnTo>
                  <a:lnTo>
                    <a:pt x="11102" y="971"/>
                  </a:lnTo>
                  <a:lnTo>
                    <a:pt x="11345" y="1153"/>
                  </a:lnTo>
                  <a:lnTo>
                    <a:pt x="11507" y="1315"/>
                  </a:lnTo>
                  <a:lnTo>
                    <a:pt x="11648" y="1477"/>
                  </a:lnTo>
                  <a:lnTo>
                    <a:pt x="11790" y="1659"/>
                  </a:lnTo>
                  <a:lnTo>
                    <a:pt x="11891" y="1861"/>
                  </a:lnTo>
                  <a:lnTo>
                    <a:pt x="12012" y="2063"/>
                  </a:lnTo>
                  <a:lnTo>
                    <a:pt x="12093" y="2285"/>
                  </a:lnTo>
                  <a:lnTo>
                    <a:pt x="12174" y="2508"/>
                  </a:lnTo>
                  <a:lnTo>
                    <a:pt x="12255" y="2730"/>
                  </a:lnTo>
                  <a:lnTo>
                    <a:pt x="12295" y="2973"/>
                  </a:lnTo>
                  <a:lnTo>
                    <a:pt x="12336" y="3236"/>
                  </a:lnTo>
                  <a:lnTo>
                    <a:pt x="12356" y="3478"/>
                  </a:lnTo>
                  <a:lnTo>
                    <a:pt x="12376" y="3762"/>
                  </a:lnTo>
                  <a:lnTo>
                    <a:pt x="12376" y="4024"/>
                  </a:lnTo>
                  <a:lnTo>
                    <a:pt x="12356" y="4307"/>
                  </a:lnTo>
                  <a:lnTo>
                    <a:pt x="12315" y="4611"/>
                  </a:lnTo>
                  <a:lnTo>
                    <a:pt x="12275" y="4894"/>
                  </a:lnTo>
                  <a:lnTo>
                    <a:pt x="12214" y="5197"/>
                  </a:lnTo>
                  <a:lnTo>
                    <a:pt x="12133" y="5521"/>
                  </a:lnTo>
                  <a:lnTo>
                    <a:pt x="12032" y="5824"/>
                  </a:lnTo>
                  <a:lnTo>
                    <a:pt x="11931" y="6127"/>
                  </a:lnTo>
                  <a:lnTo>
                    <a:pt x="11810" y="6431"/>
                  </a:lnTo>
                  <a:lnTo>
                    <a:pt x="11689" y="6754"/>
                  </a:lnTo>
                  <a:lnTo>
                    <a:pt x="11385" y="7361"/>
                  </a:lnTo>
                  <a:lnTo>
                    <a:pt x="11042" y="7967"/>
                  </a:lnTo>
                  <a:lnTo>
                    <a:pt x="10657" y="8554"/>
                  </a:lnTo>
                  <a:lnTo>
                    <a:pt x="10212" y="9140"/>
                  </a:lnTo>
                  <a:lnTo>
                    <a:pt x="9727" y="9706"/>
                  </a:lnTo>
                  <a:lnTo>
                    <a:pt x="9201" y="10232"/>
                  </a:lnTo>
                  <a:lnTo>
                    <a:pt x="8655" y="10738"/>
                  </a:lnTo>
                  <a:lnTo>
                    <a:pt x="8089" y="11183"/>
                  </a:lnTo>
                  <a:lnTo>
                    <a:pt x="7523" y="11567"/>
                  </a:lnTo>
                  <a:lnTo>
                    <a:pt x="6937" y="11911"/>
                  </a:lnTo>
                  <a:lnTo>
                    <a:pt x="6371" y="12214"/>
                  </a:lnTo>
                  <a:lnTo>
                    <a:pt x="5784" y="12457"/>
                  </a:lnTo>
                  <a:lnTo>
                    <a:pt x="5501" y="12558"/>
                  </a:lnTo>
                  <a:lnTo>
                    <a:pt x="5218" y="12639"/>
                  </a:lnTo>
                  <a:lnTo>
                    <a:pt x="4935" y="12719"/>
                  </a:lnTo>
                  <a:lnTo>
                    <a:pt x="4652" y="12780"/>
                  </a:lnTo>
                  <a:lnTo>
                    <a:pt x="4369" y="12821"/>
                  </a:lnTo>
                  <a:lnTo>
                    <a:pt x="4106" y="12861"/>
                  </a:lnTo>
                  <a:lnTo>
                    <a:pt x="3317" y="12861"/>
                  </a:lnTo>
                  <a:lnTo>
                    <a:pt x="3074" y="12821"/>
                  </a:lnTo>
                  <a:lnTo>
                    <a:pt x="2832" y="12780"/>
                  </a:lnTo>
                  <a:lnTo>
                    <a:pt x="2589" y="12740"/>
                  </a:lnTo>
                  <a:lnTo>
                    <a:pt x="2367" y="12659"/>
                  </a:lnTo>
                  <a:lnTo>
                    <a:pt x="2144" y="12578"/>
                  </a:lnTo>
                  <a:lnTo>
                    <a:pt x="1942" y="12457"/>
                  </a:lnTo>
                  <a:lnTo>
                    <a:pt x="1740" y="12355"/>
                  </a:lnTo>
                  <a:lnTo>
                    <a:pt x="1538" y="12214"/>
                  </a:lnTo>
                  <a:lnTo>
                    <a:pt x="1356" y="12052"/>
                  </a:lnTo>
                  <a:lnTo>
                    <a:pt x="1194" y="11890"/>
                  </a:lnTo>
                  <a:lnTo>
                    <a:pt x="1052" y="11708"/>
                  </a:lnTo>
                  <a:lnTo>
                    <a:pt x="911" y="11526"/>
                  </a:lnTo>
                  <a:lnTo>
                    <a:pt x="790" y="11324"/>
                  </a:lnTo>
                  <a:lnTo>
                    <a:pt x="668" y="11122"/>
                  </a:lnTo>
                  <a:lnTo>
                    <a:pt x="587" y="10900"/>
                  </a:lnTo>
                  <a:lnTo>
                    <a:pt x="506" y="10657"/>
                  </a:lnTo>
                  <a:lnTo>
                    <a:pt x="446" y="10434"/>
                  </a:lnTo>
                  <a:lnTo>
                    <a:pt x="385" y="10172"/>
                  </a:lnTo>
                  <a:lnTo>
                    <a:pt x="365" y="9929"/>
                  </a:lnTo>
                  <a:lnTo>
                    <a:pt x="345" y="9666"/>
                  </a:lnTo>
                  <a:lnTo>
                    <a:pt x="324" y="9403"/>
                  </a:lnTo>
                  <a:lnTo>
                    <a:pt x="345" y="9120"/>
                  </a:lnTo>
                  <a:lnTo>
                    <a:pt x="365" y="8857"/>
                  </a:lnTo>
                  <a:lnTo>
                    <a:pt x="385" y="8554"/>
                  </a:lnTo>
                  <a:lnTo>
                    <a:pt x="446" y="8271"/>
                  </a:lnTo>
                  <a:lnTo>
                    <a:pt x="506" y="7988"/>
                  </a:lnTo>
                  <a:lnTo>
                    <a:pt x="567" y="7684"/>
                  </a:lnTo>
                  <a:lnTo>
                    <a:pt x="769" y="7098"/>
                  </a:lnTo>
                  <a:lnTo>
                    <a:pt x="1012" y="6491"/>
                  </a:lnTo>
                  <a:lnTo>
                    <a:pt x="1295" y="5885"/>
                  </a:lnTo>
                  <a:lnTo>
                    <a:pt x="1639" y="5278"/>
                  </a:lnTo>
                  <a:lnTo>
                    <a:pt x="2043" y="4671"/>
                  </a:lnTo>
                  <a:lnTo>
                    <a:pt x="2488" y="4085"/>
                  </a:lnTo>
                  <a:lnTo>
                    <a:pt x="2973" y="3519"/>
                  </a:lnTo>
                  <a:lnTo>
                    <a:pt x="3479" y="2993"/>
                  </a:lnTo>
                  <a:lnTo>
                    <a:pt x="4025" y="2508"/>
                  </a:lnTo>
                  <a:lnTo>
                    <a:pt x="4591" y="2063"/>
                  </a:lnTo>
                  <a:lnTo>
                    <a:pt x="5157" y="1659"/>
                  </a:lnTo>
                  <a:lnTo>
                    <a:pt x="5744" y="1295"/>
                  </a:lnTo>
                  <a:lnTo>
                    <a:pt x="6027" y="1153"/>
                  </a:lnTo>
                  <a:lnTo>
                    <a:pt x="6330" y="1011"/>
                  </a:lnTo>
                  <a:lnTo>
                    <a:pt x="6633" y="870"/>
                  </a:lnTo>
                  <a:lnTo>
                    <a:pt x="6937" y="749"/>
                  </a:lnTo>
                  <a:lnTo>
                    <a:pt x="7220" y="647"/>
                  </a:lnTo>
                  <a:lnTo>
                    <a:pt x="7523" y="567"/>
                  </a:lnTo>
                  <a:lnTo>
                    <a:pt x="7928" y="465"/>
                  </a:lnTo>
                  <a:lnTo>
                    <a:pt x="8312" y="405"/>
                  </a:lnTo>
                  <a:lnTo>
                    <a:pt x="8676" y="364"/>
                  </a:lnTo>
                  <a:lnTo>
                    <a:pt x="9040" y="344"/>
                  </a:lnTo>
                  <a:close/>
                  <a:moveTo>
                    <a:pt x="8939" y="0"/>
                  </a:moveTo>
                  <a:lnTo>
                    <a:pt x="8655" y="21"/>
                  </a:lnTo>
                  <a:lnTo>
                    <a:pt x="8352" y="61"/>
                  </a:lnTo>
                  <a:lnTo>
                    <a:pt x="8049" y="102"/>
                  </a:lnTo>
                  <a:lnTo>
                    <a:pt x="7746" y="162"/>
                  </a:lnTo>
                  <a:lnTo>
                    <a:pt x="7442" y="243"/>
                  </a:lnTo>
                  <a:lnTo>
                    <a:pt x="7119" y="324"/>
                  </a:lnTo>
                  <a:lnTo>
                    <a:pt x="6815" y="445"/>
                  </a:lnTo>
                  <a:lnTo>
                    <a:pt x="6512" y="567"/>
                  </a:lnTo>
                  <a:lnTo>
                    <a:pt x="6189" y="688"/>
                  </a:lnTo>
                  <a:lnTo>
                    <a:pt x="5885" y="850"/>
                  </a:lnTo>
                  <a:lnTo>
                    <a:pt x="5582" y="1011"/>
                  </a:lnTo>
                  <a:lnTo>
                    <a:pt x="5279" y="1173"/>
                  </a:lnTo>
                  <a:lnTo>
                    <a:pt x="4975" y="1375"/>
                  </a:lnTo>
                  <a:lnTo>
                    <a:pt x="4389" y="1780"/>
                  </a:lnTo>
                  <a:lnTo>
                    <a:pt x="3823" y="2245"/>
                  </a:lnTo>
                  <a:lnTo>
                    <a:pt x="3256" y="2750"/>
                  </a:lnTo>
                  <a:lnTo>
                    <a:pt x="2731" y="3296"/>
                  </a:lnTo>
                  <a:lnTo>
                    <a:pt x="2468" y="3580"/>
                  </a:lnTo>
                  <a:lnTo>
                    <a:pt x="2205" y="3883"/>
                  </a:lnTo>
                  <a:lnTo>
                    <a:pt x="1983" y="4206"/>
                  </a:lnTo>
                  <a:lnTo>
                    <a:pt x="1760" y="4510"/>
                  </a:lnTo>
                  <a:lnTo>
                    <a:pt x="1538" y="4813"/>
                  </a:lnTo>
                  <a:lnTo>
                    <a:pt x="1335" y="5137"/>
                  </a:lnTo>
                  <a:lnTo>
                    <a:pt x="1154" y="5460"/>
                  </a:lnTo>
                  <a:lnTo>
                    <a:pt x="992" y="5763"/>
                  </a:lnTo>
                  <a:lnTo>
                    <a:pt x="830" y="6087"/>
                  </a:lnTo>
                  <a:lnTo>
                    <a:pt x="688" y="6410"/>
                  </a:lnTo>
                  <a:lnTo>
                    <a:pt x="547" y="6734"/>
                  </a:lnTo>
                  <a:lnTo>
                    <a:pt x="426" y="7037"/>
                  </a:lnTo>
                  <a:lnTo>
                    <a:pt x="324" y="7361"/>
                  </a:lnTo>
                  <a:lnTo>
                    <a:pt x="244" y="7664"/>
                  </a:lnTo>
                  <a:lnTo>
                    <a:pt x="163" y="7988"/>
                  </a:lnTo>
                  <a:lnTo>
                    <a:pt x="102" y="8291"/>
                  </a:lnTo>
                  <a:lnTo>
                    <a:pt x="62" y="8594"/>
                  </a:lnTo>
                  <a:lnTo>
                    <a:pt x="21" y="8898"/>
                  </a:lnTo>
                  <a:lnTo>
                    <a:pt x="1" y="9181"/>
                  </a:lnTo>
                  <a:lnTo>
                    <a:pt x="1" y="9484"/>
                  </a:lnTo>
                  <a:lnTo>
                    <a:pt x="21" y="9767"/>
                  </a:lnTo>
                  <a:lnTo>
                    <a:pt x="41" y="10030"/>
                  </a:lnTo>
                  <a:lnTo>
                    <a:pt x="82" y="10313"/>
                  </a:lnTo>
                  <a:lnTo>
                    <a:pt x="142" y="10576"/>
                  </a:lnTo>
                  <a:lnTo>
                    <a:pt x="203" y="10819"/>
                  </a:lnTo>
                  <a:lnTo>
                    <a:pt x="304" y="11061"/>
                  </a:lnTo>
                  <a:lnTo>
                    <a:pt x="405" y="11304"/>
                  </a:lnTo>
                  <a:lnTo>
                    <a:pt x="506" y="11526"/>
                  </a:lnTo>
                  <a:lnTo>
                    <a:pt x="648" y="11729"/>
                  </a:lnTo>
                  <a:lnTo>
                    <a:pt x="790" y="11931"/>
                  </a:lnTo>
                  <a:lnTo>
                    <a:pt x="951" y="12133"/>
                  </a:lnTo>
                  <a:lnTo>
                    <a:pt x="1133" y="12295"/>
                  </a:lnTo>
                  <a:lnTo>
                    <a:pt x="1396" y="12517"/>
                  </a:lnTo>
                  <a:lnTo>
                    <a:pt x="1679" y="12699"/>
                  </a:lnTo>
                  <a:lnTo>
                    <a:pt x="1962" y="12861"/>
                  </a:lnTo>
                  <a:lnTo>
                    <a:pt x="2286" y="12982"/>
                  </a:lnTo>
                  <a:lnTo>
                    <a:pt x="2609" y="13083"/>
                  </a:lnTo>
                  <a:lnTo>
                    <a:pt x="2953" y="13144"/>
                  </a:lnTo>
                  <a:lnTo>
                    <a:pt x="3297" y="13184"/>
                  </a:lnTo>
                  <a:lnTo>
                    <a:pt x="3661" y="13205"/>
                  </a:lnTo>
                  <a:lnTo>
                    <a:pt x="4025" y="13184"/>
                  </a:lnTo>
                  <a:lnTo>
                    <a:pt x="4429" y="13144"/>
                  </a:lnTo>
                  <a:lnTo>
                    <a:pt x="4813" y="13083"/>
                  </a:lnTo>
                  <a:lnTo>
                    <a:pt x="5218" y="12982"/>
                  </a:lnTo>
                  <a:lnTo>
                    <a:pt x="5622" y="12861"/>
                  </a:lnTo>
                  <a:lnTo>
                    <a:pt x="6027" y="12719"/>
                  </a:lnTo>
                  <a:lnTo>
                    <a:pt x="6431" y="12537"/>
                  </a:lnTo>
                  <a:lnTo>
                    <a:pt x="6836" y="12355"/>
                  </a:lnTo>
                  <a:lnTo>
                    <a:pt x="7240" y="12133"/>
                  </a:lnTo>
                  <a:lnTo>
                    <a:pt x="7644" y="11890"/>
                  </a:lnTo>
                  <a:lnTo>
                    <a:pt x="8049" y="11607"/>
                  </a:lnTo>
                  <a:lnTo>
                    <a:pt x="8453" y="11324"/>
                  </a:lnTo>
                  <a:lnTo>
                    <a:pt x="8837" y="11001"/>
                  </a:lnTo>
                  <a:lnTo>
                    <a:pt x="9222" y="10657"/>
                  </a:lnTo>
                  <a:lnTo>
                    <a:pt x="9606" y="10313"/>
                  </a:lnTo>
                  <a:lnTo>
                    <a:pt x="9970" y="9929"/>
                  </a:lnTo>
                  <a:lnTo>
                    <a:pt x="10475" y="9343"/>
                  </a:lnTo>
                  <a:lnTo>
                    <a:pt x="10920" y="8756"/>
                  </a:lnTo>
                  <a:lnTo>
                    <a:pt x="11325" y="8129"/>
                  </a:lnTo>
                  <a:lnTo>
                    <a:pt x="11689" y="7502"/>
                  </a:lnTo>
                  <a:lnTo>
                    <a:pt x="11850" y="7199"/>
                  </a:lnTo>
                  <a:lnTo>
                    <a:pt x="11992" y="6876"/>
                  </a:lnTo>
                  <a:lnTo>
                    <a:pt x="12133" y="6552"/>
                  </a:lnTo>
                  <a:lnTo>
                    <a:pt x="12255" y="6228"/>
                  </a:lnTo>
                  <a:lnTo>
                    <a:pt x="12356" y="5905"/>
                  </a:lnTo>
                  <a:lnTo>
                    <a:pt x="12457" y="5602"/>
                  </a:lnTo>
                  <a:lnTo>
                    <a:pt x="12538" y="5278"/>
                  </a:lnTo>
                  <a:lnTo>
                    <a:pt x="12599" y="4955"/>
                  </a:lnTo>
                  <a:lnTo>
                    <a:pt x="12639" y="4651"/>
                  </a:lnTo>
                  <a:lnTo>
                    <a:pt x="12679" y="4328"/>
                  </a:lnTo>
                  <a:lnTo>
                    <a:pt x="12700" y="4024"/>
                  </a:lnTo>
                  <a:lnTo>
                    <a:pt x="12700" y="3721"/>
                  </a:lnTo>
                  <a:lnTo>
                    <a:pt x="12700" y="3438"/>
                  </a:lnTo>
                  <a:lnTo>
                    <a:pt x="12659" y="3155"/>
                  </a:lnTo>
                  <a:lnTo>
                    <a:pt x="12619" y="2892"/>
                  </a:lnTo>
                  <a:lnTo>
                    <a:pt x="12558" y="2629"/>
                  </a:lnTo>
                  <a:lnTo>
                    <a:pt x="12497" y="2366"/>
                  </a:lnTo>
                  <a:lnTo>
                    <a:pt x="12396" y="2124"/>
                  </a:lnTo>
                  <a:lnTo>
                    <a:pt x="12295" y="1901"/>
                  </a:lnTo>
                  <a:lnTo>
                    <a:pt x="12174" y="1679"/>
                  </a:lnTo>
                  <a:lnTo>
                    <a:pt x="12053" y="1477"/>
                  </a:lnTo>
                  <a:lnTo>
                    <a:pt x="11911" y="1274"/>
                  </a:lnTo>
                  <a:lnTo>
                    <a:pt x="11749" y="1092"/>
                  </a:lnTo>
                  <a:lnTo>
                    <a:pt x="11567" y="910"/>
                  </a:lnTo>
                  <a:lnTo>
                    <a:pt x="11365" y="749"/>
                  </a:lnTo>
                  <a:lnTo>
                    <a:pt x="11183" y="607"/>
                  </a:lnTo>
                  <a:lnTo>
                    <a:pt x="10961" y="486"/>
                  </a:lnTo>
                  <a:lnTo>
                    <a:pt x="10738" y="364"/>
                  </a:lnTo>
                  <a:lnTo>
                    <a:pt x="10516" y="263"/>
                  </a:lnTo>
                  <a:lnTo>
                    <a:pt x="10273" y="182"/>
                  </a:lnTo>
                  <a:lnTo>
                    <a:pt x="10030" y="122"/>
                  </a:lnTo>
                  <a:lnTo>
                    <a:pt x="9768" y="61"/>
                  </a:lnTo>
                  <a:lnTo>
                    <a:pt x="9505" y="21"/>
                  </a:lnTo>
                  <a:lnTo>
                    <a:pt x="9222" y="21"/>
                  </a:lnTo>
                  <a:lnTo>
                    <a:pt x="8939" y="0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0"/>
            <p:cNvSpPr/>
            <p:nvPr/>
          </p:nvSpPr>
          <p:spPr>
            <a:xfrm>
              <a:off x="2085375" y="307875"/>
              <a:ext cx="1590400" cy="1590400"/>
            </a:xfrm>
            <a:custGeom>
              <a:avLst/>
              <a:gdLst/>
              <a:ahLst/>
              <a:cxnLst/>
              <a:rect l="l" t="t" r="r" b="b"/>
              <a:pathLst>
                <a:path w="63616" h="63616" extrusionOk="0">
                  <a:moveTo>
                    <a:pt x="31970" y="1901"/>
                  </a:moveTo>
                  <a:lnTo>
                    <a:pt x="32718" y="1921"/>
                  </a:lnTo>
                  <a:lnTo>
                    <a:pt x="33446" y="1942"/>
                  </a:lnTo>
                  <a:lnTo>
                    <a:pt x="34174" y="2002"/>
                  </a:lnTo>
                  <a:lnTo>
                    <a:pt x="34902" y="2063"/>
                  </a:lnTo>
                  <a:lnTo>
                    <a:pt x="35630" y="2144"/>
                  </a:lnTo>
                  <a:lnTo>
                    <a:pt x="36338" y="2245"/>
                  </a:lnTo>
                  <a:lnTo>
                    <a:pt x="37046" y="2366"/>
                  </a:lnTo>
                  <a:lnTo>
                    <a:pt x="37753" y="2488"/>
                  </a:lnTo>
                  <a:lnTo>
                    <a:pt x="38461" y="2649"/>
                  </a:lnTo>
                  <a:lnTo>
                    <a:pt x="39149" y="2811"/>
                  </a:lnTo>
                  <a:lnTo>
                    <a:pt x="39836" y="2993"/>
                  </a:lnTo>
                  <a:lnTo>
                    <a:pt x="40524" y="3195"/>
                  </a:lnTo>
                  <a:lnTo>
                    <a:pt x="41191" y="3418"/>
                  </a:lnTo>
                  <a:lnTo>
                    <a:pt x="41858" y="3640"/>
                  </a:lnTo>
                  <a:lnTo>
                    <a:pt x="42525" y="3883"/>
                  </a:lnTo>
                  <a:lnTo>
                    <a:pt x="43172" y="4146"/>
                  </a:lnTo>
                  <a:lnTo>
                    <a:pt x="43820" y="4409"/>
                  </a:lnTo>
                  <a:lnTo>
                    <a:pt x="44467" y="4712"/>
                  </a:lnTo>
                  <a:lnTo>
                    <a:pt x="45093" y="5015"/>
                  </a:lnTo>
                  <a:lnTo>
                    <a:pt x="45720" y="5339"/>
                  </a:lnTo>
                  <a:lnTo>
                    <a:pt x="46327" y="5662"/>
                  </a:lnTo>
                  <a:lnTo>
                    <a:pt x="46934" y="6006"/>
                  </a:lnTo>
                  <a:lnTo>
                    <a:pt x="47520" y="6370"/>
                  </a:lnTo>
                  <a:lnTo>
                    <a:pt x="48106" y="6734"/>
                  </a:lnTo>
                  <a:lnTo>
                    <a:pt x="48693" y="7118"/>
                  </a:lnTo>
                  <a:lnTo>
                    <a:pt x="49259" y="7523"/>
                  </a:lnTo>
                  <a:lnTo>
                    <a:pt x="49825" y="7947"/>
                  </a:lnTo>
                  <a:lnTo>
                    <a:pt x="50371" y="8372"/>
                  </a:lnTo>
                  <a:lnTo>
                    <a:pt x="50917" y="8797"/>
                  </a:lnTo>
                  <a:lnTo>
                    <a:pt x="51443" y="9241"/>
                  </a:lnTo>
                  <a:lnTo>
                    <a:pt x="11082" y="53364"/>
                  </a:lnTo>
                  <a:lnTo>
                    <a:pt x="10576" y="52878"/>
                  </a:lnTo>
                  <a:lnTo>
                    <a:pt x="10091" y="52373"/>
                  </a:lnTo>
                  <a:lnTo>
                    <a:pt x="9626" y="51867"/>
                  </a:lnTo>
                  <a:lnTo>
                    <a:pt x="9161" y="51342"/>
                  </a:lnTo>
                  <a:lnTo>
                    <a:pt x="8716" y="50816"/>
                  </a:lnTo>
                  <a:lnTo>
                    <a:pt x="8291" y="50270"/>
                  </a:lnTo>
                  <a:lnTo>
                    <a:pt x="7867" y="49724"/>
                  </a:lnTo>
                  <a:lnTo>
                    <a:pt x="7442" y="49158"/>
                  </a:lnTo>
                  <a:lnTo>
                    <a:pt x="7058" y="48592"/>
                  </a:lnTo>
                  <a:lnTo>
                    <a:pt x="6674" y="48005"/>
                  </a:lnTo>
                  <a:lnTo>
                    <a:pt x="6289" y="47419"/>
                  </a:lnTo>
                  <a:lnTo>
                    <a:pt x="5926" y="46812"/>
                  </a:lnTo>
                  <a:lnTo>
                    <a:pt x="5582" y="46205"/>
                  </a:lnTo>
                  <a:lnTo>
                    <a:pt x="5258" y="45579"/>
                  </a:lnTo>
                  <a:lnTo>
                    <a:pt x="4935" y="44952"/>
                  </a:lnTo>
                  <a:lnTo>
                    <a:pt x="4631" y="44325"/>
                  </a:lnTo>
                  <a:lnTo>
                    <a:pt x="4348" y="43678"/>
                  </a:lnTo>
                  <a:lnTo>
                    <a:pt x="4085" y="43031"/>
                  </a:lnTo>
                  <a:lnTo>
                    <a:pt x="3823" y="42363"/>
                  </a:lnTo>
                  <a:lnTo>
                    <a:pt x="3580" y="41696"/>
                  </a:lnTo>
                  <a:lnTo>
                    <a:pt x="3357" y="41009"/>
                  </a:lnTo>
                  <a:lnTo>
                    <a:pt x="3135" y="40341"/>
                  </a:lnTo>
                  <a:lnTo>
                    <a:pt x="2953" y="39634"/>
                  </a:lnTo>
                  <a:lnTo>
                    <a:pt x="2771" y="38946"/>
                  </a:lnTo>
                  <a:lnTo>
                    <a:pt x="2609" y="38238"/>
                  </a:lnTo>
                  <a:lnTo>
                    <a:pt x="2448" y="37531"/>
                  </a:lnTo>
                  <a:lnTo>
                    <a:pt x="2326" y="36803"/>
                  </a:lnTo>
                  <a:lnTo>
                    <a:pt x="2205" y="36095"/>
                  </a:lnTo>
                  <a:lnTo>
                    <a:pt x="2124" y="35367"/>
                  </a:lnTo>
                  <a:lnTo>
                    <a:pt x="2043" y="34619"/>
                  </a:lnTo>
                  <a:lnTo>
                    <a:pt x="1982" y="33891"/>
                  </a:lnTo>
                  <a:lnTo>
                    <a:pt x="1942" y="33143"/>
                  </a:lnTo>
                  <a:lnTo>
                    <a:pt x="1922" y="32374"/>
                  </a:lnTo>
                  <a:lnTo>
                    <a:pt x="1902" y="31606"/>
                  </a:lnTo>
                  <a:lnTo>
                    <a:pt x="1922" y="30837"/>
                  </a:lnTo>
                  <a:lnTo>
                    <a:pt x="1962" y="30069"/>
                  </a:lnTo>
                  <a:lnTo>
                    <a:pt x="2003" y="29321"/>
                  </a:lnTo>
                  <a:lnTo>
                    <a:pt x="2084" y="28573"/>
                  </a:lnTo>
                  <a:lnTo>
                    <a:pt x="2164" y="27825"/>
                  </a:lnTo>
                  <a:lnTo>
                    <a:pt x="2286" y="27097"/>
                  </a:lnTo>
                  <a:lnTo>
                    <a:pt x="2407" y="26348"/>
                  </a:lnTo>
                  <a:lnTo>
                    <a:pt x="2549" y="25620"/>
                  </a:lnTo>
                  <a:lnTo>
                    <a:pt x="2710" y="24913"/>
                  </a:lnTo>
                  <a:lnTo>
                    <a:pt x="2892" y="24205"/>
                  </a:lnTo>
                  <a:lnTo>
                    <a:pt x="3074" y="23477"/>
                  </a:lnTo>
                  <a:lnTo>
                    <a:pt x="3297" y="22790"/>
                  </a:lnTo>
                  <a:lnTo>
                    <a:pt x="3519" y="22102"/>
                  </a:lnTo>
                  <a:lnTo>
                    <a:pt x="3762" y="21415"/>
                  </a:lnTo>
                  <a:lnTo>
                    <a:pt x="4025" y="20727"/>
                  </a:lnTo>
                  <a:lnTo>
                    <a:pt x="4308" y="20060"/>
                  </a:lnTo>
                  <a:lnTo>
                    <a:pt x="4611" y="19392"/>
                  </a:lnTo>
                  <a:lnTo>
                    <a:pt x="4914" y="18745"/>
                  </a:lnTo>
                  <a:lnTo>
                    <a:pt x="5238" y="18098"/>
                  </a:lnTo>
                  <a:lnTo>
                    <a:pt x="5582" y="17451"/>
                  </a:lnTo>
                  <a:lnTo>
                    <a:pt x="5926" y="16824"/>
                  </a:lnTo>
                  <a:lnTo>
                    <a:pt x="6289" y="16218"/>
                  </a:lnTo>
                  <a:lnTo>
                    <a:pt x="6674" y="15591"/>
                  </a:lnTo>
                  <a:lnTo>
                    <a:pt x="7078" y="15004"/>
                  </a:lnTo>
                  <a:lnTo>
                    <a:pt x="7483" y="14418"/>
                  </a:lnTo>
                  <a:lnTo>
                    <a:pt x="7907" y="13832"/>
                  </a:lnTo>
                  <a:lnTo>
                    <a:pt x="8352" y="13265"/>
                  </a:lnTo>
                  <a:lnTo>
                    <a:pt x="8797" y="12699"/>
                  </a:lnTo>
                  <a:lnTo>
                    <a:pt x="9262" y="12153"/>
                  </a:lnTo>
                  <a:lnTo>
                    <a:pt x="9747" y="11628"/>
                  </a:lnTo>
                  <a:lnTo>
                    <a:pt x="10233" y="11102"/>
                  </a:lnTo>
                  <a:lnTo>
                    <a:pt x="10738" y="10596"/>
                  </a:lnTo>
                  <a:lnTo>
                    <a:pt x="11264" y="10091"/>
                  </a:lnTo>
                  <a:lnTo>
                    <a:pt x="11790" y="9605"/>
                  </a:lnTo>
                  <a:lnTo>
                    <a:pt x="12315" y="9120"/>
                  </a:lnTo>
                  <a:lnTo>
                    <a:pt x="12882" y="8675"/>
                  </a:lnTo>
                  <a:lnTo>
                    <a:pt x="13427" y="8210"/>
                  </a:lnTo>
                  <a:lnTo>
                    <a:pt x="14014" y="7786"/>
                  </a:lnTo>
                  <a:lnTo>
                    <a:pt x="14600" y="7361"/>
                  </a:lnTo>
                  <a:lnTo>
                    <a:pt x="15187" y="6957"/>
                  </a:lnTo>
                  <a:lnTo>
                    <a:pt x="15793" y="6552"/>
                  </a:lnTo>
                  <a:lnTo>
                    <a:pt x="16400" y="6168"/>
                  </a:lnTo>
                  <a:lnTo>
                    <a:pt x="17027" y="5804"/>
                  </a:lnTo>
                  <a:lnTo>
                    <a:pt x="17674" y="5460"/>
                  </a:lnTo>
                  <a:lnTo>
                    <a:pt x="18301" y="5116"/>
                  </a:lnTo>
                  <a:lnTo>
                    <a:pt x="18968" y="4793"/>
                  </a:lnTo>
                  <a:lnTo>
                    <a:pt x="19615" y="4490"/>
                  </a:lnTo>
                  <a:lnTo>
                    <a:pt x="20303" y="4206"/>
                  </a:lnTo>
                  <a:lnTo>
                    <a:pt x="20970" y="3923"/>
                  </a:lnTo>
                  <a:lnTo>
                    <a:pt x="21657" y="3681"/>
                  </a:lnTo>
                  <a:lnTo>
                    <a:pt x="22365" y="3438"/>
                  </a:lnTo>
                  <a:lnTo>
                    <a:pt x="23053" y="3216"/>
                  </a:lnTo>
                  <a:lnTo>
                    <a:pt x="23781" y="2993"/>
                  </a:lnTo>
                  <a:lnTo>
                    <a:pt x="24488" y="2811"/>
                  </a:lnTo>
                  <a:lnTo>
                    <a:pt x="25216" y="2629"/>
                  </a:lnTo>
                  <a:lnTo>
                    <a:pt x="25944" y="2488"/>
                  </a:lnTo>
                  <a:lnTo>
                    <a:pt x="26692" y="2346"/>
                  </a:lnTo>
                  <a:lnTo>
                    <a:pt x="27441" y="2225"/>
                  </a:lnTo>
                  <a:lnTo>
                    <a:pt x="28189" y="2124"/>
                  </a:lnTo>
                  <a:lnTo>
                    <a:pt x="28957" y="2043"/>
                  </a:lnTo>
                  <a:lnTo>
                    <a:pt x="29705" y="1982"/>
                  </a:lnTo>
                  <a:lnTo>
                    <a:pt x="30494" y="1942"/>
                  </a:lnTo>
                  <a:lnTo>
                    <a:pt x="31222" y="1921"/>
                  </a:lnTo>
                  <a:lnTo>
                    <a:pt x="31970" y="1901"/>
                  </a:lnTo>
                  <a:close/>
                  <a:moveTo>
                    <a:pt x="52858" y="10556"/>
                  </a:moveTo>
                  <a:lnTo>
                    <a:pt x="53323" y="11041"/>
                  </a:lnTo>
                  <a:lnTo>
                    <a:pt x="53788" y="11547"/>
                  </a:lnTo>
                  <a:lnTo>
                    <a:pt x="54254" y="12052"/>
                  </a:lnTo>
                  <a:lnTo>
                    <a:pt x="54698" y="12558"/>
                  </a:lnTo>
                  <a:lnTo>
                    <a:pt x="55123" y="13083"/>
                  </a:lnTo>
                  <a:lnTo>
                    <a:pt x="55548" y="13629"/>
                  </a:lnTo>
                  <a:lnTo>
                    <a:pt x="55952" y="14175"/>
                  </a:lnTo>
                  <a:lnTo>
                    <a:pt x="56357" y="14721"/>
                  </a:lnTo>
                  <a:lnTo>
                    <a:pt x="56741" y="15288"/>
                  </a:lnTo>
                  <a:lnTo>
                    <a:pt x="57125" y="15874"/>
                  </a:lnTo>
                  <a:lnTo>
                    <a:pt x="57469" y="16460"/>
                  </a:lnTo>
                  <a:lnTo>
                    <a:pt x="57812" y="17047"/>
                  </a:lnTo>
                  <a:lnTo>
                    <a:pt x="58156" y="17653"/>
                  </a:lnTo>
                  <a:lnTo>
                    <a:pt x="58480" y="18260"/>
                  </a:lnTo>
                  <a:lnTo>
                    <a:pt x="58783" y="18887"/>
                  </a:lnTo>
                  <a:lnTo>
                    <a:pt x="59066" y="19514"/>
                  </a:lnTo>
                  <a:lnTo>
                    <a:pt x="59349" y="20141"/>
                  </a:lnTo>
                  <a:lnTo>
                    <a:pt x="59612" y="20788"/>
                  </a:lnTo>
                  <a:lnTo>
                    <a:pt x="59855" y="21435"/>
                  </a:lnTo>
                  <a:lnTo>
                    <a:pt x="60097" y="22082"/>
                  </a:lnTo>
                  <a:lnTo>
                    <a:pt x="60320" y="22749"/>
                  </a:lnTo>
                  <a:lnTo>
                    <a:pt x="60522" y="23416"/>
                  </a:lnTo>
                  <a:lnTo>
                    <a:pt x="60704" y="24104"/>
                  </a:lnTo>
                  <a:lnTo>
                    <a:pt x="60886" y="24791"/>
                  </a:lnTo>
                  <a:lnTo>
                    <a:pt x="61048" y="25479"/>
                  </a:lnTo>
                  <a:lnTo>
                    <a:pt x="61189" y="26187"/>
                  </a:lnTo>
                  <a:lnTo>
                    <a:pt x="61311" y="26874"/>
                  </a:lnTo>
                  <a:lnTo>
                    <a:pt x="61412" y="27602"/>
                  </a:lnTo>
                  <a:lnTo>
                    <a:pt x="61513" y="28310"/>
                  </a:lnTo>
                  <a:lnTo>
                    <a:pt x="61594" y="29038"/>
                  </a:lnTo>
                  <a:lnTo>
                    <a:pt x="61654" y="29746"/>
                  </a:lnTo>
                  <a:lnTo>
                    <a:pt x="61695" y="30494"/>
                  </a:lnTo>
                  <a:lnTo>
                    <a:pt x="61715" y="31262"/>
                  </a:lnTo>
                  <a:lnTo>
                    <a:pt x="61715" y="32031"/>
                  </a:lnTo>
                  <a:lnTo>
                    <a:pt x="61695" y="32779"/>
                  </a:lnTo>
                  <a:lnTo>
                    <a:pt x="61675" y="33547"/>
                  </a:lnTo>
                  <a:lnTo>
                    <a:pt x="61614" y="34295"/>
                  </a:lnTo>
                  <a:lnTo>
                    <a:pt x="61553" y="35043"/>
                  </a:lnTo>
                  <a:lnTo>
                    <a:pt x="61452" y="35792"/>
                  </a:lnTo>
                  <a:lnTo>
                    <a:pt x="61351" y="36540"/>
                  </a:lnTo>
                  <a:lnTo>
                    <a:pt x="61230" y="37268"/>
                  </a:lnTo>
                  <a:lnTo>
                    <a:pt x="61068" y="37996"/>
                  </a:lnTo>
                  <a:lnTo>
                    <a:pt x="60906" y="38724"/>
                  </a:lnTo>
                  <a:lnTo>
                    <a:pt x="60744" y="39431"/>
                  </a:lnTo>
                  <a:lnTo>
                    <a:pt x="60542" y="40139"/>
                  </a:lnTo>
                  <a:lnTo>
                    <a:pt x="60320" y="40847"/>
                  </a:lnTo>
                  <a:lnTo>
                    <a:pt x="60097" y="41534"/>
                  </a:lnTo>
                  <a:lnTo>
                    <a:pt x="59855" y="42222"/>
                  </a:lnTo>
                  <a:lnTo>
                    <a:pt x="59592" y="42889"/>
                  </a:lnTo>
                  <a:lnTo>
                    <a:pt x="59309" y="43577"/>
                  </a:lnTo>
                  <a:lnTo>
                    <a:pt x="59026" y="44224"/>
                  </a:lnTo>
                  <a:lnTo>
                    <a:pt x="58722" y="44891"/>
                  </a:lnTo>
                  <a:lnTo>
                    <a:pt x="58379" y="45538"/>
                  </a:lnTo>
                  <a:lnTo>
                    <a:pt x="58055" y="46165"/>
                  </a:lnTo>
                  <a:lnTo>
                    <a:pt x="57691" y="46792"/>
                  </a:lnTo>
                  <a:lnTo>
                    <a:pt x="57327" y="47419"/>
                  </a:lnTo>
                  <a:lnTo>
                    <a:pt x="56943" y="48025"/>
                  </a:lnTo>
                  <a:lnTo>
                    <a:pt x="56539" y="48632"/>
                  </a:lnTo>
                  <a:lnTo>
                    <a:pt x="56134" y="49218"/>
                  </a:lnTo>
                  <a:lnTo>
                    <a:pt x="55709" y="49785"/>
                  </a:lnTo>
                  <a:lnTo>
                    <a:pt x="55265" y="50351"/>
                  </a:lnTo>
                  <a:lnTo>
                    <a:pt x="54820" y="50917"/>
                  </a:lnTo>
                  <a:lnTo>
                    <a:pt x="54355" y="51463"/>
                  </a:lnTo>
                  <a:lnTo>
                    <a:pt x="53869" y="52009"/>
                  </a:lnTo>
                  <a:lnTo>
                    <a:pt x="53384" y="52514"/>
                  </a:lnTo>
                  <a:lnTo>
                    <a:pt x="52879" y="53040"/>
                  </a:lnTo>
                  <a:lnTo>
                    <a:pt x="52373" y="53525"/>
                  </a:lnTo>
                  <a:lnTo>
                    <a:pt x="51847" y="54031"/>
                  </a:lnTo>
                  <a:lnTo>
                    <a:pt x="51301" y="54496"/>
                  </a:lnTo>
                  <a:lnTo>
                    <a:pt x="50755" y="54961"/>
                  </a:lnTo>
                  <a:lnTo>
                    <a:pt x="50189" y="55406"/>
                  </a:lnTo>
                  <a:lnTo>
                    <a:pt x="49623" y="55851"/>
                  </a:lnTo>
                  <a:lnTo>
                    <a:pt x="49037" y="56275"/>
                  </a:lnTo>
                  <a:lnTo>
                    <a:pt x="48430" y="56680"/>
                  </a:lnTo>
                  <a:lnTo>
                    <a:pt x="47823" y="57064"/>
                  </a:lnTo>
                  <a:lnTo>
                    <a:pt x="47217" y="57448"/>
                  </a:lnTo>
                  <a:lnTo>
                    <a:pt x="46590" y="57812"/>
                  </a:lnTo>
                  <a:lnTo>
                    <a:pt x="45963" y="58156"/>
                  </a:lnTo>
                  <a:lnTo>
                    <a:pt x="45316" y="58500"/>
                  </a:lnTo>
                  <a:lnTo>
                    <a:pt x="44669" y="58823"/>
                  </a:lnTo>
                  <a:lnTo>
                    <a:pt x="44002" y="59127"/>
                  </a:lnTo>
                  <a:lnTo>
                    <a:pt x="43334" y="59410"/>
                  </a:lnTo>
                  <a:lnTo>
                    <a:pt x="42647" y="59693"/>
                  </a:lnTo>
                  <a:lnTo>
                    <a:pt x="41959" y="59956"/>
                  </a:lnTo>
                  <a:lnTo>
                    <a:pt x="41272" y="60198"/>
                  </a:lnTo>
                  <a:lnTo>
                    <a:pt x="40564" y="60421"/>
                  </a:lnTo>
                  <a:lnTo>
                    <a:pt x="39856" y="60623"/>
                  </a:lnTo>
                  <a:lnTo>
                    <a:pt x="39128" y="60805"/>
                  </a:lnTo>
                  <a:lnTo>
                    <a:pt x="38400" y="60987"/>
                  </a:lnTo>
                  <a:lnTo>
                    <a:pt x="37672" y="61149"/>
                  </a:lnTo>
                  <a:lnTo>
                    <a:pt x="36924" y="61270"/>
                  </a:lnTo>
                  <a:lnTo>
                    <a:pt x="36176" y="61391"/>
                  </a:lnTo>
                  <a:lnTo>
                    <a:pt x="35428" y="61492"/>
                  </a:lnTo>
                  <a:lnTo>
                    <a:pt x="34680" y="61573"/>
                  </a:lnTo>
                  <a:lnTo>
                    <a:pt x="33911" y="61634"/>
                  </a:lnTo>
                  <a:lnTo>
                    <a:pt x="33143" y="61695"/>
                  </a:lnTo>
                  <a:lnTo>
                    <a:pt x="32415" y="61715"/>
                  </a:lnTo>
                  <a:lnTo>
                    <a:pt x="30959" y="61715"/>
                  </a:lnTo>
                  <a:lnTo>
                    <a:pt x="30231" y="61674"/>
                  </a:lnTo>
                  <a:lnTo>
                    <a:pt x="29523" y="61634"/>
                  </a:lnTo>
                  <a:lnTo>
                    <a:pt x="28795" y="61573"/>
                  </a:lnTo>
                  <a:lnTo>
                    <a:pt x="28088" y="61492"/>
                  </a:lnTo>
                  <a:lnTo>
                    <a:pt x="27400" y="61391"/>
                  </a:lnTo>
                  <a:lnTo>
                    <a:pt x="26692" y="61290"/>
                  </a:lnTo>
                  <a:lnTo>
                    <a:pt x="26005" y="61149"/>
                  </a:lnTo>
                  <a:lnTo>
                    <a:pt x="25317" y="61007"/>
                  </a:lnTo>
                  <a:lnTo>
                    <a:pt x="24630" y="60845"/>
                  </a:lnTo>
                  <a:lnTo>
                    <a:pt x="23963" y="60684"/>
                  </a:lnTo>
                  <a:lnTo>
                    <a:pt x="23295" y="60481"/>
                  </a:lnTo>
                  <a:lnTo>
                    <a:pt x="22628" y="60279"/>
                  </a:lnTo>
                  <a:lnTo>
                    <a:pt x="21961" y="60057"/>
                  </a:lnTo>
                  <a:lnTo>
                    <a:pt x="21314" y="59814"/>
                  </a:lnTo>
                  <a:lnTo>
                    <a:pt x="20667" y="59572"/>
                  </a:lnTo>
                  <a:lnTo>
                    <a:pt x="20040" y="59309"/>
                  </a:lnTo>
                  <a:lnTo>
                    <a:pt x="19413" y="59026"/>
                  </a:lnTo>
                  <a:lnTo>
                    <a:pt x="18786" y="58742"/>
                  </a:lnTo>
                  <a:lnTo>
                    <a:pt x="18179" y="58439"/>
                  </a:lnTo>
                  <a:lnTo>
                    <a:pt x="17573" y="58116"/>
                  </a:lnTo>
                  <a:lnTo>
                    <a:pt x="16966" y="57772"/>
                  </a:lnTo>
                  <a:lnTo>
                    <a:pt x="16380" y="57428"/>
                  </a:lnTo>
                  <a:lnTo>
                    <a:pt x="15793" y="57064"/>
                  </a:lnTo>
                  <a:lnTo>
                    <a:pt x="15227" y="56700"/>
                  </a:lnTo>
                  <a:lnTo>
                    <a:pt x="14661" y="56316"/>
                  </a:lnTo>
                  <a:lnTo>
                    <a:pt x="14115" y="55912"/>
                  </a:lnTo>
                  <a:lnTo>
                    <a:pt x="13569" y="55507"/>
                  </a:lnTo>
                  <a:lnTo>
                    <a:pt x="13043" y="55082"/>
                  </a:lnTo>
                  <a:lnTo>
                    <a:pt x="12518" y="54658"/>
                  </a:lnTo>
                  <a:lnTo>
                    <a:pt x="52858" y="10556"/>
                  </a:lnTo>
                  <a:close/>
                  <a:moveTo>
                    <a:pt x="31222" y="0"/>
                  </a:moveTo>
                  <a:lnTo>
                    <a:pt x="30393" y="41"/>
                  </a:lnTo>
                  <a:lnTo>
                    <a:pt x="29584" y="81"/>
                  </a:lnTo>
                  <a:lnTo>
                    <a:pt x="28775" y="142"/>
                  </a:lnTo>
                  <a:lnTo>
                    <a:pt x="27966" y="243"/>
                  </a:lnTo>
                  <a:lnTo>
                    <a:pt x="27157" y="344"/>
                  </a:lnTo>
                  <a:lnTo>
                    <a:pt x="26369" y="466"/>
                  </a:lnTo>
                  <a:lnTo>
                    <a:pt x="25580" y="607"/>
                  </a:lnTo>
                  <a:lnTo>
                    <a:pt x="24792" y="769"/>
                  </a:lnTo>
                  <a:lnTo>
                    <a:pt x="24023" y="971"/>
                  </a:lnTo>
                  <a:lnTo>
                    <a:pt x="23255" y="1173"/>
                  </a:lnTo>
                  <a:lnTo>
                    <a:pt x="22507" y="1376"/>
                  </a:lnTo>
                  <a:lnTo>
                    <a:pt x="21759" y="1618"/>
                  </a:lnTo>
                  <a:lnTo>
                    <a:pt x="21010" y="1881"/>
                  </a:lnTo>
                  <a:lnTo>
                    <a:pt x="20282" y="2164"/>
                  </a:lnTo>
                  <a:lnTo>
                    <a:pt x="19554" y="2447"/>
                  </a:lnTo>
                  <a:lnTo>
                    <a:pt x="18847" y="2751"/>
                  </a:lnTo>
                  <a:lnTo>
                    <a:pt x="18139" y="3074"/>
                  </a:lnTo>
                  <a:lnTo>
                    <a:pt x="17451" y="3418"/>
                  </a:lnTo>
                  <a:lnTo>
                    <a:pt x="16764" y="3782"/>
                  </a:lnTo>
                  <a:lnTo>
                    <a:pt x="16097" y="4146"/>
                  </a:lnTo>
                  <a:lnTo>
                    <a:pt x="15429" y="4550"/>
                  </a:lnTo>
                  <a:lnTo>
                    <a:pt x="14762" y="4955"/>
                  </a:lnTo>
                  <a:lnTo>
                    <a:pt x="14135" y="5359"/>
                  </a:lnTo>
                  <a:lnTo>
                    <a:pt x="13488" y="5804"/>
                  </a:lnTo>
                  <a:lnTo>
                    <a:pt x="12882" y="6249"/>
                  </a:lnTo>
                  <a:lnTo>
                    <a:pt x="12255" y="6714"/>
                  </a:lnTo>
                  <a:lnTo>
                    <a:pt x="11668" y="7199"/>
                  </a:lnTo>
                  <a:lnTo>
                    <a:pt x="11082" y="7684"/>
                  </a:lnTo>
                  <a:lnTo>
                    <a:pt x="10516" y="8190"/>
                  </a:lnTo>
                  <a:lnTo>
                    <a:pt x="9949" y="8696"/>
                  </a:lnTo>
                  <a:lnTo>
                    <a:pt x="9404" y="9241"/>
                  </a:lnTo>
                  <a:lnTo>
                    <a:pt x="8858" y="9787"/>
                  </a:lnTo>
                  <a:lnTo>
                    <a:pt x="8332" y="10333"/>
                  </a:lnTo>
                  <a:lnTo>
                    <a:pt x="7826" y="10900"/>
                  </a:lnTo>
                  <a:lnTo>
                    <a:pt x="7341" y="11486"/>
                  </a:lnTo>
                  <a:lnTo>
                    <a:pt x="6856" y="12072"/>
                  </a:lnTo>
                  <a:lnTo>
                    <a:pt x="6391" y="12679"/>
                  </a:lnTo>
                  <a:lnTo>
                    <a:pt x="5946" y="13306"/>
                  </a:lnTo>
                  <a:lnTo>
                    <a:pt x="5501" y="13933"/>
                  </a:lnTo>
                  <a:lnTo>
                    <a:pt x="5076" y="14560"/>
                  </a:lnTo>
                  <a:lnTo>
                    <a:pt x="4672" y="15207"/>
                  </a:lnTo>
                  <a:lnTo>
                    <a:pt x="4267" y="15874"/>
                  </a:lnTo>
                  <a:lnTo>
                    <a:pt x="3903" y="16541"/>
                  </a:lnTo>
                  <a:lnTo>
                    <a:pt x="3539" y="17209"/>
                  </a:lnTo>
                  <a:lnTo>
                    <a:pt x="3196" y="17896"/>
                  </a:lnTo>
                  <a:lnTo>
                    <a:pt x="2872" y="18604"/>
                  </a:lnTo>
                  <a:lnTo>
                    <a:pt x="2549" y="19312"/>
                  </a:lnTo>
                  <a:lnTo>
                    <a:pt x="2266" y="20019"/>
                  </a:lnTo>
                  <a:lnTo>
                    <a:pt x="1982" y="20747"/>
                  </a:lnTo>
                  <a:lnTo>
                    <a:pt x="1720" y="21475"/>
                  </a:lnTo>
                  <a:lnTo>
                    <a:pt x="1477" y="22203"/>
                  </a:lnTo>
                  <a:lnTo>
                    <a:pt x="1254" y="22951"/>
                  </a:lnTo>
                  <a:lnTo>
                    <a:pt x="1032" y="23699"/>
                  </a:lnTo>
                  <a:lnTo>
                    <a:pt x="850" y="24468"/>
                  </a:lnTo>
                  <a:lnTo>
                    <a:pt x="688" y="25236"/>
                  </a:lnTo>
                  <a:lnTo>
                    <a:pt x="527" y="26005"/>
                  </a:lnTo>
                  <a:lnTo>
                    <a:pt x="385" y="26793"/>
                  </a:lnTo>
                  <a:lnTo>
                    <a:pt x="284" y="27582"/>
                  </a:lnTo>
                  <a:lnTo>
                    <a:pt x="183" y="28371"/>
                  </a:lnTo>
                  <a:lnTo>
                    <a:pt x="102" y="29159"/>
                  </a:lnTo>
                  <a:lnTo>
                    <a:pt x="41" y="29968"/>
                  </a:lnTo>
                  <a:lnTo>
                    <a:pt x="21" y="30777"/>
                  </a:lnTo>
                  <a:lnTo>
                    <a:pt x="1" y="31586"/>
                  </a:lnTo>
                  <a:lnTo>
                    <a:pt x="1" y="32395"/>
                  </a:lnTo>
                  <a:lnTo>
                    <a:pt x="41" y="33224"/>
                  </a:lnTo>
                  <a:lnTo>
                    <a:pt x="82" y="34053"/>
                  </a:lnTo>
                  <a:lnTo>
                    <a:pt x="142" y="34861"/>
                  </a:lnTo>
                  <a:lnTo>
                    <a:pt x="223" y="35670"/>
                  </a:lnTo>
                  <a:lnTo>
                    <a:pt x="345" y="36459"/>
                  </a:lnTo>
                  <a:lnTo>
                    <a:pt x="466" y="37268"/>
                  </a:lnTo>
                  <a:lnTo>
                    <a:pt x="607" y="38056"/>
                  </a:lnTo>
                  <a:lnTo>
                    <a:pt x="769" y="38825"/>
                  </a:lnTo>
                  <a:lnTo>
                    <a:pt x="971" y="39593"/>
                  </a:lnTo>
                  <a:lnTo>
                    <a:pt x="1174" y="40362"/>
                  </a:lnTo>
                  <a:lnTo>
                    <a:pt x="1376" y="41130"/>
                  </a:lnTo>
                  <a:lnTo>
                    <a:pt x="1618" y="41878"/>
                  </a:lnTo>
                  <a:lnTo>
                    <a:pt x="1881" y="42606"/>
                  </a:lnTo>
                  <a:lnTo>
                    <a:pt x="2144" y="43334"/>
                  </a:lnTo>
                  <a:lnTo>
                    <a:pt x="2448" y="44062"/>
                  </a:lnTo>
                  <a:lnTo>
                    <a:pt x="2751" y="44770"/>
                  </a:lnTo>
                  <a:lnTo>
                    <a:pt x="3074" y="45477"/>
                  </a:lnTo>
                  <a:lnTo>
                    <a:pt x="3418" y="46185"/>
                  </a:lnTo>
                  <a:lnTo>
                    <a:pt x="3782" y="46853"/>
                  </a:lnTo>
                  <a:lnTo>
                    <a:pt x="4146" y="47540"/>
                  </a:lnTo>
                  <a:lnTo>
                    <a:pt x="4530" y="48207"/>
                  </a:lnTo>
                  <a:lnTo>
                    <a:pt x="4935" y="48854"/>
                  </a:lnTo>
                  <a:lnTo>
                    <a:pt x="5359" y="49501"/>
                  </a:lnTo>
                  <a:lnTo>
                    <a:pt x="5804" y="50128"/>
                  </a:lnTo>
                  <a:lnTo>
                    <a:pt x="6249" y="50755"/>
                  </a:lnTo>
                  <a:lnTo>
                    <a:pt x="6714" y="51362"/>
                  </a:lnTo>
                  <a:lnTo>
                    <a:pt x="7179" y="51948"/>
                  </a:lnTo>
                  <a:lnTo>
                    <a:pt x="7685" y="52535"/>
                  </a:lnTo>
                  <a:lnTo>
                    <a:pt x="8190" y="53121"/>
                  </a:lnTo>
                  <a:lnTo>
                    <a:pt x="8696" y="53667"/>
                  </a:lnTo>
                  <a:lnTo>
                    <a:pt x="9242" y="54233"/>
                  </a:lnTo>
                  <a:lnTo>
                    <a:pt x="9788" y="54759"/>
                  </a:lnTo>
                  <a:lnTo>
                    <a:pt x="10334" y="55285"/>
                  </a:lnTo>
                  <a:lnTo>
                    <a:pt x="10900" y="55790"/>
                  </a:lnTo>
                  <a:lnTo>
                    <a:pt x="11486" y="56275"/>
                  </a:lnTo>
                  <a:lnTo>
                    <a:pt x="12073" y="56761"/>
                  </a:lnTo>
                  <a:lnTo>
                    <a:pt x="12679" y="57226"/>
                  </a:lnTo>
                  <a:lnTo>
                    <a:pt x="13306" y="57691"/>
                  </a:lnTo>
                  <a:lnTo>
                    <a:pt x="13933" y="58116"/>
                  </a:lnTo>
                  <a:lnTo>
                    <a:pt x="14560" y="58540"/>
                  </a:lnTo>
                  <a:lnTo>
                    <a:pt x="15207" y="58945"/>
                  </a:lnTo>
                  <a:lnTo>
                    <a:pt x="15874" y="59349"/>
                  </a:lnTo>
                  <a:lnTo>
                    <a:pt x="16541" y="59713"/>
                  </a:lnTo>
                  <a:lnTo>
                    <a:pt x="17209" y="60077"/>
                  </a:lnTo>
                  <a:lnTo>
                    <a:pt x="17896" y="60421"/>
                  </a:lnTo>
                  <a:lnTo>
                    <a:pt x="18604" y="60765"/>
                  </a:lnTo>
                  <a:lnTo>
                    <a:pt x="19312" y="61068"/>
                  </a:lnTo>
                  <a:lnTo>
                    <a:pt x="20020" y="61371"/>
                  </a:lnTo>
                  <a:lnTo>
                    <a:pt x="20747" y="61634"/>
                  </a:lnTo>
                  <a:lnTo>
                    <a:pt x="21475" y="61897"/>
                  </a:lnTo>
                  <a:lnTo>
                    <a:pt x="22203" y="62140"/>
                  </a:lnTo>
                  <a:lnTo>
                    <a:pt x="22952" y="62382"/>
                  </a:lnTo>
                  <a:lnTo>
                    <a:pt x="23700" y="62584"/>
                  </a:lnTo>
                  <a:lnTo>
                    <a:pt x="24468" y="62766"/>
                  </a:lnTo>
                  <a:lnTo>
                    <a:pt x="25237" y="62948"/>
                  </a:lnTo>
                  <a:lnTo>
                    <a:pt x="26005" y="63090"/>
                  </a:lnTo>
                  <a:lnTo>
                    <a:pt x="26794" y="63231"/>
                  </a:lnTo>
                  <a:lnTo>
                    <a:pt x="27582" y="63353"/>
                  </a:lnTo>
                  <a:lnTo>
                    <a:pt x="28371" y="63434"/>
                  </a:lnTo>
                  <a:lnTo>
                    <a:pt x="29159" y="63515"/>
                  </a:lnTo>
                  <a:lnTo>
                    <a:pt x="29968" y="63575"/>
                  </a:lnTo>
                  <a:lnTo>
                    <a:pt x="30777" y="63616"/>
                  </a:lnTo>
                  <a:lnTo>
                    <a:pt x="32395" y="63616"/>
                  </a:lnTo>
                  <a:lnTo>
                    <a:pt x="33224" y="63595"/>
                  </a:lnTo>
                  <a:lnTo>
                    <a:pt x="34033" y="63555"/>
                  </a:lnTo>
                  <a:lnTo>
                    <a:pt x="34862" y="63474"/>
                  </a:lnTo>
                  <a:lnTo>
                    <a:pt x="35671" y="63393"/>
                  </a:lnTo>
                  <a:lnTo>
                    <a:pt x="36459" y="63292"/>
                  </a:lnTo>
                  <a:lnTo>
                    <a:pt x="37268" y="63151"/>
                  </a:lnTo>
                  <a:lnTo>
                    <a:pt x="38036" y="63009"/>
                  </a:lnTo>
                  <a:lnTo>
                    <a:pt x="38825" y="62847"/>
                  </a:lnTo>
                  <a:lnTo>
                    <a:pt x="39593" y="62665"/>
                  </a:lnTo>
                  <a:lnTo>
                    <a:pt x="40362" y="62463"/>
                  </a:lnTo>
                  <a:lnTo>
                    <a:pt x="41130" y="62241"/>
                  </a:lnTo>
                  <a:lnTo>
                    <a:pt x="41878" y="61998"/>
                  </a:lnTo>
                  <a:lnTo>
                    <a:pt x="42606" y="61735"/>
                  </a:lnTo>
                  <a:lnTo>
                    <a:pt x="43334" y="61472"/>
                  </a:lnTo>
                  <a:lnTo>
                    <a:pt x="44062" y="61169"/>
                  </a:lnTo>
                  <a:lnTo>
                    <a:pt x="44770" y="60866"/>
                  </a:lnTo>
                  <a:lnTo>
                    <a:pt x="45478" y="60542"/>
                  </a:lnTo>
                  <a:lnTo>
                    <a:pt x="46185" y="60198"/>
                  </a:lnTo>
                  <a:lnTo>
                    <a:pt x="46853" y="59855"/>
                  </a:lnTo>
                  <a:lnTo>
                    <a:pt x="47540" y="59470"/>
                  </a:lnTo>
                  <a:lnTo>
                    <a:pt x="48207" y="59086"/>
                  </a:lnTo>
                  <a:lnTo>
                    <a:pt x="48855" y="58682"/>
                  </a:lnTo>
                  <a:lnTo>
                    <a:pt x="49502" y="58257"/>
                  </a:lnTo>
                  <a:lnTo>
                    <a:pt x="50128" y="57832"/>
                  </a:lnTo>
                  <a:lnTo>
                    <a:pt x="50755" y="57367"/>
                  </a:lnTo>
                  <a:lnTo>
                    <a:pt x="51362" y="56902"/>
                  </a:lnTo>
                  <a:lnTo>
                    <a:pt x="51948" y="56437"/>
                  </a:lnTo>
                  <a:lnTo>
                    <a:pt x="52535" y="55952"/>
                  </a:lnTo>
                  <a:lnTo>
                    <a:pt x="53121" y="55446"/>
                  </a:lnTo>
                  <a:lnTo>
                    <a:pt x="53667" y="54921"/>
                  </a:lnTo>
                  <a:lnTo>
                    <a:pt x="54233" y="54395"/>
                  </a:lnTo>
                  <a:lnTo>
                    <a:pt x="54759" y="53849"/>
                  </a:lnTo>
                  <a:lnTo>
                    <a:pt x="55285" y="53283"/>
                  </a:lnTo>
                  <a:lnTo>
                    <a:pt x="55790" y="52717"/>
                  </a:lnTo>
                  <a:lnTo>
                    <a:pt x="56276" y="52130"/>
                  </a:lnTo>
                  <a:lnTo>
                    <a:pt x="56761" y="51544"/>
                  </a:lnTo>
                  <a:lnTo>
                    <a:pt x="57226" y="50937"/>
                  </a:lnTo>
                  <a:lnTo>
                    <a:pt x="57691" y="50331"/>
                  </a:lnTo>
                  <a:lnTo>
                    <a:pt x="58116" y="49704"/>
                  </a:lnTo>
                  <a:lnTo>
                    <a:pt x="58540" y="49057"/>
                  </a:lnTo>
                  <a:lnTo>
                    <a:pt x="58945" y="48410"/>
                  </a:lnTo>
                  <a:lnTo>
                    <a:pt x="59349" y="47762"/>
                  </a:lnTo>
                  <a:lnTo>
                    <a:pt x="59713" y="47075"/>
                  </a:lnTo>
                  <a:lnTo>
                    <a:pt x="60077" y="46408"/>
                  </a:lnTo>
                  <a:lnTo>
                    <a:pt x="60421" y="45720"/>
                  </a:lnTo>
                  <a:lnTo>
                    <a:pt x="60765" y="45033"/>
                  </a:lnTo>
                  <a:lnTo>
                    <a:pt x="61068" y="44325"/>
                  </a:lnTo>
                  <a:lnTo>
                    <a:pt x="61371" y="43597"/>
                  </a:lnTo>
                  <a:lnTo>
                    <a:pt x="61634" y="42889"/>
                  </a:lnTo>
                  <a:lnTo>
                    <a:pt x="61897" y="42161"/>
                  </a:lnTo>
                  <a:lnTo>
                    <a:pt x="62140" y="41413"/>
                  </a:lnTo>
                  <a:lnTo>
                    <a:pt x="62382" y="40665"/>
                  </a:lnTo>
                  <a:lnTo>
                    <a:pt x="62585" y="39917"/>
                  </a:lnTo>
                  <a:lnTo>
                    <a:pt x="62767" y="39148"/>
                  </a:lnTo>
                  <a:lnTo>
                    <a:pt x="62949" y="38380"/>
                  </a:lnTo>
                  <a:lnTo>
                    <a:pt x="63090" y="37612"/>
                  </a:lnTo>
                  <a:lnTo>
                    <a:pt x="63232" y="36843"/>
                  </a:lnTo>
                  <a:lnTo>
                    <a:pt x="63353" y="36055"/>
                  </a:lnTo>
                  <a:lnTo>
                    <a:pt x="63434" y="35266"/>
                  </a:lnTo>
                  <a:lnTo>
                    <a:pt x="63515" y="34457"/>
                  </a:lnTo>
                  <a:lnTo>
                    <a:pt x="63575" y="33648"/>
                  </a:lnTo>
                  <a:lnTo>
                    <a:pt x="63616" y="32860"/>
                  </a:lnTo>
                  <a:lnTo>
                    <a:pt x="63616" y="32031"/>
                  </a:lnTo>
                  <a:lnTo>
                    <a:pt x="63616" y="31222"/>
                  </a:lnTo>
                  <a:lnTo>
                    <a:pt x="63596" y="30393"/>
                  </a:lnTo>
                  <a:lnTo>
                    <a:pt x="63535" y="29584"/>
                  </a:lnTo>
                  <a:lnTo>
                    <a:pt x="63474" y="28775"/>
                  </a:lnTo>
                  <a:lnTo>
                    <a:pt x="63393" y="27966"/>
                  </a:lnTo>
                  <a:lnTo>
                    <a:pt x="63292" y="27157"/>
                  </a:lnTo>
                  <a:lnTo>
                    <a:pt x="63151" y="26369"/>
                  </a:lnTo>
                  <a:lnTo>
                    <a:pt x="63009" y="25580"/>
                  </a:lnTo>
                  <a:lnTo>
                    <a:pt x="62847" y="24791"/>
                  </a:lnTo>
                  <a:lnTo>
                    <a:pt x="62665" y="24023"/>
                  </a:lnTo>
                  <a:lnTo>
                    <a:pt x="62463" y="23255"/>
                  </a:lnTo>
                  <a:lnTo>
                    <a:pt x="62241" y="22506"/>
                  </a:lnTo>
                  <a:lnTo>
                    <a:pt x="61998" y="21758"/>
                  </a:lnTo>
                  <a:lnTo>
                    <a:pt x="61735" y="21010"/>
                  </a:lnTo>
                  <a:lnTo>
                    <a:pt x="61472" y="20282"/>
                  </a:lnTo>
                  <a:lnTo>
                    <a:pt x="61169" y="19554"/>
                  </a:lnTo>
                  <a:lnTo>
                    <a:pt x="60866" y="18846"/>
                  </a:lnTo>
                  <a:lnTo>
                    <a:pt x="60542" y="18139"/>
                  </a:lnTo>
                  <a:lnTo>
                    <a:pt x="60199" y="17451"/>
                  </a:lnTo>
                  <a:lnTo>
                    <a:pt x="59855" y="16764"/>
                  </a:lnTo>
                  <a:lnTo>
                    <a:pt x="59471" y="16096"/>
                  </a:lnTo>
                  <a:lnTo>
                    <a:pt x="59086" y="15429"/>
                  </a:lnTo>
                  <a:lnTo>
                    <a:pt x="58682" y="14762"/>
                  </a:lnTo>
                  <a:lnTo>
                    <a:pt x="58257" y="14135"/>
                  </a:lnTo>
                  <a:lnTo>
                    <a:pt x="57833" y="13488"/>
                  </a:lnTo>
                  <a:lnTo>
                    <a:pt x="57368" y="12881"/>
                  </a:lnTo>
                  <a:lnTo>
                    <a:pt x="56902" y="12254"/>
                  </a:lnTo>
                  <a:lnTo>
                    <a:pt x="56437" y="11668"/>
                  </a:lnTo>
                  <a:lnTo>
                    <a:pt x="55952" y="11082"/>
                  </a:lnTo>
                  <a:lnTo>
                    <a:pt x="55447" y="10515"/>
                  </a:lnTo>
                  <a:lnTo>
                    <a:pt x="54921" y="9949"/>
                  </a:lnTo>
                  <a:lnTo>
                    <a:pt x="54395" y="9403"/>
                  </a:lnTo>
                  <a:lnTo>
                    <a:pt x="53849" y="8857"/>
                  </a:lnTo>
                  <a:lnTo>
                    <a:pt x="53283" y="8352"/>
                  </a:lnTo>
                  <a:lnTo>
                    <a:pt x="52717" y="7826"/>
                  </a:lnTo>
                  <a:lnTo>
                    <a:pt x="52130" y="7341"/>
                  </a:lnTo>
                  <a:lnTo>
                    <a:pt x="51544" y="6855"/>
                  </a:lnTo>
                  <a:lnTo>
                    <a:pt x="50937" y="6390"/>
                  </a:lnTo>
                  <a:lnTo>
                    <a:pt x="50331" y="5945"/>
                  </a:lnTo>
                  <a:lnTo>
                    <a:pt x="49704" y="5501"/>
                  </a:lnTo>
                  <a:lnTo>
                    <a:pt x="49057" y="5076"/>
                  </a:lnTo>
                  <a:lnTo>
                    <a:pt x="48410" y="4672"/>
                  </a:lnTo>
                  <a:lnTo>
                    <a:pt x="47742" y="4287"/>
                  </a:lnTo>
                  <a:lnTo>
                    <a:pt x="47075" y="3903"/>
                  </a:lnTo>
                  <a:lnTo>
                    <a:pt x="46408" y="3539"/>
                  </a:lnTo>
                  <a:lnTo>
                    <a:pt x="45720" y="3195"/>
                  </a:lnTo>
                  <a:lnTo>
                    <a:pt x="45033" y="2872"/>
                  </a:lnTo>
                  <a:lnTo>
                    <a:pt x="44325" y="2548"/>
                  </a:lnTo>
                  <a:lnTo>
                    <a:pt x="43597" y="2265"/>
                  </a:lnTo>
                  <a:lnTo>
                    <a:pt x="42889" y="1982"/>
                  </a:lnTo>
                  <a:lnTo>
                    <a:pt x="42141" y="1719"/>
                  </a:lnTo>
                  <a:lnTo>
                    <a:pt x="41413" y="1477"/>
                  </a:lnTo>
                  <a:lnTo>
                    <a:pt x="40665" y="1254"/>
                  </a:lnTo>
                  <a:lnTo>
                    <a:pt x="39917" y="1032"/>
                  </a:lnTo>
                  <a:lnTo>
                    <a:pt x="39149" y="850"/>
                  </a:lnTo>
                  <a:lnTo>
                    <a:pt x="38380" y="688"/>
                  </a:lnTo>
                  <a:lnTo>
                    <a:pt x="37612" y="526"/>
                  </a:lnTo>
                  <a:lnTo>
                    <a:pt x="36843" y="385"/>
                  </a:lnTo>
                  <a:lnTo>
                    <a:pt x="36055" y="284"/>
                  </a:lnTo>
                  <a:lnTo>
                    <a:pt x="35266" y="182"/>
                  </a:lnTo>
                  <a:lnTo>
                    <a:pt x="34457" y="102"/>
                  </a:lnTo>
                  <a:lnTo>
                    <a:pt x="33648" y="61"/>
                  </a:lnTo>
                  <a:lnTo>
                    <a:pt x="32860" y="21"/>
                  </a:lnTo>
                  <a:lnTo>
                    <a:pt x="320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2081350" y="303825"/>
              <a:ext cx="1598975" cy="1599000"/>
            </a:xfrm>
            <a:custGeom>
              <a:avLst/>
              <a:gdLst/>
              <a:ahLst/>
              <a:cxnLst/>
              <a:rect l="l" t="t" r="r" b="b"/>
              <a:pathLst>
                <a:path w="63959" h="63960" extrusionOk="0">
                  <a:moveTo>
                    <a:pt x="32778" y="2245"/>
                  </a:moveTo>
                  <a:lnTo>
                    <a:pt x="33486" y="2265"/>
                  </a:lnTo>
                  <a:lnTo>
                    <a:pt x="34194" y="2326"/>
                  </a:lnTo>
                  <a:lnTo>
                    <a:pt x="34901" y="2387"/>
                  </a:lnTo>
                  <a:lnTo>
                    <a:pt x="35589" y="2447"/>
                  </a:lnTo>
                  <a:lnTo>
                    <a:pt x="36276" y="2549"/>
                  </a:lnTo>
                  <a:lnTo>
                    <a:pt x="36984" y="2650"/>
                  </a:lnTo>
                  <a:lnTo>
                    <a:pt x="37672" y="2771"/>
                  </a:lnTo>
                  <a:lnTo>
                    <a:pt x="38339" y="2913"/>
                  </a:lnTo>
                  <a:lnTo>
                    <a:pt x="39026" y="3074"/>
                  </a:lnTo>
                  <a:lnTo>
                    <a:pt x="39694" y="3256"/>
                  </a:lnTo>
                  <a:lnTo>
                    <a:pt x="40361" y="3438"/>
                  </a:lnTo>
                  <a:lnTo>
                    <a:pt x="41028" y="3641"/>
                  </a:lnTo>
                  <a:lnTo>
                    <a:pt x="41696" y="3863"/>
                  </a:lnTo>
                  <a:lnTo>
                    <a:pt x="42343" y="4106"/>
                  </a:lnTo>
                  <a:lnTo>
                    <a:pt x="43010" y="4348"/>
                  </a:lnTo>
                  <a:lnTo>
                    <a:pt x="43637" y="4611"/>
                  </a:lnTo>
                  <a:lnTo>
                    <a:pt x="44284" y="4894"/>
                  </a:lnTo>
                  <a:lnTo>
                    <a:pt x="44911" y="5198"/>
                  </a:lnTo>
                  <a:lnTo>
                    <a:pt x="45538" y="5501"/>
                  </a:lnTo>
                  <a:lnTo>
                    <a:pt x="46144" y="5824"/>
                  </a:lnTo>
                  <a:lnTo>
                    <a:pt x="46771" y="6168"/>
                  </a:lnTo>
                  <a:lnTo>
                    <a:pt x="47357" y="6532"/>
                  </a:lnTo>
                  <a:lnTo>
                    <a:pt x="47964" y="6896"/>
                  </a:lnTo>
                  <a:lnTo>
                    <a:pt x="48550" y="7280"/>
                  </a:lnTo>
                  <a:lnTo>
                    <a:pt x="49137" y="7685"/>
                  </a:lnTo>
                  <a:lnTo>
                    <a:pt x="49703" y="8089"/>
                  </a:lnTo>
                  <a:lnTo>
                    <a:pt x="50269" y="8534"/>
                  </a:lnTo>
                  <a:lnTo>
                    <a:pt x="50815" y="8979"/>
                  </a:lnTo>
                  <a:lnTo>
                    <a:pt x="51361" y="9424"/>
                  </a:lnTo>
                  <a:lnTo>
                    <a:pt x="11243" y="53283"/>
                  </a:lnTo>
                  <a:lnTo>
                    <a:pt x="10737" y="52777"/>
                  </a:lnTo>
                  <a:lnTo>
                    <a:pt x="10232" y="52272"/>
                  </a:lnTo>
                  <a:lnTo>
                    <a:pt x="9767" y="51746"/>
                  </a:lnTo>
                  <a:lnTo>
                    <a:pt x="9302" y="51220"/>
                  </a:lnTo>
                  <a:lnTo>
                    <a:pt x="8857" y="50675"/>
                  </a:lnTo>
                  <a:lnTo>
                    <a:pt x="8412" y="50129"/>
                  </a:lnTo>
                  <a:lnTo>
                    <a:pt x="7987" y="49562"/>
                  </a:lnTo>
                  <a:lnTo>
                    <a:pt x="7583" y="48996"/>
                  </a:lnTo>
                  <a:lnTo>
                    <a:pt x="7178" y="48410"/>
                  </a:lnTo>
                  <a:lnTo>
                    <a:pt x="6814" y="47823"/>
                  </a:lnTo>
                  <a:lnTo>
                    <a:pt x="6450" y="47237"/>
                  </a:lnTo>
                  <a:lnTo>
                    <a:pt x="6087" y="46630"/>
                  </a:lnTo>
                  <a:lnTo>
                    <a:pt x="5763" y="46024"/>
                  </a:lnTo>
                  <a:lnTo>
                    <a:pt x="5439" y="45417"/>
                  </a:lnTo>
                  <a:lnTo>
                    <a:pt x="5116" y="44790"/>
                  </a:lnTo>
                  <a:lnTo>
                    <a:pt x="4833" y="44143"/>
                  </a:lnTo>
                  <a:lnTo>
                    <a:pt x="4550" y="43516"/>
                  </a:lnTo>
                  <a:lnTo>
                    <a:pt x="4287" y="42869"/>
                  </a:lnTo>
                  <a:lnTo>
                    <a:pt x="4044" y="42222"/>
                  </a:lnTo>
                  <a:lnTo>
                    <a:pt x="3822" y="41555"/>
                  </a:lnTo>
                  <a:lnTo>
                    <a:pt x="3599" y="40908"/>
                  </a:lnTo>
                  <a:lnTo>
                    <a:pt x="3397" y="40240"/>
                  </a:lnTo>
                  <a:lnTo>
                    <a:pt x="3215" y="39553"/>
                  </a:lnTo>
                  <a:lnTo>
                    <a:pt x="3033" y="38886"/>
                  </a:lnTo>
                  <a:lnTo>
                    <a:pt x="2892" y="38198"/>
                  </a:lnTo>
                  <a:lnTo>
                    <a:pt x="2750" y="37511"/>
                  </a:lnTo>
                  <a:lnTo>
                    <a:pt x="2629" y="36823"/>
                  </a:lnTo>
                  <a:lnTo>
                    <a:pt x="2528" y="36115"/>
                  </a:lnTo>
                  <a:lnTo>
                    <a:pt x="2427" y="35408"/>
                  </a:lnTo>
                  <a:lnTo>
                    <a:pt x="2366" y="34720"/>
                  </a:lnTo>
                  <a:lnTo>
                    <a:pt x="2305" y="34012"/>
                  </a:lnTo>
                  <a:lnTo>
                    <a:pt x="2265" y="33284"/>
                  </a:lnTo>
                  <a:lnTo>
                    <a:pt x="2245" y="32557"/>
                  </a:lnTo>
                  <a:lnTo>
                    <a:pt x="2224" y="31808"/>
                  </a:lnTo>
                  <a:lnTo>
                    <a:pt x="2245" y="31080"/>
                  </a:lnTo>
                  <a:lnTo>
                    <a:pt x="2285" y="30332"/>
                  </a:lnTo>
                  <a:lnTo>
                    <a:pt x="2325" y="29604"/>
                  </a:lnTo>
                  <a:lnTo>
                    <a:pt x="2386" y="28876"/>
                  </a:lnTo>
                  <a:lnTo>
                    <a:pt x="2467" y="28148"/>
                  </a:lnTo>
                  <a:lnTo>
                    <a:pt x="2568" y="27420"/>
                  </a:lnTo>
                  <a:lnTo>
                    <a:pt x="2689" y="26713"/>
                  </a:lnTo>
                  <a:lnTo>
                    <a:pt x="2831" y="26005"/>
                  </a:lnTo>
                  <a:lnTo>
                    <a:pt x="2993" y="25277"/>
                  </a:lnTo>
                  <a:lnTo>
                    <a:pt x="3154" y="24589"/>
                  </a:lnTo>
                  <a:lnTo>
                    <a:pt x="3336" y="23882"/>
                  </a:lnTo>
                  <a:lnTo>
                    <a:pt x="3539" y="23194"/>
                  </a:lnTo>
                  <a:lnTo>
                    <a:pt x="3761" y="22507"/>
                  </a:lnTo>
                  <a:lnTo>
                    <a:pt x="4004" y="21819"/>
                  </a:lnTo>
                  <a:lnTo>
                    <a:pt x="4267" y="21152"/>
                  </a:lnTo>
                  <a:lnTo>
                    <a:pt x="4529" y="20464"/>
                  </a:lnTo>
                  <a:lnTo>
                    <a:pt x="4813" y="19817"/>
                  </a:lnTo>
                  <a:lnTo>
                    <a:pt x="5116" y="19150"/>
                  </a:lnTo>
                  <a:lnTo>
                    <a:pt x="5439" y="18503"/>
                  </a:lnTo>
                  <a:lnTo>
                    <a:pt x="5783" y="17856"/>
                  </a:lnTo>
                  <a:lnTo>
                    <a:pt x="6147" y="17229"/>
                  </a:lnTo>
                  <a:lnTo>
                    <a:pt x="6511" y="16602"/>
                  </a:lnTo>
                  <a:lnTo>
                    <a:pt x="6895" y="15975"/>
                  </a:lnTo>
                  <a:lnTo>
                    <a:pt x="7300" y="15369"/>
                  </a:lnTo>
                  <a:lnTo>
                    <a:pt x="7704" y="14762"/>
                  </a:lnTo>
                  <a:lnTo>
                    <a:pt x="8149" y="14176"/>
                  </a:lnTo>
                  <a:lnTo>
                    <a:pt x="8594" y="13589"/>
                  </a:lnTo>
                  <a:lnTo>
                    <a:pt x="9059" y="13023"/>
                  </a:lnTo>
                  <a:lnTo>
                    <a:pt x="9544" y="12457"/>
                  </a:lnTo>
                  <a:lnTo>
                    <a:pt x="10030" y="11891"/>
                  </a:lnTo>
                  <a:lnTo>
                    <a:pt x="10535" y="11365"/>
                  </a:lnTo>
                  <a:lnTo>
                    <a:pt x="11061" y="10839"/>
                  </a:lnTo>
                  <a:lnTo>
                    <a:pt x="11587" y="10313"/>
                  </a:lnTo>
                  <a:lnTo>
                    <a:pt x="12133" y="9808"/>
                  </a:lnTo>
                  <a:lnTo>
                    <a:pt x="12679" y="9343"/>
                  </a:lnTo>
                  <a:lnTo>
                    <a:pt x="13245" y="8858"/>
                  </a:lnTo>
                  <a:lnTo>
                    <a:pt x="13811" y="8413"/>
                  </a:lnTo>
                  <a:lnTo>
                    <a:pt x="14397" y="7968"/>
                  </a:lnTo>
                  <a:lnTo>
                    <a:pt x="14984" y="7543"/>
                  </a:lnTo>
                  <a:lnTo>
                    <a:pt x="15590" y="7139"/>
                  </a:lnTo>
                  <a:lnTo>
                    <a:pt x="16197" y="6755"/>
                  </a:lnTo>
                  <a:lnTo>
                    <a:pt x="16824" y="6370"/>
                  </a:lnTo>
                  <a:lnTo>
                    <a:pt x="17451" y="6006"/>
                  </a:lnTo>
                  <a:lnTo>
                    <a:pt x="18078" y="5663"/>
                  </a:lnTo>
                  <a:lnTo>
                    <a:pt x="18725" y="5339"/>
                  </a:lnTo>
                  <a:lnTo>
                    <a:pt x="19372" y="5016"/>
                  </a:lnTo>
                  <a:lnTo>
                    <a:pt x="20039" y="4712"/>
                  </a:lnTo>
                  <a:lnTo>
                    <a:pt x="20706" y="4429"/>
                  </a:lnTo>
                  <a:lnTo>
                    <a:pt x="21374" y="4166"/>
                  </a:lnTo>
                  <a:lnTo>
                    <a:pt x="22061" y="3924"/>
                  </a:lnTo>
                  <a:lnTo>
                    <a:pt x="22749" y="3701"/>
                  </a:lnTo>
                  <a:lnTo>
                    <a:pt x="23436" y="3479"/>
                  </a:lnTo>
                  <a:lnTo>
                    <a:pt x="24124" y="3277"/>
                  </a:lnTo>
                  <a:lnTo>
                    <a:pt x="24831" y="3095"/>
                  </a:lnTo>
                  <a:lnTo>
                    <a:pt x="25539" y="2933"/>
                  </a:lnTo>
                  <a:lnTo>
                    <a:pt x="26267" y="2791"/>
                  </a:lnTo>
                  <a:lnTo>
                    <a:pt x="26975" y="2650"/>
                  </a:lnTo>
                  <a:lnTo>
                    <a:pt x="27703" y="2549"/>
                  </a:lnTo>
                  <a:lnTo>
                    <a:pt x="28431" y="2447"/>
                  </a:lnTo>
                  <a:lnTo>
                    <a:pt x="29179" y="2367"/>
                  </a:lnTo>
                  <a:lnTo>
                    <a:pt x="29907" y="2306"/>
                  </a:lnTo>
                  <a:lnTo>
                    <a:pt x="30655" y="2265"/>
                  </a:lnTo>
                  <a:lnTo>
                    <a:pt x="31363" y="2245"/>
                  </a:lnTo>
                  <a:close/>
                  <a:moveTo>
                    <a:pt x="31363" y="1901"/>
                  </a:moveTo>
                  <a:lnTo>
                    <a:pt x="30635" y="1942"/>
                  </a:lnTo>
                  <a:lnTo>
                    <a:pt x="29887" y="1982"/>
                  </a:lnTo>
                  <a:lnTo>
                    <a:pt x="29138" y="2043"/>
                  </a:lnTo>
                  <a:lnTo>
                    <a:pt x="28390" y="2124"/>
                  </a:lnTo>
                  <a:lnTo>
                    <a:pt x="27662" y="2205"/>
                  </a:lnTo>
                  <a:lnTo>
                    <a:pt x="26934" y="2326"/>
                  </a:lnTo>
                  <a:lnTo>
                    <a:pt x="26206" y="2447"/>
                  </a:lnTo>
                  <a:lnTo>
                    <a:pt x="25478" y="2609"/>
                  </a:lnTo>
                  <a:lnTo>
                    <a:pt x="24750" y="2771"/>
                  </a:lnTo>
                  <a:lnTo>
                    <a:pt x="24043" y="2953"/>
                  </a:lnTo>
                  <a:lnTo>
                    <a:pt x="23335" y="3155"/>
                  </a:lnTo>
                  <a:lnTo>
                    <a:pt x="22647" y="3378"/>
                  </a:lnTo>
                  <a:lnTo>
                    <a:pt x="21940" y="3600"/>
                  </a:lnTo>
                  <a:lnTo>
                    <a:pt x="21252" y="3863"/>
                  </a:lnTo>
                  <a:lnTo>
                    <a:pt x="20585" y="4126"/>
                  </a:lnTo>
                  <a:lnTo>
                    <a:pt x="19897" y="4409"/>
                  </a:lnTo>
                  <a:lnTo>
                    <a:pt x="19230" y="4712"/>
                  </a:lnTo>
                  <a:lnTo>
                    <a:pt x="18583" y="5036"/>
                  </a:lnTo>
                  <a:lnTo>
                    <a:pt x="17936" y="5359"/>
                  </a:lnTo>
                  <a:lnTo>
                    <a:pt x="17289" y="5723"/>
                  </a:lnTo>
                  <a:lnTo>
                    <a:pt x="16642" y="6087"/>
                  </a:lnTo>
                  <a:lnTo>
                    <a:pt x="16035" y="6471"/>
                  </a:lnTo>
                  <a:lnTo>
                    <a:pt x="15408" y="6856"/>
                  </a:lnTo>
                  <a:lnTo>
                    <a:pt x="14802" y="7280"/>
                  </a:lnTo>
                  <a:lnTo>
                    <a:pt x="14195" y="7705"/>
                  </a:lnTo>
                  <a:lnTo>
                    <a:pt x="13609" y="8150"/>
                  </a:lnTo>
                  <a:lnTo>
                    <a:pt x="13043" y="8615"/>
                  </a:lnTo>
                  <a:lnTo>
                    <a:pt x="12476" y="9080"/>
                  </a:lnTo>
                  <a:lnTo>
                    <a:pt x="11910" y="9565"/>
                  </a:lnTo>
                  <a:lnTo>
                    <a:pt x="11364" y="10071"/>
                  </a:lnTo>
                  <a:lnTo>
                    <a:pt x="10818" y="10597"/>
                  </a:lnTo>
                  <a:lnTo>
                    <a:pt x="10292" y="11122"/>
                  </a:lnTo>
                  <a:lnTo>
                    <a:pt x="9787" y="11668"/>
                  </a:lnTo>
                  <a:lnTo>
                    <a:pt x="9281" y="12234"/>
                  </a:lnTo>
                  <a:lnTo>
                    <a:pt x="8796" y="12801"/>
                  </a:lnTo>
                  <a:lnTo>
                    <a:pt x="8331" y="13387"/>
                  </a:lnTo>
                  <a:lnTo>
                    <a:pt x="7886" y="13973"/>
                  </a:lnTo>
                  <a:lnTo>
                    <a:pt x="7441" y="14580"/>
                  </a:lnTo>
                  <a:lnTo>
                    <a:pt x="7017" y="15187"/>
                  </a:lnTo>
                  <a:lnTo>
                    <a:pt x="6612" y="15793"/>
                  </a:lnTo>
                  <a:lnTo>
                    <a:pt x="6228" y="16420"/>
                  </a:lnTo>
                  <a:lnTo>
                    <a:pt x="5844" y="17067"/>
                  </a:lnTo>
                  <a:lnTo>
                    <a:pt x="5500" y="17694"/>
                  </a:lnTo>
                  <a:lnTo>
                    <a:pt x="5156" y="18361"/>
                  </a:lnTo>
                  <a:lnTo>
                    <a:pt x="4833" y="19008"/>
                  </a:lnTo>
                  <a:lnTo>
                    <a:pt x="4509" y="19676"/>
                  </a:lnTo>
                  <a:lnTo>
                    <a:pt x="4226" y="20343"/>
                  </a:lnTo>
                  <a:lnTo>
                    <a:pt x="3943" y="21031"/>
                  </a:lnTo>
                  <a:lnTo>
                    <a:pt x="3700" y="21698"/>
                  </a:lnTo>
                  <a:lnTo>
                    <a:pt x="3458" y="22385"/>
                  </a:lnTo>
                  <a:lnTo>
                    <a:pt x="3235" y="23093"/>
                  </a:lnTo>
                  <a:lnTo>
                    <a:pt x="3013" y="23801"/>
                  </a:lnTo>
                  <a:lnTo>
                    <a:pt x="2831" y="24509"/>
                  </a:lnTo>
                  <a:lnTo>
                    <a:pt x="2649" y="25216"/>
                  </a:lnTo>
                  <a:lnTo>
                    <a:pt x="2507" y="25924"/>
                  </a:lnTo>
                  <a:lnTo>
                    <a:pt x="2366" y="26652"/>
                  </a:lnTo>
                  <a:lnTo>
                    <a:pt x="2245" y="27380"/>
                  </a:lnTo>
                  <a:lnTo>
                    <a:pt x="2143" y="28108"/>
                  </a:lnTo>
                  <a:lnTo>
                    <a:pt x="2063" y="28836"/>
                  </a:lnTo>
                  <a:lnTo>
                    <a:pt x="2002" y="29584"/>
                  </a:lnTo>
                  <a:lnTo>
                    <a:pt x="1941" y="30312"/>
                  </a:lnTo>
                  <a:lnTo>
                    <a:pt x="1921" y="31060"/>
                  </a:lnTo>
                  <a:lnTo>
                    <a:pt x="1901" y="31808"/>
                  </a:lnTo>
                  <a:lnTo>
                    <a:pt x="1901" y="32557"/>
                  </a:lnTo>
                  <a:lnTo>
                    <a:pt x="1941" y="33305"/>
                  </a:lnTo>
                  <a:lnTo>
                    <a:pt x="1982" y="34033"/>
                  </a:lnTo>
                  <a:lnTo>
                    <a:pt x="2022" y="34761"/>
                  </a:lnTo>
                  <a:lnTo>
                    <a:pt x="2103" y="35468"/>
                  </a:lnTo>
                  <a:lnTo>
                    <a:pt x="2204" y="36176"/>
                  </a:lnTo>
                  <a:lnTo>
                    <a:pt x="2305" y="36904"/>
                  </a:lnTo>
                  <a:lnTo>
                    <a:pt x="2427" y="37592"/>
                  </a:lnTo>
                  <a:lnTo>
                    <a:pt x="2568" y="38299"/>
                  </a:lnTo>
                  <a:lnTo>
                    <a:pt x="2730" y="38987"/>
                  </a:lnTo>
                  <a:lnTo>
                    <a:pt x="2892" y="39695"/>
                  </a:lnTo>
                  <a:lnTo>
                    <a:pt x="3094" y="40382"/>
                  </a:lnTo>
                  <a:lnTo>
                    <a:pt x="3296" y="41049"/>
                  </a:lnTo>
                  <a:lnTo>
                    <a:pt x="3518" y="41737"/>
                  </a:lnTo>
                  <a:lnTo>
                    <a:pt x="3761" y="42404"/>
                  </a:lnTo>
                  <a:lnTo>
                    <a:pt x="4004" y="43051"/>
                  </a:lnTo>
                  <a:lnTo>
                    <a:pt x="4287" y="43718"/>
                  </a:lnTo>
                  <a:lnTo>
                    <a:pt x="4570" y="44366"/>
                  </a:lnTo>
                  <a:lnTo>
                    <a:pt x="4853" y="45013"/>
                  </a:lnTo>
                  <a:lnTo>
                    <a:pt x="5177" y="45639"/>
                  </a:lnTo>
                  <a:lnTo>
                    <a:pt x="5500" y="46266"/>
                  </a:lnTo>
                  <a:lnTo>
                    <a:pt x="5844" y="46893"/>
                  </a:lnTo>
                  <a:lnTo>
                    <a:pt x="6208" y="47500"/>
                  </a:lnTo>
                  <a:lnTo>
                    <a:pt x="6592" y="48106"/>
                  </a:lnTo>
                  <a:lnTo>
                    <a:pt x="6976" y="48693"/>
                  </a:lnTo>
                  <a:lnTo>
                    <a:pt x="7381" y="49299"/>
                  </a:lnTo>
                  <a:lnTo>
                    <a:pt x="7805" y="49866"/>
                  </a:lnTo>
                  <a:lnTo>
                    <a:pt x="8230" y="50432"/>
                  </a:lnTo>
                  <a:lnTo>
                    <a:pt x="8675" y="50998"/>
                  </a:lnTo>
                  <a:lnTo>
                    <a:pt x="9140" y="51544"/>
                  </a:lnTo>
                  <a:lnTo>
                    <a:pt x="9625" y="52090"/>
                  </a:lnTo>
                  <a:lnTo>
                    <a:pt x="10110" y="52616"/>
                  </a:lnTo>
                  <a:lnTo>
                    <a:pt x="10616" y="53141"/>
                  </a:lnTo>
                  <a:lnTo>
                    <a:pt x="11122" y="53647"/>
                  </a:lnTo>
                  <a:lnTo>
                    <a:pt x="11182" y="53687"/>
                  </a:lnTo>
                  <a:lnTo>
                    <a:pt x="11243" y="53687"/>
                  </a:lnTo>
                  <a:lnTo>
                    <a:pt x="11304" y="53667"/>
                  </a:lnTo>
                  <a:lnTo>
                    <a:pt x="11364" y="53647"/>
                  </a:lnTo>
                  <a:lnTo>
                    <a:pt x="51725" y="9525"/>
                  </a:lnTo>
                  <a:lnTo>
                    <a:pt x="51766" y="9464"/>
                  </a:lnTo>
                  <a:lnTo>
                    <a:pt x="51766" y="9403"/>
                  </a:lnTo>
                  <a:lnTo>
                    <a:pt x="51745" y="9343"/>
                  </a:lnTo>
                  <a:lnTo>
                    <a:pt x="51705" y="9282"/>
                  </a:lnTo>
                  <a:lnTo>
                    <a:pt x="51159" y="8817"/>
                  </a:lnTo>
                  <a:lnTo>
                    <a:pt x="50593" y="8372"/>
                  </a:lnTo>
                  <a:lnTo>
                    <a:pt x="50027" y="7927"/>
                  </a:lnTo>
                  <a:lnTo>
                    <a:pt x="49440" y="7503"/>
                  </a:lnTo>
                  <a:lnTo>
                    <a:pt x="48854" y="7078"/>
                  </a:lnTo>
                  <a:lnTo>
                    <a:pt x="48267" y="6694"/>
                  </a:lnTo>
                  <a:lnTo>
                    <a:pt x="47661" y="6310"/>
                  </a:lnTo>
                  <a:lnTo>
                    <a:pt x="47034" y="5946"/>
                  </a:lnTo>
                  <a:lnTo>
                    <a:pt x="46427" y="5602"/>
                  </a:lnTo>
                  <a:lnTo>
                    <a:pt x="45800" y="5258"/>
                  </a:lnTo>
                  <a:lnTo>
                    <a:pt x="45153" y="4935"/>
                  </a:lnTo>
                  <a:lnTo>
                    <a:pt x="44506" y="4631"/>
                  </a:lnTo>
                  <a:lnTo>
                    <a:pt x="43859" y="4348"/>
                  </a:lnTo>
                  <a:lnTo>
                    <a:pt x="43212" y="4065"/>
                  </a:lnTo>
                  <a:lnTo>
                    <a:pt x="42545" y="3822"/>
                  </a:lnTo>
                  <a:lnTo>
                    <a:pt x="41878" y="3580"/>
                  </a:lnTo>
                  <a:lnTo>
                    <a:pt x="41210" y="3357"/>
                  </a:lnTo>
                  <a:lnTo>
                    <a:pt x="40543" y="3135"/>
                  </a:lnTo>
                  <a:lnTo>
                    <a:pt x="39855" y="2953"/>
                  </a:lnTo>
                  <a:lnTo>
                    <a:pt x="39168" y="2771"/>
                  </a:lnTo>
                  <a:lnTo>
                    <a:pt x="38480" y="2609"/>
                  </a:lnTo>
                  <a:lnTo>
                    <a:pt x="37773" y="2468"/>
                  </a:lnTo>
                  <a:lnTo>
                    <a:pt x="37085" y="2326"/>
                  </a:lnTo>
                  <a:lnTo>
                    <a:pt x="36377" y="2225"/>
                  </a:lnTo>
                  <a:lnTo>
                    <a:pt x="35670" y="2124"/>
                  </a:lnTo>
                  <a:lnTo>
                    <a:pt x="34962" y="2043"/>
                  </a:lnTo>
                  <a:lnTo>
                    <a:pt x="34234" y="1982"/>
                  </a:lnTo>
                  <a:lnTo>
                    <a:pt x="33526" y="1942"/>
                  </a:lnTo>
                  <a:lnTo>
                    <a:pt x="32798" y="1922"/>
                  </a:lnTo>
                  <a:lnTo>
                    <a:pt x="32091" y="1901"/>
                  </a:lnTo>
                  <a:close/>
                  <a:moveTo>
                    <a:pt x="53019" y="10960"/>
                  </a:moveTo>
                  <a:lnTo>
                    <a:pt x="53505" y="11466"/>
                  </a:lnTo>
                  <a:lnTo>
                    <a:pt x="53970" y="11972"/>
                  </a:lnTo>
                  <a:lnTo>
                    <a:pt x="54435" y="12497"/>
                  </a:lnTo>
                  <a:lnTo>
                    <a:pt x="54880" y="13023"/>
                  </a:lnTo>
                  <a:lnTo>
                    <a:pt x="55324" y="13549"/>
                  </a:lnTo>
                  <a:lnTo>
                    <a:pt x="55749" y="14095"/>
                  </a:lnTo>
                  <a:lnTo>
                    <a:pt x="56154" y="14661"/>
                  </a:lnTo>
                  <a:lnTo>
                    <a:pt x="56538" y="15207"/>
                  </a:lnTo>
                  <a:lnTo>
                    <a:pt x="56922" y="15793"/>
                  </a:lnTo>
                  <a:lnTo>
                    <a:pt x="57286" y="16359"/>
                  </a:lnTo>
                  <a:lnTo>
                    <a:pt x="57650" y="16946"/>
                  </a:lnTo>
                  <a:lnTo>
                    <a:pt x="57973" y="17553"/>
                  </a:lnTo>
                  <a:lnTo>
                    <a:pt x="58297" y="18139"/>
                  </a:lnTo>
                  <a:lnTo>
                    <a:pt x="58621" y="18766"/>
                  </a:lnTo>
                  <a:lnTo>
                    <a:pt x="58924" y="19372"/>
                  </a:lnTo>
                  <a:lnTo>
                    <a:pt x="59187" y="19999"/>
                  </a:lnTo>
                  <a:lnTo>
                    <a:pt x="59470" y="20626"/>
                  </a:lnTo>
                  <a:lnTo>
                    <a:pt x="59712" y="21253"/>
                  </a:lnTo>
                  <a:lnTo>
                    <a:pt x="59955" y="21900"/>
                  </a:lnTo>
                  <a:lnTo>
                    <a:pt x="60178" y="22547"/>
                  </a:lnTo>
                  <a:lnTo>
                    <a:pt x="60380" y="23194"/>
                  </a:lnTo>
                  <a:lnTo>
                    <a:pt x="60582" y="23841"/>
                  </a:lnTo>
                  <a:lnTo>
                    <a:pt x="60764" y="24509"/>
                  </a:lnTo>
                  <a:lnTo>
                    <a:pt x="60926" y="25176"/>
                  </a:lnTo>
                  <a:lnTo>
                    <a:pt x="61067" y="25843"/>
                  </a:lnTo>
                  <a:lnTo>
                    <a:pt x="61209" y="26531"/>
                  </a:lnTo>
                  <a:lnTo>
                    <a:pt x="61330" y="27198"/>
                  </a:lnTo>
                  <a:lnTo>
                    <a:pt x="61431" y="27885"/>
                  </a:lnTo>
                  <a:lnTo>
                    <a:pt x="61512" y="28573"/>
                  </a:lnTo>
                  <a:lnTo>
                    <a:pt x="61593" y="29260"/>
                  </a:lnTo>
                  <a:lnTo>
                    <a:pt x="61633" y="29968"/>
                  </a:lnTo>
                  <a:lnTo>
                    <a:pt x="61674" y="30656"/>
                  </a:lnTo>
                  <a:lnTo>
                    <a:pt x="61714" y="31404"/>
                  </a:lnTo>
                  <a:lnTo>
                    <a:pt x="61714" y="32132"/>
                  </a:lnTo>
                  <a:lnTo>
                    <a:pt x="61694" y="32880"/>
                  </a:lnTo>
                  <a:lnTo>
                    <a:pt x="61674" y="33608"/>
                  </a:lnTo>
                  <a:lnTo>
                    <a:pt x="61613" y="34336"/>
                  </a:lnTo>
                  <a:lnTo>
                    <a:pt x="61553" y="35064"/>
                  </a:lnTo>
                  <a:lnTo>
                    <a:pt x="61472" y="35792"/>
                  </a:lnTo>
                  <a:lnTo>
                    <a:pt x="61371" y="36520"/>
                  </a:lnTo>
                  <a:lnTo>
                    <a:pt x="61249" y="37248"/>
                  </a:lnTo>
                  <a:lnTo>
                    <a:pt x="61108" y="37956"/>
                  </a:lnTo>
                  <a:lnTo>
                    <a:pt x="60966" y="38663"/>
                  </a:lnTo>
                  <a:lnTo>
                    <a:pt x="60784" y="39371"/>
                  </a:lnTo>
                  <a:lnTo>
                    <a:pt x="60602" y="40058"/>
                  </a:lnTo>
                  <a:lnTo>
                    <a:pt x="60400" y="40766"/>
                  </a:lnTo>
                  <a:lnTo>
                    <a:pt x="60178" y="41454"/>
                  </a:lnTo>
                  <a:lnTo>
                    <a:pt x="59935" y="42121"/>
                  </a:lnTo>
                  <a:lnTo>
                    <a:pt x="59692" y="42809"/>
                  </a:lnTo>
                  <a:lnTo>
                    <a:pt x="59409" y="43476"/>
                  </a:lnTo>
                  <a:lnTo>
                    <a:pt x="59126" y="44143"/>
                  </a:lnTo>
                  <a:lnTo>
                    <a:pt x="58823" y="44790"/>
                  </a:lnTo>
                  <a:lnTo>
                    <a:pt x="58499" y="45437"/>
                  </a:lnTo>
                  <a:lnTo>
                    <a:pt x="58155" y="46084"/>
                  </a:lnTo>
                  <a:lnTo>
                    <a:pt x="57812" y="46731"/>
                  </a:lnTo>
                  <a:lnTo>
                    <a:pt x="57427" y="47358"/>
                  </a:lnTo>
                  <a:lnTo>
                    <a:pt x="57043" y="47965"/>
                  </a:lnTo>
                  <a:lnTo>
                    <a:pt x="56659" y="48572"/>
                  </a:lnTo>
                  <a:lnTo>
                    <a:pt x="56234" y="49178"/>
                  </a:lnTo>
                  <a:lnTo>
                    <a:pt x="55810" y="49765"/>
                  </a:lnTo>
                  <a:lnTo>
                    <a:pt x="55345" y="50351"/>
                  </a:lnTo>
                  <a:lnTo>
                    <a:pt x="54880" y="50937"/>
                  </a:lnTo>
                  <a:lnTo>
                    <a:pt x="54415" y="51504"/>
                  </a:lnTo>
                  <a:lnTo>
                    <a:pt x="53909" y="52050"/>
                  </a:lnTo>
                  <a:lnTo>
                    <a:pt x="53404" y="52595"/>
                  </a:lnTo>
                  <a:lnTo>
                    <a:pt x="52878" y="53121"/>
                  </a:lnTo>
                  <a:lnTo>
                    <a:pt x="52352" y="53627"/>
                  </a:lnTo>
                  <a:lnTo>
                    <a:pt x="51806" y="54132"/>
                  </a:lnTo>
                  <a:lnTo>
                    <a:pt x="51260" y="54618"/>
                  </a:lnTo>
                  <a:lnTo>
                    <a:pt x="50694" y="55083"/>
                  </a:lnTo>
                  <a:lnTo>
                    <a:pt x="50128" y="55528"/>
                  </a:lnTo>
                  <a:lnTo>
                    <a:pt x="49541" y="55972"/>
                  </a:lnTo>
                  <a:lnTo>
                    <a:pt x="48955" y="56397"/>
                  </a:lnTo>
                  <a:lnTo>
                    <a:pt x="48348" y="56801"/>
                  </a:lnTo>
                  <a:lnTo>
                    <a:pt x="47742" y="57206"/>
                  </a:lnTo>
                  <a:lnTo>
                    <a:pt x="47115" y="57570"/>
                  </a:lnTo>
                  <a:lnTo>
                    <a:pt x="46488" y="57934"/>
                  </a:lnTo>
                  <a:lnTo>
                    <a:pt x="45861" y="58278"/>
                  </a:lnTo>
                  <a:lnTo>
                    <a:pt x="45214" y="58621"/>
                  </a:lnTo>
                  <a:lnTo>
                    <a:pt x="44567" y="58925"/>
                  </a:lnTo>
                  <a:lnTo>
                    <a:pt x="43900" y="59228"/>
                  </a:lnTo>
                  <a:lnTo>
                    <a:pt x="43232" y="59511"/>
                  </a:lnTo>
                  <a:lnTo>
                    <a:pt x="42565" y="59774"/>
                  </a:lnTo>
                  <a:lnTo>
                    <a:pt x="41898" y="60017"/>
                  </a:lnTo>
                  <a:lnTo>
                    <a:pt x="41210" y="60259"/>
                  </a:lnTo>
                  <a:lnTo>
                    <a:pt x="40503" y="60482"/>
                  </a:lnTo>
                  <a:lnTo>
                    <a:pt x="39815" y="60664"/>
                  </a:lnTo>
                  <a:lnTo>
                    <a:pt x="39107" y="60846"/>
                  </a:lnTo>
                  <a:lnTo>
                    <a:pt x="38400" y="61007"/>
                  </a:lnTo>
                  <a:lnTo>
                    <a:pt x="37692" y="61169"/>
                  </a:lnTo>
                  <a:lnTo>
                    <a:pt x="36964" y="61291"/>
                  </a:lnTo>
                  <a:lnTo>
                    <a:pt x="36236" y="61412"/>
                  </a:lnTo>
                  <a:lnTo>
                    <a:pt x="35508" y="61513"/>
                  </a:lnTo>
                  <a:lnTo>
                    <a:pt x="34780" y="61574"/>
                  </a:lnTo>
                  <a:lnTo>
                    <a:pt x="34032" y="61634"/>
                  </a:lnTo>
                  <a:lnTo>
                    <a:pt x="33284" y="61675"/>
                  </a:lnTo>
                  <a:lnTo>
                    <a:pt x="32596" y="61715"/>
                  </a:lnTo>
                  <a:lnTo>
                    <a:pt x="31909" y="61715"/>
                  </a:lnTo>
                  <a:lnTo>
                    <a:pt x="31201" y="61695"/>
                  </a:lnTo>
                  <a:lnTo>
                    <a:pt x="30513" y="61675"/>
                  </a:lnTo>
                  <a:lnTo>
                    <a:pt x="29826" y="61634"/>
                  </a:lnTo>
                  <a:lnTo>
                    <a:pt x="29138" y="61574"/>
                  </a:lnTo>
                  <a:lnTo>
                    <a:pt x="28451" y="61513"/>
                  </a:lnTo>
                  <a:lnTo>
                    <a:pt x="27763" y="61412"/>
                  </a:lnTo>
                  <a:lnTo>
                    <a:pt x="27096" y="61311"/>
                  </a:lnTo>
                  <a:lnTo>
                    <a:pt x="26409" y="61189"/>
                  </a:lnTo>
                  <a:lnTo>
                    <a:pt x="25741" y="61048"/>
                  </a:lnTo>
                  <a:lnTo>
                    <a:pt x="25074" y="60906"/>
                  </a:lnTo>
                  <a:lnTo>
                    <a:pt x="24407" y="60745"/>
                  </a:lnTo>
                  <a:lnTo>
                    <a:pt x="23760" y="60563"/>
                  </a:lnTo>
                  <a:lnTo>
                    <a:pt x="23092" y="60360"/>
                  </a:lnTo>
                  <a:lnTo>
                    <a:pt x="22445" y="60158"/>
                  </a:lnTo>
                  <a:lnTo>
                    <a:pt x="21798" y="59915"/>
                  </a:lnTo>
                  <a:lnTo>
                    <a:pt x="21171" y="59693"/>
                  </a:lnTo>
                  <a:lnTo>
                    <a:pt x="20544" y="59430"/>
                  </a:lnTo>
                  <a:lnTo>
                    <a:pt x="19897" y="59167"/>
                  </a:lnTo>
                  <a:lnTo>
                    <a:pt x="19291" y="58864"/>
                  </a:lnTo>
                  <a:lnTo>
                    <a:pt x="18664" y="58581"/>
                  </a:lnTo>
                  <a:lnTo>
                    <a:pt x="18057" y="58257"/>
                  </a:lnTo>
                  <a:lnTo>
                    <a:pt x="17451" y="57934"/>
                  </a:lnTo>
                  <a:lnTo>
                    <a:pt x="16864" y="57590"/>
                  </a:lnTo>
                  <a:lnTo>
                    <a:pt x="16278" y="57226"/>
                  </a:lnTo>
                  <a:lnTo>
                    <a:pt x="15691" y="56862"/>
                  </a:lnTo>
                  <a:lnTo>
                    <a:pt x="15125" y="56478"/>
                  </a:lnTo>
                  <a:lnTo>
                    <a:pt x="14559" y="56074"/>
                  </a:lnTo>
                  <a:lnTo>
                    <a:pt x="13993" y="55669"/>
                  </a:lnTo>
                  <a:lnTo>
                    <a:pt x="13447" y="55244"/>
                  </a:lnTo>
                  <a:lnTo>
                    <a:pt x="12901" y="54800"/>
                  </a:lnTo>
                  <a:lnTo>
                    <a:pt x="53019" y="10960"/>
                  </a:lnTo>
                  <a:close/>
                  <a:moveTo>
                    <a:pt x="52999" y="10556"/>
                  </a:moveTo>
                  <a:lnTo>
                    <a:pt x="52938" y="10576"/>
                  </a:lnTo>
                  <a:lnTo>
                    <a:pt x="52898" y="10617"/>
                  </a:lnTo>
                  <a:lnTo>
                    <a:pt x="12557" y="54698"/>
                  </a:lnTo>
                  <a:lnTo>
                    <a:pt x="12517" y="54759"/>
                  </a:lnTo>
                  <a:lnTo>
                    <a:pt x="12497" y="54820"/>
                  </a:lnTo>
                  <a:lnTo>
                    <a:pt x="12517" y="54880"/>
                  </a:lnTo>
                  <a:lnTo>
                    <a:pt x="12557" y="54941"/>
                  </a:lnTo>
                  <a:lnTo>
                    <a:pt x="13083" y="55366"/>
                  </a:lnTo>
                  <a:lnTo>
                    <a:pt x="13609" y="55770"/>
                  </a:lnTo>
                  <a:lnTo>
                    <a:pt x="14134" y="56175"/>
                  </a:lnTo>
                  <a:lnTo>
                    <a:pt x="14680" y="56559"/>
                  </a:lnTo>
                  <a:lnTo>
                    <a:pt x="15206" y="56943"/>
                  </a:lnTo>
                  <a:lnTo>
                    <a:pt x="15772" y="57307"/>
                  </a:lnTo>
                  <a:lnTo>
                    <a:pt x="16318" y="57651"/>
                  </a:lnTo>
                  <a:lnTo>
                    <a:pt x="16884" y="57994"/>
                  </a:lnTo>
                  <a:lnTo>
                    <a:pt x="17471" y="58318"/>
                  </a:lnTo>
                  <a:lnTo>
                    <a:pt x="18037" y="58621"/>
                  </a:lnTo>
                  <a:lnTo>
                    <a:pt x="18623" y="58925"/>
                  </a:lnTo>
                  <a:lnTo>
                    <a:pt x="19230" y="59208"/>
                  </a:lnTo>
                  <a:lnTo>
                    <a:pt x="19817" y="59491"/>
                  </a:lnTo>
                  <a:lnTo>
                    <a:pt x="20423" y="59754"/>
                  </a:lnTo>
                  <a:lnTo>
                    <a:pt x="21030" y="59996"/>
                  </a:lnTo>
                  <a:lnTo>
                    <a:pt x="21636" y="60219"/>
                  </a:lnTo>
                  <a:lnTo>
                    <a:pt x="22263" y="60441"/>
                  </a:lnTo>
                  <a:lnTo>
                    <a:pt x="22890" y="60643"/>
                  </a:lnTo>
                  <a:lnTo>
                    <a:pt x="23497" y="60825"/>
                  </a:lnTo>
                  <a:lnTo>
                    <a:pt x="24144" y="61007"/>
                  </a:lnTo>
                  <a:lnTo>
                    <a:pt x="24771" y="61169"/>
                  </a:lnTo>
                  <a:lnTo>
                    <a:pt x="25418" y="61331"/>
                  </a:lnTo>
                  <a:lnTo>
                    <a:pt x="26045" y="61452"/>
                  </a:lnTo>
                  <a:lnTo>
                    <a:pt x="26692" y="61574"/>
                  </a:lnTo>
                  <a:lnTo>
                    <a:pt x="27339" y="61695"/>
                  </a:lnTo>
                  <a:lnTo>
                    <a:pt x="28006" y="61776"/>
                  </a:lnTo>
                  <a:lnTo>
                    <a:pt x="28653" y="61857"/>
                  </a:lnTo>
                  <a:lnTo>
                    <a:pt x="29300" y="61938"/>
                  </a:lnTo>
                  <a:lnTo>
                    <a:pt x="29967" y="61978"/>
                  </a:lnTo>
                  <a:lnTo>
                    <a:pt x="30635" y="62018"/>
                  </a:lnTo>
                  <a:lnTo>
                    <a:pt x="31302" y="62039"/>
                  </a:lnTo>
                  <a:lnTo>
                    <a:pt x="32637" y="62039"/>
                  </a:lnTo>
                  <a:lnTo>
                    <a:pt x="33304" y="62018"/>
                  </a:lnTo>
                  <a:lnTo>
                    <a:pt x="34052" y="61978"/>
                  </a:lnTo>
                  <a:lnTo>
                    <a:pt x="34800" y="61917"/>
                  </a:lnTo>
                  <a:lnTo>
                    <a:pt x="35548" y="61836"/>
                  </a:lnTo>
                  <a:lnTo>
                    <a:pt x="36276" y="61735"/>
                  </a:lnTo>
                  <a:lnTo>
                    <a:pt x="37025" y="61614"/>
                  </a:lnTo>
                  <a:lnTo>
                    <a:pt x="37752" y="61493"/>
                  </a:lnTo>
                  <a:lnTo>
                    <a:pt x="38460" y="61351"/>
                  </a:lnTo>
                  <a:lnTo>
                    <a:pt x="39188" y="61169"/>
                  </a:lnTo>
                  <a:lnTo>
                    <a:pt x="39896" y="60987"/>
                  </a:lnTo>
                  <a:lnTo>
                    <a:pt x="40604" y="60785"/>
                  </a:lnTo>
                  <a:lnTo>
                    <a:pt x="41311" y="60583"/>
                  </a:lnTo>
                  <a:lnTo>
                    <a:pt x="41999" y="60340"/>
                  </a:lnTo>
                  <a:lnTo>
                    <a:pt x="42686" y="60077"/>
                  </a:lnTo>
                  <a:lnTo>
                    <a:pt x="43374" y="59814"/>
                  </a:lnTo>
                  <a:lnTo>
                    <a:pt x="44041" y="59531"/>
                  </a:lnTo>
                  <a:lnTo>
                    <a:pt x="44708" y="59228"/>
                  </a:lnTo>
                  <a:lnTo>
                    <a:pt x="45376" y="58925"/>
                  </a:lnTo>
                  <a:lnTo>
                    <a:pt x="46023" y="58581"/>
                  </a:lnTo>
                  <a:lnTo>
                    <a:pt x="46650" y="58237"/>
                  </a:lnTo>
                  <a:lnTo>
                    <a:pt x="47297" y="57873"/>
                  </a:lnTo>
                  <a:lnTo>
                    <a:pt x="47924" y="57489"/>
                  </a:lnTo>
                  <a:lnTo>
                    <a:pt x="48530" y="57085"/>
                  </a:lnTo>
                  <a:lnTo>
                    <a:pt x="49137" y="56680"/>
                  </a:lnTo>
                  <a:lnTo>
                    <a:pt x="49744" y="56235"/>
                  </a:lnTo>
                  <a:lnTo>
                    <a:pt x="50330" y="55811"/>
                  </a:lnTo>
                  <a:lnTo>
                    <a:pt x="50916" y="55346"/>
                  </a:lnTo>
                  <a:lnTo>
                    <a:pt x="51483" y="54860"/>
                  </a:lnTo>
                  <a:lnTo>
                    <a:pt x="52028" y="54375"/>
                  </a:lnTo>
                  <a:lnTo>
                    <a:pt x="52574" y="53869"/>
                  </a:lnTo>
                  <a:lnTo>
                    <a:pt x="53120" y="53364"/>
                  </a:lnTo>
                  <a:lnTo>
                    <a:pt x="53646" y="52818"/>
                  </a:lnTo>
                  <a:lnTo>
                    <a:pt x="54152" y="52272"/>
                  </a:lnTo>
                  <a:lnTo>
                    <a:pt x="54657" y="51706"/>
                  </a:lnTo>
                  <a:lnTo>
                    <a:pt x="55143" y="51140"/>
                  </a:lnTo>
                  <a:lnTo>
                    <a:pt x="55608" y="50553"/>
                  </a:lnTo>
                  <a:lnTo>
                    <a:pt x="56073" y="49967"/>
                  </a:lnTo>
                  <a:lnTo>
                    <a:pt x="56497" y="49380"/>
                  </a:lnTo>
                  <a:lnTo>
                    <a:pt x="56922" y="48774"/>
                  </a:lnTo>
                  <a:lnTo>
                    <a:pt x="57326" y="48147"/>
                  </a:lnTo>
                  <a:lnTo>
                    <a:pt x="57731" y="47520"/>
                  </a:lnTo>
                  <a:lnTo>
                    <a:pt x="58095" y="46893"/>
                  </a:lnTo>
                  <a:lnTo>
                    <a:pt x="58459" y="46246"/>
                  </a:lnTo>
                  <a:lnTo>
                    <a:pt x="58802" y="45599"/>
                  </a:lnTo>
                  <a:lnTo>
                    <a:pt x="59126" y="44932"/>
                  </a:lnTo>
                  <a:lnTo>
                    <a:pt x="59429" y="44285"/>
                  </a:lnTo>
                  <a:lnTo>
                    <a:pt x="59712" y="43597"/>
                  </a:lnTo>
                  <a:lnTo>
                    <a:pt x="59996" y="42930"/>
                  </a:lnTo>
                  <a:lnTo>
                    <a:pt x="60258" y="42242"/>
                  </a:lnTo>
                  <a:lnTo>
                    <a:pt x="60501" y="41555"/>
                  </a:lnTo>
                  <a:lnTo>
                    <a:pt x="60723" y="40867"/>
                  </a:lnTo>
                  <a:lnTo>
                    <a:pt x="60926" y="40160"/>
                  </a:lnTo>
                  <a:lnTo>
                    <a:pt x="61108" y="39452"/>
                  </a:lnTo>
                  <a:lnTo>
                    <a:pt x="61290" y="38744"/>
                  </a:lnTo>
                  <a:lnTo>
                    <a:pt x="61431" y="38016"/>
                  </a:lnTo>
                  <a:lnTo>
                    <a:pt x="61573" y="37288"/>
                  </a:lnTo>
                  <a:lnTo>
                    <a:pt x="61694" y="36580"/>
                  </a:lnTo>
                  <a:lnTo>
                    <a:pt x="61795" y="35832"/>
                  </a:lnTo>
                  <a:lnTo>
                    <a:pt x="61876" y="35104"/>
                  </a:lnTo>
                  <a:lnTo>
                    <a:pt x="61957" y="34376"/>
                  </a:lnTo>
                  <a:lnTo>
                    <a:pt x="61997" y="33628"/>
                  </a:lnTo>
                  <a:lnTo>
                    <a:pt x="62038" y="32880"/>
                  </a:lnTo>
                  <a:lnTo>
                    <a:pt x="62038" y="32132"/>
                  </a:lnTo>
                  <a:lnTo>
                    <a:pt x="62038" y="31384"/>
                  </a:lnTo>
                  <a:lnTo>
                    <a:pt x="62018" y="30636"/>
                  </a:lnTo>
                  <a:lnTo>
                    <a:pt x="61977" y="29928"/>
                  </a:lnTo>
                  <a:lnTo>
                    <a:pt x="61917" y="29220"/>
                  </a:lnTo>
                  <a:lnTo>
                    <a:pt x="61836" y="28512"/>
                  </a:lnTo>
                  <a:lnTo>
                    <a:pt x="61755" y="27825"/>
                  </a:lnTo>
                  <a:lnTo>
                    <a:pt x="61654" y="27117"/>
                  </a:lnTo>
                  <a:lnTo>
                    <a:pt x="61532" y="26430"/>
                  </a:lnTo>
                  <a:lnTo>
                    <a:pt x="61391" y="25742"/>
                  </a:lnTo>
                  <a:lnTo>
                    <a:pt x="61249" y="25055"/>
                  </a:lnTo>
                  <a:lnTo>
                    <a:pt x="61067" y="24387"/>
                  </a:lnTo>
                  <a:lnTo>
                    <a:pt x="60885" y="23700"/>
                  </a:lnTo>
                  <a:lnTo>
                    <a:pt x="60683" y="23032"/>
                  </a:lnTo>
                  <a:lnTo>
                    <a:pt x="60481" y="22385"/>
                  </a:lnTo>
                  <a:lnTo>
                    <a:pt x="60238" y="21718"/>
                  </a:lnTo>
                  <a:lnTo>
                    <a:pt x="59996" y="21071"/>
                  </a:lnTo>
                  <a:lnTo>
                    <a:pt x="59733" y="20424"/>
                  </a:lnTo>
                  <a:lnTo>
                    <a:pt x="59470" y="19777"/>
                  </a:lnTo>
                  <a:lnTo>
                    <a:pt x="59187" y="19150"/>
                  </a:lnTo>
                  <a:lnTo>
                    <a:pt x="58863" y="18523"/>
                  </a:lnTo>
                  <a:lnTo>
                    <a:pt x="58560" y="17896"/>
                  </a:lnTo>
                  <a:lnTo>
                    <a:pt x="58216" y="17290"/>
                  </a:lnTo>
                  <a:lnTo>
                    <a:pt x="57872" y="16683"/>
                  </a:lnTo>
                  <a:lnTo>
                    <a:pt x="57508" y="16097"/>
                  </a:lnTo>
                  <a:lnTo>
                    <a:pt x="57144" y="15510"/>
                  </a:lnTo>
                  <a:lnTo>
                    <a:pt x="56740" y="14924"/>
                  </a:lnTo>
                  <a:lnTo>
                    <a:pt x="56336" y="14358"/>
                  </a:lnTo>
                  <a:lnTo>
                    <a:pt x="55931" y="13791"/>
                  </a:lnTo>
                  <a:lnTo>
                    <a:pt x="55486" y="13225"/>
                  </a:lnTo>
                  <a:lnTo>
                    <a:pt x="55041" y="12679"/>
                  </a:lnTo>
                  <a:lnTo>
                    <a:pt x="54576" y="12154"/>
                  </a:lnTo>
                  <a:lnTo>
                    <a:pt x="54111" y="11628"/>
                  </a:lnTo>
                  <a:lnTo>
                    <a:pt x="53626" y="11102"/>
                  </a:lnTo>
                  <a:lnTo>
                    <a:pt x="53120" y="10597"/>
                  </a:lnTo>
                  <a:lnTo>
                    <a:pt x="53080" y="10576"/>
                  </a:lnTo>
                  <a:lnTo>
                    <a:pt x="52999" y="10556"/>
                  </a:lnTo>
                  <a:close/>
                  <a:moveTo>
                    <a:pt x="32010" y="324"/>
                  </a:moveTo>
                  <a:lnTo>
                    <a:pt x="32738" y="344"/>
                  </a:lnTo>
                  <a:lnTo>
                    <a:pt x="33486" y="365"/>
                  </a:lnTo>
                  <a:lnTo>
                    <a:pt x="34214" y="405"/>
                  </a:lnTo>
                  <a:lnTo>
                    <a:pt x="34962" y="466"/>
                  </a:lnTo>
                  <a:lnTo>
                    <a:pt x="35690" y="547"/>
                  </a:lnTo>
                  <a:lnTo>
                    <a:pt x="36418" y="628"/>
                  </a:lnTo>
                  <a:lnTo>
                    <a:pt x="37126" y="749"/>
                  </a:lnTo>
                  <a:lnTo>
                    <a:pt x="37854" y="870"/>
                  </a:lnTo>
                  <a:lnTo>
                    <a:pt x="38561" y="1012"/>
                  </a:lnTo>
                  <a:lnTo>
                    <a:pt x="39269" y="1174"/>
                  </a:lnTo>
                  <a:lnTo>
                    <a:pt x="39977" y="1335"/>
                  </a:lnTo>
                  <a:lnTo>
                    <a:pt x="40685" y="1538"/>
                  </a:lnTo>
                  <a:lnTo>
                    <a:pt x="41372" y="1740"/>
                  </a:lnTo>
                  <a:lnTo>
                    <a:pt x="42080" y="1962"/>
                  </a:lnTo>
                  <a:lnTo>
                    <a:pt x="42747" y="2205"/>
                  </a:lnTo>
                  <a:lnTo>
                    <a:pt x="43435" y="2468"/>
                  </a:lnTo>
                  <a:lnTo>
                    <a:pt x="44102" y="2731"/>
                  </a:lnTo>
                  <a:lnTo>
                    <a:pt x="44769" y="3014"/>
                  </a:lnTo>
                  <a:lnTo>
                    <a:pt x="45436" y="3317"/>
                  </a:lnTo>
                  <a:lnTo>
                    <a:pt x="46084" y="3641"/>
                  </a:lnTo>
                  <a:lnTo>
                    <a:pt x="46731" y="3964"/>
                  </a:lnTo>
                  <a:lnTo>
                    <a:pt x="47378" y="4308"/>
                  </a:lnTo>
                  <a:lnTo>
                    <a:pt x="48005" y="4672"/>
                  </a:lnTo>
                  <a:lnTo>
                    <a:pt x="48631" y="5056"/>
                  </a:lnTo>
                  <a:lnTo>
                    <a:pt x="49258" y="5460"/>
                  </a:lnTo>
                  <a:lnTo>
                    <a:pt x="49865" y="5865"/>
                  </a:lnTo>
                  <a:lnTo>
                    <a:pt x="50471" y="6289"/>
                  </a:lnTo>
                  <a:lnTo>
                    <a:pt x="51058" y="6734"/>
                  </a:lnTo>
                  <a:lnTo>
                    <a:pt x="51644" y="7179"/>
                  </a:lnTo>
                  <a:lnTo>
                    <a:pt x="52210" y="7644"/>
                  </a:lnTo>
                  <a:lnTo>
                    <a:pt x="52777" y="8130"/>
                  </a:lnTo>
                  <a:lnTo>
                    <a:pt x="53343" y="8635"/>
                  </a:lnTo>
                  <a:lnTo>
                    <a:pt x="53909" y="9161"/>
                  </a:lnTo>
                  <a:lnTo>
                    <a:pt x="54475" y="9727"/>
                  </a:lnTo>
                  <a:lnTo>
                    <a:pt x="55021" y="10293"/>
                  </a:lnTo>
                  <a:lnTo>
                    <a:pt x="55547" y="10859"/>
                  </a:lnTo>
                  <a:lnTo>
                    <a:pt x="56073" y="11446"/>
                  </a:lnTo>
                  <a:lnTo>
                    <a:pt x="56558" y="12052"/>
                  </a:lnTo>
                  <a:lnTo>
                    <a:pt x="57043" y="12659"/>
                  </a:lnTo>
                  <a:lnTo>
                    <a:pt x="57508" y="13266"/>
                  </a:lnTo>
                  <a:lnTo>
                    <a:pt x="57973" y="13913"/>
                  </a:lnTo>
                  <a:lnTo>
                    <a:pt x="58398" y="14540"/>
                  </a:lnTo>
                  <a:lnTo>
                    <a:pt x="58823" y="15187"/>
                  </a:lnTo>
                  <a:lnTo>
                    <a:pt x="59227" y="15854"/>
                  </a:lnTo>
                  <a:lnTo>
                    <a:pt x="59611" y="16521"/>
                  </a:lnTo>
                  <a:lnTo>
                    <a:pt x="59975" y="17189"/>
                  </a:lnTo>
                  <a:lnTo>
                    <a:pt x="60319" y="17876"/>
                  </a:lnTo>
                  <a:lnTo>
                    <a:pt x="60663" y="18564"/>
                  </a:lnTo>
                  <a:lnTo>
                    <a:pt x="60966" y="19271"/>
                  </a:lnTo>
                  <a:lnTo>
                    <a:pt x="61269" y="19979"/>
                  </a:lnTo>
                  <a:lnTo>
                    <a:pt x="61553" y="20707"/>
                  </a:lnTo>
                  <a:lnTo>
                    <a:pt x="61815" y="21415"/>
                  </a:lnTo>
                  <a:lnTo>
                    <a:pt x="62078" y="22143"/>
                  </a:lnTo>
                  <a:lnTo>
                    <a:pt x="62301" y="22891"/>
                  </a:lnTo>
                  <a:lnTo>
                    <a:pt x="62503" y="23639"/>
                  </a:lnTo>
                  <a:lnTo>
                    <a:pt x="62705" y="24387"/>
                  </a:lnTo>
                  <a:lnTo>
                    <a:pt x="62887" y="25135"/>
                  </a:lnTo>
                  <a:lnTo>
                    <a:pt x="63029" y="25904"/>
                  </a:lnTo>
                  <a:lnTo>
                    <a:pt x="63170" y="26672"/>
                  </a:lnTo>
                  <a:lnTo>
                    <a:pt x="63292" y="27441"/>
                  </a:lnTo>
                  <a:lnTo>
                    <a:pt x="63393" y="28209"/>
                  </a:lnTo>
                  <a:lnTo>
                    <a:pt x="63474" y="28998"/>
                  </a:lnTo>
                  <a:lnTo>
                    <a:pt x="63534" y="29786"/>
                  </a:lnTo>
                  <a:lnTo>
                    <a:pt x="63595" y="30575"/>
                  </a:lnTo>
                  <a:lnTo>
                    <a:pt x="63615" y="31363"/>
                  </a:lnTo>
                  <a:lnTo>
                    <a:pt x="63615" y="32152"/>
                  </a:lnTo>
                  <a:lnTo>
                    <a:pt x="63595" y="32941"/>
                  </a:lnTo>
                  <a:lnTo>
                    <a:pt x="63575" y="33709"/>
                  </a:lnTo>
                  <a:lnTo>
                    <a:pt x="63514" y="34498"/>
                  </a:lnTo>
                  <a:lnTo>
                    <a:pt x="63453" y="35266"/>
                  </a:lnTo>
                  <a:lnTo>
                    <a:pt x="63372" y="36055"/>
                  </a:lnTo>
                  <a:lnTo>
                    <a:pt x="63251" y="36823"/>
                  </a:lnTo>
                  <a:lnTo>
                    <a:pt x="63130" y="37571"/>
                  </a:lnTo>
                  <a:lnTo>
                    <a:pt x="62988" y="38340"/>
                  </a:lnTo>
                  <a:lnTo>
                    <a:pt x="62826" y="39088"/>
                  </a:lnTo>
                  <a:lnTo>
                    <a:pt x="62644" y="39836"/>
                  </a:lnTo>
                  <a:lnTo>
                    <a:pt x="62442" y="40584"/>
                  </a:lnTo>
                  <a:lnTo>
                    <a:pt x="62220" y="41332"/>
                  </a:lnTo>
                  <a:lnTo>
                    <a:pt x="61977" y="42060"/>
                  </a:lnTo>
                  <a:lnTo>
                    <a:pt x="61735" y="42788"/>
                  </a:lnTo>
                  <a:lnTo>
                    <a:pt x="61451" y="43496"/>
                  </a:lnTo>
                  <a:lnTo>
                    <a:pt x="61168" y="44224"/>
                  </a:lnTo>
                  <a:lnTo>
                    <a:pt x="60865" y="44912"/>
                  </a:lnTo>
                  <a:lnTo>
                    <a:pt x="60541" y="45619"/>
                  </a:lnTo>
                  <a:lnTo>
                    <a:pt x="60198" y="46307"/>
                  </a:lnTo>
                  <a:lnTo>
                    <a:pt x="59834" y="46994"/>
                  </a:lnTo>
                  <a:lnTo>
                    <a:pt x="59470" y="47662"/>
                  </a:lnTo>
                  <a:lnTo>
                    <a:pt x="59065" y="48329"/>
                  </a:lnTo>
                  <a:lnTo>
                    <a:pt x="58661" y="48996"/>
                  </a:lnTo>
                  <a:lnTo>
                    <a:pt x="58236" y="49643"/>
                  </a:lnTo>
                  <a:lnTo>
                    <a:pt x="57791" y="50290"/>
                  </a:lnTo>
                  <a:lnTo>
                    <a:pt x="57326" y="50917"/>
                  </a:lnTo>
                  <a:lnTo>
                    <a:pt x="56841" y="51544"/>
                  </a:lnTo>
                  <a:lnTo>
                    <a:pt x="56356" y="52151"/>
                  </a:lnTo>
                  <a:lnTo>
                    <a:pt x="55850" y="52737"/>
                  </a:lnTo>
                  <a:lnTo>
                    <a:pt x="55324" y="53344"/>
                  </a:lnTo>
                  <a:lnTo>
                    <a:pt x="54779" y="53910"/>
                  </a:lnTo>
                  <a:lnTo>
                    <a:pt x="54233" y="54476"/>
                  </a:lnTo>
                  <a:lnTo>
                    <a:pt x="53666" y="55022"/>
                  </a:lnTo>
                  <a:lnTo>
                    <a:pt x="53080" y="55548"/>
                  </a:lnTo>
                  <a:lnTo>
                    <a:pt x="52494" y="56074"/>
                  </a:lnTo>
                  <a:lnTo>
                    <a:pt x="51907" y="56559"/>
                  </a:lnTo>
                  <a:lnTo>
                    <a:pt x="51280" y="57044"/>
                  </a:lnTo>
                  <a:lnTo>
                    <a:pt x="50674" y="57509"/>
                  </a:lnTo>
                  <a:lnTo>
                    <a:pt x="50047" y="57974"/>
                  </a:lnTo>
                  <a:lnTo>
                    <a:pt x="49400" y="58399"/>
                  </a:lnTo>
                  <a:lnTo>
                    <a:pt x="48753" y="58824"/>
                  </a:lnTo>
                  <a:lnTo>
                    <a:pt x="48085" y="59228"/>
                  </a:lnTo>
                  <a:lnTo>
                    <a:pt x="47418" y="59612"/>
                  </a:lnTo>
                  <a:lnTo>
                    <a:pt x="46751" y="59976"/>
                  </a:lnTo>
                  <a:lnTo>
                    <a:pt x="46063" y="60320"/>
                  </a:lnTo>
                  <a:lnTo>
                    <a:pt x="45376" y="60664"/>
                  </a:lnTo>
                  <a:lnTo>
                    <a:pt x="44668" y="60967"/>
                  </a:lnTo>
                  <a:lnTo>
                    <a:pt x="43960" y="61270"/>
                  </a:lnTo>
                  <a:lnTo>
                    <a:pt x="43253" y="61553"/>
                  </a:lnTo>
                  <a:lnTo>
                    <a:pt x="42525" y="61816"/>
                  </a:lnTo>
                  <a:lnTo>
                    <a:pt x="41797" y="62079"/>
                  </a:lnTo>
                  <a:lnTo>
                    <a:pt x="41049" y="62302"/>
                  </a:lnTo>
                  <a:lnTo>
                    <a:pt x="40321" y="62504"/>
                  </a:lnTo>
                  <a:lnTo>
                    <a:pt x="39572" y="62706"/>
                  </a:lnTo>
                  <a:lnTo>
                    <a:pt x="38804" y="62888"/>
                  </a:lnTo>
                  <a:lnTo>
                    <a:pt x="38056" y="63030"/>
                  </a:lnTo>
                  <a:lnTo>
                    <a:pt x="37287" y="63171"/>
                  </a:lnTo>
                  <a:lnTo>
                    <a:pt x="36519" y="63292"/>
                  </a:lnTo>
                  <a:lnTo>
                    <a:pt x="35730" y="63393"/>
                  </a:lnTo>
                  <a:lnTo>
                    <a:pt x="34942" y="63474"/>
                  </a:lnTo>
                  <a:lnTo>
                    <a:pt x="34173" y="63535"/>
                  </a:lnTo>
                  <a:lnTo>
                    <a:pt x="33385" y="63596"/>
                  </a:lnTo>
                  <a:lnTo>
                    <a:pt x="32576" y="63616"/>
                  </a:lnTo>
                  <a:lnTo>
                    <a:pt x="31787" y="63616"/>
                  </a:lnTo>
                  <a:lnTo>
                    <a:pt x="31019" y="63596"/>
                  </a:lnTo>
                  <a:lnTo>
                    <a:pt x="30230" y="63575"/>
                  </a:lnTo>
                  <a:lnTo>
                    <a:pt x="29442" y="63515"/>
                  </a:lnTo>
                  <a:lnTo>
                    <a:pt x="28673" y="63454"/>
                  </a:lnTo>
                  <a:lnTo>
                    <a:pt x="27905" y="63353"/>
                  </a:lnTo>
                  <a:lnTo>
                    <a:pt x="27137" y="63252"/>
                  </a:lnTo>
                  <a:lnTo>
                    <a:pt x="26368" y="63131"/>
                  </a:lnTo>
                  <a:lnTo>
                    <a:pt x="25620" y="62989"/>
                  </a:lnTo>
                  <a:lnTo>
                    <a:pt x="24852" y="62827"/>
                  </a:lnTo>
                  <a:lnTo>
                    <a:pt x="24103" y="62645"/>
                  </a:lnTo>
                  <a:lnTo>
                    <a:pt x="23355" y="62443"/>
                  </a:lnTo>
                  <a:lnTo>
                    <a:pt x="22627" y="62221"/>
                  </a:lnTo>
                  <a:lnTo>
                    <a:pt x="21899" y="61978"/>
                  </a:lnTo>
                  <a:lnTo>
                    <a:pt x="21171" y="61735"/>
                  </a:lnTo>
                  <a:lnTo>
                    <a:pt x="20443" y="61452"/>
                  </a:lnTo>
                  <a:lnTo>
                    <a:pt x="19736" y="61169"/>
                  </a:lnTo>
                  <a:lnTo>
                    <a:pt x="19028" y="60866"/>
                  </a:lnTo>
                  <a:lnTo>
                    <a:pt x="18320" y="60542"/>
                  </a:lnTo>
                  <a:lnTo>
                    <a:pt x="17633" y="60199"/>
                  </a:lnTo>
                  <a:lnTo>
                    <a:pt x="16945" y="59835"/>
                  </a:lnTo>
                  <a:lnTo>
                    <a:pt x="16278" y="59471"/>
                  </a:lnTo>
                  <a:lnTo>
                    <a:pt x="15611" y="59066"/>
                  </a:lnTo>
                  <a:lnTo>
                    <a:pt x="14943" y="58662"/>
                  </a:lnTo>
                  <a:lnTo>
                    <a:pt x="14296" y="58237"/>
                  </a:lnTo>
                  <a:lnTo>
                    <a:pt x="13669" y="57792"/>
                  </a:lnTo>
                  <a:lnTo>
                    <a:pt x="13043" y="57327"/>
                  </a:lnTo>
                  <a:lnTo>
                    <a:pt x="12416" y="56862"/>
                  </a:lnTo>
                  <a:lnTo>
                    <a:pt x="11809" y="56357"/>
                  </a:lnTo>
                  <a:lnTo>
                    <a:pt x="11202" y="55851"/>
                  </a:lnTo>
                  <a:lnTo>
                    <a:pt x="10616" y="55325"/>
                  </a:lnTo>
                  <a:lnTo>
                    <a:pt x="10030" y="54779"/>
                  </a:lnTo>
                  <a:lnTo>
                    <a:pt x="9463" y="54233"/>
                  </a:lnTo>
                  <a:lnTo>
                    <a:pt x="8917" y="53667"/>
                  </a:lnTo>
                  <a:lnTo>
                    <a:pt x="8392" y="53081"/>
                  </a:lnTo>
                  <a:lnTo>
                    <a:pt x="7886" y="52494"/>
                  </a:lnTo>
                  <a:lnTo>
                    <a:pt x="7381" y="51908"/>
                  </a:lnTo>
                  <a:lnTo>
                    <a:pt x="6895" y="51301"/>
                  </a:lnTo>
                  <a:lnTo>
                    <a:pt x="6430" y="50675"/>
                  </a:lnTo>
                  <a:lnTo>
                    <a:pt x="5985" y="50048"/>
                  </a:lnTo>
                  <a:lnTo>
                    <a:pt x="5541" y="49401"/>
                  </a:lnTo>
                  <a:lnTo>
                    <a:pt x="5136" y="48754"/>
                  </a:lnTo>
                  <a:lnTo>
                    <a:pt x="4732" y="48106"/>
                  </a:lnTo>
                  <a:lnTo>
                    <a:pt x="4348" y="47439"/>
                  </a:lnTo>
                  <a:lnTo>
                    <a:pt x="3963" y="46752"/>
                  </a:lnTo>
                  <a:lnTo>
                    <a:pt x="3620" y="46064"/>
                  </a:lnTo>
                  <a:lnTo>
                    <a:pt x="3296" y="45377"/>
                  </a:lnTo>
                  <a:lnTo>
                    <a:pt x="2972" y="44669"/>
                  </a:lnTo>
                  <a:lnTo>
                    <a:pt x="2669" y="43961"/>
                  </a:lnTo>
                  <a:lnTo>
                    <a:pt x="2386" y="43253"/>
                  </a:lnTo>
                  <a:lnTo>
                    <a:pt x="2123" y="42525"/>
                  </a:lnTo>
                  <a:lnTo>
                    <a:pt x="1881" y="41797"/>
                  </a:lnTo>
                  <a:lnTo>
                    <a:pt x="1638" y="41070"/>
                  </a:lnTo>
                  <a:lnTo>
                    <a:pt x="1436" y="40321"/>
                  </a:lnTo>
                  <a:lnTo>
                    <a:pt x="1233" y="39573"/>
                  </a:lnTo>
                  <a:lnTo>
                    <a:pt x="1072" y="38805"/>
                  </a:lnTo>
                  <a:lnTo>
                    <a:pt x="910" y="38057"/>
                  </a:lnTo>
                  <a:lnTo>
                    <a:pt x="768" y="37288"/>
                  </a:lnTo>
                  <a:lnTo>
                    <a:pt x="647" y="36520"/>
                  </a:lnTo>
                  <a:lnTo>
                    <a:pt x="546" y="35731"/>
                  </a:lnTo>
                  <a:lnTo>
                    <a:pt x="465" y="34963"/>
                  </a:lnTo>
                  <a:lnTo>
                    <a:pt x="404" y="34174"/>
                  </a:lnTo>
                  <a:lnTo>
                    <a:pt x="364" y="33386"/>
                  </a:lnTo>
                  <a:lnTo>
                    <a:pt x="324" y="32597"/>
                  </a:lnTo>
                  <a:lnTo>
                    <a:pt x="324" y="31808"/>
                  </a:lnTo>
                  <a:lnTo>
                    <a:pt x="344" y="31020"/>
                  </a:lnTo>
                  <a:lnTo>
                    <a:pt x="364" y="30231"/>
                  </a:lnTo>
                  <a:lnTo>
                    <a:pt x="425" y="29442"/>
                  </a:lnTo>
                  <a:lnTo>
                    <a:pt x="485" y="28674"/>
                  </a:lnTo>
                  <a:lnTo>
                    <a:pt x="586" y="27906"/>
                  </a:lnTo>
                  <a:lnTo>
                    <a:pt x="688" y="27137"/>
                  </a:lnTo>
                  <a:lnTo>
                    <a:pt x="809" y="26369"/>
                  </a:lnTo>
                  <a:lnTo>
                    <a:pt x="971" y="25621"/>
                  </a:lnTo>
                  <a:lnTo>
                    <a:pt x="1132" y="24852"/>
                  </a:lnTo>
                  <a:lnTo>
                    <a:pt x="1314" y="24104"/>
                  </a:lnTo>
                  <a:lnTo>
                    <a:pt x="1496" y="23356"/>
                  </a:lnTo>
                  <a:lnTo>
                    <a:pt x="1719" y="22628"/>
                  </a:lnTo>
                  <a:lnTo>
                    <a:pt x="1961" y="21900"/>
                  </a:lnTo>
                  <a:lnTo>
                    <a:pt x="2204" y="21172"/>
                  </a:lnTo>
                  <a:lnTo>
                    <a:pt x="2487" y="20444"/>
                  </a:lnTo>
                  <a:lnTo>
                    <a:pt x="2770" y="19736"/>
                  </a:lnTo>
                  <a:lnTo>
                    <a:pt x="3074" y="19029"/>
                  </a:lnTo>
                  <a:lnTo>
                    <a:pt x="3397" y="18321"/>
                  </a:lnTo>
                  <a:lnTo>
                    <a:pt x="3741" y="17633"/>
                  </a:lnTo>
                  <a:lnTo>
                    <a:pt x="4105" y="16946"/>
                  </a:lnTo>
                  <a:lnTo>
                    <a:pt x="4489" y="16279"/>
                  </a:lnTo>
                  <a:lnTo>
                    <a:pt x="4873" y="15611"/>
                  </a:lnTo>
                  <a:lnTo>
                    <a:pt x="5278" y="14964"/>
                  </a:lnTo>
                  <a:lnTo>
                    <a:pt x="5702" y="14297"/>
                  </a:lnTo>
                  <a:lnTo>
                    <a:pt x="6147" y="13670"/>
                  </a:lnTo>
                  <a:lnTo>
                    <a:pt x="6612" y="13043"/>
                  </a:lnTo>
                  <a:lnTo>
                    <a:pt x="7098" y="12416"/>
                  </a:lnTo>
                  <a:lnTo>
                    <a:pt x="7583" y="11810"/>
                  </a:lnTo>
                  <a:lnTo>
                    <a:pt x="8109" y="11203"/>
                  </a:lnTo>
                  <a:lnTo>
                    <a:pt x="8634" y="10617"/>
                  </a:lnTo>
                  <a:lnTo>
                    <a:pt x="9160" y="10030"/>
                  </a:lnTo>
                  <a:lnTo>
                    <a:pt x="9726" y="9464"/>
                  </a:lnTo>
                  <a:lnTo>
                    <a:pt x="10292" y="8918"/>
                  </a:lnTo>
                  <a:lnTo>
                    <a:pt x="10859" y="8392"/>
                  </a:lnTo>
                  <a:lnTo>
                    <a:pt x="11445" y="7887"/>
                  </a:lnTo>
                  <a:lnTo>
                    <a:pt x="12052" y="7381"/>
                  </a:lnTo>
                  <a:lnTo>
                    <a:pt x="12658" y="6896"/>
                  </a:lnTo>
                  <a:lnTo>
                    <a:pt x="13265" y="6431"/>
                  </a:lnTo>
                  <a:lnTo>
                    <a:pt x="13912" y="5986"/>
                  </a:lnTo>
                  <a:lnTo>
                    <a:pt x="14539" y="5541"/>
                  </a:lnTo>
                  <a:lnTo>
                    <a:pt x="15186" y="5137"/>
                  </a:lnTo>
                  <a:lnTo>
                    <a:pt x="15853" y="4732"/>
                  </a:lnTo>
                  <a:lnTo>
                    <a:pt x="16521" y="4348"/>
                  </a:lnTo>
                  <a:lnTo>
                    <a:pt x="17188" y="3964"/>
                  </a:lnTo>
                  <a:lnTo>
                    <a:pt x="17875" y="3620"/>
                  </a:lnTo>
                  <a:lnTo>
                    <a:pt x="18563" y="3297"/>
                  </a:lnTo>
                  <a:lnTo>
                    <a:pt x="19271" y="2973"/>
                  </a:lnTo>
                  <a:lnTo>
                    <a:pt x="19978" y="2670"/>
                  </a:lnTo>
                  <a:lnTo>
                    <a:pt x="20686" y="2387"/>
                  </a:lnTo>
                  <a:lnTo>
                    <a:pt x="21414" y="2124"/>
                  </a:lnTo>
                  <a:lnTo>
                    <a:pt x="22142" y="1881"/>
                  </a:lnTo>
                  <a:lnTo>
                    <a:pt x="22890" y="1639"/>
                  </a:lnTo>
                  <a:lnTo>
                    <a:pt x="23638" y="1436"/>
                  </a:lnTo>
                  <a:lnTo>
                    <a:pt x="24386" y="1234"/>
                  </a:lnTo>
                  <a:lnTo>
                    <a:pt x="25135" y="1072"/>
                  </a:lnTo>
                  <a:lnTo>
                    <a:pt x="25903" y="911"/>
                  </a:lnTo>
                  <a:lnTo>
                    <a:pt x="26671" y="769"/>
                  </a:lnTo>
                  <a:lnTo>
                    <a:pt x="27440" y="648"/>
                  </a:lnTo>
                  <a:lnTo>
                    <a:pt x="28208" y="547"/>
                  </a:lnTo>
                  <a:lnTo>
                    <a:pt x="28997" y="466"/>
                  </a:lnTo>
                  <a:lnTo>
                    <a:pt x="29785" y="405"/>
                  </a:lnTo>
                  <a:lnTo>
                    <a:pt x="30574" y="365"/>
                  </a:lnTo>
                  <a:lnTo>
                    <a:pt x="31282" y="344"/>
                  </a:lnTo>
                  <a:lnTo>
                    <a:pt x="32010" y="324"/>
                  </a:lnTo>
                  <a:close/>
                  <a:moveTo>
                    <a:pt x="31383" y="1"/>
                  </a:moveTo>
                  <a:lnTo>
                    <a:pt x="30554" y="21"/>
                  </a:lnTo>
                  <a:lnTo>
                    <a:pt x="29725" y="82"/>
                  </a:lnTo>
                  <a:lnTo>
                    <a:pt x="28916" y="142"/>
                  </a:lnTo>
                  <a:lnTo>
                    <a:pt x="28107" y="223"/>
                  </a:lnTo>
                  <a:lnTo>
                    <a:pt x="27298" y="344"/>
                  </a:lnTo>
                  <a:lnTo>
                    <a:pt x="26510" y="466"/>
                  </a:lnTo>
                  <a:lnTo>
                    <a:pt x="25721" y="607"/>
                  </a:lnTo>
                  <a:lnTo>
                    <a:pt x="24932" y="769"/>
                  </a:lnTo>
                  <a:lnTo>
                    <a:pt x="24144" y="971"/>
                  </a:lnTo>
                  <a:lnTo>
                    <a:pt x="23375" y="1174"/>
                  </a:lnTo>
                  <a:lnTo>
                    <a:pt x="22627" y="1396"/>
                  </a:lnTo>
                  <a:lnTo>
                    <a:pt x="21879" y="1639"/>
                  </a:lnTo>
                  <a:lnTo>
                    <a:pt x="21131" y="1881"/>
                  </a:lnTo>
                  <a:lnTo>
                    <a:pt x="20403" y="2164"/>
                  </a:lnTo>
                  <a:lnTo>
                    <a:pt x="19675" y="2447"/>
                  </a:lnTo>
                  <a:lnTo>
                    <a:pt x="18947" y="2771"/>
                  </a:lnTo>
                  <a:lnTo>
                    <a:pt x="18239" y="3095"/>
                  </a:lnTo>
                  <a:lnTo>
                    <a:pt x="17552" y="3438"/>
                  </a:lnTo>
                  <a:lnTo>
                    <a:pt x="16864" y="3802"/>
                  </a:lnTo>
                  <a:lnTo>
                    <a:pt x="16177" y="4166"/>
                  </a:lnTo>
                  <a:lnTo>
                    <a:pt x="15509" y="4571"/>
                  </a:lnTo>
                  <a:lnTo>
                    <a:pt x="14862" y="4975"/>
                  </a:lnTo>
                  <a:lnTo>
                    <a:pt x="14215" y="5400"/>
                  </a:lnTo>
                  <a:lnTo>
                    <a:pt x="13568" y="5824"/>
                  </a:lnTo>
                  <a:lnTo>
                    <a:pt x="12941" y="6289"/>
                  </a:lnTo>
                  <a:lnTo>
                    <a:pt x="12335" y="6755"/>
                  </a:lnTo>
                  <a:lnTo>
                    <a:pt x="11728" y="7240"/>
                  </a:lnTo>
                  <a:lnTo>
                    <a:pt x="11142" y="7725"/>
                  </a:lnTo>
                  <a:lnTo>
                    <a:pt x="10576" y="8231"/>
                  </a:lnTo>
                  <a:lnTo>
                    <a:pt x="10009" y="8756"/>
                  </a:lnTo>
                  <a:lnTo>
                    <a:pt x="9463" y="9282"/>
                  </a:lnTo>
                  <a:lnTo>
                    <a:pt x="8917" y="9828"/>
                  </a:lnTo>
                  <a:lnTo>
                    <a:pt x="8392" y="10394"/>
                  </a:lnTo>
                  <a:lnTo>
                    <a:pt x="7886" y="10960"/>
                  </a:lnTo>
                  <a:lnTo>
                    <a:pt x="7381" y="11547"/>
                  </a:lnTo>
                  <a:lnTo>
                    <a:pt x="6895" y="12154"/>
                  </a:lnTo>
                  <a:lnTo>
                    <a:pt x="6430" y="12760"/>
                  </a:lnTo>
                  <a:lnTo>
                    <a:pt x="5965" y="13387"/>
                  </a:lnTo>
                  <a:lnTo>
                    <a:pt x="5541" y="14014"/>
                  </a:lnTo>
                  <a:lnTo>
                    <a:pt x="5116" y="14641"/>
                  </a:lnTo>
                  <a:lnTo>
                    <a:pt x="4691" y="15308"/>
                  </a:lnTo>
                  <a:lnTo>
                    <a:pt x="4307" y="15955"/>
                  </a:lnTo>
                  <a:lnTo>
                    <a:pt x="3923" y="16643"/>
                  </a:lnTo>
                  <a:lnTo>
                    <a:pt x="3559" y="17310"/>
                  </a:lnTo>
                  <a:lnTo>
                    <a:pt x="3215" y="17997"/>
                  </a:lnTo>
                  <a:lnTo>
                    <a:pt x="2871" y="18705"/>
                  </a:lnTo>
                  <a:lnTo>
                    <a:pt x="2568" y="19413"/>
                  </a:lnTo>
                  <a:lnTo>
                    <a:pt x="2265" y="20141"/>
                  </a:lnTo>
                  <a:lnTo>
                    <a:pt x="1982" y="20849"/>
                  </a:lnTo>
                  <a:lnTo>
                    <a:pt x="1719" y="21597"/>
                  </a:lnTo>
                  <a:lnTo>
                    <a:pt x="1476" y="22325"/>
                  </a:lnTo>
                  <a:lnTo>
                    <a:pt x="1254" y="23073"/>
                  </a:lnTo>
                  <a:lnTo>
                    <a:pt x="1051" y="23841"/>
                  </a:lnTo>
                  <a:lnTo>
                    <a:pt x="849" y="24610"/>
                  </a:lnTo>
                  <a:lnTo>
                    <a:pt x="688" y="25378"/>
                  </a:lnTo>
                  <a:lnTo>
                    <a:pt x="526" y="26146"/>
                  </a:lnTo>
                  <a:lnTo>
                    <a:pt x="384" y="26935"/>
                  </a:lnTo>
                  <a:lnTo>
                    <a:pt x="283" y="27724"/>
                  </a:lnTo>
                  <a:lnTo>
                    <a:pt x="182" y="28512"/>
                  </a:lnTo>
                  <a:lnTo>
                    <a:pt x="101" y="29321"/>
                  </a:lnTo>
                  <a:lnTo>
                    <a:pt x="40" y="30130"/>
                  </a:lnTo>
                  <a:lnTo>
                    <a:pt x="20" y="30939"/>
                  </a:lnTo>
                  <a:lnTo>
                    <a:pt x="0" y="31748"/>
                  </a:lnTo>
                  <a:lnTo>
                    <a:pt x="0" y="32577"/>
                  </a:lnTo>
                  <a:lnTo>
                    <a:pt x="20" y="33386"/>
                  </a:lnTo>
                  <a:lnTo>
                    <a:pt x="81" y="34194"/>
                  </a:lnTo>
                  <a:lnTo>
                    <a:pt x="142" y="34983"/>
                  </a:lnTo>
                  <a:lnTo>
                    <a:pt x="222" y="35772"/>
                  </a:lnTo>
                  <a:lnTo>
                    <a:pt x="324" y="36560"/>
                  </a:lnTo>
                  <a:lnTo>
                    <a:pt x="445" y="37329"/>
                  </a:lnTo>
                  <a:lnTo>
                    <a:pt x="586" y="38117"/>
                  </a:lnTo>
                  <a:lnTo>
                    <a:pt x="748" y="38886"/>
                  </a:lnTo>
                  <a:lnTo>
                    <a:pt x="910" y="39654"/>
                  </a:lnTo>
                  <a:lnTo>
                    <a:pt x="1112" y="40402"/>
                  </a:lnTo>
                  <a:lnTo>
                    <a:pt x="1335" y="41150"/>
                  </a:lnTo>
                  <a:lnTo>
                    <a:pt x="1557" y="41899"/>
                  </a:lnTo>
                  <a:lnTo>
                    <a:pt x="1800" y="42647"/>
                  </a:lnTo>
                  <a:lnTo>
                    <a:pt x="2083" y="43375"/>
                  </a:lnTo>
                  <a:lnTo>
                    <a:pt x="2366" y="44103"/>
                  </a:lnTo>
                  <a:lnTo>
                    <a:pt x="2669" y="44810"/>
                  </a:lnTo>
                  <a:lnTo>
                    <a:pt x="2993" y="45518"/>
                  </a:lnTo>
                  <a:lnTo>
                    <a:pt x="3316" y="46226"/>
                  </a:lnTo>
                  <a:lnTo>
                    <a:pt x="3680" y="46913"/>
                  </a:lnTo>
                  <a:lnTo>
                    <a:pt x="4044" y="47601"/>
                  </a:lnTo>
                  <a:lnTo>
                    <a:pt x="4428" y="48268"/>
                  </a:lnTo>
                  <a:lnTo>
                    <a:pt x="4853" y="48935"/>
                  </a:lnTo>
                  <a:lnTo>
                    <a:pt x="5257" y="49583"/>
                  </a:lnTo>
                  <a:lnTo>
                    <a:pt x="5702" y="50230"/>
                  </a:lnTo>
                  <a:lnTo>
                    <a:pt x="6167" y="50877"/>
                  </a:lnTo>
                  <a:lnTo>
                    <a:pt x="6632" y="51504"/>
                  </a:lnTo>
                  <a:lnTo>
                    <a:pt x="7118" y="52110"/>
                  </a:lnTo>
                  <a:lnTo>
                    <a:pt x="7623" y="52717"/>
                  </a:lnTo>
                  <a:lnTo>
                    <a:pt x="8149" y="53303"/>
                  </a:lnTo>
                  <a:lnTo>
                    <a:pt x="8675" y="53890"/>
                  </a:lnTo>
                  <a:lnTo>
                    <a:pt x="9241" y="54456"/>
                  </a:lnTo>
                  <a:lnTo>
                    <a:pt x="9807" y="55022"/>
                  </a:lnTo>
                  <a:lnTo>
                    <a:pt x="10394" y="55568"/>
                  </a:lnTo>
                  <a:lnTo>
                    <a:pt x="10940" y="56074"/>
                  </a:lnTo>
                  <a:lnTo>
                    <a:pt x="11526" y="56559"/>
                  </a:lnTo>
                  <a:lnTo>
                    <a:pt x="12092" y="57024"/>
                  </a:lnTo>
                  <a:lnTo>
                    <a:pt x="12699" y="57489"/>
                  </a:lnTo>
                  <a:lnTo>
                    <a:pt x="13285" y="57934"/>
                  </a:lnTo>
                  <a:lnTo>
                    <a:pt x="13892" y="58358"/>
                  </a:lnTo>
                  <a:lnTo>
                    <a:pt x="14519" y="58783"/>
                  </a:lnTo>
                  <a:lnTo>
                    <a:pt x="15125" y="59167"/>
                  </a:lnTo>
                  <a:lnTo>
                    <a:pt x="15772" y="59552"/>
                  </a:lnTo>
                  <a:lnTo>
                    <a:pt x="16399" y="59915"/>
                  </a:lnTo>
                  <a:lnTo>
                    <a:pt x="17046" y="60279"/>
                  </a:lnTo>
                  <a:lnTo>
                    <a:pt x="17714" y="60603"/>
                  </a:lnTo>
                  <a:lnTo>
                    <a:pt x="18361" y="60927"/>
                  </a:lnTo>
                  <a:lnTo>
                    <a:pt x="19028" y="61230"/>
                  </a:lnTo>
                  <a:lnTo>
                    <a:pt x="19715" y="61533"/>
                  </a:lnTo>
                  <a:lnTo>
                    <a:pt x="20383" y="61796"/>
                  </a:lnTo>
                  <a:lnTo>
                    <a:pt x="21070" y="62059"/>
                  </a:lnTo>
                  <a:lnTo>
                    <a:pt x="21758" y="62302"/>
                  </a:lnTo>
                  <a:lnTo>
                    <a:pt x="22465" y="62524"/>
                  </a:lnTo>
                  <a:lnTo>
                    <a:pt x="23173" y="62726"/>
                  </a:lnTo>
                  <a:lnTo>
                    <a:pt x="23881" y="62928"/>
                  </a:lnTo>
                  <a:lnTo>
                    <a:pt x="24589" y="63110"/>
                  </a:lnTo>
                  <a:lnTo>
                    <a:pt x="25317" y="63272"/>
                  </a:lnTo>
                  <a:lnTo>
                    <a:pt x="26024" y="63414"/>
                  </a:lnTo>
                  <a:lnTo>
                    <a:pt x="26752" y="63535"/>
                  </a:lnTo>
                  <a:lnTo>
                    <a:pt x="27480" y="63636"/>
                  </a:lnTo>
                  <a:lnTo>
                    <a:pt x="28228" y="63737"/>
                  </a:lnTo>
                  <a:lnTo>
                    <a:pt x="28956" y="63818"/>
                  </a:lnTo>
                  <a:lnTo>
                    <a:pt x="29705" y="63879"/>
                  </a:lnTo>
                  <a:lnTo>
                    <a:pt x="30433" y="63919"/>
                  </a:lnTo>
                  <a:lnTo>
                    <a:pt x="31181" y="63939"/>
                  </a:lnTo>
                  <a:lnTo>
                    <a:pt x="31929" y="63960"/>
                  </a:lnTo>
                  <a:lnTo>
                    <a:pt x="32657" y="63939"/>
                  </a:lnTo>
                  <a:lnTo>
                    <a:pt x="33385" y="63919"/>
                  </a:lnTo>
                  <a:lnTo>
                    <a:pt x="34194" y="63879"/>
                  </a:lnTo>
                  <a:lnTo>
                    <a:pt x="34982" y="63818"/>
                  </a:lnTo>
                  <a:lnTo>
                    <a:pt x="35771" y="63737"/>
                  </a:lnTo>
                  <a:lnTo>
                    <a:pt x="36559" y="63616"/>
                  </a:lnTo>
                  <a:lnTo>
                    <a:pt x="37328" y="63495"/>
                  </a:lnTo>
                  <a:lnTo>
                    <a:pt x="38116" y="63373"/>
                  </a:lnTo>
                  <a:lnTo>
                    <a:pt x="38885" y="63212"/>
                  </a:lnTo>
                  <a:lnTo>
                    <a:pt x="39653" y="63030"/>
                  </a:lnTo>
                  <a:lnTo>
                    <a:pt x="40401" y="62827"/>
                  </a:lnTo>
                  <a:lnTo>
                    <a:pt x="41150" y="62625"/>
                  </a:lnTo>
                  <a:lnTo>
                    <a:pt x="41898" y="62382"/>
                  </a:lnTo>
                  <a:lnTo>
                    <a:pt x="42646" y="62140"/>
                  </a:lnTo>
                  <a:lnTo>
                    <a:pt x="43374" y="61877"/>
                  </a:lnTo>
                  <a:lnTo>
                    <a:pt x="44082" y="61594"/>
                  </a:lnTo>
                  <a:lnTo>
                    <a:pt x="44810" y="61291"/>
                  </a:lnTo>
                  <a:lnTo>
                    <a:pt x="45517" y="60967"/>
                  </a:lnTo>
                  <a:lnTo>
                    <a:pt x="46225" y="60623"/>
                  </a:lnTo>
                  <a:lnTo>
                    <a:pt x="46913" y="60259"/>
                  </a:lnTo>
                  <a:lnTo>
                    <a:pt x="47600" y="59895"/>
                  </a:lnTo>
                  <a:lnTo>
                    <a:pt x="48267" y="59511"/>
                  </a:lnTo>
                  <a:lnTo>
                    <a:pt x="48935" y="59107"/>
                  </a:lnTo>
                  <a:lnTo>
                    <a:pt x="49582" y="58682"/>
                  </a:lnTo>
                  <a:lnTo>
                    <a:pt x="50229" y="58237"/>
                  </a:lnTo>
                  <a:lnTo>
                    <a:pt x="50876" y="57792"/>
                  </a:lnTo>
                  <a:lnTo>
                    <a:pt x="51503" y="57307"/>
                  </a:lnTo>
                  <a:lnTo>
                    <a:pt x="52109" y="56822"/>
                  </a:lnTo>
                  <a:lnTo>
                    <a:pt x="52716" y="56316"/>
                  </a:lnTo>
                  <a:lnTo>
                    <a:pt x="53302" y="55790"/>
                  </a:lnTo>
                  <a:lnTo>
                    <a:pt x="53889" y="55265"/>
                  </a:lnTo>
                  <a:lnTo>
                    <a:pt x="54455" y="54719"/>
                  </a:lnTo>
                  <a:lnTo>
                    <a:pt x="55021" y="54153"/>
                  </a:lnTo>
                  <a:lnTo>
                    <a:pt x="55567" y="53566"/>
                  </a:lnTo>
                  <a:lnTo>
                    <a:pt x="56093" y="52959"/>
                  </a:lnTo>
                  <a:lnTo>
                    <a:pt x="56619" y="52353"/>
                  </a:lnTo>
                  <a:lnTo>
                    <a:pt x="57104" y="51746"/>
                  </a:lnTo>
                  <a:lnTo>
                    <a:pt x="57589" y="51119"/>
                  </a:lnTo>
                  <a:lnTo>
                    <a:pt x="58054" y="50472"/>
                  </a:lnTo>
                  <a:lnTo>
                    <a:pt x="58519" y="49825"/>
                  </a:lnTo>
                  <a:lnTo>
                    <a:pt x="58944" y="49178"/>
                  </a:lnTo>
                  <a:lnTo>
                    <a:pt x="59348" y="48511"/>
                  </a:lnTo>
                  <a:lnTo>
                    <a:pt x="59753" y="47844"/>
                  </a:lnTo>
                  <a:lnTo>
                    <a:pt x="60137" y="47156"/>
                  </a:lnTo>
                  <a:lnTo>
                    <a:pt x="60501" y="46469"/>
                  </a:lnTo>
                  <a:lnTo>
                    <a:pt x="60845" y="45761"/>
                  </a:lnTo>
                  <a:lnTo>
                    <a:pt x="61168" y="45053"/>
                  </a:lnTo>
                  <a:lnTo>
                    <a:pt x="61472" y="44345"/>
                  </a:lnTo>
                  <a:lnTo>
                    <a:pt x="61775" y="43617"/>
                  </a:lnTo>
                  <a:lnTo>
                    <a:pt x="62038" y="42889"/>
                  </a:lnTo>
                  <a:lnTo>
                    <a:pt x="62301" y="42161"/>
                  </a:lnTo>
                  <a:lnTo>
                    <a:pt x="62543" y="41413"/>
                  </a:lnTo>
                  <a:lnTo>
                    <a:pt x="62766" y="40665"/>
                  </a:lnTo>
                  <a:lnTo>
                    <a:pt x="62968" y="39917"/>
                  </a:lnTo>
                  <a:lnTo>
                    <a:pt x="63150" y="39169"/>
                  </a:lnTo>
                  <a:lnTo>
                    <a:pt x="63312" y="38400"/>
                  </a:lnTo>
                  <a:lnTo>
                    <a:pt x="63453" y="37632"/>
                  </a:lnTo>
                  <a:lnTo>
                    <a:pt x="63575" y="36864"/>
                  </a:lnTo>
                  <a:lnTo>
                    <a:pt x="63696" y="36095"/>
                  </a:lnTo>
                  <a:lnTo>
                    <a:pt x="63777" y="35307"/>
                  </a:lnTo>
                  <a:lnTo>
                    <a:pt x="63858" y="34518"/>
                  </a:lnTo>
                  <a:lnTo>
                    <a:pt x="63898" y="33729"/>
                  </a:lnTo>
                  <a:lnTo>
                    <a:pt x="63939" y="32941"/>
                  </a:lnTo>
                  <a:lnTo>
                    <a:pt x="63959" y="32152"/>
                  </a:lnTo>
                  <a:lnTo>
                    <a:pt x="63939" y="31363"/>
                  </a:lnTo>
                  <a:lnTo>
                    <a:pt x="63918" y="30555"/>
                  </a:lnTo>
                  <a:lnTo>
                    <a:pt x="63878" y="29726"/>
                  </a:lnTo>
                  <a:lnTo>
                    <a:pt x="63797" y="28917"/>
                  </a:lnTo>
                  <a:lnTo>
                    <a:pt x="63716" y="28108"/>
                  </a:lnTo>
                  <a:lnTo>
                    <a:pt x="63615" y="27299"/>
                  </a:lnTo>
                  <a:lnTo>
                    <a:pt x="63474" y="26510"/>
                  </a:lnTo>
                  <a:lnTo>
                    <a:pt x="63332" y="25722"/>
                  </a:lnTo>
                  <a:lnTo>
                    <a:pt x="63170" y="24933"/>
                  </a:lnTo>
                  <a:lnTo>
                    <a:pt x="62988" y="24145"/>
                  </a:lnTo>
                  <a:lnTo>
                    <a:pt x="62786" y="23396"/>
                  </a:lnTo>
                  <a:lnTo>
                    <a:pt x="62564" y="22628"/>
                  </a:lnTo>
                  <a:lnTo>
                    <a:pt x="62321" y="21880"/>
                  </a:lnTo>
                  <a:lnTo>
                    <a:pt x="62058" y="21132"/>
                  </a:lnTo>
                  <a:lnTo>
                    <a:pt x="61775" y="20404"/>
                  </a:lnTo>
                  <a:lnTo>
                    <a:pt x="61492" y="19676"/>
                  </a:lnTo>
                  <a:lnTo>
                    <a:pt x="61189" y="18948"/>
                  </a:lnTo>
                  <a:lnTo>
                    <a:pt x="60845" y="18240"/>
                  </a:lnTo>
                  <a:lnTo>
                    <a:pt x="60501" y="17553"/>
                  </a:lnTo>
                  <a:lnTo>
                    <a:pt x="60157" y="16865"/>
                  </a:lnTo>
                  <a:lnTo>
                    <a:pt x="59773" y="16178"/>
                  </a:lnTo>
                  <a:lnTo>
                    <a:pt x="59389" y="15510"/>
                  </a:lnTo>
                  <a:lnTo>
                    <a:pt x="58984" y="14863"/>
                  </a:lnTo>
                  <a:lnTo>
                    <a:pt x="58560" y="14216"/>
                  </a:lnTo>
                  <a:lnTo>
                    <a:pt x="58115" y="13569"/>
                  </a:lnTo>
                  <a:lnTo>
                    <a:pt x="57670" y="12942"/>
                  </a:lnTo>
                  <a:lnTo>
                    <a:pt x="57205" y="12336"/>
                  </a:lnTo>
                  <a:lnTo>
                    <a:pt x="56720" y="11729"/>
                  </a:lnTo>
                  <a:lnTo>
                    <a:pt x="56214" y="11142"/>
                  </a:lnTo>
                  <a:lnTo>
                    <a:pt x="55709" y="10576"/>
                  </a:lnTo>
                  <a:lnTo>
                    <a:pt x="55203" y="10010"/>
                  </a:lnTo>
                  <a:lnTo>
                    <a:pt x="54657" y="9464"/>
                  </a:lnTo>
                  <a:lnTo>
                    <a:pt x="54111" y="8918"/>
                  </a:lnTo>
                  <a:lnTo>
                    <a:pt x="53545" y="8392"/>
                  </a:lnTo>
                  <a:lnTo>
                    <a:pt x="52979" y="7887"/>
                  </a:lnTo>
                  <a:lnTo>
                    <a:pt x="52392" y="7381"/>
                  </a:lnTo>
                  <a:lnTo>
                    <a:pt x="51806" y="6896"/>
                  </a:lnTo>
                  <a:lnTo>
                    <a:pt x="51199" y="6431"/>
                  </a:lnTo>
                  <a:lnTo>
                    <a:pt x="50573" y="5986"/>
                  </a:lnTo>
                  <a:lnTo>
                    <a:pt x="49946" y="5541"/>
                  </a:lnTo>
                  <a:lnTo>
                    <a:pt x="49299" y="5117"/>
                  </a:lnTo>
                  <a:lnTo>
                    <a:pt x="48652" y="4692"/>
                  </a:lnTo>
                  <a:lnTo>
                    <a:pt x="47984" y="4308"/>
                  </a:lnTo>
                  <a:lnTo>
                    <a:pt x="47317" y="3924"/>
                  </a:lnTo>
                  <a:lnTo>
                    <a:pt x="46629" y="3560"/>
                  </a:lnTo>
                  <a:lnTo>
                    <a:pt x="45942" y="3216"/>
                  </a:lnTo>
                  <a:lnTo>
                    <a:pt x="45234" y="2892"/>
                  </a:lnTo>
                  <a:lnTo>
                    <a:pt x="44527" y="2569"/>
                  </a:lnTo>
                  <a:lnTo>
                    <a:pt x="43819" y="2265"/>
                  </a:lnTo>
                  <a:lnTo>
                    <a:pt x="43091" y="2003"/>
                  </a:lnTo>
                  <a:lnTo>
                    <a:pt x="42363" y="1740"/>
                  </a:lnTo>
                  <a:lnTo>
                    <a:pt x="41615" y="1477"/>
                  </a:lnTo>
                  <a:lnTo>
                    <a:pt x="40867" y="1254"/>
                  </a:lnTo>
                  <a:lnTo>
                    <a:pt x="40118" y="1052"/>
                  </a:lnTo>
                  <a:lnTo>
                    <a:pt x="39350" y="850"/>
                  </a:lnTo>
                  <a:lnTo>
                    <a:pt x="38582" y="688"/>
                  </a:lnTo>
                  <a:lnTo>
                    <a:pt x="37793" y="526"/>
                  </a:lnTo>
                  <a:lnTo>
                    <a:pt x="37025" y="385"/>
                  </a:lnTo>
                  <a:lnTo>
                    <a:pt x="36236" y="284"/>
                  </a:lnTo>
                  <a:lnTo>
                    <a:pt x="35427" y="183"/>
                  </a:lnTo>
                  <a:lnTo>
                    <a:pt x="34638" y="102"/>
                  </a:lnTo>
                  <a:lnTo>
                    <a:pt x="33830" y="41"/>
                  </a:lnTo>
                  <a:lnTo>
                    <a:pt x="33021" y="21"/>
                  </a:lnTo>
                  <a:lnTo>
                    <a:pt x="32192" y="1"/>
                  </a:ln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9" name="Google Shape;2209;p40"/>
          <p:cNvSpPr/>
          <p:nvPr/>
        </p:nvSpPr>
        <p:spPr>
          <a:xfrm rot="10800000" flipH="1">
            <a:off x="5200342" y="4059663"/>
            <a:ext cx="308700" cy="3087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40"/>
          <p:cNvSpPr/>
          <p:nvPr/>
        </p:nvSpPr>
        <p:spPr>
          <a:xfrm rot="10800000" flipH="1">
            <a:off x="2040300" y="481450"/>
            <a:ext cx="200400" cy="200400"/>
          </a:xfrm>
          <a:prstGeom prst="ellipse">
            <a:avLst/>
          </a:prstGeom>
          <a:solidFill>
            <a:srgbClr val="7FD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lta Variant Clinical Case by Slidesgo">
  <a:themeElements>
    <a:clrScheme name="Simple Light">
      <a:dk1>
        <a:srgbClr val="565FC4"/>
      </a:dk1>
      <a:lt1>
        <a:srgbClr val="808BEE"/>
      </a:lt1>
      <a:dk2>
        <a:srgbClr val="FFFFFF"/>
      </a:dk2>
      <a:lt2>
        <a:srgbClr val="2D2F4F"/>
      </a:lt2>
      <a:accent1>
        <a:srgbClr val="87E4D1"/>
      </a:accent1>
      <a:accent2>
        <a:srgbClr val="FFC924"/>
      </a:accent2>
      <a:accent3>
        <a:srgbClr val="FF8181"/>
      </a:accent3>
      <a:accent4>
        <a:srgbClr val="31D9EB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484</Words>
  <Application>Microsoft Office PowerPoint</Application>
  <PresentationFormat>On-screen Show (16:9)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Nunito Light</vt:lpstr>
      <vt:lpstr>Arial Rounded MT Bold</vt:lpstr>
      <vt:lpstr>Maven Pro Black</vt:lpstr>
      <vt:lpstr>Baloo 2</vt:lpstr>
      <vt:lpstr>Arial</vt:lpstr>
      <vt:lpstr>Mitr</vt:lpstr>
      <vt:lpstr>Delta Variant Clinical Case by Slidesgo</vt:lpstr>
      <vt:lpstr>PowerPoint Presentation</vt:lpstr>
      <vt:lpstr>PowerPoint Presentation</vt:lpstr>
      <vt:lpstr>PowerPoint Presentation</vt:lpstr>
      <vt:lpstr>METHODS</vt:lpstr>
      <vt:lpstr>Result</vt:lpstr>
      <vt:lpstr>Two sides of the community</vt:lpstr>
      <vt:lpstr>Discussion</vt:lpstr>
      <vt:lpstr>Overall……..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Marya Yenita Sitohang</cp:lastModifiedBy>
  <cp:revision>4</cp:revision>
  <dcterms:modified xsi:type="dcterms:W3CDTF">2022-02-08T06:58:55Z</dcterms:modified>
</cp:coreProperties>
</file>