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2004000" cy="39319200"/>
  <p:notesSz cx="9872663" cy="6742113"/>
  <p:defaultTextStyle>
    <a:defPPr>
      <a:defRPr lang="en-US"/>
    </a:defPPr>
    <a:lvl1pPr algn="l" defTabSz="3895066" rtl="0" fontAlgn="base">
      <a:spcBef>
        <a:spcPct val="0"/>
      </a:spcBef>
      <a:spcAft>
        <a:spcPct val="0"/>
      </a:spcAft>
      <a:defRPr sz="7626" kern="1200">
        <a:solidFill>
          <a:schemeClr val="tx1"/>
        </a:solidFill>
        <a:latin typeface="Arial" charset="0"/>
        <a:ea typeface="+mn-ea"/>
        <a:cs typeface="Arial" charset="0"/>
      </a:defRPr>
    </a:lvl1pPr>
    <a:lvl2pPr marL="1946410" indent="-1488432" algn="l" defTabSz="3895066" rtl="0" fontAlgn="base">
      <a:spcBef>
        <a:spcPct val="0"/>
      </a:spcBef>
      <a:spcAft>
        <a:spcPct val="0"/>
      </a:spcAft>
      <a:defRPr sz="7626" kern="1200">
        <a:solidFill>
          <a:schemeClr val="tx1"/>
        </a:solidFill>
        <a:latin typeface="Arial" charset="0"/>
        <a:ea typeface="+mn-ea"/>
        <a:cs typeface="Arial" charset="0"/>
      </a:defRPr>
    </a:lvl2pPr>
    <a:lvl3pPr marL="3895066" indent="-2981353" algn="l" defTabSz="3895066" rtl="0" fontAlgn="base">
      <a:spcBef>
        <a:spcPct val="0"/>
      </a:spcBef>
      <a:spcAft>
        <a:spcPct val="0"/>
      </a:spcAft>
      <a:defRPr sz="7626" kern="1200">
        <a:solidFill>
          <a:schemeClr val="tx1"/>
        </a:solidFill>
        <a:latin typeface="Arial" charset="0"/>
        <a:ea typeface="+mn-ea"/>
        <a:cs typeface="Arial" charset="0"/>
      </a:defRPr>
    </a:lvl3pPr>
    <a:lvl4pPr marL="5843721" indent="-4472028" algn="l" defTabSz="3895066" rtl="0" fontAlgn="base">
      <a:spcBef>
        <a:spcPct val="0"/>
      </a:spcBef>
      <a:spcAft>
        <a:spcPct val="0"/>
      </a:spcAft>
      <a:defRPr sz="7626" kern="1200">
        <a:solidFill>
          <a:schemeClr val="tx1"/>
        </a:solidFill>
        <a:latin typeface="Arial" charset="0"/>
        <a:ea typeface="+mn-ea"/>
        <a:cs typeface="Arial" charset="0"/>
      </a:defRPr>
    </a:lvl4pPr>
    <a:lvl5pPr marL="7790130" indent="-5962705" algn="l" defTabSz="3895066" rtl="0" fontAlgn="base">
      <a:spcBef>
        <a:spcPct val="0"/>
      </a:spcBef>
      <a:spcAft>
        <a:spcPct val="0"/>
      </a:spcAft>
      <a:defRPr sz="7626" kern="1200">
        <a:solidFill>
          <a:schemeClr val="tx1"/>
        </a:solidFill>
        <a:latin typeface="Arial" charset="0"/>
        <a:ea typeface="+mn-ea"/>
        <a:cs typeface="Arial" charset="0"/>
      </a:defRPr>
    </a:lvl5pPr>
    <a:lvl6pPr marL="3232792" algn="l" defTabSz="1293117" rtl="0" eaLnBrk="1" latinLnBrk="0" hangingPunct="1">
      <a:defRPr sz="7626" kern="1200">
        <a:solidFill>
          <a:schemeClr val="tx1"/>
        </a:solidFill>
        <a:latin typeface="Arial" charset="0"/>
        <a:ea typeface="+mn-ea"/>
        <a:cs typeface="Arial" charset="0"/>
      </a:defRPr>
    </a:lvl6pPr>
    <a:lvl7pPr marL="3879350" algn="l" defTabSz="1293117" rtl="0" eaLnBrk="1" latinLnBrk="0" hangingPunct="1">
      <a:defRPr sz="7626" kern="1200">
        <a:solidFill>
          <a:schemeClr val="tx1"/>
        </a:solidFill>
        <a:latin typeface="Arial" charset="0"/>
        <a:ea typeface="+mn-ea"/>
        <a:cs typeface="Arial" charset="0"/>
      </a:defRPr>
    </a:lvl7pPr>
    <a:lvl8pPr marL="4525909" algn="l" defTabSz="1293117" rtl="0" eaLnBrk="1" latinLnBrk="0" hangingPunct="1">
      <a:defRPr sz="7626" kern="1200">
        <a:solidFill>
          <a:schemeClr val="tx1"/>
        </a:solidFill>
        <a:latin typeface="Arial" charset="0"/>
        <a:ea typeface="+mn-ea"/>
        <a:cs typeface="Arial" charset="0"/>
      </a:defRPr>
    </a:lvl8pPr>
    <a:lvl9pPr marL="5172467" algn="l" defTabSz="1293117" rtl="0" eaLnBrk="1" latinLnBrk="0" hangingPunct="1">
      <a:defRPr sz="7626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2384" userDrawn="1">
          <p15:clr>
            <a:srgbClr val="A4A3A4"/>
          </p15:clr>
        </p15:guide>
        <p15:guide id="2" pos="100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1C11"/>
    <a:srgbClr val="4F6228"/>
    <a:srgbClr val="E46C0A"/>
    <a:srgbClr val="10253F"/>
    <a:srgbClr val="215968"/>
    <a:srgbClr val="403152"/>
    <a:srgbClr val="984807"/>
    <a:srgbClr val="953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71" autoAdjust="0"/>
    <p:restoredTop sz="96525" autoAdjust="0"/>
  </p:normalViewPr>
  <p:slideViewPr>
    <p:cSldViewPr>
      <p:cViewPr>
        <p:scale>
          <a:sx n="30" d="100"/>
          <a:sy n="30" d="100"/>
        </p:scale>
        <p:origin x="1162" y="-3605"/>
      </p:cViewPr>
      <p:guideLst>
        <p:guide orient="horz" pos="12384"/>
        <p:guide pos="100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9" d="100"/>
          <a:sy n="119" d="100"/>
        </p:scale>
        <p:origin x="96" y="17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36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 defTabSz="389785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2763" y="0"/>
            <a:ext cx="4278312" cy="336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 defTabSz="389785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6AE81DD-782F-4687-886A-726C3584BC2D}" type="datetimeFigureOut">
              <a:rPr lang="en-US"/>
              <a:pPr>
                <a:defRPr/>
              </a:pPr>
              <a:t>3/17/2022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03975"/>
            <a:ext cx="4278313" cy="336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 defTabSz="389785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2763" y="6403975"/>
            <a:ext cx="4278312" cy="336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 defTabSz="389785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CAAAD0-B662-49AD-85AE-5C316BBC3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8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389785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5592763" y="0"/>
            <a:ext cx="4278312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389785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9664D39-C037-471B-9BFD-738E235C2765}" type="datetimeFigureOut">
              <a:rPr lang="ro-RO"/>
              <a:pPr>
                <a:defRPr/>
              </a:pPr>
              <a:t>17.03.2022</a:t>
            </a:fld>
            <a:endParaRPr lang="ro-RO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3908425" y="506413"/>
            <a:ext cx="2057400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o-RO" noProof="0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987425" y="3201988"/>
            <a:ext cx="7897813" cy="3033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 noProof="0"/>
              <a:t>Clic pentru editare stiluri text Coordonator</a:t>
            </a:r>
          </a:p>
          <a:p>
            <a:pPr lvl="1"/>
            <a:r>
              <a:rPr lang="ro-RO" noProof="0"/>
              <a:t>Al doilea nivel</a:t>
            </a:r>
          </a:p>
          <a:p>
            <a:pPr lvl="2"/>
            <a:r>
              <a:rPr lang="ro-RO" noProof="0"/>
              <a:t>Al treilea nivel</a:t>
            </a:r>
          </a:p>
          <a:p>
            <a:pPr lvl="3"/>
            <a:r>
              <a:rPr lang="ro-RO" noProof="0"/>
              <a:t>Al patrulea nivel</a:t>
            </a:r>
          </a:p>
          <a:p>
            <a:pPr lvl="4"/>
            <a:r>
              <a:rPr lang="ro-RO" noProof="0"/>
              <a:t>Al cincilea nivel</a:t>
            </a: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6403975"/>
            <a:ext cx="4278313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389785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5592763" y="6403975"/>
            <a:ext cx="4278312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389785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8BDB318-DA32-42AD-AE11-13FA4CB49506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806663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10443" rtl="0" eaLnBrk="0" fontAlgn="base" hangingPunct="0">
      <a:spcBef>
        <a:spcPct val="30000"/>
      </a:spcBef>
      <a:spcAft>
        <a:spcPct val="0"/>
      </a:spcAft>
      <a:defRPr sz="990" kern="1200">
        <a:solidFill>
          <a:schemeClr val="tx1"/>
        </a:solidFill>
        <a:latin typeface="+mn-lt"/>
        <a:ea typeface="+mn-ea"/>
        <a:cs typeface="+mn-cs"/>
      </a:defRPr>
    </a:lvl1pPr>
    <a:lvl2pPr marL="404099" algn="l" defTabSz="810443" rtl="0" eaLnBrk="0" fontAlgn="base" hangingPunct="0">
      <a:spcBef>
        <a:spcPct val="30000"/>
      </a:spcBef>
      <a:spcAft>
        <a:spcPct val="0"/>
      </a:spcAft>
      <a:defRPr sz="990" kern="1200">
        <a:solidFill>
          <a:schemeClr val="tx1"/>
        </a:solidFill>
        <a:latin typeface="+mn-lt"/>
        <a:ea typeface="+mn-ea"/>
        <a:cs typeface="+mn-cs"/>
      </a:defRPr>
    </a:lvl2pPr>
    <a:lvl3pPr marL="810443" algn="l" defTabSz="810443" rtl="0" eaLnBrk="0" fontAlgn="base" hangingPunct="0">
      <a:spcBef>
        <a:spcPct val="30000"/>
      </a:spcBef>
      <a:spcAft>
        <a:spcPct val="0"/>
      </a:spcAft>
      <a:defRPr sz="990" kern="1200">
        <a:solidFill>
          <a:schemeClr val="tx1"/>
        </a:solidFill>
        <a:latin typeface="+mn-lt"/>
        <a:ea typeface="+mn-ea"/>
        <a:cs typeface="+mn-cs"/>
      </a:defRPr>
    </a:lvl3pPr>
    <a:lvl4pPr marL="1216787" algn="l" defTabSz="810443" rtl="0" eaLnBrk="0" fontAlgn="base" hangingPunct="0">
      <a:spcBef>
        <a:spcPct val="30000"/>
      </a:spcBef>
      <a:spcAft>
        <a:spcPct val="0"/>
      </a:spcAft>
      <a:defRPr sz="990" kern="1200">
        <a:solidFill>
          <a:schemeClr val="tx1"/>
        </a:solidFill>
        <a:latin typeface="+mn-lt"/>
        <a:ea typeface="+mn-ea"/>
        <a:cs typeface="+mn-cs"/>
      </a:defRPr>
    </a:lvl4pPr>
    <a:lvl5pPr marL="1623131" algn="l" defTabSz="810443" rtl="0" eaLnBrk="0" fontAlgn="base" hangingPunct="0">
      <a:spcBef>
        <a:spcPct val="30000"/>
      </a:spcBef>
      <a:spcAft>
        <a:spcPct val="0"/>
      </a:spcAft>
      <a:defRPr sz="990" kern="1200">
        <a:solidFill>
          <a:schemeClr val="tx1"/>
        </a:solidFill>
        <a:latin typeface="+mn-lt"/>
        <a:ea typeface="+mn-ea"/>
        <a:cs typeface="+mn-cs"/>
      </a:defRPr>
    </a:lvl5pPr>
    <a:lvl6pPr marL="2029230" algn="l" defTabSz="811691" rtl="0" eaLnBrk="1" latinLnBrk="0" hangingPunct="1">
      <a:defRPr sz="990" kern="1200">
        <a:solidFill>
          <a:schemeClr val="tx1"/>
        </a:solidFill>
        <a:latin typeface="+mn-lt"/>
        <a:ea typeface="+mn-ea"/>
        <a:cs typeface="+mn-cs"/>
      </a:defRPr>
    </a:lvl6pPr>
    <a:lvl7pPr marL="2435076" algn="l" defTabSz="811691" rtl="0" eaLnBrk="1" latinLnBrk="0" hangingPunct="1">
      <a:defRPr sz="990" kern="1200">
        <a:solidFill>
          <a:schemeClr val="tx1"/>
        </a:solidFill>
        <a:latin typeface="+mn-lt"/>
        <a:ea typeface="+mn-ea"/>
        <a:cs typeface="+mn-cs"/>
      </a:defRPr>
    </a:lvl7pPr>
    <a:lvl8pPr marL="2840921" algn="l" defTabSz="811691" rtl="0" eaLnBrk="1" latinLnBrk="0" hangingPunct="1">
      <a:defRPr sz="990" kern="1200">
        <a:solidFill>
          <a:schemeClr val="tx1"/>
        </a:solidFill>
        <a:latin typeface="+mn-lt"/>
        <a:ea typeface="+mn-ea"/>
        <a:cs typeface="+mn-cs"/>
      </a:defRPr>
    </a:lvl8pPr>
    <a:lvl9pPr marL="3246768" algn="l" defTabSz="811691" rtl="0" eaLnBrk="1" latinLnBrk="0" hangingPunct="1">
      <a:defRPr sz="99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ubstituent imagine diapozitiv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908425" y="506413"/>
            <a:ext cx="2057400" cy="2527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Substituent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o-RO"/>
          </a:p>
        </p:txBody>
      </p:sp>
      <p:sp>
        <p:nvSpPr>
          <p:cNvPr id="16387" name="Substituent număr diapozitiv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3897313" fontAlgn="base">
              <a:spcBef>
                <a:spcPct val="0"/>
              </a:spcBef>
              <a:spcAft>
                <a:spcPct val="0"/>
              </a:spcAft>
              <a:defRPr/>
            </a:pPr>
            <a:fld id="{87FB6C3E-5902-41F8-89B3-D2E5A73D5A0D}" type="slidenum">
              <a:rPr lang="ro-RO"/>
              <a:pPr defTabSz="3897313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70070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59359" y="682625"/>
            <a:ext cx="23360945" cy="3413125"/>
          </a:xfrm>
        </p:spPr>
        <p:txBody>
          <a:bodyPr/>
          <a:lstStyle>
            <a:lvl1pPr marL="0" indent="0">
              <a:buNone/>
              <a:defRPr sz="11852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759359" y="4641855"/>
            <a:ext cx="23360945" cy="2184401"/>
          </a:xfrm>
        </p:spPr>
        <p:txBody>
          <a:bodyPr/>
          <a:lstStyle>
            <a:lvl1pPr marL="0" indent="0">
              <a:buNone/>
              <a:defRPr sz="11852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F246D-66B6-439E-8967-9EDE7AF6F1F3}" type="datetimeFigureOut">
              <a:rPr lang="en-US"/>
              <a:pPr>
                <a:defRPr/>
              </a:pPr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45F1F-1846-4557-B62E-CEC3A9669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532665" y="5042330"/>
            <a:ext cx="25919909" cy="107354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61837" y="5042330"/>
            <a:ext cx="77237430" cy="107354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25ECF-888E-40C7-A63B-7E90E93F1D99}" type="datetimeFigureOut">
              <a:rPr lang="en-US"/>
              <a:pPr>
                <a:defRPr/>
              </a:pPr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2A455-C425-4270-B875-D211EC159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BD0DE-713C-4D1A-91C1-E9CBFA24CE17}" type="datetimeFigureOut">
              <a:rPr lang="en-US"/>
              <a:pPr>
                <a:defRPr/>
              </a:pPr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726CC-C64D-4182-83F8-A3F0B28BD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8098" y="25266234"/>
            <a:ext cx="27203399" cy="7809229"/>
          </a:xfrm>
        </p:spPr>
        <p:txBody>
          <a:bodyPr anchor="t"/>
          <a:lstStyle>
            <a:lvl1pPr algn="l">
              <a:defRPr sz="1698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8098" y="16665162"/>
            <a:ext cx="27203399" cy="8601071"/>
          </a:xfrm>
        </p:spPr>
        <p:txBody>
          <a:bodyPr anchor="b"/>
          <a:lstStyle>
            <a:lvl1pPr marL="0" indent="0">
              <a:buNone/>
              <a:defRPr sz="8593">
                <a:solidFill>
                  <a:schemeClr val="tx1">
                    <a:tint val="75000"/>
                  </a:schemeClr>
                </a:solidFill>
              </a:defRPr>
            </a:lvl1pPr>
            <a:lvl2pPr marL="1942710" indent="0">
              <a:buNone/>
              <a:defRPr sz="7605">
                <a:solidFill>
                  <a:schemeClr val="tx1">
                    <a:tint val="75000"/>
                  </a:schemeClr>
                </a:solidFill>
              </a:defRPr>
            </a:lvl2pPr>
            <a:lvl3pPr marL="3885418" indent="0">
              <a:buNone/>
              <a:defRPr sz="6914">
                <a:solidFill>
                  <a:schemeClr val="tx1">
                    <a:tint val="75000"/>
                  </a:schemeClr>
                </a:solidFill>
              </a:defRPr>
            </a:lvl3pPr>
            <a:lvl4pPr marL="5828128" indent="0">
              <a:buNone/>
              <a:defRPr sz="5926">
                <a:solidFill>
                  <a:schemeClr val="tx1">
                    <a:tint val="75000"/>
                  </a:schemeClr>
                </a:solidFill>
              </a:defRPr>
            </a:lvl4pPr>
            <a:lvl5pPr marL="7770838" indent="0">
              <a:buNone/>
              <a:defRPr sz="5926">
                <a:solidFill>
                  <a:schemeClr val="tx1">
                    <a:tint val="75000"/>
                  </a:schemeClr>
                </a:solidFill>
              </a:defRPr>
            </a:lvl5pPr>
            <a:lvl6pPr marL="9713548" indent="0">
              <a:buNone/>
              <a:defRPr sz="5926">
                <a:solidFill>
                  <a:schemeClr val="tx1">
                    <a:tint val="75000"/>
                  </a:schemeClr>
                </a:solidFill>
              </a:defRPr>
            </a:lvl6pPr>
            <a:lvl7pPr marL="11656257" indent="0">
              <a:buNone/>
              <a:defRPr sz="5926">
                <a:solidFill>
                  <a:schemeClr val="tx1">
                    <a:tint val="75000"/>
                  </a:schemeClr>
                </a:solidFill>
              </a:defRPr>
            </a:lvl7pPr>
            <a:lvl8pPr marL="13598965" indent="0">
              <a:buNone/>
              <a:defRPr sz="5926">
                <a:solidFill>
                  <a:schemeClr val="tx1">
                    <a:tint val="75000"/>
                  </a:schemeClr>
                </a:solidFill>
              </a:defRPr>
            </a:lvl8pPr>
            <a:lvl9pPr marL="15541678" indent="0">
              <a:buNone/>
              <a:defRPr sz="592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793DD-CF9B-48D9-A803-FB6C375A522B}" type="datetimeFigureOut">
              <a:rPr lang="en-US"/>
              <a:pPr>
                <a:defRPr/>
              </a:pPr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A79D6-B50F-402A-A42D-9B8FFF360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1838" y="29361983"/>
            <a:ext cx="51578666" cy="83034509"/>
          </a:xfrm>
        </p:spPr>
        <p:txBody>
          <a:bodyPr/>
          <a:lstStyle>
            <a:lvl1pPr>
              <a:defRPr sz="11852"/>
            </a:lvl1pPr>
            <a:lvl2pPr>
              <a:defRPr sz="10272"/>
            </a:lvl2pPr>
            <a:lvl3pPr>
              <a:defRPr sz="8593"/>
            </a:lvl3pPr>
            <a:lvl4pPr>
              <a:defRPr sz="7605"/>
            </a:lvl4pPr>
            <a:lvl5pPr>
              <a:defRPr sz="7605"/>
            </a:lvl5pPr>
            <a:lvl6pPr>
              <a:defRPr sz="7605"/>
            </a:lvl6pPr>
            <a:lvl7pPr>
              <a:defRPr sz="7605"/>
            </a:lvl7pPr>
            <a:lvl8pPr>
              <a:defRPr sz="7605"/>
            </a:lvl8pPr>
            <a:lvl9pPr>
              <a:defRPr sz="76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73908" y="29361983"/>
            <a:ext cx="51578671" cy="83034509"/>
          </a:xfrm>
        </p:spPr>
        <p:txBody>
          <a:bodyPr/>
          <a:lstStyle>
            <a:lvl1pPr>
              <a:defRPr sz="11852"/>
            </a:lvl1pPr>
            <a:lvl2pPr>
              <a:defRPr sz="10272"/>
            </a:lvl2pPr>
            <a:lvl3pPr>
              <a:defRPr sz="8593"/>
            </a:lvl3pPr>
            <a:lvl4pPr>
              <a:defRPr sz="7605"/>
            </a:lvl4pPr>
            <a:lvl5pPr>
              <a:defRPr sz="7605"/>
            </a:lvl5pPr>
            <a:lvl6pPr>
              <a:defRPr sz="7605"/>
            </a:lvl6pPr>
            <a:lvl7pPr>
              <a:defRPr sz="7605"/>
            </a:lvl7pPr>
            <a:lvl8pPr>
              <a:defRPr sz="7605"/>
            </a:lvl8pPr>
            <a:lvl9pPr>
              <a:defRPr sz="76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C7ED2-441E-40F8-B32A-84A655034412}" type="datetimeFigureOut">
              <a:rPr lang="en-US"/>
              <a:pPr>
                <a:defRPr/>
              </a:pPr>
              <a:t>3/17/2022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6A9A3-CE47-4AED-A7DD-37311FC54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2" y="1574594"/>
            <a:ext cx="28803601" cy="655320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4" y="8801321"/>
            <a:ext cx="14140659" cy="3667968"/>
          </a:xfrm>
        </p:spPr>
        <p:txBody>
          <a:bodyPr anchor="b"/>
          <a:lstStyle>
            <a:lvl1pPr marL="0" indent="0">
              <a:buNone/>
              <a:defRPr sz="10272" b="1"/>
            </a:lvl1pPr>
            <a:lvl2pPr marL="1942710" indent="0">
              <a:buNone/>
              <a:defRPr sz="8593" b="1"/>
            </a:lvl2pPr>
            <a:lvl3pPr marL="3885418" indent="0">
              <a:buNone/>
              <a:defRPr sz="7605" b="1"/>
            </a:lvl3pPr>
            <a:lvl4pPr marL="5828128" indent="0">
              <a:buNone/>
              <a:defRPr sz="6914" b="1"/>
            </a:lvl4pPr>
            <a:lvl5pPr marL="7770838" indent="0">
              <a:buNone/>
              <a:defRPr sz="6914" b="1"/>
            </a:lvl5pPr>
            <a:lvl6pPr marL="9713548" indent="0">
              <a:buNone/>
              <a:defRPr sz="6914" b="1"/>
            </a:lvl6pPr>
            <a:lvl7pPr marL="11656257" indent="0">
              <a:buNone/>
              <a:defRPr sz="6914" b="1"/>
            </a:lvl7pPr>
            <a:lvl8pPr marL="13598965" indent="0">
              <a:buNone/>
              <a:defRPr sz="6914" b="1"/>
            </a:lvl8pPr>
            <a:lvl9pPr marL="15541678" indent="0">
              <a:buNone/>
              <a:defRPr sz="69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0204" y="12469286"/>
            <a:ext cx="14140659" cy="22654051"/>
          </a:xfrm>
        </p:spPr>
        <p:txBody>
          <a:bodyPr/>
          <a:lstStyle>
            <a:lvl1pPr>
              <a:defRPr sz="10272"/>
            </a:lvl1pPr>
            <a:lvl2pPr>
              <a:defRPr sz="8593"/>
            </a:lvl2pPr>
            <a:lvl3pPr>
              <a:defRPr sz="7605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257592" y="8801321"/>
            <a:ext cx="14146211" cy="3667968"/>
          </a:xfrm>
        </p:spPr>
        <p:txBody>
          <a:bodyPr anchor="b"/>
          <a:lstStyle>
            <a:lvl1pPr marL="0" indent="0">
              <a:buNone/>
              <a:defRPr sz="10272" b="1"/>
            </a:lvl1pPr>
            <a:lvl2pPr marL="1942710" indent="0">
              <a:buNone/>
              <a:defRPr sz="8593" b="1"/>
            </a:lvl2pPr>
            <a:lvl3pPr marL="3885418" indent="0">
              <a:buNone/>
              <a:defRPr sz="7605" b="1"/>
            </a:lvl3pPr>
            <a:lvl4pPr marL="5828128" indent="0">
              <a:buNone/>
              <a:defRPr sz="6914" b="1"/>
            </a:lvl4pPr>
            <a:lvl5pPr marL="7770838" indent="0">
              <a:buNone/>
              <a:defRPr sz="6914" b="1"/>
            </a:lvl5pPr>
            <a:lvl6pPr marL="9713548" indent="0">
              <a:buNone/>
              <a:defRPr sz="6914" b="1"/>
            </a:lvl6pPr>
            <a:lvl7pPr marL="11656257" indent="0">
              <a:buNone/>
              <a:defRPr sz="6914" b="1"/>
            </a:lvl7pPr>
            <a:lvl8pPr marL="13598965" indent="0">
              <a:buNone/>
              <a:defRPr sz="6914" b="1"/>
            </a:lvl8pPr>
            <a:lvl9pPr marL="15541678" indent="0">
              <a:buNone/>
              <a:defRPr sz="691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257592" y="12469286"/>
            <a:ext cx="14146211" cy="22654051"/>
          </a:xfrm>
        </p:spPr>
        <p:txBody>
          <a:bodyPr/>
          <a:lstStyle>
            <a:lvl1pPr>
              <a:defRPr sz="10272"/>
            </a:lvl1pPr>
            <a:lvl2pPr>
              <a:defRPr sz="8593"/>
            </a:lvl2pPr>
            <a:lvl3pPr>
              <a:defRPr sz="7605"/>
            </a:lvl3pPr>
            <a:lvl4pPr>
              <a:defRPr sz="6914"/>
            </a:lvl4pPr>
            <a:lvl5pPr>
              <a:defRPr sz="6914"/>
            </a:lvl5pPr>
            <a:lvl6pPr>
              <a:defRPr sz="6914"/>
            </a:lvl6pPr>
            <a:lvl7pPr>
              <a:defRPr sz="6914"/>
            </a:lvl7pPr>
            <a:lvl8pPr>
              <a:defRPr sz="6914"/>
            </a:lvl8pPr>
            <a:lvl9pPr>
              <a:defRPr sz="69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A5F01-A574-471C-979A-3E724213B7A0}" type="datetimeFigureOut">
              <a:rPr lang="en-US"/>
              <a:pPr>
                <a:defRPr/>
              </a:pPr>
              <a:t>3/17/2022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46383-42DE-4AA3-BD77-89B7921B90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57661-33F8-4929-8EA1-86A28AE215D9}" type="datetimeFigureOut">
              <a:rPr lang="en-US"/>
              <a:pPr>
                <a:defRPr/>
              </a:pPr>
              <a:t>3/17/2022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D8EBD-5A1E-4E5B-842E-BDF357CCD9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45B82-5266-4313-AB39-9ADAB3F0AF36}" type="datetimeFigureOut">
              <a:rPr lang="en-US"/>
              <a:pPr>
                <a:defRPr/>
              </a:pPr>
              <a:t>3/17/2022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42786-862E-434B-961A-D78654623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5" y="1565489"/>
            <a:ext cx="10529096" cy="6662419"/>
          </a:xfrm>
        </p:spPr>
        <p:txBody>
          <a:bodyPr anchor="b"/>
          <a:lstStyle>
            <a:lvl1pPr algn="l">
              <a:defRPr sz="859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2678" y="1565492"/>
            <a:ext cx="17891125" cy="33557850"/>
          </a:xfrm>
        </p:spPr>
        <p:txBody>
          <a:bodyPr/>
          <a:lstStyle>
            <a:lvl1pPr>
              <a:defRPr sz="13630"/>
            </a:lvl1pPr>
            <a:lvl2pPr>
              <a:defRPr sz="11852"/>
            </a:lvl2pPr>
            <a:lvl3pPr>
              <a:defRPr sz="10272"/>
            </a:lvl3pPr>
            <a:lvl4pPr>
              <a:defRPr sz="8593"/>
            </a:lvl4pPr>
            <a:lvl5pPr>
              <a:defRPr sz="8593"/>
            </a:lvl5pPr>
            <a:lvl6pPr>
              <a:defRPr sz="8593"/>
            </a:lvl6pPr>
            <a:lvl7pPr>
              <a:defRPr sz="8593"/>
            </a:lvl7pPr>
            <a:lvl8pPr>
              <a:defRPr sz="8593"/>
            </a:lvl8pPr>
            <a:lvl9pPr>
              <a:defRPr sz="859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5" y="8227914"/>
            <a:ext cx="10529096" cy="26895428"/>
          </a:xfrm>
        </p:spPr>
        <p:txBody>
          <a:bodyPr/>
          <a:lstStyle>
            <a:lvl1pPr marL="0" indent="0">
              <a:buNone/>
              <a:defRPr sz="5926"/>
            </a:lvl1pPr>
            <a:lvl2pPr marL="1942710" indent="0">
              <a:buNone/>
              <a:defRPr sz="5037"/>
            </a:lvl2pPr>
            <a:lvl3pPr marL="3885418" indent="0">
              <a:buNone/>
              <a:defRPr sz="4148"/>
            </a:lvl3pPr>
            <a:lvl4pPr marL="5828128" indent="0">
              <a:buNone/>
              <a:defRPr sz="3753"/>
            </a:lvl4pPr>
            <a:lvl5pPr marL="7770838" indent="0">
              <a:buNone/>
              <a:defRPr sz="3753"/>
            </a:lvl5pPr>
            <a:lvl6pPr marL="9713548" indent="0">
              <a:buNone/>
              <a:defRPr sz="3753"/>
            </a:lvl6pPr>
            <a:lvl7pPr marL="11656257" indent="0">
              <a:buNone/>
              <a:defRPr sz="3753"/>
            </a:lvl7pPr>
            <a:lvl8pPr marL="13598965" indent="0">
              <a:buNone/>
              <a:defRPr sz="3753"/>
            </a:lvl8pPr>
            <a:lvl9pPr marL="15541678" indent="0">
              <a:buNone/>
              <a:defRPr sz="375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E35FA-BD33-458E-B692-2C0910366E62}" type="datetimeFigureOut">
              <a:rPr lang="en-US"/>
              <a:pPr>
                <a:defRPr/>
              </a:pPr>
              <a:t>3/17/2022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84F47-176D-4308-B1DB-4C55CE275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3012" y="27523444"/>
            <a:ext cx="19202400" cy="3249300"/>
          </a:xfrm>
        </p:spPr>
        <p:txBody>
          <a:bodyPr anchor="b"/>
          <a:lstStyle>
            <a:lvl1pPr algn="l">
              <a:defRPr sz="859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73012" y="3513246"/>
            <a:ext cx="19202400" cy="23591520"/>
          </a:xfrm>
        </p:spPr>
        <p:txBody>
          <a:bodyPr rtlCol="0">
            <a:normAutofit/>
          </a:bodyPr>
          <a:lstStyle>
            <a:lvl1pPr marL="0" indent="0">
              <a:buNone/>
              <a:defRPr sz="13630"/>
            </a:lvl1pPr>
            <a:lvl2pPr marL="1942710" indent="0">
              <a:buNone/>
              <a:defRPr sz="11852"/>
            </a:lvl2pPr>
            <a:lvl3pPr marL="3885418" indent="0">
              <a:buNone/>
              <a:defRPr sz="10272"/>
            </a:lvl3pPr>
            <a:lvl4pPr marL="5828128" indent="0">
              <a:buNone/>
              <a:defRPr sz="8593"/>
            </a:lvl4pPr>
            <a:lvl5pPr marL="7770838" indent="0">
              <a:buNone/>
              <a:defRPr sz="8593"/>
            </a:lvl5pPr>
            <a:lvl6pPr marL="9713548" indent="0">
              <a:buNone/>
              <a:defRPr sz="8593"/>
            </a:lvl6pPr>
            <a:lvl7pPr marL="11656257" indent="0">
              <a:buNone/>
              <a:defRPr sz="8593"/>
            </a:lvl7pPr>
            <a:lvl8pPr marL="13598965" indent="0">
              <a:buNone/>
              <a:defRPr sz="8593"/>
            </a:lvl8pPr>
            <a:lvl9pPr marL="15541678" indent="0">
              <a:buNone/>
              <a:defRPr sz="859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3012" y="30772741"/>
            <a:ext cx="19202400" cy="4614540"/>
          </a:xfrm>
        </p:spPr>
        <p:txBody>
          <a:bodyPr/>
          <a:lstStyle>
            <a:lvl1pPr marL="0" indent="0">
              <a:buNone/>
              <a:defRPr sz="5926"/>
            </a:lvl1pPr>
            <a:lvl2pPr marL="1942710" indent="0">
              <a:buNone/>
              <a:defRPr sz="5037"/>
            </a:lvl2pPr>
            <a:lvl3pPr marL="3885418" indent="0">
              <a:buNone/>
              <a:defRPr sz="4148"/>
            </a:lvl3pPr>
            <a:lvl4pPr marL="5828128" indent="0">
              <a:buNone/>
              <a:defRPr sz="3753"/>
            </a:lvl4pPr>
            <a:lvl5pPr marL="7770838" indent="0">
              <a:buNone/>
              <a:defRPr sz="3753"/>
            </a:lvl5pPr>
            <a:lvl6pPr marL="9713548" indent="0">
              <a:buNone/>
              <a:defRPr sz="3753"/>
            </a:lvl6pPr>
            <a:lvl7pPr marL="11656257" indent="0">
              <a:buNone/>
              <a:defRPr sz="3753"/>
            </a:lvl7pPr>
            <a:lvl8pPr marL="13598965" indent="0">
              <a:buNone/>
              <a:defRPr sz="3753"/>
            </a:lvl8pPr>
            <a:lvl9pPr marL="15541678" indent="0">
              <a:buNone/>
              <a:defRPr sz="375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2142B-7D36-4E01-A8AD-77E96720DF57}" type="datetimeFigureOut">
              <a:rPr lang="en-US"/>
              <a:pPr>
                <a:defRPr/>
              </a:pPr>
              <a:t>3/17/2022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333E0-E758-42F2-B2AE-D08383A7B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438" y="1574913"/>
            <a:ext cx="28803125" cy="655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93381" tIns="196690" rIns="393381" bIns="1966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00438" y="9175305"/>
            <a:ext cx="28803125" cy="259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93381" tIns="196690" rIns="393381" bIns="1966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00437" y="36441481"/>
            <a:ext cx="7467918" cy="2094386"/>
          </a:xfrm>
          <a:prstGeom prst="rect">
            <a:avLst/>
          </a:prstGeom>
        </p:spPr>
        <p:txBody>
          <a:bodyPr vert="horz" lIns="393381" tIns="196690" rIns="393381" bIns="196690" rtlCol="0" anchor="ctr"/>
          <a:lstStyle>
            <a:lvl1pPr algn="l" defTabSz="3885418" fontAlgn="auto">
              <a:spcBef>
                <a:spcPts val="0"/>
              </a:spcBef>
              <a:spcAft>
                <a:spcPts val="0"/>
              </a:spcAft>
              <a:defRPr sz="503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646DDE-7CF6-4453-8676-3F6C71928E0D}" type="datetimeFigureOut">
              <a:rPr lang="en-US"/>
              <a:pPr>
                <a:defRPr/>
              </a:pPr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34741" y="36441481"/>
            <a:ext cx="10134521" cy="2094386"/>
          </a:xfrm>
          <a:prstGeom prst="rect">
            <a:avLst/>
          </a:prstGeom>
        </p:spPr>
        <p:txBody>
          <a:bodyPr vert="horz" lIns="393381" tIns="196690" rIns="393381" bIns="196690" rtlCol="0" anchor="ctr"/>
          <a:lstStyle>
            <a:lvl1pPr algn="ctr" defTabSz="3885418" fontAlgn="auto">
              <a:spcBef>
                <a:spcPts val="0"/>
              </a:spcBef>
              <a:spcAft>
                <a:spcPts val="0"/>
              </a:spcAft>
              <a:defRPr sz="503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935648" y="36441481"/>
            <a:ext cx="7467915" cy="2094386"/>
          </a:xfrm>
          <a:prstGeom prst="rect">
            <a:avLst/>
          </a:prstGeom>
        </p:spPr>
        <p:txBody>
          <a:bodyPr vert="horz" lIns="393381" tIns="196690" rIns="393381" bIns="196690" rtlCol="0" anchor="ctr"/>
          <a:lstStyle>
            <a:lvl1pPr algn="r" defTabSz="3885418" fontAlgn="auto">
              <a:spcBef>
                <a:spcPts val="0"/>
              </a:spcBef>
              <a:spcAft>
                <a:spcPts val="0"/>
              </a:spcAft>
              <a:defRPr sz="5037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FA14BB-CD9C-4DA4-A740-46B32AD2C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defTabSz="3884447" rtl="0" eaLnBrk="0" fontAlgn="base" hangingPunct="0">
        <a:spcBef>
          <a:spcPct val="0"/>
        </a:spcBef>
        <a:spcAft>
          <a:spcPct val="0"/>
        </a:spcAft>
        <a:defRPr sz="18766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884447" rtl="0" eaLnBrk="0" fontAlgn="base" hangingPunct="0">
        <a:spcBef>
          <a:spcPct val="0"/>
        </a:spcBef>
        <a:spcAft>
          <a:spcPct val="0"/>
        </a:spcAft>
        <a:defRPr sz="18766">
          <a:solidFill>
            <a:schemeClr val="tx1"/>
          </a:solidFill>
          <a:latin typeface="Calibri" pitchFamily="34" charset="0"/>
        </a:defRPr>
      </a:lvl2pPr>
      <a:lvl3pPr algn="ctr" defTabSz="3884447" rtl="0" eaLnBrk="0" fontAlgn="base" hangingPunct="0">
        <a:spcBef>
          <a:spcPct val="0"/>
        </a:spcBef>
        <a:spcAft>
          <a:spcPct val="0"/>
        </a:spcAft>
        <a:defRPr sz="18766">
          <a:solidFill>
            <a:schemeClr val="tx1"/>
          </a:solidFill>
          <a:latin typeface="Calibri" pitchFamily="34" charset="0"/>
        </a:defRPr>
      </a:lvl3pPr>
      <a:lvl4pPr algn="ctr" defTabSz="3884447" rtl="0" eaLnBrk="0" fontAlgn="base" hangingPunct="0">
        <a:spcBef>
          <a:spcPct val="0"/>
        </a:spcBef>
        <a:spcAft>
          <a:spcPct val="0"/>
        </a:spcAft>
        <a:defRPr sz="18766">
          <a:solidFill>
            <a:schemeClr val="tx1"/>
          </a:solidFill>
          <a:latin typeface="Calibri" pitchFamily="34" charset="0"/>
        </a:defRPr>
      </a:lvl4pPr>
      <a:lvl5pPr algn="ctr" defTabSz="3884447" rtl="0" eaLnBrk="0" fontAlgn="base" hangingPunct="0">
        <a:spcBef>
          <a:spcPct val="0"/>
        </a:spcBef>
        <a:spcAft>
          <a:spcPct val="0"/>
        </a:spcAft>
        <a:defRPr sz="18766">
          <a:solidFill>
            <a:schemeClr val="tx1"/>
          </a:solidFill>
          <a:latin typeface="Calibri" pitchFamily="34" charset="0"/>
        </a:defRPr>
      </a:lvl5pPr>
      <a:lvl6pPr marL="455742" algn="ctr" defTabSz="3884881" rtl="0" fontAlgn="base">
        <a:spcBef>
          <a:spcPct val="0"/>
        </a:spcBef>
        <a:spcAft>
          <a:spcPct val="0"/>
        </a:spcAft>
        <a:defRPr sz="18766">
          <a:solidFill>
            <a:schemeClr val="tx1"/>
          </a:solidFill>
          <a:latin typeface="Calibri" pitchFamily="34" charset="0"/>
        </a:defRPr>
      </a:lvl6pPr>
      <a:lvl7pPr marL="911483" algn="ctr" defTabSz="3884881" rtl="0" fontAlgn="base">
        <a:spcBef>
          <a:spcPct val="0"/>
        </a:spcBef>
        <a:spcAft>
          <a:spcPct val="0"/>
        </a:spcAft>
        <a:defRPr sz="18766">
          <a:solidFill>
            <a:schemeClr val="tx1"/>
          </a:solidFill>
          <a:latin typeface="Calibri" pitchFamily="34" charset="0"/>
        </a:defRPr>
      </a:lvl7pPr>
      <a:lvl8pPr marL="1367225" algn="ctr" defTabSz="3884881" rtl="0" fontAlgn="base">
        <a:spcBef>
          <a:spcPct val="0"/>
        </a:spcBef>
        <a:spcAft>
          <a:spcPct val="0"/>
        </a:spcAft>
        <a:defRPr sz="18766">
          <a:solidFill>
            <a:schemeClr val="tx1"/>
          </a:solidFill>
          <a:latin typeface="Calibri" pitchFamily="34" charset="0"/>
        </a:defRPr>
      </a:lvl8pPr>
      <a:lvl9pPr marL="1822967" algn="ctr" defTabSz="3884881" rtl="0" fontAlgn="base">
        <a:spcBef>
          <a:spcPct val="0"/>
        </a:spcBef>
        <a:spcAft>
          <a:spcPct val="0"/>
        </a:spcAft>
        <a:defRPr sz="18766">
          <a:solidFill>
            <a:schemeClr val="tx1"/>
          </a:solidFill>
          <a:latin typeface="Calibri" pitchFamily="34" charset="0"/>
        </a:defRPr>
      </a:lvl9pPr>
    </p:titleStyle>
    <p:bodyStyle>
      <a:lvl1pPr marL="1455268" indent="-1455268" algn="l" defTabSz="3884447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3630" kern="1200">
          <a:solidFill>
            <a:schemeClr val="tx1"/>
          </a:solidFill>
          <a:latin typeface="+mn-lt"/>
          <a:ea typeface="+mn-ea"/>
          <a:cs typeface="+mn-cs"/>
        </a:defRPr>
      </a:lvl1pPr>
      <a:lvl2pPr marL="3154574" indent="-1213469" algn="l" defTabSz="3884447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1852" kern="1200">
          <a:solidFill>
            <a:schemeClr val="tx1"/>
          </a:solidFill>
          <a:latin typeface="+mn-lt"/>
          <a:ea typeface="+mn-ea"/>
          <a:cs typeface="+mn-cs"/>
        </a:defRPr>
      </a:lvl2pPr>
      <a:lvl3pPr marL="4856118" indent="-969433" algn="l" defTabSz="3884447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0272" kern="1200">
          <a:solidFill>
            <a:schemeClr val="tx1"/>
          </a:solidFill>
          <a:latin typeface="+mn-lt"/>
          <a:ea typeface="+mn-ea"/>
          <a:cs typeface="+mn-cs"/>
        </a:defRPr>
      </a:lvl3pPr>
      <a:lvl4pPr marL="6797222" indent="-969433" algn="l" defTabSz="3884447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8593" kern="1200">
          <a:solidFill>
            <a:schemeClr val="tx1"/>
          </a:solidFill>
          <a:latin typeface="+mn-lt"/>
          <a:ea typeface="+mn-ea"/>
          <a:cs typeface="+mn-cs"/>
        </a:defRPr>
      </a:lvl4pPr>
      <a:lvl5pPr marL="8740565" indent="-969433" algn="l" defTabSz="3884447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8593" kern="1200">
          <a:solidFill>
            <a:schemeClr val="tx1"/>
          </a:solidFill>
          <a:latin typeface="+mn-lt"/>
          <a:ea typeface="+mn-ea"/>
          <a:cs typeface="+mn-cs"/>
        </a:defRPr>
      </a:lvl5pPr>
      <a:lvl6pPr marL="10684903" indent="-971354" algn="l" defTabSz="3885418" rtl="0" eaLnBrk="1" latinLnBrk="0" hangingPunct="1">
        <a:spcBef>
          <a:spcPct val="20000"/>
        </a:spcBef>
        <a:buFont typeface="Arial" pitchFamily="34" charset="0"/>
        <a:buChar char="•"/>
        <a:defRPr sz="8593" kern="1200">
          <a:solidFill>
            <a:schemeClr val="tx1"/>
          </a:solidFill>
          <a:latin typeface="+mn-lt"/>
          <a:ea typeface="+mn-ea"/>
          <a:cs typeface="+mn-cs"/>
        </a:defRPr>
      </a:lvl6pPr>
      <a:lvl7pPr marL="12627611" indent="-971354" algn="l" defTabSz="3885418" rtl="0" eaLnBrk="1" latinLnBrk="0" hangingPunct="1">
        <a:spcBef>
          <a:spcPct val="20000"/>
        </a:spcBef>
        <a:buFont typeface="Arial" pitchFamily="34" charset="0"/>
        <a:buChar char="•"/>
        <a:defRPr sz="8593" kern="1200">
          <a:solidFill>
            <a:schemeClr val="tx1"/>
          </a:solidFill>
          <a:latin typeface="+mn-lt"/>
          <a:ea typeface="+mn-ea"/>
          <a:cs typeface="+mn-cs"/>
        </a:defRPr>
      </a:lvl7pPr>
      <a:lvl8pPr marL="14570323" indent="-971354" algn="l" defTabSz="3885418" rtl="0" eaLnBrk="1" latinLnBrk="0" hangingPunct="1">
        <a:spcBef>
          <a:spcPct val="20000"/>
        </a:spcBef>
        <a:buFont typeface="Arial" pitchFamily="34" charset="0"/>
        <a:buChar char="•"/>
        <a:defRPr sz="8593" kern="1200">
          <a:solidFill>
            <a:schemeClr val="tx1"/>
          </a:solidFill>
          <a:latin typeface="+mn-lt"/>
          <a:ea typeface="+mn-ea"/>
          <a:cs typeface="+mn-cs"/>
        </a:defRPr>
      </a:lvl8pPr>
      <a:lvl9pPr marL="16513031" indent="-971354" algn="l" defTabSz="3885418" rtl="0" eaLnBrk="1" latinLnBrk="0" hangingPunct="1">
        <a:spcBef>
          <a:spcPct val="20000"/>
        </a:spcBef>
        <a:buFont typeface="Arial" pitchFamily="34" charset="0"/>
        <a:buChar char="•"/>
        <a:defRPr sz="859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85418" rtl="0" eaLnBrk="1" latinLnBrk="0" hangingPunct="1">
        <a:defRPr sz="7605" kern="1200">
          <a:solidFill>
            <a:schemeClr val="tx1"/>
          </a:solidFill>
          <a:latin typeface="+mn-lt"/>
          <a:ea typeface="+mn-ea"/>
          <a:cs typeface="+mn-cs"/>
        </a:defRPr>
      </a:lvl1pPr>
      <a:lvl2pPr marL="1942710" algn="l" defTabSz="3885418" rtl="0" eaLnBrk="1" latinLnBrk="0" hangingPunct="1">
        <a:defRPr sz="7605" kern="1200">
          <a:solidFill>
            <a:schemeClr val="tx1"/>
          </a:solidFill>
          <a:latin typeface="+mn-lt"/>
          <a:ea typeface="+mn-ea"/>
          <a:cs typeface="+mn-cs"/>
        </a:defRPr>
      </a:lvl2pPr>
      <a:lvl3pPr marL="3885418" algn="l" defTabSz="3885418" rtl="0" eaLnBrk="1" latinLnBrk="0" hangingPunct="1">
        <a:defRPr sz="7605" kern="1200">
          <a:solidFill>
            <a:schemeClr val="tx1"/>
          </a:solidFill>
          <a:latin typeface="+mn-lt"/>
          <a:ea typeface="+mn-ea"/>
          <a:cs typeface="+mn-cs"/>
        </a:defRPr>
      </a:lvl3pPr>
      <a:lvl4pPr marL="5828128" algn="l" defTabSz="3885418" rtl="0" eaLnBrk="1" latinLnBrk="0" hangingPunct="1">
        <a:defRPr sz="7605" kern="1200">
          <a:solidFill>
            <a:schemeClr val="tx1"/>
          </a:solidFill>
          <a:latin typeface="+mn-lt"/>
          <a:ea typeface="+mn-ea"/>
          <a:cs typeface="+mn-cs"/>
        </a:defRPr>
      </a:lvl4pPr>
      <a:lvl5pPr marL="7770838" algn="l" defTabSz="3885418" rtl="0" eaLnBrk="1" latinLnBrk="0" hangingPunct="1">
        <a:defRPr sz="7605" kern="1200">
          <a:solidFill>
            <a:schemeClr val="tx1"/>
          </a:solidFill>
          <a:latin typeface="+mn-lt"/>
          <a:ea typeface="+mn-ea"/>
          <a:cs typeface="+mn-cs"/>
        </a:defRPr>
      </a:lvl5pPr>
      <a:lvl6pPr marL="9713548" algn="l" defTabSz="3885418" rtl="0" eaLnBrk="1" latinLnBrk="0" hangingPunct="1">
        <a:defRPr sz="7605" kern="1200">
          <a:solidFill>
            <a:schemeClr val="tx1"/>
          </a:solidFill>
          <a:latin typeface="+mn-lt"/>
          <a:ea typeface="+mn-ea"/>
          <a:cs typeface="+mn-cs"/>
        </a:defRPr>
      </a:lvl6pPr>
      <a:lvl7pPr marL="11656257" algn="l" defTabSz="3885418" rtl="0" eaLnBrk="1" latinLnBrk="0" hangingPunct="1">
        <a:defRPr sz="7605" kern="1200">
          <a:solidFill>
            <a:schemeClr val="tx1"/>
          </a:solidFill>
          <a:latin typeface="+mn-lt"/>
          <a:ea typeface="+mn-ea"/>
          <a:cs typeface="+mn-cs"/>
        </a:defRPr>
      </a:lvl7pPr>
      <a:lvl8pPr marL="13598965" algn="l" defTabSz="3885418" rtl="0" eaLnBrk="1" latinLnBrk="0" hangingPunct="1">
        <a:defRPr sz="7605" kern="1200">
          <a:solidFill>
            <a:schemeClr val="tx1"/>
          </a:solidFill>
          <a:latin typeface="+mn-lt"/>
          <a:ea typeface="+mn-ea"/>
          <a:cs typeface="+mn-cs"/>
        </a:defRPr>
      </a:lvl8pPr>
      <a:lvl9pPr marL="15541678" algn="l" defTabSz="3885418" rtl="0" eaLnBrk="1" latinLnBrk="0" hangingPunct="1">
        <a:defRPr sz="76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mailto:liviu.duta@inflpr.ro" TargetMode="External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0" Type="http://schemas.openxmlformats.org/officeDocument/2006/relationships/image" Target="../media/image7.jpg"/><Relationship Id="rId4" Type="http://schemas.openxmlformats.org/officeDocument/2006/relationships/image" Target="../media/image1.jpeg"/><Relationship Id="rId9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>
            <a:spLocks/>
          </p:cNvSpPr>
          <p:nvPr/>
        </p:nvSpPr>
        <p:spPr>
          <a:xfrm>
            <a:off x="14907" y="106506"/>
            <a:ext cx="31999799" cy="39111866"/>
          </a:xfrm>
          <a:prstGeom prst="rect">
            <a:avLst/>
          </a:prstGeom>
          <a:gradFill>
            <a:gsLst>
              <a:gs pos="100000">
                <a:schemeClr val="accent2">
                  <a:lumMod val="40000"/>
                  <a:lumOff val="6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944" tIns="40472" rIns="80944" bIns="40472" anchor="ctr"/>
          <a:lstStyle/>
          <a:p>
            <a:pPr algn="ctr" defTabSz="388541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532" dirty="0"/>
          </a:p>
        </p:txBody>
      </p:sp>
      <p:sp>
        <p:nvSpPr>
          <p:cNvPr id="27" name="Rounded Rectangle 26"/>
          <p:cNvSpPr/>
          <p:nvPr/>
        </p:nvSpPr>
        <p:spPr>
          <a:xfrm>
            <a:off x="152400" y="11552247"/>
            <a:ext cx="31699200" cy="19952242"/>
          </a:xfrm>
          <a:prstGeom prst="roundRect">
            <a:avLst>
              <a:gd name="adj" fmla="val 4189"/>
            </a:avLst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944" tIns="40472" rIns="80944" bIns="40472" anchor="ctr"/>
          <a:lstStyle/>
          <a:p>
            <a:pPr algn="ctr" defTabSz="388541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272" dirty="0"/>
          </a:p>
        </p:txBody>
      </p:sp>
      <p:sp>
        <p:nvSpPr>
          <p:cNvPr id="31" name="Rounded Rectangle 30"/>
          <p:cNvSpPr/>
          <p:nvPr/>
        </p:nvSpPr>
        <p:spPr>
          <a:xfrm>
            <a:off x="801356" y="796927"/>
            <a:ext cx="30506910" cy="3678465"/>
          </a:xfrm>
          <a:prstGeom prst="roundRect">
            <a:avLst/>
          </a:prstGeom>
          <a:solidFill>
            <a:srgbClr val="4F6228">
              <a:alpha val="50196"/>
            </a:srgb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944" tIns="40472" rIns="80944" bIns="40472" anchor="ctr"/>
          <a:lstStyle/>
          <a:p>
            <a:pPr algn="ctr" defTabSz="388541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272" dirty="0"/>
          </a:p>
        </p:txBody>
      </p:sp>
      <p:sp>
        <p:nvSpPr>
          <p:cNvPr id="32" name="Rounded Rectangle 31"/>
          <p:cNvSpPr/>
          <p:nvPr/>
        </p:nvSpPr>
        <p:spPr>
          <a:xfrm>
            <a:off x="152400" y="4692057"/>
            <a:ext cx="22171770" cy="3874795"/>
          </a:xfrm>
          <a:prstGeom prst="roundRect">
            <a:avLst>
              <a:gd name="adj" fmla="val 11729"/>
            </a:avLst>
          </a:prstGeom>
          <a:solidFill>
            <a:schemeClr val="accent2">
              <a:lumMod val="75000"/>
              <a:alpha val="50196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944" tIns="40472" rIns="80944" bIns="40472" anchor="ctr"/>
          <a:lstStyle/>
          <a:p>
            <a:pPr algn="ctr" defTabSz="388541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272"/>
          </a:p>
        </p:txBody>
      </p:sp>
      <p:sp>
        <p:nvSpPr>
          <p:cNvPr id="33" name="Rounded Rectangle 32"/>
          <p:cNvSpPr/>
          <p:nvPr/>
        </p:nvSpPr>
        <p:spPr>
          <a:xfrm>
            <a:off x="152400" y="8763000"/>
            <a:ext cx="22171769" cy="2532957"/>
          </a:xfrm>
          <a:prstGeom prst="roundRect">
            <a:avLst>
              <a:gd name="adj" fmla="val 11729"/>
            </a:avLst>
          </a:prstGeom>
          <a:solidFill>
            <a:schemeClr val="accent6">
              <a:lumMod val="50000"/>
              <a:alpha val="49804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944" tIns="40472" rIns="80944" bIns="40472" anchor="ctr"/>
          <a:lstStyle/>
          <a:p>
            <a:pPr algn="ctr" defTabSz="388541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272"/>
          </a:p>
        </p:txBody>
      </p:sp>
      <p:sp>
        <p:nvSpPr>
          <p:cNvPr id="39" name="Rounded Rectangle 38"/>
          <p:cNvSpPr/>
          <p:nvPr/>
        </p:nvSpPr>
        <p:spPr>
          <a:xfrm>
            <a:off x="152400" y="31827957"/>
            <a:ext cx="31699200" cy="5967244"/>
          </a:xfrm>
          <a:prstGeom prst="roundRect">
            <a:avLst>
              <a:gd name="adj" fmla="val 11729"/>
            </a:avLst>
          </a:prstGeom>
          <a:solidFill>
            <a:schemeClr val="tx2">
              <a:lumMod val="50000"/>
              <a:alpha val="50196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944" tIns="40472" rIns="80944" bIns="40472" anchor="ctr"/>
          <a:lstStyle/>
          <a:p>
            <a:pPr algn="ctr" defTabSz="388541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272"/>
          </a:p>
        </p:txBody>
      </p:sp>
      <p:sp>
        <p:nvSpPr>
          <p:cNvPr id="40" name="Rounded Rectangle 39"/>
          <p:cNvSpPr/>
          <p:nvPr/>
        </p:nvSpPr>
        <p:spPr>
          <a:xfrm>
            <a:off x="152400" y="37921288"/>
            <a:ext cx="31699200" cy="1093111"/>
          </a:xfrm>
          <a:prstGeom prst="roundRect">
            <a:avLst>
              <a:gd name="adj" fmla="val 11729"/>
            </a:avLst>
          </a:prstGeom>
          <a:solidFill>
            <a:schemeClr val="accent4">
              <a:lumMod val="50000"/>
              <a:alpha val="50196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944" tIns="40472" rIns="80944" bIns="40472" anchor="ctr"/>
          <a:lstStyle/>
          <a:p>
            <a:pPr algn="ctr" defTabSz="388541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272" dirty="0"/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2000" y="11582400"/>
            <a:ext cx="2390041" cy="820398"/>
          </a:xfrm>
          <a:prstGeom prst="rect">
            <a:avLst/>
          </a:prstGeom>
          <a:noFill/>
        </p:spPr>
        <p:txBody>
          <a:bodyPr wrap="none" lIns="80944" tIns="40472" rIns="80944" bIns="40472">
            <a:spAutoFit/>
          </a:bodyPr>
          <a:lstStyle/>
          <a:p>
            <a:pPr defTabSz="388541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38200" y="4648200"/>
            <a:ext cx="3246044" cy="820398"/>
          </a:xfrm>
          <a:prstGeom prst="rect">
            <a:avLst/>
          </a:prstGeom>
          <a:noFill/>
        </p:spPr>
        <p:txBody>
          <a:bodyPr wrap="none" lIns="80944" tIns="40472" rIns="80944" bIns="40472">
            <a:spAutoFit/>
          </a:bodyPr>
          <a:lstStyle/>
          <a:p>
            <a:pPr defTabSz="388541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15370" name="TextBox 34"/>
          <p:cNvSpPr txBox="1">
            <a:spLocks noChangeArrowheads="1"/>
          </p:cNvSpPr>
          <p:nvPr/>
        </p:nvSpPr>
        <p:spPr bwMode="auto">
          <a:xfrm>
            <a:off x="244513" y="5606476"/>
            <a:ext cx="21786511" cy="2851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944" tIns="40472" rIns="80944" bIns="40472">
            <a:spAutoFit/>
          </a:bodyPr>
          <a:lstStyle/>
          <a:p>
            <a:pPr marL="455911" indent="-455911" algn="just">
              <a:buFont typeface="Wingdings" panose="05000000000000000000" pitchFamily="2" charset="2"/>
              <a:buChar char="q"/>
            </a:pPr>
            <a:r>
              <a:rPr lang="en-GB" sz="3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of implants easily integrated into the living body by using biomaterials</a:t>
            </a:r>
            <a:r>
              <a:rPr lang="en-US" sz="3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5911" indent="-455911" algn="just">
              <a:buFont typeface="Wingdings" panose="05000000000000000000" pitchFamily="2" charset="2"/>
              <a:buChar char="q"/>
            </a:pPr>
            <a:r>
              <a:rPr lang="en-GB" sz="3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Route to obtain a material with a bone-like architecture and composition </a:t>
            </a:r>
            <a:r>
              <a:rPr lang="en-GB" sz="3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GB" sz="3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fabricate it from sustainable resources, of biological origin, such as waste products (</a:t>
            </a:r>
            <a:r>
              <a:rPr lang="en-GB" sz="3000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i.e</a:t>
            </a:r>
            <a:r>
              <a:rPr lang="en-GB" sz="3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HA derived from fish bones, FB, or sea-shells)</a:t>
            </a:r>
            <a:r>
              <a:rPr lang="en-US" sz="3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455911" indent="-455911" algn="just">
              <a:buFont typeface="Wingdings" panose="05000000000000000000" pitchFamily="2" charset="2"/>
              <a:buChar char="q"/>
            </a:pPr>
            <a:r>
              <a:rPr lang="en-GB" sz="3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Synthesis by PLD of bio-hydroxyapatite thin films (doping with 0.5, 1 and 2 wt.% of Li</a:t>
            </a:r>
            <a:r>
              <a:rPr lang="en-GB" sz="3000" baseline="-25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3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GB" sz="3000" baseline="-25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3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MgF</a:t>
            </a:r>
            <a:r>
              <a:rPr lang="en-GB" sz="3000" baseline="-25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3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Ag).</a:t>
            </a:r>
          </a:p>
          <a:p>
            <a:pPr marL="455911" indent="-455911" algn="just">
              <a:buFont typeface="Wingdings" panose="05000000000000000000" pitchFamily="2" charset="2"/>
              <a:buChar char="q"/>
            </a:pPr>
            <a:r>
              <a:rPr lang="en-GB" sz="3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Detailed morphological, structural, compositional and mechanical investigations </a:t>
            </a:r>
            <a:r>
              <a:rPr lang="en-GB" sz="3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GB" sz="3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beneficial influence of doping agents on the characteristics of the synthesized structures</a:t>
            </a:r>
            <a:r>
              <a:rPr lang="en-US" sz="3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5800" y="8763000"/>
            <a:ext cx="7816974" cy="820398"/>
          </a:xfrm>
          <a:prstGeom prst="rect">
            <a:avLst/>
          </a:prstGeom>
          <a:noFill/>
        </p:spPr>
        <p:txBody>
          <a:bodyPr lIns="80944" tIns="40472" rIns="80944" bIns="40472">
            <a:spAutoFit/>
          </a:bodyPr>
          <a:lstStyle/>
          <a:p>
            <a:pPr defTabSz="388541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Materials and Methods  </a:t>
            </a:r>
          </a:p>
        </p:txBody>
      </p:sp>
      <p:sp>
        <p:nvSpPr>
          <p:cNvPr id="15372" name="TextBox 37"/>
          <p:cNvSpPr txBox="1">
            <a:spLocks noChangeArrowheads="1"/>
          </p:cNvSpPr>
          <p:nvPr/>
        </p:nvSpPr>
        <p:spPr bwMode="auto">
          <a:xfrm>
            <a:off x="304800" y="9577806"/>
            <a:ext cx="21726224" cy="146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944" tIns="40472" rIns="80944" bIns="40472">
            <a:spAutoFit/>
          </a:bodyPr>
          <a:lstStyle/>
          <a:p>
            <a:pPr marL="454492" indent="-454492" algn="just">
              <a:buFont typeface="Wingdings" pitchFamily="2" charset="2"/>
              <a:buChar char="q"/>
            </a:pPr>
            <a:r>
              <a:rPr lang="en-US" sz="3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PLD experiments, KrF* excimer laser source (</a:t>
            </a:r>
            <a:r>
              <a:rPr lang="el-GR" sz="3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US" sz="3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3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248</a:t>
            </a:r>
            <a:r>
              <a:rPr lang="en-US" sz="3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nm, </a:t>
            </a:r>
            <a:r>
              <a:rPr lang="el-GR" sz="3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lang="en-US" sz="3000" baseline="-25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FWHM </a:t>
            </a:r>
            <a:r>
              <a:rPr lang="en-US" sz="3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≤ 25ns, </a:t>
            </a:r>
            <a:r>
              <a:rPr lang="el-GR" sz="3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</a:t>
            </a:r>
            <a:r>
              <a:rPr lang="en-US" sz="3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10Hz), deposition parameters</a:t>
            </a:r>
            <a:r>
              <a:rPr lang="ro-RO" sz="3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 ≈ </a:t>
            </a:r>
            <a:r>
              <a:rPr lang="en-US" sz="3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ro-RO" sz="3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</a:t>
            </a:r>
            <a:r>
              <a:rPr lang="en-US" sz="3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</a:t>
            </a:r>
            <a:r>
              <a:rPr lang="en-US" sz="3000" baseline="-25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vapors</a:t>
            </a:r>
            <a:r>
              <a:rPr lang="ro-RO" sz="3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</a:t>
            </a:r>
            <a:r>
              <a:rPr lang="en-US" sz="3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3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 cm,</a:t>
            </a:r>
            <a:r>
              <a:rPr lang="en-US" sz="3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= 360 mJ, T = 500°C, </a:t>
            </a:r>
            <a:r>
              <a:rPr lang="ro-RO" sz="3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</a:t>
            </a:r>
            <a:r>
              <a:rPr lang="en-US" sz="3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3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o-RO" sz="3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o-RO" sz="3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J/cm</a:t>
            </a:r>
            <a:r>
              <a:rPr lang="ro-RO" sz="3000" baseline="30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o-RO" sz="3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</a:t>
            </a:r>
            <a:r>
              <a:rPr lang="en-US" sz="3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3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5000</a:t>
            </a:r>
            <a:r>
              <a:rPr lang="ro-RO" sz="3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3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4492" indent="-454492" algn="just">
              <a:buFont typeface="Wingdings" pitchFamily="2" charset="2"/>
              <a:buChar char="q"/>
            </a:pPr>
            <a:r>
              <a:rPr lang="en-US" sz="3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(FB) and doped (</a:t>
            </a:r>
            <a:r>
              <a:rPr lang="en-GB" sz="3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0.5, 1 and 2 wt.% of Li</a:t>
            </a:r>
            <a:r>
              <a:rPr lang="en-GB" sz="3000" baseline="-25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3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GB" sz="3000" baseline="-25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3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MgF</a:t>
            </a:r>
            <a:r>
              <a:rPr lang="en-GB" sz="3000" baseline="-25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3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Ag </a:t>
            </a:r>
            <a:r>
              <a:rPr lang="en-GB" sz="3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GB" sz="3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FB:LiP, FB:MgF and FB:Ag).</a:t>
            </a:r>
            <a:endParaRPr lang="en-US" sz="3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3400" y="31945602"/>
            <a:ext cx="3863200" cy="820398"/>
          </a:xfrm>
          <a:prstGeom prst="rect">
            <a:avLst/>
          </a:prstGeom>
          <a:noFill/>
        </p:spPr>
        <p:txBody>
          <a:bodyPr wrap="none" lIns="80944" tIns="40472" rIns="80944" bIns="40472">
            <a:spAutoFit/>
          </a:bodyPr>
          <a:lstStyle/>
          <a:p>
            <a:pPr defTabSz="388541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15374" name="TextBox 42"/>
          <p:cNvSpPr txBox="1">
            <a:spLocks noChangeArrowheads="1"/>
          </p:cNvSpPr>
          <p:nvPr/>
        </p:nvSpPr>
        <p:spPr bwMode="auto">
          <a:xfrm>
            <a:off x="322554" y="32824283"/>
            <a:ext cx="31376646" cy="4790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944" tIns="40472" rIns="80944" bIns="40472">
            <a:spAutoFit/>
          </a:bodyPr>
          <a:lstStyle/>
          <a:p>
            <a:pPr marL="454492" indent="-454492" algn="just">
              <a:buFont typeface="Wingdings" pitchFamily="2" charset="2"/>
              <a:buChar char="q"/>
            </a:pPr>
            <a:r>
              <a:rPr lang="en-GB" sz="33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Structural investigations  synthesis of films with different degrees of crystallinity, mainly influenced by the nature of the dopant/concentration and by the source material;</a:t>
            </a:r>
          </a:p>
          <a:p>
            <a:pPr marL="454492" indent="-454492" algn="just">
              <a:buFont typeface="Wingdings" pitchFamily="2" charset="2"/>
              <a:buChar char="q"/>
            </a:pPr>
            <a:r>
              <a:rPr lang="en-GB" sz="33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Morphological examination </a:t>
            </a:r>
            <a:r>
              <a:rPr lang="en-GB" sz="33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GB" sz="33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fabrication of films with rough surfaces, made of droplets, ideal for the good adhesion of cells and anchorage of implants </a:t>
            </a:r>
            <a:r>
              <a:rPr lang="en-GB" sz="3300" b="1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situ;</a:t>
            </a:r>
          </a:p>
          <a:p>
            <a:pPr marL="454492" indent="-454492" algn="just">
              <a:buFont typeface="Wingdings" pitchFamily="2" charset="2"/>
              <a:buChar char="q"/>
            </a:pPr>
            <a:r>
              <a:rPr lang="en-US" sz="33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angle measurements </a:t>
            </a:r>
            <a:r>
              <a:rPr lang="en-US" sz="33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33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3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hydrophilic behaviour</a:t>
            </a:r>
            <a:r>
              <a:rPr lang="en-GB" sz="33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GB" sz="33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rapid bone regeneration</a:t>
            </a:r>
            <a:r>
              <a:rPr lang="en-US" sz="33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4492" indent="-454492" algn="just">
              <a:buFont typeface="Wingdings" pitchFamily="2" charset="2"/>
              <a:buChar char="q"/>
            </a:pPr>
            <a:r>
              <a:rPr lang="en-GB" sz="33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Bonding strength adherence  values more than three times higher than the threshold imposed by ISO standard regulating the load-bearing implant coatings (&gt;15 MPa);</a:t>
            </a:r>
            <a:endParaRPr lang="en-US" sz="33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4492" indent="-454492" algn="just">
              <a:buFont typeface="Wingdings" pitchFamily="2" charset="2"/>
              <a:buChar char="q"/>
            </a:pPr>
            <a:r>
              <a:rPr lang="en-GB" sz="33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 results </a:t>
            </a:r>
            <a:r>
              <a:rPr lang="en-GB" sz="33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GB" sz="33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incorporation of dopants into BioHA thin films </a:t>
            </a:r>
            <a:r>
              <a:rPr lang="en-GB" sz="33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can </a:t>
            </a:r>
            <a:r>
              <a:rPr lang="en-GB" sz="33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a delivery system for bioactive agents able to promote osseointegration, in correlation with an improved anchorage of bone metallic implants for suitable use in implantology. </a:t>
            </a:r>
            <a:endParaRPr lang="en-US" sz="33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1000" y="37893209"/>
            <a:ext cx="4978890" cy="697288"/>
          </a:xfrm>
          <a:prstGeom prst="rect">
            <a:avLst/>
          </a:prstGeom>
          <a:noFill/>
        </p:spPr>
        <p:txBody>
          <a:bodyPr wrap="none" lIns="80944" tIns="40472" rIns="80944" bIns="40472">
            <a:spAutoFit/>
          </a:bodyPr>
          <a:lstStyle/>
          <a:p>
            <a:pPr defTabSz="388541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</a:p>
        </p:txBody>
      </p:sp>
      <p:sp>
        <p:nvSpPr>
          <p:cNvPr id="15376" name="TextBox 47"/>
          <p:cNvSpPr txBox="1">
            <a:spLocks noChangeArrowheads="1"/>
          </p:cNvSpPr>
          <p:nvPr/>
        </p:nvSpPr>
        <p:spPr bwMode="auto">
          <a:xfrm>
            <a:off x="388992" y="38517911"/>
            <a:ext cx="31310208" cy="451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944" tIns="40472" rIns="80944" bIns="40472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work was supported by a grant of Ministry of Research and Innovation, CNCS - UEFISCDI, project number </a:t>
            </a:r>
            <a:r>
              <a:rPr lang="nl-NL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PN-III-P1-1.1-TE2019-1449 (TE 189/2021) and Core Programme 16N/2019.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78333" y="812670"/>
            <a:ext cx="30618847" cy="2006730"/>
          </a:xfrm>
        </p:spPr>
        <p:txBody>
          <a:bodyPr rtlCol="0">
            <a:noAutofit/>
          </a:bodyPr>
          <a:lstStyle/>
          <a:p>
            <a:pPr algn="ctr" defTabSz="3885418" eaLnBrk="1" fontAlgn="auto" hangingPunct="1">
              <a:spcAft>
                <a:spcPts val="0"/>
              </a:spcAft>
              <a:defRPr/>
            </a:pPr>
            <a:r>
              <a:rPr lang="en-US" sz="6025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Hydroxyapatites of marine origin as sustainable candidates for implantology</a:t>
            </a:r>
            <a:endParaRPr lang="en-US" sz="602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247" y="2230047"/>
            <a:ext cx="30795361" cy="2113353"/>
          </a:xfrm>
        </p:spPr>
        <p:txBody>
          <a:bodyPr rtlCol="0">
            <a:normAutofit fontScale="25000" lnSpcReduction="20000"/>
          </a:bodyPr>
          <a:lstStyle/>
          <a:p>
            <a:pPr algn="ctr" defTabSz="3885418" eaLnBrk="1" fontAlgn="auto" hangingPunct="1">
              <a:spcAft>
                <a:spcPts val="1692"/>
              </a:spcAft>
              <a:defRPr/>
            </a:pPr>
            <a:r>
              <a:rPr lang="en-US" sz="11951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 Duta</a:t>
            </a:r>
            <a:r>
              <a:rPr lang="en-US" sz="11951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1951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G.E Stan</a:t>
            </a:r>
            <a:r>
              <a:rPr lang="en-US" sz="11951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1951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V. Grumezescu</a:t>
            </a:r>
            <a:r>
              <a:rPr lang="en-US" sz="11951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1951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G. Dorcioman</a:t>
            </a:r>
            <a:r>
              <a:rPr lang="en-US" sz="11951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1951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E. Matei</a:t>
            </a:r>
            <a:r>
              <a:rPr lang="en-US" sz="11951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1951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I. Zgura</a:t>
            </a:r>
            <a:r>
              <a:rPr lang="en-US" sz="11951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1951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O. Gherasim</a:t>
            </a:r>
            <a:r>
              <a:rPr lang="en-US" sz="11951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1,3</a:t>
            </a:r>
            <a:r>
              <a:rPr lang="en-US" sz="11951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G. Popescu-Pelin</a:t>
            </a:r>
            <a:r>
              <a:rPr lang="en-US" sz="11951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1951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F.N. Oktar</a:t>
            </a:r>
            <a:r>
              <a:rPr lang="en-US" sz="11951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4,5</a:t>
            </a:r>
          </a:p>
          <a:p>
            <a:pPr algn="ctr" defTabSz="3885418" eaLnBrk="1" fontAlgn="auto" hangingPunct="1">
              <a:spcAft>
                <a:spcPts val="1692"/>
              </a:spcAft>
              <a:defRPr/>
            </a:pPr>
            <a:r>
              <a:rPr lang="en-US" sz="9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9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Institute for Lasers, Plasma and Radiation Physics, Lasers Department, Magurele, Romania, </a:t>
            </a:r>
            <a:r>
              <a:rPr lang="en-US" sz="9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liviu.duta@inflpr.ro</a:t>
            </a:r>
            <a:r>
              <a:rPr lang="en-US" sz="9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9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9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Institute of Materials Physics, Magurele, Romania; </a:t>
            </a:r>
            <a:r>
              <a:rPr lang="en-US" sz="9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9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Science and Engineering of Oxide Materials and Nanomaterials, Faculty of Applied Chemistry and Materials Science, Politehnica University of Bucharest, Bucharest, Romania; </a:t>
            </a:r>
            <a:r>
              <a:rPr lang="en-US" sz="9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9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Bioengineering, Faculty of Engineering, University of Marmara, Istanbul, Turkey; </a:t>
            </a:r>
            <a:r>
              <a:rPr lang="en-US" sz="9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9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 Nanomaterials Research Laboratory (ANRL), University of Marmara, Istanbul, Turkey</a:t>
            </a:r>
          </a:p>
        </p:txBody>
      </p:sp>
      <p:pic>
        <p:nvPicPr>
          <p:cNvPr id="15379" name="Picture 2" descr="http://lspi.inflpr.ro/Equipment/stainless%20steel%20reactor%2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07745" y="678089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" name="TextBox 40"/>
          <p:cNvSpPr txBox="1"/>
          <p:nvPr/>
        </p:nvSpPr>
        <p:spPr>
          <a:xfrm>
            <a:off x="3053653" y="92193"/>
            <a:ext cx="26853632" cy="641513"/>
          </a:xfrm>
          <a:prstGeom prst="rect">
            <a:avLst/>
          </a:prstGeom>
          <a:noFill/>
        </p:spPr>
        <p:txBody>
          <a:bodyPr lIns="89715" tIns="44856" rIns="89715" bIns="44856">
            <a:spAutoFit/>
          </a:bodyPr>
          <a:lstStyle/>
          <a:p>
            <a:pPr algn="ctr" defTabSz="46139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500" b="1" baseline="30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-rd</a:t>
            </a:r>
            <a:r>
              <a:rPr lang="en-US" sz="35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International Online-Conference on Nanomaterials, 25 Apr–10 May 2022 </a:t>
            </a:r>
          </a:p>
        </p:txBody>
      </p:sp>
      <p:sp>
        <p:nvSpPr>
          <p:cNvPr id="15381" name="CasetăText 312"/>
          <p:cNvSpPr txBox="1">
            <a:spLocks noChangeArrowheads="1"/>
          </p:cNvSpPr>
          <p:nvPr/>
        </p:nvSpPr>
        <p:spPr bwMode="auto">
          <a:xfrm>
            <a:off x="24703907" y="10830748"/>
            <a:ext cx="4103405" cy="49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316" tIns="47158" rIns="94316" bIns="47158">
            <a:spAutoFit/>
          </a:bodyPr>
          <a:lstStyle/>
          <a:p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PLD experimental set-up</a:t>
            </a:r>
            <a:endParaRPr lang="ro-RO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tăText 1"/>
          <p:cNvSpPr txBox="1"/>
          <p:nvPr/>
        </p:nvSpPr>
        <p:spPr>
          <a:xfrm>
            <a:off x="21677294" y="21796021"/>
            <a:ext cx="9564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Top-view and cross-view SEM micrographs of simple and doped bio-hydroxyapatite thin films. Magnification bars: 2 µm (top-view) and 200 nm (cross-view).</a:t>
            </a:r>
            <a:endParaRPr lang="en-US" sz="2400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469D649-6EDD-48D2-B4DE-89BFC77D97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327" y="11727887"/>
            <a:ext cx="9812673" cy="9894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5FD7E0D-8A61-4DB9-968B-B0665C8EED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7689" y="11691818"/>
            <a:ext cx="6261111" cy="993053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DA7827B-520C-4E71-9B3B-8BF2B35466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91" y="12545008"/>
            <a:ext cx="13351323" cy="909579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C471ECB-AE33-4C4B-9538-F2AEAA8287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0" y="23316349"/>
            <a:ext cx="7275113" cy="6997266"/>
          </a:xfrm>
          <a:prstGeom prst="rect">
            <a:avLst/>
          </a:prstGeom>
        </p:spPr>
      </p:pic>
      <p:sp>
        <p:nvSpPr>
          <p:cNvPr id="118" name="CasetăText 1">
            <a:extLst>
              <a:ext uri="{FF2B5EF4-FFF2-40B4-BE49-F238E27FC236}">
                <a16:creationId xmlns:a16="http://schemas.microsoft.com/office/drawing/2014/main" id="{ACE08BAB-5764-4AF4-B162-978674CE8394}"/>
              </a:ext>
            </a:extLst>
          </p:cNvPr>
          <p:cNvSpPr txBox="1"/>
          <p:nvPr/>
        </p:nvSpPr>
        <p:spPr>
          <a:xfrm>
            <a:off x="13956686" y="21900173"/>
            <a:ext cx="7583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FT-IR spectra of simple and doped bio-hydroxyapatite thin films.</a:t>
            </a:r>
            <a:endParaRPr lang="en-US" sz="2400" b="1" dirty="0"/>
          </a:p>
        </p:txBody>
      </p:sp>
      <p:sp>
        <p:nvSpPr>
          <p:cNvPr id="119" name="CasetăText 1">
            <a:extLst>
              <a:ext uri="{FF2B5EF4-FFF2-40B4-BE49-F238E27FC236}">
                <a16:creationId xmlns:a16="http://schemas.microsoft.com/office/drawing/2014/main" id="{9DB6AFA0-EA98-4614-9407-0D698EECDA43}"/>
              </a:ext>
            </a:extLst>
          </p:cNvPr>
          <p:cNvSpPr txBox="1"/>
          <p:nvPr/>
        </p:nvSpPr>
        <p:spPr>
          <a:xfrm>
            <a:off x="838200" y="21863026"/>
            <a:ext cx="12508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XRD diffractograms of simple and doped bio-hydroxyapatite thin films. Peaks were highlighted as following: Ti (grey), TiO</a:t>
            </a:r>
            <a:r>
              <a:rPr lang="en-GB" sz="2400" b="1" baseline="-25000" dirty="0"/>
              <a:t>2</a:t>
            </a:r>
            <a:r>
              <a:rPr lang="en-GB" sz="2400" b="1" dirty="0"/>
              <a:t> rutile (green), TiO</a:t>
            </a:r>
            <a:r>
              <a:rPr lang="en-GB" sz="2400" b="1" baseline="-25000" dirty="0"/>
              <a:t>2</a:t>
            </a:r>
            <a:r>
              <a:rPr lang="en-GB" sz="2400" b="1" dirty="0"/>
              <a:t> anatase (yellow), TiO (violet), Ca</a:t>
            </a:r>
            <a:r>
              <a:rPr lang="en-GB" sz="2400" b="1" baseline="-25000" dirty="0"/>
              <a:t>3</a:t>
            </a:r>
            <a:r>
              <a:rPr lang="en-GB" sz="2400" b="1" dirty="0"/>
              <a:t>(PO</a:t>
            </a:r>
            <a:r>
              <a:rPr lang="en-GB" sz="2400" b="1" baseline="-25000" dirty="0"/>
              <a:t>4</a:t>
            </a:r>
            <a:r>
              <a:rPr lang="en-GB" sz="2400" b="1" dirty="0"/>
              <a:t>)</a:t>
            </a:r>
            <a:r>
              <a:rPr lang="en-GB" sz="2400" b="1" baseline="-25000" dirty="0"/>
              <a:t>2</a:t>
            </a:r>
            <a:r>
              <a:rPr lang="en-GB" sz="2400" b="1" dirty="0"/>
              <a:t> whitlockite (blue) and Ca</a:t>
            </a:r>
            <a:r>
              <a:rPr lang="en-GB" sz="2400" b="1" baseline="-25000" dirty="0"/>
              <a:t>5</a:t>
            </a:r>
            <a:r>
              <a:rPr lang="en-GB" sz="2400" b="1" dirty="0"/>
              <a:t>(PO</a:t>
            </a:r>
            <a:r>
              <a:rPr lang="en-GB" sz="2400" b="1" baseline="-25000" dirty="0"/>
              <a:t>4</a:t>
            </a:r>
            <a:r>
              <a:rPr lang="en-GB" sz="2400" b="1" dirty="0"/>
              <a:t>)</a:t>
            </a:r>
            <a:r>
              <a:rPr lang="en-GB" sz="2400" b="1" baseline="-25000" dirty="0"/>
              <a:t>3</a:t>
            </a:r>
            <a:r>
              <a:rPr lang="en-GB" sz="2400" b="1" dirty="0"/>
              <a:t>(OH) (red). </a:t>
            </a:r>
            <a:endParaRPr lang="en-US" sz="2400" b="1" dirty="0"/>
          </a:p>
        </p:txBody>
      </p:sp>
      <p:sp>
        <p:nvSpPr>
          <p:cNvPr id="120" name="CasetăText 1">
            <a:extLst>
              <a:ext uri="{FF2B5EF4-FFF2-40B4-BE49-F238E27FC236}">
                <a16:creationId xmlns:a16="http://schemas.microsoft.com/office/drawing/2014/main" id="{EA3CA4BC-4C72-454A-A2B6-30C69C08D2CA}"/>
              </a:ext>
            </a:extLst>
          </p:cNvPr>
          <p:cNvSpPr txBox="1"/>
          <p:nvPr/>
        </p:nvSpPr>
        <p:spPr>
          <a:xfrm>
            <a:off x="2483928" y="30551762"/>
            <a:ext cx="7583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Contact angle values inferred for simple and doped bio-hydroxyapatite coatings.</a:t>
            </a:r>
            <a:endParaRPr lang="en-US" sz="2400" b="1" dirty="0"/>
          </a:p>
        </p:txBody>
      </p:sp>
      <p:sp>
        <p:nvSpPr>
          <p:cNvPr id="121" name="CasetăText 1">
            <a:extLst>
              <a:ext uri="{FF2B5EF4-FFF2-40B4-BE49-F238E27FC236}">
                <a16:creationId xmlns:a16="http://schemas.microsoft.com/office/drawing/2014/main" id="{A1D586D1-6F7E-46AE-A69C-2C6A4971A59D}"/>
              </a:ext>
            </a:extLst>
          </p:cNvPr>
          <p:cNvSpPr txBox="1"/>
          <p:nvPr/>
        </p:nvSpPr>
        <p:spPr>
          <a:xfrm>
            <a:off x="10972800" y="30523447"/>
            <a:ext cx="1005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Surface free energy values inferred for Ti, and simple and doped bio-hydroxyapatite thin films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sz="2400" b="1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it-IT" sz="2400" b="1" u="none" strike="noStrike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t-IT" sz="2400" b="1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hatched region, γ</a:t>
            </a:r>
            <a:r>
              <a:rPr lang="it-IT" sz="2400" b="1" u="none" strike="noStrike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sz="2400" b="1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grey region)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CasetăText 1">
            <a:extLst>
              <a:ext uri="{FF2B5EF4-FFF2-40B4-BE49-F238E27FC236}">
                <a16:creationId xmlns:a16="http://schemas.microsoft.com/office/drawing/2014/main" id="{4D6EF486-2A6E-41B2-9121-2AF55CD7EDD6}"/>
              </a:ext>
            </a:extLst>
          </p:cNvPr>
          <p:cNvSpPr txBox="1"/>
          <p:nvPr/>
        </p:nvSpPr>
        <p:spPr>
          <a:xfrm>
            <a:off x="21429327" y="30554249"/>
            <a:ext cx="8898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Pull out bonding strength adherence values measured in the case of simple and doped bio-hydroxyapatite thin films.</a:t>
            </a:r>
            <a:endParaRPr lang="en-US" sz="2400" b="1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3453F230-0AB0-4F09-A195-AD1E0E9DC62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3204" y="4666868"/>
            <a:ext cx="8827996" cy="6070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DDC77D-E709-42B7-A0CC-E8BFFA0B43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3326672"/>
            <a:ext cx="8561185" cy="694553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95650205-5A90-4503-8017-F2654CDD8F6A}"/>
              </a:ext>
            </a:extLst>
          </p:cNvPr>
          <p:cNvGrpSpPr/>
          <p:nvPr/>
        </p:nvGrpSpPr>
        <p:grpSpPr>
          <a:xfrm>
            <a:off x="21982094" y="23314630"/>
            <a:ext cx="8650306" cy="6997265"/>
            <a:chOff x="1905000" y="1143000"/>
            <a:chExt cx="5018581" cy="4079875"/>
          </a:xfrm>
        </p:grpSpPr>
        <p:pic>
          <p:nvPicPr>
            <p:cNvPr id="38" name="Picture 2">
              <a:extLst>
                <a:ext uri="{FF2B5EF4-FFF2-40B4-BE49-F238E27FC236}">
                  <a16:creationId xmlns:a16="http://schemas.microsoft.com/office/drawing/2014/main" id="{FF00F8A1-6084-4EE8-AD45-860C98DEA5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1143000"/>
              <a:ext cx="4489450" cy="407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476CF8D-3DBD-45D3-8F5E-104E9876BFDC}"/>
                </a:ext>
              </a:extLst>
            </p:cNvPr>
            <p:cNvCxnSpPr>
              <a:cxnSpLocks/>
            </p:cNvCxnSpPr>
            <p:nvPr/>
          </p:nvCxnSpPr>
          <p:spPr>
            <a:xfrm>
              <a:off x="2676525" y="3756025"/>
              <a:ext cx="3581400" cy="0"/>
            </a:xfrm>
            <a:prstGeom prst="line">
              <a:avLst/>
            </a:prstGeom>
            <a:ln w="317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">
              <a:extLst>
                <a:ext uri="{FF2B5EF4-FFF2-40B4-BE49-F238E27FC236}">
                  <a16:creationId xmlns:a16="http://schemas.microsoft.com/office/drawing/2014/main" id="{0C5D7D88-5EB9-49A1-AC7E-8D6E97A932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94449" y="3571875"/>
              <a:ext cx="529132" cy="3230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3000" dirty="0"/>
                <a:t>ISO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4680</TotalTime>
  <Words>675</Words>
  <Application>Microsoft Office PowerPoint</Application>
  <PresentationFormat>Custom</PresentationFormat>
  <Paragraphs>31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to create a scientific poster</dc:title>
  <dc:subject>Free Research Poster</dc:subject>
  <dc:creator>Graphicsland/MakeSigns.com</dc:creator>
  <cp:keywords>scientific, research, template, custom, poster, presentation, symposium, printing, powerpoint, create, design, example, sample, download</cp:keywords>
  <dc:description>Download our scientific poster templates at no cost to you and get one step closer to making a great research poster.</dc:description>
  <cp:lastModifiedBy>Duta Liviu</cp:lastModifiedBy>
  <cp:revision>268</cp:revision>
  <cp:lastPrinted>2012-07-31T19:59:21Z</cp:lastPrinted>
  <dcterms:created xsi:type="dcterms:W3CDTF">2012-07-31T16:06:49Z</dcterms:created>
  <dcterms:modified xsi:type="dcterms:W3CDTF">2022-03-17T11:05:28Z</dcterms:modified>
  <cp:category>research posters template</cp:category>
</cp:coreProperties>
</file>