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7102475" cy="10234613"/>
  <p:defaultTextStyle>
    <a:defPPr>
      <a:defRPr lang="ru-RU"/>
    </a:defPPr>
    <a:lvl1pPr algn="l" rtl="0" eaLnBrk="0" fontAlgn="base" hangingPunct="0">
      <a:spcBef>
        <a:spcPct val="0"/>
      </a:spcBef>
      <a:spcAft>
        <a:spcPct val="0"/>
      </a:spcAft>
      <a:defRPr sz="8200" b="1" kern="1200">
        <a:solidFill>
          <a:schemeClr val="tx1"/>
        </a:solidFill>
        <a:latin typeface="Arial" charset="0"/>
        <a:ea typeface="+mn-ea"/>
        <a:cs typeface="+mn-cs"/>
      </a:defRPr>
    </a:lvl1pPr>
    <a:lvl2pPr marL="646755" algn="l" rtl="0" eaLnBrk="0" fontAlgn="base" hangingPunct="0">
      <a:spcBef>
        <a:spcPct val="0"/>
      </a:spcBef>
      <a:spcAft>
        <a:spcPct val="0"/>
      </a:spcAft>
      <a:defRPr sz="8200" b="1" kern="1200">
        <a:solidFill>
          <a:schemeClr val="tx1"/>
        </a:solidFill>
        <a:latin typeface="Arial" charset="0"/>
        <a:ea typeface="+mn-ea"/>
        <a:cs typeface="+mn-cs"/>
      </a:defRPr>
    </a:lvl2pPr>
    <a:lvl3pPr marL="1293510" algn="l" rtl="0" eaLnBrk="0" fontAlgn="base" hangingPunct="0">
      <a:spcBef>
        <a:spcPct val="0"/>
      </a:spcBef>
      <a:spcAft>
        <a:spcPct val="0"/>
      </a:spcAft>
      <a:defRPr sz="8200" b="1" kern="1200">
        <a:solidFill>
          <a:schemeClr val="tx1"/>
        </a:solidFill>
        <a:latin typeface="Arial" charset="0"/>
        <a:ea typeface="+mn-ea"/>
        <a:cs typeface="+mn-cs"/>
      </a:defRPr>
    </a:lvl3pPr>
    <a:lvl4pPr marL="1940265" algn="l" rtl="0" eaLnBrk="0" fontAlgn="base" hangingPunct="0">
      <a:spcBef>
        <a:spcPct val="0"/>
      </a:spcBef>
      <a:spcAft>
        <a:spcPct val="0"/>
      </a:spcAft>
      <a:defRPr sz="8200" b="1" kern="1200">
        <a:solidFill>
          <a:schemeClr val="tx1"/>
        </a:solidFill>
        <a:latin typeface="Arial" charset="0"/>
        <a:ea typeface="+mn-ea"/>
        <a:cs typeface="+mn-cs"/>
      </a:defRPr>
    </a:lvl4pPr>
    <a:lvl5pPr marL="2587020" algn="l" rtl="0" eaLnBrk="0" fontAlgn="base" hangingPunct="0">
      <a:spcBef>
        <a:spcPct val="0"/>
      </a:spcBef>
      <a:spcAft>
        <a:spcPct val="0"/>
      </a:spcAft>
      <a:defRPr sz="8200" b="1" kern="1200">
        <a:solidFill>
          <a:schemeClr val="tx1"/>
        </a:solidFill>
        <a:latin typeface="Arial" charset="0"/>
        <a:ea typeface="+mn-ea"/>
        <a:cs typeface="+mn-cs"/>
      </a:defRPr>
    </a:lvl5pPr>
    <a:lvl6pPr marL="3233776" algn="l" defTabSz="1293510" rtl="0" eaLnBrk="1" latinLnBrk="0" hangingPunct="1">
      <a:defRPr sz="8200" b="1" kern="1200">
        <a:solidFill>
          <a:schemeClr val="tx1"/>
        </a:solidFill>
        <a:latin typeface="Arial" charset="0"/>
        <a:ea typeface="+mn-ea"/>
        <a:cs typeface="+mn-cs"/>
      </a:defRPr>
    </a:lvl6pPr>
    <a:lvl7pPr marL="3880531" algn="l" defTabSz="1293510" rtl="0" eaLnBrk="1" latinLnBrk="0" hangingPunct="1">
      <a:defRPr sz="8200" b="1" kern="1200">
        <a:solidFill>
          <a:schemeClr val="tx1"/>
        </a:solidFill>
        <a:latin typeface="Arial" charset="0"/>
        <a:ea typeface="+mn-ea"/>
        <a:cs typeface="+mn-cs"/>
      </a:defRPr>
    </a:lvl7pPr>
    <a:lvl8pPr marL="4527286" algn="l" defTabSz="1293510" rtl="0" eaLnBrk="1" latinLnBrk="0" hangingPunct="1">
      <a:defRPr sz="8200" b="1" kern="1200">
        <a:solidFill>
          <a:schemeClr val="tx1"/>
        </a:solidFill>
        <a:latin typeface="Arial" charset="0"/>
        <a:ea typeface="+mn-ea"/>
        <a:cs typeface="+mn-cs"/>
      </a:defRPr>
    </a:lvl8pPr>
    <a:lvl9pPr marL="5174041" algn="l" defTabSz="1293510" rtl="0" eaLnBrk="1" latinLnBrk="0" hangingPunct="1">
      <a:defRPr sz="8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F99"/>
    <a:srgbClr val="97365F"/>
    <a:srgbClr val="6E9CA7"/>
    <a:srgbClr val="F1D685"/>
    <a:srgbClr val="B48D7A"/>
    <a:srgbClr val="BAC723"/>
    <a:srgbClr val="A6766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31" autoAdjust="0"/>
    <p:restoredTop sz="86353" autoAdjust="0"/>
  </p:normalViewPr>
  <p:slideViewPr>
    <p:cSldViewPr>
      <p:cViewPr>
        <p:scale>
          <a:sx n="33" d="100"/>
          <a:sy n="33" d="100"/>
        </p:scale>
        <p:origin x="40" y="16"/>
      </p:cViewPr>
      <p:guideLst>
        <p:guide orient="horz" pos="13484"/>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513" cy="512222"/>
          </a:xfrm>
          <a:prstGeom prst="rect">
            <a:avLst/>
          </a:prstGeom>
        </p:spPr>
        <p:txBody>
          <a:bodyPr vert="horz" lIns="94778" tIns="47389" rIns="94778" bIns="47389" rtlCol="0"/>
          <a:lstStyle>
            <a:lvl1pPr algn="l">
              <a:defRPr sz="1200">
                <a:latin typeface="Arial" pitchFamily="34" charset="0"/>
              </a:defRPr>
            </a:lvl1pPr>
          </a:lstStyle>
          <a:p>
            <a:pPr>
              <a:defRPr/>
            </a:pPr>
            <a:endParaRPr lang="ru-RU"/>
          </a:p>
        </p:txBody>
      </p:sp>
      <p:sp>
        <p:nvSpPr>
          <p:cNvPr id="3" name="Дата 2"/>
          <p:cNvSpPr>
            <a:spLocks noGrp="1"/>
          </p:cNvSpPr>
          <p:nvPr>
            <p:ph type="dt" idx="1"/>
          </p:nvPr>
        </p:nvSpPr>
        <p:spPr>
          <a:xfrm>
            <a:off x="4022304" y="0"/>
            <a:ext cx="3078513" cy="512222"/>
          </a:xfrm>
          <a:prstGeom prst="rect">
            <a:avLst/>
          </a:prstGeom>
        </p:spPr>
        <p:txBody>
          <a:bodyPr vert="horz" lIns="94778" tIns="47389" rIns="94778" bIns="47389" rtlCol="0"/>
          <a:lstStyle>
            <a:lvl1pPr algn="r">
              <a:defRPr sz="1200">
                <a:latin typeface="Arial" pitchFamily="34" charset="0"/>
              </a:defRPr>
            </a:lvl1pPr>
          </a:lstStyle>
          <a:p>
            <a:pPr>
              <a:defRPr/>
            </a:pPr>
            <a:fld id="{2D98AF68-99BC-43A7-BC95-AA2C4463D7D6}" type="datetimeFigureOut">
              <a:rPr lang="ru-RU"/>
              <a:pPr>
                <a:defRPr/>
              </a:pPr>
              <a:t>17.04.2022</a:t>
            </a:fld>
            <a:endParaRPr lang="ru-RU"/>
          </a:p>
        </p:txBody>
      </p:sp>
      <p:sp>
        <p:nvSpPr>
          <p:cNvPr id="4" name="Образ слайда 3"/>
          <p:cNvSpPr>
            <a:spLocks noGrp="1" noRot="1" noChangeAspect="1"/>
          </p:cNvSpPr>
          <p:nvPr>
            <p:ph type="sldImg" idx="2"/>
          </p:nvPr>
        </p:nvSpPr>
        <p:spPr>
          <a:xfrm>
            <a:off x="2193925" y="766763"/>
            <a:ext cx="2714625" cy="3838575"/>
          </a:xfrm>
          <a:prstGeom prst="rect">
            <a:avLst/>
          </a:prstGeom>
          <a:noFill/>
          <a:ln w="12700">
            <a:solidFill>
              <a:prstClr val="black"/>
            </a:solidFill>
          </a:ln>
        </p:spPr>
        <p:txBody>
          <a:bodyPr vert="horz" lIns="94778" tIns="47389" rIns="94778" bIns="47389" rtlCol="0" anchor="ctr"/>
          <a:lstStyle/>
          <a:p>
            <a:pPr lvl="0"/>
            <a:endParaRPr lang="ru-RU" noProof="0"/>
          </a:p>
        </p:txBody>
      </p:sp>
      <p:sp>
        <p:nvSpPr>
          <p:cNvPr id="5" name="Заметки 4"/>
          <p:cNvSpPr>
            <a:spLocks noGrp="1"/>
          </p:cNvSpPr>
          <p:nvPr>
            <p:ph type="body" sz="quarter" idx="3"/>
          </p:nvPr>
        </p:nvSpPr>
        <p:spPr>
          <a:xfrm>
            <a:off x="709917" y="4862015"/>
            <a:ext cx="5682643" cy="4605085"/>
          </a:xfrm>
          <a:prstGeom prst="rect">
            <a:avLst/>
          </a:prstGeom>
        </p:spPr>
        <p:txBody>
          <a:bodyPr vert="horz" lIns="94778" tIns="47389" rIns="94778" bIns="4738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720755"/>
            <a:ext cx="3078513" cy="512222"/>
          </a:xfrm>
          <a:prstGeom prst="rect">
            <a:avLst/>
          </a:prstGeom>
        </p:spPr>
        <p:txBody>
          <a:bodyPr vert="horz" lIns="94778" tIns="47389" rIns="94778" bIns="47389" rtlCol="0" anchor="b"/>
          <a:lstStyle>
            <a:lvl1pPr algn="l">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4022304" y="9720755"/>
            <a:ext cx="3078513" cy="512222"/>
          </a:xfrm>
          <a:prstGeom prst="rect">
            <a:avLst/>
          </a:prstGeom>
        </p:spPr>
        <p:txBody>
          <a:bodyPr vert="horz" lIns="94778" tIns="47389" rIns="94778" bIns="47389" rtlCol="0" anchor="b"/>
          <a:lstStyle>
            <a:lvl1pPr algn="r">
              <a:defRPr sz="1200">
                <a:latin typeface="Arial" pitchFamily="34" charset="0"/>
              </a:defRPr>
            </a:lvl1pPr>
          </a:lstStyle>
          <a:p>
            <a:pPr>
              <a:defRPr/>
            </a:pPr>
            <a:fld id="{C1DD29C0-E466-44A5-BA1F-5F279551B997}" type="slidenum">
              <a:rPr lang="ru-RU"/>
              <a:pPr>
                <a:defRPr/>
              </a:pPr>
              <a:t>‹#›</a:t>
            </a:fld>
            <a:endParaRPr lang="ru-RU"/>
          </a:p>
        </p:txBody>
      </p:sp>
    </p:spTree>
    <p:extLst>
      <p:ext uri="{BB962C8B-B14F-4D97-AF65-F5344CB8AC3E}">
        <p14:creationId xmlns:p14="http://schemas.microsoft.com/office/powerpoint/2010/main" val="2490012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46755" algn="l" rtl="0" eaLnBrk="0" fontAlgn="base" hangingPunct="0">
      <a:spcBef>
        <a:spcPct val="30000"/>
      </a:spcBef>
      <a:spcAft>
        <a:spcPct val="0"/>
      </a:spcAft>
      <a:defRPr sz="1700" kern="1200">
        <a:solidFill>
          <a:schemeClr val="tx1"/>
        </a:solidFill>
        <a:latin typeface="+mn-lt"/>
        <a:ea typeface="+mn-ea"/>
        <a:cs typeface="+mn-cs"/>
      </a:defRPr>
    </a:lvl2pPr>
    <a:lvl3pPr marL="1293510" algn="l" rtl="0" eaLnBrk="0" fontAlgn="base" hangingPunct="0">
      <a:spcBef>
        <a:spcPct val="30000"/>
      </a:spcBef>
      <a:spcAft>
        <a:spcPct val="0"/>
      </a:spcAft>
      <a:defRPr sz="1700" kern="1200">
        <a:solidFill>
          <a:schemeClr val="tx1"/>
        </a:solidFill>
        <a:latin typeface="+mn-lt"/>
        <a:ea typeface="+mn-ea"/>
        <a:cs typeface="+mn-cs"/>
      </a:defRPr>
    </a:lvl3pPr>
    <a:lvl4pPr marL="1940265" algn="l" rtl="0" eaLnBrk="0" fontAlgn="base" hangingPunct="0">
      <a:spcBef>
        <a:spcPct val="30000"/>
      </a:spcBef>
      <a:spcAft>
        <a:spcPct val="0"/>
      </a:spcAft>
      <a:defRPr sz="1700" kern="1200">
        <a:solidFill>
          <a:schemeClr val="tx1"/>
        </a:solidFill>
        <a:latin typeface="+mn-lt"/>
        <a:ea typeface="+mn-ea"/>
        <a:cs typeface="+mn-cs"/>
      </a:defRPr>
    </a:lvl4pPr>
    <a:lvl5pPr marL="2587020" algn="l" rtl="0" eaLnBrk="0" fontAlgn="base" hangingPunct="0">
      <a:spcBef>
        <a:spcPct val="30000"/>
      </a:spcBef>
      <a:spcAft>
        <a:spcPct val="0"/>
      </a:spcAft>
      <a:defRPr sz="1700" kern="1200">
        <a:solidFill>
          <a:schemeClr val="tx1"/>
        </a:solidFill>
        <a:latin typeface="+mn-lt"/>
        <a:ea typeface="+mn-ea"/>
        <a:cs typeface="+mn-cs"/>
      </a:defRPr>
    </a:lvl5pPr>
    <a:lvl6pPr marL="3233776" algn="l" defTabSz="1293510" rtl="0" eaLnBrk="1" latinLnBrk="0" hangingPunct="1">
      <a:defRPr sz="1700" kern="1200">
        <a:solidFill>
          <a:schemeClr val="tx1"/>
        </a:solidFill>
        <a:latin typeface="+mn-lt"/>
        <a:ea typeface="+mn-ea"/>
        <a:cs typeface="+mn-cs"/>
      </a:defRPr>
    </a:lvl6pPr>
    <a:lvl7pPr marL="3880531" algn="l" defTabSz="1293510" rtl="0" eaLnBrk="1" latinLnBrk="0" hangingPunct="1">
      <a:defRPr sz="1700" kern="1200">
        <a:solidFill>
          <a:schemeClr val="tx1"/>
        </a:solidFill>
        <a:latin typeface="+mn-lt"/>
        <a:ea typeface="+mn-ea"/>
        <a:cs typeface="+mn-cs"/>
      </a:defRPr>
    </a:lvl7pPr>
    <a:lvl8pPr marL="4527286" algn="l" defTabSz="1293510" rtl="0" eaLnBrk="1" latinLnBrk="0" hangingPunct="1">
      <a:defRPr sz="1700" kern="1200">
        <a:solidFill>
          <a:schemeClr val="tx1"/>
        </a:solidFill>
        <a:latin typeface="+mn-lt"/>
        <a:ea typeface="+mn-ea"/>
        <a:cs typeface="+mn-cs"/>
      </a:defRPr>
    </a:lvl8pPr>
    <a:lvl9pPr marL="5174041" algn="l" defTabSz="129351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16349" y="18800830"/>
            <a:ext cx="36438462" cy="12972280"/>
          </a:xfrm>
        </p:spPr>
        <p:txBody>
          <a:bodyPr/>
          <a:lstStyle/>
          <a:p>
            <a:r>
              <a:rPr lang="ru-RU"/>
              <a:t>Образец заголовка</a:t>
            </a:r>
          </a:p>
        </p:txBody>
      </p:sp>
      <p:sp>
        <p:nvSpPr>
          <p:cNvPr id="3" name="Подзаголовок 2"/>
          <p:cNvSpPr>
            <a:spLocks noGrp="1"/>
          </p:cNvSpPr>
          <p:nvPr>
            <p:ph type="subTitle" idx="1"/>
          </p:nvPr>
        </p:nvSpPr>
        <p:spPr>
          <a:xfrm>
            <a:off x="6430450" y="34295747"/>
            <a:ext cx="30010260" cy="15465740"/>
          </a:xfrm>
        </p:spPr>
        <p:txBody>
          <a:bodyPr/>
          <a:lstStyle>
            <a:lvl1pPr marL="0" indent="0" algn="ctr">
              <a:buNone/>
              <a:defRPr/>
            </a:lvl1pPr>
            <a:lvl2pPr marL="646755" indent="0" algn="ctr">
              <a:buNone/>
              <a:defRPr/>
            </a:lvl2pPr>
            <a:lvl3pPr marL="1293510" indent="0" algn="ctr">
              <a:buNone/>
              <a:defRPr/>
            </a:lvl3pPr>
            <a:lvl4pPr marL="1940265" indent="0" algn="ctr">
              <a:buNone/>
              <a:defRPr/>
            </a:lvl4pPr>
            <a:lvl5pPr marL="2587020" indent="0" algn="ctr">
              <a:buNone/>
              <a:defRPr/>
            </a:lvl5pPr>
            <a:lvl6pPr marL="3233776" indent="0" algn="ctr">
              <a:buNone/>
              <a:defRPr/>
            </a:lvl6pPr>
            <a:lvl7pPr marL="3880531" indent="0" algn="ctr">
              <a:buNone/>
              <a:defRPr/>
            </a:lvl7pPr>
            <a:lvl8pPr marL="4527286" indent="0" algn="ctr">
              <a:buNone/>
              <a:defRPr/>
            </a:lvl8pPr>
            <a:lvl9pPr marL="5174041"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16B68E6-52AE-460A-9E3E-303410BA566D}" type="slidenum">
              <a:rPr lang="ru-RU" altLang="ru-RU"/>
              <a:pPr>
                <a:defRPr/>
              </a:pPr>
              <a:t>‹#›</a:t>
            </a:fld>
            <a:endParaRPr lang="ru-RU" altLang="ru-RU"/>
          </a:p>
        </p:txBody>
      </p:sp>
    </p:spTree>
    <p:extLst>
      <p:ext uri="{BB962C8B-B14F-4D97-AF65-F5344CB8AC3E}">
        <p14:creationId xmlns:p14="http://schemas.microsoft.com/office/powerpoint/2010/main" val="146947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CC7C3BD-F829-449E-AA4B-68EF6E1B2C51}" type="slidenum">
              <a:rPr lang="ru-RU" altLang="ru-RU"/>
              <a:pPr>
                <a:defRPr/>
              </a:pPr>
              <a:t>‹#›</a:t>
            </a:fld>
            <a:endParaRPr lang="ru-RU" altLang="ru-RU"/>
          </a:p>
        </p:txBody>
      </p:sp>
    </p:spTree>
    <p:extLst>
      <p:ext uri="{BB962C8B-B14F-4D97-AF65-F5344CB8AC3E}">
        <p14:creationId xmlns:p14="http://schemas.microsoft.com/office/powerpoint/2010/main" val="208721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1082377" y="2423886"/>
            <a:ext cx="9646797" cy="5163775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141985" y="2423886"/>
            <a:ext cx="28724620" cy="5163775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46F827-1AF1-46D9-9496-F1CC4CD3F9A2}" type="slidenum">
              <a:rPr lang="ru-RU" altLang="ru-RU"/>
              <a:pPr>
                <a:defRPr/>
              </a:pPr>
              <a:t>‹#›</a:t>
            </a:fld>
            <a:endParaRPr lang="ru-RU" altLang="ru-RU"/>
          </a:p>
        </p:txBody>
      </p:sp>
    </p:spTree>
    <p:extLst>
      <p:ext uri="{BB962C8B-B14F-4D97-AF65-F5344CB8AC3E}">
        <p14:creationId xmlns:p14="http://schemas.microsoft.com/office/powerpoint/2010/main" val="26196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102F23-9901-4FB3-845F-6EAD3330FAF9}" type="slidenum">
              <a:rPr lang="ru-RU" altLang="ru-RU"/>
              <a:pPr>
                <a:defRPr/>
              </a:pPr>
              <a:t>‹#›</a:t>
            </a:fld>
            <a:endParaRPr lang="ru-RU" altLang="ru-RU"/>
          </a:p>
        </p:txBody>
      </p:sp>
    </p:spTree>
    <p:extLst>
      <p:ext uri="{BB962C8B-B14F-4D97-AF65-F5344CB8AC3E}">
        <p14:creationId xmlns:p14="http://schemas.microsoft.com/office/powerpoint/2010/main" val="47626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7169" y="38889909"/>
            <a:ext cx="36440709" cy="12020681"/>
          </a:xfrm>
        </p:spPr>
        <p:txBody>
          <a:bodyPr anchor="t"/>
          <a:lstStyle>
            <a:lvl1pPr algn="l">
              <a:defRPr sz="5700" b="1" cap="all"/>
            </a:lvl1pPr>
          </a:lstStyle>
          <a:p>
            <a:r>
              <a:rPr lang="ru-RU"/>
              <a:t>Образец заголовка</a:t>
            </a:r>
          </a:p>
        </p:txBody>
      </p:sp>
      <p:sp>
        <p:nvSpPr>
          <p:cNvPr id="3" name="Текст 2"/>
          <p:cNvSpPr>
            <a:spLocks noGrp="1"/>
          </p:cNvSpPr>
          <p:nvPr>
            <p:ph type="body" idx="1"/>
          </p:nvPr>
        </p:nvSpPr>
        <p:spPr>
          <a:xfrm>
            <a:off x="3387169" y="25650553"/>
            <a:ext cx="36440709" cy="13239356"/>
          </a:xfrm>
        </p:spPr>
        <p:txBody>
          <a:bodyPr anchor="b"/>
          <a:lstStyle>
            <a:lvl1pPr marL="0" indent="0">
              <a:buNone/>
              <a:defRPr sz="2800"/>
            </a:lvl1pPr>
            <a:lvl2pPr marL="646755" indent="0">
              <a:buNone/>
              <a:defRPr sz="2500"/>
            </a:lvl2pPr>
            <a:lvl3pPr marL="1293510" indent="0">
              <a:buNone/>
              <a:defRPr sz="2300"/>
            </a:lvl3pPr>
            <a:lvl4pPr marL="1940265" indent="0">
              <a:buNone/>
              <a:defRPr sz="2000"/>
            </a:lvl4pPr>
            <a:lvl5pPr marL="2587020" indent="0">
              <a:buNone/>
              <a:defRPr sz="2000"/>
            </a:lvl5pPr>
            <a:lvl6pPr marL="3233776" indent="0">
              <a:buNone/>
              <a:defRPr sz="2000"/>
            </a:lvl6pPr>
            <a:lvl7pPr marL="3880531" indent="0">
              <a:buNone/>
              <a:defRPr sz="2000"/>
            </a:lvl7pPr>
            <a:lvl8pPr marL="4527286" indent="0">
              <a:buNone/>
              <a:defRPr sz="2000"/>
            </a:lvl8pPr>
            <a:lvl9pPr marL="5174041" indent="0">
              <a:buNone/>
              <a:defRPr sz="20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5099FC-23E3-4703-96D6-0FCA46144FA1}" type="slidenum">
              <a:rPr lang="ru-RU" altLang="ru-RU"/>
              <a:pPr>
                <a:defRPr/>
              </a:pPr>
              <a:t>‹#›</a:t>
            </a:fld>
            <a:endParaRPr lang="ru-RU" altLang="ru-RU"/>
          </a:p>
        </p:txBody>
      </p:sp>
    </p:spTree>
    <p:extLst>
      <p:ext uri="{BB962C8B-B14F-4D97-AF65-F5344CB8AC3E}">
        <p14:creationId xmlns:p14="http://schemas.microsoft.com/office/powerpoint/2010/main" val="381959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141985" y="14121382"/>
            <a:ext cx="19185709" cy="39940260"/>
          </a:xfrm>
        </p:spPr>
        <p:txBody>
          <a:bodyPr/>
          <a:lstStyle>
            <a:lvl1pPr>
              <a:defRPr sz="40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21543466" y="14121382"/>
            <a:ext cx="19185709" cy="39940260"/>
          </a:xfrm>
        </p:spPr>
        <p:txBody>
          <a:bodyPr/>
          <a:lstStyle>
            <a:lvl1pPr>
              <a:defRPr sz="40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5A1D62A-FBF7-45D0-AF91-63BB450964D2}" type="slidenum">
              <a:rPr lang="ru-RU" altLang="ru-RU"/>
              <a:pPr>
                <a:defRPr/>
              </a:pPr>
              <a:t>‹#›</a:t>
            </a:fld>
            <a:endParaRPr lang="ru-RU" altLang="ru-RU"/>
          </a:p>
        </p:txBody>
      </p:sp>
    </p:spTree>
    <p:extLst>
      <p:ext uri="{BB962C8B-B14F-4D97-AF65-F5344CB8AC3E}">
        <p14:creationId xmlns:p14="http://schemas.microsoft.com/office/powerpoint/2010/main" val="338887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4233" y="2423887"/>
            <a:ext cx="38582694" cy="1008606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2144233" y="13546831"/>
            <a:ext cx="18940718" cy="5646757"/>
          </a:xfrm>
        </p:spPr>
        <p:txBody>
          <a:bodyPr anchor="b"/>
          <a:lstStyle>
            <a:lvl1pPr marL="0" indent="0">
              <a:buNone/>
              <a:defRPr sz="3400" b="1"/>
            </a:lvl1pPr>
            <a:lvl2pPr marL="646755" indent="0">
              <a:buNone/>
              <a:defRPr sz="2800" b="1"/>
            </a:lvl2pPr>
            <a:lvl3pPr marL="1293510" indent="0">
              <a:buNone/>
              <a:defRPr sz="2500" b="1"/>
            </a:lvl3pPr>
            <a:lvl4pPr marL="1940265" indent="0">
              <a:buNone/>
              <a:defRPr sz="2300" b="1"/>
            </a:lvl4pPr>
            <a:lvl5pPr marL="2587020" indent="0">
              <a:buNone/>
              <a:defRPr sz="2300" b="1"/>
            </a:lvl5pPr>
            <a:lvl6pPr marL="3233776" indent="0">
              <a:buNone/>
              <a:defRPr sz="2300" b="1"/>
            </a:lvl6pPr>
            <a:lvl7pPr marL="3880531" indent="0">
              <a:buNone/>
              <a:defRPr sz="2300" b="1"/>
            </a:lvl7pPr>
            <a:lvl8pPr marL="4527286" indent="0">
              <a:buNone/>
              <a:defRPr sz="2300" b="1"/>
            </a:lvl8pPr>
            <a:lvl9pPr marL="5174041" indent="0">
              <a:buNone/>
              <a:defRPr sz="2300" b="1"/>
            </a:lvl9pPr>
          </a:lstStyle>
          <a:p>
            <a:pPr lvl="0"/>
            <a:r>
              <a:rPr lang="ru-RU"/>
              <a:t>Образец текста</a:t>
            </a:r>
          </a:p>
        </p:txBody>
      </p:sp>
      <p:sp>
        <p:nvSpPr>
          <p:cNvPr id="4" name="Объект 3"/>
          <p:cNvSpPr>
            <a:spLocks noGrp="1"/>
          </p:cNvSpPr>
          <p:nvPr>
            <p:ph sz="half" idx="2"/>
          </p:nvPr>
        </p:nvSpPr>
        <p:spPr>
          <a:xfrm>
            <a:off x="2144233" y="19193588"/>
            <a:ext cx="18940718" cy="34868053"/>
          </a:xfrm>
        </p:spPr>
        <p:txBody>
          <a:bodyPr/>
          <a:lstStyle>
            <a:lvl1pPr>
              <a:defRPr sz="34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21777218" y="13546831"/>
            <a:ext cx="18949708" cy="5646757"/>
          </a:xfrm>
        </p:spPr>
        <p:txBody>
          <a:bodyPr anchor="b"/>
          <a:lstStyle>
            <a:lvl1pPr marL="0" indent="0">
              <a:buNone/>
              <a:defRPr sz="3400" b="1"/>
            </a:lvl1pPr>
            <a:lvl2pPr marL="646755" indent="0">
              <a:buNone/>
              <a:defRPr sz="2800" b="1"/>
            </a:lvl2pPr>
            <a:lvl3pPr marL="1293510" indent="0">
              <a:buNone/>
              <a:defRPr sz="2500" b="1"/>
            </a:lvl3pPr>
            <a:lvl4pPr marL="1940265" indent="0">
              <a:buNone/>
              <a:defRPr sz="2300" b="1"/>
            </a:lvl4pPr>
            <a:lvl5pPr marL="2587020" indent="0">
              <a:buNone/>
              <a:defRPr sz="2300" b="1"/>
            </a:lvl5pPr>
            <a:lvl6pPr marL="3233776" indent="0">
              <a:buNone/>
              <a:defRPr sz="2300" b="1"/>
            </a:lvl6pPr>
            <a:lvl7pPr marL="3880531" indent="0">
              <a:buNone/>
              <a:defRPr sz="2300" b="1"/>
            </a:lvl7pPr>
            <a:lvl8pPr marL="4527286" indent="0">
              <a:buNone/>
              <a:defRPr sz="2300" b="1"/>
            </a:lvl8pPr>
            <a:lvl9pPr marL="5174041" indent="0">
              <a:buNone/>
              <a:defRPr sz="2300" b="1"/>
            </a:lvl9pPr>
          </a:lstStyle>
          <a:p>
            <a:pPr lvl="0"/>
            <a:r>
              <a:rPr lang="ru-RU"/>
              <a:t>Образец текста</a:t>
            </a:r>
          </a:p>
        </p:txBody>
      </p:sp>
      <p:sp>
        <p:nvSpPr>
          <p:cNvPr id="6" name="Объект 5"/>
          <p:cNvSpPr>
            <a:spLocks noGrp="1"/>
          </p:cNvSpPr>
          <p:nvPr>
            <p:ph sz="quarter" idx="4"/>
          </p:nvPr>
        </p:nvSpPr>
        <p:spPr>
          <a:xfrm>
            <a:off x="21777218" y="19193588"/>
            <a:ext cx="18949708" cy="34868053"/>
          </a:xfrm>
        </p:spPr>
        <p:txBody>
          <a:bodyPr/>
          <a:lstStyle>
            <a:lvl1pPr>
              <a:defRPr sz="34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5FF44F7-D5D2-4827-AF92-287B12E9EACD}" type="slidenum">
              <a:rPr lang="ru-RU" altLang="ru-RU"/>
              <a:pPr>
                <a:defRPr/>
              </a:pPr>
              <a:t>‹#›</a:t>
            </a:fld>
            <a:endParaRPr lang="ru-RU" altLang="ru-RU"/>
          </a:p>
        </p:txBody>
      </p:sp>
    </p:spTree>
    <p:extLst>
      <p:ext uri="{BB962C8B-B14F-4D97-AF65-F5344CB8AC3E}">
        <p14:creationId xmlns:p14="http://schemas.microsoft.com/office/powerpoint/2010/main" val="24839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D40924F-998D-4556-9DFB-6CB04EFEB99D}" type="slidenum">
              <a:rPr lang="ru-RU" altLang="ru-RU"/>
              <a:pPr>
                <a:defRPr/>
              </a:pPr>
              <a:t>‹#›</a:t>
            </a:fld>
            <a:endParaRPr lang="ru-RU" altLang="ru-RU"/>
          </a:p>
        </p:txBody>
      </p:sp>
    </p:spTree>
    <p:extLst>
      <p:ext uri="{BB962C8B-B14F-4D97-AF65-F5344CB8AC3E}">
        <p14:creationId xmlns:p14="http://schemas.microsoft.com/office/powerpoint/2010/main" val="40177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B7C60A0-02E1-45B4-9BAA-22CE51C159F2}" type="slidenum">
              <a:rPr lang="ru-RU" altLang="ru-RU"/>
              <a:pPr>
                <a:defRPr/>
              </a:pPr>
              <a:t>‹#›</a:t>
            </a:fld>
            <a:endParaRPr lang="ru-RU" altLang="ru-RU"/>
          </a:p>
        </p:txBody>
      </p:sp>
    </p:spTree>
    <p:extLst>
      <p:ext uri="{BB962C8B-B14F-4D97-AF65-F5344CB8AC3E}">
        <p14:creationId xmlns:p14="http://schemas.microsoft.com/office/powerpoint/2010/main" val="19809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4233" y="2410420"/>
            <a:ext cx="14103834" cy="10254386"/>
          </a:xfrm>
        </p:spPr>
        <p:txBody>
          <a:bodyPr anchor="b"/>
          <a:lstStyle>
            <a:lvl1pPr algn="l">
              <a:defRPr sz="2800" b="1"/>
            </a:lvl1pPr>
          </a:lstStyle>
          <a:p>
            <a:r>
              <a:rPr lang="ru-RU"/>
              <a:t>Образец заголовка</a:t>
            </a:r>
          </a:p>
        </p:txBody>
      </p:sp>
      <p:sp>
        <p:nvSpPr>
          <p:cNvPr id="3" name="Объект 2"/>
          <p:cNvSpPr>
            <a:spLocks noGrp="1"/>
          </p:cNvSpPr>
          <p:nvPr>
            <p:ph idx="1"/>
          </p:nvPr>
        </p:nvSpPr>
        <p:spPr>
          <a:xfrm>
            <a:off x="16760524" y="2410421"/>
            <a:ext cx="23966402" cy="51651221"/>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2144233" y="12664807"/>
            <a:ext cx="14103834" cy="41396835"/>
          </a:xfrm>
        </p:spPr>
        <p:txBody>
          <a:bodyPr/>
          <a:lstStyle>
            <a:lvl1pPr marL="0" indent="0">
              <a:buNone/>
              <a:defRPr sz="2000"/>
            </a:lvl1pPr>
            <a:lvl2pPr marL="646755" indent="0">
              <a:buNone/>
              <a:defRPr sz="1700"/>
            </a:lvl2pPr>
            <a:lvl3pPr marL="1293510" indent="0">
              <a:buNone/>
              <a:defRPr sz="1400"/>
            </a:lvl3pPr>
            <a:lvl4pPr marL="1940265" indent="0">
              <a:buNone/>
              <a:defRPr sz="1300"/>
            </a:lvl4pPr>
            <a:lvl5pPr marL="2587020" indent="0">
              <a:buNone/>
              <a:defRPr sz="1300"/>
            </a:lvl5pPr>
            <a:lvl6pPr marL="3233776" indent="0">
              <a:buNone/>
              <a:defRPr sz="1300"/>
            </a:lvl6pPr>
            <a:lvl7pPr marL="3880531" indent="0">
              <a:buNone/>
              <a:defRPr sz="1300"/>
            </a:lvl7pPr>
            <a:lvl8pPr marL="4527286" indent="0">
              <a:buNone/>
              <a:defRPr sz="1300"/>
            </a:lvl8pPr>
            <a:lvl9pPr marL="5174041" indent="0">
              <a:buNone/>
              <a:defRPr sz="13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0CA48BA-B4DC-4962-B39F-31E39DAD6ACE}" type="slidenum">
              <a:rPr lang="ru-RU" altLang="ru-RU"/>
              <a:pPr>
                <a:defRPr/>
              </a:pPr>
              <a:t>‹#›</a:t>
            </a:fld>
            <a:endParaRPr lang="ru-RU" altLang="ru-RU"/>
          </a:p>
        </p:txBody>
      </p:sp>
    </p:spTree>
    <p:extLst>
      <p:ext uri="{BB962C8B-B14F-4D97-AF65-F5344CB8AC3E}">
        <p14:creationId xmlns:p14="http://schemas.microsoft.com/office/powerpoint/2010/main" val="280608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862" y="42364146"/>
            <a:ext cx="25721796" cy="5002633"/>
          </a:xfrm>
        </p:spPr>
        <p:txBody>
          <a:bodyPr anchor="b"/>
          <a:lstStyle>
            <a:lvl1pPr algn="l">
              <a:defRPr sz="2800" b="1"/>
            </a:lvl1pPr>
          </a:lstStyle>
          <a:p>
            <a:r>
              <a:rPr lang="ru-RU"/>
              <a:t>Образец заголовка</a:t>
            </a:r>
          </a:p>
        </p:txBody>
      </p:sp>
      <p:sp>
        <p:nvSpPr>
          <p:cNvPr id="3" name="Рисунок 2"/>
          <p:cNvSpPr>
            <a:spLocks noGrp="1"/>
          </p:cNvSpPr>
          <p:nvPr>
            <p:ph type="pic" idx="1"/>
          </p:nvPr>
        </p:nvSpPr>
        <p:spPr>
          <a:xfrm>
            <a:off x="8403862" y="5406614"/>
            <a:ext cx="25721796" cy="36313407"/>
          </a:xfrm>
        </p:spPr>
        <p:txBody>
          <a:bodyPr lIns="590764" tIns="295381" rIns="590764" bIns="295381"/>
          <a:lstStyle>
            <a:lvl1pPr marL="0" indent="0">
              <a:buNone/>
              <a:defRPr sz="4500"/>
            </a:lvl1pPr>
            <a:lvl2pPr marL="646755" indent="0">
              <a:buNone/>
              <a:defRPr sz="4000"/>
            </a:lvl2pPr>
            <a:lvl3pPr marL="1293510" indent="0">
              <a:buNone/>
              <a:defRPr sz="3400"/>
            </a:lvl3pPr>
            <a:lvl4pPr marL="1940265" indent="0">
              <a:buNone/>
              <a:defRPr sz="2800"/>
            </a:lvl4pPr>
            <a:lvl5pPr marL="2587020" indent="0">
              <a:buNone/>
              <a:defRPr sz="2800"/>
            </a:lvl5pPr>
            <a:lvl6pPr marL="3233776" indent="0">
              <a:buNone/>
              <a:defRPr sz="2800"/>
            </a:lvl6pPr>
            <a:lvl7pPr marL="3880531" indent="0">
              <a:buNone/>
              <a:defRPr sz="2800"/>
            </a:lvl7pPr>
            <a:lvl8pPr marL="4527286" indent="0">
              <a:buNone/>
              <a:defRPr sz="2800"/>
            </a:lvl8pPr>
            <a:lvl9pPr marL="5174041" indent="0">
              <a:buNone/>
              <a:defRPr sz="2800"/>
            </a:lvl9pPr>
          </a:lstStyle>
          <a:p>
            <a:pPr lvl="0"/>
            <a:endParaRPr lang="ru-RU" noProof="0"/>
          </a:p>
        </p:txBody>
      </p:sp>
      <p:sp>
        <p:nvSpPr>
          <p:cNvPr id="4" name="Текст 3"/>
          <p:cNvSpPr>
            <a:spLocks noGrp="1"/>
          </p:cNvSpPr>
          <p:nvPr>
            <p:ph type="body" sz="half" idx="2"/>
          </p:nvPr>
        </p:nvSpPr>
        <p:spPr>
          <a:xfrm>
            <a:off x="8403862" y="47366779"/>
            <a:ext cx="25721796" cy="7101089"/>
          </a:xfrm>
        </p:spPr>
        <p:txBody>
          <a:bodyPr/>
          <a:lstStyle>
            <a:lvl1pPr marL="0" indent="0">
              <a:buNone/>
              <a:defRPr sz="2000"/>
            </a:lvl1pPr>
            <a:lvl2pPr marL="646755" indent="0">
              <a:buNone/>
              <a:defRPr sz="1700"/>
            </a:lvl2pPr>
            <a:lvl3pPr marL="1293510" indent="0">
              <a:buNone/>
              <a:defRPr sz="1400"/>
            </a:lvl3pPr>
            <a:lvl4pPr marL="1940265" indent="0">
              <a:buNone/>
              <a:defRPr sz="1300"/>
            </a:lvl4pPr>
            <a:lvl5pPr marL="2587020" indent="0">
              <a:buNone/>
              <a:defRPr sz="1300"/>
            </a:lvl5pPr>
            <a:lvl6pPr marL="3233776" indent="0">
              <a:buNone/>
              <a:defRPr sz="1300"/>
            </a:lvl6pPr>
            <a:lvl7pPr marL="3880531" indent="0">
              <a:buNone/>
              <a:defRPr sz="1300"/>
            </a:lvl7pPr>
            <a:lvl8pPr marL="4527286" indent="0">
              <a:buNone/>
              <a:defRPr sz="1300"/>
            </a:lvl8pPr>
            <a:lvl9pPr marL="5174041" indent="0">
              <a:buNone/>
              <a:defRPr sz="13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1D57129-B99C-44C7-89B9-254F3C0D3535}" type="slidenum">
              <a:rPr lang="ru-RU" altLang="ru-RU"/>
              <a:pPr>
                <a:defRPr/>
              </a:pPr>
              <a:t>‹#›</a:t>
            </a:fld>
            <a:endParaRPr lang="ru-RU" altLang="ru-RU"/>
          </a:p>
        </p:txBody>
      </p:sp>
    </p:spTree>
    <p:extLst>
      <p:ext uri="{BB962C8B-B14F-4D97-AF65-F5344CB8AC3E}">
        <p14:creationId xmlns:p14="http://schemas.microsoft.com/office/powerpoint/2010/main" val="81803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2651" y="1714676"/>
            <a:ext cx="27254675" cy="713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11" tIns="208805" rIns="417611" bIns="208805" numCol="1" anchor="ctr" anchorCtr="0" compatLnSpc="1">
            <a:prstTxWarp prst="textNoShape">
              <a:avLst/>
            </a:prstTxWarp>
          </a:bodyPr>
          <a:lstStyle/>
          <a:p>
            <a:pPr lvl="0"/>
            <a:r>
              <a:rPr lang="ru-RU" altLang="ru-RU"/>
              <a:t>Click to edit Master title style</a:t>
            </a:r>
          </a:p>
        </p:txBody>
      </p:sp>
      <p:sp>
        <p:nvSpPr>
          <p:cNvPr id="1027" name="Rectangle 3"/>
          <p:cNvSpPr>
            <a:spLocks noGrp="1" noChangeArrowheads="1"/>
          </p:cNvSpPr>
          <p:nvPr>
            <p:ph type="body" idx="1"/>
          </p:nvPr>
        </p:nvSpPr>
        <p:spPr bwMode="auto">
          <a:xfrm>
            <a:off x="1512651" y="9989554"/>
            <a:ext cx="27254675" cy="2824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11" tIns="208805" rIns="417611" bIns="208805"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028" name="Rectangle 4"/>
          <p:cNvSpPr>
            <a:spLocks noGrp="1" noChangeArrowheads="1"/>
          </p:cNvSpPr>
          <p:nvPr>
            <p:ph type="dt" sz="half" idx="2"/>
          </p:nvPr>
        </p:nvSpPr>
        <p:spPr bwMode="auto">
          <a:xfrm>
            <a:off x="1512651" y="38981928"/>
            <a:ext cx="7066526" cy="297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11" tIns="208805" rIns="417611" bIns="208805" numCol="1" anchor="t" anchorCtr="0" compatLnSpc="1">
            <a:prstTxWarp prst="textNoShape">
              <a:avLst/>
            </a:prstTxWarp>
          </a:bodyPr>
          <a:lstStyle>
            <a:lvl1pPr defTabSz="4174715" eaLnBrk="1" hangingPunct="1">
              <a:defRPr sz="6400" b="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10348056" y="38981928"/>
            <a:ext cx="9583864" cy="297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11" tIns="208805" rIns="417611" bIns="208805" numCol="1" anchor="t" anchorCtr="0" compatLnSpc="1">
            <a:prstTxWarp prst="textNoShape">
              <a:avLst/>
            </a:prstTxWarp>
          </a:bodyPr>
          <a:lstStyle>
            <a:lvl1pPr algn="ctr" defTabSz="4174715" eaLnBrk="1" hangingPunct="1">
              <a:defRPr sz="6400" b="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21700799" y="38981928"/>
            <a:ext cx="7066526" cy="297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11" tIns="208805" rIns="417611" bIns="208805" numCol="1" anchor="t" anchorCtr="0" compatLnSpc="1">
            <a:prstTxWarp prst="textNoShape">
              <a:avLst/>
            </a:prstTxWarp>
          </a:bodyPr>
          <a:lstStyle>
            <a:lvl1pPr algn="r" defTabSz="4174715" eaLnBrk="1" hangingPunct="1">
              <a:defRPr sz="6400" b="0">
                <a:latin typeface="Arial" pitchFamily="34" charset="0"/>
              </a:defRPr>
            </a:lvl1pPr>
          </a:lstStyle>
          <a:p>
            <a:pPr>
              <a:defRPr/>
            </a:pPr>
            <a:fld id="{6D3FDA35-748A-4979-9787-0B8CE577057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4715" rtl="0" eaLnBrk="0" fontAlgn="base" hangingPunct="0">
        <a:spcBef>
          <a:spcPct val="0"/>
        </a:spcBef>
        <a:spcAft>
          <a:spcPct val="0"/>
        </a:spcAft>
        <a:defRPr sz="20100">
          <a:solidFill>
            <a:schemeClr val="tx2"/>
          </a:solidFill>
          <a:latin typeface="+mj-lt"/>
          <a:ea typeface="+mj-ea"/>
          <a:cs typeface="+mj-cs"/>
        </a:defRPr>
      </a:lvl1pPr>
      <a:lvl2pPr algn="ctr" defTabSz="4174715" rtl="0" eaLnBrk="0" fontAlgn="base" hangingPunct="0">
        <a:spcBef>
          <a:spcPct val="0"/>
        </a:spcBef>
        <a:spcAft>
          <a:spcPct val="0"/>
        </a:spcAft>
        <a:defRPr sz="20100">
          <a:solidFill>
            <a:schemeClr val="tx2"/>
          </a:solidFill>
          <a:latin typeface="Arial" charset="0"/>
        </a:defRPr>
      </a:lvl2pPr>
      <a:lvl3pPr algn="ctr" defTabSz="4174715" rtl="0" eaLnBrk="0" fontAlgn="base" hangingPunct="0">
        <a:spcBef>
          <a:spcPct val="0"/>
        </a:spcBef>
        <a:spcAft>
          <a:spcPct val="0"/>
        </a:spcAft>
        <a:defRPr sz="20100">
          <a:solidFill>
            <a:schemeClr val="tx2"/>
          </a:solidFill>
          <a:latin typeface="Arial" charset="0"/>
        </a:defRPr>
      </a:lvl3pPr>
      <a:lvl4pPr algn="ctr" defTabSz="4174715" rtl="0" eaLnBrk="0" fontAlgn="base" hangingPunct="0">
        <a:spcBef>
          <a:spcPct val="0"/>
        </a:spcBef>
        <a:spcAft>
          <a:spcPct val="0"/>
        </a:spcAft>
        <a:defRPr sz="20100">
          <a:solidFill>
            <a:schemeClr val="tx2"/>
          </a:solidFill>
          <a:latin typeface="Arial" charset="0"/>
        </a:defRPr>
      </a:lvl4pPr>
      <a:lvl5pPr algn="ctr" defTabSz="4174715" rtl="0" eaLnBrk="0" fontAlgn="base" hangingPunct="0">
        <a:spcBef>
          <a:spcPct val="0"/>
        </a:spcBef>
        <a:spcAft>
          <a:spcPct val="0"/>
        </a:spcAft>
        <a:defRPr sz="20100">
          <a:solidFill>
            <a:schemeClr val="tx2"/>
          </a:solidFill>
          <a:latin typeface="Arial" charset="0"/>
        </a:defRPr>
      </a:lvl5pPr>
      <a:lvl6pPr marL="646755" algn="ctr" defTabSz="5906132" rtl="0" fontAlgn="base">
        <a:spcBef>
          <a:spcPct val="0"/>
        </a:spcBef>
        <a:spcAft>
          <a:spcPct val="0"/>
        </a:spcAft>
        <a:defRPr sz="28400">
          <a:solidFill>
            <a:schemeClr val="tx2"/>
          </a:solidFill>
          <a:latin typeface="Arial" charset="0"/>
        </a:defRPr>
      </a:lvl6pPr>
      <a:lvl7pPr marL="1293510" algn="ctr" defTabSz="5906132" rtl="0" fontAlgn="base">
        <a:spcBef>
          <a:spcPct val="0"/>
        </a:spcBef>
        <a:spcAft>
          <a:spcPct val="0"/>
        </a:spcAft>
        <a:defRPr sz="28400">
          <a:solidFill>
            <a:schemeClr val="tx2"/>
          </a:solidFill>
          <a:latin typeface="Arial" charset="0"/>
        </a:defRPr>
      </a:lvl7pPr>
      <a:lvl8pPr marL="1940265" algn="ctr" defTabSz="5906132" rtl="0" fontAlgn="base">
        <a:spcBef>
          <a:spcPct val="0"/>
        </a:spcBef>
        <a:spcAft>
          <a:spcPct val="0"/>
        </a:spcAft>
        <a:defRPr sz="28400">
          <a:solidFill>
            <a:schemeClr val="tx2"/>
          </a:solidFill>
          <a:latin typeface="Arial" charset="0"/>
        </a:defRPr>
      </a:lvl8pPr>
      <a:lvl9pPr marL="2587020" algn="ctr" defTabSz="5906132" rtl="0" fontAlgn="base">
        <a:spcBef>
          <a:spcPct val="0"/>
        </a:spcBef>
        <a:spcAft>
          <a:spcPct val="0"/>
        </a:spcAft>
        <a:defRPr sz="28400">
          <a:solidFill>
            <a:schemeClr val="tx2"/>
          </a:solidFill>
          <a:latin typeface="Arial" charset="0"/>
        </a:defRPr>
      </a:lvl9pPr>
    </p:titleStyle>
    <p:bodyStyle>
      <a:lvl1pPr marL="1567483" indent="-1567483" algn="l" defTabSz="4174715" rtl="0" eaLnBrk="0" fontAlgn="base" hangingPunct="0">
        <a:spcBef>
          <a:spcPct val="20000"/>
        </a:spcBef>
        <a:spcAft>
          <a:spcPct val="0"/>
        </a:spcAft>
        <a:buChar char="•"/>
        <a:defRPr sz="14600">
          <a:solidFill>
            <a:schemeClr val="tx1"/>
          </a:solidFill>
          <a:latin typeface="+mn-lt"/>
          <a:ea typeface="+mn-ea"/>
          <a:cs typeface="+mn-cs"/>
        </a:defRPr>
      </a:lvl1pPr>
      <a:lvl2pPr marL="3393219" indent="-1302493" algn="l" defTabSz="4174715" rtl="0" eaLnBrk="0" fontAlgn="base" hangingPunct="0">
        <a:spcBef>
          <a:spcPct val="20000"/>
        </a:spcBef>
        <a:spcAft>
          <a:spcPct val="0"/>
        </a:spcAft>
        <a:buChar char="–"/>
        <a:defRPr sz="12700">
          <a:solidFill>
            <a:schemeClr val="tx1"/>
          </a:solidFill>
          <a:latin typeface="+mn-lt"/>
        </a:defRPr>
      </a:lvl2pPr>
      <a:lvl3pPr marL="5218955" indent="-1044241" algn="l" defTabSz="4174715" rtl="0" eaLnBrk="0" fontAlgn="base" hangingPunct="0">
        <a:spcBef>
          <a:spcPct val="20000"/>
        </a:spcBef>
        <a:spcAft>
          <a:spcPct val="0"/>
        </a:spcAft>
        <a:buChar char="•"/>
        <a:defRPr sz="10900">
          <a:solidFill>
            <a:schemeClr val="tx1"/>
          </a:solidFill>
          <a:latin typeface="+mn-lt"/>
        </a:defRPr>
      </a:lvl3pPr>
      <a:lvl4pPr marL="7309681" indent="-1044241" algn="l" defTabSz="4174715" rtl="0" eaLnBrk="0" fontAlgn="base" hangingPunct="0">
        <a:spcBef>
          <a:spcPct val="20000"/>
        </a:spcBef>
        <a:spcAft>
          <a:spcPct val="0"/>
        </a:spcAft>
        <a:buChar char="–"/>
        <a:defRPr sz="9100">
          <a:solidFill>
            <a:schemeClr val="tx1"/>
          </a:solidFill>
          <a:latin typeface="+mn-lt"/>
        </a:defRPr>
      </a:lvl4pPr>
      <a:lvl5pPr marL="9395915" indent="-1046486" algn="l" defTabSz="4174715" rtl="0" eaLnBrk="0" fontAlgn="base" hangingPunct="0">
        <a:spcBef>
          <a:spcPct val="20000"/>
        </a:spcBef>
        <a:spcAft>
          <a:spcPct val="0"/>
        </a:spcAft>
        <a:buChar char="»"/>
        <a:defRPr sz="9100">
          <a:solidFill>
            <a:schemeClr val="tx1"/>
          </a:solidFill>
          <a:latin typeface="+mn-lt"/>
        </a:defRPr>
      </a:lvl5pPr>
      <a:lvl6pPr marL="13938921" indent="-1479902" algn="l" defTabSz="5906132" rtl="0" fontAlgn="base">
        <a:spcBef>
          <a:spcPct val="20000"/>
        </a:spcBef>
        <a:spcAft>
          <a:spcPct val="0"/>
        </a:spcAft>
        <a:buChar char="»"/>
        <a:defRPr sz="12900">
          <a:solidFill>
            <a:schemeClr val="tx1"/>
          </a:solidFill>
          <a:latin typeface="+mn-lt"/>
        </a:defRPr>
      </a:lvl6pPr>
      <a:lvl7pPr marL="14585676" indent="-1479902" algn="l" defTabSz="5906132" rtl="0" fontAlgn="base">
        <a:spcBef>
          <a:spcPct val="20000"/>
        </a:spcBef>
        <a:spcAft>
          <a:spcPct val="0"/>
        </a:spcAft>
        <a:buChar char="»"/>
        <a:defRPr sz="12900">
          <a:solidFill>
            <a:schemeClr val="tx1"/>
          </a:solidFill>
          <a:latin typeface="+mn-lt"/>
        </a:defRPr>
      </a:lvl7pPr>
      <a:lvl8pPr marL="15232431" indent="-1479902" algn="l" defTabSz="5906132" rtl="0" fontAlgn="base">
        <a:spcBef>
          <a:spcPct val="20000"/>
        </a:spcBef>
        <a:spcAft>
          <a:spcPct val="0"/>
        </a:spcAft>
        <a:buChar char="»"/>
        <a:defRPr sz="12900">
          <a:solidFill>
            <a:schemeClr val="tx1"/>
          </a:solidFill>
          <a:latin typeface="+mn-lt"/>
        </a:defRPr>
      </a:lvl8pPr>
      <a:lvl9pPr marL="15879186" indent="-1479902" algn="l" defTabSz="5906132" rtl="0" fontAlgn="base">
        <a:spcBef>
          <a:spcPct val="20000"/>
        </a:spcBef>
        <a:spcAft>
          <a:spcPct val="0"/>
        </a:spcAft>
        <a:buChar char="»"/>
        <a:defRPr sz="12900">
          <a:solidFill>
            <a:schemeClr val="tx1"/>
          </a:solidFill>
          <a:latin typeface="+mn-lt"/>
        </a:defRPr>
      </a:lvl9pPr>
    </p:bodyStyle>
    <p:otherStyle>
      <a:defPPr>
        <a:defRPr lang="ru-RU"/>
      </a:defPPr>
      <a:lvl1pPr marL="0" algn="l" defTabSz="1293510" rtl="0" eaLnBrk="1" latinLnBrk="0" hangingPunct="1">
        <a:defRPr sz="2500" kern="1200">
          <a:solidFill>
            <a:schemeClr val="tx1"/>
          </a:solidFill>
          <a:latin typeface="+mn-lt"/>
          <a:ea typeface="+mn-ea"/>
          <a:cs typeface="+mn-cs"/>
        </a:defRPr>
      </a:lvl1pPr>
      <a:lvl2pPr marL="646755" algn="l" defTabSz="1293510" rtl="0" eaLnBrk="1" latinLnBrk="0" hangingPunct="1">
        <a:defRPr sz="2500" kern="1200">
          <a:solidFill>
            <a:schemeClr val="tx1"/>
          </a:solidFill>
          <a:latin typeface="+mn-lt"/>
          <a:ea typeface="+mn-ea"/>
          <a:cs typeface="+mn-cs"/>
        </a:defRPr>
      </a:lvl2pPr>
      <a:lvl3pPr marL="1293510" algn="l" defTabSz="1293510" rtl="0" eaLnBrk="1" latinLnBrk="0" hangingPunct="1">
        <a:defRPr sz="2500" kern="1200">
          <a:solidFill>
            <a:schemeClr val="tx1"/>
          </a:solidFill>
          <a:latin typeface="+mn-lt"/>
          <a:ea typeface="+mn-ea"/>
          <a:cs typeface="+mn-cs"/>
        </a:defRPr>
      </a:lvl3pPr>
      <a:lvl4pPr marL="1940265" algn="l" defTabSz="1293510" rtl="0" eaLnBrk="1" latinLnBrk="0" hangingPunct="1">
        <a:defRPr sz="2500" kern="1200">
          <a:solidFill>
            <a:schemeClr val="tx1"/>
          </a:solidFill>
          <a:latin typeface="+mn-lt"/>
          <a:ea typeface="+mn-ea"/>
          <a:cs typeface="+mn-cs"/>
        </a:defRPr>
      </a:lvl4pPr>
      <a:lvl5pPr marL="2587020" algn="l" defTabSz="1293510" rtl="0" eaLnBrk="1" latinLnBrk="0" hangingPunct="1">
        <a:defRPr sz="2500" kern="1200">
          <a:solidFill>
            <a:schemeClr val="tx1"/>
          </a:solidFill>
          <a:latin typeface="+mn-lt"/>
          <a:ea typeface="+mn-ea"/>
          <a:cs typeface="+mn-cs"/>
        </a:defRPr>
      </a:lvl5pPr>
      <a:lvl6pPr marL="3233776" algn="l" defTabSz="1293510" rtl="0" eaLnBrk="1" latinLnBrk="0" hangingPunct="1">
        <a:defRPr sz="2500" kern="1200">
          <a:solidFill>
            <a:schemeClr val="tx1"/>
          </a:solidFill>
          <a:latin typeface="+mn-lt"/>
          <a:ea typeface="+mn-ea"/>
          <a:cs typeface="+mn-cs"/>
        </a:defRPr>
      </a:lvl6pPr>
      <a:lvl7pPr marL="3880531" algn="l" defTabSz="1293510" rtl="0" eaLnBrk="1" latinLnBrk="0" hangingPunct="1">
        <a:defRPr sz="2500" kern="1200">
          <a:solidFill>
            <a:schemeClr val="tx1"/>
          </a:solidFill>
          <a:latin typeface="+mn-lt"/>
          <a:ea typeface="+mn-ea"/>
          <a:cs typeface="+mn-cs"/>
        </a:defRPr>
      </a:lvl7pPr>
      <a:lvl8pPr marL="4527286" algn="l" defTabSz="1293510" rtl="0" eaLnBrk="1" latinLnBrk="0" hangingPunct="1">
        <a:defRPr sz="2500" kern="1200">
          <a:solidFill>
            <a:schemeClr val="tx1"/>
          </a:solidFill>
          <a:latin typeface="+mn-lt"/>
          <a:ea typeface="+mn-ea"/>
          <a:cs typeface="+mn-cs"/>
        </a:defRPr>
      </a:lvl8pPr>
      <a:lvl9pPr marL="5174041" algn="l" defTabSz="129351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2.png"/><Relationship Id="rId7" Type="http://schemas.openxmlformats.org/officeDocument/2006/relationships/hyperlink" Target="mailto:ailyina@yandex.ru"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7.emf"/><Relationship Id="rId5" Type="http://schemas.openxmlformats.org/officeDocument/2006/relationships/image" Target="../media/image3.png"/><Relationship Id="rId10" Type="http://schemas.openxmlformats.org/officeDocument/2006/relationships/image" Target="../media/image6.emf"/><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blip>
          <a:srcRect/>
          <a:stretch>
            <a:fillRect l="-63000" r="-63000"/>
          </a:stretch>
        </a:blipFill>
        <a:effectLst/>
      </p:bgPr>
    </p:bg>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39AFB38D-901B-4E86-89AA-AFC829170CFE}"/>
              </a:ext>
            </a:extLst>
          </p:cNvPr>
          <p:cNvGrpSpPr/>
          <p:nvPr/>
        </p:nvGrpSpPr>
        <p:grpSpPr>
          <a:xfrm>
            <a:off x="-76201" y="229364"/>
            <a:ext cx="53213001" cy="42462264"/>
            <a:chOff x="-76201" y="229364"/>
            <a:chExt cx="53213001" cy="42462264"/>
          </a:xfrm>
        </p:grpSpPr>
        <p:pic>
          <p:nvPicPr>
            <p:cNvPr id="55" name="Рисунок 54">
              <a:extLst>
                <a:ext uri="{FF2B5EF4-FFF2-40B4-BE49-F238E27FC236}">
                  <a16:creationId xmlns:a16="http://schemas.microsoft.com/office/drawing/2014/main" id="{6464EBD2-3C0B-4FFA-940E-0C926305C5FA}"/>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36000"/>
                      </a14:imgEffect>
                      <a14:imgEffect>
                        <a14:brightnessContrast bright="1000" contrast="38000"/>
                      </a14:imgEffect>
                    </a14:imgLayer>
                  </a14:imgProps>
                </a:ext>
                <a:ext uri="{28A0092B-C50C-407E-A947-70E740481C1C}">
                  <a14:useLocalDpi xmlns:a14="http://schemas.microsoft.com/office/drawing/2010/main" val="0"/>
                </a:ext>
              </a:extLst>
            </a:blip>
            <a:stretch>
              <a:fillRect/>
            </a:stretch>
          </p:blipFill>
          <p:spPr>
            <a:xfrm>
              <a:off x="23216535" y="14262963"/>
              <a:ext cx="6475542" cy="6475542"/>
            </a:xfrm>
            <a:prstGeom prst="rect">
              <a:avLst/>
            </a:prstGeom>
          </p:spPr>
        </p:pic>
        <p:pic>
          <p:nvPicPr>
            <p:cNvPr id="54" name="Рисунок 53">
              <a:extLst>
                <a:ext uri="{FF2B5EF4-FFF2-40B4-BE49-F238E27FC236}">
                  <a16:creationId xmlns:a16="http://schemas.microsoft.com/office/drawing/2014/main" id="{14FAC9AB-7B5A-47C3-8433-8170AD0CF7B3}"/>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1000"/>
                      </a14:imgEffect>
                      <a14:imgEffect>
                        <a14:brightnessContrast bright="-11000" contrast="19000"/>
                      </a14:imgEffect>
                    </a14:imgLayer>
                  </a14:imgProps>
                </a:ext>
                <a:ext uri="{28A0092B-C50C-407E-A947-70E740481C1C}">
                  <a14:useLocalDpi xmlns:a14="http://schemas.microsoft.com/office/drawing/2010/main" val="0"/>
                </a:ext>
              </a:extLst>
            </a:blip>
            <a:stretch>
              <a:fillRect/>
            </a:stretch>
          </p:blipFill>
          <p:spPr>
            <a:xfrm>
              <a:off x="15684892" y="14230783"/>
              <a:ext cx="6543042" cy="6543042"/>
            </a:xfrm>
            <a:prstGeom prst="rect">
              <a:avLst/>
            </a:prstGeom>
          </p:spPr>
        </p:pic>
        <p:sp>
          <p:nvSpPr>
            <p:cNvPr id="198" name="Прямоугольник 1"/>
            <p:cNvSpPr>
              <a:spLocks noChangeArrowheads="1"/>
            </p:cNvSpPr>
            <p:nvPr/>
          </p:nvSpPr>
          <p:spPr bwMode="auto">
            <a:xfrm>
              <a:off x="169957" y="9162902"/>
              <a:ext cx="13370860" cy="3896295"/>
            </a:xfrm>
            <a:prstGeom prst="rect">
              <a:avLst/>
            </a:prstGeom>
            <a:solidFill>
              <a:srgbClr val="6E9CA7">
                <a:alpha val="10196"/>
              </a:srgbClr>
            </a:solidFill>
            <a:ln w="76200" algn="ctr">
              <a:solidFill>
                <a:srgbClr val="6E9CA7"/>
              </a:solidFill>
              <a:round/>
              <a:headEnd/>
              <a:tailEnd/>
            </a:ln>
          </p:spPr>
          <p:txBody>
            <a:bodyPr lIns="129351" tIns="64676" rIns="129351" bIns="64676"/>
            <a:lstStyle/>
            <a:p>
              <a:pPr defTabSz="5905500" eaLnBrk="1" hangingPunct="1"/>
              <a:endParaRPr lang="ru-RU" sz="11600" dirty="0">
                <a:latin typeface="+mn-lt"/>
                <a:ea typeface="Meiryo UI" pitchFamily="34" charset="-128"/>
                <a:cs typeface="Meiryo UI" pitchFamily="34" charset="-128"/>
              </a:endParaRPr>
            </a:p>
          </p:txBody>
        </p:sp>
        <p:sp>
          <p:nvSpPr>
            <p:cNvPr id="199" name="Text Box 5"/>
            <p:cNvSpPr txBox="1">
              <a:spLocks noChangeArrowheads="1"/>
            </p:cNvSpPr>
            <p:nvPr/>
          </p:nvSpPr>
          <p:spPr bwMode="auto">
            <a:xfrm>
              <a:off x="-76200" y="2170353"/>
              <a:ext cx="30335538" cy="273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03" tIns="64002" rIns="128003" bIns="64002">
              <a:spAutoFit/>
            </a:bodyPr>
            <a:lstStyle>
              <a:lvl1pPr defTabSz="2951163">
                <a:defRPr sz="8200" b="1">
                  <a:solidFill>
                    <a:schemeClr val="tx1"/>
                  </a:solidFill>
                  <a:latin typeface="Arial" charset="0"/>
                </a:defRPr>
              </a:lvl1pPr>
              <a:lvl2pPr marL="742950" indent="-285750" defTabSz="2951163">
                <a:defRPr sz="8200" b="1">
                  <a:solidFill>
                    <a:schemeClr val="tx1"/>
                  </a:solidFill>
                  <a:latin typeface="Arial" charset="0"/>
                </a:defRPr>
              </a:lvl2pPr>
              <a:lvl3pPr marL="1143000" indent="-228600" defTabSz="2951163">
                <a:defRPr sz="8200" b="1">
                  <a:solidFill>
                    <a:schemeClr val="tx1"/>
                  </a:solidFill>
                  <a:latin typeface="Arial" charset="0"/>
                </a:defRPr>
              </a:lvl3pPr>
              <a:lvl4pPr marL="1600200" indent="-228600" defTabSz="2951163">
                <a:defRPr sz="8200" b="1">
                  <a:solidFill>
                    <a:schemeClr val="tx1"/>
                  </a:solidFill>
                  <a:latin typeface="Arial" charset="0"/>
                </a:defRPr>
              </a:lvl4pPr>
              <a:lvl5pPr marL="2057400" indent="-228600" defTabSz="2951163">
                <a:defRPr sz="8200" b="1">
                  <a:solidFill>
                    <a:schemeClr val="tx1"/>
                  </a:solidFill>
                  <a:latin typeface="Arial" charset="0"/>
                </a:defRPr>
              </a:lvl5pPr>
              <a:lvl6pPr marL="2514600" indent="-228600" defTabSz="2951163" eaLnBrk="0" fontAlgn="base" hangingPunct="0">
                <a:spcBef>
                  <a:spcPct val="0"/>
                </a:spcBef>
                <a:spcAft>
                  <a:spcPct val="0"/>
                </a:spcAft>
                <a:defRPr sz="8200" b="1">
                  <a:solidFill>
                    <a:schemeClr val="tx1"/>
                  </a:solidFill>
                  <a:latin typeface="Arial" charset="0"/>
                </a:defRPr>
              </a:lvl6pPr>
              <a:lvl7pPr marL="2971800" indent="-228600" defTabSz="2951163" eaLnBrk="0" fontAlgn="base" hangingPunct="0">
                <a:spcBef>
                  <a:spcPct val="0"/>
                </a:spcBef>
                <a:spcAft>
                  <a:spcPct val="0"/>
                </a:spcAft>
                <a:defRPr sz="8200" b="1">
                  <a:solidFill>
                    <a:schemeClr val="tx1"/>
                  </a:solidFill>
                  <a:latin typeface="Arial" charset="0"/>
                </a:defRPr>
              </a:lvl7pPr>
              <a:lvl8pPr marL="3429000" indent="-228600" defTabSz="2951163" eaLnBrk="0" fontAlgn="base" hangingPunct="0">
                <a:spcBef>
                  <a:spcPct val="0"/>
                </a:spcBef>
                <a:spcAft>
                  <a:spcPct val="0"/>
                </a:spcAft>
                <a:defRPr sz="8200" b="1">
                  <a:solidFill>
                    <a:schemeClr val="tx1"/>
                  </a:solidFill>
                  <a:latin typeface="Arial" charset="0"/>
                </a:defRPr>
              </a:lvl8pPr>
              <a:lvl9pPr marL="3886200" indent="-228600" defTabSz="2951163" eaLnBrk="0" fontAlgn="base" hangingPunct="0">
                <a:spcBef>
                  <a:spcPct val="0"/>
                </a:spcBef>
                <a:spcAft>
                  <a:spcPct val="0"/>
                </a:spcAft>
                <a:defRPr sz="8200" b="1">
                  <a:solidFill>
                    <a:schemeClr val="tx1"/>
                  </a:solidFill>
                  <a:latin typeface="Arial" charset="0"/>
                </a:defRPr>
              </a:lvl9pPr>
            </a:lstStyle>
            <a:p>
              <a:pPr algn="ctr" eaLnBrk="1" hangingPunct="1">
                <a:lnSpc>
                  <a:spcPct val="90000"/>
                </a:lnSpc>
              </a:pPr>
              <a:r>
                <a:rPr lang="en-US" altLang="ru-RU" sz="3600" u="sng" dirty="0">
                  <a:latin typeface="+mn-lt"/>
                  <a:ea typeface="Meiryo UI" pitchFamily="34" charset="-128"/>
                  <a:cs typeface="Meiryo UI" pitchFamily="34" charset="-128"/>
                </a:rPr>
                <a:t>Anna </a:t>
              </a:r>
              <a:r>
                <a:rPr lang="en-US" altLang="ru-RU" sz="3600" u="sng" dirty="0" err="1">
                  <a:latin typeface="+mn-lt"/>
                  <a:ea typeface="Meiryo UI" pitchFamily="34" charset="-128"/>
                  <a:cs typeface="Meiryo UI" pitchFamily="34" charset="-128"/>
                </a:rPr>
                <a:t>Lysova</a:t>
              </a:r>
              <a:r>
                <a:rPr lang="ru-RU" altLang="ru-RU" sz="3600" u="sng" baseline="30000" dirty="0">
                  <a:latin typeface="+mn-lt"/>
                  <a:ea typeface="Meiryo UI" pitchFamily="34" charset="-128"/>
                  <a:cs typeface="Meiryo UI" pitchFamily="34" charset="-128"/>
                </a:rPr>
                <a:t>1</a:t>
              </a:r>
              <a:r>
                <a:rPr lang="ru-RU" altLang="ru-RU" sz="3600" dirty="0">
                  <a:latin typeface="+mn-lt"/>
                  <a:ea typeface="Meiryo UI" pitchFamily="34" charset="-128"/>
                  <a:cs typeface="Meiryo UI" pitchFamily="34" charset="-128"/>
                </a:rPr>
                <a:t>,</a:t>
              </a:r>
              <a:r>
                <a:rPr lang="en-US" altLang="ru-RU" sz="3600" dirty="0">
                  <a:latin typeface="+mn-lt"/>
                  <a:ea typeface="Meiryo UI" pitchFamily="34" charset="-128"/>
                  <a:cs typeface="Meiryo UI" pitchFamily="34" charset="-128"/>
                </a:rPr>
                <a:t> I.I. Ponomarev</a:t>
              </a:r>
              <a:r>
                <a:rPr lang="ru-RU" altLang="ru-RU" sz="3600" baseline="30000" dirty="0">
                  <a:latin typeface="+mn-lt"/>
                  <a:ea typeface="Meiryo UI" pitchFamily="34" charset="-128"/>
                  <a:cs typeface="Meiryo UI" pitchFamily="34" charset="-128"/>
                </a:rPr>
                <a:t>2</a:t>
              </a:r>
            </a:p>
            <a:p>
              <a:pPr algn="ctr" eaLnBrk="1" hangingPunct="1">
                <a:lnSpc>
                  <a:spcPct val="90000"/>
                </a:lnSpc>
              </a:pPr>
              <a:endParaRPr lang="en-US" sz="3600" i="1" baseline="30000" dirty="0">
                <a:latin typeface="+mn-lt"/>
                <a:ea typeface="Meiryo UI" pitchFamily="34" charset="-128"/>
                <a:cs typeface="Meiryo UI" pitchFamily="34" charset="-128"/>
              </a:endParaRPr>
            </a:p>
            <a:p>
              <a:pPr algn="ctr" eaLnBrk="1" hangingPunct="1">
                <a:lnSpc>
                  <a:spcPct val="90000"/>
                </a:lnSpc>
              </a:pPr>
              <a:r>
                <a:rPr lang="en-US" sz="3600" i="1" baseline="30000" dirty="0">
                  <a:latin typeface="+mn-lt"/>
                  <a:ea typeface="Meiryo UI" pitchFamily="34" charset="-128"/>
                  <a:cs typeface="Meiryo UI" pitchFamily="34" charset="-128"/>
                </a:rPr>
                <a:t>1</a:t>
              </a:r>
              <a:r>
                <a:rPr lang="cs-CZ" sz="3600" i="1" dirty="0">
                  <a:latin typeface="+mn-lt"/>
                  <a:ea typeface="Meiryo UI" pitchFamily="34" charset="-128"/>
                  <a:cs typeface="Meiryo UI" pitchFamily="34" charset="-128"/>
                </a:rPr>
                <a:t>Kurnakov Institute of General and Inorganic Chemistry RAS, Moscow, Russia</a:t>
              </a:r>
              <a:endParaRPr lang="en-US" sz="3600" i="1" dirty="0">
                <a:latin typeface="+mn-lt"/>
                <a:ea typeface="Meiryo UI" pitchFamily="34" charset="-128"/>
                <a:cs typeface="Meiryo UI" pitchFamily="34" charset="-128"/>
              </a:endParaRPr>
            </a:p>
            <a:p>
              <a:pPr algn="ctr" eaLnBrk="1" hangingPunct="1">
                <a:lnSpc>
                  <a:spcPct val="90000"/>
                </a:lnSpc>
              </a:pPr>
              <a:r>
                <a:rPr lang="en-US" sz="3600" i="1" baseline="30000" dirty="0">
                  <a:latin typeface="+mn-lt"/>
                  <a:ea typeface="Meiryo UI" pitchFamily="34" charset="-128"/>
                  <a:cs typeface="Meiryo UI" pitchFamily="34" charset="-128"/>
                </a:rPr>
                <a:t>2</a:t>
              </a:r>
              <a:r>
                <a:rPr lang="en-US" sz="3600" i="1" dirty="0">
                  <a:latin typeface="+mn-lt"/>
                  <a:ea typeface="Meiryo UI" pitchFamily="34" charset="-128"/>
                  <a:cs typeface="Meiryo UI" pitchFamily="34" charset="-128"/>
                </a:rPr>
                <a:t>Nesmeyanov Institute of </a:t>
              </a:r>
              <a:r>
                <a:rPr lang="en-US" sz="3600" i="1" dirty="0" err="1">
                  <a:latin typeface="+mn-lt"/>
                  <a:ea typeface="Meiryo UI" pitchFamily="34" charset="-128"/>
                  <a:cs typeface="Meiryo UI" pitchFamily="34" charset="-128"/>
                </a:rPr>
                <a:t>Organoelement</a:t>
              </a:r>
              <a:r>
                <a:rPr lang="en-US" sz="3600" i="1" dirty="0">
                  <a:latin typeface="+mn-lt"/>
                  <a:ea typeface="Meiryo UI" pitchFamily="34" charset="-128"/>
                  <a:cs typeface="Meiryo UI" pitchFamily="34" charset="-128"/>
                </a:rPr>
                <a:t> Compounds RAS, Moscow, Russia</a:t>
              </a:r>
              <a:endParaRPr lang="ru-RU" sz="3600" i="1" dirty="0">
                <a:latin typeface="+mn-lt"/>
                <a:ea typeface="Meiryo UI" pitchFamily="34" charset="-128"/>
                <a:cs typeface="Meiryo UI" pitchFamily="34" charset="-128"/>
              </a:endParaRPr>
            </a:p>
            <a:p>
              <a:pPr algn="ctr" eaLnBrk="1" hangingPunct="1">
                <a:lnSpc>
                  <a:spcPct val="90000"/>
                </a:lnSpc>
              </a:pPr>
              <a:endParaRPr lang="en-US" sz="2000" i="1" dirty="0">
                <a:latin typeface="+mn-lt"/>
                <a:ea typeface="Meiryo UI" pitchFamily="34" charset="-128"/>
                <a:cs typeface="Meiryo UI" pitchFamily="34" charset="-128"/>
              </a:endParaRPr>
            </a:p>
            <a:p>
              <a:pPr algn="ctr" eaLnBrk="1" hangingPunct="1">
                <a:lnSpc>
                  <a:spcPct val="90000"/>
                </a:lnSpc>
              </a:pPr>
              <a:r>
                <a:rPr lang="en-US" sz="3600" u="sng" dirty="0">
                  <a:latin typeface="+mn-lt"/>
                  <a:ea typeface="Meiryo UI" pitchFamily="34" charset="-128"/>
                  <a:cs typeface="Meiryo UI" pitchFamily="34" charset="-128"/>
                  <a:hlinkClick r:id="rId7"/>
                </a:rPr>
                <a:t>* </a:t>
              </a:r>
              <a:r>
                <a:rPr lang="cs-CZ" sz="3600" u="sng" dirty="0">
                  <a:latin typeface="+mn-lt"/>
                  <a:ea typeface="Meiryo UI" pitchFamily="34" charset="-128"/>
                  <a:cs typeface="Meiryo UI" pitchFamily="34" charset="-128"/>
                  <a:hlinkClick r:id="rId7"/>
                </a:rPr>
                <a:t>ailyina@yandex.ru</a:t>
              </a:r>
              <a:r>
                <a:rPr lang="cs-CZ" sz="3600" dirty="0">
                  <a:latin typeface="+mn-lt"/>
                  <a:ea typeface="Meiryo UI" pitchFamily="34" charset="-128"/>
                  <a:cs typeface="Meiryo UI" pitchFamily="34" charset="-128"/>
                </a:rPr>
                <a:t>, www.igic.ras.ru</a:t>
              </a:r>
              <a:endParaRPr lang="ru-RU" altLang="ru-RU" sz="3600" i="1" dirty="0">
                <a:solidFill>
                  <a:srgbClr val="2D2D8A"/>
                </a:solidFill>
                <a:latin typeface="+mn-lt"/>
                <a:ea typeface="Meiryo UI" pitchFamily="34" charset="-128"/>
                <a:cs typeface="Meiryo UI" pitchFamily="34" charset="-128"/>
              </a:endParaRPr>
            </a:p>
          </p:txBody>
        </p:sp>
        <p:sp>
          <p:nvSpPr>
            <p:cNvPr id="200" name="TextBox 2"/>
            <p:cNvSpPr txBox="1">
              <a:spLocks noChangeArrowheads="1"/>
            </p:cNvSpPr>
            <p:nvPr/>
          </p:nvSpPr>
          <p:spPr bwMode="auto">
            <a:xfrm>
              <a:off x="8711965" y="5769838"/>
              <a:ext cx="10308108" cy="2312944"/>
            </a:xfrm>
            <a:prstGeom prst="rect">
              <a:avLst/>
            </a:prstGeom>
            <a:solidFill>
              <a:srgbClr val="97365F">
                <a:alpha val="20000"/>
              </a:srgbClr>
            </a:solidFill>
            <a:ln w="76200">
              <a:solidFill>
                <a:srgbClr val="97365F"/>
              </a:solidFill>
              <a:miter lim="800000"/>
              <a:headEnd/>
              <a:tailEnd/>
            </a:ln>
          </p:spPr>
          <p:txBody>
            <a:bodyPr wrap="square" lIns="129351" tIns="64676" rIns="129351" bIns="64676">
              <a:spAutoFit/>
            </a:bodyPr>
            <a:lstStyle>
              <a:lvl1pPr>
                <a:defRPr sz="8200" b="1">
                  <a:solidFill>
                    <a:schemeClr val="tx1"/>
                  </a:solidFill>
                  <a:latin typeface="Arial" charset="0"/>
                </a:defRPr>
              </a:lvl1pPr>
              <a:lvl2pPr marL="742950" indent="-285750">
                <a:defRPr sz="8200" b="1">
                  <a:solidFill>
                    <a:schemeClr val="tx1"/>
                  </a:solidFill>
                  <a:latin typeface="Arial" charset="0"/>
                </a:defRPr>
              </a:lvl2pPr>
              <a:lvl3pPr marL="1143000" indent="-228600">
                <a:defRPr sz="8200" b="1">
                  <a:solidFill>
                    <a:schemeClr val="tx1"/>
                  </a:solidFill>
                  <a:latin typeface="Arial" charset="0"/>
                </a:defRPr>
              </a:lvl3pPr>
              <a:lvl4pPr marL="1600200" indent="-228600">
                <a:defRPr sz="8200" b="1">
                  <a:solidFill>
                    <a:schemeClr val="tx1"/>
                  </a:solidFill>
                  <a:latin typeface="Arial" charset="0"/>
                </a:defRPr>
              </a:lvl4pPr>
              <a:lvl5pPr marL="2057400" indent="-228600">
                <a:defRPr sz="8200" b="1">
                  <a:solidFill>
                    <a:schemeClr val="tx1"/>
                  </a:solidFill>
                  <a:latin typeface="Arial" charset="0"/>
                </a:defRPr>
              </a:lvl5pPr>
              <a:lvl6pPr marL="2514600" indent="-228600" eaLnBrk="0" fontAlgn="base" hangingPunct="0">
                <a:spcBef>
                  <a:spcPct val="0"/>
                </a:spcBef>
                <a:spcAft>
                  <a:spcPct val="0"/>
                </a:spcAft>
                <a:defRPr sz="8200" b="1">
                  <a:solidFill>
                    <a:schemeClr val="tx1"/>
                  </a:solidFill>
                  <a:latin typeface="Arial" charset="0"/>
                </a:defRPr>
              </a:lvl6pPr>
              <a:lvl7pPr marL="2971800" indent="-228600" eaLnBrk="0" fontAlgn="base" hangingPunct="0">
                <a:spcBef>
                  <a:spcPct val="0"/>
                </a:spcBef>
                <a:spcAft>
                  <a:spcPct val="0"/>
                </a:spcAft>
                <a:defRPr sz="8200" b="1">
                  <a:solidFill>
                    <a:schemeClr val="tx1"/>
                  </a:solidFill>
                  <a:latin typeface="Arial" charset="0"/>
                </a:defRPr>
              </a:lvl7pPr>
              <a:lvl8pPr marL="3429000" indent="-228600" eaLnBrk="0" fontAlgn="base" hangingPunct="0">
                <a:spcBef>
                  <a:spcPct val="0"/>
                </a:spcBef>
                <a:spcAft>
                  <a:spcPct val="0"/>
                </a:spcAft>
                <a:defRPr sz="8200" b="1">
                  <a:solidFill>
                    <a:schemeClr val="tx1"/>
                  </a:solidFill>
                  <a:latin typeface="Arial" charset="0"/>
                </a:defRPr>
              </a:lvl8pPr>
              <a:lvl9pPr marL="3886200" indent="-228600" eaLnBrk="0" fontAlgn="base" hangingPunct="0">
                <a:spcBef>
                  <a:spcPct val="0"/>
                </a:spcBef>
                <a:spcAft>
                  <a:spcPct val="0"/>
                </a:spcAft>
                <a:defRPr sz="8200" b="1">
                  <a:solidFill>
                    <a:schemeClr val="tx1"/>
                  </a:solidFill>
                  <a:latin typeface="Arial" charset="0"/>
                </a:defRPr>
              </a:lvl9pPr>
            </a:lstStyle>
            <a:p>
              <a:pPr algn="ctr" eaLnBrk="1" hangingPunct="1">
                <a:lnSpc>
                  <a:spcPct val="150000"/>
                </a:lnSpc>
              </a:pPr>
              <a:r>
                <a:rPr lang="en-US" altLang="ru-RU" sz="4200" dirty="0">
                  <a:solidFill>
                    <a:srgbClr val="97365F"/>
                  </a:solidFill>
                  <a:latin typeface="+mn-lt"/>
                  <a:ea typeface="Meiryo UI" pitchFamily="34" charset="-128"/>
                  <a:cs typeface="Meiryo UI" pitchFamily="34" charset="-128"/>
                </a:rPr>
                <a:t>Disadvantages of PBI</a:t>
              </a:r>
            </a:p>
            <a:p>
              <a:pPr marL="95250" lvl="8" indent="-95250">
                <a:lnSpc>
                  <a:spcPct val="150000"/>
                </a:lnSpc>
                <a:buFontTx/>
                <a:buChar char="•"/>
              </a:pPr>
              <a:r>
                <a:rPr lang="en-US" sz="2800" dirty="0">
                  <a:latin typeface="+mn-lt"/>
                  <a:ea typeface="Meiryo UI" pitchFamily="34" charset="-128"/>
                  <a:cs typeface="Meiryo UI" pitchFamily="34" charset="-128"/>
                </a:rPr>
                <a:t> acid leaching from membrane matrix</a:t>
              </a:r>
            </a:p>
            <a:p>
              <a:pPr>
                <a:lnSpc>
                  <a:spcPct val="150000"/>
                </a:lnSpc>
                <a:buFontTx/>
                <a:buChar char="•"/>
              </a:pPr>
              <a:r>
                <a:rPr lang="en-US" sz="2800" dirty="0">
                  <a:latin typeface="+mn-lt"/>
                  <a:ea typeface="Meiryo UI" pitchFamily="34" charset="-128"/>
                  <a:cs typeface="Meiryo UI" pitchFamily="34" charset="-128"/>
                </a:rPr>
                <a:t> material corrosion in the presence of hot phosphoric acid</a:t>
              </a:r>
              <a:endParaRPr lang="ru-RU" sz="2800" dirty="0">
                <a:latin typeface="+mn-lt"/>
                <a:ea typeface="Meiryo UI" pitchFamily="34" charset="-128"/>
                <a:cs typeface="Meiryo UI" pitchFamily="34" charset="-128"/>
              </a:endParaRPr>
            </a:p>
          </p:txBody>
        </p:sp>
        <p:sp>
          <p:nvSpPr>
            <p:cNvPr id="201" name="Text Box 5"/>
            <p:cNvSpPr txBox="1">
              <a:spLocks noChangeArrowheads="1"/>
            </p:cNvSpPr>
            <p:nvPr/>
          </p:nvSpPr>
          <p:spPr bwMode="auto">
            <a:xfrm>
              <a:off x="-52388" y="13267358"/>
              <a:ext cx="30364113" cy="600075"/>
            </a:xfrm>
            <a:prstGeom prst="rect">
              <a:avLst/>
            </a:prstGeom>
            <a:solidFill>
              <a:srgbClr val="97365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spAutoFit/>
            </a:bodyPr>
            <a:lstStyle>
              <a:lvl1pPr defTabSz="646113">
                <a:defRPr sz="8200" b="1">
                  <a:solidFill>
                    <a:schemeClr val="tx1"/>
                  </a:solidFill>
                  <a:latin typeface="Arial" charset="0"/>
                </a:defRPr>
              </a:lvl1pPr>
              <a:lvl2pPr marL="742950" indent="-285750" defTabSz="646113">
                <a:defRPr sz="8200" b="1">
                  <a:solidFill>
                    <a:schemeClr val="tx1"/>
                  </a:solidFill>
                  <a:latin typeface="Arial" charset="0"/>
                </a:defRPr>
              </a:lvl2pPr>
              <a:lvl3pPr marL="1143000" indent="-228600" defTabSz="646113">
                <a:defRPr sz="8200" b="1">
                  <a:solidFill>
                    <a:schemeClr val="tx1"/>
                  </a:solidFill>
                  <a:latin typeface="Arial" charset="0"/>
                </a:defRPr>
              </a:lvl3pPr>
              <a:lvl4pPr marL="1600200" indent="-228600" defTabSz="646113">
                <a:defRPr sz="8200" b="1">
                  <a:solidFill>
                    <a:schemeClr val="tx1"/>
                  </a:solidFill>
                  <a:latin typeface="Arial" charset="0"/>
                </a:defRPr>
              </a:lvl4pPr>
              <a:lvl5pPr marL="2057400" indent="-228600" defTabSz="646113">
                <a:defRPr sz="8200" b="1">
                  <a:solidFill>
                    <a:schemeClr val="tx1"/>
                  </a:solidFill>
                  <a:latin typeface="Arial" charset="0"/>
                </a:defRPr>
              </a:lvl5pPr>
              <a:lvl6pPr marL="2514600" indent="-228600" defTabSz="646113" eaLnBrk="0" fontAlgn="base" hangingPunct="0">
                <a:spcBef>
                  <a:spcPct val="0"/>
                </a:spcBef>
                <a:spcAft>
                  <a:spcPct val="0"/>
                </a:spcAft>
                <a:defRPr sz="8200" b="1">
                  <a:solidFill>
                    <a:schemeClr val="tx1"/>
                  </a:solidFill>
                  <a:latin typeface="Arial" charset="0"/>
                </a:defRPr>
              </a:lvl6pPr>
              <a:lvl7pPr marL="2971800" indent="-228600" defTabSz="646113" eaLnBrk="0" fontAlgn="base" hangingPunct="0">
                <a:spcBef>
                  <a:spcPct val="0"/>
                </a:spcBef>
                <a:spcAft>
                  <a:spcPct val="0"/>
                </a:spcAft>
                <a:defRPr sz="8200" b="1">
                  <a:solidFill>
                    <a:schemeClr val="tx1"/>
                  </a:solidFill>
                  <a:latin typeface="Arial" charset="0"/>
                </a:defRPr>
              </a:lvl7pPr>
              <a:lvl8pPr marL="3429000" indent="-228600" defTabSz="646113" eaLnBrk="0" fontAlgn="base" hangingPunct="0">
                <a:spcBef>
                  <a:spcPct val="0"/>
                </a:spcBef>
                <a:spcAft>
                  <a:spcPct val="0"/>
                </a:spcAft>
                <a:defRPr sz="8200" b="1">
                  <a:solidFill>
                    <a:schemeClr val="tx1"/>
                  </a:solidFill>
                  <a:latin typeface="Arial" charset="0"/>
                </a:defRPr>
              </a:lvl8pPr>
              <a:lvl9pPr marL="3886200" indent="-228600" defTabSz="646113" eaLnBrk="0" fontAlgn="base" hangingPunct="0">
                <a:spcBef>
                  <a:spcPct val="0"/>
                </a:spcBef>
                <a:spcAft>
                  <a:spcPct val="0"/>
                </a:spcAft>
                <a:defRPr sz="8200" b="1">
                  <a:solidFill>
                    <a:schemeClr val="tx1"/>
                  </a:solidFill>
                  <a:latin typeface="Arial" charset="0"/>
                </a:defRPr>
              </a:lvl9pPr>
            </a:lstStyle>
            <a:p>
              <a:pPr algn="ctr" eaLnBrk="1" hangingPunct="1"/>
              <a:r>
                <a:rPr lang="en-US" altLang="ru-RU" sz="3300" cap="all" dirty="0">
                  <a:latin typeface="+mn-lt"/>
                  <a:ea typeface="Meiryo UI" pitchFamily="34" charset="-128"/>
                  <a:cs typeface="Meiryo UI" pitchFamily="34" charset="-128"/>
                </a:rPr>
                <a:t>Membranes formation</a:t>
              </a:r>
              <a:endParaRPr lang="ru-RU" altLang="ru-RU" sz="3300" cap="all" dirty="0">
                <a:latin typeface="+mn-lt"/>
                <a:ea typeface="Meiryo UI" pitchFamily="34" charset="-128"/>
                <a:cs typeface="Meiryo UI" pitchFamily="34" charset="-128"/>
              </a:endParaRPr>
            </a:p>
          </p:txBody>
        </p:sp>
        <p:sp>
          <p:nvSpPr>
            <p:cNvPr id="202" name="Rectangle 202"/>
            <p:cNvSpPr>
              <a:spLocks noChangeArrowheads="1"/>
            </p:cNvSpPr>
            <p:nvPr/>
          </p:nvSpPr>
          <p:spPr bwMode="auto">
            <a:xfrm>
              <a:off x="10347325" y="10019283"/>
              <a:ext cx="42789475"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351" tIns="64676" rIns="129351" bIns="64676" anchor="ctr">
              <a:spAutoFit/>
            </a:bodyPr>
            <a:lstStyle/>
            <a:p>
              <a:endParaRPr lang="ru-RU" altLang="ru-RU">
                <a:latin typeface="+mn-lt"/>
              </a:endParaRPr>
            </a:p>
          </p:txBody>
        </p:sp>
        <p:sp>
          <p:nvSpPr>
            <p:cNvPr id="203" name="TextBox 11"/>
            <p:cNvSpPr txBox="1">
              <a:spLocks noChangeArrowheads="1"/>
            </p:cNvSpPr>
            <p:nvPr/>
          </p:nvSpPr>
          <p:spPr bwMode="auto">
            <a:xfrm>
              <a:off x="169956" y="9234910"/>
              <a:ext cx="13370859" cy="65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a:defRPr sz="8200" b="1">
                  <a:solidFill>
                    <a:schemeClr val="tx1"/>
                  </a:solidFill>
                  <a:latin typeface="Arial" charset="0"/>
                </a:defRPr>
              </a:lvl1pPr>
              <a:lvl2pPr marL="742950" indent="-285750">
                <a:defRPr sz="8200" b="1">
                  <a:solidFill>
                    <a:schemeClr val="tx1"/>
                  </a:solidFill>
                  <a:latin typeface="Arial" charset="0"/>
                </a:defRPr>
              </a:lvl2pPr>
              <a:lvl3pPr marL="1143000" indent="-228600">
                <a:defRPr sz="8200" b="1">
                  <a:solidFill>
                    <a:schemeClr val="tx1"/>
                  </a:solidFill>
                  <a:latin typeface="Arial" charset="0"/>
                </a:defRPr>
              </a:lvl3pPr>
              <a:lvl4pPr marL="1600200" indent="-228600">
                <a:defRPr sz="8200" b="1">
                  <a:solidFill>
                    <a:schemeClr val="tx1"/>
                  </a:solidFill>
                  <a:latin typeface="Arial" charset="0"/>
                </a:defRPr>
              </a:lvl4pPr>
              <a:lvl5pPr marL="2057400" indent="-228600">
                <a:defRPr sz="8200" b="1">
                  <a:solidFill>
                    <a:schemeClr val="tx1"/>
                  </a:solidFill>
                  <a:latin typeface="Arial" charset="0"/>
                </a:defRPr>
              </a:lvl5pPr>
              <a:lvl6pPr marL="2514600" indent="-228600" eaLnBrk="0" fontAlgn="base" hangingPunct="0">
                <a:spcBef>
                  <a:spcPct val="0"/>
                </a:spcBef>
                <a:spcAft>
                  <a:spcPct val="0"/>
                </a:spcAft>
                <a:defRPr sz="8200" b="1">
                  <a:solidFill>
                    <a:schemeClr val="tx1"/>
                  </a:solidFill>
                  <a:latin typeface="Arial" charset="0"/>
                </a:defRPr>
              </a:lvl6pPr>
              <a:lvl7pPr marL="2971800" indent="-228600" eaLnBrk="0" fontAlgn="base" hangingPunct="0">
                <a:spcBef>
                  <a:spcPct val="0"/>
                </a:spcBef>
                <a:spcAft>
                  <a:spcPct val="0"/>
                </a:spcAft>
                <a:defRPr sz="8200" b="1">
                  <a:solidFill>
                    <a:schemeClr val="tx1"/>
                  </a:solidFill>
                  <a:latin typeface="Arial" charset="0"/>
                </a:defRPr>
              </a:lvl7pPr>
              <a:lvl8pPr marL="3429000" indent="-228600" eaLnBrk="0" fontAlgn="base" hangingPunct="0">
                <a:spcBef>
                  <a:spcPct val="0"/>
                </a:spcBef>
                <a:spcAft>
                  <a:spcPct val="0"/>
                </a:spcAft>
                <a:defRPr sz="8200" b="1">
                  <a:solidFill>
                    <a:schemeClr val="tx1"/>
                  </a:solidFill>
                  <a:latin typeface="Arial" charset="0"/>
                </a:defRPr>
              </a:lvl8pPr>
              <a:lvl9pPr marL="3886200" indent="-228600" eaLnBrk="0" fontAlgn="base" hangingPunct="0">
                <a:spcBef>
                  <a:spcPct val="0"/>
                </a:spcBef>
                <a:spcAft>
                  <a:spcPct val="0"/>
                </a:spcAft>
                <a:defRPr sz="8200" b="1">
                  <a:solidFill>
                    <a:schemeClr val="tx1"/>
                  </a:solidFill>
                  <a:latin typeface="Arial" charset="0"/>
                </a:defRPr>
              </a:lvl9pPr>
            </a:lstStyle>
            <a:p>
              <a:pPr algn="ctr"/>
              <a:r>
                <a:rPr lang="en-US" altLang="ru-RU" sz="3400" dirty="0">
                  <a:latin typeface="+mn-lt"/>
                  <a:ea typeface="Meiryo UI" pitchFamily="34" charset="-128"/>
                  <a:cs typeface="Meiryo UI" pitchFamily="34" charset="-128"/>
                </a:rPr>
                <a:t>Structure of Polybenzimidazole (PBI) and modified silica</a:t>
              </a:r>
              <a:endParaRPr lang="ru-RU" altLang="ru-RU" sz="3400" dirty="0">
                <a:latin typeface="+mn-lt"/>
                <a:ea typeface="Meiryo UI" pitchFamily="34" charset="-128"/>
                <a:cs typeface="Meiryo UI" pitchFamily="34" charset="-128"/>
              </a:endParaRPr>
            </a:p>
          </p:txBody>
        </p:sp>
        <p:sp>
          <p:nvSpPr>
            <p:cNvPr id="204" name="TextBox 2"/>
            <p:cNvSpPr txBox="1">
              <a:spLocks noChangeArrowheads="1"/>
            </p:cNvSpPr>
            <p:nvPr/>
          </p:nvSpPr>
          <p:spPr bwMode="auto">
            <a:xfrm>
              <a:off x="20894105" y="4914430"/>
              <a:ext cx="9178925" cy="3928771"/>
            </a:xfrm>
            <a:prstGeom prst="rect">
              <a:avLst/>
            </a:prstGeom>
            <a:solidFill>
              <a:srgbClr val="97365F">
                <a:alpha val="20000"/>
              </a:srgbClr>
            </a:solidFill>
            <a:ln w="76200">
              <a:solidFill>
                <a:srgbClr val="97365F"/>
              </a:solidFill>
              <a:miter lim="800000"/>
              <a:headEnd/>
              <a:tailEnd/>
            </a:ln>
          </p:spPr>
          <p:txBody>
            <a:bodyPr lIns="129351" tIns="64676" rIns="129351" bIns="64676">
              <a:spAutoFit/>
            </a:bodyPr>
            <a:lstStyle>
              <a:lvl1pPr>
                <a:defRPr sz="8200" b="1">
                  <a:solidFill>
                    <a:schemeClr val="tx1"/>
                  </a:solidFill>
                  <a:latin typeface="Arial" charset="0"/>
                </a:defRPr>
              </a:lvl1pPr>
              <a:lvl2pPr marL="742950" indent="-285750">
                <a:defRPr sz="8200" b="1">
                  <a:solidFill>
                    <a:schemeClr val="tx1"/>
                  </a:solidFill>
                  <a:latin typeface="Arial" charset="0"/>
                </a:defRPr>
              </a:lvl2pPr>
              <a:lvl3pPr marL="1143000" indent="-228600">
                <a:defRPr sz="8200" b="1">
                  <a:solidFill>
                    <a:schemeClr val="tx1"/>
                  </a:solidFill>
                  <a:latin typeface="Arial" charset="0"/>
                </a:defRPr>
              </a:lvl3pPr>
              <a:lvl4pPr marL="1600200" indent="-228600">
                <a:defRPr sz="8200" b="1">
                  <a:solidFill>
                    <a:schemeClr val="tx1"/>
                  </a:solidFill>
                  <a:latin typeface="Arial" charset="0"/>
                </a:defRPr>
              </a:lvl4pPr>
              <a:lvl5pPr marL="2057400" indent="-228600">
                <a:defRPr sz="8200" b="1">
                  <a:solidFill>
                    <a:schemeClr val="tx1"/>
                  </a:solidFill>
                  <a:latin typeface="Arial" charset="0"/>
                </a:defRPr>
              </a:lvl5pPr>
              <a:lvl6pPr marL="2514600" indent="-228600" eaLnBrk="0" fontAlgn="base" hangingPunct="0">
                <a:spcBef>
                  <a:spcPct val="0"/>
                </a:spcBef>
                <a:spcAft>
                  <a:spcPct val="0"/>
                </a:spcAft>
                <a:defRPr sz="8200" b="1">
                  <a:solidFill>
                    <a:schemeClr val="tx1"/>
                  </a:solidFill>
                  <a:latin typeface="Arial" charset="0"/>
                </a:defRPr>
              </a:lvl6pPr>
              <a:lvl7pPr marL="2971800" indent="-228600" eaLnBrk="0" fontAlgn="base" hangingPunct="0">
                <a:spcBef>
                  <a:spcPct val="0"/>
                </a:spcBef>
                <a:spcAft>
                  <a:spcPct val="0"/>
                </a:spcAft>
                <a:defRPr sz="8200" b="1">
                  <a:solidFill>
                    <a:schemeClr val="tx1"/>
                  </a:solidFill>
                  <a:latin typeface="Arial" charset="0"/>
                </a:defRPr>
              </a:lvl7pPr>
              <a:lvl8pPr marL="3429000" indent="-228600" eaLnBrk="0" fontAlgn="base" hangingPunct="0">
                <a:spcBef>
                  <a:spcPct val="0"/>
                </a:spcBef>
                <a:spcAft>
                  <a:spcPct val="0"/>
                </a:spcAft>
                <a:defRPr sz="8200" b="1">
                  <a:solidFill>
                    <a:schemeClr val="tx1"/>
                  </a:solidFill>
                  <a:latin typeface="Arial" charset="0"/>
                </a:defRPr>
              </a:lvl8pPr>
              <a:lvl9pPr marL="3886200" indent="-228600" eaLnBrk="0" fontAlgn="base" hangingPunct="0">
                <a:spcBef>
                  <a:spcPct val="0"/>
                </a:spcBef>
                <a:spcAft>
                  <a:spcPct val="0"/>
                </a:spcAft>
                <a:defRPr sz="8200" b="1">
                  <a:solidFill>
                    <a:schemeClr val="tx1"/>
                  </a:solidFill>
                  <a:latin typeface="Arial" charset="0"/>
                </a:defRPr>
              </a:lvl9pPr>
            </a:lstStyle>
            <a:p>
              <a:pPr algn="ctr" eaLnBrk="1" hangingPunct="1">
                <a:lnSpc>
                  <a:spcPct val="150000"/>
                </a:lnSpc>
              </a:pPr>
              <a:r>
                <a:rPr lang="en-US" sz="4200" dirty="0">
                  <a:solidFill>
                    <a:srgbClr val="97365F"/>
                  </a:solidFill>
                  <a:latin typeface="+mn-lt"/>
                  <a:ea typeface="Meiryo UI" pitchFamily="34" charset="-128"/>
                  <a:cs typeface="Meiryo UI" pitchFamily="34" charset="-128"/>
                </a:rPr>
                <a:t>Basic approaches</a:t>
              </a:r>
              <a:r>
                <a:rPr lang="ru-RU" sz="4200" dirty="0">
                  <a:solidFill>
                    <a:srgbClr val="97365F"/>
                  </a:solidFill>
                  <a:latin typeface="+mn-lt"/>
                  <a:ea typeface="Meiryo UI" pitchFamily="34" charset="-128"/>
                  <a:cs typeface="Meiryo UI" pitchFamily="34" charset="-128"/>
                </a:rPr>
                <a:t> </a:t>
              </a:r>
              <a:r>
                <a:rPr lang="en-US" sz="4200" dirty="0">
                  <a:solidFill>
                    <a:srgbClr val="97365F"/>
                  </a:solidFill>
                  <a:latin typeface="+mn-lt"/>
                  <a:ea typeface="Meiryo UI" pitchFamily="34" charset="-128"/>
                  <a:cs typeface="Meiryo UI" pitchFamily="34" charset="-128"/>
                </a:rPr>
                <a:t>for improving the properties: </a:t>
              </a:r>
            </a:p>
            <a:p>
              <a:pPr marL="457200" indent="-457200" eaLnBrk="1" hangingPunct="1">
                <a:lnSpc>
                  <a:spcPct val="150000"/>
                </a:lnSpc>
                <a:buFont typeface="Arial" panose="020B0604020202020204" pitchFamily="34" charset="0"/>
                <a:buChar char="•"/>
              </a:pPr>
              <a:r>
                <a:rPr lang="en-US" sz="2800" dirty="0">
                  <a:latin typeface="+mn-lt"/>
                  <a:ea typeface="Meiryo UI" pitchFamily="34" charset="-128"/>
                  <a:cs typeface="Meiryo UI" pitchFamily="34" charset="-128"/>
                </a:rPr>
                <a:t>incorporation of inorganic particles in PBI matrix capable to stabilize H</a:t>
              </a:r>
              <a:r>
                <a:rPr lang="en-US" sz="2800" baseline="-25000" dirty="0">
                  <a:latin typeface="+mn-lt"/>
                  <a:ea typeface="Meiryo UI" pitchFamily="34" charset="-128"/>
                  <a:cs typeface="Meiryo UI" pitchFamily="34" charset="-128"/>
                </a:rPr>
                <a:t>3</a:t>
              </a:r>
              <a:r>
                <a:rPr lang="en-US" sz="2800" dirty="0">
                  <a:latin typeface="+mn-lt"/>
                  <a:ea typeface="Meiryo UI" pitchFamily="34" charset="-128"/>
                  <a:cs typeface="Meiryo UI" pitchFamily="34" charset="-128"/>
                </a:rPr>
                <a:t>PO</a:t>
              </a:r>
              <a:r>
                <a:rPr lang="en-US" sz="2800" baseline="-25000" dirty="0">
                  <a:latin typeface="+mn-lt"/>
                  <a:ea typeface="Meiryo UI" pitchFamily="34" charset="-128"/>
                  <a:cs typeface="Meiryo UI" pitchFamily="34" charset="-128"/>
                </a:rPr>
                <a:t>4</a:t>
              </a:r>
            </a:p>
            <a:p>
              <a:pPr marL="457200" indent="-457200" eaLnBrk="1" hangingPunct="1">
                <a:lnSpc>
                  <a:spcPct val="150000"/>
                </a:lnSpc>
                <a:buFont typeface="Arial" panose="020B0604020202020204" pitchFamily="34" charset="0"/>
                <a:buChar char="•"/>
              </a:pPr>
              <a:r>
                <a:rPr lang="en-US" sz="2800" dirty="0">
                  <a:latin typeface="+mn-lt"/>
                  <a:ea typeface="Meiryo UI" pitchFamily="34" charset="-128"/>
                  <a:cs typeface="Meiryo UI" pitchFamily="34" charset="-128"/>
                </a:rPr>
                <a:t>using of surface-modified particles</a:t>
              </a:r>
            </a:p>
          </p:txBody>
        </p:sp>
        <p:sp>
          <p:nvSpPr>
            <p:cNvPr id="205" name="Text Box 5"/>
            <p:cNvSpPr txBox="1">
              <a:spLocks noChangeArrowheads="1"/>
            </p:cNvSpPr>
            <p:nvPr/>
          </p:nvSpPr>
          <p:spPr bwMode="auto">
            <a:xfrm rot="10800000" flipV="1">
              <a:off x="-53702" y="22772414"/>
              <a:ext cx="30387376" cy="600077"/>
            </a:xfrm>
            <a:prstGeom prst="rect">
              <a:avLst/>
            </a:prstGeom>
            <a:solidFill>
              <a:srgbClr val="97365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8" rIns="91438" bIns="45718">
              <a:spAutoFit/>
            </a:bodyPr>
            <a:lstStyle>
              <a:lvl1pPr defTabSz="646113">
                <a:defRPr sz="8200" b="1">
                  <a:solidFill>
                    <a:schemeClr val="tx1"/>
                  </a:solidFill>
                  <a:latin typeface="Arial" charset="0"/>
                </a:defRPr>
              </a:lvl1pPr>
              <a:lvl2pPr marL="742950" indent="-285750" defTabSz="646113">
                <a:defRPr sz="8200" b="1">
                  <a:solidFill>
                    <a:schemeClr val="tx1"/>
                  </a:solidFill>
                  <a:latin typeface="Arial" charset="0"/>
                </a:defRPr>
              </a:lvl2pPr>
              <a:lvl3pPr marL="1143000" indent="-228600" defTabSz="646113">
                <a:defRPr sz="8200" b="1">
                  <a:solidFill>
                    <a:schemeClr val="tx1"/>
                  </a:solidFill>
                  <a:latin typeface="Arial" charset="0"/>
                </a:defRPr>
              </a:lvl3pPr>
              <a:lvl4pPr marL="1600200" indent="-228600" defTabSz="646113">
                <a:defRPr sz="8200" b="1">
                  <a:solidFill>
                    <a:schemeClr val="tx1"/>
                  </a:solidFill>
                  <a:latin typeface="Arial" charset="0"/>
                </a:defRPr>
              </a:lvl4pPr>
              <a:lvl5pPr marL="2057400" indent="-228600" defTabSz="646113">
                <a:defRPr sz="8200" b="1">
                  <a:solidFill>
                    <a:schemeClr val="tx1"/>
                  </a:solidFill>
                  <a:latin typeface="Arial" charset="0"/>
                </a:defRPr>
              </a:lvl5pPr>
              <a:lvl6pPr marL="2514600" indent="-228600" defTabSz="646113" eaLnBrk="0" fontAlgn="base" hangingPunct="0">
                <a:spcBef>
                  <a:spcPct val="0"/>
                </a:spcBef>
                <a:spcAft>
                  <a:spcPct val="0"/>
                </a:spcAft>
                <a:defRPr sz="8200" b="1">
                  <a:solidFill>
                    <a:schemeClr val="tx1"/>
                  </a:solidFill>
                  <a:latin typeface="Arial" charset="0"/>
                </a:defRPr>
              </a:lvl6pPr>
              <a:lvl7pPr marL="2971800" indent="-228600" defTabSz="646113" eaLnBrk="0" fontAlgn="base" hangingPunct="0">
                <a:spcBef>
                  <a:spcPct val="0"/>
                </a:spcBef>
                <a:spcAft>
                  <a:spcPct val="0"/>
                </a:spcAft>
                <a:defRPr sz="8200" b="1">
                  <a:solidFill>
                    <a:schemeClr val="tx1"/>
                  </a:solidFill>
                  <a:latin typeface="Arial" charset="0"/>
                </a:defRPr>
              </a:lvl7pPr>
              <a:lvl8pPr marL="3429000" indent="-228600" defTabSz="646113" eaLnBrk="0" fontAlgn="base" hangingPunct="0">
                <a:spcBef>
                  <a:spcPct val="0"/>
                </a:spcBef>
                <a:spcAft>
                  <a:spcPct val="0"/>
                </a:spcAft>
                <a:defRPr sz="8200" b="1">
                  <a:solidFill>
                    <a:schemeClr val="tx1"/>
                  </a:solidFill>
                  <a:latin typeface="Arial" charset="0"/>
                </a:defRPr>
              </a:lvl8pPr>
              <a:lvl9pPr marL="3886200" indent="-228600" defTabSz="646113" eaLnBrk="0" fontAlgn="base" hangingPunct="0">
                <a:spcBef>
                  <a:spcPct val="0"/>
                </a:spcBef>
                <a:spcAft>
                  <a:spcPct val="0"/>
                </a:spcAft>
                <a:defRPr sz="8200" b="1">
                  <a:solidFill>
                    <a:schemeClr val="tx1"/>
                  </a:solidFill>
                  <a:latin typeface="Arial" charset="0"/>
                </a:defRPr>
              </a:lvl9pPr>
            </a:lstStyle>
            <a:p>
              <a:pPr algn="ctr" eaLnBrk="1" hangingPunct="1"/>
              <a:r>
                <a:rPr lang="en-US" altLang="ru-RU" sz="3300" dirty="0">
                  <a:latin typeface="+mn-lt"/>
                  <a:ea typeface="Meiryo UI" pitchFamily="34" charset="-128"/>
                  <a:cs typeface="Meiryo UI" pitchFamily="34" charset="-128"/>
                </a:rPr>
                <a:t>CONDUCTIVITY</a:t>
              </a:r>
              <a:endParaRPr lang="ru-RU" altLang="ru-RU" sz="3300" dirty="0">
                <a:latin typeface="+mn-lt"/>
                <a:ea typeface="Meiryo UI" pitchFamily="34" charset="-128"/>
                <a:cs typeface="Meiryo UI" pitchFamily="34" charset="-128"/>
              </a:endParaRPr>
            </a:p>
          </p:txBody>
        </p:sp>
        <p:sp>
          <p:nvSpPr>
            <p:cNvPr id="206" name="Text Box 5"/>
            <p:cNvSpPr txBox="1">
              <a:spLocks noChangeArrowheads="1"/>
            </p:cNvSpPr>
            <p:nvPr/>
          </p:nvSpPr>
          <p:spPr bwMode="auto">
            <a:xfrm rot="10800000" flipV="1">
              <a:off x="-76201" y="38518155"/>
              <a:ext cx="30458196" cy="600075"/>
            </a:xfrm>
            <a:prstGeom prst="rect">
              <a:avLst/>
            </a:prstGeom>
            <a:solidFill>
              <a:srgbClr val="6E9CA7">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8" rIns="91438" bIns="45718">
              <a:spAutoFit/>
            </a:bodyPr>
            <a:lstStyle>
              <a:lvl1pPr defTabSz="646113">
                <a:defRPr sz="8200" b="1">
                  <a:solidFill>
                    <a:schemeClr val="tx1"/>
                  </a:solidFill>
                  <a:latin typeface="Arial" charset="0"/>
                </a:defRPr>
              </a:lvl1pPr>
              <a:lvl2pPr marL="742950" indent="-285750" defTabSz="646113">
                <a:defRPr sz="8200" b="1">
                  <a:solidFill>
                    <a:schemeClr val="tx1"/>
                  </a:solidFill>
                  <a:latin typeface="Arial" charset="0"/>
                </a:defRPr>
              </a:lvl2pPr>
              <a:lvl3pPr marL="1143000" indent="-228600" defTabSz="646113">
                <a:defRPr sz="8200" b="1">
                  <a:solidFill>
                    <a:schemeClr val="tx1"/>
                  </a:solidFill>
                  <a:latin typeface="Arial" charset="0"/>
                </a:defRPr>
              </a:lvl3pPr>
              <a:lvl4pPr marL="1600200" indent="-228600" defTabSz="646113">
                <a:defRPr sz="8200" b="1">
                  <a:solidFill>
                    <a:schemeClr val="tx1"/>
                  </a:solidFill>
                  <a:latin typeface="Arial" charset="0"/>
                </a:defRPr>
              </a:lvl4pPr>
              <a:lvl5pPr marL="2057400" indent="-228600" defTabSz="646113">
                <a:defRPr sz="8200" b="1">
                  <a:solidFill>
                    <a:schemeClr val="tx1"/>
                  </a:solidFill>
                  <a:latin typeface="Arial" charset="0"/>
                </a:defRPr>
              </a:lvl5pPr>
              <a:lvl6pPr marL="2514600" indent="-228600" defTabSz="646113" eaLnBrk="0" fontAlgn="base" hangingPunct="0">
                <a:spcBef>
                  <a:spcPct val="0"/>
                </a:spcBef>
                <a:spcAft>
                  <a:spcPct val="0"/>
                </a:spcAft>
                <a:defRPr sz="8200" b="1">
                  <a:solidFill>
                    <a:schemeClr val="tx1"/>
                  </a:solidFill>
                  <a:latin typeface="Arial" charset="0"/>
                </a:defRPr>
              </a:lvl6pPr>
              <a:lvl7pPr marL="2971800" indent="-228600" defTabSz="646113" eaLnBrk="0" fontAlgn="base" hangingPunct="0">
                <a:spcBef>
                  <a:spcPct val="0"/>
                </a:spcBef>
                <a:spcAft>
                  <a:spcPct val="0"/>
                </a:spcAft>
                <a:defRPr sz="8200" b="1">
                  <a:solidFill>
                    <a:schemeClr val="tx1"/>
                  </a:solidFill>
                  <a:latin typeface="Arial" charset="0"/>
                </a:defRPr>
              </a:lvl7pPr>
              <a:lvl8pPr marL="3429000" indent="-228600" defTabSz="646113" eaLnBrk="0" fontAlgn="base" hangingPunct="0">
                <a:spcBef>
                  <a:spcPct val="0"/>
                </a:spcBef>
                <a:spcAft>
                  <a:spcPct val="0"/>
                </a:spcAft>
                <a:defRPr sz="8200" b="1">
                  <a:solidFill>
                    <a:schemeClr val="tx1"/>
                  </a:solidFill>
                  <a:latin typeface="Arial" charset="0"/>
                </a:defRPr>
              </a:lvl8pPr>
              <a:lvl9pPr marL="3886200" indent="-228600" defTabSz="646113" eaLnBrk="0" fontAlgn="base" hangingPunct="0">
                <a:spcBef>
                  <a:spcPct val="0"/>
                </a:spcBef>
                <a:spcAft>
                  <a:spcPct val="0"/>
                </a:spcAft>
                <a:defRPr sz="8200" b="1">
                  <a:solidFill>
                    <a:schemeClr val="tx1"/>
                  </a:solidFill>
                  <a:latin typeface="Arial" charset="0"/>
                </a:defRPr>
              </a:lvl9pPr>
            </a:lstStyle>
            <a:p>
              <a:pPr algn="ctr" eaLnBrk="1" hangingPunct="1"/>
              <a:r>
                <a:rPr lang="en-US" altLang="ru-RU" sz="3300" dirty="0">
                  <a:solidFill>
                    <a:srgbClr val="000000"/>
                  </a:solidFill>
                  <a:latin typeface="+mn-lt"/>
                  <a:ea typeface="Meiryo UI" pitchFamily="34" charset="-128"/>
                  <a:cs typeface="Meiryo UI" pitchFamily="34" charset="-128"/>
                </a:rPr>
                <a:t>CONCLUSIONS</a:t>
              </a:r>
              <a:endParaRPr lang="ru-RU" altLang="ru-RU" sz="3300" baseline="30000" dirty="0">
                <a:latin typeface="+mn-lt"/>
                <a:ea typeface="Meiryo UI" pitchFamily="34" charset="-128"/>
                <a:cs typeface="Meiryo UI" pitchFamily="34" charset="-128"/>
              </a:endParaRPr>
            </a:p>
          </p:txBody>
        </p:sp>
        <p:sp>
          <p:nvSpPr>
            <p:cNvPr id="207" name="Text Box 5"/>
            <p:cNvSpPr txBox="1">
              <a:spLocks noChangeArrowheads="1"/>
            </p:cNvSpPr>
            <p:nvPr/>
          </p:nvSpPr>
          <p:spPr bwMode="auto">
            <a:xfrm rot="10800000" flipV="1">
              <a:off x="528638" y="229364"/>
              <a:ext cx="29263975" cy="1804745"/>
            </a:xfrm>
            <a:prstGeom prst="roundRect">
              <a:avLst/>
            </a:prstGeom>
            <a:solidFill>
              <a:srgbClr val="6E9CA7">
                <a:alpha val="84706"/>
              </a:srgbClr>
            </a:solidFill>
            <a:ln w="57150">
              <a:solidFill>
                <a:schemeClr val="accent1">
                  <a:lumMod val="50000"/>
                </a:schemeClr>
              </a:solidFill>
            </a:ln>
          </p:spPr>
          <p:txBody>
            <a:bodyPr lIns="91438" tIns="45718" rIns="91438" bIns="45718">
              <a:spAutoFit/>
            </a:bodyPr>
            <a:lstStyle/>
            <a:p>
              <a:pPr algn="ctr" defTabSz="913991" eaLnBrk="1" hangingPunct="1">
                <a:spcBef>
                  <a:spcPct val="50000"/>
                </a:spcBef>
                <a:defRPr/>
              </a:pPr>
              <a:r>
                <a:rPr lang="en-US" altLang="ru-RU" sz="5000" dirty="0">
                  <a:solidFill>
                    <a:srgbClr val="FFFFCC"/>
                  </a:solidFill>
                  <a:latin typeface="+mn-lt"/>
                  <a:ea typeface="Meiryo UI" pitchFamily="34" charset="-128"/>
                  <a:cs typeface="Meiryo UI" pitchFamily="34" charset="-128"/>
                </a:rPr>
                <a:t>Hybrid membrane materials based on polybenzimidazole and silica with grafted phosphonic groups for fuel cell applications</a:t>
              </a:r>
            </a:p>
          </p:txBody>
        </p:sp>
        <p:sp>
          <p:nvSpPr>
            <p:cNvPr id="208" name="TextBox 2"/>
            <p:cNvSpPr txBox="1">
              <a:spLocks noChangeArrowheads="1"/>
            </p:cNvSpPr>
            <p:nvPr/>
          </p:nvSpPr>
          <p:spPr bwMode="auto">
            <a:xfrm>
              <a:off x="13744448" y="9190467"/>
              <a:ext cx="16373203" cy="3054301"/>
            </a:xfrm>
            <a:prstGeom prst="rect">
              <a:avLst/>
            </a:prstGeom>
            <a:solidFill>
              <a:srgbClr val="6E9CA7">
                <a:alpha val="10196"/>
              </a:srgbClr>
            </a:solidFill>
            <a:ln w="76200">
              <a:solidFill>
                <a:srgbClr val="6E9CA7"/>
              </a:solidFill>
              <a:miter lim="800000"/>
              <a:headEnd/>
              <a:tailEnd/>
            </a:ln>
          </p:spPr>
          <p:txBody>
            <a:bodyPr wrap="square" lIns="129351" tIns="64676" rIns="129351" bIns="64676">
              <a:spAutoFit/>
            </a:bodyPr>
            <a:lstStyle>
              <a:lvl1pPr>
                <a:defRPr sz="8200" b="1">
                  <a:solidFill>
                    <a:schemeClr val="tx1"/>
                  </a:solidFill>
                  <a:latin typeface="Arial" charset="0"/>
                </a:defRPr>
              </a:lvl1pPr>
              <a:lvl2pPr marL="742950" indent="-285750">
                <a:defRPr sz="8200" b="1">
                  <a:solidFill>
                    <a:schemeClr val="tx1"/>
                  </a:solidFill>
                  <a:latin typeface="Arial" charset="0"/>
                </a:defRPr>
              </a:lvl2pPr>
              <a:lvl3pPr marL="1143000" indent="-228600">
                <a:defRPr sz="8200" b="1">
                  <a:solidFill>
                    <a:schemeClr val="tx1"/>
                  </a:solidFill>
                  <a:latin typeface="Arial" charset="0"/>
                </a:defRPr>
              </a:lvl3pPr>
              <a:lvl4pPr marL="1600200" indent="-228600">
                <a:defRPr sz="8200" b="1">
                  <a:solidFill>
                    <a:schemeClr val="tx1"/>
                  </a:solidFill>
                  <a:latin typeface="Arial" charset="0"/>
                </a:defRPr>
              </a:lvl4pPr>
              <a:lvl5pPr marL="2057400" indent="-228600">
                <a:defRPr sz="8200" b="1">
                  <a:solidFill>
                    <a:schemeClr val="tx1"/>
                  </a:solidFill>
                  <a:latin typeface="Arial" charset="0"/>
                </a:defRPr>
              </a:lvl5pPr>
              <a:lvl6pPr marL="2514600" indent="-228600" eaLnBrk="0" fontAlgn="base" hangingPunct="0">
                <a:spcBef>
                  <a:spcPct val="0"/>
                </a:spcBef>
                <a:spcAft>
                  <a:spcPct val="0"/>
                </a:spcAft>
                <a:defRPr sz="8200" b="1">
                  <a:solidFill>
                    <a:schemeClr val="tx1"/>
                  </a:solidFill>
                  <a:latin typeface="Arial" charset="0"/>
                </a:defRPr>
              </a:lvl6pPr>
              <a:lvl7pPr marL="2971800" indent="-228600" eaLnBrk="0" fontAlgn="base" hangingPunct="0">
                <a:spcBef>
                  <a:spcPct val="0"/>
                </a:spcBef>
                <a:spcAft>
                  <a:spcPct val="0"/>
                </a:spcAft>
                <a:defRPr sz="8200" b="1">
                  <a:solidFill>
                    <a:schemeClr val="tx1"/>
                  </a:solidFill>
                  <a:latin typeface="Arial" charset="0"/>
                </a:defRPr>
              </a:lvl7pPr>
              <a:lvl8pPr marL="3429000" indent="-228600" eaLnBrk="0" fontAlgn="base" hangingPunct="0">
                <a:spcBef>
                  <a:spcPct val="0"/>
                </a:spcBef>
                <a:spcAft>
                  <a:spcPct val="0"/>
                </a:spcAft>
                <a:defRPr sz="8200" b="1">
                  <a:solidFill>
                    <a:schemeClr val="tx1"/>
                  </a:solidFill>
                  <a:latin typeface="Arial" charset="0"/>
                </a:defRPr>
              </a:lvl8pPr>
              <a:lvl9pPr marL="3886200" indent="-228600" eaLnBrk="0" fontAlgn="base" hangingPunct="0">
                <a:spcBef>
                  <a:spcPct val="0"/>
                </a:spcBef>
                <a:spcAft>
                  <a:spcPct val="0"/>
                </a:spcAft>
                <a:defRPr sz="8200" b="1">
                  <a:solidFill>
                    <a:schemeClr val="tx1"/>
                  </a:solidFill>
                  <a:latin typeface="Arial" charset="0"/>
                </a:defRPr>
              </a:lvl9pPr>
            </a:lstStyle>
            <a:p>
              <a:pPr algn="ctr" eaLnBrk="1" hangingPunct="1">
                <a:lnSpc>
                  <a:spcPct val="120000"/>
                </a:lnSpc>
              </a:pPr>
              <a:r>
                <a:rPr lang="en-US" altLang="ru-RU" sz="4200" dirty="0">
                  <a:solidFill>
                    <a:srgbClr val="6E9CA7"/>
                  </a:solidFill>
                  <a:latin typeface="+mn-lt"/>
                  <a:ea typeface="Meiryo UI" pitchFamily="34" charset="-128"/>
                  <a:cs typeface="Meiryo UI" pitchFamily="34" charset="-128"/>
                </a:rPr>
                <a:t>The aim of this work is</a:t>
              </a:r>
            </a:p>
            <a:p>
              <a:pPr algn="ctr" eaLnBrk="1" hangingPunct="1">
                <a:lnSpc>
                  <a:spcPct val="120000"/>
                </a:lnSpc>
              </a:pPr>
              <a:r>
                <a:rPr lang="en-US" sz="4000" dirty="0">
                  <a:latin typeface="+mn-lt"/>
                  <a:ea typeface="Meiryo UI" pitchFamily="34" charset="-128"/>
                  <a:cs typeface="Meiryo UI" pitchFamily="34" charset="-128"/>
                </a:rPr>
                <a:t>to study the properties of proton-conducting hybrid membranes based on PBI and </a:t>
              </a:r>
              <a:r>
                <a:rPr lang="en-US" altLang="ru-RU" sz="4000" dirty="0">
                  <a:latin typeface="+mn-lt"/>
                  <a:ea typeface="Meiryo UI" pitchFamily="34" charset="-128"/>
                  <a:cs typeface="Meiryo UI" pitchFamily="34" charset="-128"/>
                </a:rPr>
                <a:t>silica particles surface-modified by </a:t>
              </a:r>
              <a:r>
                <a:rPr lang="en-US" altLang="ru-RU" sz="4000" dirty="0" err="1">
                  <a:latin typeface="+mn-lt"/>
                  <a:ea typeface="Meiryo UI" pitchFamily="34" charset="-128"/>
                  <a:cs typeface="Meiryo UI" pitchFamily="34" charset="-128"/>
                </a:rPr>
                <a:t>ethylphosphonic</a:t>
              </a:r>
              <a:r>
                <a:rPr lang="en-US" altLang="ru-RU" sz="4000" dirty="0">
                  <a:latin typeface="+mn-lt"/>
                  <a:ea typeface="Meiryo UI" pitchFamily="34" charset="-128"/>
                  <a:cs typeface="Meiryo UI" pitchFamily="34" charset="-128"/>
                </a:rPr>
                <a:t>-groups</a:t>
              </a:r>
              <a:r>
                <a:rPr lang="ru-RU" altLang="ru-RU" sz="4000" dirty="0">
                  <a:latin typeface="+mn-lt"/>
                  <a:ea typeface="Meiryo UI" pitchFamily="34" charset="-128"/>
                  <a:cs typeface="Meiryo UI" pitchFamily="34" charset="-128"/>
                </a:rPr>
                <a:t>.</a:t>
              </a:r>
              <a:endParaRPr lang="en-US" altLang="ru-RU" sz="4000" dirty="0">
                <a:latin typeface="+mn-lt"/>
                <a:ea typeface="Meiryo UI" pitchFamily="34" charset="-128"/>
                <a:cs typeface="Meiryo UI" pitchFamily="34" charset="-128"/>
              </a:endParaRPr>
            </a:p>
          </p:txBody>
        </p:sp>
        <p:sp>
          <p:nvSpPr>
            <p:cNvPr id="209" name="Стрелка вправо 26"/>
            <p:cNvSpPr>
              <a:spLocks noChangeArrowheads="1"/>
            </p:cNvSpPr>
            <p:nvPr/>
          </p:nvSpPr>
          <p:spPr bwMode="auto">
            <a:xfrm>
              <a:off x="19128805" y="5849738"/>
              <a:ext cx="1593850" cy="1671637"/>
            </a:xfrm>
            <a:prstGeom prst="rightArrow">
              <a:avLst>
                <a:gd name="adj1" fmla="val 50000"/>
                <a:gd name="adj2" fmla="val 50000"/>
              </a:avLst>
            </a:prstGeom>
            <a:solidFill>
              <a:srgbClr val="97365F"/>
            </a:solidFill>
            <a:ln w="9525" algn="ctr">
              <a:solidFill>
                <a:srgbClr val="6E9CA7"/>
              </a:solidFill>
              <a:round/>
              <a:headEnd/>
              <a:tailEnd/>
            </a:ln>
          </p:spPr>
          <p:txBody>
            <a:bodyPr lIns="129351" tIns="64676" rIns="129351" bIns="64676"/>
            <a:lstStyle/>
            <a:p>
              <a:pPr defTabSz="5905500" eaLnBrk="1" hangingPunct="1"/>
              <a:endParaRPr lang="ru-RU" sz="11600">
                <a:latin typeface="+mn-lt"/>
              </a:endParaRPr>
            </a:p>
          </p:txBody>
        </p:sp>
        <p:sp>
          <p:nvSpPr>
            <p:cNvPr id="210" name="TextBox 2"/>
            <p:cNvSpPr txBox="1">
              <a:spLocks noChangeArrowheads="1"/>
            </p:cNvSpPr>
            <p:nvPr/>
          </p:nvSpPr>
          <p:spPr bwMode="auto">
            <a:xfrm>
              <a:off x="229515" y="39158803"/>
              <a:ext cx="30029823" cy="2759027"/>
            </a:xfrm>
            <a:prstGeom prst="rect">
              <a:avLst/>
            </a:prstGeom>
            <a:noFill/>
            <a:ln w="0">
              <a:noFill/>
              <a:miter lim="800000"/>
              <a:headEnd/>
              <a:tailEnd/>
            </a:ln>
          </p:spPr>
          <p:txBody>
            <a:bodyPr wrap="square" lIns="129351" tIns="64676" rIns="129351" bIns="64676">
              <a:spAutoFit/>
            </a:bodyPr>
            <a:lstStyle>
              <a:lvl1pPr>
                <a:defRPr sz="8200" b="1">
                  <a:solidFill>
                    <a:schemeClr val="tx1"/>
                  </a:solidFill>
                  <a:latin typeface="Arial" charset="0"/>
                </a:defRPr>
              </a:lvl1pPr>
              <a:lvl2pPr marL="742950" indent="-285750">
                <a:defRPr sz="8200" b="1">
                  <a:solidFill>
                    <a:schemeClr val="tx1"/>
                  </a:solidFill>
                  <a:latin typeface="Arial" charset="0"/>
                </a:defRPr>
              </a:lvl2pPr>
              <a:lvl3pPr marL="1143000" indent="-228600">
                <a:defRPr sz="8200" b="1">
                  <a:solidFill>
                    <a:schemeClr val="tx1"/>
                  </a:solidFill>
                  <a:latin typeface="Arial" charset="0"/>
                </a:defRPr>
              </a:lvl3pPr>
              <a:lvl4pPr marL="1600200" indent="-228600">
                <a:defRPr sz="8200" b="1">
                  <a:solidFill>
                    <a:schemeClr val="tx1"/>
                  </a:solidFill>
                  <a:latin typeface="Arial" charset="0"/>
                </a:defRPr>
              </a:lvl4pPr>
              <a:lvl5pPr marL="2057400" indent="-228600">
                <a:defRPr sz="8200" b="1">
                  <a:solidFill>
                    <a:schemeClr val="tx1"/>
                  </a:solidFill>
                  <a:latin typeface="Arial" charset="0"/>
                </a:defRPr>
              </a:lvl5pPr>
              <a:lvl6pPr marL="2514600" indent="-228600" eaLnBrk="0" fontAlgn="base" hangingPunct="0">
                <a:spcBef>
                  <a:spcPct val="0"/>
                </a:spcBef>
                <a:spcAft>
                  <a:spcPct val="0"/>
                </a:spcAft>
                <a:defRPr sz="8200" b="1">
                  <a:solidFill>
                    <a:schemeClr val="tx1"/>
                  </a:solidFill>
                  <a:latin typeface="Arial" charset="0"/>
                </a:defRPr>
              </a:lvl6pPr>
              <a:lvl7pPr marL="2971800" indent="-228600" eaLnBrk="0" fontAlgn="base" hangingPunct="0">
                <a:spcBef>
                  <a:spcPct val="0"/>
                </a:spcBef>
                <a:spcAft>
                  <a:spcPct val="0"/>
                </a:spcAft>
                <a:defRPr sz="8200" b="1">
                  <a:solidFill>
                    <a:schemeClr val="tx1"/>
                  </a:solidFill>
                  <a:latin typeface="Arial" charset="0"/>
                </a:defRPr>
              </a:lvl7pPr>
              <a:lvl8pPr marL="3429000" indent="-228600" eaLnBrk="0" fontAlgn="base" hangingPunct="0">
                <a:spcBef>
                  <a:spcPct val="0"/>
                </a:spcBef>
                <a:spcAft>
                  <a:spcPct val="0"/>
                </a:spcAft>
                <a:defRPr sz="8200" b="1">
                  <a:solidFill>
                    <a:schemeClr val="tx1"/>
                  </a:solidFill>
                  <a:latin typeface="Arial" charset="0"/>
                </a:defRPr>
              </a:lvl8pPr>
              <a:lvl9pPr marL="3886200" indent="-228600" eaLnBrk="0" fontAlgn="base" hangingPunct="0">
                <a:spcBef>
                  <a:spcPct val="0"/>
                </a:spcBef>
                <a:spcAft>
                  <a:spcPct val="0"/>
                </a:spcAft>
                <a:defRPr sz="8200" b="1">
                  <a:solidFill>
                    <a:schemeClr val="tx1"/>
                  </a:solidFill>
                  <a:latin typeface="Arial" charset="0"/>
                </a:defRPr>
              </a:lvl9pPr>
            </a:lstStyle>
            <a:p>
              <a:pPr marL="514350" indent="-514350" eaLnBrk="1" hangingPunct="1">
                <a:lnSpc>
                  <a:spcPct val="120000"/>
                </a:lnSpc>
                <a:buFont typeface="+mj-lt"/>
                <a:buAutoNum type="arabicPeriod"/>
              </a:pPr>
              <a:r>
                <a:rPr lang="en-US" sz="2900" dirty="0">
                  <a:latin typeface="+mn-lt"/>
                  <a:ea typeface="Meiryo UI" pitchFamily="34" charset="-128"/>
                  <a:cs typeface="Meiryo UI" pitchFamily="34" charset="-128"/>
                </a:rPr>
                <a:t>The grafting of functional –PO</a:t>
              </a:r>
              <a:r>
                <a:rPr lang="en-US" sz="2900" baseline="-25000" dirty="0">
                  <a:latin typeface="+mn-lt"/>
                  <a:ea typeface="Meiryo UI" pitchFamily="34" charset="-128"/>
                  <a:cs typeface="Meiryo UI" pitchFamily="34" charset="-128"/>
                </a:rPr>
                <a:t>3</a:t>
              </a:r>
              <a:r>
                <a:rPr lang="en-US" sz="2900" dirty="0">
                  <a:latin typeface="+mn-lt"/>
                  <a:ea typeface="Meiryo UI" pitchFamily="34" charset="-128"/>
                  <a:cs typeface="Meiryo UI" pitchFamily="34" charset="-128"/>
                </a:rPr>
                <a:t>H</a:t>
              </a:r>
              <a:r>
                <a:rPr lang="en-US" sz="2900" baseline="-25000" dirty="0">
                  <a:latin typeface="+mn-lt"/>
                  <a:ea typeface="Meiryo UI" pitchFamily="34" charset="-128"/>
                  <a:cs typeface="Meiryo UI" pitchFamily="34" charset="-128"/>
                </a:rPr>
                <a:t>2</a:t>
              </a:r>
              <a:r>
                <a:rPr lang="en-US" sz="2900" dirty="0">
                  <a:latin typeface="+mn-lt"/>
                  <a:ea typeface="Meiryo UI" pitchFamily="34" charset="-128"/>
                  <a:cs typeface="Meiryo UI" pitchFamily="34" charset="-128"/>
                </a:rPr>
                <a:t> groups onto the silica surface leads to a significant increase in the uptake of phosphoric acid, the concentration of which determines the functional properties of these materials.</a:t>
              </a:r>
            </a:p>
            <a:p>
              <a:pPr marL="514350" indent="-514350" eaLnBrk="1" hangingPunct="1">
                <a:lnSpc>
                  <a:spcPct val="120000"/>
                </a:lnSpc>
                <a:buFont typeface="+mj-lt"/>
                <a:buAutoNum type="arabicPeriod"/>
              </a:pPr>
              <a:r>
                <a:rPr lang="en-US" sz="2900" dirty="0">
                  <a:latin typeface="+mn-lt"/>
                  <a:ea typeface="Meiryo UI" pitchFamily="34" charset="-128"/>
                  <a:cs typeface="Meiryo UI" pitchFamily="34" charset="-128"/>
                </a:rPr>
                <a:t>The conductivity of the best samples reaches 0.081 S/cm at 160°C. </a:t>
              </a:r>
            </a:p>
            <a:p>
              <a:pPr marL="514350" indent="-514350" eaLnBrk="1" hangingPunct="1">
                <a:lnSpc>
                  <a:spcPct val="120000"/>
                </a:lnSpc>
                <a:buFont typeface="+mj-lt"/>
                <a:buAutoNum type="arabicPeriod"/>
              </a:pPr>
              <a:r>
                <a:rPr lang="en-US" sz="2900" dirty="0">
                  <a:latin typeface="+mn-lt"/>
                  <a:ea typeface="Meiryo UI" pitchFamily="34" charset="-128"/>
                  <a:cs typeface="Meiryo UI" pitchFamily="34" charset="-128"/>
                </a:rPr>
                <a:t>Due to the contribution of the introduced functional groups to the conductivity, it becomes possible to reduce the amount of introduced acid without a significant loss of conductive properties, which will also contribute to the preservation of mechanical characteristics.</a:t>
              </a:r>
              <a:endParaRPr lang="ru-RU" sz="2900" dirty="0">
                <a:latin typeface="+mn-lt"/>
                <a:ea typeface="Meiryo UI" pitchFamily="34" charset="-128"/>
                <a:cs typeface="Meiryo UI" pitchFamily="34" charset="-128"/>
              </a:endParaRPr>
            </a:p>
          </p:txBody>
        </p:sp>
        <p:sp>
          <p:nvSpPr>
            <p:cNvPr id="212" name="TextBox 2"/>
            <p:cNvSpPr txBox="1">
              <a:spLocks noChangeArrowheads="1"/>
            </p:cNvSpPr>
            <p:nvPr/>
          </p:nvSpPr>
          <p:spPr bwMode="auto">
            <a:xfrm>
              <a:off x="162323" y="4940100"/>
              <a:ext cx="8352928" cy="4070155"/>
            </a:xfrm>
            <a:prstGeom prst="rect">
              <a:avLst/>
            </a:prstGeom>
            <a:solidFill>
              <a:srgbClr val="97365F">
                <a:alpha val="20000"/>
              </a:srgbClr>
            </a:solidFill>
            <a:ln w="76200">
              <a:solidFill>
                <a:srgbClr val="97365F"/>
              </a:solidFill>
              <a:miter lim="800000"/>
              <a:headEnd/>
              <a:tailEnd/>
            </a:ln>
          </p:spPr>
          <p:txBody>
            <a:bodyPr wrap="square" lIns="129351" tIns="64676" rIns="129351" bIns="64676">
              <a:spAutoFit/>
            </a:bodyPr>
            <a:lstStyle>
              <a:lvl1pPr>
                <a:defRPr sz="8200" b="1">
                  <a:solidFill>
                    <a:schemeClr val="tx1"/>
                  </a:solidFill>
                  <a:latin typeface="Arial" charset="0"/>
                </a:defRPr>
              </a:lvl1pPr>
              <a:lvl2pPr marL="742950" indent="-285750">
                <a:defRPr sz="8200" b="1">
                  <a:solidFill>
                    <a:schemeClr val="tx1"/>
                  </a:solidFill>
                  <a:latin typeface="Arial" charset="0"/>
                </a:defRPr>
              </a:lvl2pPr>
              <a:lvl3pPr marL="1143000" indent="-228600">
                <a:defRPr sz="8200" b="1">
                  <a:solidFill>
                    <a:schemeClr val="tx1"/>
                  </a:solidFill>
                  <a:latin typeface="Arial" charset="0"/>
                </a:defRPr>
              </a:lvl3pPr>
              <a:lvl4pPr marL="1600200" indent="-228600">
                <a:defRPr sz="8200" b="1">
                  <a:solidFill>
                    <a:schemeClr val="tx1"/>
                  </a:solidFill>
                  <a:latin typeface="Arial" charset="0"/>
                </a:defRPr>
              </a:lvl4pPr>
              <a:lvl5pPr marL="2057400" indent="-228600">
                <a:defRPr sz="8200" b="1">
                  <a:solidFill>
                    <a:schemeClr val="tx1"/>
                  </a:solidFill>
                  <a:latin typeface="Arial" charset="0"/>
                </a:defRPr>
              </a:lvl5pPr>
              <a:lvl6pPr marL="2514600" indent="-228600" eaLnBrk="0" fontAlgn="base" hangingPunct="0">
                <a:spcBef>
                  <a:spcPct val="0"/>
                </a:spcBef>
                <a:spcAft>
                  <a:spcPct val="0"/>
                </a:spcAft>
                <a:defRPr sz="8200" b="1">
                  <a:solidFill>
                    <a:schemeClr val="tx1"/>
                  </a:solidFill>
                  <a:latin typeface="Arial" charset="0"/>
                </a:defRPr>
              </a:lvl6pPr>
              <a:lvl7pPr marL="2971800" indent="-228600" eaLnBrk="0" fontAlgn="base" hangingPunct="0">
                <a:spcBef>
                  <a:spcPct val="0"/>
                </a:spcBef>
                <a:spcAft>
                  <a:spcPct val="0"/>
                </a:spcAft>
                <a:defRPr sz="8200" b="1">
                  <a:solidFill>
                    <a:schemeClr val="tx1"/>
                  </a:solidFill>
                  <a:latin typeface="Arial" charset="0"/>
                </a:defRPr>
              </a:lvl7pPr>
              <a:lvl8pPr marL="3429000" indent="-228600" eaLnBrk="0" fontAlgn="base" hangingPunct="0">
                <a:spcBef>
                  <a:spcPct val="0"/>
                </a:spcBef>
                <a:spcAft>
                  <a:spcPct val="0"/>
                </a:spcAft>
                <a:defRPr sz="8200" b="1">
                  <a:solidFill>
                    <a:schemeClr val="tx1"/>
                  </a:solidFill>
                  <a:latin typeface="Arial" charset="0"/>
                </a:defRPr>
              </a:lvl8pPr>
              <a:lvl9pPr marL="3886200" indent="-228600" eaLnBrk="0" fontAlgn="base" hangingPunct="0">
                <a:spcBef>
                  <a:spcPct val="0"/>
                </a:spcBef>
                <a:spcAft>
                  <a:spcPct val="0"/>
                </a:spcAft>
                <a:defRPr sz="8200" b="1">
                  <a:solidFill>
                    <a:schemeClr val="tx1"/>
                  </a:solidFill>
                  <a:latin typeface="Arial" charset="0"/>
                </a:defRPr>
              </a:lvl9pPr>
            </a:lstStyle>
            <a:p>
              <a:pPr algn="ctr" eaLnBrk="1" hangingPunct="1">
                <a:lnSpc>
                  <a:spcPct val="150000"/>
                </a:lnSpc>
              </a:pPr>
              <a:r>
                <a:rPr lang="en-US" altLang="ru-RU" sz="4200" dirty="0">
                  <a:solidFill>
                    <a:srgbClr val="97365F"/>
                  </a:solidFill>
                  <a:latin typeface="+mn-lt"/>
                  <a:ea typeface="Meiryo UI" pitchFamily="34" charset="-128"/>
                  <a:cs typeface="Meiryo UI" pitchFamily="34" charset="-128"/>
                </a:rPr>
                <a:t>Advantages of PBI</a:t>
              </a:r>
            </a:p>
            <a:p>
              <a:pPr>
                <a:lnSpc>
                  <a:spcPct val="150000"/>
                </a:lnSpc>
                <a:buFontTx/>
                <a:buChar char="•"/>
              </a:pPr>
              <a:r>
                <a:rPr lang="en-US" sz="2800" dirty="0">
                  <a:latin typeface="+mn-lt"/>
                  <a:ea typeface="Meiryo UI" pitchFamily="34" charset="-128"/>
                  <a:cs typeface="Meiryo UI" pitchFamily="34" charset="-128"/>
                </a:rPr>
                <a:t> operation temperature</a:t>
              </a:r>
              <a:r>
                <a:rPr lang="ru-RU" sz="2800" dirty="0">
                  <a:latin typeface="+mn-lt"/>
                  <a:ea typeface="Meiryo UI" pitchFamily="34" charset="-128"/>
                  <a:cs typeface="Meiryo UI" pitchFamily="34" charset="-128"/>
                </a:rPr>
                <a:t> 130-180°С</a:t>
              </a:r>
            </a:p>
            <a:p>
              <a:pPr>
                <a:lnSpc>
                  <a:spcPct val="150000"/>
                </a:lnSpc>
                <a:buFontTx/>
                <a:buChar char="•"/>
              </a:pPr>
              <a:r>
                <a:rPr lang="ru-RU" sz="2800" dirty="0">
                  <a:latin typeface="+mn-lt"/>
                  <a:ea typeface="Meiryo UI" pitchFamily="34" charset="-128"/>
                  <a:cs typeface="Meiryo UI" pitchFamily="34" charset="-128"/>
                </a:rPr>
                <a:t> </a:t>
              </a:r>
              <a:r>
                <a:rPr lang="en-US" sz="2800" dirty="0">
                  <a:latin typeface="+mn-lt"/>
                  <a:ea typeface="Meiryo UI" pitchFamily="34" charset="-128"/>
                  <a:cs typeface="Meiryo UI" pitchFamily="34" charset="-128"/>
                </a:rPr>
                <a:t>work at low humidity</a:t>
              </a:r>
              <a:endParaRPr lang="ru-RU" sz="2800" dirty="0">
                <a:latin typeface="+mn-lt"/>
                <a:ea typeface="Meiryo UI" pitchFamily="34" charset="-128"/>
                <a:cs typeface="Meiryo UI" pitchFamily="34" charset="-128"/>
              </a:endParaRPr>
            </a:p>
            <a:p>
              <a:pPr>
                <a:lnSpc>
                  <a:spcPct val="150000"/>
                </a:lnSpc>
                <a:buFontTx/>
                <a:buChar char="•"/>
              </a:pPr>
              <a:r>
                <a:rPr lang="ru-RU" sz="2800" dirty="0">
                  <a:latin typeface="+mn-lt"/>
                  <a:ea typeface="Meiryo UI" pitchFamily="34" charset="-128"/>
                  <a:cs typeface="Meiryo UI" pitchFamily="34" charset="-128"/>
                </a:rPr>
                <a:t> </a:t>
              </a:r>
              <a:r>
                <a:rPr lang="en-US" sz="2800" dirty="0">
                  <a:latin typeface="+mn-lt"/>
                  <a:ea typeface="Meiryo UI" pitchFamily="34" charset="-128"/>
                  <a:cs typeface="Meiryo UI" pitchFamily="34" charset="-128"/>
                </a:rPr>
                <a:t>requirements on fuel purity is reduced</a:t>
              </a:r>
              <a:br>
                <a:rPr lang="en-US" sz="2800" dirty="0">
                  <a:latin typeface="+mn-lt"/>
                  <a:ea typeface="Meiryo UI" pitchFamily="34" charset="-128"/>
                  <a:cs typeface="Meiryo UI" pitchFamily="34" charset="-128"/>
                </a:rPr>
              </a:br>
              <a:r>
                <a:rPr lang="en-US" sz="2800" dirty="0">
                  <a:latin typeface="+mn-lt"/>
                  <a:ea typeface="Meiryo UI" pitchFamily="34" charset="-128"/>
                  <a:cs typeface="Meiryo UI" pitchFamily="34" charset="-128"/>
                </a:rPr>
                <a:t>  (1-3% content of CO), cheap fuel </a:t>
              </a:r>
              <a:endParaRPr lang="ru-RU" sz="2800" dirty="0">
                <a:latin typeface="+mn-lt"/>
                <a:ea typeface="Meiryo UI" pitchFamily="34" charset="-128"/>
                <a:cs typeface="Meiryo UI" pitchFamily="34" charset="-128"/>
              </a:endParaRPr>
            </a:p>
            <a:p>
              <a:pPr algn="ctr" eaLnBrk="1" hangingPunct="1"/>
              <a:endParaRPr lang="ru-RU" altLang="ru-RU" sz="2500" dirty="0">
                <a:latin typeface="+mn-lt"/>
                <a:ea typeface="Meiryo UI" pitchFamily="34" charset="-128"/>
                <a:cs typeface="Meiryo UI" pitchFamily="34" charset="-128"/>
              </a:endParaRPr>
            </a:p>
          </p:txBody>
        </p:sp>
        <p:sp>
          <p:nvSpPr>
            <p:cNvPr id="213" name="Прямоугольник 212"/>
            <p:cNvSpPr/>
            <p:nvPr/>
          </p:nvSpPr>
          <p:spPr>
            <a:xfrm>
              <a:off x="96590" y="42214574"/>
              <a:ext cx="29805037" cy="477054"/>
            </a:xfrm>
            <a:prstGeom prst="rect">
              <a:avLst/>
            </a:prstGeom>
          </p:spPr>
          <p:txBody>
            <a:bodyPr wrap="square">
              <a:spAutoFit/>
            </a:bodyPr>
            <a:lstStyle/>
            <a:p>
              <a:pPr algn="ctr"/>
              <a:r>
                <a:rPr lang="en-US" sz="2500" i="1" dirty="0">
                  <a:latin typeface="+mn-lt"/>
                </a:rPr>
                <a:t>This work was financially supported by the Russian Science Foundation (project no. 21-73-20229)</a:t>
              </a:r>
              <a:endParaRPr lang="ru-RU" sz="2500" i="1" dirty="0">
                <a:latin typeface="+mn-lt"/>
              </a:endParaRPr>
            </a:p>
          </p:txBody>
        </p:sp>
        <p:sp>
          <p:nvSpPr>
            <p:cNvPr id="218" name="TextBox 217"/>
            <p:cNvSpPr txBox="1"/>
            <p:nvPr/>
          </p:nvSpPr>
          <p:spPr>
            <a:xfrm>
              <a:off x="38044" y="14275470"/>
              <a:ext cx="4902152" cy="5016758"/>
            </a:xfrm>
            <a:prstGeom prst="rect">
              <a:avLst/>
            </a:prstGeom>
            <a:noFill/>
            <a:ln w="34925">
              <a:solidFill>
                <a:srgbClr val="C19F99"/>
              </a:solidFill>
            </a:ln>
          </p:spPr>
          <p:txBody>
            <a:bodyPr wrap="square" rtlCol="0">
              <a:spAutoFit/>
            </a:bodyPr>
            <a:lstStyle/>
            <a:p>
              <a:pPr algn="ctr"/>
              <a:r>
                <a:rPr lang="en-US" sz="3200" b="0" dirty="0">
                  <a:latin typeface="+mn-lt"/>
                  <a:ea typeface="Meiryo UI" pitchFamily="34" charset="-128"/>
                  <a:cs typeface="Meiryo UI" pitchFamily="34" charset="-128"/>
                </a:rPr>
                <a:t>Casting </a:t>
              </a:r>
              <a:r>
                <a:rPr lang="en-US" sz="3200" b="0" dirty="0">
                  <a:solidFill>
                    <a:srgbClr val="7030A0"/>
                  </a:solidFill>
                  <a:latin typeface="+mn-lt"/>
                  <a:ea typeface="Meiryo UI" pitchFamily="34" charset="-128"/>
                  <a:cs typeface="Meiryo UI" pitchFamily="34" charset="-128"/>
                </a:rPr>
                <a:t>PBI</a:t>
              </a:r>
              <a:r>
                <a:rPr lang="en-US" sz="3200" b="0" dirty="0">
                  <a:latin typeface="+mn-lt"/>
                  <a:ea typeface="Meiryo UI" pitchFamily="34" charset="-128"/>
                  <a:cs typeface="Meiryo UI" pitchFamily="34" charset="-128"/>
                </a:rPr>
                <a:t> polymer solution in N-MP with mixture of </a:t>
              </a:r>
              <a:r>
                <a:rPr lang="en-US" sz="3200" b="0" dirty="0" err="1">
                  <a:latin typeface="+mn-lt"/>
                  <a:ea typeface="Meiryo UI" pitchFamily="34" charset="-128"/>
                  <a:cs typeface="Meiryo UI" pitchFamily="34" charset="-128"/>
                </a:rPr>
                <a:t>tetraethoxysilane</a:t>
              </a:r>
              <a:r>
                <a:rPr lang="en-US" sz="3200" b="0" dirty="0">
                  <a:latin typeface="+mn-lt"/>
                  <a:ea typeface="Meiryo UI" pitchFamily="34" charset="-128"/>
                  <a:cs typeface="Meiryo UI" pitchFamily="34" charset="-128"/>
                </a:rPr>
                <a:t> and</a:t>
              </a:r>
              <a:r>
                <a:rPr lang="ru-RU" sz="3200" b="0" dirty="0">
                  <a:latin typeface="+mn-lt"/>
                  <a:ea typeface="Meiryo UI" pitchFamily="34" charset="-128"/>
                  <a:cs typeface="Meiryo UI" pitchFamily="34" charset="-128"/>
                </a:rPr>
                <a:t> </a:t>
              </a:r>
            </a:p>
            <a:p>
              <a:pPr algn="ctr"/>
              <a:r>
                <a:rPr lang="en-US" sz="3200" b="0" dirty="0">
                  <a:latin typeface="+mn-lt"/>
                  <a:ea typeface="Meiryo UI" pitchFamily="34" charset="-128"/>
                  <a:cs typeface="Meiryo UI" pitchFamily="34" charset="-128"/>
                </a:rPr>
                <a:t>(2-diethylphosphatoethyl)-</a:t>
              </a:r>
            </a:p>
            <a:p>
              <a:pPr algn="ctr"/>
              <a:r>
                <a:rPr lang="en-US" sz="3200" b="0" dirty="0" err="1">
                  <a:latin typeface="+mn-lt"/>
                  <a:ea typeface="Meiryo UI" pitchFamily="34" charset="-128"/>
                  <a:cs typeface="Meiryo UI" pitchFamily="34" charset="-128"/>
                </a:rPr>
                <a:t>triethoxysilane</a:t>
              </a:r>
              <a:r>
                <a:rPr lang="en-US" sz="3200" b="0" dirty="0">
                  <a:latin typeface="+mn-lt"/>
                  <a:ea typeface="Meiryo UI" pitchFamily="34" charset="-128"/>
                  <a:cs typeface="Meiryo UI" pitchFamily="34" charset="-128"/>
                </a:rPr>
                <a:t>. Mass fraction of the dopant was 5 or 10%, mole fraction of phosphonic groups was </a:t>
              </a:r>
            </a:p>
            <a:p>
              <a:pPr algn="ctr"/>
              <a:r>
                <a:rPr lang="en-US" sz="3200" b="0" dirty="0">
                  <a:latin typeface="+mn-lt"/>
                  <a:ea typeface="Meiryo UI" pitchFamily="34" charset="-128"/>
                  <a:cs typeface="Meiryo UI" pitchFamily="34" charset="-128"/>
                </a:rPr>
                <a:t>x = 0–100%</a:t>
              </a:r>
              <a:r>
                <a:rPr lang="ru-RU" sz="3200" b="0" dirty="0">
                  <a:latin typeface="+mn-lt"/>
                  <a:ea typeface="Meiryo UI" pitchFamily="34" charset="-128"/>
                  <a:cs typeface="Meiryo UI" pitchFamily="34" charset="-128"/>
                </a:rPr>
                <a:t>)</a:t>
              </a:r>
              <a:r>
                <a:rPr lang="en-US" sz="3200" b="0" dirty="0">
                  <a:latin typeface="+mn-lt"/>
                  <a:ea typeface="Meiryo UI" pitchFamily="34" charset="-128"/>
                  <a:cs typeface="Meiryo UI" pitchFamily="34" charset="-128"/>
                </a:rPr>
                <a:t>.</a:t>
              </a:r>
              <a:endParaRPr lang="ru-RU" sz="3200" b="0" dirty="0">
                <a:latin typeface="+mn-lt"/>
                <a:ea typeface="Meiryo UI" pitchFamily="34" charset="-128"/>
                <a:cs typeface="Meiryo UI" pitchFamily="34" charset="-128"/>
              </a:endParaRPr>
            </a:p>
          </p:txBody>
        </p:sp>
        <p:sp>
          <p:nvSpPr>
            <p:cNvPr id="219" name="Стрелка вправо 218"/>
            <p:cNvSpPr/>
            <p:nvPr/>
          </p:nvSpPr>
          <p:spPr bwMode="auto">
            <a:xfrm>
              <a:off x="5113288" y="15400808"/>
              <a:ext cx="1241723" cy="31547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5125" rtl="0" eaLnBrk="1" fontAlgn="base" latinLnBrk="0" hangingPunct="1">
                <a:lnSpc>
                  <a:spcPct val="100000"/>
                </a:lnSpc>
                <a:spcBef>
                  <a:spcPct val="0"/>
                </a:spcBef>
                <a:spcAft>
                  <a:spcPct val="0"/>
                </a:spcAft>
                <a:buClrTx/>
                <a:buSzTx/>
                <a:buFontTx/>
                <a:buNone/>
                <a:tabLst/>
              </a:pPr>
              <a:endParaRPr kumimoji="0" lang="ru-RU" sz="9600" b="1" i="0" u="none" strike="noStrike" cap="none" normalizeH="0" baseline="0">
                <a:ln>
                  <a:noFill/>
                </a:ln>
                <a:solidFill>
                  <a:schemeClr val="tx1"/>
                </a:solidFill>
                <a:effectLst/>
                <a:latin typeface="+mn-lt"/>
              </a:endParaRPr>
            </a:p>
          </p:txBody>
        </p:sp>
        <p:sp>
          <p:nvSpPr>
            <p:cNvPr id="220" name="TextBox 219"/>
            <p:cNvSpPr txBox="1"/>
            <p:nvPr/>
          </p:nvSpPr>
          <p:spPr>
            <a:xfrm>
              <a:off x="922599" y="20831100"/>
              <a:ext cx="3281188" cy="1077218"/>
            </a:xfrm>
            <a:prstGeom prst="rect">
              <a:avLst/>
            </a:prstGeom>
            <a:noFill/>
            <a:ln w="34925">
              <a:solidFill>
                <a:srgbClr val="C19F99"/>
              </a:solidFill>
            </a:ln>
          </p:spPr>
          <p:txBody>
            <a:bodyPr wrap="square" rtlCol="0">
              <a:spAutoFit/>
            </a:bodyPr>
            <a:lstStyle/>
            <a:p>
              <a:pPr algn="ctr"/>
              <a:r>
                <a:rPr lang="en-US" sz="3200" b="0" dirty="0">
                  <a:latin typeface="+mn-lt"/>
                  <a:ea typeface="Meiryo UI" pitchFamily="34" charset="-128"/>
                  <a:cs typeface="Meiryo UI" pitchFamily="34" charset="-128"/>
                </a:rPr>
                <a:t>50% H</a:t>
              </a:r>
              <a:r>
                <a:rPr lang="en-US" sz="3200" b="0" baseline="-25000" dirty="0">
                  <a:latin typeface="+mn-lt"/>
                  <a:ea typeface="Meiryo UI" pitchFamily="34" charset="-128"/>
                  <a:cs typeface="Meiryo UI" pitchFamily="34" charset="-128"/>
                </a:rPr>
                <a:t>3</a:t>
              </a:r>
              <a:r>
                <a:rPr lang="en-US" sz="3200" b="0" dirty="0">
                  <a:latin typeface="+mn-lt"/>
                  <a:ea typeface="Meiryo UI" pitchFamily="34" charset="-128"/>
                  <a:cs typeface="Meiryo UI" pitchFamily="34" charset="-128"/>
                </a:rPr>
                <a:t>PO</a:t>
              </a:r>
              <a:r>
                <a:rPr lang="en-US" sz="3200" b="0" baseline="-25000" dirty="0">
                  <a:latin typeface="+mn-lt"/>
                  <a:ea typeface="Meiryo UI" pitchFamily="34" charset="-128"/>
                  <a:cs typeface="Meiryo UI" pitchFamily="34" charset="-128"/>
                </a:rPr>
                <a:t>4</a:t>
              </a:r>
              <a:r>
                <a:rPr lang="en-US" sz="3200" b="0" dirty="0">
                  <a:latin typeface="+mn-lt"/>
                  <a:ea typeface="Meiryo UI" pitchFamily="34" charset="-128"/>
                  <a:cs typeface="Meiryo UI" pitchFamily="34" charset="-128"/>
                </a:rPr>
                <a:t> treatment</a:t>
              </a:r>
              <a:endParaRPr lang="ru-RU" sz="3200" b="0" dirty="0">
                <a:latin typeface="+mn-lt"/>
                <a:ea typeface="Meiryo UI" pitchFamily="34" charset="-128"/>
                <a:cs typeface="Meiryo UI" pitchFamily="34" charset="-128"/>
              </a:endParaRPr>
            </a:p>
          </p:txBody>
        </p:sp>
        <p:sp>
          <p:nvSpPr>
            <p:cNvPr id="221" name="TextBox 220"/>
            <p:cNvSpPr txBox="1"/>
            <p:nvPr/>
          </p:nvSpPr>
          <p:spPr>
            <a:xfrm>
              <a:off x="6508099" y="14923542"/>
              <a:ext cx="3735344" cy="1569660"/>
            </a:xfrm>
            <a:prstGeom prst="rect">
              <a:avLst/>
            </a:prstGeom>
            <a:noFill/>
            <a:ln w="34925">
              <a:solidFill>
                <a:srgbClr val="C19F99"/>
              </a:solidFill>
            </a:ln>
          </p:spPr>
          <p:txBody>
            <a:bodyPr wrap="square" rtlCol="0">
              <a:spAutoFit/>
            </a:bodyPr>
            <a:lstStyle/>
            <a:p>
              <a:pPr algn="ctr"/>
              <a:r>
                <a:rPr lang="en-US" sz="3200" b="0" dirty="0">
                  <a:latin typeface="+mn-lt"/>
                  <a:ea typeface="Meiryo UI" pitchFamily="34" charset="-128"/>
                  <a:cs typeface="Meiryo UI" pitchFamily="34" charset="-128"/>
                </a:rPr>
                <a:t>Drying at 60°C (air) and 120°C (vacuum)</a:t>
              </a:r>
              <a:endParaRPr lang="ru-RU" sz="3200" b="0" dirty="0">
                <a:latin typeface="+mn-lt"/>
                <a:ea typeface="Meiryo UI" pitchFamily="34" charset="-128"/>
                <a:cs typeface="Meiryo UI" pitchFamily="34" charset="-128"/>
              </a:endParaRPr>
            </a:p>
          </p:txBody>
        </p:sp>
        <p:sp>
          <p:nvSpPr>
            <p:cNvPr id="222" name="Стрелка вправо 221"/>
            <p:cNvSpPr/>
            <p:nvPr/>
          </p:nvSpPr>
          <p:spPr bwMode="auto">
            <a:xfrm rot="5400000">
              <a:off x="7901760" y="17313297"/>
              <a:ext cx="1241723" cy="31547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5125" rtl="0" eaLnBrk="1" fontAlgn="base" latinLnBrk="0" hangingPunct="1">
                <a:lnSpc>
                  <a:spcPct val="100000"/>
                </a:lnSpc>
                <a:spcBef>
                  <a:spcPct val="0"/>
                </a:spcBef>
                <a:spcAft>
                  <a:spcPct val="0"/>
                </a:spcAft>
                <a:buClrTx/>
                <a:buSzTx/>
                <a:buFontTx/>
                <a:buNone/>
                <a:tabLst/>
              </a:pPr>
              <a:endParaRPr kumimoji="0" lang="ru-RU" sz="9600" b="1" i="0" u="none" strike="noStrike" cap="none" normalizeH="0" baseline="0">
                <a:ln>
                  <a:noFill/>
                </a:ln>
                <a:solidFill>
                  <a:schemeClr val="tx1"/>
                </a:solidFill>
                <a:effectLst/>
                <a:latin typeface="+mn-lt"/>
              </a:endParaRPr>
            </a:p>
          </p:txBody>
        </p:sp>
        <p:sp>
          <p:nvSpPr>
            <p:cNvPr id="223" name="Прямоугольник 222"/>
            <p:cNvSpPr/>
            <p:nvPr/>
          </p:nvSpPr>
          <p:spPr>
            <a:xfrm>
              <a:off x="6981092" y="18861330"/>
              <a:ext cx="3190343" cy="3046988"/>
            </a:xfrm>
            <a:prstGeom prst="rect">
              <a:avLst/>
            </a:prstGeom>
            <a:ln w="34925">
              <a:solidFill>
                <a:srgbClr val="C19F99"/>
              </a:solidFill>
            </a:ln>
          </p:spPr>
          <p:txBody>
            <a:bodyPr wrap="square">
              <a:spAutoFit/>
            </a:bodyPr>
            <a:lstStyle/>
            <a:p>
              <a:pPr algn="ctr"/>
              <a:r>
                <a:rPr lang="en-US" sz="3200" b="0" dirty="0">
                  <a:latin typeface="+mn-lt"/>
                  <a:ea typeface="Meiryo UI" pitchFamily="34" charset="-128"/>
                  <a:cs typeface="Meiryo UI" pitchFamily="34" charset="-128"/>
                </a:rPr>
                <a:t>Hydrolysis of </a:t>
              </a:r>
            </a:p>
            <a:p>
              <a:pPr algn="ctr"/>
              <a:r>
                <a:rPr lang="en-US" sz="3200" b="0" dirty="0">
                  <a:latin typeface="+mn-lt"/>
                  <a:ea typeface="Meiryo UI" pitchFamily="34" charset="-128"/>
                  <a:cs typeface="Meiryo UI" pitchFamily="34" charset="-128"/>
                </a:rPr>
                <a:t>-(</a:t>
              </a:r>
              <a:r>
                <a:rPr lang="en-US" sz="3200" b="0" dirty="0" err="1">
                  <a:latin typeface="+mn-lt"/>
                  <a:ea typeface="Meiryo UI" pitchFamily="34" charset="-128"/>
                  <a:cs typeface="Meiryo UI" pitchFamily="34" charset="-128"/>
                </a:rPr>
                <a:t>OEt</a:t>
              </a:r>
              <a:r>
                <a:rPr lang="en-US" sz="3200" b="0" dirty="0">
                  <a:latin typeface="+mn-lt"/>
                  <a:ea typeface="Meiryo UI" pitchFamily="34" charset="-128"/>
                  <a:cs typeface="Meiryo UI" pitchFamily="34" charset="-128"/>
                </a:rPr>
                <a:t>)-groups by HCl (18%) treatment with </a:t>
              </a:r>
              <a:r>
                <a:rPr lang="en-US" sz="3200" dirty="0">
                  <a:latin typeface="+mn-lt"/>
                  <a:ea typeface="Meiryo UI" pitchFamily="34" charset="-128"/>
                  <a:cs typeface="Meiryo UI" pitchFamily="34" charset="-128"/>
                </a:rPr>
                <a:t>(SiO</a:t>
              </a:r>
              <a:r>
                <a:rPr lang="en-US" sz="3200" baseline="-25000" dirty="0">
                  <a:latin typeface="+mn-lt"/>
                  <a:ea typeface="Meiryo UI" pitchFamily="34" charset="-128"/>
                  <a:cs typeface="Meiryo UI" pitchFamily="34" charset="-128"/>
                </a:rPr>
                <a:t>2</a:t>
              </a:r>
              <a:r>
                <a:rPr lang="en-US" sz="3200" dirty="0">
                  <a:latin typeface="+mn-lt"/>
                  <a:ea typeface="Meiryo UI" pitchFamily="34" charset="-128"/>
                  <a:cs typeface="Meiryo UI" pitchFamily="34" charset="-128"/>
                </a:rPr>
                <a:t>)–PO</a:t>
              </a:r>
              <a:r>
                <a:rPr lang="en-US" sz="3200" baseline="-25000" dirty="0">
                  <a:latin typeface="+mn-lt"/>
                  <a:ea typeface="Meiryo UI" pitchFamily="34" charset="-128"/>
                  <a:cs typeface="Meiryo UI" pitchFamily="34" charset="-128"/>
                </a:rPr>
                <a:t>3</a:t>
              </a:r>
              <a:r>
                <a:rPr lang="en-US" sz="3200" dirty="0">
                  <a:latin typeface="+mn-lt"/>
                  <a:ea typeface="Meiryo UI" pitchFamily="34" charset="-128"/>
                  <a:cs typeface="Meiryo UI" pitchFamily="34" charset="-128"/>
                </a:rPr>
                <a:t>H</a:t>
              </a:r>
              <a:r>
                <a:rPr lang="en-US" sz="3200" baseline="-25000" dirty="0">
                  <a:latin typeface="+mn-lt"/>
                  <a:ea typeface="Meiryo UI" pitchFamily="34" charset="-128"/>
                  <a:cs typeface="Meiryo UI" pitchFamily="34" charset="-128"/>
                </a:rPr>
                <a:t>2</a:t>
              </a:r>
              <a:r>
                <a:rPr lang="en-US" sz="3200" dirty="0">
                  <a:latin typeface="+mn-lt"/>
                  <a:ea typeface="Meiryo UI" pitchFamily="34" charset="-128"/>
                  <a:cs typeface="Meiryo UI" pitchFamily="34" charset="-128"/>
                </a:rPr>
                <a:t> </a:t>
              </a:r>
              <a:r>
                <a:rPr lang="en-US" sz="3200" b="0" dirty="0">
                  <a:latin typeface="+mn-lt"/>
                  <a:ea typeface="Meiryo UI" pitchFamily="34" charset="-128"/>
                  <a:cs typeface="Meiryo UI" pitchFamily="34" charset="-128"/>
                </a:rPr>
                <a:t>formation</a:t>
              </a:r>
              <a:endParaRPr lang="ru-RU" sz="3200" b="0" dirty="0">
                <a:latin typeface="+mn-lt"/>
                <a:ea typeface="Meiryo UI" pitchFamily="34" charset="-128"/>
                <a:cs typeface="Meiryo UI" pitchFamily="34" charset="-128"/>
              </a:endParaRPr>
            </a:p>
          </p:txBody>
        </p:sp>
        <p:sp>
          <p:nvSpPr>
            <p:cNvPr id="224" name="Стрелка вправо 223"/>
            <p:cNvSpPr/>
            <p:nvPr/>
          </p:nvSpPr>
          <p:spPr bwMode="auto">
            <a:xfrm rot="10800000">
              <a:off x="4826169" y="21152576"/>
              <a:ext cx="1332244" cy="3741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5125" rtl="0" eaLnBrk="1" fontAlgn="base" latinLnBrk="0" hangingPunct="1">
                <a:lnSpc>
                  <a:spcPct val="100000"/>
                </a:lnSpc>
                <a:spcBef>
                  <a:spcPct val="0"/>
                </a:spcBef>
                <a:spcAft>
                  <a:spcPct val="0"/>
                </a:spcAft>
                <a:buClrTx/>
                <a:buSzTx/>
                <a:buFontTx/>
                <a:buNone/>
                <a:tabLst/>
              </a:pPr>
              <a:endParaRPr kumimoji="0" lang="ru-RU" sz="9600" b="1" i="0" u="none" strike="noStrike" cap="none" normalizeH="0" baseline="0">
                <a:ln>
                  <a:noFill/>
                </a:ln>
                <a:solidFill>
                  <a:schemeClr val="tx1"/>
                </a:solidFill>
                <a:effectLst/>
                <a:latin typeface="+mn-lt"/>
              </a:endParaRPr>
            </a:p>
          </p:txBody>
        </p:sp>
        <p:sp>
          <p:nvSpPr>
            <p:cNvPr id="227" name="Прямоугольник 226"/>
            <p:cNvSpPr/>
            <p:nvPr/>
          </p:nvSpPr>
          <p:spPr>
            <a:xfrm>
              <a:off x="15106684" y="31719140"/>
              <a:ext cx="14461164" cy="1246495"/>
            </a:xfrm>
            <a:prstGeom prst="rect">
              <a:avLst/>
            </a:prstGeom>
          </p:spPr>
          <p:txBody>
            <a:bodyPr wrap="square">
              <a:spAutoFit/>
            </a:bodyPr>
            <a:lstStyle/>
            <a:p>
              <a:pPr algn="ctr"/>
              <a:r>
                <a:rPr lang="en-US" sz="2500" b="0" dirty="0">
                  <a:latin typeface="+mn-lt"/>
                  <a:ea typeface="Meiryo UI" pitchFamily="34" charset="-128"/>
                  <a:cs typeface="Meiryo UI" pitchFamily="34" charset="-128"/>
                </a:rPr>
                <a:t>Fig. 3. Dependence of membrane conductivity on the mole fraction (х) of functional groups for (1, 3) PBI/SiP-5-x and (2, 4) PBI/SiP-10-x at (1, 2) 110°С and (3, 4) 160°С. The data points marked with squares refer to the conductivity of the original PBI-O-</a:t>
              </a:r>
              <a:r>
                <a:rPr lang="en-US" sz="2500" b="0" dirty="0" err="1">
                  <a:latin typeface="+mn-lt"/>
                  <a:ea typeface="Meiryo UI" pitchFamily="34" charset="-128"/>
                  <a:cs typeface="Meiryo UI" pitchFamily="34" charset="-128"/>
                </a:rPr>
                <a:t>PhT</a:t>
              </a:r>
              <a:r>
                <a:rPr lang="en-US" sz="2500" b="0" dirty="0">
                  <a:latin typeface="+mn-lt"/>
                  <a:ea typeface="Meiryo UI" pitchFamily="34" charset="-128"/>
                  <a:cs typeface="Meiryo UI" pitchFamily="34" charset="-128"/>
                </a:rPr>
                <a:t> membrane at 110 and 160°С.</a:t>
              </a:r>
              <a:endParaRPr lang="ru-RU" sz="2500" b="0" dirty="0">
                <a:latin typeface="+mn-lt"/>
                <a:ea typeface="Meiryo UI" pitchFamily="34" charset="-128"/>
                <a:cs typeface="Meiryo UI" pitchFamily="34" charset="-128"/>
              </a:endParaRPr>
            </a:p>
          </p:txBody>
        </p:sp>
        <p:sp>
          <p:nvSpPr>
            <p:cNvPr id="228" name="Прямоугольник 227"/>
            <p:cNvSpPr/>
            <p:nvPr/>
          </p:nvSpPr>
          <p:spPr>
            <a:xfrm>
              <a:off x="165966" y="32906584"/>
              <a:ext cx="30311725" cy="5635582"/>
            </a:xfrm>
            <a:prstGeom prst="rect">
              <a:avLst/>
            </a:prstGeom>
          </p:spPr>
          <p:txBody>
            <a:bodyPr wrap="square">
              <a:spAutoFit/>
            </a:bodyPr>
            <a:lstStyle/>
            <a:p>
              <a:pPr marL="457200" indent="-457200">
                <a:lnSpc>
                  <a:spcPct val="130000"/>
                </a:lnSpc>
                <a:buFont typeface="Arial" pitchFamily="34" charset="0"/>
                <a:buChar char="•"/>
              </a:pPr>
              <a:r>
                <a:rPr lang="en-US" sz="2800" dirty="0">
                  <a:solidFill>
                    <a:srgbClr val="7030A0"/>
                  </a:solidFill>
                  <a:ea typeface="Meiryo UI" pitchFamily="34" charset="-128"/>
                  <a:cs typeface="Meiryo UI" pitchFamily="34" charset="-128"/>
                </a:rPr>
                <a:t>The introduction of functional groups leads to an increase in the uptake of the acid. For the membranes with a dopant content of 10 </a:t>
              </a:r>
              <a:r>
                <a:rPr lang="en-US" sz="2800" dirty="0" err="1">
                  <a:solidFill>
                    <a:srgbClr val="7030A0"/>
                  </a:solidFill>
                  <a:ea typeface="Meiryo UI" pitchFamily="34" charset="-128"/>
                  <a:cs typeface="Meiryo UI" pitchFamily="34" charset="-128"/>
                </a:rPr>
                <a:t>wt</a:t>
              </a:r>
              <a:r>
                <a:rPr lang="en-US" sz="2800" dirty="0">
                  <a:solidFill>
                    <a:srgbClr val="7030A0"/>
                  </a:solidFill>
                  <a:ea typeface="Meiryo UI" pitchFamily="34" charset="-128"/>
                  <a:cs typeface="Meiryo UI" pitchFamily="34" charset="-128"/>
                </a:rPr>
                <a:t> %, its amount increases by ~10% with an increase in the mole fraction of –PO</a:t>
              </a:r>
              <a:r>
                <a:rPr lang="en-US" sz="2800" baseline="-25000" dirty="0">
                  <a:solidFill>
                    <a:srgbClr val="7030A0"/>
                  </a:solidFill>
                  <a:ea typeface="Meiryo UI" pitchFamily="34" charset="-128"/>
                  <a:cs typeface="Meiryo UI" pitchFamily="34" charset="-128"/>
                </a:rPr>
                <a:t>3</a:t>
              </a:r>
              <a:r>
                <a:rPr lang="en-US" sz="2800" dirty="0">
                  <a:solidFill>
                    <a:srgbClr val="7030A0"/>
                  </a:solidFill>
                  <a:ea typeface="Meiryo UI" pitchFamily="34" charset="-128"/>
                  <a:cs typeface="Meiryo UI" pitchFamily="34" charset="-128"/>
                </a:rPr>
                <a:t>H</a:t>
              </a:r>
              <a:r>
                <a:rPr lang="en-US" sz="2800" baseline="-25000" dirty="0">
                  <a:solidFill>
                    <a:srgbClr val="7030A0"/>
                  </a:solidFill>
                  <a:ea typeface="Meiryo UI" pitchFamily="34" charset="-128"/>
                  <a:cs typeface="Meiryo UI" pitchFamily="34" charset="-128"/>
                </a:rPr>
                <a:t>2</a:t>
              </a:r>
              <a:r>
                <a:rPr lang="en-US" sz="2800" dirty="0">
                  <a:solidFill>
                    <a:srgbClr val="7030A0"/>
                  </a:solidFill>
                  <a:ea typeface="Meiryo UI" pitchFamily="34" charset="-128"/>
                  <a:cs typeface="Meiryo UI" pitchFamily="34" charset="-128"/>
                </a:rPr>
                <a:t> groups.</a:t>
              </a:r>
            </a:p>
            <a:p>
              <a:pPr marL="457200" indent="-457200">
                <a:lnSpc>
                  <a:spcPct val="130000"/>
                </a:lnSpc>
                <a:buFont typeface="Arial" pitchFamily="34" charset="0"/>
                <a:buChar char="•"/>
              </a:pPr>
              <a:r>
                <a:rPr lang="en-US" sz="2800" dirty="0">
                  <a:solidFill>
                    <a:srgbClr val="7030A0"/>
                  </a:solidFill>
                  <a:ea typeface="Meiryo UI" pitchFamily="34" charset="-128"/>
                  <a:cs typeface="Meiryo UI" pitchFamily="34" charset="-128"/>
                </a:rPr>
                <a:t>An increase in the concentration of –PO</a:t>
              </a:r>
              <a:r>
                <a:rPr lang="en-US" sz="2800" baseline="-25000" dirty="0">
                  <a:solidFill>
                    <a:srgbClr val="7030A0"/>
                  </a:solidFill>
                  <a:ea typeface="Meiryo UI" pitchFamily="34" charset="-128"/>
                  <a:cs typeface="Meiryo UI" pitchFamily="34" charset="-128"/>
                </a:rPr>
                <a:t>3</a:t>
              </a:r>
              <a:r>
                <a:rPr lang="en-US" sz="2800" dirty="0">
                  <a:solidFill>
                    <a:srgbClr val="7030A0"/>
                  </a:solidFill>
                  <a:ea typeface="Meiryo UI" pitchFamily="34" charset="-128"/>
                  <a:cs typeface="Meiryo UI" pitchFamily="34" charset="-128"/>
                </a:rPr>
                <a:t>H</a:t>
              </a:r>
              <a:r>
                <a:rPr lang="en-US" sz="2800" baseline="-25000" dirty="0">
                  <a:solidFill>
                    <a:srgbClr val="7030A0"/>
                  </a:solidFill>
                  <a:ea typeface="Meiryo UI" pitchFamily="34" charset="-128"/>
                  <a:cs typeface="Meiryo UI" pitchFamily="34" charset="-128"/>
                </a:rPr>
                <a:t>2</a:t>
              </a:r>
              <a:r>
                <a:rPr lang="en-US" sz="2800" dirty="0">
                  <a:solidFill>
                    <a:srgbClr val="7030A0"/>
                  </a:solidFill>
                  <a:ea typeface="Meiryo UI" pitchFamily="34" charset="-128"/>
                  <a:cs typeface="Meiryo UI" pitchFamily="34" charset="-128"/>
                </a:rPr>
                <a:t> groups in the dopant facilitates the uptake of a larger amount of acid due to the formation of a system of hydrogen bonds with it.</a:t>
              </a:r>
            </a:p>
            <a:p>
              <a:pPr marL="457200" indent="-457200">
                <a:lnSpc>
                  <a:spcPct val="130000"/>
                </a:lnSpc>
                <a:buFont typeface="Arial" pitchFamily="34" charset="0"/>
                <a:buChar char="•"/>
              </a:pPr>
              <a:r>
                <a:rPr lang="en-US" sz="2800" dirty="0">
                  <a:solidFill>
                    <a:srgbClr val="7030A0"/>
                  </a:solidFill>
                  <a:ea typeface="Meiryo UI" pitchFamily="34" charset="-128"/>
                  <a:cs typeface="Meiryo UI" pitchFamily="34" charset="-128"/>
                </a:rPr>
                <a:t>The incorporation of the unmodified silica into the membrane leads to a slight increase in conductivity.</a:t>
              </a:r>
            </a:p>
            <a:p>
              <a:pPr marL="457200" indent="-457200">
                <a:lnSpc>
                  <a:spcPct val="130000"/>
                </a:lnSpc>
                <a:buFont typeface="Arial" pitchFamily="34" charset="0"/>
                <a:buChar char="•"/>
              </a:pPr>
              <a:r>
                <a:rPr lang="en-US" sz="2800" dirty="0">
                  <a:solidFill>
                    <a:srgbClr val="7030A0"/>
                  </a:solidFill>
                  <a:ea typeface="Meiryo UI" pitchFamily="34" charset="-128"/>
                  <a:cs typeface="Meiryo UI" pitchFamily="34" charset="-128"/>
                </a:rPr>
                <a:t>Along with an increase in the number of functional groups and, accordingly, in the uptake of phosphoric acid, the conductivity of the membranes also increases significantly, reaching 0.081 S/cm at 160°C, which is approximately 2.5 times the conductivity of the reference sample.</a:t>
              </a:r>
            </a:p>
            <a:p>
              <a:pPr marL="457200" indent="-457200">
                <a:lnSpc>
                  <a:spcPct val="130000"/>
                </a:lnSpc>
                <a:buFont typeface="Arial" pitchFamily="34" charset="0"/>
                <a:buChar char="•"/>
              </a:pPr>
              <a:r>
                <a:rPr lang="en-US" sz="2800" dirty="0">
                  <a:solidFill>
                    <a:srgbClr val="7030A0"/>
                  </a:solidFill>
                  <a:ea typeface="Meiryo UI" pitchFamily="34" charset="-128"/>
                  <a:cs typeface="Meiryo UI" pitchFamily="34" charset="-128"/>
                </a:rPr>
                <a:t>The conductivity of these systems is primarily determined by the transport of protons through the system of hydrogen bonds formed by phosphoric acid molecules, the concentration of which in the membrane is much higher. The acidic –PO</a:t>
              </a:r>
              <a:r>
                <a:rPr lang="en-US" sz="2800" baseline="-25000" dirty="0">
                  <a:solidFill>
                    <a:srgbClr val="7030A0"/>
                  </a:solidFill>
                  <a:ea typeface="Meiryo UI" pitchFamily="34" charset="-128"/>
                  <a:cs typeface="Meiryo UI" pitchFamily="34" charset="-128"/>
                </a:rPr>
                <a:t>3</a:t>
              </a:r>
              <a:r>
                <a:rPr lang="en-US" sz="2800" dirty="0">
                  <a:solidFill>
                    <a:srgbClr val="7030A0"/>
                  </a:solidFill>
                  <a:ea typeface="Meiryo UI" pitchFamily="34" charset="-128"/>
                  <a:cs typeface="Meiryo UI" pitchFamily="34" charset="-128"/>
                </a:rPr>
                <a:t>H</a:t>
              </a:r>
              <a:r>
                <a:rPr lang="en-US" sz="2800" baseline="-25000" dirty="0">
                  <a:solidFill>
                    <a:srgbClr val="7030A0"/>
                  </a:solidFill>
                  <a:ea typeface="Meiryo UI" pitchFamily="34" charset="-128"/>
                  <a:cs typeface="Meiryo UI" pitchFamily="34" charset="-128"/>
                </a:rPr>
                <a:t>2</a:t>
              </a:r>
              <a:r>
                <a:rPr lang="en-US" sz="2800" dirty="0">
                  <a:solidFill>
                    <a:srgbClr val="7030A0"/>
                  </a:solidFill>
                  <a:ea typeface="Meiryo UI" pitchFamily="34" charset="-128"/>
                  <a:cs typeface="Meiryo UI" pitchFamily="34" charset="-128"/>
                </a:rPr>
                <a:t> groups of the dopant can also contribute to proton transport. </a:t>
              </a:r>
            </a:p>
            <a:p>
              <a:pPr marL="457200" indent="-457200">
                <a:lnSpc>
                  <a:spcPct val="130000"/>
                </a:lnSpc>
                <a:buFont typeface="Arial" pitchFamily="34" charset="0"/>
                <a:buChar char="•"/>
              </a:pPr>
              <a:r>
                <a:rPr lang="en-US" sz="2800" dirty="0">
                  <a:solidFill>
                    <a:srgbClr val="7030A0"/>
                  </a:solidFill>
                  <a:ea typeface="Meiryo UI" pitchFamily="34" charset="-128"/>
                  <a:cs typeface="Meiryo UI" pitchFamily="34" charset="-128"/>
                </a:rPr>
                <a:t>At a high concentration of –PO</a:t>
              </a:r>
              <a:r>
                <a:rPr lang="en-US" sz="2800" baseline="-25000" dirty="0">
                  <a:solidFill>
                    <a:srgbClr val="7030A0"/>
                  </a:solidFill>
                  <a:ea typeface="Meiryo UI" pitchFamily="34" charset="-128"/>
                  <a:cs typeface="Meiryo UI" pitchFamily="34" charset="-128"/>
                </a:rPr>
                <a:t>3</a:t>
              </a:r>
              <a:r>
                <a:rPr lang="en-US" sz="2800" dirty="0">
                  <a:solidFill>
                    <a:srgbClr val="7030A0"/>
                  </a:solidFill>
                  <a:ea typeface="Meiryo UI" pitchFamily="34" charset="-128"/>
                  <a:cs typeface="Meiryo UI" pitchFamily="34" charset="-128"/>
                </a:rPr>
                <a:t>H</a:t>
              </a:r>
              <a:r>
                <a:rPr lang="en-US" sz="2800" baseline="-25000" dirty="0">
                  <a:solidFill>
                    <a:srgbClr val="7030A0"/>
                  </a:solidFill>
                  <a:ea typeface="Meiryo UI" pitchFamily="34" charset="-128"/>
                  <a:cs typeface="Meiryo UI" pitchFamily="34" charset="-128"/>
                </a:rPr>
                <a:t>2</a:t>
              </a:r>
              <a:r>
                <a:rPr lang="en-US" sz="2800" dirty="0">
                  <a:solidFill>
                    <a:srgbClr val="7030A0"/>
                  </a:solidFill>
                  <a:ea typeface="Meiryo UI" pitchFamily="34" charset="-128"/>
                  <a:cs typeface="Meiryo UI" pitchFamily="34" charset="-128"/>
                </a:rPr>
                <a:t> groups on the silica surface (10 </a:t>
              </a:r>
              <a:r>
                <a:rPr lang="en-US" sz="2800" dirty="0" err="1">
                  <a:solidFill>
                    <a:srgbClr val="7030A0"/>
                  </a:solidFill>
                  <a:ea typeface="Meiryo UI" pitchFamily="34" charset="-128"/>
                  <a:cs typeface="Meiryo UI" pitchFamily="34" charset="-128"/>
                </a:rPr>
                <a:t>wt</a:t>
              </a:r>
              <a:r>
                <a:rPr lang="en-US" sz="2800" dirty="0">
                  <a:solidFill>
                    <a:srgbClr val="7030A0"/>
                  </a:solidFill>
                  <a:ea typeface="Meiryo UI" pitchFamily="34" charset="-128"/>
                  <a:cs typeface="Meiryo UI" pitchFamily="34" charset="-128"/>
                </a:rPr>
                <a:t> % silica, x &gt; 60), the phosphoric acid content in the membrane becomes too high and the membrane plasticizes at high temperatures.</a:t>
              </a:r>
            </a:p>
          </p:txBody>
        </p:sp>
        <p:sp>
          <p:nvSpPr>
            <p:cNvPr id="232" name="Стрелка вправо 231"/>
            <p:cNvSpPr/>
            <p:nvPr/>
          </p:nvSpPr>
          <p:spPr bwMode="auto">
            <a:xfrm>
              <a:off x="10831392" y="17189359"/>
              <a:ext cx="3588515" cy="577865"/>
            </a:xfrm>
            <a:prstGeom prst="rightArrow">
              <a:avLst/>
            </a:prstGeom>
            <a:solidFill>
              <a:srgbClr val="97365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5125" rtl="0" eaLnBrk="1" fontAlgn="base" latinLnBrk="0" hangingPunct="1">
                <a:lnSpc>
                  <a:spcPct val="100000"/>
                </a:lnSpc>
                <a:spcBef>
                  <a:spcPct val="0"/>
                </a:spcBef>
                <a:spcAft>
                  <a:spcPct val="0"/>
                </a:spcAft>
                <a:buClrTx/>
                <a:buSzTx/>
                <a:buFontTx/>
                <a:buNone/>
                <a:tabLst/>
              </a:pPr>
              <a:endParaRPr kumimoji="0" lang="ru-RU" sz="8200" b="1" i="0" u="none" strike="noStrike" cap="none" normalizeH="0" baseline="0">
                <a:ln>
                  <a:noFill/>
                </a:ln>
                <a:solidFill>
                  <a:schemeClr val="tx1"/>
                </a:solidFill>
                <a:effectLst/>
                <a:latin typeface="+mn-lt"/>
              </a:endParaRPr>
            </a:p>
          </p:txBody>
        </p:sp>
        <p:sp>
          <p:nvSpPr>
            <p:cNvPr id="233" name="Прямоугольник 232"/>
            <p:cNvSpPr/>
            <p:nvPr/>
          </p:nvSpPr>
          <p:spPr>
            <a:xfrm>
              <a:off x="15799711" y="20954529"/>
              <a:ext cx="14605972" cy="477054"/>
            </a:xfrm>
            <a:prstGeom prst="rect">
              <a:avLst/>
            </a:prstGeom>
          </p:spPr>
          <p:txBody>
            <a:bodyPr wrap="square">
              <a:spAutoFit/>
            </a:bodyPr>
            <a:lstStyle/>
            <a:p>
              <a:pPr algn="ctr"/>
              <a:r>
                <a:rPr lang="en-US" sz="2500" b="0" dirty="0">
                  <a:latin typeface="+mn-lt"/>
                  <a:ea typeface="Meiryo UI" pitchFamily="34" charset="-128"/>
                  <a:cs typeface="Meiryo UI" pitchFamily="34" charset="-128"/>
                </a:rPr>
                <a:t>Fig. 1. TEM-micrograph for PBI/SiO</a:t>
              </a:r>
              <a:r>
                <a:rPr lang="en-US" sz="2500" b="0" baseline="-25000" dirty="0">
                  <a:latin typeface="+mn-lt"/>
                  <a:ea typeface="Meiryo UI" pitchFamily="34" charset="-128"/>
                  <a:cs typeface="Meiryo UI" pitchFamily="34" charset="-128"/>
                </a:rPr>
                <a:t>2</a:t>
              </a:r>
              <a:r>
                <a:rPr lang="en-US" sz="2500" b="0" dirty="0">
                  <a:latin typeface="+mn-lt"/>
                  <a:ea typeface="Meiryo UI" pitchFamily="34" charset="-128"/>
                  <a:cs typeface="Meiryo UI" pitchFamily="34" charset="-128"/>
                </a:rPr>
                <a:t>-5 wt.%-x, x = 0 (a) and  x = 100 </a:t>
              </a:r>
              <a:r>
                <a:rPr lang="en-US" sz="2500" b="0" dirty="0">
                  <a:ea typeface="Meiryo UI" pitchFamily="34" charset="-128"/>
                  <a:cs typeface="Meiryo UI" pitchFamily="34" charset="-128"/>
                </a:rPr>
                <a:t>(b).</a:t>
              </a:r>
              <a:r>
                <a:rPr lang="en-US" sz="2500" b="0" dirty="0">
                  <a:latin typeface="+mn-lt"/>
                  <a:ea typeface="Meiryo UI" pitchFamily="34" charset="-128"/>
                  <a:cs typeface="Meiryo UI" pitchFamily="34" charset="-128"/>
                </a:rPr>
                <a:t> </a:t>
              </a:r>
              <a:endParaRPr lang="ru-RU" sz="2500" b="0" dirty="0">
                <a:latin typeface="+mn-lt"/>
                <a:ea typeface="Meiryo UI" pitchFamily="34" charset="-128"/>
                <a:cs typeface="Meiryo UI" pitchFamily="34" charset="-128"/>
              </a:endParaRPr>
            </a:p>
          </p:txBody>
        </p:sp>
        <p:sp>
          <p:nvSpPr>
            <p:cNvPr id="234" name="Прямоугольник 233"/>
            <p:cNvSpPr/>
            <p:nvPr/>
          </p:nvSpPr>
          <p:spPr>
            <a:xfrm>
              <a:off x="15472614" y="21474043"/>
              <a:ext cx="14717045" cy="1154355"/>
            </a:xfrm>
            <a:prstGeom prst="rect">
              <a:avLst/>
            </a:prstGeom>
          </p:spPr>
          <p:txBody>
            <a:bodyPr wrap="square">
              <a:spAutoFit/>
            </a:bodyPr>
            <a:lstStyle/>
            <a:p>
              <a:pPr marL="457200" indent="-457200">
                <a:lnSpc>
                  <a:spcPct val="130000"/>
                </a:lnSpc>
                <a:buFont typeface="Arial" pitchFamily="34" charset="0"/>
                <a:buChar char="•"/>
              </a:pPr>
              <a:r>
                <a:rPr lang="en-US" sz="2800" dirty="0">
                  <a:solidFill>
                    <a:srgbClr val="7030A0"/>
                  </a:solidFill>
                  <a:latin typeface="+mn-lt"/>
                  <a:ea typeface="Meiryo UI" pitchFamily="34" charset="-128"/>
                  <a:cs typeface="Meiryo UI" pitchFamily="34" charset="-128"/>
                </a:rPr>
                <a:t>Isolated silica particles 3-5 nm in size are uniformly distributed in the membrane.</a:t>
              </a:r>
            </a:p>
            <a:p>
              <a:pPr marL="457200" indent="-457200">
                <a:lnSpc>
                  <a:spcPct val="130000"/>
                </a:lnSpc>
                <a:buFont typeface="Arial" pitchFamily="34" charset="0"/>
                <a:buChar char="•"/>
              </a:pPr>
              <a:r>
                <a:rPr lang="en-US" sz="2800" dirty="0">
                  <a:solidFill>
                    <a:srgbClr val="7030A0"/>
                  </a:solidFill>
                  <a:latin typeface="+mn-lt"/>
                  <a:ea typeface="Meiryo UI" pitchFamily="34" charset="-128"/>
                  <a:cs typeface="Meiryo UI" pitchFamily="34" charset="-128"/>
                </a:rPr>
                <a:t>Increase in phosphonic groups content leads to a little increase in particle size.</a:t>
              </a:r>
            </a:p>
          </p:txBody>
        </p:sp>
        <p:sp>
          <p:nvSpPr>
            <p:cNvPr id="12" name="TextBox 11"/>
            <p:cNvSpPr txBox="1"/>
            <p:nvPr/>
          </p:nvSpPr>
          <p:spPr>
            <a:xfrm>
              <a:off x="21704367" y="14262963"/>
              <a:ext cx="397866" cy="553998"/>
            </a:xfrm>
            <a:prstGeom prst="rect">
              <a:avLst/>
            </a:prstGeom>
            <a:noFill/>
          </p:spPr>
          <p:txBody>
            <a:bodyPr wrap="none" rtlCol="0">
              <a:spAutoFit/>
            </a:bodyPr>
            <a:lstStyle/>
            <a:p>
              <a:r>
                <a:rPr lang="en-US" sz="3000" dirty="0"/>
                <a:t>a</a:t>
              </a:r>
              <a:endParaRPr lang="ru-RU" sz="3000" dirty="0"/>
            </a:p>
          </p:txBody>
        </p:sp>
        <p:sp>
          <p:nvSpPr>
            <p:cNvPr id="257" name="TextBox 256"/>
            <p:cNvSpPr txBox="1"/>
            <p:nvPr/>
          </p:nvSpPr>
          <p:spPr>
            <a:xfrm>
              <a:off x="29193199" y="14203462"/>
              <a:ext cx="420308" cy="553998"/>
            </a:xfrm>
            <a:prstGeom prst="rect">
              <a:avLst/>
            </a:prstGeom>
            <a:noFill/>
          </p:spPr>
          <p:txBody>
            <a:bodyPr wrap="none" rtlCol="0">
              <a:spAutoFit/>
            </a:bodyPr>
            <a:lstStyle/>
            <a:p>
              <a:r>
                <a:rPr lang="en-US" sz="3000" dirty="0"/>
                <a:t>b</a:t>
              </a:r>
              <a:endParaRPr lang="ru-RU" sz="3000" dirty="0"/>
            </a:p>
          </p:txBody>
        </p:sp>
        <p:pic>
          <p:nvPicPr>
            <p:cNvPr id="52" name="Рисунок 51">
              <a:extLst>
                <a:ext uri="{FF2B5EF4-FFF2-40B4-BE49-F238E27FC236}">
                  <a16:creationId xmlns:a16="http://schemas.microsoft.com/office/drawing/2014/main" id="{18271EE5-8115-4B11-8039-56D047182D8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106" y="10009132"/>
              <a:ext cx="8875233" cy="2826178"/>
            </a:xfrm>
            <a:prstGeom prst="rect">
              <a:avLst/>
            </a:prstGeom>
          </p:spPr>
        </p:pic>
        <p:pic>
          <p:nvPicPr>
            <p:cNvPr id="53" name="Рисунок 52">
              <a:extLst>
                <a:ext uri="{FF2B5EF4-FFF2-40B4-BE49-F238E27FC236}">
                  <a16:creationId xmlns:a16="http://schemas.microsoft.com/office/drawing/2014/main" id="{07E88ED0-4727-466B-B141-374B21F95FF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67379" y="9882982"/>
              <a:ext cx="3533100" cy="2859603"/>
            </a:xfrm>
            <a:prstGeom prst="rect">
              <a:avLst/>
            </a:prstGeom>
          </p:spPr>
        </p:pic>
        <p:pic>
          <p:nvPicPr>
            <p:cNvPr id="5" name="Рисунок 4">
              <a:extLst>
                <a:ext uri="{FF2B5EF4-FFF2-40B4-BE49-F238E27FC236}">
                  <a16:creationId xmlns:a16="http://schemas.microsoft.com/office/drawing/2014/main" id="{9FC2310F-C014-4F08-ACDF-74A20CD7A6FD}"/>
                </a:ext>
              </a:extLst>
            </p:cNvPr>
            <p:cNvPicPr>
              <a:picLocks noChangeAspect="1"/>
            </p:cNvPicPr>
            <p:nvPr/>
          </p:nvPicPr>
          <p:blipFill>
            <a:blip r:embed="rId10"/>
            <a:stretch>
              <a:fillRect/>
            </a:stretch>
          </p:blipFill>
          <p:spPr>
            <a:xfrm>
              <a:off x="2682603" y="23610810"/>
              <a:ext cx="10688996" cy="8054841"/>
            </a:xfrm>
            <a:prstGeom prst="rect">
              <a:avLst/>
            </a:prstGeom>
          </p:spPr>
        </p:pic>
        <p:sp>
          <p:nvSpPr>
            <p:cNvPr id="60" name="TextBox 59">
              <a:extLst>
                <a:ext uri="{FF2B5EF4-FFF2-40B4-BE49-F238E27FC236}">
                  <a16:creationId xmlns:a16="http://schemas.microsoft.com/office/drawing/2014/main" id="{C73A8CA0-3E05-40B8-A951-1CEF3A168A5E}"/>
                </a:ext>
              </a:extLst>
            </p:cNvPr>
            <p:cNvSpPr txBox="1"/>
            <p:nvPr/>
          </p:nvSpPr>
          <p:spPr>
            <a:xfrm>
              <a:off x="1104702" y="31773414"/>
              <a:ext cx="13891269" cy="861774"/>
            </a:xfrm>
            <a:prstGeom prst="rect">
              <a:avLst/>
            </a:prstGeom>
            <a:noFill/>
          </p:spPr>
          <p:txBody>
            <a:bodyPr wrap="square">
              <a:spAutoFit/>
            </a:bodyPr>
            <a:lstStyle/>
            <a:p>
              <a:pPr algn="l"/>
              <a:r>
                <a:rPr lang="en-US" sz="2500" b="0" i="0" u="none" strike="noStrike" baseline="0" dirty="0">
                  <a:latin typeface="+mj-lt"/>
                </a:rPr>
                <a:t>Fig. 2. Dependence of the acid doping level (</a:t>
              </a:r>
              <a:r>
                <a:rPr lang="en-US" sz="2500" b="0" i="1" u="none" strike="noStrike" baseline="0" dirty="0">
                  <a:latin typeface="+mj-lt"/>
                </a:rPr>
                <a:t>n </a:t>
              </a:r>
              <a:r>
                <a:rPr lang="en-US" sz="2500" b="0" i="0" u="none" strike="noStrike" baseline="0" dirty="0">
                  <a:latin typeface="+mj-lt"/>
                </a:rPr>
                <a:t>H3PO4) on the mole fraction of functional groups (</a:t>
              </a:r>
              <a:r>
                <a:rPr lang="en-US" sz="2500" b="0" i="1" u="none" strike="noStrike" baseline="0" dirty="0">
                  <a:latin typeface="+mj-lt"/>
                </a:rPr>
                <a:t>x</a:t>
              </a:r>
              <a:r>
                <a:rPr lang="en-US" sz="2500" b="0" i="0" u="none" strike="noStrike" baseline="0" dirty="0">
                  <a:latin typeface="+mj-lt"/>
                </a:rPr>
                <a:t>) in hybrid membranes; the mass concentration of silica is indicated by numbers in the figure.</a:t>
              </a:r>
              <a:endParaRPr lang="ru-RU" sz="2500" dirty="0">
                <a:latin typeface="+mj-lt"/>
              </a:endParaRPr>
            </a:p>
          </p:txBody>
        </p:sp>
        <p:pic>
          <p:nvPicPr>
            <p:cNvPr id="9" name="Рисунок 8">
              <a:extLst>
                <a:ext uri="{FF2B5EF4-FFF2-40B4-BE49-F238E27FC236}">
                  <a16:creationId xmlns:a16="http://schemas.microsoft.com/office/drawing/2014/main" id="{58C1A442-5DC9-4DCA-85DE-FA0FE7E780F6}"/>
                </a:ext>
              </a:extLst>
            </p:cNvPr>
            <p:cNvPicPr>
              <a:picLocks noChangeAspect="1"/>
            </p:cNvPicPr>
            <p:nvPr/>
          </p:nvPicPr>
          <p:blipFill>
            <a:blip r:embed="rId11"/>
            <a:stretch>
              <a:fillRect/>
            </a:stretch>
          </p:blipFill>
          <p:spPr>
            <a:xfrm>
              <a:off x="16820328" y="23605820"/>
              <a:ext cx="9408891" cy="8033684"/>
            </a:xfrm>
            <a:prstGeom prst="rect">
              <a:avLst/>
            </a:prstGeom>
          </p:spPr>
        </p:pic>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5125" rtl="0" eaLnBrk="1" fontAlgn="base" latinLnBrk="0" hangingPunct="1">
          <a:lnSpc>
            <a:spcPct val="100000"/>
          </a:lnSpc>
          <a:spcBef>
            <a:spcPct val="0"/>
          </a:spcBef>
          <a:spcAft>
            <a:spcPct val="0"/>
          </a:spcAft>
          <a:buClrTx/>
          <a:buSzTx/>
          <a:buFontTx/>
          <a:buNone/>
          <a:tabLst/>
          <a:defRPr kumimoji="0" lang="ru-RU" sz="8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5125" rtl="0" eaLnBrk="1" fontAlgn="base" latinLnBrk="0" hangingPunct="1">
          <a:lnSpc>
            <a:spcPct val="100000"/>
          </a:lnSpc>
          <a:spcBef>
            <a:spcPct val="0"/>
          </a:spcBef>
          <a:spcAft>
            <a:spcPct val="0"/>
          </a:spcAft>
          <a:buClrTx/>
          <a:buSzTx/>
          <a:buFontTx/>
          <a:buNone/>
          <a:tabLst/>
          <a:defRPr kumimoji="0" lang="ru-RU" sz="8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10374</TotalTime>
  <Words>771</Words>
  <Application>Microsoft Office PowerPoint</Application>
  <PresentationFormat>Произвольный</PresentationFormat>
  <Paragraphs>48</Paragraphs>
  <Slides>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Calibri</vt:lpstr>
      <vt:lpstr>Default Design</vt:lpstr>
      <vt:lpstr>Презентация PowerPoint</vt:lpstr>
    </vt:vector>
  </TitlesOfParts>
  <Company>IGIC 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Immortal</dc:creator>
  <cp:lastModifiedBy>Анна</cp:lastModifiedBy>
  <cp:revision>364</cp:revision>
  <cp:lastPrinted>2022-04-17T16:51:46Z</cp:lastPrinted>
  <dcterms:created xsi:type="dcterms:W3CDTF">2009-06-23T03:53:11Z</dcterms:created>
  <dcterms:modified xsi:type="dcterms:W3CDTF">2022-04-17T16:52:19Z</dcterms:modified>
</cp:coreProperties>
</file>