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notesMasterIdLst>
    <p:notesMasterId r:id="rId13"/>
  </p:notesMasterIdLst>
  <p:sldIdLst>
    <p:sldId id="274" r:id="rId2"/>
    <p:sldId id="256" r:id="rId3"/>
    <p:sldId id="264" r:id="rId4"/>
    <p:sldId id="275" r:id="rId5"/>
    <p:sldId id="276" r:id="rId6"/>
    <p:sldId id="268" r:id="rId7"/>
    <p:sldId id="277" r:id="rId8"/>
    <p:sldId id="278" r:id="rId9"/>
    <p:sldId id="279" r:id="rId10"/>
    <p:sldId id="273" r:id="rId11"/>
    <p:sldId id="294" r:id="rId12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6" d="100"/>
          <a:sy n="76" d="100"/>
        </p:scale>
        <p:origin x="840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550B8BD-5A91-452B-861D-C504385D2B9B}" type="doc">
      <dgm:prSet loTypeId="urn:microsoft.com/office/officeart/2005/8/layout/radial5" loCatId="cycle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pt-PT"/>
        </a:p>
      </dgm:t>
    </dgm:pt>
    <dgm:pt modelId="{E9E8F630-6595-4AD7-A362-413F2577D73A}">
      <dgm:prSet phldrT="[Texto]"/>
      <dgm:spPr/>
      <dgm:t>
        <a:bodyPr/>
        <a:lstStyle/>
        <a:p>
          <a:r>
            <a:rPr lang="pt-PT" dirty="0" err="1"/>
            <a:t>Winery</a:t>
          </a:r>
          <a:r>
            <a:rPr lang="pt-PT" dirty="0"/>
            <a:t> </a:t>
          </a:r>
          <a:r>
            <a:rPr lang="pt-PT" dirty="0" err="1"/>
            <a:t>wastewater</a:t>
          </a:r>
          <a:endParaRPr lang="pt-PT" dirty="0"/>
        </a:p>
      </dgm:t>
    </dgm:pt>
    <dgm:pt modelId="{5E4B6218-DEBD-4444-9288-2C42AA8D0B1D}" type="parTrans" cxnId="{CD7F6602-8748-4486-B8CA-7F7290818D4A}">
      <dgm:prSet/>
      <dgm:spPr/>
      <dgm:t>
        <a:bodyPr/>
        <a:lstStyle/>
        <a:p>
          <a:endParaRPr lang="pt-PT"/>
        </a:p>
      </dgm:t>
    </dgm:pt>
    <dgm:pt modelId="{84537055-8759-4828-AA9D-027F88178DA4}" type="sibTrans" cxnId="{CD7F6602-8748-4486-B8CA-7F7290818D4A}">
      <dgm:prSet/>
      <dgm:spPr/>
      <dgm:t>
        <a:bodyPr/>
        <a:lstStyle/>
        <a:p>
          <a:endParaRPr lang="pt-PT"/>
        </a:p>
      </dgm:t>
    </dgm:pt>
    <dgm:pt modelId="{AF5A939B-C53C-499D-9B97-007E1765DD82}">
      <dgm:prSet phldrT="[Texto]"/>
      <dgm:spPr/>
      <dgm:t>
        <a:bodyPr/>
        <a:lstStyle/>
        <a:p>
          <a:r>
            <a:rPr lang="pt-PT" dirty="0" err="1"/>
            <a:t>Soluble</a:t>
          </a:r>
          <a:r>
            <a:rPr lang="pt-PT" dirty="0"/>
            <a:t> </a:t>
          </a:r>
          <a:r>
            <a:rPr lang="pt-PT" dirty="0" err="1"/>
            <a:t>sugars</a:t>
          </a:r>
          <a:endParaRPr lang="pt-PT" dirty="0"/>
        </a:p>
      </dgm:t>
    </dgm:pt>
    <dgm:pt modelId="{FBA9611E-608F-4972-A8DF-B57B477FA85D}" type="parTrans" cxnId="{714FAE96-D0CF-49D4-850B-121F6A72F4AA}">
      <dgm:prSet/>
      <dgm:spPr/>
      <dgm:t>
        <a:bodyPr/>
        <a:lstStyle/>
        <a:p>
          <a:endParaRPr lang="pt-PT"/>
        </a:p>
      </dgm:t>
    </dgm:pt>
    <dgm:pt modelId="{57A4B8AD-3071-46B1-A8AC-D92CE7331E64}" type="sibTrans" cxnId="{714FAE96-D0CF-49D4-850B-121F6A72F4AA}">
      <dgm:prSet/>
      <dgm:spPr/>
      <dgm:t>
        <a:bodyPr/>
        <a:lstStyle/>
        <a:p>
          <a:endParaRPr lang="pt-PT"/>
        </a:p>
      </dgm:t>
    </dgm:pt>
    <dgm:pt modelId="{80FB760F-EB87-4D20-843E-6348E83852FF}">
      <dgm:prSet phldrT="[Texto]"/>
      <dgm:spPr/>
      <dgm:t>
        <a:bodyPr/>
        <a:lstStyle/>
        <a:p>
          <a:r>
            <a:rPr lang="pt-PT" dirty="0"/>
            <a:t>pH</a:t>
          </a:r>
        </a:p>
      </dgm:t>
    </dgm:pt>
    <dgm:pt modelId="{6F9DCB42-92FA-4CA7-BD33-AE3C36D3499E}" type="parTrans" cxnId="{628D9FC1-4691-4640-A294-757F6A6B88FC}">
      <dgm:prSet/>
      <dgm:spPr/>
      <dgm:t>
        <a:bodyPr/>
        <a:lstStyle/>
        <a:p>
          <a:endParaRPr lang="pt-PT"/>
        </a:p>
      </dgm:t>
    </dgm:pt>
    <dgm:pt modelId="{31550F1D-FB80-445C-B9FB-7DB8D3E90E49}" type="sibTrans" cxnId="{628D9FC1-4691-4640-A294-757F6A6B88FC}">
      <dgm:prSet/>
      <dgm:spPr/>
      <dgm:t>
        <a:bodyPr/>
        <a:lstStyle/>
        <a:p>
          <a:endParaRPr lang="pt-PT"/>
        </a:p>
      </dgm:t>
    </dgm:pt>
    <dgm:pt modelId="{CD9DAD1D-2DBF-4305-A51F-F3832C702BAD}">
      <dgm:prSet phldrT="[Texto]"/>
      <dgm:spPr/>
      <dgm:t>
        <a:bodyPr/>
        <a:lstStyle/>
        <a:p>
          <a:r>
            <a:rPr lang="pt-PT" dirty="0" err="1"/>
            <a:t>Alcohols</a:t>
          </a:r>
          <a:endParaRPr lang="pt-PT" dirty="0"/>
        </a:p>
      </dgm:t>
    </dgm:pt>
    <dgm:pt modelId="{129A9CF4-E7F3-40CB-99CC-ED9A6C228682}" type="parTrans" cxnId="{3F3F0A4E-4DE4-4A35-90CF-7B19517DB680}">
      <dgm:prSet/>
      <dgm:spPr/>
      <dgm:t>
        <a:bodyPr/>
        <a:lstStyle/>
        <a:p>
          <a:endParaRPr lang="pt-PT"/>
        </a:p>
      </dgm:t>
    </dgm:pt>
    <dgm:pt modelId="{25B27586-EA69-4D54-A566-9CAD97857B3D}" type="sibTrans" cxnId="{3F3F0A4E-4DE4-4A35-90CF-7B19517DB680}">
      <dgm:prSet/>
      <dgm:spPr/>
      <dgm:t>
        <a:bodyPr/>
        <a:lstStyle/>
        <a:p>
          <a:endParaRPr lang="pt-PT"/>
        </a:p>
      </dgm:t>
    </dgm:pt>
    <dgm:pt modelId="{58A8845C-F0A7-47A6-8C44-9E28B9CEA70D}">
      <dgm:prSet phldrT="[Texto]"/>
      <dgm:spPr/>
      <dgm:t>
        <a:bodyPr/>
        <a:lstStyle/>
        <a:p>
          <a:r>
            <a:rPr lang="pt-PT" dirty="0" err="1"/>
            <a:t>Organic</a:t>
          </a:r>
          <a:r>
            <a:rPr lang="pt-PT" dirty="0"/>
            <a:t> </a:t>
          </a:r>
          <a:r>
            <a:rPr lang="pt-PT" dirty="0" err="1"/>
            <a:t>acids</a:t>
          </a:r>
          <a:endParaRPr lang="pt-PT" dirty="0"/>
        </a:p>
      </dgm:t>
    </dgm:pt>
    <dgm:pt modelId="{D52048B9-3672-47E0-AB40-0974DE35CE3A}" type="parTrans" cxnId="{B7C22BBC-B06B-43AE-8203-8ED719D229D6}">
      <dgm:prSet/>
      <dgm:spPr/>
      <dgm:t>
        <a:bodyPr/>
        <a:lstStyle/>
        <a:p>
          <a:endParaRPr lang="pt-PT"/>
        </a:p>
      </dgm:t>
    </dgm:pt>
    <dgm:pt modelId="{4033D52D-4782-4B67-A74E-66A8F80E6242}" type="sibTrans" cxnId="{B7C22BBC-B06B-43AE-8203-8ED719D229D6}">
      <dgm:prSet/>
      <dgm:spPr/>
      <dgm:t>
        <a:bodyPr/>
        <a:lstStyle/>
        <a:p>
          <a:endParaRPr lang="pt-PT"/>
        </a:p>
      </dgm:t>
    </dgm:pt>
    <dgm:pt modelId="{DE963460-133A-46EC-8554-5DD07F1875B4}">
      <dgm:prSet phldrT="[Texto]"/>
      <dgm:spPr/>
      <dgm:t>
        <a:bodyPr/>
        <a:lstStyle/>
        <a:p>
          <a:r>
            <a:rPr lang="pt-PT" dirty="0"/>
            <a:t>BOD</a:t>
          </a:r>
          <a:r>
            <a:rPr lang="pt-PT" baseline="-25000" dirty="0"/>
            <a:t>5</a:t>
          </a:r>
        </a:p>
      </dgm:t>
    </dgm:pt>
    <dgm:pt modelId="{0D2EB656-45A3-4AD0-ADEB-A46EEAAE9CE3}" type="parTrans" cxnId="{6AE4E8F3-8801-453B-A5EE-7687438692FE}">
      <dgm:prSet/>
      <dgm:spPr/>
      <dgm:t>
        <a:bodyPr/>
        <a:lstStyle/>
        <a:p>
          <a:endParaRPr lang="pt-PT"/>
        </a:p>
      </dgm:t>
    </dgm:pt>
    <dgm:pt modelId="{E5387CBE-DFEF-4ACB-A3F7-70A682ED0FE8}" type="sibTrans" cxnId="{6AE4E8F3-8801-453B-A5EE-7687438692FE}">
      <dgm:prSet/>
      <dgm:spPr/>
      <dgm:t>
        <a:bodyPr/>
        <a:lstStyle/>
        <a:p>
          <a:endParaRPr lang="pt-PT"/>
        </a:p>
      </dgm:t>
    </dgm:pt>
    <dgm:pt modelId="{1AA9C858-0007-43DF-A6C2-81396D243017}">
      <dgm:prSet phldrT="[Texto]"/>
      <dgm:spPr/>
      <dgm:t>
        <a:bodyPr/>
        <a:lstStyle/>
        <a:p>
          <a:pPr>
            <a:buNone/>
          </a:pPr>
          <a:r>
            <a:rPr lang="en-US" b="0" i="0" u="none" strike="noStrike" cap="none" dirty="0">
              <a:ln/>
              <a:latin typeface="Liberation Sans" pitchFamily="34"/>
              <a:ea typeface="Microsoft YaHei" pitchFamily="2"/>
              <a:cs typeface="Times New Roman" pitchFamily="18"/>
            </a:rPr>
            <a:t>High-molecular-weight compounds</a:t>
          </a:r>
          <a:endParaRPr lang="pt-PT" dirty="0"/>
        </a:p>
      </dgm:t>
    </dgm:pt>
    <dgm:pt modelId="{FBC55221-FDE1-4632-B1E9-9EF98DB1CE13}" type="parTrans" cxnId="{AFCE4ADE-6E7C-427D-8691-6EE3BEF4ECDC}">
      <dgm:prSet/>
      <dgm:spPr/>
      <dgm:t>
        <a:bodyPr/>
        <a:lstStyle/>
        <a:p>
          <a:endParaRPr lang="pt-PT"/>
        </a:p>
      </dgm:t>
    </dgm:pt>
    <dgm:pt modelId="{7F485E1A-E873-440A-9D25-64E09BD87B1F}" type="sibTrans" cxnId="{AFCE4ADE-6E7C-427D-8691-6EE3BEF4ECDC}">
      <dgm:prSet/>
      <dgm:spPr/>
      <dgm:t>
        <a:bodyPr/>
        <a:lstStyle/>
        <a:p>
          <a:endParaRPr lang="pt-PT"/>
        </a:p>
      </dgm:t>
    </dgm:pt>
    <dgm:pt modelId="{DD541CBD-5D12-443F-B6D4-DED27EFCBF07}">
      <dgm:prSet phldrT="[Texto]"/>
      <dgm:spPr/>
      <dgm:t>
        <a:bodyPr/>
        <a:lstStyle/>
        <a:p>
          <a:r>
            <a:rPr lang="pt-PT" dirty="0"/>
            <a:t>COD</a:t>
          </a:r>
        </a:p>
      </dgm:t>
    </dgm:pt>
    <dgm:pt modelId="{D6530BB1-3AC3-4290-9BC9-60262D2DF8DF}" type="parTrans" cxnId="{42196D56-7A4B-4B63-BAD9-737A08529CE3}">
      <dgm:prSet/>
      <dgm:spPr/>
      <dgm:t>
        <a:bodyPr/>
        <a:lstStyle/>
        <a:p>
          <a:endParaRPr lang="pt-PT"/>
        </a:p>
      </dgm:t>
    </dgm:pt>
    <dgm:pt modelId="{003A2EBE-5A36-442D-B19F-0BA62E599227}" type="sibTrans" cxnId="{42196D56-7A4B-4B63-BAD9-737A08529CE3}">
      <dgm:prSet/>
      <dgm:spPr/>
      <dgm:t>
        <a:bodyPr/>
        <a:lstStyle/>
        <a:p>
          <a:endParaRPr lang="pt-PT"/>
        </a:p>
      </dgm:t>
    </dgm:pt>
    <dgm:pt modelId="{616F7BE1-FC73-4982-A601-12F073A673D7}" type="pres">
      <dgm:prSet presAssocID="{B550B8BD-5A91-452B-861D-C504385D2B9B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9E5909E9-189F-473D-9A85-B701E222AC09}" type="pres">
      <dgm:prSet presAssocID="{E9E8F630-6595-4AD7-A362-413F2577D73A}" presName="centerShape" presStyleLbl="node0" presStyleIdx="0" presStyleCnt="1"/>
      <dgm:spPr/>
    </dgm:pt>
    <dgm:pt modelId="{97DF1EBF-FCEF-4E3C-B192-9115A329F38C}" type="pres">
      <dgm:prSet presAssocID="{FBA9611E-608F-4972-A8DF-B57B477FA85D}" presName="parTrans" presStyleLbl="sibTrans2D1" presStyleIdx="0" presStyleCnt="7"/>
      <dgm:spPr/>
    </dgm:pt>
    <dgm:pt modelId="{7B1EF94D-4043-4067-9132-2349DBA6B782}" type="pres">
      <dgm:prSet presAssocID="{FBA9611E-608F-4972-A8DF-B57B477FA85D}" presName="connectorText" presStyleLbl="sibTrans2D1" presStyleIdx="0" presStyleCnt="7"/>
      <dgm:spPr/>
    </dgm:pt>
    <dgm:pt modelId="{0C790047-D6E0-4A42-B763-D88D9B23E075}" type="pres">
      <dgm:prSet presAssocID="{AF5A939B-C53C-499D-9B97-007E1765DD82}" presName="node" presStyleLbl="node1" presStyleIdx="0" presStyleCnt="7">
        <dgm:presLayoutVars>
          <dgm:bulletEnabled val="1"/>
        </dgm:presLayoutVars>
      </dgm:prSet>
      <dgm:spPr/>
    </dgm:pt>
    <dgm:pt modelId="{07552A68-884B-4FF2-A576-F210130F84EA}" type="pres">
      <dgm:prSet presAssocID="{FBC55221-FDE1-4632-B1E9-9EF98DB1CE13}" presName="parTrans" presStyleLbl="sibTrans2D1" presStyleIdx="1" presStyleCnt="7"/>
      <dgm:spPr/>
    </dgm:pt>
    <dgm:pt modelId="{793B0CD0-5951-460A-B611-BCBD8CD25B44}" type="pres">
      <dgm:prSet presAssocID="{FBC55221-FDE1-4632-B1E9-9EF98DB1CE13}" presName="connectorText" presStyleLbl="sibTrans2D1" presStyleIdx="1" presStyleCnt="7"/>
      <dgm:spPr/>
    </dgm:pt>
    <dgm:pt modelId="{812B11A2-5471-45BD-8D1F-0F569701A73C}" type="pres">
      <dgm:prSet presAssocID="{1AA9C858-0007-43DF-A6C2-81396D243017}" presName="node" presStyleLbl="node1" presStyleIdx="1" presStyleCnt="7">
        <dgm:presLayoutVars>
          <dgm:bulletEnabled val="1"/>
        </dgm:presLayoutVars>
      </dgm:prSet>
      <dgm:spPr/>
    </dgm:pt>
    <dgm:pt modelId="{B24157EC-E03C-4674-9433-E82664495373}" type="pres">
      <dgm:prSet presAssocID="{D6530BB1-3AC3-4290-9BC9-60262D2DF8DF}" presName="parTrans" presStyleLbl="sibTrans2D1" presStyleIdx="2" presStyleCnt="7"/>
      <dgm:spPr/>
    </dgm:pt>
    <dgm:pt modelId="{AC5DD2D6-69E2-4AD9-9682-229EAD9D25A0}" type="pres">
      <dgm:prSet presAssocID="{D6530BB1-3AC3-4290-9BC9-60262D2DF8DF}" presName="connectorText" presStyleLbl="sibTrans2D1" presStyleIdx="2" presStyleCnt="7"/>
      <dgm:spPr/>
    </dgm:pt>
    <dgm:pt modelId="{B8157558-C789-4358-B0E2-3ACA3AF5EB97}" type="pres">
      <dgm:prSet presAssocID="{DD541CBD-5D12-443F-B6D4-DED27EFCBF07}" presName="node" presStyleLbl="node1" presStyleIdx="2" presStyleCnt="7">
        <dgm:presLayoutVars>
          <dgm:bulletEnabled val="1"/>
        </dgm:presLayoutVars>
      </dgm:prSet>
      <dgm:spPr/>
    </dgm:pt>
    <dgm:pt modelId="{35E866E2-226A-4352-837D-51D32AC7B422}" type="pres">
      <dgm:prSet presAssocID="{0D2EB656-45A3-4AD0-ADEB-A46EEAAE9CE3}" presName="parTrans" presStyleLbl="sibTrans2D1" presStyleIdx="3" presStyleCnt="7"/>
      <dgm:spPr/>
    </dgm:pt>
    <dgm:pt modelId="{EBE898EF-45E1-41B3-8233-599BAB6AB854}" type="pres">
      <dgm:prSet presAssocID="{0D2EB656-45A3-4AD0-ADEB-A46EEAAE9CE3}" presName="connectorText" presStyleLbl="sibTrans2D1" presStyleIdx="3" presStyleCnt="7"/>
      <dgm:spPr/>
    </dgm:pt>
    <dgm:pt modelId="{F7BF14F3-B16D-409C-AAA3-60AF7115CC24}" type="pres">
      <dgm:prSet presAssocID="{DE963460-133A-46EC-8554-5DD07F1875B4}" presName="node" presStyleLbl="node1" presStyleIdx="3" presStyleCnt="7">
        <dgm:presLayoutVars>
          <dgm:bulletEnabled val="1"/>
        </dgm:presLayoutVars>
      </dgm:prSet>
      <dgm:spPr/>
    </dgm:pt>
    <dgm:pt modelId="{6B86705D-A9EF-4F2B-A339-600CBCF62905}" type="pres">
      <dgm:prSet presAssocID="{6F9DCB42-92FA-4CA7-BD33-AE3C36D3499E}" presName="parTrans" presStyleLbl="sibTrans2D1" presStyleIdx="4" presStyleCnt="7"/>
      <dgm:spPr/>
    </dgm:pt>
    <dgm:pt modelId="{A79E19A7-5922-4BAD-8EAC-B9A3A130F226}" type="pres">
      <dgm:prSet presAssocID="{6F9DCB42-92FA-4CA7-BD33-AE3C36D3499E}" presName="connectorText" presStyleLbl="sibTrans2D1" presStyleIdx="4" presStyleCnt="7"/>
      <dgm:spPr/>
    </dgm:pt>
    <dgm:pt modelId="{AA55CE00-08F2-4AA7-A9B1-76B87CD1FCD6}" type="pres">
      <dgm:prSet presAssocID="{80FB760F-EB87-4D20-843E-6348E83852FF}" presName="node" presStyleLbl="node1" presStyleIdx="4" presStyleCnt="7">
        <dgm:presLayoutVars>
          <dgm:bulletEnabled val="1"/>
        </dgm:presLayoutVars>
      </dgm:prSet>
      <dgm:spPr/>
    </dgm:pt>
    <dgm:pt modelId="{2223652F-0563-4975-B610-4568F6D307A7}" type="pres">
      <dgm:prSet presAssocID="{129A9CF4-E7F3-40CB-99CC-ED9A6C228682}" presName="parTrans" presStyleLbl="sibTrans2D1" presStyleIdx="5" presStyleCnt="7"/>
      <dgm:spPr/>
    </dgm:pt>
    <dgm:pt modelId="{F97F6CB4-967F-4867-8DB7-F837A971FCBD}" type="pres">
      <dgm:prSet presAssocID="{129A9CF4-E7F3-40CB-99CC-ED9A6C228682}" presName="connectorText" presStyleLbl="sibTrans2D1" presStyleIdx="5" presStyleCnt="7"/>
      <dgm:spPr/>
    </dgm:pt>
    <dgm:pt modelId="{CF4FEA8C-58CE-4D26-96E8-4913693CEDD7}" type="pres">
      <dgm:prSet presAssocID="{CD9DAD1D-2DBF-4305-A51F-F3832C702BAD}" presName="node" presStyleLbl="node1" presStyleIdx="5" presStyleCnt="7">
        <dgm:presLayoutVars>
          <dgm:bulletEnabled val="1"/>
        </dgm:presLayoutVars>
      </dgm:prSet>
      <dgm:spPr/>
    </dgm:pt>
    <dgm:pt modelId="{8CC37791-3C5C-4DF7-8654-B569B58ECA1E}" type="pres">
      <dgm:prSet presAssocID="{D52048B9-3672-47E0-AB40-0974DE35CE3A}" presName="parTrans" presStyleLbl="sibTrans2D1" presStyleIdx="6" presStyleCnt="7"/>
      <dgm:spPr/>
    </dgm:pt>
    <dgm:pt modelId="{3CBC01E3-EAEA-4806-BCF9-09D8C8C2BBF8}" type="pres">
      <dgm:prSet presAssocID="{D52048B9-3672-47E0-AB40-0974DE35CE3A}" presName="connectorText" presStyleLbl="sibTrans2D1" presStyleIdx="6" presStyleCnt="7"/>
      <dgm:spPr/>
    </dgm:pt>
    <dgm:pt modelId="{EB283864-559D-4133-B631-617DEA463934}" type="pres">
      <dgm:prSet presAssocID="{58A8845C-F0A7-47A6-8C44-9E28B9CEA70D}" presName="node" presStyleLbl="node1" presStyleIdx="6" presStyleCnt="7">
        <dgm:presLayoutVars>
          <dgm:bulletEnabled val="1"/>
        </dgm:presLayoutVars>
      </dgm:prSet>
      <dgm:spPr/>
    </dgm:pt>
  </dgm:ptLst>
  <dgm:cxnLst>
    <dgm:cxn modelId="{CD7F6602-8748-4486-B8CA-7F7290818D4A}" srcId="{B550B8BD-5A91-452B-861D-C504385D2B9B}" destId="{E9E8F630-6595-4AD7-A362-413F2577D73A}" srcOrd="0" destOrd="0" parTransId="{5E4B6218-DEBD-4444-9288-2C42AA8D0B1D}" sibTransId="{84537055-8759-4828-AA9D-027F88178DA4}"/>
    <dgm:cxn modelId="{72CB9222-E7AE-4322-9ACE-376745928A6D}" type="presOf" srcId="{D52048B9-3672-47E0-AB40-0974DE35CE3A}" destId="{3CBC01E3-EAEA-4806-BCF9-09D8C8C2BBF8}" srcOrd="1" destOrd="0" presId="urn:microsoft.com/office/officeart/2005/8/layout/radial5"/>
    <dgm:cxn modelId="{BD0CC623-2DFD-4D25-808A-482869073C87}" type="presOf" srcId="{FBA9611E-608F-4972-A8DF-B57B477FA85D}" destId="{7B1EF94D-4043-4067-9132-2349DBA6B782}" srcOrd="1" destOrd="0" presId="urn:microsoft.com/office/officeart/2005/8/layout/radial5"/>
    <dgm:cxn modelId="{DD97BF2B-401B-4C97-9901-7428E13B8AD6}" type="presOf" srcId="{DD541CBD-5D12-443F-B6D4-DED27EFCBF07}" destId="{B8157558-C789-4358-B0E2-3ACA3AF5EB97}" srcOrd="0" destOrd="0" presId="urn:microsoft.com/office/officeart/2005/8/layout/radial5"/>
    <dgm:cxn modelId="{24D56D38-1CB4-4233-8143-193B70EF2C6F}" type="presOf" srcId="{DE963460-133A-46EC-8554-5DD07F1875B4}" destId="{F7BF14F3-B16D-409C-AAA3-60AF7115CC24}" srcOrd="0" destOrd="0" presId="urn:microsoft.com/office/officeart/2005/8/layout/radial5"/>
    <dgm:cxn modelId="{3ECFD33B-2C27-4D0E-A006-30B56C3F71EE}" type="presOf" srcId="{D6530BB1-3AC3-4290-9BC9-60262D2DF8DF}" destId="{AC5DD2D6-69E2-4AD9-9682-229EAD9D25A0}" srcOrd="1" destOrd="0" presId="urn:microsoft.com/office/officeart/2005/8/layout/radial5"/>
    <dgm:cxn modelId="{3F3F0A4E-4DE4-4A35-90CF-7B19517DB680}" srcId="{E9E8F630-6595-4AD7-A362-413F2577D73A}" destId="{CD9DAD1D-2DBF-4305-A51F-F3832C702BAD}" srcOrd="5" destOrd="0" parTransId="{129A9CF4-E7F3-40CB-99CC-ED9A6C228682}" sibTransId="{25B27586-EA69-4D54-A566-9CAD97857B3D}"/>
    <dgm:cxn modelId="{42196D56-7A4B-4B63-BAD9-737A08529CE3}" srcId="{E9E8F630-6595-4AD7-A362-413F2577D73A}" destId="{DD541CBD-5D12-443F-B6D4-DED27EFCBF07}" srcOrd="2" destOrd="0" parTransId="{D6530BB1-3AC3-4290-9BC9-60262D2DF8DF}" sibTransId="{003A2EBE-5A36-442D-B19F-0BA62E599227}"/>
    <dgm:cxn modelId="{8F1C9C8B-7DF1-428E-89CA-7C1EB6AB853B}" type="presOf" srcId="{0D2EB656-45A3-4AD0-ADEB-A46EEAAE9CE3}" destId="{35E866E2-226A-4352-837D-51D32AC7B422}" srcOrd="0" destOrd="0" presId="urn:microsoft.com/office/officeart/2005/8/layout/radial5"/>
    <dgm:cxn modelId="{9827FF95-D18A-4AFB-8662-3A0701AE0BA5}" type="presOf" srcId="{FBC55221-FDE1-4632-B1E9-9EF98DB1CE13}" destId="{793B0CD0-5951-460A-B611-BCBD8CD25B44}" srcOrd="1" destOrd="0" presId="urn:microsoft.com/office/officeart/2005/8/layout/radial5"/>
    <dgm:cxn modelId="{714FAE96-D0CF-49D4-850B-121F6A72F4AA}" srcId="{E9E8F630-6595-4AD7-A362-413F2577D73A}" destId="{AF5A939B-C53C-499D-9B97-007E1765DD82}" srcOrd="0" destOrd="0" parTransId="{FBA9611E-608F-4972-A8DF-B57B477FA85D}" sibTransId="{57A4B8AD-3071-46B1-A8AC-D92CE7331E64}"/>
    <dgm:cxn modelId="{30B753A9-A6C2-48BC-BA3D-7C055D7886F3}" type="presOf" srcId="{D6530BB1-3AC3-4290-9BC9-60262D2DF8DF}" destId="{B24157EC-E03C-4674-9433-E82664495373}" srcOrd="0" destOrd="0" presId="urn:microsoft.com/office/officeart/2005/8/layout/radial5"/>
    <dgm:cxn modelId="{F41CE5AB-35B2-4D2B-9B2D-AC55D12CA2F1}" type="presOf" srcId="{80FB760F-EB87-4D20-843E-6348E83852FF}" destId="{AA55CE00-08F2-4AA7-A9B1-76B87CD1FCD6}" srcOrd="0" destOrd="0" presId="urn:microsoft.com/office/officeart/2005/8/layout/radial5"/>
    <dgm:cxn modelId="{CB1A79B2-94D2-41B0-9469-B25D778FF6F9}" type="presOf" srcId="{6F9DCB42-92FA-4CA7-BD33-AE3C36D3499E}" destId="{A79E19A7-5922-4BAD-8EAC-B9A3A130F226}" srcOrd="1" destOrd="0" presId="urn:microsoft.com/office/officeart/2005/8/layout/radial5"/>
    <dgm:cxn modelId="{18B7D9BA-3476-4B14-8C92-BF79D2773A66}" type="presOf" srcId="{AF5A939B-C53C-499D-9B97-007E1765DD82}" destId="{0C790047-D6E0-4A42-B763-D88D9B23E075}" srcOrd="0" destOrd="0" presId="urn:microsoft.com/office/officeart/2005/8/layout/radial5"/>
    <dgm:cxn modelId="{B7C22BBC-B06B-43AE-8203-8ED719D229D6}" srcId="{E9E8F630-6595-4AD7-A362-413F2577D73A}" destId="{58A8845C-F0A7-47A6-8C44-9E28B9CEA70D}" srcOrd="6" destOrd="0" parTransId="{D52048B9-3672-47E0-AB40-0974DE35CE3A}" sibTransId="{4033D52D-4782-4B67-A74E-66A8F80E6242}"/>
    <dgm:cxn modelId="{639E40C0-C096-49F0-AC65-71EADD025107}" type="presOf" srcId="{6F9DCB42-92FA-4CA7-BD33-AE3C36D3499E}" destId="{6B86705D-A9EF-4F2B-A339-600CBCF62905}" srcOrd="0" destOrd="0" presId="urn:microsoft.com/office/officeart/2005/8/layout/radial5"/>
    <dgm:cxn modelId="{628D9FC1-4691-4640-A294-757F6A6B88FC}" srcId="{E9E8F630-6595-4AD7-A362-413F2577D73A}" destId="{80FB760F-EB87-4D20-843E-6348E83852FF}" srcOrd="4" destOrd="0" parTransId="{6F9DCB42-92FA-4CA7-BD33-AE3C36D3499E}" sibTransId="{31550F1D-FB80-445C-B9FB-7DB8D3E90E49}"/>
    <dgm:cxn modelId="{C0DEECC4-1865-4393-ADC8-6898070BC24E}" type="presOf" srcId="{0D2EB656-45A3-4AD0-ADEB-A46EEAAE9CE3}" destId="{EBE898EF-45E1-41B3-8233-599BAB6AB854}" srcOrd="1" destOrd="0" presId="urn:microsoft.com/office/officeart/2005/8/layout/radial5"/>
    <dgm:cxn modelId="{29F62EC6-F8EA-4BE9-B83B-4E4827C8CF0A}" type="presOf" srcId="{B550B8BD-5A91-452B-861D-C504385D2B9B}" destId="{616F7BE1-FC73-4982-A601-12F073A673D7}" srcOrd="0" destOrd="0" presId="urn:microsoft.com/office/officeart/2005/8/layout/radial5"/>
    <dgm:cxn modelId="{56FF27CF-FAA5-4F7F-95DC-DBF8E848832F}" type="presOf" srcId="{1AA9C858-0007-43DF-A6C2-81396D243017}" destId="{812B11A2-5471-45BD-8D1F-0F569701A73C}" srcOrd="0" destOrd="0" presId="urn:microsoft.com/office/officeart/2005/8/layout/radial5"/>
    <dgm:cxn modelId="{FC211BD3-7355-4425-8647-9D32502D93B7}" type="presOf" srcId="{129A9CF4-E7F3-40CB-99CC-ED9A6C228682}" destId="{2223652F-0563-4975-B610-4568F6D307A7}" srcOrd="0" destOrd="0" presId="urn:microsoft.com/office/officeart/2005/8/layout/radial5"/>
    <dgm:cxn modelId="{E6D751DD-8214-437B-A7E7-4AA8A1FADA3B}" type="presOf" srcId="{58A8845C-F0A7-47A6-8C44-9E28B9CEA70D}" destId="{EB283864-559D-4133-B631-617DEA463934}" srcOrd="0" destOrd="0" presId="urn:microsoft.com/office/officeart/2005/8/layout/radial5"/>
    <dgm:cxn modelId="{AFCE4ADE-6E7C-427D-8691-6EE3BEF4ECDC}" srcId="{E9E8F630-6595-4AD7-A362-413F2577D73A}" destId="{1AA9C858-0007-43DF-A6C2-81396D243017}" srcOrd="1" destOrd="0" parTransId="{FBC55221-FDE1-4632-B1E9-9EF98DB1CE13}" sibTransId="{7F485E1A-E873-440A-9D25-64E09BD87B1F}"/>
    <dgm:cxn modelId="{E39078E7-BB5E-4457-B1FD-0F0EF8C4D761}" type="presOf" srcId="{129A9CF4-E7F3-40CB-99CC-ED9A6C228682}" destId="{F97F6CB4-967F-4867-8DB7-F837A971FCBD}" srcOrd="1" destOrd="0" presId="urn:microsoft.com/office/officeart/2005/8/layout/radial5"/>
    <dgm:cxn modelId="{81FBF4F0-F0F7-432B-B70B-BC6236C842B7}" type="presOf" srcId="{CD9DAD1D-2DBF-4305-A51F-F3832C702BAD}" destId="{CF4FEA8C-58CE-4D26-96E8-4913693CEDD7}" srcOrd="0" destOrd="0" presId="urn:microsoft.com/office/officeart/2005/8/layout/radial5"/>
    <dgm:cxn modelId="{1AFFB7F3-A184-4EA4-A332-11712D79939C}" type="presOf" srcId="{D52048B9-3672-47E0-AB40-0974DE35CE3A}" destId="{8CC37791-3C5C-4DF7-8654-B569B58ECA1E}" srcOrd="0" destOrd="0" presId="urn:microsoft.com/office/officeart/2005/8/layout/radial5"/>
    <dgm:cxn modelId="{6AE4E8F3-8801-453B-A5EE-7687438692FE}" srcId="{E9E8F630-6595-4AD7-A362-413F2577D73A}" destId="{DE963460-133A-46EC-8554-5DD07F1875B4}" srcOrd="3" destOrd="0" parTransId="{0D2EB656-45A3-4AD0-ADEB-A46EEAAE9CE3}" sibTransId="{E5387CBE-DFEF-4ACB-A3F7-70A682ED0FE8}"/>
    <dgm:cxn modelId="{C4E542F7-B394-47B6-B2E4-AAAD696839DA}" type="presOf" srcId="{E9E8F630-6595-4AD7-A362-413F2577D73A}" destId="{9E5909E9-189F-473D-9A85-B701E222AC09}" srcOrd="0" destOrd="0" presId="urn:microsoft.com/office/officeart/2005/8/layout/radial5"/>
    <dgm:cxn modelId="{17B2ACF7-3D87-4463-A6A3-B6F74BE7445A}" type="presOf" srcId="{FBA9611E-608F-4972-A8DF-B57B477FA85D}" destId="{97DF1EBF-FCEF-4E3C-B192-9115A329F38C}" srcOrd="0" destOrd="0" presId="urn:microsoft.com/office/officeart/2005/8/layout/radial5"/>
    <dgm:cxn modelId="{2D1C8FFE-6C30-4A6F-9C8A-A13E6968462C}" type="presOf" srcId="{FBC55221-FDE1-4632-B1E9-9EF98DB1CE13}" destId="{07552A68-884B-4FF2-A576-F210130F84EA}" srcOrd="0" destOrd="0" presId="urn:microsoft.com/office/officeart/2005/8/layout/radial5"/>
    <dgm:cxn modelId="{494BFC4C-7175-48F6-A846-4770C1AF1534}" type="presParOf" srcId="{616F7BE1-FC73-4982-A601-12F073A673D7}" destId="{9E5909E9-189F-473D-9A85-B701E222AC09}" srcOrd="0" destOrd="0" presId="urn:microsoft.com/office/officeart/2005/8/layout/radial5"/>
    <dgm:cxn modelId="{1BC0656C-7C2E-4AD2-89A0-6EF43C4A219C}" type="presParOf" srcId="{616F7BE1-FC73-4982-A601-12F073A673D7}" destId="{97DF1EBF-FCEF-4E3C-B192-9115A329F38C}" srcOrd="1" destOrd="0" presId="urn:microsoft.com/office/officeart/2005/8/layout/radial5"/>
    <dgm:cxn modelId="{1FE4EACF-80D7-43BF-894C-702F75AE0C02}" type="presParOf" srcId="{97DF1EBF-FCEF-4E3C-B192-9115A329F38C}" destId="{7B1EF94D-4043-4067-9132-2349DBA6B782}" srcOrd="0" destOrd="0" presId="urn:microsoft.com/office/officeart/2005/8/layout/radial5"/>
    <dgm:cxn modelId="{250EF465-B931-4059-BB53-F1C6848566A2}" type="presParOf" srcId="{616F7BE1-FC73-4982-A601-12F073A673D7}" destId="{0C790047-D6E0-4A42-B763-D88D9B23E075}" srcOrd="2" destOrd="0" presId="urn:microsoft.com/office/officeart/2005/8/layout/radial5"/>
    <dgm:cxn modelId="{E45ED372-3BEA-4ABB-BAB7-085883E2012E}" type="presParOf" srcId="{616F7BE1-FC73-4982-A601-12F073A673D7}" destId="{07552A68-884B-4FF2-A576-F210130F84EA}" srcOrd="3" destOrd="0" presId="urn:microsoft.com/office/officeart/2005/8/layout/radial5"/>
    <dgm:cxn modelId="{E66A6920-9B9A-49F1-B4A5-DD2D08B88F58}" type="presParOf" srcId="{07552A68-884B-4FF2-A576-F210130F84EA}" destId="{793B0CD0-5951-460A-B611-BCBD8CD25B44}" srcOrd="0" destOrd="0" presId="urn:microsoft.com/office/officeart/2005/8/layout/radial5"/>
    <dgm:cxn modelId="{10C083F9-4107-428E-9FBB-B43912DD0FA0}" type="presParOf" srcId="{616F7BE1-FC73-4982-A601-12F073A673D7}" destId="{812B11A2-5471-45BD-8D1F-0F569701A73C}" srcOrd="4" destOrd="0" presId="urn:microsoft.com/office/officeart/2005/8/layout/radial5"/>
    <dgm:cxn modelId="{5AC2C947-B927-4361-9D2D-7011D131110D}" type="presParOf" srcId="{616F7BE1-FC73-4982-A601-12F073A673D7}" destId="{B24157EC-E03C-4674-9433-E82664495373}" srcOrd="5" destOrd="0" presId="urn:microsoft.com/office/officeart/2005/8/layout/radial5"/>
    <dgm:cxn modelId="{0199FF48-BA0D-47F2-9D36-013301B30E1A}" type="presParOf" srcId="{B24157EC-E03C-4674-9433-E82664495373}" destId="{AC5DD2D6-69E2-4AD9-9682-229EAD9D25A0}" srcOrd="0" destOrd="0" presId="urn:microsoft.com/office/officeart/2005/8/layout/radial5"/>
    <dgm:cxn modelId="{8DAF9054-BB86-43E6-BC64-3EF9FE321E24}" type="presParOf" srcId="{616F7BE1-FC73-4982-A601-12F073A673D7}" destId="{B8157558-C789-4358-B0E2-3ACA3AF5EB97}" srcOrd="6" destOrd="0" presId="urn:microsoft.com/office/officeart/2005/8/layout/radial5"/>
    <dgm:cxn modelId="{51043332-B14A-4147-86A7-9C523F758F07}" type="presParOf" srcId="{616F7BE1-FC73-4982-A601-12F073A673D7}" destId="{35E866E2-226A-4352-837D-51D32AC7B422}" srcOrd="7" destOrd="0" presId="urn:microsoft.com/office/officeart/2005/8/layout/radial5"/>
    <dgm:cxn modelId="{FE523EC2-B41E-4D01-B2AD-66FFEDB703E3}" type="presParOf" srcId="{35E866E2-226A-4352-837D-51D32AC7B422}" destId="{EBE898EF-45E1-41B3-8233-599BAB6AB854}" srcOrd="0" destOrd="0" presId="urn:microsoft.com/office/officeart/2005/8/layout/radial5"/>
    <dgm:cxn modelId="{B9126A64-37F5-4B8B-A6F8-5EB7CC268F6C}" type="presParOf" srcId="{616F7BE1-FC73-4982-A601-12F073A673D7}" destId="{F7BF14F3-B16D-409C-AAA3-60AF7115CC24}" srcOrd="8" destOrd="0" presId="urn:microsoft.com/office/officeart/2005/8/layout/radial5"/>
    <dgm:cxn modelId="{CA00D33C-859C-4F6E-BAC9-30A051A8862B}" type="presParOf" srcId="{616F7BE1-FC73-4982-A601-12F073A673D7}" destId="{6B86705D-A9EF-4F2B-A339-600CBCF62905}" srcOrd="9" destOrd="0" presId="urn:microsoft.com/office/officeart/2005/8/layout/radial5"/>
    <dgm:cxn modelId="{9F5BCB93-DE15-4422-85DE-3CD627E62DF4}" type="presParOf" srcId="{6B86705D-A9EF-4F2B-A339-600CBCF62905}" destId="{A79E19A7-5922-4BAD-8EAC-B9A3A130F226}" srcOrd="0" destOrd="0" presId="urn:microsoft.com/office/officeart/2005/8/layout/radial5"/>
    <dgm:cxn modelId="{8161185A-1A91-4AEA-980E-F122AC644733}" type="presParOf" srcId="{616F7BE1-FC73-4982-A601-12F073A673D7}" destId="{AA55CE00-08F2-4AA7-A9B1-76B87CD1FCD6}" srcOrd="10" destOrd="0" presId="urn:microsoft.com/office/officeart/2005/8/layout/radial5"/>
    <dgm:cxn modelId="{1EAF6E0E-DD79-40FF-8F4C-7B956E413985}" type="presParOf" srcId="{616F7BE1-FC73-4982-A601-12F073A673D7}" destId="{2223652F-0563-4975-B610-4568F6D307A7}" srcOrd="11" destOrd="0" presId="urn:microsoft.com/office/officeart/2005/8/layout/radial5"/>
    <dgm:cxn modelId="{338C374F-3F8D-41CE-9AD5-313D4D695231}" type="presParOf" srcId="{2223652F-0563-4975-B610-4568F6D307A7}" destId="{F97F6CB4-967F-4867-8DB7-F837A971FCBD}" srcOrd="0" destOrd="0" presId="urn:microsoft.com/office/officeart/2005/8/layout/radial5"/>
    <dgm:cxn modelId="{FE5DC35A-8190-4774-BB34-A1FF31FC0E3C}" type="presParOf" srcId="{616F7BE1-FC73-4982-A601-12F073A673D7}" destId="{CF4FEA8C-58CE-4D26-96E8-4913693CEDD7}" srcOrd="12" destOrd="0" presId="urn:microsoft.com/office/officeart/2005/8/layout/radial5"/>
    <dgm:cxn modelId="{15AE0DA7-9EE8-4097-B805-C8B0B2DB30D5}" type="presParOf" srcId="{616F7BE1-FC73-4982-A601-12F073A673D7}" destId="{8CC37791-3C5C-4DF7-8654-B569B58ECA1E}" srcOrd="13" destOrd="0" presId="urn:microsoft.com/office/officeart/2005/8/layout/radial5"/>
    <dgm:cxn modelId="{70DE2C61-C831-4315-A8C7-D0C49916B329}" type="presParOf" srcId="{8CC37791-3C5C-4DF7-8654-B569B58ECA1E}" destId="{3CBC01E3-EAEA-4806-BCF9-09D8C8C2BBF8}" srcOrd="0" destOrd="0" presId="urn:microsoft.com/office/officeart/2005/8/layout/radial5"/>
    <dgm:cxn modelId="{806928F9-8632-4C51-8FA3-8CEB5D287E48}" type="presParOf" srcId="{616F7BE1-FC73-4982-A601-12F073A673D7}" destId="{EB283864-559D-4133-B631-617DEA463934}" srcOrd="14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DB9EB3-FE5B-4149-A744-850129BD3094}" type="doc">
      <dgm:prSet loTypeId="urn:microsoft.com/office/officeart/2008/layout/NameandTitleOrganizationalChart" loCatId="hierarchy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pt-PT"/>
        </a:p>
      </dgm:t>
    </dgm:pt>
    <dgm:pt modelId="{AC0AD578-7A2C-40B1-A4DD-06DA0CE7C0D9}">
      <dgm:prSet phldrT="[Texto]"/>
      <dgm:spPr/>
      <dgm:t>
        <a:bodyPr/>
        <a:lstStyle/>
        <a:p>
          <a:r>
            <a:rPr lang="en-US" noProof="0" dirty="0"/>
            <a:t>Photo-Fenton process</a:t>
          </a:r>
        </a:p>
      </dgm:t>
    </dgm:pt>
    <dgm:pt modelId="{DC20E160-3310-4CDA-AD6F-D011897EF767}" type="parTrans" cxnId="{F6DBD9BC-C7E9-4305-9C90-4F13FF9462EB}">
      <dgm:prSet/>
      <dgm:spPr/>
      <dgm:t>
        <a:bodyPr/>
        <a:lstStyle/>
        <a:p>
          <a:endParaRPr lang="en-US" noProof="0" dirty="0"/>
        </a:p>
      </dgm:t>
    </dgm:pt>
    <dgm:pt modelId="{68251285-1D4F-41B6-AC98-8EA1EB6CAB49}" type="sibTrans" cxnId="{F6DBD9BC-C7E9-4305-9C90-4F13FF9462EB}">
      <dgm:prSet/>
      <dgm:spPr/>
      <dgm:t>
        <a:bodyPr/>
        <a:lstStyle/>
        <a:p>
          <a:endParaRPr lang="en-US" noProof="0" dirty="0"/>
        </a:p>
      </dgm:t>
    </dgm:pt>
    <dgm:pt modelId="{DD318390-9FE3-41A6-8525-7F50688BFEEA}" type="asst">
      <dgm:prSet phldrT="[Texto]"/>
      <dgm:spPr/>
      <dgm:t>
        <a:bodyPr/>
        <a:lstStyle/>
        <a:p>
          <a:r>
            <a:rPr lang="en-US" noProof="0" dirty="0"/>
            <a:t>Catalyst</a:t>
          </a:r>
        </a:p>
      </dgm:t>
    </dgm:pt>
    <dgm:pt modelId="{D76471FD-51B6-4501-8AAE-0D7E4240FFFB}" type="parTrans" cxnId="{C20E3633-659C-421E-A3E1-D327BC248DCC}">
      <dgm:prSet/>
      <dgm:spPr/>
      <dgm:t>
        <a:bodyPr/>
        <a:lstStyle/>
        <a:p>
          <a:endParaRPr lang="en-US" noProof="0" dirty="0"/>
        </a:p>
      </dgm:t>
    </dgm:pt>
    <dgm:pt modelId="{38E05E20-A2E8-4FDE-9FA1-75E28456531B}" type="sibTrans" cxnId="{C20E3633-659C-421E-A3E1-D327BC248DCC}">
      <dgm:prSet/>
      <dgm:spPr/>
      <dgm:t>
        <a:bodyPr/>
        <a:lstStyle/>
        <a:p>
          <a:endParaRPr lang="en-US" noProof="0" dirty="0"/>
        </a:p>
      </dgm:t>
    </dgm:pt>
    <dgm:pt modelId="{7B0C40C3-F29C-493C-ACCA-2307B04B61D2}" type="asst">
      <dgm:prSet/>
      <dgm:spPr/>
      <dgm:t>
        <a:bodyPr/>
        <a:lstStyle/>
        <a:p>
          <a:r>
            <a:rPr lang="en-US" noProof="0" dirty="0"/>
            <a:t>Oxidant</a:t>
          </a:r>
        </a:p>
      </dgm:t>
    </dgm:pt>
    <dgm:pt modelId="{F5E891D3-8773-45F4-BF65-0083F75FDEE3}" type="parTrans" cxnId="{A1AAFF99-3216-4495-908F-3AB1B6068256}">
      <dgm:prSet/>
      <dgm:spPr/>
      <dgm:t>
        <a:bodyPr/>
        <a:lstStyle/>
        <a:p>
          <a:endParaRPr lang="en-US" noProof="0" dirty="0"/>
        </a:p>
      </dgm:t>
    </dgm:pt>
    <dgm:pt modelId="{86A90F26-F59C-4B69-9AB9-DCC13446EFD9}" type="sibTrans" cxnId="{A1AAFF99-3216-4495-908F-3AB1B6068256}">
      <dgm:prSet/>
      <dgm:spPr/>
      <dgm:t>
        <a:bodyPr/>
        <a:lstStyle/>
        <a:p>
          <a:endParaRPr lang="en-US" noProof="0" dirty="0"/>
        </a:p>
      </dgm:t>
    </dgm:pt>
    <dgm:pt modelId="{47CC54FD-440B-48D1-AD4E-79776E886538}" type="pres">
      <dgm:prSet presAssocID="{09DB9EB3-FE5B-4149-A744-850129BD309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8718F84-B56B-4960-B69B-4D37A79E02B3}" type="pres">
      <dgm:prSet presAssocID="{AC0AD578-7A2C-40B1-A4DD-06DA0CE7C0D9}" presName="hierRoot1" presStyleCnt="0">
        <dgm:presLayoutVars>
          <dgm:hierBranch val="init"/>
        </dgm:presLayoutVars>
      </dgm:prSet>
      <dgm:spPr/>
    </dgm:pt>
    <dgm:pt modelId="{5210C021-9D73-448C-8465-EE9651DA1A50}" type="pres">
      <dgm:prSet presAssocID="{AC0AD578-7A2C-40B1-A4DD-06DA0CE7C0D9}" presName="rootComposite1" presStyleCnt="0"/>
      <dgm:spPr/>
    </dgm:pt>
    <dgm:pt modelId="{42A22B49-679E-4B7C-B3E4-314DCE413186}" type="pres">
      <dgm:prSet presAssocID="{AC0AD578-7A2C-40B1-A4DD-06DA0CE7C0D9}" presName="rootText1" presStyleLbl="node0" presStyleIdx="0" presStyleCnt="1">
        <dgm:presLayoutVars>
          <dgm:chMax/>
          <dgm:chPref val="3"/>
        </dgm:presLayoutVars>
      </dgm:prSet>
      <dgm:spPr/>
    </dgm:pt>
    <dgm:pt modelId="{0C9C0367-22A9-43D0-90B0-90849221B3B3}" type="pres">
      <dgm:prSet presAssocID="{AC0AD578-7A2C-40B1-A4DD-06DA0CE7C0D9}" presName="titleText1" presStyleLbl="fgAcc0" presStyleIdx="0" presStyleCnt="1">
        <dgm:presLayoutVars>
          <dgm:chMax val="0"/>
          <dgm:chPref val="0"/>
        </dgm:presLayoutVars>
      </dgm:prSet>
      <dgm:spPr/>
    </dgm:pt>
    <dgm:pt modelId="{EE5999EA-3253-495D-9135-48A8E17AE90D}" type="pres">
      <dgm:prSet presAssocID="{AC0AD578-7A2C-40B1-A4DD-06DA0CE7C0D9}" presName="rootConnector1" presStyleLbl="node1" presStyleIdx="0" presStyleCnt="0"/>
      <dgm:spPr/>
    </dgm:pt>
    <dgm:pt modelId="{9C5355E8-7415-4DDB-9A33-FD7C220A60E3}" type="pres">
      <dgm:prSet presAssocID="{AC0AD578-7A2C-40B1-A4DD-06DA0CE7C0D9}" presName="hierChild2" presStyleCnt="0"/>
      <dgm:spPr/>
    </dgm:pt>
    <dgm:pt modelId="{C0B14A10-32FD-4A82-B59F-1A0407C0CB42}" type="pres">
      <dgm:prSet presAssocID="{AC0AD578-7A2C-40B1-A4DD-06DA0CE7C0D9}" presName="hierChild3" presStyleCnt="0"/>
      <dgm:spPr/>
    </dgm:pt>
    <dgm:pt modelId="{C2AA9CE0-2AA3-49E7-B2FF-09E6223B7363}" type="pres">
      <dgm:prSet presAssocID="{D76471FD-51B6-4501-8AAE-0D7E4240FFFB}" presName="Name96" presStyleLbl="parChTrans1D2" presStyleIdx="0" presStyleCnt="2"/>
      <dgm:spPr/>
    </dgm:pt>
    <dgm:pt modelId="{D8BE15B0-F090-48B8-815C-D5FD44AA0313}" type="pres">
      <dgm:prSet presAssocID="{DD318390-9FE3-41A6-8525-7F50688BFEEA}" presName="hierRoot3" presStyleCnt="0">
        <dgm:presLayoutVars>
          <dgm:hierBranch val="init"/>
        </dgm:presLayoutVars>
      </dgm:prSet>
      <dgm:spPr/>
    </dgm:pt>
    <dgm:pt modelId="{B4130957-C0CB-426F-8C52-91D1EB35CD92}" type="pres">
      <dgm:prSet presAssocID="{DD318390-9FE3-41A6-8525-7F50688BFEEA}" presName="rootComposite3" presStyleCnt="0"/>
      <dgm:spPr/>
    </dgm:pt>
    <dgm:pt modelId="{602020F3-C63E-451C-A315-0C5E7104A22F}" type="pres">
      <dgm:prSet presAssocID="{DD318390-9FE3-41A6-8525-7F50688BFEEA}" presName="rootText3" presStyleLbl="asst1" presStyleIdx="0" presStyleCnt="2">
        <dgm:presLayoutVars>
          <dgm:chPref val="3"/>
        </dgm:presLayoutVars>
      </dgm:prSet>
      <dgm:spPr/>
    </dgm:pt>
    <dgm:pt modelId="{06118597-9D95-4688-88E5-FA407AED1494}" type="pres">
      <dgm:prSet presAssocID="{DD318390-9FE3-41A6-8525-7F50688BFEEA}" presName="titleText3" presStyleLbl="fgAcc2" presStyleIdx="0" presStyleCnt="2">
        <dgm:presLayoutVars>
          <dgm:chMax val="0"/>
          <dgm:chPref val="0"/>
        </dgm:presLayoutVars>
      </dgm:prSet>
      <dgm:spPr/>
    </dgm:pt>
    <dgm:pt modelId="{3946B157-1D76-47AF-878B-AF4A7E79BD30}" type="pres">
      <dgm:prSet presAssocID="{DD318390-9FE3-41A6-8525-7F50688BFEEA}" presName="rootConnector3" presStyleLbl="asst1" presStyleIdx="0" presStyleCnt="2"/>
      <dgm:spPr/>
    </dgm:pt>
    <dgm:pt modelId="{DBF08BBA-0A48-4298-AEBA-642E6AD9C993}" type="pres">
      <dgm:prSet presAssocID="{DD318390-9FE3-41A6-8525-7F50688BFEEA}" presName="hierChild6" presStyleCnt="0"/>
      <dgm:spPr/>
    </dgm:pt>
    <dgm:pt modelId="{E7BE3E32-EEF6-4D69-A7E3-CC3C3527EE97}" type="pres">
      <dgm:prSet presAssocID="{DD318390-9FE3-41A6-8525-7F50688BFEEA}" presName="hierChild7" presStyleCnt="0"/>
      <dgm:spPr/>
    </dgm:pt>
    <dgm:pt modelId="{5EB58A14-529C-4D77-BD00-76DFF01C06A5}" type="pres">
      <dgm:prSet presAssocID="{F5E891D3-8773-45F4-BF65-0083F75FDEE3}" presName="Name96" presStyleLbl="parChTrans1D2" presStyleIdx="1" presStyleCnt="2"/>
      <dgm:spPr/>
    </dgm:pt>
    <dgm:pt modelId="{BB07F822-97D9-43CF-B50C-C4053407256D}" type="pres">
      <dgm:prSet presAssocID="{7B0C40C3-F29C-493C-ACCA-2307B04B61D2}" presName="hierRoot3" presStyleCnt="0">
        <dgm:presLayoutVars>
          <dgm:hierBranch val="init"/>
        </dgm:presLayoutVars>
      </dgm:prSet>
      <dgm:spPr/>
    </dgm:pt>
    <dgm:pt modelId="{9CAEEDBF-12D3-4024-BCE3-5093A5237812}" type="pres">
      <dgm:prSet presAssocID="{7B0C40C3-F29C-493C-ACCA-2307B04B61D2}" presName="rootComposite3" presStyleCnt="0"/>
      <dgm:spPr/>
    </dgm:pt>
    <dgm:pt modelId="{F189A470-301E-4164-9369-E1DBFAEE67D1}" type="pres">
      <dgm:prSet presAssocID="{7B0C40C3-F29C-493C-ACCA-2307B04B61D2}" presName="rootText3" presStyleLbl="asst1" presStyleIdx="1" presStyleCnt="2">
        <dgm:presLayoutVars>
          <dgm:chPref val="3"/>
        </dgm:presLayoutVars>
      </dgm:prSet>
      <dgm:spPr/>
    </dgm:pt>
    <dgm:pt modelId="{AD45C0DF-40D8-499F-89A6-BC2906BA27B4}" type="pres">
      <dgm:prSet presAssocID="{7B0C40C3-F29C-493C-ACCA-2307B04B61D2}" presName="titleText3" presStyleLbl="fgAcc2" presStyleIdx="1" presStyleCnt="2">
        <dgm:presLayoutVars>
          <dgm:chMax val="0"/>
          <dgm:chPref val="0"/>
        </dgm:presLayoutVars>
      </dgm:prSet>
      <dgm:spPr/>
    </dgm:pt>
    <dgm:pt modelId="{5BC4558F-1A79-44A1-B7D2-A29498DF9718}" type="pres">
      <dgm:prSet presAssocID="{7B0C40C3-F29C-493C-ACCA-2307B04B61D2}" presName="rootConnector3" presStyleLbl="asst1" presStyleIdx="1" presStyleCnt="2"/>
      <dgm:spPr/>
    </dgm:pt>
    <dgm:pt modelId="{0358CAB8-2487-46C4-846B-5334C28C3B28}" type="pres">
      <dgm:prSet presAssocID="{7B0C40C3-F29C-493C-ACCA-2307B04B61D2}" presName="hierChild6" presStyleCnt="0"/>
      <dgm:spPr/>
    </dgm:pt>
    <dgm:pt modelId="{7A00D956-3A2E-4452-BEC2-819CF8510CB1}" type="pres">
      <dgm:prSet presAssocID="{7B0C40C3-F29C-493C-ACCA-2307B04B61D2}" presName="hierChild7" presStyleCnt="0"/>
      <dgm:spPr/>
    </dgm:pt>
  </dgm:ptLst>
  <dgm:cxnLst>
    <dgm:cxn modelId="{33255915-52FE-4D2A-8B7F-F86ECEDCCF13}" type="presOf" srcId="{D76471FD-51B6-4501-8AAE-0D7E4240FFFB}" destId="{C2AA9CE0-2AA3-49E7-B2FF-09E6223B7363}" srcOrd="0" destOrd="0" presId="urn:microsoft.com/office/officeart/2008/layout/NameandTitleOrganizationalChart"/>
    <dgm:cxn modelId="{F4418216-CC6F-4D3D-A0A2-07B5AA6C3EBD}" type="presOf" srcId="{DD318390-9FE3-41A6-8525-7F50688BFEEA}" destId="{3946B157-1D76-47AF-878B-AF4A7E79BD30}" srcOrd="1" destOrd="0" presId="urn:microsoft.com/office/officeart/2008/layout/NameandTitleOrganizationalChart"/>
    <dgm:cxn modelId="{C20E3633-659C-421E-A3E1-D327BC248DCC}" srcId="{AC0AD578-7A2C-40B1-A4DD-06DA0CE7C0D9}" destId="{DD318390-9FE3-41A6-8525-7F50688BFEEA}" srcOrd="0" destOrd="0" parTransId="{D76471FD-51B6-4501-8AAE-0D7E4240FFFB}" sibTransId="{38E05E20-A2E8-4FDE-9FA1-75E28456531B}"/>
    <dgm:cxn modelId="{E20B8A3E-6E47-4F61-AD83-FC7AC3002974}" type="presOf" srcId="{09DB9EB3-FE5B-4149-A744-850129BD3094}" destId="{47CC54FD-440B-48D1-AD4E-79776E886538}" srcOrd="0" destOrd="0" presId="urn:microsoft.com/office/officeart/2008/layout/NameandTitleOrganizationalChart"/>
    <dgm:cxn modelId="{E02B853F-4780-436D-9A81-8F1099072D6D}" type="presOf" srcId="{7B0C40C3-F29C-493C-ACCA-2307B04B61D2}" destId="{5BC4558F-1A79-44A1-B7D2-A29498DF9718}" srcOrd="1" destOrd="0" presId="urn:microsoft.com/office/officeart/2008/layout/NameandTitleOrganizationalChart"/>
    <dgm:cxn modelId="{4ECF416A-0E66-4040-9EC7-8911658BD048}" type="presOf" srcId="{DD318390-9FE3-41A6-8525-7F50688BFEEA}" destId="{602020F3-C63E-451C-A315-0C5E7104A22F}" srcOrd="0" destOrd="0" presId="urn:microsoft.com/office/officeart/2008/layout/NameandTitleOrganizationalChart"/>
    <dgm:cxn modelId="{E5CA6051-2B24-4469-AEA5-5F5881CBAE8F}" type="presOf" srcId="{AC0AD578-7A2C-40B1-A4DD-06DA0CE7C0D9}" destId="{42A22B49-679E-4B7C-B3E4-314DCE413186}" srcOrd="0" destOrd="0" presId="urn:microsoft.com/office/officeart/2008/layout/NameandTitleOrganizationalChart"/>
    <dgm:cxn modelId="{A1AAFF99-3216-4495-908F-3AB1B6068256}" srcId="{AC0AD578-7A2C-40B1-A4DD-06DA0CE7C0D9}" destId="{7B0C40C3-F29C-493C-ACCA-2307B04B61D2}" srcOrd="1" destOrd="0" parTransId="{F5E891D3-8773-45F4-BF65-0083F75FDEE3}" sibTransId="{86A90F26-F59C-4B69-9AB9-DCC13446EFD9}"/>
    <dgm:cxn modelId="{E3558B9F-0642-43C5-BB7F-6D9789924A6F}" type="presOf" srcId="{F5E891D3-8773-45F4-BF65-0083F75FDEE3}" destId="{5EB58A14-529C-4D77-BD00-76DFF01C06A5}" srcOrd="0" destOrd="0" presId="urn:microsoft.com/office/officeart/2008/layout/NameandTitleOrganizationalChart"/>
    <dgm:cxn modelId="{C325E7A3-3E84-4C17-8947-5528C8D2E1E4}" type="presOf" srcId="{68251285-1D4F-41B6-AC98-8EA1EB6CAB49}" destId="{0C9C0367-22A9-43D0-90B0-90849221B3B3}" srcOrd="0" destOrd="0" presId="urn:microsoft.com/office/officeart/2008/layout/NameandTitleOrganizationalChart"/>
    <dgm:cxn modelId="{F6DBD9BC-C7E9-4305-9C90-4F13FF9462EB}" srcId="{09DB9EB3-FE5B-4149-A744-850129BD3094}" destId="{AC0AD578-7A2C-40B1-A4DD-06DA0CE7C0D9}" srcOrd="0" destOrd="0" parTransId="{DC20E160-3310-4CDA-AD6F-D011897EF767}" sibTransId="{68251285-1D4F-41B6-AC98-8EA1EB6CAB49}"/>
    <dgm:cxn modelId="{C049FDD0-BE65-4656-8F5A-4ACDB0F4DFF3}" type="presOf" srcId="{86A90F26-F59C-4B69-9AB9-DCC13446EFD9}" destId="{AD45C0DF-40D8-499F-89A6-BC2906BA27B4}" srcOrd="0" destOrd="0" presId="urn:microsoft.com/office/officeart/2008/layout/NameandTitleOrganizationalChart"/>
    <dgm:cxn modelId="{8E0398E9-EBE3-4661-8220-680C177DC3D9}" type="presOf" srcId="{7B0C40C3-F29C-493C-ACCA-2307B04B61D2}" destId="{F189A470-301E-4164-9369-E1DBFAEE67D1}" srcOrd="0" destOrd="0" presId="urn:microsoft.com/office/officeart/2008/layout/NameandTitleOrganizationalChart"/>
    <dgm:cxn modelId="{500B02EE-C0DC-4D81-B056-922FAC9ABFB1}" type="presOf" srcId="{AC0AD578-7A2C-40B1-A4DD-06DA0CE7C0D9}" destId="{EE5999EA-3253-495D-9135-48A8E17AE90D}" srcOrd="1" destOrd="0" presId="urn:microsoft.com/office/officeart/2008/layout/NameandTitleOrganizationalChart"/>
    <dgm:cxn modelId="{80840CF9-91DE-4B27-883A-032F1ECB7C6C}" type="presOf" srcId="{38E05E20-A2E8-4FDE-9FA1-75E28456531B}" destId="{06118597-9D95-4688-88E5-FA407AED1494}" srcOrd="0" destOrd="0" presId="urn:microsoft.com/office/officeart/2008/layout/NameandTitleOrganizationalChart"/>
    <dgm:cxn modelId="{0D8C86AC-B685-45FC-B8CB-94111545E500}" type="presParOf" srcId="{47CC54FD-440B-48D1-AD4E-79776E886538}" destId="{F8718F84-B56B-4960-B69B-4D37A79E02B3}" srcOrd="0" destOrd="0" presId="urn:microsoft.com/office/officeart/2008/layout/NameandTitleOrganizationalChart"/>
    <dgm:cxn modelId="{ADE421E0-B4C0-42D0-9C39-4F5D0EDE1747}" type="presParOf" srcId="{F8718F84-B56B-4960-B69B-4D37A79E02B3}" destId="{5210C021-9D73-448C-8465-EE9651DA1A50}" srcOrd="0" destOrd="0" presId="urn:microsoft.com/office/officeart/2008/layout/NameandTitleOrganizationalChart"/>
    <dgm:cxn modelId="{7B03E614-BA48-436A-99BE-14EB1ED08B53}" type="presParOf" srcId="{5210C021-9D73-448C-8465-EE9651DA1A50}" destId="{42A22B49-679E-4B7C-B3E4-314DCE413186}" srcOrd="0" destOrd="0" presId="urn:microsoft.com/office/officeart/2008/layout/NameandTitleOrganizationalChart"/>
    <dgm:cxn modelId="{80A2B3AE-7DA6-40CA-B405-E676CE2DA0A9}" type="presParOf" srcId="{5210C021-9D73-448C-8465-EE9651DA1A50}" destId="{0C9C0367-22A9-43D0-90B0-90849221B3B3}" srcOrd="1" destOrd="0" presId="urn:microsoft.com/office/officeart/2008/layout/NameandTitleOrganizationalChart"/>
    <dgm:cxn modelId="{C4F72F19-13BC-4F31-9EC8-8036B1629F66}" type="presParOf" srcId="{5210C021-9D73-448C-8465-EE9651DA1A50}" destId="{EE5999EA-3253-495D-9135-48A8E17AE90D}" srcOrd="2" destOrd="0" presId="urn:microsoft.com/office/officeart/2008/layout/NameandTitleOrganizationalChart"/>
    <dgm:cxn modelId="{B9CB3CF6-A58D-413B-BC2A-C4A60D50CE1F}" type="presParOf" srcId="{F8718F84-B56B-4960-B69B-4D37A79E02B3}" destId="{9C5355E8-7415-4DDB-9A33-FD7C220A60E3}" srcOrd="1" destOrd="0" presId="urn:microsoft.com/office/officeart/2008/layout/NameandTitleOrganizationalChart"/>
    <dgm:cxn modelId="{722E5B8C-4F61-4EBE-A769-7FB4D5889AFB}" type="presParOf" srcId="{F8718F84-B56B-4960-B69B-4D37A79E02B3}" destId="{C0B14A10-32FD-4A82-B59F-1A0407C0CB42}" srcOrd="2" destOrd="0" presId="urn:microsoft.com/office/officeart/2008/layout/NameandTitleOrganizationalChart"/>
    <dgm:cxn modelId="{AC966E86-D494-4A1D-975E-4BDBB6336337}" type="presParOf" srcId="{C0B14A10-32FD-4A82-B59F-1A0407C0CB42}" destId="{C2AA9CE0-2AA3-49E7-B2FF-09E6223B7363}" srcOrd="0" destOrd="0" presId="urn:microsoft.com/office/officeart/2008/layout/NameandTitleOrganizationalChart"/>
    <dgm:cxn modelId="{69D66BEC-317F-4DF7-B343-210249ACA23A}" type="presParOf" srcId="{C0B14A10-32FD-4A82-B59F-1A0407C0CB42}" destId="{D8BE15B0-F090-48B8-815C-D5FD44AA0313}" srcOrd="1" destOrd="0" presId="urn:microsoft.com/office/officeart/2008/layout/NameandTitleOrganizationalChart"/>
    <dgm:cxn modelId="{0C0F1F46-5510-40E0-96A4-5BEA14D24D3F}" type="presParOf" srcId="{D8BE15B0-F090-48B8-815C-D5FD44AA0313}" destId="{B4130957-C0CB-426F-8C52-91D1EB35CD92}" srcOrd="0" destOrd="0" presId="urn:microsoft.com/office/officeart/2008/layout/NameandTitleOrganizationalChart"/>
    <dgm:cxn modelId="{F5C975D5-96E4-4723-92A8-308A7EE8A063}" type="presParOf" srcId="{B4130957-C0CB-426F-8C52-91D1EB35CD92}" destId="{602020F3-C63E-451C-A315-0C5E7104A22F}" srcOrd="0" destOrd="0" presId="urn:microsoft.com/office/officeart/2008/layout/NameandTitleOrganizationalChart"/>
    <dgm:cxn modelId="{D6B35824-24D7-498E-8ED3-1338EB0F0862}" type="presParOf" srcId="{B4130957-C0CB-426F-8C52-91D1EB35CD92}" destId="{06118597-9D95-4688-88E5-FA407AED1494}" srcOrd="1" destOrd="0" presId="urn:microsoft.com/office/officeart/2008/layout/NameandTitleOrganizationalChart"/>
    <dgm:cxn modelId="{61031FAB-69E5-4574-90F1-EFE93AA5794A}" type="presParOf" srcId="{B4130957-C0CB-426F-8C52-91D1EB35CD92}" destId="{3946B157-1D76-47AF-878B-AF4A7E79BD30}" srcOrd="2" destOrd="0" presId="urn:microsoft.com/office/officeart/2008/layout/NameandTitleOrganizationalChart"/>
    <dgm:cxn modelId="{A777CFD9-ECC4-47E7-A1CE-25A690A9FB2D}" type="presParOf" srcId="{D8BE15B0-F090-48B8-815C-D5FD44AA0313}" destId="{DBF08BBA-0A48-4298-AEBA-642E6AD9C993}" srcOrd="1" destOrd="0" presId="urn:microsoft.com/office/officeart/2008/layout/NameandTitleOrganizationalChart"/>
    <dgm:cxn modelId="{49D4719B-AA30-4A0A-B4A7-0D249DB945EF}" type="presParOf" srcId="{D8BE15B0-F090-48B8-815C-D5FD44AA0313}" destId="{E7BE3E32-EEF6-4D69-A7E3-CC3C3527EE97}" srcOrd="2" destOrd="0" presId="urn:microsoft.com/office/officeart/2008/layout/NameandTitleOrganizationalChart"/>
    <dgm:cxn modelId="{32B438F2-19F0-4EDC-BAAC-475EEEFFF36C}" type="presParOf" srcId="{C0B14A10-32FD-4A82-B59F-1A0407C0CB42}" destId="{5EB58A14-529C-4D77-BD00-76DFF01C06A5}" srcOrd="2" destOrd="0" presId="urn:microsoft.com/office/officeart/2008/layout/NameandTitleOrganizationalChart"/>
    <dgm:cxn modelId="{19AD9D79-A716-487B-BFED-F9E4CC476D2C}" type="presParOf" srcId="{C0B14A10-32FD-4A82-B59F-1A0407C0CB42}" destId="{BB07F822-97D9-43CF-B50C-C4053407256D}" srcOrd="3" destOrd="0" presId="urn:microsoft.com/office/officeart/2008/layout/NameandTitleOrganizationalChart"/>
    <dgm:cxn modelId="{A5E6F497-35D3-4E80-BD90-C7C67B7013A8}" type="presParOf" srcId="{BB07F822-97D9-43CF-B50C-C4053407256D}" destId="{9CAEEDBF-12D3-4024-BCE3-5093A5237812}" srcOrd="0" destOrd="0" presId="urn:microsoft.com/office/officeart/2008/layout/NameandTitleOrganizationalChart"/>
    <dgm:cxn modelId="{295AE79E-1872-4C11-AAD7-B61E746F0704}" type="presParOf" srcId="{9CAEEDBF-12D3-4024-BCE3-5093A5237812}" destId="{F189A470-301E-4164-9369-E1DBFAEE67D1}" srcOrd="0" destOrd="0" presId="urn:microsoft.com/office/officeart/2008/layout/NameandTitleOrganizationalChart"/>
    <dgm:cxn modelId="{A23C0F70-1FB1-4E21-881B-0B694DCAA128}" type="presParOf" srcId="{9CAEEDBF-12D3-4024-BCE3-5093A5237812}" destId="{AD45C0DF-40D8-499F-89A6-BC2906BA27B4}" srcOrd="1" destOrd="0" presId="urn:microsoft.com/office/officeart/2008/layout/NameandTitleOrganizationalChart"/>
    <dgm:cxn modelId="{D68E3F5E-858B-43BB-9F08-7380E9CC1534}" type="presParOf" srcId="{9CAEEDBF-12D3-4024-BCE3-5093A5237812}" destId="{5BC4558F-1A79-44A1-B7D2-A29498DF9718}" srcOrd="2" destOrd="0" presId="urn:microsoft.com/office/officeart/2008/layout/NameandTitleOrganizationalChart"/>
    <dgm:cxn modelId="{2C750AA6-EDDB-4AD7-A67B-76D9828E41C1}" type="presParOf" srcId="{BB07F822-97D9-43CF-B50C-C4053407256D}" destId="{0358CAB8-2487-46C4-846B-5334C28C3B28}" srcOrd="1" destOrd="0" presId="urn:microsoft.com/office/officeart/2008/layout/NameandTitleOrganizationalChart"/>
    <dgm:cxn modelId="{E921F753-C670-40B2-A1F4-8F841564B1F4}" type="presParOf" srcId="{BB07F822-97D9-43CF-B50C-C4053407256D}" destId="{7A00D956-3A2E-4452-BEC2-819CF8510CB1}" srcOrd="2" destOrd="0" presId="urn:microsoft.com/office/officeart/2008/layout/NameandTitleOrganizational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1DE7F2E-C5F8-4846-8C04-8600CA5AC729}" type="doc">
      <dgm:prSet loTypeId="urn:microsoft.com/office/officeart/2008/layout/HorizontalMultiLevelHierarchy" loCatId="hierarchy" qsTypeId="urn:microsoft.com/office/officeart/2005/8/quickstyle/3d1" qsCatId="3D" csTypeId="urn:microsoft.com/office/officeart/2005/8/colors/accent2_5" csCatId="accent2" phldr="1"/>
      <dgm:spPr/>
      <dgm:t>
        <a:bodyPr/>
        <a:lstStyle/>
        <a:p>
          <a:endParaRPr lang="pt-PT"/>
        </a:p>
      </dgm:t>
    </dgm:pt>
    <dgm:pt modelId="{F8531C36-0748-4EBE-ADA2-D05C6E99FFDC}">
      <dgm:prSet phldrT="[Texto]"/>
      <dgm:spPr/>
      <dgm:t>
        <a:bodyPr/>
        <a:lstStyle/>
        <a:p>
          <a:r>
            <a:rPr lang="en-US" noProof="0" dirty="0"/>
            <a:t>Radiation</a:t>
          </a:r>
        </a:p>
      </dgm:t>
    </dgm:pt>
    <dgm:pt modelId="{E526B401-6873-463A-8FE8-C123C0CA58F2}" type="parTrans" cxnId="{6D0C2F03-CD36-4B79-B727-E8C93B6A9B33}">
      <dgm:prSet/>
      <dgm:spPr/>
      <dgm:t>
        <a:bodyPr/>
        <a:lstStyle/>
        <a:p>
          <a:endParaRPr lang="en-US" noProof="0" dirty="0"/>
        </a:p>
      </dgm:t>
    </dgm:pt>
    <dgm:pt modelId="{7ECF728F-8BF1-46AA-8BDE-A089AD03E286}" type="sibTrans" cxnId="{6D0C2F03-CD36-4B79-B727-E8C93B6A9B33}">
      <dgm:prSet/>
      <dgm:spPr/>
      <dgm:t>
        <a:bodyPr/>
        <a:lstStyle/>
        <a:p>
          <a:endParaRPr lang="en-US" noProof="0" dirty="0"/>
        </a:p>
      </dgm:t>
    </dgm:pt>
    <dgm:pt modelId="{CF4AF34E-280D-4322-A189-5E6B256E4A58}">
      <dgm:prSet phldrT="[Texto]"/>
      <dgm:spPr/>
      <dgm:t>
        <a:bodyPr/>
        <a:lstStyle/>
        <a:p>
          <a:r>
            <a:rPr lang="en-US" noProof="0" dirty="0"/>
            <a:t>UV-C Mercury lamp</a:t>
          </a:r>
        </a:p>
      </dgm:t>
    </dgm:pt>
    <dgm:pt modelId="{7B80E6E2-AA01-40F6-8369-9E4AA6C88889}" type="parTrans" cxnId="{C31A51DD-0925-46C9-8E42-9DECD79BE16A}">
      <dgm:prSet/>
      <dgm:spPr/>
      <dgm:t>
        <a:bodyPr/>
        <a:lstStyle/>
        <a:p>
          <a:endParaRPr lang="en-US" noProof="0" dirty="0"/>
        </a:p>
      </dgm:t>
    </dgm:pt>
    <dgm:pt modelId="{FB0265F4-03A2-444B-B0C3-2A88E8C45AB2}" type="sibTrans" cxnId="{C31A51DD-0925-46C9-8E42-9DECD79BE16A}">
      <dgm:prSet/>
      <dgm:spPr/>
      <dgm:t>
        <a:bodyPr/>
        <a:lstStyle/>
        <a:p>
          <a:endParaRPr lang="en-US" noProof="0" dirty="0"/>
        </a:p>
      </dgm:t>
    </dgm:pt>
    <dgm:pt modelId="{4DE6AA98-99FA-49C7-860B-4270DE5F1B80}">
      <dgm:prSet phldrT="[Texto]"/>
      <dgm:spPr/>
      <dgm:t>
        <a:bodyPr/>
        <a:lstStyle/>
        <a:p>
          <a:r>
            <a:rPr lang="en-US" noProof="0" dirty="0"/>
            <a:t>UV-A LED lamps</a:t>
          </a:r>
        </a:p>
      </dgm:t>
    </dgm:pt>
    <dgm:pt modelId="{6CCECC2E-2C91-4E44-94CA-BB5D1867EAC2}" type="parTrans" cxnId="{509469AD-56D2-4329-873D-952074687641}">
      <dgm:prSet/>
      <dgm:spPr/>
      <dgm:t>
        <a:bodyPr/>
        <a:lstStyle/>
        <a:p>
          <a:endParaRPr lang="en-US" noProof="0" dirty="0"/>
        </a:p>
      </dgm:t>
    </dgm:pt>
    <dgm:pt modelId="{660734E0-8418-4BC4-A5A5-4053287B4071}" type="sibTrans" cxnId="{509469AD-56D2-4329-873D-952074687641}">
      <dgm:prSet/>
      <dgm:spPr/>
      <dgm:t>
        <a:bodyPr/>
        <a:lstStyle/>
        <a:p>
          <a:endParaRPr lang="en-US" noProof="0" dirty="0"/>
        </a:p>
      </dgm:t>
    </dgm:pt>
    <dgm:pt modelId="{BECBEE3F-1D51-4D64-AA3B-53585C3C1FE9}">
      <dgm:prSet phldrT="[Texto]"/>
      <dgm:spPr/>
      <dgm:t>
        <a:bodyPr/>
        <a:lstStyle/>
        <a:p>
          <a:r>
            <a:rPr lang="en-US" noProof="0" dirty="0"/>
            <a:t>Solar light</a:t>
          </a:r>
        </a:p>
      </dgm:t>
    </dgm:pt>
    <dgm:pt modelId="{6CC3FE72-4B0A-4647-92F8-96A51D5B43BF}" type="parTrans" cxnId="{230B0DA5-71C4-4360-8720-E8D1CDE0B14C}">
      <dgm:prSet/>
      <dgm:spPr/>
      <dgm:t>
        <a:bodyPr/>
        <a:lstStyle/>
        <a:p>
          <a:endParaRPr lang="en-US" noProof="0" dirty="0"/>
        </a:p>
      </dgm:t>
    </dgm:pt>
    <dgm:pt modelId="{67B0E82C-3526-4E30-9005-16226A639280}" type="sibTrans" cxnId="{230B0DA5-71C4-4360-8720-E8D1CDE0B14C}">
      <dgm:prSet/>
      <dgm:spPr/>
      <dgm:t>
        <a:bodyPr/>
        <a:lstStyle/>
        <a:p>
          <a:endParaRPr lang="en-US" noProof="0" dirty="0"/>
        </a:p>
      </dgm:t>
    </dgm:pt>
    <dgm:pt modelId="{F660671D-A7A5-433F-B90C-5C5C74082FD4}" type="pres">
      <dgm:prSet presAssocID="{41DE7F2E-C5F8-4846-8C04-8600CA5AC729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D12CDB11-C2B8-4954-BE9C-76A89857926F}" type="pres">
      <dgm:prSet presAssocID="{F8531C36-0748-4EBE-ADA2-D05C6E99FFDC}" presName="root1" presStyleCnt="0"/>
      <dgm:spPr/>
    </dgm:pt>
    <dgm:pt modelId="{7B48A1F9-DD4B-4D5D-99B2-C54F45F96C63}" type="pres">
      <dgm:prSet presAssocID="{F8531C36-0748-4EBE-ADA2-D05C6E99FFDC}" presName="LevelOneTextNode" presStyleLbl="node0" presStyleIdx="0" presStyleCnt="1">
        <dgm:presLayoutVars>
          <dgm:chPref val="3"/>
        </dgm:presLayoutVars>
      </dgm:prSet>
      <dgm:spPr/>
    </dgm:pt>
    <dgm:pt modelId="{1470FC2B-B774-440A-B629-8F3E0FF1B738}" type="pres">
      <dgm:prSet presAssocID="{F8531C36-0748-4EBE-ADA2-D05C6E99FFDC}" presName="level2hierChild" presStyleCnt="0"/>
      <dgm:spPr/>
    </dgm:pt>
    <dgm:pt modelId="{C4E7BE1A-4E88-4D85-9C3F-2DA00B30DFD4}" type="pres">
      <dgm:prSet presAssocID="{7B80E6E2-AA01-40F6-8369-9E4AA6C88889}" presName="conn2-1" presStyleLbl="parChTrans1D2" presStyleIdx="0" presStyleCnt="3"/>
      <dgm:spPr/>
    </dgm:pt>
    <dgm:pt modelId="{468A2095-66ED-4440-BB60-DEA083BA7BE4}" type="pres">
      <dgm:prSet presAssocID="{7B80E6E2-AA01-40F6-8369-9E4AA6C88889}" presName="connTx" presStyleLbl="parChTrans1D2" presStyleIdx="0" presStyleCnt="3"/>
      <dgm:spPr/>
    </dgm:pt>
    <dgm:pt modelId="{E4AAEF86-F8B1-4C80-8ACF-D335890A7EDA}" type="pres">
      <dgm:prSet presAssocID="{CF4AF34E-280D-4322-A189-5E6B256E4A58}" presName="root2" presStyleCnt="0"/>
      <dgm:spPr/>
    </dgm:pt>
    <dgm:pt modelId="{E89908AB-2032-4846-BA4F-F84FFFF31E63}" type="pres">
      <dgm:prSet presAssocID="{CF4AF34E-280D-4322-A189-5E6B256E4A58}" presName="LevelTwoTextNode" presStyleLbl="node2" presStyleIdx="0" presStyleCnt="3">
        <dgm:presLayoutVars>
          <dgm:chPref val="3"/>
        </dgm:presLayoutVars>
      </dgm:prSet>
      <dgm:spPr/>
    </dgm:pt>
    <dgm:pt modelId="{97511189-E7E5-42FB-9B88-C8567FF2E9E5}" type="pres">
      <dgm:prSet presAssocID="{CF4AF34E-280D-4322-A189-5E6B256E4A58}" presName="level3hierChild" presStyleCnt="0"/>
      <dgm:spPr/>
    </dgm:pt>
    <dgm:pt modelId="{41FF602E-6927-4F40-9CA5-A1895B68F5F0}" type="pres">
      <dgm:prSet presAssocID="{6CCECC2E-2C91-4E44-94CA-BB5D1867EAC2}" presName="conn2-1" presStyleLbl="parChTrans1D2" presStyleIdx="1" presStyleCnt="3"/>
      <dgm:spPr/>
    </dgm:pt>
    <dgm:pt modelId="{29282295-55FC-4881-AF8B-AE47311DA474}" type="pres">
      <dgm:prSet presAssocID="{6CCECC2E-2C91-4E44-94CA-BB5D1867EAC2}" presName="connTx" presStyleLbl="parChTrans1D2" presStyleIdx="1" presStyleCnt="3"/>
      <dgm:spPr/>
    </dgm:pt>
    <dgm:pt modelId="{0F70D5FE-6B83-4441-9695-18108BDC1314}" type="pres">
      <dgm:prSet presAssocID="{4DE6AA98-99FA-49C7-860B-4270DE5F1B80}" presName="root2" presStyleCnt="0"/>
      <dgm:spPr/>
    </dgm:pt>
    <dgm:pt modelId="{AEF795C2-6423-40B3-954F-BBB77CB4EBAE}" type="pres">
      <dgm:prSet presAssocID="{4DE6AA98-99FA-49C7-860B-4270DE5F1B80}" presName="LevelTwoTextNode" presStyleLbl="node2" presStyleIdx="1" presStyleCnt="3">
        <dgm:presLayoutVars>
          <dgm:chPref val="3"/>
        </dgm:presLayoutVars>
      </dgm:prSet>
      <dgm:spPr/>
    </dgm:pt>
    <dgm:pt modelId="{59AF703A-83E4-40D0-90F1-8C78E9145AB3}" type="pres">
      <dgm:prSet presAssocID="{4DE6AA98-99FA-49C7-860B-4270DE5F1B80}" presName="level3hierChild" presStyleCnt="0"/>
      <dgm:spPr/>
    </dgm:pt>
    <dgm:pt modelId="{9B202E93-6137-4789-A7AD-DF9E3FB485EB}" type="pres">
      <dgm:prSet presAssocID="{6CC3FE72-4B0A-4647-92F8-96A51D5B43BF}" presName="conn2-1" presStyleLbl="parChTrans1D2" presStyleIdx="2" presStyleCnt="3"/>
      <dgm:spPr/>
    </dgm:pt>
    <dgm:pt modelId="{E5C0462C-9170-4DA3-87D3-D3DE63E65D30}" type="pres">
      <dgm:prSet presAssocID="{6CC3FE72-4B0A-4647-92F8-96A51D5B43BF}" presName="connTx" presStyleLbl="parChTrans1D2" presStyleIdx="2" presStyleCnt="3"/>
      <dgm:spPr/>
    </dgm:pt>
    <dgm:pt modelId="{EC36A545-5EC8-4489-AFC2-CEA16D0E86D6}" type="pres">
      <dgm:prSet presAssocID="{BECBEE3F-1D51-4D64-AA3B-53585C3C1FE9}" presName="root2" presStyleCnt="0"/>
      <dgm:spPr/>
    </dgm:pt>
    <dgm:pt modelId="{D942DA6A-EAEC-4E5C-B4FC-2FBACDA1EDE3}" type="pres">
      <dgm:prSet presAssocID="{BECBEE3F-1D51-4D64-AA3B-53585C3C1FE9}" presName="LevelTwoTextNode" presStyleLbl="node2" presStyleIdx="2" presStyleCnt="3">
        <dgm:presLayoutVars>
          <dgm:chPref val="3"/>
        </dgm:presLayoutVars>
      </dgm:prSet>
      <dgm:spPr/>
    </dgm:pt>
    <dgm:pt modelId="{42E8FC4E-2BBA-46C5-BB0B-1971C7C21B3F}" type="pres">
      <dgm:prSet presAssocID="{BECBEE3F-1D51-4D64-AA3B-53585C3C1FE9}" presName="level3hierChild" presStyleCnt="0"/>
      <dgm:spPr/>
    </dgm:pt>
  </dgm:ptLst>
  <dgm:cxnLst>
    <dgm:cxn modelId="{6D0C2F03-CD36-4B79-B727-E8C93B6A9B33}" srcId="{41DE7F2E-C5F8-4846-8C04-8600CA5AC729}" destId="{F8531C36-0748-4EBE-ADA2-D05C6E99FFDC}" srcOrd="0" destOrd="0" parTransId="{E526B401-6873-463A-8FE8-C123C0CA58F2}" sibTransId="{7ECF728F-8BF1-46AA-8BDE-A089AD03E286}"/>
    <dgm:cxn modelId="{6EEA8B27-733C-4CD4-A6F5-70986C946DD8}" type="presOf" srcId="{6CCECC2E-2C91-4E44-94CA-BB5D1867EAC2}" destId="{29282295-55FC-4881-AF8B-AE47311DA474}" srcOrd="1" destOrd="0" presId="urn:microsoft.com/office/officeart/2008/layout/HorizontalMultiLevelHierarchy"/>
    <dgm:cxn modelId="{92E32B3D-468F-4122-8A82-D6C7D1D4A4D8}" type="presOf" srcId="{BECBEE3F-1D51-4D64-AA3B-53585C3C1FE9}" destId="{D942DA6A-EAEC-4E5C-B4FC-2FBACDA1EDE3}" srcOrd="0" destOrd="0" presId="urn:microsoft.com/office/officeart/2008/layout/HorizontalMultiLevelHierarchy"/>
    <dgm:cxn modelId="{26931E40-7451-493F-8CC7-C66E53A7C4C9}" type="presOf" srcId="{4DE6AA98-99FA-49C7-860B-4270DE5F1B80}" destId="{AEF795C2-6423-40B3-954F-BBB77CB4EBAE}" srcOrd="0" destOrd="0" presId="urn:microsoft.com/office/officeart/2008/layout/HorizontalMultiLevelHierarchy"/>
    <dgm:cxn modelId="{926B046C-9E61-4C0A-A7CF-37F9D4287E12}" type="presOf" srcId="{41DE7F2E-C5F8-4846-8C04-8600CA5AC729}" destId="{F660671D-A7A5-433F-B90C-5C5C74082FD4}" srcOrd="0" destOrd="0" presId="urn:microsoft.com/office/officeart/2008/layout/HorizontalMultiLevelHierarchy"/>
    <dgm:cxn modelId="{C4230370-AD94-4200-A555-072FCBD3DC11}" type="presOf" srcId="{6CCECC2E-2C91-4E44-94CA-BB5D1867EAC2}" destId="{41FF602E-6927-4F40-9CA5-A1895B68F5F0}" srcOrd="0" destOrd="0" presId="urn:microsoft.com/office/officeart/2008/layout/HorizontalMultiLevelHierarchy"/>
    <dgm:cxn modelId="{771E4552-3988-47FF-9C3E-154612535E6C}" type="presOf" srcId="{6CC3FE72-4B0A-4647-92F8-96A51D5B43BF}" destId="{9B202E93-6137-4789-A7AD-DF9E3FB485EB}" srcOrd="0" destOrd="0" presId="urn:microsoft.com/office/officeart/2008/layout/HorizontalMultiLevelHierarchy"/>
    <dgm:cxn modelId="{60CDA459-9842-45F1-964B-1D04C33D32D6}" type="presOf" srcId="{CF4AF34E-280D-4322-A189-5E6B256E4A58}" destId="{E89908AB-2032-4846-BA4F-F84FFFF31E63}" srcOrd="0" destOrd="0" presId="urn:microsoft.com/office/officeart/2008/layout/HorizontalMultiLevelHierarchy"/>
    <dgm:cxn modelId="{230B0DA5-71C4-4360-8720-E8D1CDE0B14C}" srcId="{F8531C36-0748-4EBE-ADA2-D05C6E99FFDC}" destId="{BECBEE3F-1D51-4D64-AA3B-53585C3C1FE9}" srcOrd="2" destOrd="0" parTransId="{6CC3FE72-4B0A-4647-92F8-96A51D5B43BF}" sibTransId="{67B0E82C-3526-4E30-9005-16226A639280}"/>
    <dgm:cxn modelId="{509469AD-56D2-4329-873D-952074687641}" srcId="{F8531C36-0748-4EBE-ADA2-D05C6E99FFDC}" destId="{4DE6AA98-99FA-49C7-860B-4270DE5F1B80}" srcOrd="1" destOrd="0" parTransId="{6CCECC2E-2C91-4E44-94CA-BB5D1867EAC2}" sibTransId="{660734E0-8418-4BC4-A5A5-4053287B4071}"/>
    <dgm:cxn modelId="{635508C7-670C-49F0-9E4D-031F956DD96A}" type="presOf" srcId="{7B80E6E2-AA01-40F6-8369-9E4AA6C88889}" destId="{C4E7BE1A-4E88-4D85-9C3F-2DA00B30DFD4}" srcOrd="0" destOrd="0" presId="urn:microsoft.com/office/officeart/2008/layout/HorizontalMultiLevelHierarchy"/>
    <dgm:cxn modelId="{F3FBD6D0-24FC-4D10-B355-95B5D8207E65}" type="presOf" srcId="{7B80E6E2-AA01-40F6-8369-9E4AA6C88889}" destId="{468A2095-66ED-4440-BB60-DEA083BA7BE4}" srcOrd="1" destOrd="0" presId="urn:microsoft.com/office/officeart/2008/layout/HorizontalMultiLevelHierarchy"/>
    <dgm:cxn modelId="{C31A51DD-0925-46C9-8E42-9DECD79BE16A}" srcId="{F8531C36-0748-4EBE-ADA2-D05C6E99FFDC}" destId="{CF4AF34E-280D-4322-A189-5E6B256E4A58}" srcOrd="0" destOrd="0" parTransId="{7B80E6E2-AA01-40F6-8369-9E4AA6C88889}" sibTransId="{FB0265F4-03A2-444B-B0C3-2A88E8C45AB2}"/>
    <dgm:cxn modelId="{D06C33E3-6A38-46FD-BF10-71D63E8AFC40}" type="presOf" srcId="{6CC3FE72-4B0A-4647-92F8-96A51D5B43BF}" destId="{E5C0462C-9170-4DA3-87D3-D3DE63E65D30}" srcOrd="1" destOrd="0" presId="urn:microsoft.com/office/officeart/2008/layout/HorizontalMultiLevelHierarchy"/>
    <dgm:cxn modelId="{F78FF5EA-6EE2-43CB-A1C0-345742D2BE13}" type="presOf" srcId="{F8531C36-0748-4EBE-ADA2-D05C6E99FFDC}" destId="{7B48A1F9-DD4B-4D5D-99B2-C54F45F96C63}" srcOrd="0" destOrd="0" presId="urn:microsoft.com/office/officeart/2008/layout/HorizontalMultiLevelHierarchy"/>
    <dgm:cxn modelId="{099B3707-92EA-46FC-973A-E6DE0F77E46C}" type="presParOf" srcId="{F660671D-A7A5-433F-B90C-5C5C74082FD4}" destId="{D12CDB11-C2B8-4954-BE9C-76A89857926F}" srcOrd="0" destOrd="0" presId="urn:microsoft.com/office/officeart/2008/layout/HorizontalMultiLevelHierarchy"/>
    <dgm:cxn modelId="{37BF72BE-4904-4B44-94CD-BD4C38D43506}" type="presParOf" srcId="{D12CDB11-C2B8-4954-BE9C-76A89857926F}" destId="{7B48A1F9-DD4B-4D5D-99B2-C54F45F96C63}" srcOrd="0" destOrd="0" presId="urn:microsoft.com/office/officeart/2008/layout/HorizontalMultiLevelHierarchy"/>
    <dgm:cxn modelId="{00C90721-3FC7-4732-8B1E-62F2E3BBF542}" type="presParOf" srcId="{D12CDB11-C2B8-4954-BE9C-76A89857926F}" destId="{1470FC2B-B774-440A-B629-8F3E0FF1B738}" srcOrd="1" destOrd="0" presId="urn:microsoft.com/office/officeart/2008/layout/HorizontalMultiLevelHierarchy"/>
    <dgm:cxn modelId="{EAE91920-E906-4BF1-BB44-8E99DC0B6847}" type="presParOf" srcId="{1470FC2B-B774-440A-B629-8F3E0FF1B738}" destId="{C4E7BE1A-4E88-4D85-9C3F-2DA00B30DFD4}" srcOrd="0" destOrd="0" presId="urn:microsoft.com/office/officeart/2008/layout/HorizontalMultiLevelHierarchy"/>
    <dgm:cxn modelId="{945CB83E-595E-4671-BF7E-BD660BFBF5DC}" type="presParOf" srcId="{C4E7BE1A-4E88-4D85-9C3F-2DA00B30DFD4}" destId="{468A2095-66ED-4440-BB60-DEA083BA7BE4}" srcOrd="0" destOrd="0" presId="urn:microsoft.com/office/officeart/2008/layout/HorizontalMultiLevelHierarchy"/>
    <dgm:cxn modelId="{165791C7-AA99-48C8-91EF-7CFD4907D4B6}" type="presParOf" srcId="{1470FC2B-B774-440A-B629-8F3E0FF1B738}" destId="{E4AAEF86-F8B1-4C80-8ACF-D335890A7EDA}" srcOrd="1" destOrd="0" presId="urn:microsoft.com/office/officeart/2008/layout/HorizontalMultiLevelHierarchy"/>
    <dgm:cxn modelId="{11B40228-50E0-49E0-ACD7-63E30FC793B0}" type="presParOf" srcId="{E4AAEF86-F8B1-4C80-8ACF-D335890A7EDA}" destId="{E89908AB-2032-4846-BA4F-F84FFFF31E63}" srcOrd="0" destOrd="0" presId="urn:microsoft.com/office/officeart/2008/layout/HorizontalMultiLevelHierarchy"/>
    <dgm:cxn modelId="{5B95B1D7-AD63-41C9-996D-8164412CF937}" type="presParOf" srcId="{E4AAEF86-F8B1-4C80-8ACF-D335890A7EDA}" destId="{97511189-E7E5-42FB-9B88-C8567FF2E9E5}" srcOrd="1" destOrd="0" presId="urn:microsoft.com/office/officeart/2008/layout/HorizontalMultiLevelHierarchy"/>
    <dgm:cxn modelId="{9F4B3B50-05CA-4F21-BBAE-E3A57C541209}" type="presParOf" srcId="{1470FC2B-B774-440A-B629-8F3E0FF1B738}" destId="{41FF602E-6927-4F40-9CA5-A1895B68F5F0}" srcOrd="2" destOrd="0" presId="urn:microsoft.com/office/officeart/2008/layout/HorizontalMultiLevelHierarchy"/>
    <dgm:cxn modelId="{A57A5EEB-F35A-4431-8727-40E929F4C0A0}" type="presParOf" srcId="{41FF602E-6927-4F40-9CA5-A1895B68F5F0}" destId="{29282295-55FC-4881-AF8B-AE47311DA474}" srcOrd="0" destOrd="0" presId="urn:microsoft.com/office/officeart/2008/layout/HorizontalMultiLevelHierarchy"/>
    <dgm:cxn modelId="{A89DAC7D-84BE-445B-91DA-B019E3B18111}" type="presParOf" srcId="{1470FC2B-B774-440A-B629-8F3E0FF1B738}" destId="{0F70D5FE-6B83-4441-9695-18108BDC1314}" srcOrd="3" destOrd="0" presId="urn:microsoft.com/office/officeart/2008/layout/HorizontalMultiLevelHierarchy"/>
    <dgm:cxn modelId="{5FBD57C0-EDEA-4935-8E3E-BAA17B116311}" type="presParOf" srcId="{0F70D5FE-6B83-4441-9695-18108BDC1314}" destId="{AEF795C2-6423-40B3-954F-BBB77CB4EBAE}" srcOrd="0" destOrd="0" presId="urn:microsoft.com/office/officeart/2008/layout/HorizontalMultiLevelHierarchy"/>
    <dgm:cxn modelId="{5E5B1D70-3598-4118-AA3B-246AE97E69C7}" type="presParOf" srcId="{0F70D5FE-6B83-4441-9695-18108BDC1314}" destId="{59AF703A-83E4-40D0-90F1-8C78E9145AB3}" srcOrd="1" destOrd="0" presId="urn:microsoft.com/office/officeart/2008/layout/HorizontalMultiLevelHierarchy"/>
    <dgm:cxn modelId="{3FFB9305-F039-497A-B970-7BAA191C675C}" type="presParOf" srcId="{1470FC2B-B774-440A-B629-8F3E0FF1B738}" destId="{9B202E93-6137-4789-A7AD-DF9E3FB485EB}" srcOrd="4" destOrd="0" presId="urn:microsoft.com/office/officeart/2008/layout/HorizontalMultiLevelHierarchy"/>
    <dgm:cxn modelId="{8CB33C78-29D3-46F7-B8FC-3BB019E3F50A}" type="presParOf" srcId="{9B202E93-6137-4789-A7AD-DF9E3FB485EB}" destId="{E5C0462C-9170-4DA3-87D3-D3DE63E65D30}" srcOrd="0" destOrd="0" presId="urn:microsoft.com/office/officeart/2008/layout/HorizontalMultiLevelHierarchy"/>
    <dgm:cxn modelId="{C9E17E0C-69D5-4DC6-BCE8-9772A3BFB862}" type="presParOf" srcId="{1470FC2B-B774-440A-B629-8F3E0FF1B738}" destId="{EC36A545-5EC8-4489-AFC2-CEA16D0E86D6}" srcOrd="5" destOrd="0" presId="urn:microsoft.com/office/officeart/2008/layout/HorizontalMultiLevelHierarchy"/>
    <dgm:cxn modelId="{9CBAFEF4-656D-4F46-9F59-829B00C64294}" type="presParOf" srcId="{EC36A545-5EC8-4489-AFC2-CEA16D0E86D6}" destId="{D942DA6A-EAEC-4E5C-B4FC-2FBACDA1EDE3}" srcOrd="0" destOrd="0" presId="urn:microsoft.com/office/officeart/2008/layout/HorizontalMultiLevelHierarchy"/>
    <dgm:cxn modelId="{3F9A83E7-37B4-4071-AFBB-FDF1AAE5F22E}" type="presParOf" srcId="{EC36A545-5EC8-4489-AFC2-CEA16D0E86D6}" destId="{42E8FC4E-2BBA-46C5-BB0B-1971C7C21B3F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D06F91A-1402-4006-9782-D819695D5C7B}" type="doc">
      <dgm:prSet loTypeId="urn:microsoft.com/office/officeart/2005/8/layout/vList3" loCatId="list" qsTypeId="urn:microsoft.com/office/officeart/2005/8/quickstyle/3d1" qsCatId="3D" csTypeId="urn:microsoft.com/office/officeart/2005/8/colors/colorful4" csCatId="colorful" phldr="1"/>
      <dgm:spPr/>
    </dgm:pt>
    <dgm:pt modelId="{C82F2624-7398-47DB-B935-82AC1C43B310}">
      <dgm:prSet phldrT="[Texto]"/>
      <dgm:spPr/>
      <dgm:t>
        <a:bodyPr/>
        <a:lstStyle/>
        <a:p>
          <a:r>
            <a:rPr lang="en-US" noProof="0" dirty="0"/>
            <a:t>Iron</a:t>
          </a:r>
        </a:p>
      </dgm:t>
    </dgm:pt>
    <dgm:pt modelId="{E7ECC661-CD11-4EF4-900A-DC872A0D58D8}" type="parTrans" cxnId="{C1E0ACDC-397F-4A07-9D46-D2AFC7A8D151}">
      <dgm:prSet/>
      <dgm:spPr/>
      <dgm:t>
        <a:bodyPr/>
        <a:lstStyle/>
        <a:p>
          <a:endParaRPr lang="en-US" noProof="0" dirty="0"/>
        </a:p>
      </dgm:t>
    </dgm:pt>
    <dgm:pt modelId="{598D2AD4-8DE2-474A-8B76-EC013D367039}" type="sibTrans" cxnId="{C1E0ACDC-397F-4A07-9D46-D2AFC7A8D151}">
      <dgm:prSet/>
      <dgm:spPr/>
      <dgm:t>
        <a:bodyPr/>
        <a:lstStyle/>
        <a:p>
          <a:endParaRPr lang="en-US" noProof="0" dirty="0"/>
        </a:p>
      </dgm:t>
    </dgm:pt>
    <dgm:pt modelId="{BEC34574-6A16-436D-8F46-20FC6AFE623B}">
      <dgm:prSet phldrT="[Texto]"/>
      <dgm:spPr/>
      <dgm:t>
        <a:bodyPr/>
        <a:lstStyle/>
        <a:p>
          <a:r>
            <a:rPr lang="en-US" noProof="0" dirty="0"/>
            <a:t>Copper</a:t>
          </a:r>
        </a:p>
      </dgm:t>
    </dgm:pt>
    <dgm:pt modelId="{819DBA03-D1C3-4968-B741-42249970514B}" type="parTrans" cxnId="{BF487CB8-4DF4-4930-B7CE-370D38FEC507}">
      <dgm:prSet/>
      <dgm:spPr/>
      <dgm:t>
        <a:bodyPr/>
        <a:lstStyle/>
        <a:p>
          <a:endParaRPr lang="en-US" noProof="0" dirty="0"/>
        </a:p>
      </dgm:t>
    </dgm:pt>
    <dgm:pt modelId="{88E1D667-F45D-4418-9A55-DBD9E2107A82}" type="sibTrans" cxnId="{BF487CB8-4DF4-4930-B7CE-370D38FEC507}">
      <dgm:prSet/>
      <dgm:spPr/>
      <dgm:t>
        <a:bodyPr/>
        <a:lstStyle/>
        <a:p>
          <a:endParaRPr lang="en-US" noProof="0" dirty="0"/>
        </a:p>
      </dgm:t>
    </dgm:pt>
    <dgm:pt modelId="{B440F2DB-818E-40F1-996C-2439B7022145}">
      <dgm:prSet phldrT="[Texto]"/>
      <dgm:spPr/>
      <dgm:t>
        <a:bodyPr/>
        <a:lstStyle/>
        <a:p>
          <a:r>
            <a:rPr lang="en-US" noProof="0" dirty="0"/>
            <a:t>Cobalt</a:t>
          </a:r>
        </a:p>
      </dgm:t>
    </dgm:pt>
    <dgm:pt modelId="{E7D7A89F-688A-4CAE-9229-BC5F261A4D2C}" type="parTrans" cxnId="{A00D34B5-E207-4D82-AFF7-B098D35185B1}">
      <dgm:prSet/>
      <dgm:spPr/>
      <dgm:t>
        <a:bodyPr/>
        <a:lstStyle/>
        <a:p>
          <a:endParaRPr lang="en-US" noProof="0" dirty="0"/>
        </a:p>
      </dgm:t>
    </dgm:pt>
    <dgm:pt modelId="{3A9DCD5A-235C-4FC8-BB30-401F040473AA}" type="sibTrans" cxnId="{A00D34B5-E207-4D82-AFF7-B098D35185B1}">
      <dgm:prSet/>
      <dgm:spPr/>
      <dgm:t>
        <a:bodyPr/>
        <a:lstStyle/>
        <a:p>
          <a:endParaRPr lang="en-US" noProof="0" dirty="0"/>
        </a:p>
      </dgm:t>
    </dgm:pt>
    <dgm:pt modelId="{B91111C1-D4D3-4623-9D43-4DD4A1409F97}">
      <dgm:prSet phldrT="[Texto]"/>
      <dgm:spPr/>
      <dgm:t>
        <a:bodyPr/>
        <a:lstStyle/>
        <a:p>
          <a:r>
            <a:rPr lang="en-US" noProof="0" dirty="0"/>
            <a:t>Magnesium</a:t>
          </a:r>
        </a:p>
      </dgm:t>
    </dgm:pt>
    <dgm:pt modelId="{63E59619-7DAA-4562-A91A-0F7374CC96C2}" type="parTrans" cxnId="{B920CF3B-067B-4B4F-BEC4-96DBA7829E7B}">
      <dgm:prSet/>
      <dgm:spPr/>
      <dgm:t>
        <a:bodyPr/>
        <a:lstStyle/>
        <a:p>
          <a:endParaRPr lang="pt-PT"/>
        </a:p>
      </dgm:t>
    </dgm:pt>
    <dgm:pt modelId="{30C65689-92D7-418C-99A4-1F7DAD246381}" type="sibTrans" cxnId="{B920CF3B-067B-4B4F-BEC4-96DBA7829E7B}">
      <dgm:prSet/>
      <dgm:spPr/>
      <dgm:t>
        <a:bodyPr/>
        <a:lstStyle/>
        <a:p>
          <a:endParaRPr lang="pt-PT"/>
        </a:p>
      </dgm:t>
    </dgm:pt>
    <dgm:pt modelId="{162EC26A-D005-41CB-A5AA-3A0EE2E40D8F}">
      <dgm:prSet phldrT="[Texto]"/>
      <dgm:spPr/>
      <dgm:t>
        <a:bodyPr/>
        <a:lstStyle/>
        <a:p>
          <a:r>
            <a:rPr lang="en-US" noProof="0" dirty="0" err="1"/>
            <a:t>Manganesium</a:t>
          </a:r>
          <a:endParaRPr lang="en-US" noProof="0" dirty="0"/>
        </a:p>
      </dgm:t>
    </dgm:pt>
    <dgm:pt modelId="{93C42902-4CD5-45A6-BCCF-5683078F359F}" type="parTrans" cxnId="{640199BA-ED20-43D2-973A-46A1B7F2CA0F}">
      <dgm:prSet/>
      <dgm:spPr/>
      <dgm:t>
        <a:bodyPr/>
        <a:lstStyle/>
        <a:p>
          <a:endParaRPr lang="pt-PT"/>
        </a:p>
      </dgm:t>
    </dgm:pt>
    <dgm:pt modelId="{33FE3314-F210-4395-A3FA-E8ADAEE74994}" type="sibTrans" cxnId="{640199BA-ED20-43D2-973A-46A1B7F2CA0F}">
      <dgm:prSet/>
      <dgm:spPr/>
      <dgm:t>
        <a:bodyPr/>
        <a:lstStyle/>
        <a:p>
          <a:endParaRPr lang="pt-PT"/>
        </a:p>
      </dgm:t>
    </dgm:pt>
    <dgm:pt modelId="{E3FB1FA5-2EF7-4A72-A3B0-EE0EF2265C4C}">
      <dgm:prSet phldrT="[Texto]"/>
      <dgm:spPr/>
      <dgm:t>
        <a:bodyPr/>
        <a:lstStyle/>
        <a:p>
          <a:r>
            <a:rPr lang="en-US" noProof="0" dirty="0"/>
            <a:t>Zinc</a:t>
          </a:r>
        </a:p>
      </dgm:t>
    </dgm:pt>
    <dgm:pt modelId="{4218DAA2-67B6-4761-BB5A-4FC6313359A7}" type="parTrans" cxnId="{4D15DC17-25FD-4B4F-BEE7-00B48CDEEB90}">
      <dgm:prSet/>
      <dgm:spPr/>
      <dgm:t>
        <a:bodyPr/>
        <a:lstStyle/>
        <a:p>
          <a:endParaRPr lang="pt-PT"/>
        </a:p>
      </dgm:t>
    </dgm:pt>
    <dgm:pt modelId="{3412DD38-F107-4D79-A25C-F277FAF2F547}" type="sibTrans" cxnId="{4D15DC17-25FD-4B4F-BEE7-00B48CDEEB90}">
      <dgm:prSet/>
      <dgm:spPr/>
      <dgm:t>
        <a:bodyPr/>
        <a:lstStyle/>
        <a:p>
          <a:endParaRPr lang="pt-PT"/>
        </a:p>
      </dgm:t>
    </dgm:pt>
    <dgm:pt modelId="{FB95104C-DE33-41BD-9C6C-475F657E201C}" type="pres">
      <dgm:prSet presAssocID="{DD06F91A-1402-4006-9782-D819695D5C7B}" presName="linearFlow" presStyleCnt="0">
        <dgm:presLayoutVars>
          <dgm:dir/>
          <dgm:resizeHandles val="exact"/>
        </dgm:presLayoutVars>
      </dgm:prSet>
      <dgm:spPr/>
    </dgm:pt>
    <dgm:pt modelId="{E4A99170-E832-4A5C-95D3-AAE480755370}" type="pres">
      <dgm:prSet presAssocID="{C82F2624-7398-47DB-B935-82AC1C43B310}" presName="composite" presStyleCnt="0"/>
      <dgm:spPr/>
    </dgm:pt>
    <dgm:pt modelId="{9B63C681-1012-4D20-9EC3-7677B9F947DE}" type="pres">
      <dgm:prSet presAssocID="{C82F2624-7398-47DB-B935-82AC1C43B310}" presName="imgShp" presStyleLbl="fgImgPlace1" presStyleIdx="0" presStyleCnt="6"/>
      <dgm:spPr/>
    </dgm:pt>
    <dgm:pt modelId="{55F637E1-7099-4075-A578-5A4C4E489206}" type="pres">
      <dgm:prSet presAssocID="{C82F2624-7398-47DB-B935-82AC1C43B310}" presName="txShp" presStyleLbl="node1" presStyleIdx="0" presStyleCnt="6">
        <dgm:presLayoutVars>
          <dgm:bulletEnabled val="1"/>
        </dgm:presLayoutVars>
      </dgm:prSet>
      <dgm:spPr/>
    </dgm:pt>
    <dgm:pt modelId="{D234F991-CE51-4606-991A-67DF3311EC6D}" type="pres">
      <dgm:prSet presAssocID="{598D2AD4-8DE2-474A-8B76-EC013D367039}" presName="spacing" presStyleCnt="0"/>
      <dgm:spPr/>
    </dgm:pt>
    <dgm:pt modelId="{5C217555-EAB9-4E0D-9000-A9111EB7990B}" type="pres">
      <dgm:prSet presAssocID="{BEC34574-6A16-436D-8F46-20FC6AFE623B}" presName="composite" presStyleCnt="0"/>
      <dgm:spPr/>
    </dgm:pt>
    <dgm:pt modelId="{A6F0C1C9-4A99-47AF-A2F6-569D618E21D7}" type="pres">
      <dgm:prSet presAssocID="{BEC34574-6A16-436D-8F46-20FC6AFE623B}" presName="imgShp" presStyleLbl="fgImgPlace1" presStyleIdx="1" presStyleCnt="6"/>
      <dgm:spPr/>
    </dgm:pt>
    <dgm:pt modelId="{8CE33190-5AE8-41D6-981A-88DD3AF239D4}" type="pres">
      <dgm:prSet presAssocID="{BEC34574-6A16-436D-8F46-20FC6AFE623B}" presName="txShp" presStyleLbl="node1" presStyleIdx="1" presStyleCnt="6">
        <dgm:presLayoutVars>
          <dgm:bulletEnabled val="1"/>
        </dgm:presLayoutVars>
      </dgm:prSet>
      <dgm:spPr/>
    </dgm:pt>
    <dgm:pt modelId="{52066208-6FC2-4408-B810-44A751C310D9}" type="pres">
      <dgm:prSet presAssocID="{88E1D667-F45D-4418-9A55-DBD9E2107A82}" presName="spacing" presStyleCnt="0"/>
      <dgm:spPr/>
    </dgm:pt>
    <dgm:pt modelId="{B668A1A5-1B3C-4F4F-AE9C-84271F933CD6}" type="pres">
      <dgm:prSet presAssocID="{B440F2DB-818E-40F1-996C-2439B7022145}" presName="composite" presStyleCnt="0"/>
      <dgm:spPr/>
    </dgm:pt>
    <dgm:pt modelId="{2FA2BA0D-E0C8-4FDF-9678-30E1BCA236BA}" type="pres">
      <dgm:prSet presAssocID="{B440F2DB-818E-40F1-996C-2439B7022145}" presName="imgShp" presStyleLbl="fgImgPlace1" presStyleIdx="2" presStyleCnt="6"/>
      <dgm:spPr/>
    </dgm:pt>
    <dgm:pt modelId="{04186C81-F10F-4D54-AA61-138F59B0C114}" type="pres">
      <dgm:prSet presAssocID="{B440F2DB-818E-40F1-996C-2439B7022145}" presName="txShp" presStyleLbl="node1" presStyleIdx="2" presStyleCnt="6">
        <dgm:presLayoutVars>
          <dgm:bulletEnabled val="1"/>
        </dgm:presLayoutVars>
      </dgm:prSet>
      <dgm:spPr/>
    </dgm:pt>
    <dgm:pt modelId="{02E7DA83-8E6A-45D4-BCFC-FA21DD5B6FE5}" type="pres">
      <dgm:prSet presAssocID="{3A9DCD5A-235C-4FC8-BB30-401F040473AA}" presName="spacing" presStyleCnt="0"/>
      <dgm:spPr/>
    </dgm:pt>
    <dgm:pt modelId="{6EB0646A-2919-47F7-AD24-6621AD6B533E}" type="pres">
      <dgm:prSet presAssocID="{B91111C1-D4D3-4623-9D43-4DD4A1409F97}" presName="composite" presStyleCnt="0"/>
      <dgm:spPr/>
    </dgm:pt>
    <dgm:pt modelId="{63F1B300-5077-48F5-BF64-2C51608D0260}" type="pres">
      <dgm:prSet presAssocID="{B91111C1-D4D3-4623-9D43-4DD4A1409F97}" presName="imgShp" presStyleLbl="fgImgPlace1" presStyleIdx="3" presStyleCnt="6"/>
      <dgm:spPr/>
    </dgm:pt>
    <dgm:pt modelId="{20078C7B-A6AB-419F-9747-B2E0AC96BBC3}" type="pres">
      <dgm:prSet presAssocID="{B91111C1-D4D3-4623-9D43-4DD4A1409F97}" presName="txShp" presStyleLbl="node1" presStyleIdx="3" presStyleCnt="6">
        <dgm:presLayoutVars>
          <dgm:bulletEnabled val="1"/>
        </dgm:presLayoutVars>
      </dgm:prSet>
      <dgm:spPr/>
    </dgm:pt>
    <dgm:pt modelId="{62D74DDE-FB80-4F44-8CC2-5A8646701D3C}" type="pres">
      <dgm:prSet presAssocID="{30C65689-92D7-418C-99A4-1F7DAD246381}" presName="spacing" presStyleCnt="0"/>
      <dgm:spPr/>
    </dgm:pt>
    <dgm:pt modelId="{5C351451-CE44-4C62-A9BA-13BBB80A60F0}" type="pres">
      <dgm:prSet presAssocID="{162EC26A-D005-41CB-A5AA-3A0EE2E40D8F}" presName="composite" presStyleCnt="0"/>
      <dgm:spPr/>
    </dgm:pt>
    <dgm:pt modelId="{7D2F6AC6-63AE-409B-8368-787247FA3A9F}" type="pres">
      <dgm:prSet presAssocID="{162EC26A-D005-41CB-A5AA-3A0EE2E40D8F}" presName="imgShp" presStyleLbl="fgImgPlace1" presStyleIdx="4" presStyleCnt="6"/>
      <dgm:spPr/>
    </dgm:pt>
    <dgm:pt modelId="{9789C84D-4A1D-49C1-AC33-DA4DDCD82EC2}" type="pres">
      <dgm:prSet presAssocID="{162EC26A-D005-41CB-A5AA-3A0EE2E40D8F}" presName="txShp" presStyleLbl="node1" presStyleIdx="4" presStyleCnt="6">
        <dgm:presLayoutVars>
          <dgm:bulletEnabled val="1"/>
        </dgm:presLayoutVars>
      </dgm:prSet>
      <dgm:spPr/>
    </dgm:pt>
    <dgm:pt modelId="{05C20BCB-3BA7-432B-9E02-10D11296AB26}" type="pres">
      <dgm:prSet presAssocID="{33FE3314-F210-4395-A3FA-E8ADAEE74994}" presName="spacing" presStyleCnt="0"/>
      <dgm:spPr/>
    </dgm:pt>
    <dgm:pt modelId="{3A1B5381-388B-4FF2-BCBE-3D618C5D5AC7}" type="pres">
      <dgm:prSet presAssocID="{E3FB1FA5-2EF7-4A72-A3B0-EE0EF2265C4C}" presName="composite" presStyleCnt="0"/>
      <dgm:spPr/>
    </dgm:pt>
    <dgm:pt modelId="{58705234-743B-4EA1-B53E-C3E553C01243}" type="pres">
      <dgm:prSet presAssocID="{E3FB1FA5-2EF7-4A72-A3B0-EE0EF2265C4C}" presName="imgShp" presStyleLbl="fgImgPlace1" presStyleIdx="5" presStyleCnt="6"/>
      <dgm:spPr/>
    </dgm:pt>
    <dgm:pt modelId="{E5590135-A58F-48BB-9EF5-F4DD482F5B97}" type="pres">
      <dgm:prSet presAssocID="{E3FB1FA5-2EF7-4A72-A3B0-EE0EF2265C4C}" presName="txShp" presStyleLbl="node1" presStyleIdx="5" presStyleCnt="6">
        <dgm:presLayoutVars>
          <dgm:bulletEnabled val="1"/>
        </dgm:presLayoutVars>
      </dgm:prSet>
      <dgm:spPr/>
    </dgm:pt>
  </dgm:ptLst>
  <dgm:cxnLst>
    <dgm:cxn modelId="{4D15DC17-25FD-4B4F-BEE7-00B48CDEEB90}" srcId="{DD06F91A-1402-4006-9782-D819695D5C7B}" destId="{E3FB1FA5-2EF7-4A72-A3B0-EE0EF2265C4C}" srcOrd="5" destOrd="0" parTransId="{4218DAA2-67B6-4761-BB5A-4FC6313359A7}" sibTransId="{3412DD38-F107-4D79-A25C-F277FAF2F547}"/>
    <dgm:cxn modelId="{B920CF3B-067B-4B4F-BEC4-96DBA7829E7B}" srcId="{DD06F91A-1402-4006-9782-D819695D5C7B}" destId="{B91111C1-D4D3-4623-9D43-4DD4A1409F97}" srcOrd="3" destOrd="0" parTransId="{63E59619-7DAA-4562-A91A-0F7374CC96C2}" sibTransId="{30C65689-92D7-418C-99A4-1F7DAD246381}"/>
    <dgm:cxn modelId="{1CF1EE63-7547-4154-9058-B9A6C9483B2D}" type="presOf" srcId="{DD06F91A-1402-4006-9782-D819695D5C7B}" destId="{FB95104C-DE33-41BD-9C6C-475F657E201C}" srcOrd="0" destOrd="0" presId="urn:microsoft.com/office/officeart/2005/8/layout/vList3"/>
    <dgm:cxn modelId="{97BD256A-8C1B-4076-ACB0-5BD3CD39B4D6}" type="presOf" srcId="{162EC26A-D005-41CB-A5AA-3A0EE2E40D8F}" destId="{9789C84D-4A1D-49C1-AC33-DA4DDCD82EC2}" srcOrd="0" destOrd="0" presId="urn:microsoft.com/office/officeart/2005/8/layout/vList3"/>
    <dgm:cxn modelId="{7B24ED6E-4955-44A4-B97C-AC9EBB38DD2D}" type="presOf" srcId="{B440F2DB-818E-40F1-996C-2439B7022145}" destId="{04186C81-F10F-4D54-AA61-138F59B0C114}" srcOrd="0" destOrd="0" presId="urn:microsoft.com/office/officeart/2005/8/layout/vList3"/>
    <dgm:cxn modelId="{E6D28772-87A9-43BA-A424-90B6AC82A081}" type="presOf" srcId="{B91111C1-D4D3-4623-9D43-4DD4A1409F97}" destId="{20078C7B-A6AB-419F-9747-B2E0AC96BBC3}" srcOrd="0" destOrd="0" presId="urn:microsoft.com/office/officeart/2005/8/layout/vList3"/>
    <dgm:cxn modelId="{E7D0D583-E415-4005-B594-0CC89497BB97}" type="presOf" srcId="{E3FB1FA5-2EF7-4A72-A3B0-EE0EF2265C4C}" destId="{E5590135-A58F-48BB-9EF5-F4DD482F5B97}" srcOrd="0" destOrd="0" presId="urn:microsoft.com/office/officeart/2005/8/layout/vList3"/>
    <dgm:cxn modelId="{94349AB1-8855-4B59-83FA-F0FCE9DDFE04}" type="presOf" srcId="{BEC34574-6A16-436D-8F46-20FC6AFE623B}" destId="{8CE33190-5AE8-41D6-981A-88DD3AF239D4}" srcOrd="0" destOrd="0" presId="urn:microsoft.com/office/officeart/2005/8/layout/vList3"/>
    <dgm:cxn modelId="{A00D34B5-E207-4D82-AFF7-B098D35185B1}" srcId="{DD06F91A-1402-4006-9782-D819695D5C7B}" destId="{B440F2DB-818E-40F1-996C-2439B7022145}" srcOrd="2" destOrd="0" parTransId="{E7D7A89F-688A-4CAE-9229-BC5F261A4D2C}" sibTransId="{3A9DCD5A-235C-4FC8-BB30-401F040473AA}"/>
    <dgm:cxn modelId="{BF487CB8-4DF4-4930-B7CE-370D38FEC507}" srcId="{DD06F91A-1402-4006-9782-D819695D5C7B}" destId="{BEC34574-6A16-436D-8F46-20FC6AFE623B}" srcOrd="1" destOrd="0" parTransId="{819DBA03-D1C3-4968-B741-42249970514B}" sibTransId="{88E1D667-F45D-4418-9A55-DBD9E2107A82}"/>
    <dgm:cxn modelId="{640199BA-ED20-43D2-973A-46A1B7F2CA0F}" srcId="{DD06F91A-1402-4006-9782-D819695D5C7B}" destId="{162EC26A-D005-41CB-A5AA-3A0EE2E40D8F}" srcOrd="4" destOrd="0" parTransId="{93C42902-4CD5-45A6-BCCF-5683078F359F}" sibTransId="{33FE3314-F210-4395-A3FA-E8ADAEE74994}"/>
    <dgm:cxn modelId="{C250A5C2-1688-4070-BE56-086C53FBDFCD}" type="presOf" srcId="{C82F2624-7398-47DB-B935-82AC1C43B310}" destId="{55F637E1-7099-4075-A578-5A4C4E489206}" srcOrd="0" destOrd="0" presId="urn:microsoft.com/office/officeart/2005/8/layout/vList3"/>
    <dgm:cxn modelId="{C1E0ACDC-397F-4A07-9D46-D2AFC7A8D151}" srcId="{DD06F91A-1402-4006-9782-D819695D5C7B}" destId="{C82F2624-7398-47DB-B935-82AC1C43B310}" srcOrd="0" destOrd="0" parTransId="{E7ECC661-CD11-4EF4-900A-DC872A0D58D8}" sibTransId="{598D2AD4-8DE2-474A-8B76-EC013D367039}"/>
    <dgm:cxn modelId="{9548990F-B2C9-40D1-9813-70D0CF1D5761}" type="presParOf" srcId="{FB95104C-DE33-41BD-9C6C-475F657E201C}" destId="{E4A99170-E832-4A5C-95D3-AAE480755370}" srcOrd="0" destOrd="0" presId="urn:microsoft.com/office/officeart/2005/8/layout/vList3"/>
    <dgm:cxn modelId="{93FFF855-2BEC-4491-BCE0-17C7C2A370A7}" type="presParOf" srcId="{E4A99170-E832-4A5C-95D3-AAE480755370}" destId="{9B63C681-1012-4D20-9EC3-7677B9F947DE}" srcOrd="0" destOrd="0" presId="urn:microsoft.com/office/officeart/2005/8/layout/vList3"/>
    <dgm:cxn modelId="{922156B1-C378-4572-B8BE-6192ECB784E2}" type="presParOf" srcId="{E4A99170-E832-4A5C-95D3-AAE480755370}" destId="{55F637E1-7099-4075-A578-5A4C4E489206}" srcOrd="1" destOrd="0" presId="urn:microsoft.com/office/officeart/2005/8/layout/vList3"/>
    <dgm:cxn modelId="{3955A1C4-96D0-41F3-A572-1B84886B52B6}" type="presParOf" srcId="{FB95104C-DE33-41BD-9C6C-475F657E201C}" destId="{D234F991-CE51-4606-991A-67DF3311EC6D}" srcOrd="1" destOrd="0" presId="urn:microsoft.com/office/officeart/2005/8/layout/vList3"/>
    <dgm:cxn modelId="{79ED882B-763E-4157-A707-BD587ADDC861}" type="presParOf" srcId="{FB95104C-DE33-41BD-9C6C-475F657E201C}" destId="{5C217555-EAB9-4E0D-9000-A9111EB7990B}" srcOrd="2" destOrd="0" presId="urn:microsoft.com/office/officeart/2005/8/layout/vList3"/>
    <dgm:cxn modelId="{007C578E-EC4D-4ABB-8CA4-629527DC062B}" type="presParOf" srcId="{5C217555-EAB9-4E0D-9000-A9111EB7990B}" destId="{A6F0C1C9-4A99-47AF-A2F6-569D618E21D7}" srcOrd="0" destOrd="0" presId="urn:microsoft.com/office/officeart/2005/8/layout/vList3"/>
    <dgm:cxn modelId="{4978470C-E5ED-478E-B3F8-93EF8F41D537}" type="presParOf" srcId="{5C217555-EAB9-4E0D-9000-A9111EB7990B}" destId="{8CE33190-5AE8-41D6-981A-88DD3AF239D4}" srcOrd="1" destOrd="0" presId="urn:microsoft.com/office/officeart/2005/8/layout/vList3"/>
    <dgm:cxn modelId="{0AF8DB62-FD60-4F2E-B938-2F644C98A007}" type="presParOf" srcId="{FB95104C-DE33-41BD-9C6C-475F657E201C}" destId="{52066208-6FC2-4408-B810-44A751C310D9}" srcOrd="3" destOrd="0" presId="urn:microsoft.com/office/officeart/2005/8/layout/vList3"/>
    <dgm:cxn modelId="{499FE373-BD95-44DC-8014-C2E5EF786807}" type="presParOf" srcId="{FB95104C-DE33-41BD-9C6C-475F657E201C}" destId="{B668A1A5-1B3C-4F4F-AE9C-84271F933CD6}" srcOrd="4" destOrd="0" presId="urn:microsoft.com/office/officeart/2005/8/layout/vList3"/>
    <dgm:cxn modelId="{9806CA39-D610-43A8-AD82-542875A88F71}" type="presParOf" srcId="{B668A1A5-1B3C-4F4F-AE9C-84271F933CD6}" destId="{2FA2BA0D-E0C8-4FDF-9678-30E1BCA236BA}" srcOrd="0" destOrd="0" presId="urn:microsoft.com/office/officeart/2005/8/layout/vList3"/>
    <dgm:cxn modelId="{79D36CF6-C760-4226-82C0-0AABA570524B}" type="presParOf" srcId="{B668A1A5-1B3C-4F4F-AE9C-84271F933CD6}" destId="{04186C81-F10F-4D54-AA61-138F59B0C114}" srcOrd="1" destOrd="0" presId="urn:microsoft.com/office/officeart/2005/8/layout/vList3"/>
    <dgm:cxn modelId="{4267B35A-1263-4027-9E6A-705051832A28}" type="presParOf" srcId="{FB95104C-DE33-41BD-9C6C-475F657E201C}" destId="{02E7DA83-8E6A-45D4-BCFC-FA21DD5B6FE5}" srcOrd="5" destOrd="0" presId="urn:microsoft.com/office/officeart/2005/8/layout/vList3"/>
    <dgm:cxn modelId="{DF73E394-162B-4B8C-B144-C4D55E246FFD}" type="presParOf" srcId="{FB95104C-DE33-41BD-9C6C-475F657E201C}" destId="{6EB0646A-2919-47F7-AD24-6621AD6B533E}" srcOrd="6" destOrd="0" presId="urn:microsoft.com/office/officeart/2005/8/layout/vList3"/>
    <dgm:cxn modelId="{3899942C-81A1-43C1-9F53-D49936127F62}" type="presParOf" srcId="{6EB0646A-2919-47F7-AD24-6621AD6B533E}" destId="{63F1B300-5077-48F5-BF64-2C51608D0260}" srcOrd="0" destOrd="0" presId="urn:microsoft.com/office/officeart/2005/8/layout/vList3"/>
    <dgm:cxn modelId="{FB5F8075-7681-4C53-8537-B8D990EEEAED}" type="presParOf" srcId="{6EB0646A-2919-47F7-AD24-6621AD6B533E}" destId="{20078C7B-A6AB-419F-9747-B2E0AC96BBC3}" srcOrd="1" destOrd="0" presId="urn:microsoft.com/office/officeart/2005/8/layout/vList3"/>
    <dgm:cxn modelId="{007C061D-53DA-432E-BEFB-E45BA4B7CEF8}" type="presParOf" srcId="{FB95104C-DE33-41BD-9C6C-475F657E201C}" destId="{62D74DDE-FB80-4F44-8CC2-5A8646701D3C}" srcOrd="7" destOrd="0" presId="urn:microsoft.com/office/officeart/2005/8/layout/vList3"/>
    <dgm:cxn modelId="{F8D26688-8CD5-4E94-A609-F325878F656E}" type="presParOf" srcId="{FB95104C-DE33-41BD-9C6C-475F657E201C}" destId="{5C351451-CE44-4C62-A9BA-13BBB80A60F0}" srcOrd="8" destOrd="0" presId="urn:microsoft.com/office/officeart/2005/8/layout/vList3"/>
    <dgm:cxn modelId="{91932F14-5EA1-4B4B-9693-91B5FEE73A19}" type="presParOf" srcId="{5C351451-CE44-4C62-A9BA-13BBB80A60F0}" destId="{7D2F6AC6-63AE-409B-8368-787247FA3A9F}" srcOrd="0" destOrd="0" presId="urn:microsoft.com/office/officeart/2005/8/layout/vList3"/>
    <dgm:cxn modelId="{16DD23FD-8166-4EA2-8A06-5577F256ED1B}" type="presParOf" srcId="{5C351451-CE44-4C62-A9BA-13BBB80A60F0}" destId="{9789C84D-4A1D-49C1-AC33-DA4DDCD82EC2}" srcOrd="1" destOrd="0" presId="urn:microsoft.com/office/officeart/2005/8/layout/vList3"/>
    <dgm:cxn modelId="{7CABBB2E-6486-4217-B730-523C52D6C04B}" type="presParOf" srcId="{FB95104C-DE33-41BD-9C6C-475F657E201C}" destId="{05C20BCB-3BA7-432B-9E02-10D11296AB26}" srcOrd="9" destOrd="0" presId="urn:microsoft.com/office/officeart/2005/8/layout/vList3"/>
    <dgm:cxn modelId="{1CE2C36F-CC69-4878-A5CF-BF966527E2D2}" type="presParOf" srcId="{FB95104C-DE33-41BD-9C6C-475F657E201C}" destId="{3A1B5381-388B-4FF2-BCBE-3D618C5D5AC7}" srcOrd="10" destOrd="0" presId="urn:microsoft.com/office/officeart/2005/8/layout/vList3"/>
    <dgm:cxn modelId="{00C2B158-AEB0-4739-95A4-C9D9BE554238}" type="presParOf" srcId="{3A1B5381-388B-4FF2-BCBE-3D618C5D5AC7}" destId="{58705234-743B-4EA1-B53E-C3E553C01243}" srcOrd="0" destOrd="0" presId="urn:microsoft.com/office/officeart/2005/8/layout/vList3"/>
    <dgm:cxn modelId="{2E3950A8-6B38-4EE6-995C-6A376B7593F4}" type="presParOf" srcId="{3A1B5381-388B-4FF2-BCBE-3D618C5D5AC7}" destId="{E5590135-A58F-48BB-9EF5-F4DD482F5B9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876CF95-4522-4C6C-92D9-DE482E8970D1}" type="doc">
      <dgm:prSet loTypeId="urn:microsoft.com/office/officeart/2005/8/layout/vList3" loCatId="list" qsTypeId="urn:microsoft.com/office/officeart/2005/8/quickstyle/3d1" qsCatId="3D" csTypeId="urn:microsoft.com/office/officeart/2005/8/colors/accent4_2" csCatId="accent4" phldr="1"/>
      <dgm:spPr/>
    </dgm:pt>
    <dgm:pt modelId="{8B2F86FF-6BB6-41DA-86FE-30AAC1214874}">
      <dgm:prSet phldrT="[Texto]"/>
      <dgm:spPr/>
      <dgm:t>
        <a:bodyPr/>
        <a:lstStyle/>
        <a:p>
          <a:r>
            <a:rPr lang="pt-PT" dirty="0" err="1"/>
            <a:t>Oxalate</a:t>
          </a:r>
          <a:endParaRPr lang="pt-PT" dirty="0"/>
        </a:p>
      </dgm:t>
    </dgm:pt>
    <dgm:pt modelId="{A30240E5-9CFB-43AB-A193-BF5A3526D9CC}" type="parTrans" cxnId="{5D05D89C-EB55-41A7-AAD6-2E2E0E2B35E4}">
      <dgm:prSet/>
      <dgm:spPr/>
      <dgm:t>
        <a:bodyPr/>
        <a:lstStyle/>
        <a:p>
          <a:endParaRPr lang="pt-PT"/>
        </a:p>
      </dgm:t>
    </dgm:pt>
    <dgm:pt modelId="{424F6C69-432B-4CD5-A372-D0F485C294E6}" type="sibTrans" cxnId="{5D05D89C-EB55-41A7-AAD6-2E2E0E2B35E4}">
      <dgm:prSet/>
      <dgm:spPr/>
      <dgm:t>
        <a:bodyPr/>
        <a:lstStyle/>
        <a:p>
          <a:endParaRPr lang="pt-PT"/>
        </a:p>
      </dgm:t>
    </dgm:pt>
    <dgm:pt modelId="{BF9E3496-B4D5-4D1E-9D7A-D95093FAE204}">
      <dgm:prSet phldrT="[Texto]"/>
      <dgm:spPr/>
      <dgm:t>
        <a:bodyPr/>
        <a:lstStyle/>
        <a:p>
          <a:r>
            <a:rPr lang="pt-PT" dirty="0"/>
            <a:t>EDDS</a:t>
          </a:r>
        </a:p>
      </dgm:t>
    </dgm:pt>
    <dgm:pt modelId="{E4D4D115-CA04-45BF-A21A-6C020FB760DE}" type="parTrans" cxnId="{6CAD61B0-BFE9-49DE-A068-81E2E2831F1A}">
      <dgm:prSet/>
      <dgm:spPr/>
      <dgm:t>
        <a:bodyPr/>
        <a:lstStyle/>
        <a:p>
          <a:endParaRPr lang="pt-PT"/>
        </a:p>
      </dgm:t>
    </dgm:pt>
    <dgm:pt modelId="{81AE300D-C093-4039-8C4B-AB1D5F047B29}" type="sibTrans" cxnId="{6CAD61B0-BFE9-49DE-A068-81E2E2831F1A}">
      <dgm:prSet/>
      <dgm:spPr/>
      <dgm:t>
        <a:bodyPr/>
        <a:lstStyle/>
        <a:p>
          <a:endParaRPr lang="pt-PT"/>
        </a:p>
      </dgm:t>
    </dgm:pt>
    <dgm:pt modelId="{B78D0BCA-0C1F-4299-8867-F931C12B34EA}">
      <dgm:prSet phldrT="[Texto]"/>
      <dgm:spPr/>
      <dgm:t>
        <a:bodyPr/>
        <a:lstStyle/>
        <a:p>
          <a:r>
            <a:rPr lang="pt-PT" dirty="0"/>
            <a:t>EDTA</a:t>
          </a:r>
        </a:p>
      </dgm:t>
    </dgm:pt>
    <dgm:pt modelId="{6D1A1AB6-627C-4727-B69A-54748AC0128E}" type="parTrans" cxnId="{98F53440-F118-489A-A012-97A4AA74C6B6}">
      <dgm:prSet/>
      <dgm:spPr/>
      <dgm:t>
        <a:bodyPr/>
        <a:lstStyle/>
        <a:p>
          <a:endParaRPr lang="pt-PT"/>
        </a:p>
      </dgm:t>
    </dgm:pt>
    <dgm:pt modelId="{7A2118C8-CA11-4745-B12D-40EA05BE6567}" type="sibTrans" cxnId="{98F53440-F118-489A-A012-97A4AA74C6B6}">
      <dgm:prSet/>
      <dgm:spPr/>
      <dgm:t>
        <a:bodyPr/>
        <a:lstStyle/>
        <a:p>
          <a:endParaRPr lang="pt-PT"/>
        </a:p>
      </dgm:t>
    </dgm:pt>
    <dgm:pt modelId="{E9F15064-034F-4E1E-AE86-E2BDFFA37797}">
      <dgm:prSet phldrT="[Texto]"/>
      <dgm:spPr/>
      <dgm:t>
        <a:bodyPr/>
        <a:lstStyle/>
        <a:p>
          <a:r>
            <a:rPr lang="pt-PT" dirty="0"/>
            <a:t>NTA</a:t>
          </a:r>
        </a:p>
      </dgm:t>
    </dgm:pt>
    <dgm:pt modelId="{A56BD922-85D6-4C86-B861-25CDE5F8213D}" type="parTrans" cxnId="{3B231AB9-46DF-4329-9189-037AE5F93189}">
      <dgm:prSet/>
      <dgm:spPr/>
      <dgm:t>
        <a:bodyPr/>
        <a:lstStyle/>
        <a:p>
          <a:endParaRPr lang="pt-PT"/>
        </a:p>
      </dgm:t>
    </dgm:pt>
    <dgm:pt modelId="{AAE1931A-D46A-42CE-B956-1817E46B49FF}" type="sibTrans" cxnId="{3B231AB9-46DF-4329-9189-037AE5F93189}">
      <dgm:prSet/>
      <dgm:spPr/>
      <dgm:t>
        <a:bodyPr/>
        <a:lstStyle/>
        <a:p>
          <a:endParaRPr lang="pt-PT"/>
        </a:p>
      </dgm:t>
    </dgm:pt>
    <dgm:pt modelId="{D5E42115-1175-4245-A1F9-79CBE5E91BD5}" type="pres">
      <dgm:prSet presAssocID="{9876CF95-4522-4C6C-92D9-DE482E8970D1}" presName="linearFlow" presStyleCnt="0">
        <dgm:presLayoutVars>
          <dgm:dir/>
          <dgm:resizeHandles val="exact"/>
        </dgm:presLayoutVars>
      </dgm:prSet>
      <dgm:spPr/>
    </dgm:pt>
    <dgm:pt modelId="{95050628-AE55-48F7-A74B-50C7318117B6}" type="pres">
      <dgm:prSet presAssocID="{8B2F86FF-6BB6-41DA-86FE-30AAC1214874}" presName="composite" presStyleCnt="0"/>
      <dgm:spPr/>
    </dgm:pt>
    <dgm:pt modelId="{23B23728-F48E-4683-9796-85AD4F90E7E3}" type="pres">
      <dgm:prSet presAssocID="{8B2F86FF-6BB6-41DA-86FE-30AAC1214874}" presName="imgShp" presStyleLbl="fgImgPlace1" presStyleIdx="0" presStyleCnt="4"/>
      <dgm:spPr/>
    </dgm:pt>
    <dgm:pt modelId="{088E790D-1251-46F3-A073-2F59254CF38D}" type="pres">
      <dgm:prSet presAssocID="{8B2F86FF-6BB6-41DA-86FE-30AAC1214874}" presName="txShp" presStyleLbl="node1" presStyleIdx="0" presStyleCnt="4">
        <dgm:presLayoutVars>
          <dgm:bulletEnabled val="1"/>
        </dgm:presLayoutVars>
      </dgm:prSet>
      <dgm:spPr/>
    </dgm:pt>
    <dgm:pt modelId="{3DB6FAFE-5DEF-4793-A543-642BCD1456C3}" type="pres">
      <dgm:prSet presAssocID="{424F6C69-432B-4CD5-A372-D0F485C294E6}" presName="spacing" presStyleCnt="0"/>
      <dgm:spPr/>
    </dgm:pt>
    <dgm:pt modelId="{AFD0DC7C-4559-41C3-B36B-13339546E700}" type="pres">
      <dgm:prSet presAssocID="{BF9E3496-B4D5-4D1E-9D7A-D95093FAE204}" presName="composite" presStyleCnt="0"/>
      <dgm:spPr/>
    </dgm:pt>
    <dgm:pt modelId="{F73C30DC-BFB9-45B4-B252-749A9D3A5C76}" type="pres">
      <dgm:prSet presAssocID="{BF9E3496-B4D5-4D1E-9D7A-D95093FAE204}" presName="imgShp" presStyleLbl="fgImgPlace1" presStyleIdx="1" presStyleCnt="4"/>
      <dgm:spPr/>
    </dgm:pt>
    <dgm:pt modelId="{A5040D25-E733-495C-A197-11CFB1BF98EE}" type="pres">
      <dgm:prSet presAssocID="{BF9E3496-B4D5-4D1E-9D7A-D95093FAE204}" presName="txShp" presStyleLbl="node1" presStyleIdx="1" presStyleCnt="4">
        <dgm:presLayoutVars>
          <dgm:bulletEnabled val="1"/>
        </dgm:presLayoutVars>
      </dgm:prSet>
      <dgm:spPr/>
    </dgm:pt>
    <dgm:pt modelId="{8DA15852-E051-4C6B-97C7-C703D5993292}" type="pres">
      <dgm:prSet presAssocID="{81AE300D-C093-4039-8C4B-AB1D5F047B29}" presName="spacing" presStyleCnt="0"/>
      <dgm:spPr/>
    </dgm:pt>
    <dgm:pt modelId="{54049107-5593-4088-A485-E4DEB22C25B2}" type="pres">
      <dgm:prSet presAssocID="{B78D0BCA-0C1F-4299-8867-F931C12B34EA}" presName="composite" presStyleCnt="0"/>
      <dgm:spPr/>
    </dgm:pt>
    <dgm:pt modelId="{5BE8AF13-B80D-417E-B41F-F3ECDADFB223}" type="pres">
      <dgm:prSet presAssocID="{B78D0BCA-0C1F-4299-8867-F931C12B34EA}" presName="imgShp" presStyleLbl="fgImgPlace1" presStyleIdx="2" presStyleCnt="4"/>
      <dgm:spPr/>
    </dgm:pt>
    <dgm:pt modelId="{262051A2-8D30-475A-A1CE-92F8A49D9F18}" type="pres">
      <dgm:prSet presAssocID="{B78D0BCA-0C1F-4299-8867-F931C12B34EA}" presName="txShp" presStyleLbl="node1" presStyleIdx="2" presStyleCnt="4">
        <dgm:presLayoutVars>
          <dgm:bulletEnabled val="1"/>
        </dgm:presLayoutVars>
      </dgm:prSet>
      <dgm:spPr/>
    </dgm:pt>
    <dgm:pt modelId="{2B56C443-67BF-4967-B45C-7D8EACDD19FE}" type="pres">
      <dgm:prSet presAssocID="{7A2118C8-CA11-4745-B12D-40EA05BE6567}" presName="spacing" presStyleCnt="0"/>
      <dgm:spPr/>
    </dgm:pt>
    <dgm:pt modelId="{6A0F7C99-EF8A-48BA-BE59-1B84FC6F89F7}" type="pres">
      <dgm:prSet presAssocID="{E9F15064-034F-4E1E-AE86-E2BDFFA37797}" presName="composite" presStyleCnt="0"/>
      <dgm:spPr/>
    </dgm:pt>
    <dgm:pt modelId="{2D744C46-AF75-4F8D-94B1-AEB0A4714A13}" type="pres">
      <dgm:prSet presAssocID="{E9F15064-034F-4E1E-AE86-E2BDFFA37797}" presName="imgShp" presStyleLbl="fgImgPlace1" presStyleIdx="3" presStyleCnt="4"/>
      <dgm:spPr/>
    </dgm:pt>
    <dgm:pt modelId="{3F5450BF-447E-4574-ABD1-F7E75C345C21}" type="pres">
      <dgm:prSet presAssocID="{E9F15064-034F-4E1E-AE86-E2BDFFA37797}" presName="txShp" presStyleLbl="node1" presStyleIdx="3" presStyleCnt="4">
        <dgm:presLayoutVars>
          <dgm:bulletEnabled val="1"/>
        </dgm:presLayoutVars>
      </dgm:prSet>
      <dgm:spPr/>
    </dgm:pt>
  </dgm:ptLst>
  <dgm:cxnLst>
    <dgm:cxn modelId="{3477151E-50F8-41A6-B170-2D4DCAE3A39D}" type="presOf" srcId="{8B2F86FF-6BB6-41DA-86FE-30AAC1214874}" destId="{088E790D-1251-46F3-A073-2F59254CF38D}" srcOrd="0" destOrd="0" presId="urn:microsoft.com/office/officeart/2005/8/layout/vList3"/>
    <dgm:cxn modelId="{98F53440-F118-489A-A012-97A4AA74C6B6}" srcId="{9876CF95-4522-4C6C-92D9-DE482E8970D1}" destId="{B78D0BCA-0C1F-4299-8867-F931C12B34EA}" srcOrd="2" destOrd="0" parTransId="{6D1A1AB6-627C-4727-B69A-54748AC0128E}" sibTransId="{7A2118C8-CA11-4745-B12D-40EA05BE6567}"/>
    <dgm:cxn modelId="{5D05D89C-EB55-41A7-AAD6-2E2E0E2B35E4}" srcId="{9876CF95-4522-4C6C-92D9-DE482E8970D1}" destId="{8B2F86FF-6BB6-41DA-86FE-30AAC1214874}" srcOrd="0" destOrd="0" parTransId="{A30240E5-9CFB-43AB-A193-BF5A3526D9CC}" sibTransId="{424F6C69-432B-4CD5-A372-D0F485C294E6}"/>
    <dgm:cxn modelId="{6CAD61B0-BFE9-49DE-A068-81E2E2831F1A}" srcId="{9876CF95-4522-4C6C-92D9-DE482E8970D1}" destId="{BF9E3496-B4D5-4D1E-9D7A-D95093FAE204}" srcOrd="1" destOrd="0" parTransId="{E4D4D115-CA04-45BF-A21A-6C020FB760DE}" sibTransId="{81AE300D-C093-4039-8C4B-AB1D5F047B29}"/>
    <dgm:cxn modelId="{3B231AB9-46DF-4329-9189-037AE5F93189}" srcId="{9876CF95-4522-4C6C-92D9-DE482E8970D1}" destId="{E9F15064-034F-4E1E-AE86-E2BDFFA37797}" srcOrd="3" destOrd="0" parTransId="{A56BD922-85D6-4C86-B861-25CDE5F8213D}" sibTransId="{AAE1931A-D46A-42CE-B956-1817E46B49FF}"/>
    <dgm:cxn modelId="{932C59BD-9EE5-41AE-B6AD-20F7F6334FDE}" type="presOf" srcId="{9876CF95-4522-4C6C-92D9-DE482E8970D1}" destId="{D5E42115-1175-4245-A1F9-79CBE5E91BD5}" srcOrd="0" destOrd="0" presId="urn:microsoft.com/office/officeart/2005/8/layout/vList3"/>
    <dgm:cxn modelId="{BAC483BF-096A-4AE3-BE0B-498ADD08F7DC}" type="presOf" srcId="{E9F15064-034F-4E1E-AE86-E2BDFFA37797}" destId="{3F5450BF-447E-4574-ABD1-F7E75C345C21}" srcOrd="0" destOrd="0" presId="urn:microsoft.com/office/officeart/2005/8/layout/vList3"/>
    <dgm:cxn modelId="{C2B3E7CE-EB9C-4773-A4B5-349E34D5860F}" type="presOf" srcId="{B78D0BCA-0C1F-4299-8867-F931C12B34EA}" destId="{262051A2-8D30-475A-A1CE-92F8A49D9F18}" srcOrd="0" destOrd="0" presId="urn:microsoft.com/office/officeart/2005/8/layout/vList3"/>
    <dgm:cxn modelId="{176980F1-10C1-44B6-B187-70B201C3617E}" type="presOf" srcId="{BF9E3496-B4D5-4D1E-9D7A-D95093FAE204}" destId="{A5040D25-E733-495C-A197-11CFB1BF98EE}" srcOrd="0" destOrd="0" presId="urn:microsoft.com/office/officeart/2005/8/layout/vList3"/>
    <dgm:cxn modelId="{9B141E08-A564-4BC2-B162-4916C9883827}" type="presParOf" srcId="{D5E42115-1175-4245-A1F9-79CBE5E91BD5}" destId="{95050628-AE55-48F7-A74B-50C7318117B6}" srcOrd="0" destOrd="0" presId="urn:microsoft.com/office/officeart/2005/8/layout/vList3"/>
    <dgm:cxn modelId="{E6CA0958-9296-4A21-953A-8E3D7CA4BB76}" type="presParOf" srcId="{95050628-AE55-48F7-A74B-50C7318117B6}" destId="{23B23728-F48E-4683-9796-85AD4F90E7E3}" srcOrd="0" destOrd="0" presId="urn:microsoft.com/office/officeart/2005/8/layout/vList3"/>
    <dgm:cxn modelId="{571FF527-00FB-4BE2-9860-86E12135983D}" type="presParOf" srcId="{95050628-AE55-48F7-A74B-50C7318117B6}" destId="{088E790D-1251-46F3-A073-2F59254CF38D}" srcOrd="1" destOrd="0" presId="urn:microsoft.com/office/officeart/2005/8/layout/vList3"/>
    <dgm:cxn modelId="{FF1CCFE5-CA7E-45A4-B89E-2B6B48B5838B}" type="presParOf" srcId="{D5E42115-1175-4245-A1F9-79CBE5E91BD5}" destId="{3DB6FAFE-5DEF-4793-A543-642BCD1456C3}" srcOrd="1" destOrd="0" presId="urn:microsoft.com/office/officeart/2005/8/layout/vList3"/>
    <dgm:cxn modelId="{39965D4E-E11F-463E-AA07-E40A63C33662}" type="presParOf" srcId="{D5E42115-1175-4245-A1F9-79CBE5E91BD5}" destId="{AFD0DC7C-4559-41C3-B36B-13339546E700}" srcOrd="2" destOrd="0" presId="urn:microsoft.com/office/officeart/2005/8/layout/vList3"/>
    <dgm:cxn modelId="{C7A9A30A-FC70-44BD-9FD0-F502FCD1D987}" type="presParOf" srcId="{AFD0DC7C-4559-41C3-B36B-13339546E700}" destId="{F73C30DC-BFB9-45B4-B252-749A9D3A5C76}" srcOrd="0" destOrd="0" presId="urn:microsoft.com/office/officeart/2005/8/layout/vList3"/>
    <dgm:cxn modelId="{C0683DFA-8AA1-41D3-A6F7-EB726C1545B5}" type="presParOf" srcId="{AFD0DC7C-4559-41C3-B36B-13339546E700}" destId="{A5040D25-E733-495C-A197-11CFB1BF98EE}" srcOrd="1" destOrd="0" presId="urn:microsoft.com/office/officeart/2005/8/layout/vList3"/>
    <dgm:cxn modelId="{DE3F045F-C46D-438F-8D52-547BC43A6B4E}" type="presParOf" srcId="{D5E42115-1175-4245-A1F9-79CBE5E91BD5}" destId="{8DA15852-E051-4C6B-97C7-C703D5993292}" srcOrd="3" destOrd="0" presId="urn:microsoft.com/office/officeart/2005/8/layout/vList3"/>
    <dgm:cxn modelId="{E8967E69-D6BC-43AD-B187-D1FC22B3FE6E}" type="presParOf" srcId="{D5E42115-1175-4245-A1F9-79CBE5E91BD5}" destId="{54049107-5593-4088-A485-E4DEB22C25B2}" srcOrd="4" destOrd="0" presId="urn:microsoft.com/office/officeart/2005/8/layout/vList3"/>
    <dgm:cxn modelId="{97534662-3894-49ED-88A5-3E9177B7FFB5}" type="presParOf" srcId="{54049107-5593-4088-A485-E4DEB22C25B2}" destId="{5BE8AF13-B80D-417E-B41F-F3ECDADFB223}" srcOrd="0" destOrd="0" presId="urn:microsoft.com/office/officeart/2005/8/layout/vList3"/>
    <dgm:cxn modelId="{F83A4E07-CE33-4B1F-A6BB-99AFA0FE3C1E}" type="presParOf" srcId="{54049107-5593-4088-A485-E4DEB22C25B2}" destId="{262051A2-8D30-475A-A1CE-92F8A49D9F18}" srcOrd="1" destOrd="0" presId="urn:microsoft.com/office/officeart/2005/8/layout/vList3"/>
    <dgm:cxn modelId="{E2D4787A-3AF1-4DF0-B039-4066F3440A76}" type="presParOf" srcId="{D5E42115-1175-4245-A1F9-79CBE5E91BD5}" destId="{2B56C443-67BF-4967-B45C-7D8EACDD19FE}" srcOrd="5" destOrd="0" presId="urn:microsoft.com/office/officeart/2005/8/layout/vList3"/>
    <dgm:cxn modelId="{A6C1D009-E0B8-404F-B31C-4BA7DD51CE03}" type="presParOf" srcId="{D5E42115-1175-4245-A1F9-79CBE5E91BD5}" destId="{6A0F7C99-EF8A-48BA-BE59-1B84FC6F89F7}" srcOrd="6" destOrd="0" presId="urn:microsoft.com/office/officeart/2005/8/layout/vList3"/>
    <dgm:cxn modelId="{A12601B2-15DC-4ADB-B277-CD9D5AA4F498}" type="presParOf" srcId="{6A0F7C99-EF8A-48BA-BE59-1B84FC6F89F7}" destId="{2D744C46-AF75-4F8D-94B1-AEB0A4714A13}" srcOrd="0" destOrd="0" presId="urn:microsoft.com/office/officeart/2005/8/layout/vList3"/>
    <dgm:cxn modelId="{F4402634-C70D-4117-A6A1-2E9ABD6A2310}" type="presParOf" srcId="{6A0F7C99-EF8A-48BA-BE59-1B84FC6F89F7}" destId="{3F5450BF-447E-4574-ABD1-F7E75C345C2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2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CE4DA3E-4040-4933-8617-686E0E02D9C7}" type="doc">
      <dgm:prSet loTypeId="urn:microsoft.com/office/officeart/2008/layout/VerticalCurvedList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pt-PT"/>
        </a:p>
      </dgm:t>
    </dgm:pt>
    <dgm:pt modelId="{C00D4879-A051-4818-817F-609DE35BE87E}">
      <dgm:prSet phldrT="[Texto]"/>
      <dgm:spPr/>
      <dgm:t>
        <a:bodyPr/>
        <a:lstStyle/>
        <a:p>
          <a:r>
            <a:rPr lang="en-US" dirty="0"/>
            <a:t>(1) Study the impact of EDDS on Fe</a:t>
          </a:r>
          <a:r>
            <a:rPr lang="en-US" baseline="30000" dirty="0"/>
            <a:t>2+</a:t>
          </a:r>
          <a:r>
            <a:rPr lang="en-US" dirty="0"/>
            <a:t> regeneration in photo-Fenton process</a:t>
          </a:r>
          <a:endParaRPr lang="pt-PT" dirty="0"/>
        </a:p>
      </dgm:t>
    </dgm:pt>
    <dgm:pt modelId="{E6322348-2704-41A1-AF44-BDDC7683511C}" type="parTrans" cxnId="{002AE78D-32CC-4EA9-96CB-5FB3BC644A8F}">
      <dgm:prSet/>
      <dgm:spPr/>
      <dgm:t>
        <a:bodyPr/>
        <a:lstStyle/>
        <a:p>
          <a:endParaRPr lang="pt-PT"/>
        </a:p>
      </dgm:t>
    </dgm:pt>
    <dgm:pt modelId="{2600492A-7346-4C9F-96E4-E57C20065682}" type="sibTrans" cxnId="{002AE78D-32CC-4EA9-96CB-5FB3BC644A8F}">
      <dgm:prSet/>
      <dgm:spPr/>
      <dgm:t>
        <a:bodyPr/>
        <a:lstStyle/>
        <a:p>
          <a:endParaRPr lang="pt-PT"/>
        </a:p>
      </dgm:t>
    </dgm:pt>
    <dgm:pt modelId="{739A5691-DA57-425F-86DB-5E0138CA4017}">
      <dgm:prSet phldrT="[Texto]"/>
      <dgm:spPr/>
      <dgm:t>
        <a:bodyPr/>
        <a:lstStyle/>
        <a:p>
          <a:r>
            <a:rPr lang="en-US" dirty="0"/>
            <a:t>(2) Study the effects of EDDS and HA on hydroxyl radical production in photo-Fenton process</a:t>
          </a:r>
          <a:endParaRPr lang="pt-PT" dirty="0"/>
        </a:p>
      </dgm:t>
    </dgm:pt>
    <dgm:pt modelId="{8BD983A1-624A-475C-9806-5ED9DCD446DF}" type="parTrans" cxnId="{078B253A-C6E7-486E-A445-281FA86210C1}">
      <dgm:prSet/>
      <dgm:spPr/>
      <dgm:t>
        <a:bodyPr/>
        <a:lstStyle/>
        <a:p>
          <a:endParaRPr lang="pt-PT"/>
        </a:p>
      </dgm:t>
    </dgm:pt>
    <dgm:pt modelId="{59349C04-6EC7-46E9-B310-CEEF5A59C415}" type="sibTrans" cxnId="{078B253A-C6E7-486E-A445-281FA86210C1}">
      <dgm:prSet/>
      <dgm:spPr/>
      <dgm:t>
        <a:bodyPr/>
        <a:lstStyle/>
        <a:p>
          <a:endParaRPr lang="pt-PT"/>
        </a:p>
      </dgm:t>
    </dgm:pt>
    <dgm:pt modelId="{DBD9CA39-86E2-4486-9F30-0BDC1610BB03}">
      <dgm:prSet phldrT="[Texto]"/>
      <dgm:spPr/>
      <dgm:t>
        <a:bodyPr/>
        <a:lstStyle/>
        <a:p>
          <a:r>
            <a:rPr lang="en-US" dirty="0"/>
            <a:t>(3) Study the impact of radiation type in organic matter removal</a:t>
          </a:r>
          <a:endParaRPr lang="pt-PT" dirty="0"/>
        </a:p>
      </dgm:t>
    </dgm:pt>
    <dgm:pt modelId="{CB37B067-EFC4-4D81-90C3-31E7645E8C18}" type="parTrans" cxnId="{E3F1B463-E50F-44D1-B046-5228D92821F8}">
      <dgm:prSet/>
      <dgm:spPr/>
      <dgm:t>
        <a:bodyPr/>
        <a:lstStyle/>
        <a:p>
          <a:endParaRPr lang="pt-PT"/>
        </a:p>
      </dgm:t>
    </dgm:pt>
    <dgm:pt modelId="{7BDBAAF4-1AD8-4CE2-8CAF-7865EC73271F}" type="sibTrans" cxnId="{E3F1B463-E50F-44D1-B046-5228D92821F8}">
      <dgm:prSet/>
      <dgm:spPr/>
      <dgm:t>
        <a:bodyPr/>
        <a:lstStyle/>
        <a:p>
          <a:endParaRPr lang="pt-PT"/>
        </a:p>
      </dgm:t>
    </dgm:pt>
    <dgm:pt modelId="{F333DBD5-CFA8-443C-9FAC-9C176C15D9FD}" type="pres">
      <dgm:prSet presAssocID="{ECE4DA3E-4040-4933-8617-686E0E02D9C7}" presName="Name0" presStyleCnt="0">
        <dgm:presLayoutVars>
          <dgm:chMax val="7"/>
          <dgm:chPref val="7"/>
          <dgm:dir/>
        </dgm:presLayoutVars>
      </dgm:prSet>
      <dgm:spPr/>
    </dgm:pt>
    <dgm:pt modelId="{BEE2298B-B8A9-4FEA-9549-C319059386CA}" type="pres">
      <dgm:prSet presAssocID="{ECE4DA3E-4040-4933-8617-686E0E02D9C7}" presName="Name1" presStyleCnt="0"/>
      <dgm:spPr/>
    </dgm:pt>
    <dgm:pt modelId="{A78D1BDA-C93C-4CD1-A86D-7C5CDC9C407F}" type="pres">
      <dgm:prSet presAssocID="{ECE4DA3E-4040-4933-8617-686E0E02D9C7}" presName="cycle" presStyleCnt="0"/>
      <dgm:spPr/>
    </dgm:pt>
    <dgm:pt modelId="{D9BBD189-236B-42FA-A8C4-8DAC34403488}" type="pres">
      <dgm:prSet presAssocID="{ECE4DA3E-4040-4933-8617-686E0E02D9C7}" presName="srcNode" presStyleLbl="node1" presStyleIdx="0" presStyleCnt="3"/>
      <dgm:spPr/>
    </dgm:pt>
    <dgm:pt modelId="{B5C1E712-B818-48C4-8229-EB865BA1F159}" type="pres">
      <dgm:prSet presAssocID="{ECE4DA3E-4040-4933-8617-686E0E02D9C7}" presName="conn" presStyleLbl="parChTrans1D2" presStyleIdx="0" presStyleCnt="1"/>
      <dgm:spPr/>
    </dgm:pt>
    <dgm:pt modelId="{676FFF9D-750E-4D22-AD4B-F25B7C4002B3}" type="pres">
      <dgm:prSet presAssocID="{ECE4DA3E-4040-4933-8617-686E0E02D9C7}" presName="extraNode" presStyleLbl="node1" presStyleIdx="0" presStyleCnt="3"/>
      <dgm:spPr/>
    </dgm:pt>
    <dgm:pt modelId="{F67D1CBE-AA03-4277-8CE1-926BBAB43425}" type="pres">
      <dgm:prSet presAssocID="{ECE4DA3E-4040-4933-8617-686E0E02D9C7}" presName="dstNode" presStyleLbl="node1" presStyleIdx="0" presStyleCnt="3"/>
      <dgm:spPr/>
    </dgm:pt>
    <dgm:pt modelId="{2B33E2C8-FA2D-4D18-BA17-B1109C6D56CF}" type="pres">
      <dgm:prSet presAssocID="{C00D4879-A051-4818-817F-609DE35BE87E}" presName="text_1" presStyleLbl="node1" presStyleIdx="0" presStyleCnt="3">
        <dgm:presLayoutVars>
          <dgm:bulletEnabled val="1"/>
        </dgm:presLayoutVars>
      </dgm:prSet>
      <dgm:spPr/>
    </dgm:pt>
    <dgm:pt modelId="{D605A237-E0F2-41F5-A926-E851E6CCABC3}" type="pres">
      <dgm:prSet presAssocID="{C00D4879-A051-4818-817F-609DE35BE87E}" presName="accent_1" presStyleCnt="0"/>
      <dgm:spPr/>
    </dgm:pt>
    <dgm:pt modelId="{42B93661-4849-4428-8432-1FA6A6FA7E71}" type="pres">
      <dgm:prSet presAssocID="{C00D4879-A051-4818-817F-609DE35BE87E}" presName="accentRepeatNode" presStyleLbl="solidFgAcc1" presStyleIdx="0" presStyleCnt="3"/>
      <dgm:spPr>
        <a:blipFill rotWithShape="0">
          <a:blip xmlns:r="http://schemas.openxmlformats.org/officeDocument/2006/relationships" r:embed="rId1"/>
          <a:srcRect/>
          <a:stretch>
            <a:fillRect l="-24000" r="-24000"/>
          </a:stretch>
        </a:blipFill>
      </dgm:spPr>
    </dgm:pt>
    <dgm:pt modelId="{8ECFCF33-5BE6-41A2-B30C-0BEF3441E05C}" type="pres">
      <dgm:prSet presAssocID="{739A5691-DA57-425F-86DB-5E0138CA4017}" presName="text_2" presStyleLbl="node1" presStyleIdx="1" presStyleCnt="3">
        <dgm:presLayoutVars>
          <dgm:bulletEnabled val="1"/>
        </dgm:presLayoutVars>
      </dgm:prSet>
      <dgm:spPr/>
    </dgm:pt>
    <dgm:pt modelId="{D453CA2D-649B-4216-8060-C164DBDBE2EC}" type="pres">
      <dgm:prSet presAssocID="{739A5691-DA57-425F-86DB-5E0138CA4017}" presName="accent_2" presStyleCnt="0"/>
      <dgm:spPr/>
    </dgm:pt>
    <dgm:pt modelId="{98EC78BA-0541-4523-8EE5-F23CE355D25B}" type="pres">
      <dgm:prSet presAssocID="{739A5691-DA57-425F-86DB-5E0138CA4017}" presName="accentRepeatNode" presStyleLbl="solidFgAcc1" presStyleIdx="1" presStyleCnt="3"/>
      <dgm:spPr>
        <a:blipFill rotWithShape="0">
          <a:blip xmlns:r="http://schemas.openxmlformats.org/officeDocument/2006/relationships" r:embed="rId2"/>
          <a:srcRect/>
          <a:stretch>
            <a:fillRect l="-39000" r="-39000"/>
          </a:stretch>
        </a:blipFill>
      </dgm:spPr>
    </dgm:pt>
    <dgm:pt modelId="{CB172394-EDEC-47CF-A7B1-6D8500681C23}" type="pres">
      <dgm:prSet presAssocID="{DBD9CA39-86E2-4486-9F30-0BDC1610BB03}" presName="text_3" presStyleLbl="node1" presStyleIdx="2" presStyleCnt="3">
        <dgm:presLayoutVars>
          <dgm:bulletEnabled val="1"/>
        </dgm:presLayoutVars>
      </dgm:prSet>
      <dgm:spPr/>
    </dgm:pt>
    <dgm:pt modelId="{DF07B8E1-C161-4790-96CB-23C70D88B993}" type="pres">
      <dgm:prSet presAssocID="{DBD9CA39-86E2-4486-9F30-0BDC1610BB03}" presName="accent_3" presStyleCnt="0"/>
      <dgm:spPr/>
    </dgm:pt>
    <dgm:pt modelId="{FF6752E1-293B-4ABC-B0AD-D440F1D4E8AA}" type="pres">
      <dgm:prSet presAssocID="{DBD9CA39-86E2-4486-9F30-0BDC1610BB03}" presName="accentRepeatNode" presStyleLbl="solidFgAcc1" presStyleIdx="2" presStyleCnt="3" custLinFactNeighborX="-398" custLinFactNeighborY="446"/>
      <dgm:spPr>
        <a:blipFill rotWithShape="0">
          <a:blip xmlns:r="http://schemas.openxmlformats.org/officeDocument/2006/relationships" r:embed="rId3"/>
          <a:srcRect/>
          <a:stretch>
            <a:fillRect l="-18000" r="-18000"/>
          </a:stretch>
        </a:blipFill>
      </dgm:spPr>
    </dgm:pt>
  </dgm:ptLst>
  <dgm:cxnLst>
    <dgm:cxn modelId="{E0314609-6ED3-4AAA-8008-0A9B6745EC91}" type="presOf" srcId="{DBD9CA39-86E2-4486-9F30-0BDC1610BB03}" destId="{CB172394-EDEC-47CF-A7B1-6D8500681C23}" srcOrd="0" destOrd="0" presId="urn:microsoft.com/office/officeart/2008/layout/VerticalCurvedList"/>
    <dgm:cxn modelId="{2B6F850B-4701-484C-8671-E4E8E7574603}" type="presOf" srcId="{739A5691-DA57-425F-86DB-5E0138CA4017}" destId="{8ECFCF33-5BE6-41A2-B30C-0BEF3441E05C}" srcOrd="0" destOrd="0" presId="urn:microsoft.com/office/officeart/2008/layout/VerticalCurvedList"/>
    <dgm:cxn modelId="{078B253A-C6E7-486E-A445-281FA86210C1}" srcId="{ECE4DA3E-4040-4933-8617-686E0E02D9C7}" destId="{739A5691-DA57-425F-86DB-5E0138CA4017}" srcOrd="1" destOrd="0" parTransId="{8BD983A1-624A-475C-9806-5ED9DCD446DF}" sibTransId="{59349C04-6EC7-46E9-B310-CEEF5A59C415}"/>
    <dgm:cxn modelId="{E3F1B463-E50F-44D1-B046-5228D92821F8}" srcId="{ECE4DA3E-4040-4933-8617-686E0E02D9C7}" destId="{DBD9CA39-86E2-4486-9F30-0BDC1610BB03}" srcOrd="2" destOrd="0" parTransId="{CB37B067-EFC4-4D81-90C3-31E7645E8C18}" sibTransId="{7BDBAAF4-1AD8-4CE2-8CAF-7865EC73271F}"/>
    <dgm:cxn modelId="{0D04D869-A61C-47D6-8CE2-BC223E549E53}" type="presOf" srcId="{ECE4DA3E-4040-4933-8617-686E0E02D9C7}" destId="{F333DBD5-CFA8-443C-9FAC-9C176C15D9FD}" srcOrd="0" destOrd="0" presId="urn:microsoft.com/office/officeart/2008/layout/VerticalCurvedList"/>
    <dgm:cxn modelId="{6ACC8384-B9E3-400D-875D-276DB6198EC5}" type="presOf" srcId="{C00D4879-A051-4818-817F-609DE35BE87E}" destId="{2B33E2C8-FA2D-4D18-BA17-B1109C6D56CF}" srcOrd="0" destOrd="0" presId="urn:microsoft.com/office/officeart/2008/layout/VerticalCurvedList"/>
    <dgm:cxn modelId="{002AE78D-32CC-4EA9-96CB-5FB3BC644A8F}" srcId="{ECE4DA3E-4040-4933-8617-686E0E02D9C7}" destId="{C00D4879-A051-4818-817F-609DE35BE87E}" srcOrd="0" destOrd="0" parTransId="{E6322348-2704-41A1-AF44-BDDC7683511C}" sibTransId="{2600492A-7346-4C9F-96E4-E57C20065682}"/>
    <dgm:cxn modelId="{4BDFAF9D-801B-4068-802C-CF9CB601076B}" type="presOf" srcId="{2600492A-7346-4C9F-96E4-E57C20065682}" destId="{B5C1E712-B818-48C4-8229-EB865BA1F159}" srcOrd="0" destOrd="0" presId="urn:microsoft.com/office/officeart/2008/layout/VerticalCurvedList"/>
    <dgm:cxn modelId="{5ABCA643-3958-4D21-8D3B-803BD464F1FC}" type="presParOf" srcId="{F333DBD5-CFA8-443C-9FAC-9C176C15D9FD}" destId="{BEE2298B-B8A9-4FEA-9549-C319059386CA}" srcOrd="0" destOrd="0" presId="urn:microsoft.com/office/officeart/2008/layout/VerticalCurvedList"/>
    <dgm:cxn modelId="{C56744C1-EDD0-4B2D-9EDB-DA6ADDCA9E9A}" type="presParOf" srcId="{BEE2298B-B8A9-4FEA-9549-C319059386CA}" destId="{A78D1BDA-C93C-4CD1-A86D-7C5CDC9C407F}" srcOrd="0" destOrd="0" presId="urn:microsoft.com/office/officeart/2008/layout/VerticalCurvedList"/>
    <dgm:cxn modelId="{425F337A-77A4-4F5E-AF42-C311489B65A8}" type="presParOf" srcId="{A78D1BDA-C93C-4CD1-A86D-7C5CDC9C407F}" destId="{D9BBD189-236B-42FA-A8C4-8DAC34403488}" srcOrd="0" destOrd="0" presId="urn:microsoft.com/office/officeart/2008/layout/VerticalCurvedList"/>
    <dgm:cxn modelId="{30EAF2F4-6017-454C-806F-0E6FE909C435}" type="presParOf" srcId="{A78D1BDA-C93C-4CD1-A86D-7C5CDC9C407F}" destId="{B5C1E712-B818-48C4-8229-EB865BA1F159}" srcOrd="1" destOrd="0" presId="urn:microsoft.com/office/officeart/2008/layout/VerticalCurvedList"/>
    <dgm:cxn modelId="{EE810167-7AEB-4285-AE34-54EB6B7B68D0}" type="presParOf" srcId="{A78D1BDA-C93C-4CD1-A86D-7C5CDC9C407F}" destId="{676FFF9D-750E-4D22-AD4B-F25B7C4002B3}" srcOrd="2" destOrd="0" presId="urn:microsoft.com/office/officeart/2008/layout/VerticalCurvedList"/>
    <dgm:cxn modelId="{8D2B8CF6-937B-4B22-B03A-4ADA2141DB0B}" type="presParOf" srcId="{A78D1BDA-C93C-4CD1-A86D-7C5CDC9C407F}" destId="{F67D1CBE-AA03-4277-8CE1-926BBAB43425}" srcOrd="3" destOrd="0" presId="urn:microsoft.com/office/officeart/2008/layout/VerticalCurvedList"/>
    <dgm:cxn modelId="{3D8531A5-B9CD-4C4F-9B31-5D286CCBBA4C}" type="presParOf" srcId="{BEE2298B-B8A9-4FEA-9549-C319059386CA}" destId="{2B33E2C8-FA2D-4D18-BA17-B1109C6D56CF}" srcOrd="1" destOrd="0" presId="urn:microsoft.com/office/officeart/2008/layout/VerticalCurvedList"/>
    <dgm:cxn modelId="{DAC79217-1801-4FCF-A5C2-2B44C384B7C3}" type="presParOf" srcId="{BEE2298B-B8A9-4FEA-9549-C319059386CA}" destId="{D605A237-E0F2-41F5-A926-E851E6CCABC3}" srcOrd="2" destOrd="0" presId="urn:microsoft.com/office/officeart/2008/layout/VerticalCurvedList"/>
    <dgm:cxn modelId="{9412E04F-46F5-4609-A60D-B48AD80DC567}" type="presParOf" srcId="{D605A237-E0F2-41F5-A926-E851E6CCABC3}" destId="{42B93661-4849-4428-8432-1FA6A6FA7E71}" srcOrd="0" destOrd="0" presId="urn:microsoft.com/office/officeart/2008/layout/VerticalCurvedList"/>
    <dgm:cxn modelId="{8F238971-A0B9-47BC-877C-EA27C1F180A4}" type="presParOf" srcId="{BEE2298B-B8A9-4FEA-9549-C319059386CA}" destId="{8ECFCF33-5BE6-41A2-B30C-0BEF3441E05C}" srcOrd="3" destOrd="0" presId="urn:microsoft.com/office/officeart/2008/layout/VerticalCurvedList"/>
    <dgm:cxn modelId="{2FE3B5FA-96D1-4BF8-8F5B-775275780E41}" type="presParOf" srcId="{BEE2298B-B8A9-4FEA-9549-C319059386CA}" destId="{D453CA2D-649B-4216-8060-C164DBDBE2EC}" srcOrd="4" destOrd="0" presId="urn:microsoft.com/office/officeart/2008/layout/VerticalCurvedList"/>
    <dgm:cxn modelId="{32086496-CD1A-466B-AFA5-9B63E51F0657}" type="presParOf" srcId="{D453CA2D-649B-4216-8060-C164DBDBE2EC}" destId="{98EC78BA-0541-4523-8EE5-F23CE355D25B}" srcOrd="0" destOrd="0" presId="urn:microsoft.com/office/officeart/2008/layout/VerticalCurvedList"/>
    <dgm:cxn modelId="{3CDBE47E-35CA-4BB9-BD17-9FDF15AFFECE}" type="presParOf" srcId="{BEE2298B-B8A9-4FEA-9549-C319059386CA}" destId="{CB172394-EDEC-47CF-A7B1-6D8500681C23}" srcOrd="5" destOrd="0" presId="urn:microsoft.com/office/officeart/2008/layout/VerticalCurvedList"/>
    <dgm:cxn modelId="{3249D7A0-F232-4A6B-A5F3-DF44223D3676}" type="presParOf" srcId="{BEE2298B-B8A9-4FEA-9549-C319059386CA}" destId="{DF07B8E1-C161-4790-96CB-23C70D88B993}" srcOrd="6" destOrd="0" presId="urn:microsoft.com/office/officeart/2008/layout/VerticalCurvedList"/>
    <dgm:cxn modelId="{A7BD7361-F047-48E9-87A0-C773D586D560}" type="presParOf" srcId="{DF07B8E1-C161-4790-96CB-23C70D88B993}" destId="{FF6752E1-293B-4ABC-B0AD-D440F1D4E8A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7C2ADF7-19BC-4DFF-9743-724E15928D30}" type="doc">
      <dgm:prSet loTypeId="urn:microsoft.com/office/officeart/2005/8/layout/hProcess4" loCatId="process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pt-PT"/>
        </a:p>
      </dgm:t>
    </dgm:pt>
    <dgm:pt modelId="{934BAFDF-19BE-4AA3-BC90-329A4C60C974}">
      <dgm:prSet phldrT="[Texto]" phldr="1"/>
      <dgm:spPr/>
      <dgm:t>
        <a:bodyPr/>
        <a:lstStyle/>
        <a:p>
          <a:endParaRPr lang="pt-PT" dirty="0"/>
        </a:p>
      </dgm:t>
    </dgm:pt>
    <dgm:pt modelId="{595E6E4F-1FE7-4BA2-8D0E-27EF5DF175DB}" type="parTrans" cxnId="{199F705D-9656-4634-8327-C8FD7CA1C138}">
      <dgm:prSet/>
      <dgm:spPr/>
      <dgm:t>
        <a:bodyPr/>
        <a:lstStyle/>
        <a:p>
          <a:endParaRPr lang="pt-PT"/>
        </a:p>
      </dgm:t>
    </dgm:pt>
    <dgm:pt modelId="{1AA293CC-96CD-429A-AEFD-44194DB9DACA}" type="sibTrans" cxnId="{199F705D-9656-4634-8327-C8FD7CA1C138}">
      <dgm:prSet/>
      <dgm:spPr/>
      <dgm:t>
        <a:bodyPr/>
        <a:lstStyle/>
        <a:p>
          <a:endParaRPr lang="pt-PT"/>
        </a:p>
      </dgm:t>
    </dgm:pt>
    <dgm:pt modelId="{75C2C3A9-4DA1-46DE-B2F5-B32B4543B0B4}">
      <dgm:prSet phldrT="[Texto]"/>
      <dgm:spPr/>
      <dgm:t>
        <a:bodyPr/>
        <a:lstStyle/>
        <a:p>
          <a:r>
            <a:rPr lang="pt-PT" dirty="0"/>
            <a:t>(1) </a:t>
          </a:r>
          <a:r>
            <a:rPr lang="pt-PT" dirty="0" err="1"/>
            <a:t>Variation</a:t>
          </a:r>
          <a:r>
            <a:rPr lang="pt-PT" dirty="0"/>
            <a:t> </a:t>
          </a:r>
          <a:r>
            <a:rPr lang="pt-PT" dirty="0" err="1"/>
            <a:t>of</a:t>
          </a:r>
          <a:r>
            <a:rPr lang="pt-PT" dirty="0"/>
            <a:t> [H</a:t>
          </a:r>
          <a:r>
            <a:rPr lang="pt-PT" baseline="-25000" dirty="0"/>
            <a:t>2</a:t>
          </a:r>
          <a:r>
            <a:rPr lang="pt-PT" dirty="0"/>
            <a:t>O</a:t>
          </a:r>
          <a:r>
            <a:rPr lang="pt-PT" baseline="-25000" dirty="0"/>
            <a:t>2</a:t>
          </a:r>
          <a:r>
            <a:rPr lang="pt-PT" dirty="0"/>
            <a:t>]</a:t>
          </a:r>
        </a:p>
      </dgm:t>
    </dgm:pt>
    <dgm:pt modelId="{4D190A26-0D43-494D-82BF-E6B9E5A48002}" type="parTrans" cxnId="{222A3619-736F-4D9B-B093-B2C38A7ED5E8}">
      <dgm:prSet/>
      <dgm:spPr/>
      <dgm:t>
        <a:bodyPr/>
        <a:lstStyle/>
        <a:p>
          <a:endParaRPr lang="pt-PT"/>
        </a:p>
      </dgm:t>
    </dgm:pt>
    <dgm:pt modelId="{193B4A5B-B136-44F2-8DCA-6DAB72D3179E}" type="sibTrans" cxnId="{222A3619-736F-4D9B-B093-B2C38A7ED5E8}">
      <dgm:prSet/>
      <dgm:spPr/>
      <dgm:t>
        <a:bodyPr/>
        <a:lstStyle/>
        <a:p>
          <a:endParaRPr lang="pt-PT"/>
        </a:p>
      </dgm:t>
    </dgm:pt>
    <dgm:pt modelId="{03940E4C-3B84-4718-8AB5-33AFFA33D7E7}">
      <dgm:prSet phldrT="[Texto]" phldr="1"/>
      <dgm:spPr/>
      <dgm:t>
        <a:bodyPr/>
        <a:lstStyle/>
        <a:p>
          <a:endParaRPr lang="pt-PT"/>
        </a:p>
      </dgm:t>
    </dgm:pt>
    <dgm:pt modelId="{E16942FB-CC00-4498-A3B8-06C4A19D12CF}" type="parTrans" cxnId="{143C4BF9-EA19-4791-86D8-3E16F21BD1E1}">
      <dgm:prSet/>
      <dgm:spPr/>
      <dgm:t>
        <a:bodyPr/>
        <a:lstStyle/>
        <a:p>
          <a:endParaRPr lang="pt-PT"/>
        </a:p>
      </dgm:t>
    </dgm:pt>
    <dgm:pt modelId="{C82B6CB4-F0F7-4331-A86D-E866FF71F812}" type="sibTrans" cxnId="{143C4BF9-EA19-4791-86D8-3E16F21BD1E1}">
      <dgm:prSet/>
      <dgm:spPr/>
      <dgm:t>
        <a:bodyPr/>
        <a:lstStyle/>
        <a:p>
          <a:endParaRPr lang="pt-PT"/>
        </a:p>
      </dgm:t>
    </dgm:pt>
    <dgm:pt modelId="{9E66F393-E265-40C5-ABA9-06F43D7CC069}">
      <dgm:prSet phldrT="[Texto]"/>
      <dgm:spPr/>
      <dgm:t>
        <a:bodyPr/>
        <a:lstStyle/>
        <a:p>
          <a:r>
            <a:rPr lang="en-US" dirty="0"/>
            <a:t>(3) Variation of catalyst type</a:t>
          </a:r>
          <a:endParaRPr lang="pt-PT" dirty="0"/>
        </a:p>
      </dgm:t>
    </dgm:pt>
    <dgm:pt modelId="{C57BAA9A-D445-4DB1-9ACE-65430D53FA37}" type="parTrans" cxnId="{3C83AEC7-77F0-4B4C-8CB3-8D15D34864D3}">
      <dgm:prSet/>
      <dgm:spPr/>
      <dgm:t>
        <a:bodyPr/>
        <a:lstStyle/>
        <a:p>
          <a:endParaRPr lang="pt-PT"/>
        </a:p>
      </dgm:t>
    </dgm:pt>
    <dgm:pt modelId="{24E67AF3-051B-4463-83D7-8A4D71A6E72B}" type="sibTrans" cxnId="{3C83AEC7-77F0-4B4C-8CB3-8D15D34864D3}">
      <dgm:prSet/>
      <dgm:spPr/>
      <dgm:t>
        <a:bodyPr/>
        <a:lstStyle/>
        <a:p>
          <a:endParaRPr lang="pt-PT"/>
        </a:p>
      </dgm:t>
    </dgm:pt>
    <dgm:pt modelId="{9F9F5514-2669-44D3-B8DB-A4343893259F}">
      <dgm:prSet phldrT="[Texto]" phldr="1"/>
      <dgm:spPr/>
      <dgm:t>
        <a:bodyPr/>
        <a:lstStyle/>
        <a:p>
          <a:endParaRPr lang="pt-PT"/>
        </a:p>
      </dgm:t>
    </dgm:pt>
    <dgm:pt modelId="{B04A83BA-957E-458E-AA83-B19C63BB2F0F}" type="parTrans" cxnId="{8BC87BB5-5026-4DA5-9F77-F3915300971E}">
      <dgm:prSet/>
      <dgm:spPr/>
      <dgm:t>
        <a:bodyPr/>
        <a:lstStyle/>
        <a:p>
          <a:endParaRPr lang="pt-PT"/>
        </a:p>
      </dgm:t>
    </dgm:pt>
    <dgm:pt modelId="{31218EE1-6FA4-4FBB-8516-CC7A356BA9D8}" type="sibTrans" cxnId="{8BC87BB5-5026-4DA5-9F77-F3915300971E}">
      <dgm:prSet/>
      <dgm:spPr/>
      <dgm:t>
        <a:bodyPr/>
        <a:lstStyle/>
        <a:p>
          <a:endParaRPr lang="pt-PT"/>
        </a:p>
      </dgm:t>
    </dgm:pt>
    <dgm:pt modelId="{69760A0C-B9C8-4A98-BB5F-37FE37EA6142}">
      <dgm:prSet phldrT="[Texto]"/>
      <dgm:spPr/>
      <dgm:t>
        <a:bodyPr/>
        <a:lstStyle/>
        <a:p>
          <a:r>
            <a:rPr lang="en-US" dirty="0"/>
            <a:t>(5) Variation of the HA dosage </a:t>
          </a:r>
          <a:endParaRPr lang="pt-PT" dirty="0"/>
        </a:p>
      </dgm:t>
    </dgm:pt>
    <dgm:pt modelId="{C26F5E70-944B-46E1-A6C2-FD2947407F60}" type="parTrans" cxnId="{D7294258-A93F-4D5E-86C8-786BF8388781}">
      <dgm:prSet/>
      <dgm:spPr/>
      <dgm:t>
        <a:bodyPr/>
        <a:lstStyle/>
        <a:p>
          <a:endParaRPr lang="pt-PT"/>
        </a:p>
      </dgm:t>
    </dgm:pt>
    <dgm:pt modelId="{1D986FF2-4EDC-40FF-921C-D2DE10B3D1EC}" type="sibTrans" cxnId="{D7294258-A93F-4D5E-86C8-786BF8388781}">
      <dgm:prSet/>
      <dgm:spPr/>
      <dgm:t>
        <a:bodyPr/>
        <a:lstStyle/>
        <a:p>
          <a:endParaRPr lang="pt-PT"/>
        </a:p>
      </dgm:t>
    </dgm:pt>
    <dgm:pt modelId="{3DE6C939-3C82-40B6-AEDF-CE4A0E8E1153}">
      <dgm:prSet/>
      <dgm:spPr/>
      <dgm:t>
        <a:bodyPr/>
        <a:lstStyle/>
        <a:p>
          <a:r>
            <a:rPr lang="pt-PT" dirty="0"/>
            <a:t>(2) </a:t>
          </a:r>
          <a:r>
            <a:rPr lang="pt-PT" dirty="0" err="1"/>
            <a:t>Variation</a:t>
          </a:r>
          <a:r>
            <a:rPr lang="pt-PT" dirty="0"/>
            <a:t> </a:t>
          </a:r>
          <a:r>
            <a:rPr lang="pt-PT" dirty="0" err="1"/>
            <a:t>of</a:t>
          </a:r>
          <a:r>
            <a:rPr lang="pt-PT" dirty="0"/>
            <a:t> [Fe</a:t>
          </a:r>
          <a:r>
            <a:rPr lang="pt-PT" baseline="30000" dirty="0"/>
            <a:t>2+</a:t>
          </a:r>
          <a:r>
            <a:rPr lang="pt-PT" dirty="0"/>
            <a:t>]</a:t>
          </a:r>
        </a:p>
      </dgm:t>
    </dgm:pt>
    <dgm:pt modelId="{EEEC0CF5-DF53-455F-AE6E-CF63CBAF6BB7}" type="parTrans" cxnId="{2917C204-8547-4818-8234-045F3EC16A1B}">
      <dgm:prSet/>
      <dgm:spPr/>
      <dgm:t>
        <a:bodyPr/>
        <a:lstStyle/>
        <a:p>
          <a:endParaRPr lang="pt-PT"/>
        </a:p>
      </dgm:t>
    </dgm:pt>
    <dgm:pt modelId="{04F48795-124B-4BAD-94A9-5D9667CA3829}" type="sibTrans" cxnId="{2917C204-8547-4818-8234-045F3EC16A1B}">
      <dgm:prSet/>
      <dgm:spPr/>
      <dgm:t>
        <a:bodyPr/>
        <a:lstStyle/>
        <a:p>
          <a:endParaRPr lang="pt-PT"/>
        </a:p>
      </dgm:t>
    </dgm:pt>
    <dgm:pt modelId="{F7219563-FB26-4DF4-A240-695E03BB2878}">
      <dgm:prSet/>
      <dgm:spPr/>
      <dgm:t>
        <a:bodyPr/>
        <a:lstStyle/>
        <a:p>
          <a:r>
            <a:rPr lang="en-US" dirty="0"/>
            <a:t>(4) Variation of the EDDS dosage </a:t>
          </a:r>
          <a:endParaRPr lang="pt-PT" dirty="0"/>
        </a:p>
      </dgm:t>
    </dgm:pt>
    <dgm:pt modelId="{75D39A6E-F690-4A42-B04E-1BD6281E0C25}" type="sibTrans" cxnId="{D69A7398-F5FD-4D87-B1E8-26BD67511592}">
      <dgm:prSet/>
      <dgm:spPr/>
      <dgm:t>
        <a:bodyPr/>
        <a:lstStyle/>
        <a:p>
          <a:endParaRPr lang="pt-PT"/>
        </a:p>
      </dgm:t>
    </dgm:pt>
    <dgm:pt modelId="{6E198AE3-226D-4076-9F32-7BCC92F807CF}" type="parTrans" cxnId="{D69A7398-F5FD-4D87-B1E8-26BD67511592}">
      <dgm:prSet/>
      <dgm:spPr/>
      <dgm:t>
        <a:bodyPr/>
        <a:lstStyle/>
        <a:p>
          <a:endParaRPr lang="pt-PT"/>
        </a:p>
      </dgm:t>
    </dgm:pt>
    <dgm:pt modelId="{E236CAFA-3DF8-4DDE-AABC-8C11B2F0EBF9}">
      <dgm:prSet/>
      <dgm:spPr/>
      <dgm:t>
        <a:bodyPr/>
        <a:lstStyle/>
        <a:p>
          <a:r>
            <a:rPr lang="en-US" dirty="0"/>
            <a:t>(6) Variation of radiation type vs pH</a:t>
          </a:r>
          <a:endParaRPr lang="pt-PT" dirty="0"/>
        </a:p>
      </dgm:t>
    </dgm:pt>
    <dgm:pt modelId="{C4AB3D50-C781-49DC-B03B-EACD44CC9ABC}" type="parTrans" cxnId="{1B8CC82D-2564-423C-BEF3-D73B24EF2618}">
      <dgm:prSet/>
      <dgm:spPr/>
      <dgm:t>
        <a:bodyPr/>
        <a:lstStyle/>
        <a:p>
          <a:endParaRPr lang="pt-PT"/>
        </a:p>
      </dgm:t>
    </dgm:pt>
    <dgm:pt modelId="{9050164A-B722-4CFC-A514-F0FC19DF4B22}" type="sibTrans" cxnId="{1B8CC82D-2564-423C-BEF3-D73B24EF2618}">
      <dgm:prSet/>
      <dgm:spPr/>
      <dgm:t>
        <a:bodyPr/>
        <a:lstStyle/>
        <a:p>
          <a:endParaRPr lang="pt-PT"/>
        </a:p>
      </dgm:t>
    </dgm:pt>
    <dgm:pt modelId="{BA089284-CC65-43DE-A9E9-C0FFA3F8AD83}" type="pres">
      <dgm:prSet presAssocID="{47C2ADF7-19BC-4DFF-9743-724E15928D30}" presName="Name0" presStyleCnt="0">
        <dgm:presLayoutVars>
          <dgm:dir/>
          <dgm:animLvl val="lvl"/>
          <dgm:resizeHandles val="exact"/>
        </dgm:presLayoutVars>
      </dgm:prSet>
      <dgm:spPr/>
    </dgm:pt>
    <dgm:pt modelId="{0E835498-9D7E-4952-A30B-7F857BBD85C1}" type="pres">
      <dgm:prSet presAssocID="{47C2ADF7-19BC-4DFF-9743-724E15928D30}" presName="tSp" presStyleCnt="0"/>
      <dgm:spPr/>
    </dgm:pt>
    <dgm:pt modelId="{4FB92C78-B7D8-4050-8A51-220794A655EC}" type="pres">
      <dgm:prSet presAssocID="{47C2ADF7-19BC-4DFF-9743-724E15928D30}" presName="bSp" presStyleCnt="0"/>
      <dgm:spPr/>
    </dgm:pt>
    <dgm:pt modelId="{477D7DB9-6B57-4B2C-9737-8F730A3EFD2A}" type="pres">
      <dgm:prSet presAssocID="{47C2ADF7-19BC-4DFF-9743-724E15928D30}" presName="process" presStyleCnt="0"/>
      <dgm:spPr/>
    </dgm:pt>
    <dgm:pt modelId="{898F3D25-DD0C-4BC7-B1E4-3089623BCE9B}" type="pres">
      <dgm:prSet presAssocID="{934BAFDF-19BE-4AA3-BC90-329A4C60C974}" presName="composite1" presStyleCnt="0"/>
      <dgm:spPr/>
    </dgm:pt>
    <dgm:pt modelId="{E760BC87-F25A-4093-A9E9-DE2AE1990A1A}" type="pres">
      <dgm:prSet presAssocID="{934BAFDF-19BE-4AA3-BC90-329A4C60C974}" presName="dummyNode1" presStyleLbl="node1" presStyleIdx="0" presStyleCnt="3"/>
      <dgm:spPr/>
    </dgm:pt>
    <dgm:pt modelId="{5E2C4CF1-585E-410E-AAE9-4150C748DD0C}" type="pres">
      <dgm:prSet presAssocID="{934BAFDF-19BE-4AA3-BC90-329A4C60C974}" presName="childNode1" presStyleLbl="bgAcc1" presStyleIdx="0" presStyleCnt="3">
        <dgm:presLayoutVars>
          <dgm:bulletEnabled val="1"/>
        </dgm:presLayoutVars>
      </dgm:prSet>
      <dgm:spPr/>
    </dgm:pt>
    <dgm:pt modelId="{B7925651-68A6-46C9-BA67-1514AAEDDB5F}" type="pres">
      <dgm:prSet presAssocID="{934BAFDF-19BE-4AA3-BC90-329A4C60C974}" presName="childNode1tx" presStyleLbl="bgAcc1" presStyleIdx="0" presStyleCnt="3">
        <dgm:presLayoutVars>
          <dgm:bulletEnabled val="1"/>
        </dgm:presLayoutVars>
      </dgm:prSet>
      <dgm:spPr/>
    </dgm:pt>
    <dgm:pt modelId="{FFF27622-1AF4-4ADE-8A42-CF85E7FF9129}" type="pres">
      <dgm:prSet presAssocID="{934BAFDF-19BE-4AA3-BC90-329A4C60C974}" presName="parentNode1" presStyleLbl="node1" presStyleIdx="0" presStyleCnt="3">
        <dgm:presLayoutVars>
          <dgm:chMax val="1"/>
          <dgm:bulletEnabled val="1"/>
        </dgm:presLayoutVars>
      </dgm:prSet>
      <dgm:spPr/>
    </dgm:pt>
    <dgm:pt modelId="{A8AAF7E6-6B21-4820-A457-DDDAF7A45187}" type="pres">
      <dgm:prSet presAssocID="{934BAFDF-19BE-4AA3-BC90-329A4C60C974}" presName="connSite1" presStyleCnt="0"/>
      <dgm:spPr/>
    </dgm:pt>
    <dgm:pt modelId="{579FBC14-03FC-4FBA-A591-2259AA5753B2}" type="pres">
      <dgm:prSet presAssocID="{1AA293CC-96CD-429A-AEFD-44194DB9DACA}" presName="Name9" presStyleLbl="sibTrans2D1" presStyleIdx="0" presStyleCnt="2"/>
      <dgm:spPr/>
    </dgm:pt>
    <dgm:pt modelId="{FE28EB8E-9711-4FF2-A5A7-C86073106045}" type="pres">
      <dgm:prSet presAssocID="{03940E4C-3B84-4718-8AB5-33AFFA33D7E7}" presName="composite2" presStyleCnt="0"/>
      <dgm:spPr/>
    </dgm:pt>
    <dgm:pt modelId="{F1C39716-1C55-42DF-BA88-FBA2A0BCC398}" type="pres">
      <dgm:prSet presAssocID="{03940E4C-3B84-4718-8AB5-33AFFA33D7E7}" presName="dummyNode2" presStyleLbl="node1" presStyleIdx="0" presStyleCnt="3"/>
      <dgm:spPr/>
    </dgm:pt>
    <dgm:pt modelId="{F9B55226-0CE8-4256-A5BB-9FC3075422BA}" type="pres">
      <dgm:prSet presAssocID="{03940E4C-3B84-4718-8AB5-33AFFA33D7E7}" presName="childNode2" presStyleLbl="bgAcc1" presStyleIdx="1" presStyleCnt="3">
        <dgm:presLayoutVars>
          <dgm:bulletEnabled val="1"/>
        </dgm:presLayoutVars>
      </dgm:prSet>
      <dgm:spPr/>
    </dgm:pt>
    <dgm:pt modelId="{E806CEF6-32E7-43FF-8194-D054CE5EB8A9}" type="pres">
      <dgm:prSet presAssocID="{03940E4C-3B84-4718-8AB5-33AFFA33D7E7}" presName="childNode2tx" presStyleLbl="bgAcc1" presStyleIdx="1" presStyleCnt="3">
        <dgm:presLayoutVars>
          <dgm:bulletEnabled val="1"/>
        </dgm:presLayoutVars>
      </dgm:prSet>
      <dgm:spPr/>
    </dgm:pt>
    <dgm:pt modelId="{022637E7-6859-4AA5-A403-BB92CBB808FC}" type="pres">
      <dgm:prSet presAssocID="{03940E4C-3B84-4718-8AB5-33AFFA33D7E7}" presName="parentNode2" presStyleLbl="node1" presStyleIdx="1" presStyleCnt="3">
        <dgm:presLayoutVars>
          <dgm:chMax val="0"/>
          <dgm:bulletEnabled val="1"/>
        </dgm:presLayoutVars>
      </dgm:prSet>
      <dgm:spPr/>
    </dgm:pt>
    <dgm:pt modelId="{ABAFDAE1-4A83-4C29-9B74-98FDA98B3F45}" type="pres">
      <dgm:prSet presAssocID="{03940E4C-3B84-4718-8AB5-33AFFA33D7E7}" presName="connSite2" presStyleCnt="0"/>
      <dgm:spPr/>
    </dgm:pt>
    <dgm:pt modelId="{71AA5F7A-89EC-49A1-B766-E283A3604A00}" type="pres">
      <dgm:prSet presAssocID="{C82B6CB4-F0F7-4331-A86D-E866FF71F812}" presName="Name18" presStyleLbl="sibTrans2D1" presStyleIdx="1" presStyleCnt="2"/>
      <dgm:spPr/>
    </dgm:pt>
    <dgm:pt modelId="{52231EEE-F580-43D9-82B9-BA6BB07DEECB}" type="pres">
      <dgm:prSet presAssocID="{9F9F5514-2669-44D3-B8DB-A4343893259F}" presName="composite1" presStyleCnt="0"/>
      <dgm:spPr/>
    </dgm:pt>
    <dgm:pt modelId="{01F85B48-9ACC-4659-AD1D-6413818617D4}" type="pres">
      <dgm:prSet presAssocID="{9F9F5514-2669-44D3-B8DB-A4343893259F}" presName="dummyNode1" presStyleLbl="node1" presStyleIdx="1" presStyleCnt="3"/>
      <dgm:spPr/>
    </dgm:pt>
    <dgm:pt modelId="{2F4D4F3E-3907-4C3B-AB74-207B85787558}" type="pres">
      <dgm:prSet presAssocID="{9F9F5514-2669-44D3-B8DB-A4343893259F}" presName="childNode1" presStyleLbl="bgAcc1" presStyleIdx="2" presStyleCnt="3">
        <dgm:presLayoutVars>
          <dgm:bulletEnabled val="1"/>
        </dgm:presLayoutVars>
      </dgm:prSet>
      <dgm:spPr/>
    </dgm:pt>
    <dgm:pt modelId="{E47603EF-87A8-4F08-9B1A-FE04D4C4E1FC}" type="pres">
      <dgm:prSet presAssocID="{9F9F5514-2669-44D3-B8DB-A4343893259F}" presName="childNode1tx" presStyleLbl="bgAcc1" presStyleIdx="2" presStyleCnt="3">
        <dgm:presLayoutVars>
          <dgm:bulletEnabled val="1"/>
        </dgm:presLayoutVars>
      </dgm:prSet>
      <dgm:spPr/>
    </dgm:pt>
    <dgm:pt modelId="{DF60095F-ACB4-4C4A-8F9A-6D9EC7AEB3A4}" type="pres">
      <dgm:prSet presAssocID="{9F9F5514-2669-44D3-B8DB-A4343893259F}" presName="parentNode1" presStyleLbl="node1" presStyleIdx="2" presStyleCnt="3">
        <dgm:presLayoutVars>
          <dgm:chMax val="1"/>
          <dgm:bulletEnabled val="1"/>
        </dgm:presLayoutVars>
      </dgm:prSet>
      <dgm:spPr/>
    </dgm:pt>
    <dgm:pt modelId="{FC2F6A04-282F-4988-813D-E87DCD87BE85}" type="pres">
      <dgm:prSet presAssocID="{9F9F5514-2669-44D3-B8DB-A4343893259F}" presName="connSite1" presStyleCnt="0"/>
      <dgm:spPr/>
    </dgm:pt>
  </dgm:ptLst>
  <dgm:cxnLst>
    <dgm:cxn modelId="{26514E01-2E7D-4554-8410-990BE2842A71}" type="presOf" srcId="{1AA293CC-96CD-429A-AEFD-44194DB9DACA}" destId="{579FBC14-03FC-4FBA-A591-2259AA5753B2}" srcOrd="0" destOrd="0" presId="urn:microsoft.com/office/officeart/2005/8/layout/hProcess4"/>
    <dgm:cxn modelId="{2917C204-8547-4818-8234-045F3EC16A1B}" srcId="{934BAFDF-19BE-4AA3-BC90-329A4C60C974}" destId="{3DE6C939-3C82-40B6-AEDF-CE4A0E8E1153}" srcOrd="1" destOrd="0" parTransId="{EEEC0CF5-DF53-455F-AE6E-CF63CBAF6BB7}" sibTransId="{04F48795-124B-4BAD-94A9-5D9667CA3829}"/>
    <dgm:cxn modelId="{9F06AE07-9A81-4014-BB75-074EA90F1048}" type="presOf" srcId="{E236CAFA-3DF8-4DDE-AABC-8C11B2F0EBF9}" destId="{E47603EF-87A8-4F08-9B1A-FE04D4C4E1FC}" srcOrd="1" destOrd="1" presId="urn:microsoft.com/office/officeart/2005/8/layout/hProcess4"/>
    <dgm:cxn modelId="{222A3619-736F-4D9B-B093-B2C38A7ED5E8}" srcId="{934BAFDF-19BE-4AA3-BC90-329A4C60C974}" destId="{75C2C3A9-4DA1-46DE-B2F5-B32B4543B0B4}" srcOrd="0" destOrd="0" parTransId="{4D190A26-0D43-494D-82BF-E6B9E5A48002}" sibTransId="{193B4A5B-B136-44F2-8DCA-6DAB72D3179E}"/>
    <dgm:cxn modelId="{E65C6F25-C42C-4260-914F-3C62747AADBD}" type="presOf" srcId="{C82B6CB4-F0F7-4331-A86D-E866FF71F812}" destId="{71AA5F7A-89EC-49A1-B766-E283A3604A00}" srcOrd="0" destOrd="0" presId="urn:microsoft.com/office/officeart/2005/8/layout/hProcess4"/>
    <dgm:cxn modelId="{1B8CC82D-2564-423C-BEF3-D73B24EF2618}" srcId="{9F9F5514-2669-44D3-B8DB-A4343893259F}" destId="{E236CAFA-3DF8-4DDE-AABC-8C11B2F0EBF9}" srcOrd="1" destOrd="0" parTransId="{C4AB3D50-C781-49DC-B03B-EACD44CC9ABC}" sibTransId="{9050164A-B722-4CFC-A514-F0FC19DF4B22}"/>
    <dgm:cxn modelId="{04BC9A3D-22F7-48F0-925A-1891EEA35BDF}" type="presOf" srcId="{47C2ADF7-19BC-4DFF-9743-724E15928D30}" destId="{BA089284-CC65-43DE-A9E9-C0FFA3F8AD83}" srcOrd="0" destOrd="0" presId="urn:microsoft.com/office/officeart/2005/8/layout/hProcess4"/>
    <dgm:cxn modelId="{01958C5C-E858-4131-A206-123BF1157BE0}" type="presOf" srcId="{934BAFDF-19BE-4AA3-BC90-329A4C60C974}" destId="{FFF27622-1AF4-4ADE-8A42-CF85E7FF9129}" srcOrd="0" destOrd="0" presId="urn:microsoft.com/office/officeart/2005/8/layout/hProcess4"/>
    <dgm:cxn modelId="{199F705D-9656-4634-8327-C8FD7CA1C138}" srcId="{47C2ADF7-19BC-4DFF-9743-724E15928D30}" destId="{934BAFDF-19BE-4AA3-BC90-329A4C60C974}" srcOrd="0" destOrd="0" parTransId="{595E6E4F-1FE7-4BA2-8D0E-27EF5DF175DB}" sibTransId="{1AA293CC-96CD-429A-AEFD-44194DB9DACA}"/>
    <dgm:cxn modelId="{8B00154B-27B5-4465-8D2D-5193E6566749}" type="presOf" srcId="{9E66F393-E265-40C5-ABA9-06F43D7CC069}" destId="{F9B55226-0CE8-4256-A5BB-9FC3075422BA}" srcOrd="0" destOrd="0" presId="urn:microsoft.com/office/officeart/2005/8/layout/hProcess4"/>
    <dgm:cxn modelId="{AD97DF57-BA46-4A7B-93BA-C683C488916E}" type="presOf" srcId="{69760A0C-B9C8-4A98-BB5F-37FE37EA6142}" destId="{2F4D4F3E-3907-4C3B-AB74-207B85787558}" srcOrd="0" destOrd="0" presId="urn:microsoft.com/office/officeart/2005/8/layout/hProcess4"/>
    <dgm:cxn modelId="{D7294258-A93F-4D5E-86C8-786BF8388781}" srcId="{9F9F5514-2669-44D3-B8DB-A4343893259F}" destId="{69760A0C-B9C8-4A98-BB5F-37FE37EA6142}" srcOrd="0" destOrd="0" parTransId="{C26F5E70-944B-46E1-A6C2-FD2947407F60}" sibTransId="{1D986FF2-4EDC-40FF-921C-D2DE10B3D1EC}"/>
    <dgm:cxn modelId="{359EEB5A-C9FA-4B00-8BBF-A3F8CA09BEA0}" type="presOf" srcId="{3DE6C939-3C82-40B6-AEDF-CE4A0E8E1153}" destId="{B7925651-68A6-46C9-BA67-1514AAEDDB5F}" srcOrd="1" destOrd="1" presId="urn:microsoft.com/office/officeart/2005/8/layout/hProcess4"/>
    <dgm:cxn modelId="{A1AABF86-04F0-41CB-8283-F575BCFAC824}" type="presOf" srcId="{03940E4C-3B84-4718-8AB5-33AFFA33D7E7}" destId="{022637E7-6859-4AA5-A403-BB92CBB808FC}" srcOrd="0" destOrd="0" presId="urn:microsoft.com/office/officeart/2005/8/layout/hProcess4"/>
    <dgm:cxn modelId="{0CD7DF8F-64BB-4CA1-BEFB-85557DF6FF89}" type="presOf" srcId="{75C2C3A9-4DA1-46DE-B2F5-B32B4543B0B4}" destId="{5E2C4CF1-585E-410E-AAE9-4150C748DD0C}" srcOrd="0" destOrd="0" presId="urn:microsoft.com/office/officeart/2005/8/layout/hProcess4"/>
    <dgm:cxn modelId="{D69A7398-F5FD-4D87-B1E8-26BD67511592}" srcId="{03940E4C-3B84-4718-8AB5-33AFFA33D7E7}" destId="{F7219563-FB26-4DF4-A240-695E03BB2878}" srcOrd="1" destOrd="0" parTransId="{6E198AE3-226D-4076-9F32-7BCC92F807CF}" sibTransId="{75D39A6E-F690-4A42-B04E-1BD6281E0C25}"/>
    <dgm:cxn modelId="{BE6DF1AD-7F3F-4055-B325-8E493537155D}" type="presOf" srcId="{69760A0C-B9C8-4A98-BB5F-37FE37EA6142}" destId="{E47603EF-87A8-4F08-9B1A-FE04D4C4E1FC}" srcOrd="1" destOrd="0" presId="urn:microsoft.com/office/officeart/2005/8/layout/hProcess4"/>
    <dgm:cxn modelId="{747163AF-31E1-4066-9334-07370AB9AA9D}" type="presOf" srcId="{F7219563-FB26-4DF4-A240-695E03BB2878}" destId="{E806CEF6-32E7-43FF-8194-D054CE5EB8A9}" srcOrd="1" destOrd="1" presId="urn:microsoft.com/office/officeart/2005/8/layout/hProcess4"/>
    <dgm:cxn modelId="{8BC87BB5-5026-4DA5-9F77-F3915300971E}" srcId="{47C2ADF7-19BC-4DFF-9743-724E15928D30}" destId="{9F9F5514-2669-44D3-B8DB-A4343893259F}" srcOrd="2" destOrd="0" parTransId="{B04A83BA-957E-458E-AA83-B19C63BB2F0F}" sibTransId="{31218EE1-6FA4-4FBB-8516-CC7A356BA9D8}"/>
    <dgm:cxn modelId="{A8C2DCC2-44F0-40A2-BB59-9A351EA7EFF0}" type="presOf" srcId="{3DE6C939-3C82-40B6-AEDF-CE4A0E8E1153}" destId="{5E2C4CF1-585E-410E-AAE9-4150C748DD0C}" srcOrd="0" destOrd="1" presId="urn:microsoft.com/office/officeart/2005/8/layout/hProcess4"/>
    <dgm:cxn modelId="{3C83AEC7-77F0-4B4C-8CB3-8D15D34864D3}" srcId="{03940E4C-3B84-4718-8AB5-33AFFA33D7E7}" destId="{9E66F393-E265-40C5-ABA9-06F43D7CC069}" srcOrd="0" destOrd="0" parTransId="{C57BAA9A-D445-4DB1-9ACE-65430D53FA37}" sibTransId="{24E67AF3-051B-4463-83D7-8A4D71A6E72B}"/>
    <dgm:cxn modelId="{9B74F5CF-7B31-4517-AA70-4C6873C757D2}" type="presOf" srcId="{E236CAFA-3DF8-4DDE-AABC-8C11B2F0EBF9}" destId="{2F4D4F3E-3907-4C3B-AB74-207B85787558}" srcOrd="0" destOrd="1" presId="urn:microsoft.com/office/officeart/2005/8/layout/hProcess4"/>
    <dgm:cxn modelId="{00474FD9-F824-4D13-94B0-9154404D0F80}" type="presOf" srcId="{F7219563-FB26-4DF4-A240-695E03BB2878}" destId="{F9B55226-0CE8-4256-A5BB-9FC3075422BA}" srcOrd="0" destOrd="1" presId="urn:microsoft.com/office/officeart/2005/8/layout/hProcess4"/>
    <dgm:cxn modelId="{E922DED9-5A95-4690-96F5-8435FC9B2499}" type="presOf" srcId="{75C2C3A9-4DA1-46DE-B2F5-B32B4543B0B4}" destId="{B7925651-68A6-46C9-BA67-1514AAEDDB5F}" srcOrd="1" destOrd="0" presId="urn:microsoft.com/office/officeart/2005/8/layout/hProcess4"/>
    <dgm:cxn modelId="{4B1D24DD-ED2F-4335-AA99-8175221D7A86}" type="presOf" srcId="{9E66F393-E265-40C5-ABA9-06F43D7CC069}" destId="{E806CEF6-32E7-43FF-8194-D054CE5EB8A9}" srcOrd="1" destOrd="0" presId="urn:microsoft.com/office/officeart/2005/8/layout/hProcess4"/>
    <dgm:cxn modelId="{08FC44F2-AB46-4E43-8BA8-548D554C2F74}" type="presOf" srcId="{9F9F5514-2669-44D3-B8DB-A4343893259F}" destId="{DF60095F-ACB4-4C4A-8F9A-6D9EC7AEB3A4}" srcOrd="0" destOrd="0" presId="urn:microsoft.com/office/officeart/2005/8/layout/hProcess4"/>
    <dgm:cxn modelId="{143C4BF9-EA19-4791-86D8-3E16F21BD1E1}" srcId="{47C2ADF7-19BC-4DFF-9743-724E15928D30}" destId="{03940E4C-3B84-4718-8AB5-33AFFA33D7E7}" srcOrd="1" destOrd="0" parTransId="{E16942FB-CC00-4498-A3B8-06C4A19D12CF}" sibTransId="{C82B6CB4-F0F7-4331-A86D-E866FF71F812}"/>
    <dgm:cxn modelId="{D8EE5770-5332-4FFC-9DCB-7F143B84A32F}" type="presParOf" srcId="{BA089284-CC65-43DE-A9E9-C0FFA3F8AD83}" destId="{0E835498-9D7E-4952-A30B-7F857BBD85C1}" srcOrd="0" destOrd="0" presId="urn:microsoft.com/office/officeart/2005/8/layout/hProcess4"/>
    <dgm:cxn modelId="{8ADEB25D-39A2-4A0E-AEC9-F572C9427EF4}" type="presParOf" srcId="{BA089284-CC65-43DE-A9E9-C0FFA3F8AD83}" destId="{4FB92C78-B7D8-4050-8A51-220794A655EC}" srcOrd="1" destOrd="0" presId="urn:microsoft.com/office/officeart/2005/8/layout/hProcess4"/>
    <dgm:cxn modelId="{8F68AE3E-3807-4408-87F6-8AD2C361D9BB}" type="presParOf" srcId="{BA089284-CC65-43DE-A9E9-C0FFA3F8AD83}" destId="{477D7DB9-6B57-4B2C-9737-8F730A3EFD2A}" srcOrd="2" destOrd="0" presId="urn:microsoft.com/office/officeart/2005/8/layout/hProcess4"/>
    <dgm:cxn modelId="{8C2238F4-255B-4711-B8E7-E0F3E4A358ED}" type="presParOf" srcId="{477D7DB9-6B57-4B2C-9737-8F730A3EFD2A}" destId="{898F3D25-DD0C-4BC7-B1E4-3089623BCE9B}" srcOrd="0" destOrd="0" presId="urn:microsoft.com/office/officeart/2005/8/layout/hProcess4"/>
    <dgm:cxn modelId="{8C94032B-233C-4A6A-AF07-B7218A4E15F5}" type="presParOf" srcId="{898F3D25-DD0C-4BC7-B1E4-3089623BCE9B}" destId="{E760BC87-F25A-4093-A9E9-DE2AE1990A1A}" srcOrd="0" destOrd="0" presId="urn:microsoft.com/office/officeart/2005/8/layout/hProcess4"/>
    <dgm:cxn modelId="{F06A815D-88E0-41BD-AD58-86508FE4000C}" type="presParOf" srcId="{898F3D25-DD0C-4BC7-B1E4-3089623BCE9B}" destId="{5E2C4CF1-585E-410E-AAE9-4150C748DD0C}" srcOrd="1" destOrd="0" presId="urn:microsoft.com/office/officeart/2005/8/layout/hProcess4"/>
    <dgm:cxn modelId="{9059CF03-A0D9-4109-9A5F-49F4D7D9B6BE}" type="presParOf" srcId="{898F3D25-DD0C-4BC7-B1E4-3089623BCE9B}" destId="{B7925651-68A6-46C9-BA67-1514AAEDDB5F}" srcOrd="2" destOrd="0" presId="urn:microsoft.com/office/officeart/2005/8/layout/hProcess4"/>
    <dgm:cxn modelId="{765F8058-7279-4A38-AF46-F6A087BC0041}" type="presParOf" srcId="{898F3D25-DD0C-4BC7-B1E4-3089623BCE9B}" destId="{FFF27622-1AF4-4ADE-8A42-CF85E7FF9129}" srcOrd="3" destOrd="0" presId="urn:microsoft.com/office/officeart/2005/8/layout/hProcess4"/>
    <dgm:cxn modelId="{C7587B51-9CA0-43BC-843E-0563D4223EB1}" type="presParOf" srcId="{898F3D25-DD0C-4BC7-B1E4-3089623BCE9B}" destId="{A8AAF7E6-6B21-4820-A457-DDDAF7A45187}" srcOrd="4" destOrd="0" presId="urn:microsoft.com/office/officeart/2005/8/layout/hProcess4"/>
    <dgm:cxn modelId="{D8DBE82F-EB7A-4676-9AA0-96A4248F0316}" type="presParOf" srcId="{477D7DB9-6B57-4B2C-9737-8F730A3EFD2A}" destId="{579FBC14-03FC-4FBA-A591-2259AA5753B2}" srcOrd="1" destOrd="0" presId="urn:microsoft.com/office/officeart/2005/8/layout/hProcess4"/>
    <dgm:cxn modelId="{935AF457-9AF3-4B3E-ADD0-A654AEE099E8}" type="presParOf" srcId="{477D7DB9-6B57-4B2C-9737-8F730A3EFD2A}" destId="{FE28EB8E-9711-4FF2-A5A7-C86073106045}" srcOrd="2" destOrd="0" presId="urn:microsoft.com/office/officeart/2005/8/layout/hProcess4"/>
    <dgm:cxn modelId="{D9A4626F-4C57-46E0-8B05-EBA3CC195C86}" type="presParOf" srcId="{FE28EB8E-9711-4FF2-A5A7-C86073106045}" destId="{F1C39716-1C55-42DF-BA88-FBA2A0BCC398}" srcOrd="0" destOrd="0" presId="urn:microsoft.com/office/officeart/2005/8/layout/hProcess4"/>
    <dgm:cxn modelId="{2C4722B8-BCB5-4F8B-B9AE-7533666B822A}" type="presParOf" srcId="{FE28EB8E-9711-4FF2-A5A7-C86073106045}" destId="{F9B55226-0CE8-4256-A5BB-9FC3075422BA}" srcOrd="1" destOrd="0" presId="urn:microsoft.com/office/officeart/2005/8/layout/hProcess4"/>
    <dgm:cxn modelId="{E27A1A17-D256-4457-87CD-745DFB87C7CB}" type="presParOf" srcId="{FE28EB8E-9711-4FF2-A5A7-C86073106045}" destId="{E806CEF6-32E7-43FF-8194-D054CE5EB8A9}" srcOrd="2" destOrd="0" presId="urn:microsoft.com/office/officeart/2005/8/layout/hProcess4"/>
    <dgm:cxn modelId="{109C4BAF-328D-42EE-87B3-B14219DE351B}" type="presParOf" srcId="{FE28EB8E-9711-4FF2-A5A7-C86073106045}" destId="{022637E7-6859-4AA5-A403-BB92CBB808FC}" srcOrd="3" destOrd="0" presId="urn:microsoft.com/office/officeart/2005/8/layout/hProcess4"/>
    <dgm:cxn modelId="{91275A64-7E68-4EBD-B4A9-5DE0535E85D5}" type="presParOf" srcId="{FE28EB8E-9711-4FF2-A5A7-C86073106045}" destId="{ABAFDAE1-4A83-4C29-9B74-98FDA98B3F45}" srcOrd="4" destOrd="0" presId="urn:microsoft.com/office/officeart/2005/8/layout/hProcess4"/>
    <dgm:cxn modelId="{1BFA15BE-3BA0-442C-AEB5-4FECB601BE17}" type="presParOf" srcId="{477D7DB9-6B57-4B2C-9737-8F730A3EFD2A}" destId="{71AA5F7A-89EC-49A1-B766-E283A3604A00}" srcOrd="3" destOrd="0" presId="urn:microsoft.com/office/officeart/2005/8/layout/hProcess4"/>
    <dgm:cxn modelId="{C77BC68A-7C96-44CE-B3CF-4D819A9375CA}" type="presParOf" srcId="{477D7DB9-6B57-4B2C-9737-8F730A3EFD2A}" destId="{52231EEE-F580-43D9-82B9-BA6BB07DEECB}" srcOrd="4" destOrd="0" presId="urn:microsoft.com/office/officeart/2005/8/layout/hProcess4"/>
    <dgm:cxn modelId="{7248318A-EE9E-4EF3-B659-5B4B85885629}" type="presParOf" srcId="{52231EEE-F580-43D9-82B9-BA6BB07DEECB}" destId="{01F85B48-9ACC-4659-AD1D-6413818617D4}" srcOrd="0" destOrd="0" presId="urn:microsoft.com/office/officeart/2005/8/layout/hProcess4"/>
    <dgm:cxn modelId="{CAC5C594-B887-4A16-9726-B5098A89724A}" type="presParOf" srcId="{52231EEE-F580-43D9-82B9-BA6BB07DEECB}" destId="{2F4D4F3E-3907-4C3B-AB74-207B85787558}" srcOrd="1" destOrd="0" presId="urn:microsoft.com/office/officeart/2005/8/layout/hProcess4"/>
    <dgm:cxn modelId="{19EF156F-D484-4013-9283-C1CAF5745FC3}" type="presParOf" srcId="{52231EEE-F580-43D9-82B9-BA6BB07DEECB}" destId="{E47603EF-87A8-4F08-9B1A-FE04D4C4E1FC}" srcOrd="2" destOrd="0" presId="urn:microsoft.com/office/officeart/2005/8/layout/hProcess4"/>
    <dgm:cxn modelId="{15698787-FC33-4843-AB81-51EB0B41F566}" type="presParOf" srcId="{52231EEE-F580-43D9-82B9-BA6BB07DEECB}" destId="{DF60095F-ACB4-4C4A-8F9A-6D9EC7AEB3A4}" srcOrd="3" destOrd="0" presId="urn:microsoft.com/office/officeart/2005/8/layout/hProcess4"/>
    <dgm:cxn modelId="{9D37A3BC-F82A-44B6-9DFC-C310A13A6CFC}" type="presParOf" srcId="{52231EEE-F580-43D9-82B9-BA6BB07DEECB}" destId="{FC2F6A04-282F-4988-813D-E87DCD87BE85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7C2ADF7-19BC-4DFF-9743-724E15928D30}" type="doc">
      <dgm:prSet loTypeId="urn:microsoft.com/office/officeart/2005/8/layout/hProcess4" loCatId="process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pt-PT"/>
        </a:p>
      </dgm:t>
    </dgm:pt>
    <dgm:pt modelId="{934BAFDF-19BE-4AA3-BC90-329A4C60C974}">
      <dgm:prSet phldrT="[Texto]" phldr="1"/>
      <dgm:spPr/>
      <dgm:t>
        <a:bodyPr/>
        <a:lstStyle/>
        <a:p>
          <a:endParaRPr lang="pt-PT" dirty="0"/>
        </a:p>
      </dgm:t>
    </dgm:pt>
    <dgm:pt modelId="{595E6E4F-1FE7-4BA2-8D0E-27EF5DF175DB}" type="parTrans" cxnId="{199F705D-9656-4634-8327-C8FD7CA1C138}">
      <dgm:prSet/>
      <dgm:spPr/>
      <dgm:t>
        <a:bodyPr/>
        <a:lstStyle/>
        <a:p>
          <a:endParaRPr lang="pt-PT"/>
        </a:p>
      </dgm:t>
    </dgm:pt>
    <dgm:pt modelId="{1AA293CC-96CD-429A-AEFD-44194DB9DACA}" type="sibTrans" cxnId="{199F705D-9656-4634-8327-C8FD7CA1C138}">
      <dgm:prSet/>
      <dgm:spPr/>
      <dgm:t>
        <a:bodyPr/>
        <a:lstStyle/>
        <a:p>
          <a:endParaRPr lang="pt-PT"/>
        </a:p>
      </dgm:t>
    </dgm:pt>
    <dgm:pt modelId="{75C2C3A9-4DA1-46DE-B2F5-B32B4543B0B4}">
      <dgm:prSet phldrT="[Texto]"/>
      <dgm:spPr/>
      <dgm:t>
        <a:bodyPr/>
        <a:lstStyle/>
        <a:p>
          <a:r>
            <a:rPr lang="pt-PT" dirty="0"/>
            <a:t>(1) </a:t>
          </a:r>
          <a:r>
            <a:rPr lang="pt-PT" dirty="0" err="1"/>
            <a:t>Variation</a:t>
          </a:r>
          <a:r>
            <a:rPr lang="pt-PT" dirty="0"/>
            <a:t> </a:t>
          </a:r>
          <a:r>
            <a:rPr lang="pt-PT" dirty="0" err="1"/>
            <a:t>of</a:t>
          </a:r>
          <a:r>
            <a:rPr lang="pt-PT" dirty="0"/>
            <a:t> [H</a:t>
          </a:r>
          <a:r>
            <a:rPr lang="pt-PT" baseline="-25000" dirty="0"/>
            <a:t>2</a:t>
          </a:r>
          <a:r>
            <a:rPr lang="pt-PT" dirty="0"/>
            <a:t>O</a:t>
          </a:r>
          <a:r>
            <a:rPr lang="pt-PT" baseline="-25000" dirty="0"/>
            <a:t>2</a:t>
          </a:r>
          <a:r>
            <a:rPr lang="pt-PT" dirty="0"/>
            <a:t>]</a:t>
          </a:r>
        </a:p>
      </dgm:t>
    </dgm:pt>
    <dgm:pt modelId="{4D190A26-0D43-494D-82BF-E6B9E5A48002}" type="parTrans" cxnId="{222A3619-736F-4D9B-B093-B2C38A7ED5E8}">
      <dgm:prSet/>
      <dgm:spPr/>
      <dgm:t>
        <a:bodyPr/>
        <a:lstStyle/>
        <a:p>
          <a:endParaRPr lang="pt-PT"/>
        </a:p>
      </dgm:t>
    </dgm:pt>
    <dgm:pt modelId="{193B4A5B-B136-44F2-8DCA-6DAB72D3179E}" type="sibTrans" cxnId="{222A3619-736F-4D9B-B093-B2C38A7ED5E8}">
      <dgm:prSet/>
      <dgm:spPr/>
      <dgm:t>
        <a:bodyPr/>
        <a:lstStyle/>
        <a:p>
          <a:endParaRPr lang="pt-PT"/>
        </a:p>
      </dgm:t>
    </dgm:pt>
    <dgm:pt modelId="{03940E4C-3B84-4718-8AB5-33AFFA33D7E7}">
      <dgm:prSet phldrT="[Texto]" phldr="1"/>
      <dgm:spPr/>
      <dgm:t>
        <a:bodyPr/>
        <a:lstStyle/>
        <a:p>
          <a:endParaRPr lang="pt-PT"/>
        </a:p>
      </dgm:t>
    </dgm:pt>
    <dgm:pt modelId="{E16942FB-CC00-4498-A3B8-06C4A19D12CF}" type="parTrans" cxnId="{143C4BF9-EA19-4791-86D8-3E16F21BD1E1}">
      <dgm:prSet/>
      <dgm:spPr/>
      <dgm:t>
        <a:bodyPr/>
        <a:lstStyle/>
        <a:p>
          <a:endParaRPr lang="pt-PT"/>
        </a:p>
      </dgm:t>
    </dgm:pt>
    <dgm:pt modelId="{C82B6CB4-F0F7-4331-A86D-E866FF71F812}" type="sibTrans" cxnId="{143C4BF9-EA19-4791-86D8-3E16F21BD1E1}">
      <dgm:prSet/>
      <dgm:spPr/>
      <dgm:t>
        <a:bodyPr/>
        <a:lstStyle/>
        <a:p>
          <a:endParaRPr lang="pt-PT"/>
        </a:p>
      </dgm:t>
    </dgm:pt>
    <dgm:pt modelId="{9E66F393-E265-40C5-ABA9-06F43D7CC069}">
      <dgm:prSet phldrT="[Texto]"/>
      <dgm:spPr/>
      <dgm:t>
        <a:bodyPr/>
        <a:lstStyle/>
        <a:p>
          <a:r>
            <a:rPr lang="en-US" dirty="0"/>
            <a:t>(3) Variation of catalyst type</a:t>
          </a:r>
          <a:endParaRPr lang="pt-PT" dirty="0"/>
        </a:p>
      </dgm:t>
    </dgm:pt>
    <dgm:pt modelId="{C57BAA9A-D445-4DB1-9ACE-65430D53FA37}" type="parTrans" cxnId="{3C83AEC7-77F0-4B4C-8CB3-8D15D34864D3}">
      <dgm:prSet/>
      <dgm:spPr/>
      <dgm:t>
        <a:bodyPr/>
        <a:lstStyle/>
        <a:p>
          <a:endParaRPr lang="pt-PT"/>
        </a:p>
      </dgm:t>
    </dgm:pt>
    <dgm:pt modelId="{24E67AF3-051B-4463-83D7-8A4D71A6E72B}" type="sibTrans" cxnId="{3C83AEC7-77F0-4B4C-8CB3-8D15D34864D3}">
      <dgm:prSet/>
      <dgm:spPr/>
      <dgm:t>
        <a:bodyPr/>
        <a:lstStyle/>
        <a:p>
          <a:endParaRPr lang="pt-PT"/>
        </a:p>
      </dgm:t>
    </dgm:pt>
    <dgm:pt modelId="{9F9F5514-2669-44D3-B8DB-A4343893259F}">
      <dgm:prSet phldrT="[Texto]" phldr="1"/>
      <dgm:spPr/>
      <dgm:t>
        <a:bodyPr/>
        <a:lstStyle/>
        <a:p>
          <a:endParaRPr lang="pt-PT"/>
        </a:p>
      </dgm:t>
    </dgm:pt>
    <dgm:pt modelId="{B04A83BA-957E-458E-AA83-B19C63BB2F0F}" type="parTrans" cxnId="{8BC87BB5-5026-4DA5-9F77-F3915300971E}">
      <dgm:prSet/>
      <dgm:spPr/>
      <dgm:t>
        <a:bodyPr/>
        <a:lstStyle/>
        <a:p>
          <a:endParaRPr lang="pt-PT"/>
        </a:p>
      </dgm:t>
    </dgm:pt>
    <dgm:pt modelId="{31218EE1-6FA4-4FBB-8516-CC7A356BA9D8}" type="sibTrans" cxnId="{8BC87BB5-5026-4DA5-9F77-F3915300971E}">
      <dgm:prSet/>
      <dgm:spPr/>
      <dgm:t>
        <a:bodyPr/>
        <a:lstStyle/>
        <a:p>
          <a:endParaRPr lang="pt-PT"/>
        </a:p>
      </dgm:t>
    </dgm:pt>
    <dgm:pt modelId="{69760A0C-B9C8-4A98-BB5F-37FE37EA6142}">
      <dgm:prSet phldrT="[Texto]"/>
      <dgm:spPr/>
      <dgm:t>
        <a:bodyPr/>
        <a:lstStyle/>
        <a:p>
          <a:r>
            <a:rPr lang="en-US" dirty="0"/>
            <a:t>(5) Variation of the HA dosage </a:t>
          </a:r>
          <a:endParaRPr lang="pt-PT" dirty="0"/>
        </a:p>
      </dgm:t>
    </dgm:pt>
    <dgm:pt modelId="{C26F5E70-944B-46E1-A6C2-FD2947407F60}" type="parTrans" cxnId="{D7294258-A93F-4D5E-86C8-786BF8388781}">
      <dgm:prSet/>
      <dgm:spPr/>
      <dgm:t>
        <a:bodyPr/>
        <a:lstStyle/>
        <a:p>
          <a:endParaRPr lang="pt-PT"/>
        </a:p>
      </dgm:t>
    </dgm:pt>
    <dgm:pt modelId="{1D986FF2-4EDC-40FF-921C-D2DE10B3D1EC}" type="sibTrans" cxnId="{D7294258-A93F-4D5E-86C8-786BF8388781}">
      <dgm:prSet/>
      <dgm:spPr/>
      <dgm:t>
        <a:bodyPr/>
        <a:lstStyle/>
        <a:p>
          <a:endParaRPr lang="pt-PT"/>
        </a:p>
      </dgm:t>
    </dgm:pt>
    <dgm:pt modelId="{3DE6C939-3C82-40B6-AEDF-CE4A0E8E1153}">
      <dgm:prSet/>
      <dgm:spPr/>
      <dgm:t>
        <a:bodyPr/>
        <a:lstStyle/>
        <a:p>
          <a:r>
            <a:rPr lang="pt-PT" dirty="0"/>
            <a:t>(2) </a:t>
          </a:r>
          <a:r>
            <a:rPr lang="pt-PT" dirty="0" err="1"/>
            <a:t>Variation</a:t>
          </a:r>
          <a:r>
            <a:rPr lang="pt-PT" dirty="0"/>
            <a:t> </a:t>
          </a:r>
          <a:r>
            <a:rPr lang="pt-PT" dirty="0" err="1"/>
            <a:t>of</a:t>
          </a:r>
          <a:r>
            <a:rPr lang="pt-PT" dirty="0"/>
            <a:t> [Fe</a:t>
          </a:r>
          <a:r>
            <a:rPr lang="pt-PT" baseline="30000" dirty="0"/>
            <a:t>2+</a:t>
          </a:r>
          <a:r>
            <a:rPr lang="pt-PT" dirty="0"/>
            <a:t>]</a:t>
          </a:r>
        </a:p>
      </dgm:t>
    </dgm:pt>
    <dgm:pt modelId="{EEEC0CF5-DF53-455F-AE6E-CF63CBAF6BB7}" type="parTrans" cxnId="{2917C204-8547-4818-8234-045F3EC16A1B}">
      <dgm:prSet/>
      <dgm:spPr/>
      <dgm:t>
        <a:bodyPr/>
        <a:lstStyle/>
        <a:p>
          <a:endParaRPr lang="pt-PT"/>
        </a:p>
      </dgm:t>
    </dgm:pt>
    <dgm:pt modelId="{04F48795-124B-4BAD-94A9-5D9667CA3829}" type="sibTrans" cxnId="{2917C204-8547-4818-8234-045F3EC16A1B}">
      <dgm:prSet/>
      <dgm:spPr/>
      <dgm:t>
        <a:bodyPr/>
        <a:lstStyle/>
        <a:p>
          <a:endParaRPr lang="pt-PT"/>
        </a:p>
      </dgm:t>
    </dgm:pt>
    <dgm:pt modelId="{F7219563-FB26-4DF4-A240-695E03BB2878}">
      <dgm:prSet/>
      <dgm:spPr/>
      <dgm:t>
        <a:bodyPr/>
        <a:lstStyle/>
        <a:p>
          <a:r>
            <a:rPr lang="en-US" dirty="0"/>
            <a:t>(4) Variation of the EDDS dosage </a:t>
          </a:r>
          <a:endParaRPr lang="pt-PT" dirty="0"/>
        </a:p>
      </dgm:t>
    </dgm:pt>
    <dgm:pt modelId="{75D39A6E-F690-4A42-B04E-1BD6281E0C25}" type="sibTrans" cxnId="{D69A7398-F5FD-4D87-B1E8-26BD67511592}">
      <dgm:prSet/>
      <dgm:spPr/>
      <dgm:t>
        <a:bodyPr/>
        <a:lstStyle/>
        <a:p>
          <a:endParaRPr lang="pt-PT"/>
        </a:p>
      </dgm:t>
    </dgm:pt>
    <dgm:pt modelId="{6E198AE3-226D-4076-9F32-7BCC92F807CF}" type="parTrans" cxnId="{D69A7398-F5FD-4D87-B1E8-26BD67511592}">
      <dgm:prSet/>
      <dgm:spPr/>
      <dgm:t>
        <a:bodyPr/>
        <a:lstStyle/>
        <a:p>
          <a:endParaRPr lang="pt-PT"/>
        </a:p>
      </dgm:t>
    </dgm:pt>
    <dgm:pt modelId="{E236CAFA-3DF8-4DDE-AABC-8C11B2F0EBF9}">
      <dgm:prSet/>
      <dgm:spPr/>
      <dgm:t>
        <a:bodyPr/>
        <a:lstStyle/>
        <a:p>
          <a:r>
            <a:rPr lang="en-US" dirty="0"/>
            <a:t>(6) Variation of radiation type vs pH</a:t>
          </a:r>
          <a:endParaRPr lang="pt-PT" dirty="0"/>
        </a:p>
      </dgm:t>
    </dgm:pt>
    <dgm:pt modelId="{C4AB3D50-C781-49DC-B03B-EACD44CC9ABC}" type="parTrans" cxnId="{1B8CC82D-2564-423C-BEF3-D73B24EF2618}">
      <dgm:prSet/>
      <dgm:spPr/>
      <dgm:t>
        <a:bodyPr/>
        <a:lstStyle/>
        <a:p>
          <a:endParaRPr lang="pt-PT"/>
        </a:p>
      </dgm:t>
    </dgm:pt>
    <dgm:pt modelId="{9050164A-B722-4CFC-A514-F0FC19DF4B22}" type="sibTrans" cxnId="{1B8CC82D-2564-423C-BEF3-D73B24EF2618}">
      <dgm:prSet/>
      <dgm:spPr/>
      <dgm:t>
        <a:bodyPr/>
        <a:lstStyle/>
        <a:p>
          <a:endParaRPr lang="pt-PT"/>
        </a:p>
      </dgm:t>
    </dgm:pt>
    <dgm:pt modelId="{BA089284-CC65-43DE-A9E9-C0FFA3F8AD83}" type="pres">
      <dgm:prSet presAssocID="{47C2ADF7-19BC-4DFF-9743-724E15928D30}" presName="Name0" presStyleCnt="0">
        <dgm:presLayoutVars>
          <dgm:dir/>
          <dgm:animLvl val="lvl"/>
          <dgm:resizeHandles val="exact"/>
        </dgm:presLayoutVars>
      </dgm:prSet>
      <dgm:spPr/>
    </dgm:pt>
    <dgm:pt modelId="{0E835498-9D7E-4952-A30B-7F857BBD85C1}" type="pres">
      <dgm:prSet presAssocID="{47C2ADF7-19BC-4DFF-9743-724E15928D30}" presName="tSp" presStyleCnt="0"/>
      <dgm:spPr/>
    </dgm:pt>
    <dgm:pt modelId="{4FB92C78-B7D8-4050-8A51-220794A655EC}" type="pres">
      <dgm:prSet presAssocID="{47C2ADF7-19BC-4DFF-9743-724E15928D30}" presName="bSp" presStyleCnt="0"/>
      <dgm:spPr/>
    </dgm:pt>
    <dgm:pt modelId="{477D7DB9-6B57-4B2C-9737-8F730A3EFD2A}" type="pres">
      <dgm:prSet presAssocID="{47C2ADF7-19BC-4DFF-9743-724E15928D30}" presName="process" presStyleCnt="0"/>
      <dgm:spPr/>
    </dgm:pt>
    <dgm:pt modelId="{898F3D25-DD0C-4BC7-B1E4-3089623BCE9B}" type="pres">
      <dgm:prSet presAssocID="{934BAFDF-19BE-4AA3-BC90-329A4C60C974}" presName="composite1" presStyleCnt="0"/>
      <dgm:spPr/>
    </dgm:pt>
    <dgm:pt modelId="{E760BC87-F25A-4093-A9E9-DE2AE1990A1A}" type="pres">
      <dgm:prSet presAssocID="{934BAFDF-19BE-4AA3-BC90-329A4C60C974}" presName="dummyNode1" presStyleLbl="node1" presStyleIdx="0" presStyleCnt="3"/>
      <dgm:spPr/>
    </dgm:pt>
    <dgm:pt modelId="{5E2C4CF1-585E-410E-AAE9-4150C748DD0C}" type="pres">
      <dgm:prSet presAssocID="{934BAFDF-19BE-4AA3-BC90-329A4C60C974}" presName="childNode1" presStyleLbl="bgAcc1" presStyleIdx="0" presStyleCnt="3">
        <dgm:presLayoutVars>
          <dgm:bulletEnabled val="1"/>
        </dgm:presLayoutVars>
      </dgm:prSet>
      <dgm:spPr/>
    </dgm:pt>
    <dgm:pt modelId="{B7925651-68A6-46C9-BA67-1514AAEDDB5F}" type="pres">
      <dgm:prSet presAssocID="{934BAFDF-19BE-4AA3-BC90-329A4C60C974}" presName="childNode1tx" presStyleLbl="bgAcc1" presStyleIdx="0" presStyleCnt="3">
        <dgm:presLayoutVars>
          <dgm:bulletEnabled val="1"/>
        </dgm:presLayoutVars>
      </dgm:prSet>
      <dgm:spPr/>
    </dgm:pt>
    <dgm:pt modelId="{FFF27622-1AF4-4ADE-8A42-CF85E7FF9129}" type="pres">
      <dgm:prSet presAssocID="{934BAFDF-19BE-4AA3-BC90-329A4C60C974}" presName="parentNode1" presStyleLbl="node1" presStyleIdx="0" presStyleCnt="3">
        <dgm:presLayoutVars>
          <dgm:chMax val="1"/>
          <dgm:bulletEnabled val="1"/>
        </dgm:presLayoutVars>
      </dgm:prSet>
      <dgm:spPr/>
    </dgm:pt>
    <dgm:pt modelId="{A8AAF7E6-6B21-4820-A457-DDDAF7A45187}" type="pres">
      <dgm:prSet presAssocID="{934BAFDF-19BE-4AA3-BC90-329A4C60C974}" presName="connSite1" presStyleCnt="0"/>
      <dgm:spPr/>
    </dgm:pt>
    <dgm:pt modelId="{579FBC14-03FC-4FBA-A591-2259AA5753B2}" type="pres">
      <dgm:prSet presAssocID="{1AA293CC-96CD-429A-AEFD-44194DB9DACA}" presName="Name9" presStyleLbl="sibTrans2D1" presStyleIdx="0" presStyleCnt="2"/>
      <dgm:spPr/>
    </dgm:pt>
    <dgm:pt modelId="{FE28EB8E-9711-4FF2-A5A7-C86073106045}" type="pres">
      <dgm:prSet presAssocID="{03940E4C-3B84-4718-8AB5-33AFFA33D7E7}" presName="composite2" presStyleCnt="0"/>
      <dgm:spPr/>
    </dgm:pt>
    <dgm:pt modelId="{F1C39716-1C55-42DF-BA88-FBA2A0BCC398}" type="pres">
      <dgm:prSet presAssocID="{03940E4C-3B84-4718-8AB5-33AFFA33D7E7}" presName="dummyNode2" presStyleLbl="node1" presStyleIdx="0" presStyleCnt="3"/>
      <dgm:spPr/>
    </dgm:pt>
    <dgm:pt modelId="{F9B55226-0CE8-4256-A5BB-9FC3075422BA}" type="pres">
      <dgm:prSet presAssocID="{03940E4C-3B84-4718-8AB5-33AFFA33D7E7}" presName="childNode2" presStyleLbl="bgAcc1" presStyleIdx="1" presStyleCnt="3">
        <dgm:presLayoutVars>
          <dgm:bulletEnabled val="1"/>
        </dgm:presLayoutVars>
      </dgm:prSet>
      <dgm:spPr/>
    </dgm:pt>
    <dgm:pt modelId="{E806CEF6-32E7-43FF-8194-D054CE5EB8A9}" type="pres">
      <dgm:prSet presAssocID="{03940E4C-3B84-4718-8AB5-33AFFA33D7E7}" presName="childNode2tx" presStyleLbl="bgAcc1" presStyleIdx="1" presStyleCnt="3">
        <dgm:presLayoutVars>
          <dgm:bulletEnabled val="1"/>
        </dgm:presLayoutVars>
      </dgm:prSet>
      <dgm:spPr/>
    </dgm:pt>
    <dgm:pt modelId="{022637E7-6859-4AA5-A403-BB92CBB808FC}" type="pres">
      <dgm:prSet presAssocID="{03940E4C-3B84-4718-8AB5-33AFFA33D7E7}" presName="parentNode2" presStyleLbl="node1" presStyleIdx="1" presStyleCnt="3">
        <dgm:presLayoutVars>
          <dgm:chMax val="0"/>
          <dgm:bulletEnabled val="1"/>
        </dgm:presLayoutVars>
      </dgm:prSet>
      <dgm:spPr/>
    </dgm:pt>
    <dgm:pt modelId="{ABAFDAE1-4A83-4C29-9B74-98FDA98B3F45}" type="pres">
      <dgm:prSet presAssocID="{03940E4C-3B84-4718-8AB5-33AFFA33D7E7}" presName="connSite2" presStyleCnt="0"/>
      <dgm:spPr/>
    </dgm:pt>
    <dgm:pt modelId="{71AA5F7A-89EC-49A1-B766-E283A3604A00}" type="pres">
      <dgm:prSet presAssocID="{C82B6CB4-F0F7-4331-A86D-E866FF71F812}" presName="Name18" presStyleLbl="sibTrans2D1" presStyleIdx="1" presStyleCnt="2"/>
      <dgm:spPr/>
    </dgm:pt>
    <dgm:pt modelId="{52231EEE-F580-43D9-82B9-BA6BB07DEECB}" type="pres">
      <dgm:prSet presAssocID="{9F9F5514-2669-44D3-B8DB-A4343893259F}" presName="composite1" presStyleCnt="0"/>
      <dgm:spPr/>
    </dgm:pt>
    <dgm:pt modelId="{01F85B48-9ACC-4659-AD1D-6413818617D4}" type="pres">
      <dgm:prSet presAssocID="{9F9F5514-2669-44D3-B8DB-A4343893259F}" presName="dummyNode1" presStyleLbl="node1" presStyleIdx="1" presStyleCnt="3"/>
      <dgm:spPr/>
    </dgm:pt>
    <dgm:pt modelId="{2F4D4F3E-3907-4C3B-AB74-207B85787558}" type="pres">
      <dgm:prSet presAssocID="{9F9F5514-2669-44D3-B8DB-A4343893259F}" presName="childNode1" presStyleLbl="bgAcc1" presStyleIdx="2" presStyleCnt="3">
        <dgm:presLayoutVars>
          <dgm:bulletEnabled val="1"/>
        </dgm:presLayoutVars>
      </dgm:prSet>
      <dgm:spPr/>
    </dgm:pt>
    <dgm:pt modelId="{E47603EF-87A8-4F08-9B1A-FE04D4C4E1FC}" type="pres">
      <dgm:prSet presAssocID="{9F9F5514-2669-44D3-B8DB-A4343893259F}" presName="childNode1tx" presStyleLbl="bgAcc1" presStyleIdx="2" presStyleCnt="3">
        <dgm:presLayoutVars>
          <dgm:bulletEnabled val="1"/>
        </dgm:presLayoutVars>
      </dgm:prSet>
      <dgm:spPr/>
    </dgm:pt>
    <dgm:pt modelId="{DF60095F-ACB4-4C4A-8F9A-6D9EC7AEB3A4}" type="pres">
      <dgm:prSet presAssocID="{9F9F5514-2669-44D3-B8DB-A4343893259F}" presName="parentNode1" presStyleLbl="node1" presStyleIdx="2" presStyleCnt="3">
        <dgm:presLayoutVars>
          <dgm:chMax val="1"/>
          <dgm:bulletEnabled val="1"/>
        </dgm:presLayoutVars>
      </dgm:prSet>
      <dgm:spPr/>
    </dgm:pt>
    <dgm:pt modelId="{FC2F6A04-282F-4988-813D-E87DCD87BE85}" type="pres">
      <dgm:prSet presAssocID="{9F9F5514-2669-44D3-B8DB-A4343893259F}" presName="connSite1" presStyleCnt="0"/>
      <dgm:spPr/>
    </dgm:pt>
  </dgm:ptLst>
  <dgm:cxnLst>
    <dgm:cxn modelId="{26514E01-2E7D-4554-8410-990BE2842A71}" type="presOf" srcId="{1AA293CC-96CD-429A-AEFD-44194DB9DACA}" destId="{579FBC14-03FC-4FBA-A591-2259AA5753B2}" srcOrd="0" destOrd="0" presId="urn:microsoft.com/office/officeart/2005/8/layout/hProcess4"/>
    <dgm:cxn modelId="{2917C204-8547-4818-8234-045F3EC16A1B}" srcId="{934BAFDF-19BE-4AA3-BC90-329A4C60C974}" destId="{3DE6C939-3C82-40B6-AEDF-CE4A0E8E1153}" srcOrd="1" destOrd="0" parTransId="{EEEC0CF5-DF53-455F-AE6E-CF63CBAF6BB7}" sibTransId="{04F48795-124B-4BAD-94A9-5D9667CA3829}"/>
    <dgm:cxn modelId="{9F06AE07-9A81-4014-BB75-074EA90F1048}" type="presOf" srcId="{E236CAFA-3DF8-4DDE-AABC-8C11B2F0EBF9}" destId="{E47603EF-87A8-4F08-9B1A-FE04D4C4E1FC}" srcOrd="1" destOrd="1" presId="urn:microsoft.com/office/officeart/2005/8/layout/hProcess4"/>
    <dgm:cxn modelId="{222A3619-736F-4D9B-B093-B2C38A7ED5E8}" srcId="{934BAFDF-19BE-4AA3-BC90-329A4C60C974}" destId="{75C2C3A9-4DA1-46DE-B2F5-B32B4543B0B4}" srcOrd="0" destOrd="0" parTransId="{4D190A26-0D43-494D-82BF-E6B9E5A48002}" sibTransId="{193B4A5B-B136-44F2-8DCA-6DAB72D3179E}"/>
    <dgm:cxn modelId="{E65C6F25-C42C-4260-914F-3C62747AADBD}" type="presOf" srcId="{C82B6CB4-F0F7-4331-A86D-E866FF71F812}" destId="{71AA5F7A-89EC-49A1-B766-E283A3604A00}" srcOrd="0" destOrd="0" presId="urn:microsoft.com/office/officeart/2005/8/layout/hProcess4"/>
    <dgm:cxn modelId="{1B8CC82D-2564-423C-BEF3-D73B24EF2618}" srcId="{9F9F5514-2669-44D3-B8DB-A4343893259F}" destId="{E236CAFA-3DF8-4DDE-AABC-8C11B2F0EBF9}" srcOrd="1" destOrd="0" parTransId="{C4AB3D50-C781-49DC-B03B-EACD44CC9ABC}" sibTransId="{9050164A-B722-4CFC-A514-F0FC19DF4B22}"/>
    <dgm:cxn modelId="{04BC9A3D-22F7-48F0-925A-1891EEA35BDF}" type="presOf" srcId="{47C2ADF7-19BC-4DFF-9743-724E15928D30}" destId="{BA089284-CC65-43DE-A9E9-C0FFA3F8AD83}" srcOrd="0" destOrd="0" presId="urn:microsoft.com/office/officeart/2005/8/layout/hProcess4"/>
    <dgm:cxn modelId="{01958C5C-E858-4131-A206-123BF1157BE0}" type="presOf" srcId="{934BAFDF-19BE-4AA3-BC90-329A4C60C974}" destId="{FFF27622-1AF4-4ADE-8A42-CF85E7FF9129}" srcOrd="0" destOrd="0" presId="urn:microsoft.com/office/officeart/2005/8/layout/hProcess4"/>
    <dgm:cxn modelId="{199F705D-9656-4634-8327-C8FD7CA1C138}" srcId="{47C2ADF7-19BC-4DFF-9743-724E15928D30}" destId="{934BAFDF-19BE-4AA3-BC90-329A4C60C974}" srcOrd="0" destOrd="0" parTransId="{595E6E4F-1FE7-4BA2-8D0E-27EF5DF175DB}" sibTransId="{1AA293CC-96CD-429A-AEFD-44194DB9DACA}"/>
    <dgm:cxn modelId="{8B00154B-27B5-4465-8D2D-5193E6566749}" type="presOf" srcId="{9E66F393-E265-40C5-ABA9-06F43D7CC069}" destId="{F9B55226-0CE8-4256-A5BB-9FC3075422BA}" srcOrd="0" destOrd="0" presId="urn:microsoft.com/office/officeart/2005/8/layout/hProcess4"/>
    <dgm:cxn modelId="{AD97DF57-BA46-4A7B-93BA-C683C488916E}" type="presOf" srcId="{69760A0C-B9C8-4A98-BB5F-37FE37EA6142}" destId="{2F4D4F3E-3907-4C3B-AB74-207B85787558}" srcOrd="0" destOrd="0" presId="urn:microsoft.com/office/officeart/2005/8/layout/hProcess4"/>
    <dgm:cxn modelId="{D7294258-A93F-4D5E-86C8-786BF8388781}" srcId="{9F9F5514-2669-44D3-B8DB-A4343893259F}" destId="{69760A0C-B9C8-4A98-BB5F-37FE37EA6142}" srcOrd="0" destOrd="0" parTransId="{C26F5E70-944B-46E1-A6C2-FD2947407F60}" sibTransId="{1D986FF2-4EDC-40FF-921C-D2DE10B3D1EC}"/>
    <dgm:cxn modelId="{359EEB5A-C9FA-4B00-8BBF-A3F8CA09BEA0}" type="presOf" srcId="{3DE6C939-3C82-40B6-AEDF-CE4A0E8E1153}" destId="{B7925651-68A6-46C9-BA67-1514AAEDDB5F}" srcOrd="1" destOrd="1" presId="urn:microsoft.com/office/officeart/2005/8/layout/hProcess4"/>
    <dgm:cxn modelId="{A1AABF86-04F0-41CB-8283-F575BCFAC824}" type="presOf" srcId="{03940E4C-3B84-4718-8AB5-33AFFA33D7E7}" destId="{022637E7-6859-4AA5-A403-BB92CBB808FC}" srcOrd="0" destOrd="0" presId="urn:microsoft.com/office/officeart/2005/8/layout/hProcess4"/>
    <dgm:cxn modelId="{0CD7DF8F-64BB-4CA1-BEFB-85557DF6FF89}" type="presOf" srcId="{75C2C3A9-4DA1-46DE-B2F5-B32B4543B0B4}" destId="{5E2C4CF1-585E-410E-AAE9-4150C748DD0C}" srcOrd="0" destOrd="0" presId="urn:microsoft.com/office/officeart/2005/8/layout/hProcess4"/>
    <dgm:cxn modelId="{D69A7398-F5FD-4D87-B1E8-26BD67511592}" srcId="{03940E4C-3B84-4718-8AB5-33AFFA33D7E7}" destId="{F7219563-FB26-4DF4-A240-695E03BB2878}" srcOrd="1" destOrd="0" parTransId="{6E198AE3-226D-4076-9F32-7BCC92F807CF}" sibTransId="{75D39A6E-F690-4A42-B04E-1BD6281E0C25}"/>
    <dgm:cxn modelId="{BE6DF1AD-7F3F-4055-B325-8E493537155D}" type="presOf" srcId="{69760A0C-B9C8-4A98-BB5F-37FE37EA6142}" destId="{E47603EF-87A8-4F08-9B1A-FE04D4C4E1FC}" srcOrd="1" destOrd="0" presId="urn:microsoft.com/office/officeart/2005/8/layout/hProcess4"/>
    <dgm:cxn modelId="{747163AF-31E1-4066-9334-07370AB9AA9D}" type="presOf" srcId="{F7219563-FB26-4DF4-A240-695E03BB2878}" destId="{E806CEF6-32E7-43FF-8194-D054CE5EB8A9}" srcOrd="1" destOrd="1" presId="urn:microsoft.com/office/officeart/2005/8/layout/hProcess4"/>
    <dgm:cxn modelId="{8BC87BB5-5026-4DA5-9F77-F3915300971E}" srcId="{47C2ADF7-19BC-4DFF-9743-724E15928D30}" destId="{9F9F5514-2669-44D3-B8DB-A4343893259F}" srcOrd="2" destOrd="0" parTransId="{B04A83BA-957E-458E-AA83-B19C63BB2F0F}" sibTransId="{31218EE1-6FA4-4FBB-8516-CC7A356BA9D8}"/>
    <dgm:cxn modelId="{A8C2DCC2-44F0-40A2-BB59-9A351EA7EFF0}" type="presOf" srcId="{3DE6C939-3C82-40B6-AEDF-CE4A0E8E1153}" destId="{5E2C4CF1-585E-410E-AAE9-4150C748DD0C}" srcOrd="0" destOrd="1" presId="urn:microsoft.com/office/officeart/2005/8/layout/hProcess4"/>
    <dgm:cxn modelId="{3C83AEC7-77F0-4B4C-8CB3-8D15D34864D3}" srcId="{03940E4C-3B84-4718-8AB5-33AFFA33D7E7}" destId="{9E66F393-E265-40C5-ABA9-06F43D7CC069}" srcOrd="0" destOrd="0" parTransId="{C57BAA9A-D445-4DB1-9ACE-65430D53FA37}" sibTransId="{24E67AF3-051B-4463-83D7-8A4D71A6E72B}"/>
    <dgm:cxn modelId="{9B74F5CF-7B31-4517-AA70-4C6873C757D2}" type="presOf" srcId="{E236CAFA-3DF8-4DDE-AABC-8C11B2F0EBF9}" destId="{2F4D4F3E-3907-4C3B-AB74-207B85787558}" srcOrd="0" destOrd="1" presId="urn:microsoft.com/office/officeart/2005/8/layout/hProcess4"/>
    <dgm:cxn modelId="{00474FD9-F824-4D13-94B0-9154404D0F80}" type="presOf" srcId="{F7219563-FB26-4DF4-A240-695E03BB2878}" destId="{F9B55226-0CE8-4256-A5BB-9FC3075422BA}" srcOrd="0" destOrd="1" presId="urn:microsoft.com/office/officeart/2005/8/layout/hProcess4"/>
    <dgm:cxn modelId="{E922DED9-5A95-4690-96F5-8435FC9B2499}" type="presOf" srcId="{75C2C3A9-4DA1-46DE-B2F5-B32B4543B0B4}" destId="{B7925651-68A6-46C9-BA67-1514AAEDDB5F}" srcOrd="1" destOrd="0" presId="urn:microsoft.com/office/officeart/2005/8/layout/hProcess4"/>
    <dgm:cxn modelId="{4B1D24DD-ED2F-4335-AA99-8175221D7A86}" type="presOf" srcId="{9E66F393-E265-40C5-ABA9-06F43D7CC069}" destId="{E806CEF6-32E7-43FF-8194-D054CE5EB8A9}" srcOrd="1" destOrd="0" presId="urn:microsoft.com/office/officeart/2005/8/layout/hProcess4"/>
    <dgm:cxn modelId="{08FC44F2-AB46-4E43-8BA8-548D554C2F74}" type="presOf" srcId="{9F9F5514-2669-44D3-B8DB-A4343893259F}" destId="{DF60095F-ACB4-4C4A-8F9A-6D9EC7AEB3A4}" srcOrd="0" destOrd="0" presId="urn:microsoft.com/office/officeart/2005/8/layout/hProcess4"/>
    <dgm:cxn modelId="{143C4BF9-EA19-4791-86D8-3E16F21BD1E1}" srcId="{47C2ADF7-19BC-4DFF-9743-724E15928D30}" destId="{03940E4C-3B84-4718-8AB5-33AFFA33D7E7}" srcOrd="1" destOrd="0" parTransId="{E16942FB-CC00-4498-A3B8-06C4A19D12CF}" sibTransId="{C82B6CB4-F0F7-4331-A86D-E866FF71F812}"/>
    <dgm:cxn modelId="{D8EE5770-5332-4FFC-9DCB-7F143B84A32F}" type="presParOf" srcId="{BA089284-CC65-43DE-A9E9-C0FFA3F8AD83}" destId="{0E835498-9D7E-4952-A30B-7F857BBD85C1}" srcOrd="0" destOrd="0" presId="urn:microsoft.com/office/officeart/2005/8/layout/hProcess4"/>
    <dgm:cxn modelId="{8ADEB25D-39A2-4A0E-AEC9-F572C9427EF4}" type="presParOf" srcId="{BA089284-CC65-43DE-A9E9-C0FFA3F8AD83}" destId="{4FB92C78-B7D8-4050-8A51-220794A655EC}" srcOrd="1" destOrd="0" presId="urn:microsoft.com/office/officeart/2005/8/layout/hProcess4"/>
    <dgm:cxn modelId="{8F68AE3E-3807-4408-87F6-8AD2C361D9BB}" type="presParOf" srcId="{BA089284-CC65-43DE-A9E9-C0FFA3F8AD83}" destId="{477D7DB9-6B57-4B2C-9737-8F730A3EFD2A}" srcOrd="2" destOrd="0" presId="urn:microsoft.com/office/officeart/2005/8/layout/hProcess4"/>
    <dgm:cxn modelId="{8C2238F4-255B-4711-B8E7-E0F3E4A358ED}" type="presParOf" srcId="{477D7DB9-6B57-4B2C-9737-8F730A3EFD2A}" destId="{898F3D25-DD0C-4BC7-B1E4-3089623BCE9B}" srcOrd="0" destOrd="0" presId="urn:microsoft.com/office/officeart/2005/8/layout/hProcess4"/>
    <dgm:cxn modelId="{8C94032B-233C-4A6A-AF07-B7218A4E15F5}" type="presParOf" srcId="{898F3D25-DD0C-4BC7-B1E4-3089623BCE9B}" destId="{E760BC87-F25A-4093-A9E9-DE2AE1990A1A}" srcOrd="0" destOrd="0" presId="urn:microsoft.com/office/officeart/2005/8/layout/hProcess4"/>
    <dgm:cxn modelId="{F06A815D-88E0-41BD-AD58-86508FE4000C}" type="presParOf" srcId="{898F3D25-DD0C-4BC7-B1E4-3089623BCE9B}" destId="{5E2C4CF1-585E-410E-AAE9-4150C748DD0C}" srcOrd="1" destOrd="0" presId="urn:microsoft.com/office/officeart/2005/8/layout/hProcess4"/>
    <dgm:cxn modelId="{9059CF03-A0D9-4109-9A5F-49F4D7D9B6BE}" type="presParOf" srcId="{898F3D25-DD0C-4BC7-B1E4-3089623BCE9B}" destId="{B7925651-68A6-46C9-BA67-1514AAEDDB5F}" srcOrd="2" destOrd="0" presId="urn:microsoft.com/office/officeart/2005/8/layout/hProcess4"/>
    <dgm:cxn modelId="{765F8058-7279-4A38-AF46-F6A087BC0041}" type="presParOf" srcId="{898F3D25-DD0C-4BC7-B1E4-3089623BCE9B}" destId="{FFF27622-1AF4-4ADE-8A42-CF85E7FF9129}" srcOrd="3" destOrd="0" presId="urn:microsoft.com/office/officeart/2005/8/layout/hProcess4"/>
    <dgm:cxn modelId="{C7587B51-9CA0-43BC-843E-0563D4223EB1}" type="presParOf" srcId="{898F3D25-DD0C-4BC7-B1E4-3089623BCE9B}" destId="{A8AAF7E6-6B21-4820-A457-DDDAF7A45187}" srcOrd="4" destOrd="0" presId="urn:microsoft.com/office/officeart/2005/8/layout/hProcess4"/>
    <dgm:cxn modelId="{D8DBE82F-EB7A-4676-9AA0-96A4248F0316}" type="presParOf" srcId="{477D7DB9-6B57-4B2C-9737-8F730A3EFD2A}" destId="{579FBC14-03FC-4FBA-A591-2259AA5753B2}" srcOrd="1" destOrd="0" presId="urn:microsoft.com/office/officeart/2005/8/layout/hProcess4"/>
    <dgm:cxn modelId="{935AF457-9AF3-4B3E-ADD0-A654AEE099E8}" type="presParOf" srcId="{477D7DB9-6B57-4B2C-9737-8F730A3EFD2A}" destId="{FE28EB8E-9711-4FF2-A5A7-C86073106045}" srcOrd="2" destOrd="0" presId="urn:microsoft.com/office/officeart/2005/8/layout/hProcess4"/>
    <dgm:cxn modelId="{D9A4626F-4C57-46E0-8B05-EBA3CC195C86}" type="presParOf" srcId="{FE28EB8E-9711-4FF2-A5A7-C86073106045}" destId="{F1C39716-1C55-42DF-BA88-FBA2A0BCC398}" srcOrd="0" destOrd="0" presId="urn:microsoft.com/office/officeart/2005/8/layout/hProcess4"/>
    <dgm:cxn modelId="{2C4722B8-BCB5-4F8B-B9AE-7533666B822A}" type="presParOf" srcId="{FE28EB8E-9711-4FF2-A5A7-C86073106045}" destId="{F9B55226-0CE8-4256-A5BB-9FC3075422BA}" srcOrd="1" destOrd="0" presId="urn:microsoft.com/office/officeart/2005/8/layout/hProcess4"/>
    <dgm:cxn modelId="{E27A1A17-D256-4457-87CD-745DFB87C7CB}" type="presParOf" srcId="{FE28EB8E-9711-4FF2-A5A7-C86073106045}" destId="{E806CEF6-32E7-43FF-8194-D054CE5EB8A9}" srcOrd="2" destOrd="0" presId="urn:microsoft.com/office/officeart/2005/8/layout/hProcess4"/>
    <dgm:cxn modelId="{109C4BAF-328D-42EE-87B3-B14219DE351B}" type="presParOf" srcId="{FE28EB8E-9711-4FF2-A5A7-C86073106045}" destId="{022637E7-6859-4AA5-A403-BB92CBB808FC}" srcOrd="3" destOrd="0" presId="urn:microsoft.com/office/officeart/2005/8/layout/hProcess4"/>
    <dgm:cxn modelId="{91275A64-7E68-4EBD-B4A9-5DE0535E85D5}" type="presParOf" srcId="{FE28EB8E-9711-4FF2-A5A7-C86073106045}" destId="{ABAFDAE1-4A83-4C29-9B74-98FDA98B3F45}" srcOrd="4" destOrd="0" presId="urn:microsoft.com/office/officeart/2005/8/layout/hProcess4"/>
    <dgm:cxn modelId="{1BFA15BE-3BA0-442C-AEB5-4FECB601BE17}" type="presParOf" srcId="{477D7DB9-6B57-4B2C-9737-8F730A3EFD2A}" destId="{71AA5F7A-89EC-49A1-B766-E283A3604A00}" srcOrd="3" destOrd="0" presId="urn:microsoft.com/office/officeart/2005/8/layout/hProcess4"/>
    <dgm:cxn modelId="{C77BC68A-7C96-44CE-B3CF-4D819A9375CA}" type="presParOf" srcId="{477D7DB9-6B57-4B2C-9737-8F730A3EFD2A}" destId="{52231EEE-F580-43D9-82B9-BA6BB07DEECB}" srcOrd="4" destOrd="0" presId="urn:microsoft.com/office/officeart/2005/8/layout/hProcess4"/>
    <dgm:cxn modelId="{7248318A-EE9E-4EF3-B659-5B4B85885629}" type="presParOf" srcId="{52231EEE-F580-43D9-82B9-BA6BB07DEECB}" destId="{01F85B48-9ACC-4659-AD1D-6413818617D4}" srcOrd="0" destOrd="0" presId="urn:microsoft.com/office/officeart/2005/8/layout/hProcess4"/>
    <dgm:cxn modelId="{CAC5C594-B887-4A16-9726-B5098A89724A}" type="presParOf" srcId="{52231EEE-F580-43D9-82B9-BA6BB07DEECB}" destId="{2F4D4F3E-3907-4C3B-AB74-207B85787558}" srcOrd="1" destOrd="0" presId="urn:microsoft.com/office/officeart/2005/8/layout/hProcess4"/>
    <dgm:cxn modelId="{19EF156F-D484-4013-9283-C1CAF5745FC3}" type="presParOf" srcId="{52231EEE-F580-43D9-82B9-BA6BB07DEECB}" destId="{E47603EF-87A8-4F08-9B1A-FE04D4C4E1FC}" srcOrd="2" destOrd="0" presId="urn:microsoft.com/office/officeart/2005/8/layout/hProcess4"/>
    <dgm:cxn modelId="{15698787-FC33-4843-AB81-51EB0B41F566}" type="presParOf" srcId="{52231EEE-F580-43D9-82B9-BA6BB07DEECB}" destId="{DF60095F-ACB4-4C4A-8F9A-6D9EC7AEB3A4}" srcOrd="3" destOrd="0" presId="urn:microsoft.com/office/officeart/2005/8/layout/hProcess4"/>
    <dgm:cxn modelId="{9D37A3BC-F82A-44B6-9DFC-C310A13A6CFC}" type="presParOf" srcId="{52231EEE-F580-43D9-82B9-BA6BB07DEECB}" destId="{FC2F6A04-282F-4988-813D-E87DCD87BE85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DCE783D-1F9E-4F8D-9DC7-1D658A6FA9C4}" type="doc">
      <dgm:prSet loTypeId="urn:microsoft.com/office/officeart/2005/8/layout/chevron2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pt-PT"/>
        </a:p>
      </dgm:t>
    </dgm:pt>
    <dgm:pt modelId="{C5A3E8CE-B20E-4AFF-87BC-A3D3DD4E8A94}">
      <dgm:prSet phldrT="[Texto]" phldr="1"/>
      <dgm:spPr>
        <a:blipFill rotWithShape="0">
          <a:blip xmlns:r="http://schemas.openxmlformats.org/officeDocument/2006/relationships" r:embed="rId1"/>
          <a:srcRect/>
          <a:stretch>
            <a:fillRect l="-39000" r="-39000"/>
          </a:stretch>
        </a:blipFill>
      </dgm:spPr>
      <dgm:t>
        <a:bodyPr/>
        <a:lstStyle/>
        <a:p>
          <a:endParaRPr lang="pt-PT" dirty="0"/>
        </a:p>
      </dgm:t>
    </dgm:pt>
    <dgm:pt modelId="{706F85F3-2530-4845-A5F8-DC4A6430B07D}" type="parTrans" cxnId="{7491E995-96B0-4265-ABA7-34C4A04A7FE9}">
      <dgm:prSet/>
      <dgm:spPr/>
      <dgm:t>
        <a:bodyPr/>
        <a:lstStyle/>
        <a:p>
          <a:endParaRPr lang="pt-PT"/>
        </a:p>
      </dgm:t>
    </dgm:pt>
    <dgm:pt modelId="{0BF3E819-620E-43FB-A326-81AE13BF0D6E}" type="sibTrans" cxnId="{7491E995-96B0-4265-ABA7-34C4A04A7FE9}">
      <dgm:prSet/>
      <dgm:spPr/>
      <dgm:t>
        <a:bodyPr/>
        <a:lstStyle/>
        <a:p>
          <a:endParaRPr lang="pt-PT"/>
        </a:p>
      </dgm:t>
    </dgm:pt>
    <dgm:pt modelId="{F6BC138D-128A-4E11-BA1F-F7FA3D019F6D}">
      <dgm:prSet phldrT="[Texto]"/>
      <dgm:spPr/>
      <dgm:t>
        <a:bodyPr/>
        <a:lstStyle/>
        <a:p>
          <a:r>
            <a:rPr lang="en-US" dirty="0"/>
            <a:t>1. The application of 175 mM H</a:t>
          </a:r>
          <a:r>
            <a:rPr lang="en-US" baseline="-25000" dirty="0"/>
            <a:t>2</a:t>
          </a:r>
          <a:r>
            <a:rPr lang="en-US" dirty="0"/>
            <a:t>O</a:t>
          </a:r>
          <a:r>
            <a:rPr lang="en-US" baseline="-25000" dirty="0"/>
            <a:t>2</a:t>
          </a:r>
          <a:r>
            <a:rPr lang="en-US" dirty="0"/>
            <a:t> achieves a high COD removal (82.5%), high HO</a:t>
          </a:r>
          <a:r>
            <a:rPr lang="pt-PT" baseline="30000" dirty="0"/>
            <a:t>•</a:t>
          </a:r>
          <a:r>
            <a:rPr lang="en-US" dirty="0"/>
            <a:t> radical production (240.3 mV) and low metal leaching (1.79 mg Fe/L)</a:t>
          </a:r>
          <a:endParaRPr lang="pt-PT" dirty="0"/>
        </a:p>
      </dgm:t>
    </dgm:pt>
    <dgm:pt modelId="{C24D23F1-CB35-42E2-8A3A-CAF3684461A2}" type="parTrans" cxnId="{59EE18DB-8D63-41B6-A762-C4A208E7DA5C}">
      <dgm:prSet/>
      <dgm:spPr/>
      <dgm:t>
        <a:bodyPr/>
        <a:lstStyle/>
        <a:p>
          <a:endParaRPr lang="pt-PT"/>
        </a:p>
      </dgm:t>
    </dgm:pt>
    <dgm:pt modelId="{928E33E7-577D-450B-88F4-23D67FF627BA}" type="sibTrans" cxnId="{59EE18DB-8D63-41B6-A762-C4A208E7DA5C}">
      <dgm:prSet/>
      <dgm:spPr/>
      <dgm:t>
        <a:bodyPr/>
        <a:lstStyle/>
        <a:p>
          <a:endParaRPr lang="pt-PT"/>
        </a:p>
      </dgm:t>
    </dgm:pt>
    <dgm:pt modelId="{57684A0C-B8FC-41BD-851E-504581335E22}">
      <dgm:prSet phldrT="[Texto]" phldr="1"/>
      <dgm:spPr>
        <a:blipFill rotWithShape="0">
          <a:blip xmlns:r="http://schemas.openxmlformats.org/officeDocument/2006/relationships" r:embed="rId2"/>
          <a:srcRect/>
          <a:stretch>
            <a:fillRect l="-33000" r="-33000"/>
          </a:stretch>
        </a:blipFill>
      </dgm:spPr>
      <dgm:t>
        <a:bodyPr/>
        <a:lstStyle/>
        <a:p>
          <a:endParaRPr lang="pt-PT"/>
        </a:p>
      </dgm:t>
    </dgm:pt>
    <dgm:pt modelId="{1DCDFE9C-C0EA-45A9-B8FD-0CF7ECFAC9A1}" type="parTrans" cxnId="{C6D1196E-7C68-4481-81C4-BDDD3ABD7775}">
      <dgm:prSet/>
      <dgm:spPr/>
      <dgm:t>
        <a:bodyPr/>
        <a:lstStyle/>
        <a:p>
          <a:endParaRPr lang="pt-PT"/>
        </a:p>
      </dgm:t>
    </dgm:pt>
    <dgm:pt modelId="{C3793713-43C1-4FA6-98B4-8992EFBA3AE7}" type="sibTrans" cxnId="{C6D1196E-7C68-4481-81C4-BDDD3ABD7775}">
      <dgm:prSet/>
      <dgm:spPr/>
      <dgm:t>
        <a:bodyPr/>
        <a:lstStyle/>
        <a:p>
          <a:endParaRPr lang="pt-PT"/>
        </a:p>
      </dgm:t>
    </dgm:pt>
    <dgm:pt modelId="{EA0CEE48-3F9E-4BD2-9FEC-7FF0D4AC2D2F}">
      <dgm:prSet phldrT="[Texto]"/>
      <dgm:spPr/>
      <dgm:t>
        <a:bodyPr/>
        <a:lstStyle/>
        <a:p>
          <a:r>
            <a:rPr lang="en-US" dirty="0"/>
            <a:t>2. The type of catalyst has a great influence in the organic matter removal, and that the Fe</a:t>
          </a:r>
          <a:r>
            <a:rPr lang="en-US" baseline="30000" dirty="0"/>
            <a:t>2+</a:t>
          </a:r>
          <a:r>
            <a:rPr lang="en-US" dirty="0"/>
            <a:t> is concluded to be the most efficient catalyst</a:t>
          </a:r>
          <a:endParaRPr lang="pt-PT" dirty="0"/>
        </a:p>
      </dgm:t>
    </dgm:pt>
    <dgm:pt modelId="{972D6505-1583-45D6-83C9-4C343FAB7684}" type="parTrans" cxnId="{A1CB1E83-FDA9-44EF-9C5C-3E25F4E34C8E}">
      <dgm:prSet/>
      <dgm:spPr/>
      <dgm:t>
        <a:bodyPr/>
        <a:lstStyle/>
        <a:p>
          <a:endParaRPr lang="pt-PT"/>
        </a:p>
      </dgm:t>
    </dgm:pt>
    <dgm:pt modelId="{FA1BFCF8-9C47-4A62-A47A-64F443E8A0B9}" type="sibTrans" cxnId="{A1CB1E83-FDA9-44EF-9C5C-3E25F4E34C8E}">
      <dgm:prSet/>
      <dgm:spPr/>
      <dgm:t>
        <a:bodyPr/>
        <a:lstStyle/>
        <a:p>
          <a:endParaRPr lang="pt-PT"/>
        </a:p>
      </dgm:t>
    </dgm:pt>
    <dgm:pt modelId="{E0F9ADFE-5C25-41FD-9E55-6B41CF39B53E}">
      <dgm:prSet phldrT="[Texto]" phldr="1"/>
      <dgm:spPr>
        <a:blipFill rotWithShape="0">
          <a:blip xmlns:r="http://schemas.openxmlformats.org/officeDocument/2006/relationships" r:embed="rId3"/>
          <a:srcRect/>
          <a:stretch>
            <a:fillRect l="-39000" r="-39000"/>
          </a:stretch>
        </a:blipFill>
      </dgm:spPr>
      <dgm:t>
        <a:bodyPr/>
        <a:lstStyle/>
        <a:p>
          <a:endParaRPr lang="pt-PT" dirty="0"/>
        </a:p>
      </dgm:t>
    </dgm:pt>
    <dgm:pt modelId="{B3988E5B-24EE-4004-AF4B-CD6F52DAF757}" type="parTrans" cxnId="{5FF89CFC-453E-4C38-AF51-8151AC33D2D7}">
      <dgm:prSet/>
      <dgm:spPr/>
      <dgm:t>
        <a:bodyPr/>
        <a:lstStyle/>
        <a:p>
          <a:endParaRPr lang="pt-PT"/>
        </a:p>
      </dgm:t>
    </dgm:pt>
    <dgm:pt modelId="{2B8EDB4C-9A67-4AAD-B581-A5B9EEBD0EF5}" type="sibTrans" cxnId="{5FF89CFC-453E-4C38-AF51-8151AC33D2D7}">
      <dgm:prSet/>
      <dgm:spPr/>
      <dgm:t>
        <a:bodyPr/>
        <a:lstStyle/>
        <a:p>
          <a:endParaRPr lang="pt-PT"/>
        </a:p>
      </dgm:t>
    </dgm:pt>
    <dgm:pt modelId="{F7A99D55-9D2E-4DF4-8A30-48970DDC919E}">
      <dgm:prSet phldrT="[Texto]"/>
      <dgm:spPr/>
      <dgm:t>
        <a:bodyPr/>
        <a:lstStyle/>
        <a:p>
          <a:r>
            <a:rPr lang="en-US" dirty="0"/>
            <a:t>3. The radicals generation are greatly promoted with the addition of hydroxylamine and the molar ratio of EDDS-Fe/HA system (1/5/1) achieves higher COD removal (99.4%)</a:t>
          </a:r>
          <a:endParaRPr lang="pt-PT" dirty="0"/>
        </a:p>
      </dgm:t>
    </dgm:pt>
    <dgm:pt modelId="{D2DFB408-A5E0-4ADF-A74E-70DBA3CF29B6}" type="parTrans" cxnId="{908E3886-668F-4012-8541-27DFBBAA8265}">
      <dgm:prSet/>
      <dgm:spPr/>
      <dgm:t>
        <a:bodyPr/>
        <a:lstStyle/>
        <a:p>
          <a:endParaRPr lang="pt-PT"/>
        </a:p>
      </dgm:t>
    </dgm:pt>
    <dgm:pt modelId="{B7BB71B5-1664-4B37-B3AD-CF534F2BB591}" type="sibTrans" cxnId="{908E3886-668F-4012-8541-27DFBBAA8265}">
      <dgm:prSet/>
      <dgm:spPr/>
      <dgm:t>
        <a:bodyPr/>
        <a:lstStyle/>
        <a:p>
          <a:endParaRPr lang="pt-PT"/>
        </a:p>
      </dgm:t>
    </dgm:pt>
    <dgm:pt modelId="{6CB61B8C-A90E-4C9C-B69B-A1490632E83B}">
      <dgm:prSet/>
      <dgm:spPr>
        <a:blipFill rotWithShape="0">
          <a:blip xmlns:r="http://schemas.openxmlformats.org/officeDocument/2006/relationships" r:embed="rId4"/>
          <a:srcRect/>
          <a:stretch>
            <a:fillRect l="-39000" r="-39000"/>
          </a:stretch>
        </a:blipFill>
      </dgm:spPr>
      <dgm:t>
        <a:bodyPr/>
        <a:lstStyle/>
        <a:p>
          <a:endParaRPr lang="pt-PT" dirty="0"/>
        </a:p>
      </dgm:t>
    </dgm:pt>
    <dgm:pt modelId="{30EECF0E-9399-400E-88B6-F74B11595C5B}" type="parTrans" cxnId="{1AFB528C-A060-4886-A57F-00603F7EA8E7}">
      <dgm:prSet/>
      <dgm:spPr/>
      <dgm:t>
        <a:bodyPr/>
        <a:lstStyle/>
        <a:p>
          <a:endParaRPr lang="pt-PT"/>
        </a:p>
      </dgm:t>
    </dgm:pt>
    <dgm:pt modelId="{3A77EE99-6E78-4573-88E7-B5C3E1825EC2}" type="sibTrans" cxnId="{1AFB528C-A060-4886-A57F-00603F7EA8E7}">
      <dgm:prSet/>
      <dgm:spPr/>
      <dgm:t>
        <a:bodyPr/>
        <a:lstStyle/>
        <a:p>
          <a:endParaRPr lang="pt-PT"/>
        </a:p>
      </dgm:t>
    </dgm:pt>
    <dgm:pt modelId="{DB19A080-FD20-49C4-BD59-03A31C92ABD3}">
      <dgm:prSet phldrT="[Texto]"/>
      <dgm:spPr/>
      <dgm:t>
        <a:bodyPr/>
        <a:lstStyle/>
        <a:p>
          <a:r>
            <a:rPr lang="en-US" dirty="0"/>
            <a:t>4. With application of the Fe</a:t>
          </a:r>
          <a:r>
            <a:rPr lang="en-US" baseline="30000" dirty="0"/>
            <a:t>2+</a:t>
          </a:r>
          <a:r>
            <a:rPr lang="en-US" dirty="0"/>
            <a:t>-EDDS/HA system it is concluded that the photo-Fenton process at pH 6.0 achieves similar COD reductions regarding pH 3.0. </a:t>
          </a:r>
          <a:endParaRPr lang="pt-PT" dirty="0"/>
        </a:p>
      </dgm:t>
    </dgm:pt>
    <dgm:pt modelId="{251E1E12-1BC7-471E-857C-20402086EAC3}" type="parTrans" cxnId="{5F5C0604-A9E3-4590-ABF4-F4FC17FB72E3}">
      <dgm:prSet/>
      <dgm:spPr/>
      <dgm:t>
        <a:bodyPr/>
        <a:lstStyle/>
        <a:p>
          <a:endParaRPr lang="pt-PT"/>
        </a:p>
      </dgm:t>
    </dgm:pt>
    <dgm:pt modelId="{CF24C592-1961-431A-9AE2-86093DA65FCD}" type="sibTrans" cxnId="{5F5C0604-A9E3-4590-ABF4-F4FC17FB72E3}">
      <dgm:prSet/>
      <dgm:spPr/>
      <dgm:t>
        <a:bodyPr/>
        <a:lstStyle/>
        <a:p>
          <a:endParaRPr lang="pt-PT"/>
        </a:p>
      </dgm:t>
    </dgm:pt>
    <dgm:pt modelId="{81060DEF-4A41-4BF7-8E70-546FC5A0D8C5}">
      <dgm:prSet/>
      <dgm:spPr>
        <a:blipFill rotWithShape="0">
          <a:blip xmlns:r="http://schemas.openxmlformats.org/officeDocument/2006/relationships" r:embed="rId5"/>
          <a:srcRect/>
          <a:stretch>
            <a:fillRect l="-67000" r="-67000"/>
          </a:stretch>
        </a:blipFill>
      </dgm:spPr>
      <dgm:t>
        <a:bodyPr/>
        <a:lstStyle/>
        <a:p>
          <a:endParaRPr lang="pt-PT"/>
        </a:p>
      </dgm:t>
    </dgm:pt>
    <dgm:pt modelId="{F04F3F8A-9405-4F6C-A5FD-B166465108F5}" type="parTrans" cxnId="{7744F6C2-C2E1-46C6-85FD-E582B6CAC141}">
      <dgm:prSet/>
      <dgm:spPr/>
      <dgm:t>
        <a:bodyPr/>
        <a:lstStyle/>
        <a:p>
          <a:endParaRPr lang="pt-PT"/>
        </a:p>
      </dgm:t>
    </dgm:pt>
    <dgm:pt modelId="{EBBE1642-EFF9-4A84-8CC1-993A80B671E9}" type="sibTrans" cxnId="{7744F6C2-C2E1-46C6-85FD-E582B6CAC141}">
      <dgm:prSet/>
      <dgm:spPr/>
      <dgm:t>
        <a:bodyPr/>
        <a:lstStyle/>
        <a:p>
          <a:endParaRPr lang="pt-PT"/>
        </a:p>
      </dgm:t>
    </dgm:pt>
    <dgm:pt modelId="{DCB062EA-EFDE-449C-8C6F-25045DF801C1}">
      <dgm:prSet phldrT="[Texto]"/>
      <dgm:spPr/>
      <dgm:t>
        <a:bodyPr/>
        <a:lstStyle/>
        <a:p>
          <a:r>
            <a:rPr lang="en-US" dirty="0"/>
            <a:t>5. The solar radiation achieves similar COD removal than UV-A radiation and is concluded to be a viable alternative. </a:t>
          </a:r>
          <a:endParaRPr lang="pt-PT" dirty="0"/>
        </a:p>
      </dgm:t>
    </dgm:pt>
    <dgm:pt modelId="{6830E534-FC80-4F24-B1D8-C5CDD01735CA}" type="parTrans" cxnId="{44F4ED02-1BAF-4ABC-A0D5-73F6EC399788}">
      <dgm:prSet/>
      <dgm:spPr/>
      <dgm:t>
        <a:bodyPr/>
        <a:lstStyle/>
        <a:p>
          <a:endParaRPr lang="pt-PT"/>
        </a:p>
      </dgm:t>
    </dgm:pt>
    <dgm:pt modelId="{30A9FA93-E27E-4389-9411-FAF7C260CF95}" type="sibTrans" cxnId="{44F4ED02-1BAF-4ABC-A0D5-73F6EC399788}">
      <dgm:prSet/>
      <dgm:spPr/>
      <dgm:t>
        <a:bodyPr/>
        <a:lstStyle/>
        <a:p>
          <a:endParaRPr lang="pt-PT"/>
        </a:p>
      </dgm:t>
    </dgm:pt>
    <dgm:pt modelId="{B3AA27B7-C52E-4931-92B3-3DECAEFF99F8}" type="pres">
      <dgm:prSet presAssocID="{3DCE783D-1F9E-4F8D-9DC7-1D658A6FA9C4}" presName="linearFlow" presStyleCnt="0">
        <dgm:presLayoutVars>
          <dgm:dir/>
          <dgm:animLvl val="lvl"/>
          <dgm:resizeHandles val="exact"/>
        </dgm:presLayoutVars>
      </dgm:prSet>
      <dgm:spPr/>
    </dgm:pt>
    <dgm:pt modelId="{7327D7E5-0947-4980-929E-414D7E3B4856}" type="pres">
      <dgm:prSet presAssocID="{C5A3E8CE-B20E-4AFF-87BC-A3D3DD4E8A94}" presName="composite" presStyleCnt="0"/>
      <dgm:spPr/>
    </dgm:pt>
    <dgm:pt modelId="{96FFD97D-1858-4FE7-A115-4BB39F880ABC}" type="pres">
      <dgm:prSet presAssocID="{C5A3E8CE-B20E-4AFF-87BC-A3D3DD4E8A94}" presName="parentText" presStyleLbl="alignNode1" presStyleIdx="0" presStyleCnt="5">
        <dgm:presLayoutVars>
          <dgm:chMax val="1"/>
          <dgm:bulletEnabled val="1"/>
        </dgm:presLayoutVars>
      </dgm:prSet>
      <dgm:spPr/>
    </dgm:pt>
    <dgm:pt modelId="{0192EF69-D339-4E53-9B69-E0DF581326E1}" type="pres">
      <dgm:prSet presAssocID="{C5A3E8CE-B20E-4AFF-87BC-A3D3DD4E8A94}" presName="descendantText" presStyleLbl="alignAcc1" presStyleIdx="0" presStyleCnt="5">
        <dgm:presLayoutVars>
          <dgm:bulletEnabled val="1"/>
        </dgm:presLayoutVars>
      </dgm:prSet>
      <dgm:spPr/>
    </dgm:pt>
    <dgm:pt modelId="{D222F20E-6F9D-4F0F-8F4D-176A4B0B9EC2}" type="pres">
      <dgm:prSet presAssocID="{0BF3E819-620E-43FB-A326-81AE13BF0D6E}" presName="sp" presStyleCnt="0"/>
      <dgm:spPr/>
    </dgm:pt>
    <dgm:pt modelId="{6521D1ED-0428-4E1E-A4E0-690B33E04111}" type="pres">
      <dgm:prSet presAssocID="{57684A0C-B8FC-41BD-851E-504581335E22}" presName="composite" presStyleCnt="0"/>
      <dgm:spPr/>
    </dgm:pt>
    <dgm:pt modelId="{318F25FB-DE8B-46BB-A5E3-282992882BEE}" type="pres">
      <dgm:prSet presAssocID="{57684A0C-B8FC-41BD-851E-504581335E22}" presName="parentText" presStyleLbl="alignNode1" presStyleIdx="1" presStyleCnt="5">
        <dgm:presLayoutVars>
          <dgm:chMax val="1"/>
          <dgm:bulletEnabled val="1"/>
        </dgm:presLayoutVars>
      </dgm:prSet>
      <dgm:spPr/>
    </dgm:pt>
    <dgm:pt modelId="{A1B641CE-900B-45AC-BAD7-AFA04B1A8E58}" type="pres">
      <dgm:prSet presAssocID="{57684A0C-B8FC-41BD-851E-504581335E22}" presName="descendantText" presStyleLbl="alignAcc1" presStyleIdx="1" presStyleCnt="5">
        <dgm:presLayoutVars>
          <dgm:bulletEnabled val="1"/>
        </dgm:presLayoutVars>
      </dgm:prSet>
      <dgm:spPr/>
    </dgm:pt>
    <dgm:pt modelId="{57BB15B5-BD54-4EAC-A1AA-C8060B222416}" type="pres">
      <dgm:prSet presAssocID="{C3793713-43C1-4FA6-98B4-8992EFBA3AE7}" presName="sp" presStyleCnt="0"/>
      <dgm:spPr/>
    </dgm:pt>
    <dgm:pt modelId="{99736138-212A-4ADB-8C50-DA89DB142D6A}" type="pres">
      <dgm:prSet presAssocID="{E0F9ADFE-5C25-41FD-9E55-6B41CF39B53E}" presName="composite" presStyleCnt="0"/>
      <dgm:spPr/>
    </dgm:pt>
    <dgm:pt modelId="{0CBB78C7-4176-422C-8503-05D496589C02}" type="pres">
      <dgm:prSet presAssocID="{E0F9ADFE-5C25-41FD-9E55-6B41CF39B53E}" presName="parentText" presStyleLbl="alignNode1" presStyleIdx="2" presStyleCnt="5">
        <dgm:presLayoutVars>
          <dgm:chMax val="1"/>
          <dgm:bulletEnabled val="1"/>
        </dgm:presLayoutVars>
      </dgm:prSet>
      <dgm:spPr/>
    </dgm:pt>
    <dgm:pt modelId="{B224B009-7B79-4AE7-BB64-B54CE2C5264A}" type="pres">
      <dgm:prSet presAssocID="{E0F9ADFE-5C25-41FD-9E55-6B41CF39B53E}" presName="descendantText" presStyleLbl="alignAcc1" presStyleIdx="2" presStyleCnt="5">
        <dgm:presLayoutVars>
          <dgm:bulletEnabled val="1"/>
        </dgm:presLayoutVars>
      </dgm:prSet>
      <dgm:spPr/>
    </dgm:pt>
    <dgm:pt modelId="{CAA56A57-B255-4A2C-A204-B9B616E210C1}" type="pres">
      <dgm:prSet presAssocID="{2B8EDB4C-9A67-4AAD-B581-A5B9EEBD0EF5}" presName="sp" presStyleCnt="0"/>
      <dgm:spPr/>
    </dgm:pt>
    <dgm:pt modelId="{F0572115-AEE1-4791-8771-EF2737BA81CC}" type="pres">
      <dgm:prSet presAssocID="{6CB61B8C-A90E-4C9C-B69B-A1490632E83B}" presName="composite" presStyleCnt="0"/>
      <dgm:spPr/>
    </dgm:pt>
    <dgm:pt modelId="{A75B3482-C775-44FA-B60C-993FF57FE3FF}" type="pres">
      <dgm:prSet presAssocID="{6CB61B8C-A90E-4C9C-B69B-A1490632E83B}" presName="parentText" presStyleLbl="alignNode1" presStyleIdx="3" presStyleCnt="5">
        <dgm:presLayoutVars>
          <dgm:chMax val="1"/>
          <dgm:bulletEnabled val="1"/>
        </dgm:presLayoutVars>
      </dgm:prSet>
      <dgm:spPr/>
    </dgm:pt>
    <dgm:pt modelId="{D553805B-8F19-4B8B-890A-02BD234BD157}" type="pres">
      <dgm:prSet presAssocID="{6CB61B8C-A90E-4C9C-B69B-A1490632E83B}" presName="descendantText" presStyleLbl="alignAcc1" presStyleIdx="3" presStyleCnt="5">
        <dgm:presLayoutVars>
          <dgm:bulletEnabled val="1"/>
        </dgm:presLayoutVars>
      </dgm:prSet>
      <dgm:spPr/>
    </dgm:pt>
    <dgm:pt modelId="{8B40BF0E-13D2-42AD-A84B-346459AFD4BD}" type="pres">
      <dgm:prSet presAssocID="{3A77EE99-6E78-4573-88E7-B5C3E1825EC2}" presName="sp" presStyleCnt="0"/>
      <dgm:spPr/>
    </dgm:pt>
    <dgm:pt modelId="{66066D71-4F5E-4348-8DEB-8778F30F4ADE}" type="pres">
      <dgm:prSet presAssocID="{81060DEF-4A41-4BF7-8E70-546FC5A0D8C5}" presName="composite" presStyleCnt="0"/>
      <dgm:spPr/>
    </dgm:pt>
    <dgm:pt modelId="{C32E84D9-8892-4F27-877F-F97CDD334E08}" type="pres">
      <dgm:prSet presAssocID="{81060DEF-4A41-4BF7-8E70-546FC5A0D8C5}" presName="parentText" presStyleLbl="alignNode1" presStyleIdx="4" presStyleCnt="5">
        <dgm:presLayoutVars>
          <dgm:chMax val="1"/>
          <dgm:bulletEnabled val="1"/>
        </dgm:presLayoutVars>
      </dgm:prSet>
      <dgm:spPr/>
    </dgm:pt>
    <dgm:pt modelId="{AC30FAB8-1281-4AE9-B542-B460E00BC9F5}" type="pres">
      <dgm:prSet presAssocID="{81060DEF-4A41-4BF7-8E70-546FC5A0D8C5}" presName="descendantText" presStyleLbl="alignAcc1" presStyleIdx="4" presStyleCnt="5">
        <dgm:presLayoutVars>
          <dgm:bulletEnabled val="1"/>
        </dgm:presLayoutVars>
      </dgm:prSet>
      <dgm:spPr/>
    </dgm:pt>
  </dgm:ptLst>
  <dgm:cxnLst>
    <dgm:cxn modelId="{44F4ED02-1BAF-4ABC-A0D5-73F6EC399788}" srcId="{81060DEF-4A41-4BF7-8E70-546FC5A0D8C5}" destId="{DCB062EA-EFDE-449C-8C6F-25045DF801C1}" srcOrd="0" destOrd="0" parTransId="{6830E534-FC80-4F24-B1D8-C5CDD01735CA}" sibTransId="{30A9FA93-E27E-4389-9411-FAF7C260CF95}"/>
    <dgm:cxn modelId="{F2B32B03-C149-4692-A8A4-743DCD199851}" type="presOf" srcId="{C5A3E8CE-B20E-4AFF-87BC-A3D3DD4E8A94}" destId="{96FFD97D-1858-4FE7-A115-4BB39F880ABC}" srcOrd="0" destOrd="0" presId="urn:microsoft.com/office/officeart/2005/8/layout/chevron2"/>
    <dgm:cxn modelId="{5F5C0604-A9E3-4590-ABF4-F4FC17FB72E3}" srcId="{6CB61B8C-A90E-4C9C-B69B-A1490632E83B}" destId="{DB19A080-FD20-49C4-BD59-03A31C92ABD3}" srcOrd="0" destOrd="0" parTransId="{251E1E12-1BC7-471E-857C-20402086EAC3}" sibTransId="{CF24C592-1961-431A-9AE2-86093DA65FCD}"/>
    <dgm:cxn modelId="{7710C50F-2F65-4F44-9DFA-7DD6135E600F}" type="presOf" srcId="{DB19A080-FD20-49C4-BD59-03A31C92ABD3}" destId="{D553805B-8F19-4B8B-890A-02BD234BD157}" srcOrd="0" destOrd="0" presId="urn:microsoft.com/office/officeart/2005/8/layout/chevron2"/>
    <dgm:cxn modelId="{2B7CEE1C-5B5A-4562-BDFE-1B5B7AA0DEFA}" type="presOf" srcId="{F7A99D55-9D2E-4DF4-8A30-48970DDC919E}" destId="{B224B009-7B79-4AE7-BB64-B54CE2C5264A}" srcOrd="0" destOrd="0" presId="urn:microsoft.com/office/officeart/2005/8/layout/chevron2"/>
    <dgm:cxn modelId="{D01F9331-8D6B-4943-826A-8E0EAC94D837}" type="presOf" srcId="{57684A0C-B8FC-41BD-851E-504581335E22}" destId="{318F25FB-DE8B-46BB-A5E3-282992882BEE}" srcOrd="0" destOrd="0" presId="urn:microsoft.com/office/officeart/2005/8/layout/chevron2"/>
    <dgm:cxn modelId="{C6D1196E-7C68-4481-81C4-BDDD3ABD7775}" srcId="{3DCE783D-1F9E-4F8D-9DC7-1D658A6FA9C4}" destId="{57684A0C-B8FC-41BD-851E-504581335E22}" srcOrd="1" destOrd="0" parTransId="{1DCDFE9C-C0EA-45A9-B8FD-0CF7ECFAC9A1}" sibTransId="{C3793713-43C1-4FA6-98B4-8992EFBA3AE7}"/>
    <dgm:cxn modelId="{D122FE7D-BE25-4FDD-91F1-9C2322793005}" type="presOf" srcId="{EA0CEE48-3F9E-4BD2-9FEC-7FF0D4AC2D2F}" destId="{A1B641CE-900B-45AC-BAD7-AFA04B1A8E58}" srcOrd="0" destOrd="0" presId="urn:microsoft.com/office/officeart/2005/8/layout/chevron2"/>
    <dgm:cxn modelId="{A1CB1E83-FDA9-44EF-9C5C-3E25F4E34C8E}" srcId="{57684A0C-B8FC-41BD-851E-504581335E22}" destId="{EA0CEE48-3F9E-4BD2-9FEC-7FF0D4AC2D2F}" srcOrd="0" destOrd="0" parTransId="{972D6505-1583-45D6-83C9-4C343FAB7684}" sibTransId="{FA1BFCF8-9C47-4A62-A47A-64F443E8A0B9}"/>
    <dgm:cxn modelId="{908E3886-668F-4012-8541-27DFBBAA8265}" srcId="{E0F9ADFE-5C25-41FD-9E55-6B41CF39B53E}" destId="{F7A99D55-9D2E-4DF4-8A30-48970DDC919E}" srcOrd="0" destOrd="0" parTransId="{D2DFB408-A5E0-4ADF-A74E-70DBA3CF29B6}" sibTransId="{B7BB71B5-1664-4B37-B3AD-CF534F2BB591}"/>
    <dgm:cxn modelId="{1AFB528C-A060-4886-A57F-00603F7EA8E7}" srcId="{3DCE783D-1F9E-4F8D-9DC7-1D658A6FA9C4}" destId="{6CB61B8C-A90E-4C9C-B69B-A1490632E83B}" srcOrd="3" destOrd="0" parTransId="{30EECF0E-9399-400E-88B6-F74B11595C5B}" sibTransId="{3A77EE99-6E78-4573-88E7-B5C3E1825EC2}"/>
    <dgm:cxn modelId="{7491E995-96B0-4265-ABA7-34C4A04A7FE9}" srcId="{3DCE783D-1F9E-4F8D-9DC7-1D658A6FA9C4}" destId="{C5A3E8CE-B20E-4AFF-87BC-A3D3DD4E8A94}" srcOrd="0" destOrd="0" parTransId="{706F85F3-2530-4845-A5F8-DC4A6430B07D}" sibTransId="{0BF3E819-620E-43FB-A326-81AE13BF0D6E}"/>
    <dgm:cxn modelId="{DFF20799-9483-4A73-9FB7-BC4EE6C2A0F5}" type="presOf" srcId="{6CB61B8C-A90E-4C9C-B69B-A1490632E83B}" destId="{A75B3482-C775-44FA-B60C-993FF57FE3FF}" srcOrd="0" destOrd="0" presId="urn:microsoft.com/office/officeart/2005/8/layout/chevron2"/>
    <dgm:cxn modelId="{A3012EB3-8519-4E91-AC57-A3633BF6B8FD}" type="presOf" srcId="{81060DEF-4A41-4BF7-8E70-546FC5A0D8C5}" destId="{C32E84D9-8892-4F27-877F-F97CDD334E08}" srcOrd="0" destOrd="0" presId="urn:microsoft.com/office/officeart/2005/8/layout/chevron2"/>
    <dgm:cxn modelId="{03D071C2-33F2-4230-8D6F-3F2B0035E86C}" type="presOf" srcId="{E0F9ADFE-5C25-41FD-9E55-6B41CF39B53E}" destId="{0CBB78C7-4176-422C-8503-05D496589C02}" srcOrd="0" destOrd="0" presId="urn:microsoft.com/office/officeart/2005/8/layout/chevron2"/>
    <dgm:cxn modelId="{7744F6C2-C2E1-46C6-85FD-E582B6CAC141}" srcId="{3DCE783D-1F9E-4F8D-9DC7-1D658A6FA9C4}" destId="{81060DEF-4A41-4BF7-8E70-546FC5A0D8C5}" srcOrd="4" destOrd="0" parTransId="{F04F3F8A-9405-4F6C-A5FD-B166465108F5}" sibTransId="{EBBE1642-EFF9-4A84-8CC1-993A80B671E9}"/>
    <dgm:cxn modelId="{7C9210CA-9D41-4B1D-ACD7-D28BD50094FF}" type="presOf" srcId="{F6BC138D-128A-4E11-BA1F-F7FA3D019F6D}" destId="{0192EF69-D339-4E53-9B69-E0DF581326E1}" srcOrd="0" destOrd="0" presId="urn:microsoft.com/office/officeart/2005/8/layout/chevron2"/>
    <dgm:cxn modelId="{949A3DD3-69D7-45B7-ADCE-9154EF39BFE3}" type="presOf" srcId="{3DCE783D-1F9E-4F8D-9DC7-1D658A6FA9C4}" destId="{B3AA27B7-C52E-4931-92B3-3DECAEFF99F8}" srcOrd="0" destOrd="0" presId="urn:microsoft.com/office/officeart/2005/8/layout/chevron2"/>
    <dgm:cxn modelId="{59EE18DB-8D63-41B6-A762-C4A208E7DA5C}" srcId="{C5A3E8CE-B20E-4AFF-87BC-A3D3DD4E8A94}" destId="{F6BC138D-128A-4E11-BA1F-F7FA3D019F6D}" srcOrd="0" destOrd="0" parTransId="{C24D23F1-CB35-42E2-8A3A-CAF3684461A2}" sibTransId="{928E33E7-577D-450B-88F4-23D67FF627BA}"/>
    <dgm:cxn modelId="{CD57B3E6-2CE4-48ED-A309-4FA882C840E9}" type="presOf" srcId="{DCB062EA-EFDE-449C-8C6F-25045DF801C1}" destId="{AC30FAB8-1281-4AE9-B542-B460E00BC9F5}" srcOrd="0" destOrd="0" presId="urn:microsoft.com/office/officeart/2005/8/layout/chevron2"/>
    <dgm:cxn modelId="{5FF89CFC-453E-4C38-AF51-8151AC33D2D7}" srcId="{3DCE783D-1F9E-4F8D-9DC7-1D658A6FA9C4}" destId="{E0F9ADFE-5C25-41FD-9E55-6B41CF39B53E}" srcOrd="2" destOrd="0" parTransId="{B3988E5B-24EE-4004-AF4B-CD6F52DAF757}" sibTransId="{2B8EDB4C-9A67-4AAD-B581-A5B9EEBD0EF5}"/>
    <dgm:cxn modelId="{ADCBE82A-F7CB-4224-9565-43AA3E5BAC01}" type="presParOf" srcId="{B3AA27B7-C52E-4931-92B3-3DECAEFF99F8}" destId="{7327D7E5-0947-4980-929E-414D7E3B4856}" srcOrd="0" destOrd="0" presId="urn:microsoft.com/office/officeart/2005/8/layout/chevron2"/>
    <dgm:cxn modelId="{AE5106F7-9FE7-4D72-858E-B2BAFCC8C884}" type="presParOf" srcId="{7327D7E5-0947-4980-929E-414D7E3B4856}" destId="{96FFD97D-1858-4FE7-A115-4BB39F880ABC}" srcOrd="0" destOrd="0" presId="urn:microsoft.com/office/officeart/2005/8/layout/chevron2"/>
    <dgm:cxn modelId="{16E7A36D-9231-47E8-9C52-89BCF123F572}" type="presParOf" srcId="{7327D7E5-0947-4980-929E-414D7E3B4856}" destId="{0192EF69-D339-4E53-9B69-E0DF581326E1}" srcOrd="1" destOrd="0" presId="urn:microsoft.com/office/officeart/2005/8/layout/chevron2"/>
    <dgm:cxn modelId="{CCA03398-7AFC-48E4-87EE-3C9EE463EA43}" type="presParOf" srcId="{B3AA27B7-C52E-4931-92B3-3DECAEFF99F8}" destId="{D222F20E-6F9D-4F0F-8F4D-176A4B0B9EC2}" srcOrd="1" destOrd="0" presId="urn:microsoft.com/office/officeart/2005/8/layout/chevron2"/>
    <dgm:cxn modelId="{C94FFB99-6CEE-495B-AB34-B3DE6BDCF9B8}" type="presParOf" srcId="{B3AA27B7-C52E-4931-92B3-3DECAEFF99F8}" destId="{6521D1ED-0428-4E1E-A4E0-690B33E04111}" srcOrd="2" destOrd="0" presId="urn:microsoft.com/office/officeart/2005/8/layout/chevron2"/>
    <dgm:cxn modelId="{58D51863-2BC0-40BF-B057-E957CF5ABD64}" type="presParOf" srcId="{6521D1ED-0428-4E1E-A4E0-690B33E04111}" destId="{318F25FB-DE8B-46BB-A5E3-282992882BEE}" srcOrd="0" destOrd="0" presId="urn:microsoft.com/office/officeart/2005/8/layout/chevron2"/>
    <dgm:cxn modelId="{1ED9A91A-DCE2-4C94-B42C-C189EDFA05DB}" type="presParOf" srcId="{6521D1ED-0428-4E1E-A4E0-690B33E04111}" destId="{A1B641CE-900B-45AC-BAD7-AFA04B1A8E58}" srcOrd="1" destOrd="0" presId="urn:microsoft.com/office/officeart/2005/8/layout/chevron2"/>
    <dgm:cxn modelId="{EACE2FD0-335D-4F30-9ABA-1721207D12DA}" type="presParOf" srcId="{B3AA27B7-C52E-4931-92B3-3DECAEFF99F8}" destId="{57BB15B5-BD54-4EAC-A1AA-C8060B222416}" srcOrd="3" destOrd="0" presId="urn:microsoft.com/office/officeart/2005/8/layout/chevron2"/>
    <dgm:cxn modelId="{5463319C-667B-4A26-9A8E-77D7C2E6196A}" type="presParOf" srcId="{B3AA27B7-C52E-4931-92B3-3DECAEFF99F8}" destId="{99736138-212A-4ADB-8C50-DA89DB142D6A}" srcOrd="4" destOrd="0" presId="urn:microsoft.com/office/officeart/2005/8/layout/chevron2"/>
    <dgm:cxn modelId="{DA6C8D7F-EC12-464E-9BB9-B319EDDAB3D8}" type="presParOf" srcId="{99736138-212A-4ADB-8C50-DA89DB142D6A}" destId="{0CBB78C7-4176-422C-8503-05D496589C02}" srcOrd="0" destOrd="0" presId="urn:microsoft.com/office/officeart/2005/8/layout/chevron2"/>
    <dgm:cxn modelId="{E0E1D3E7-6C0F-47D5-A43E-A2AAA37FADDE}" type="presParOf" srcId="{99736138-212A-4ADB-8C50-DA89DB142D6A}" destId="{B224B009-7B79-4AE7-BB64-B54CE2C5264A}" srcOrd="1" destOrd="0" presId="urn:microsoft.com/office/officeart/2005/8/layout/chevron2"/>
    <dgm:cxn modelId="{9F8902CD-B445-495F-8873-C064478FBF06}" type="presParOf" srcId="{B3AA27B7-C52E-4931-92B3-3DECAEFF99F8}" destId="{CAA56A57-B255-4A2C-A204-B9B616E210C1}" srcOrd="5" destOrd="0" presId="urn:microsoft.com/office/officeart/2005/8/layout/chevron2"/>
    <dgm:cxn modelId="{756E1351-C217-4B27-9967-B6B000FC2840}" type="presParOf" srcId="{B3AA27B7-C52E-4931-92B3-3DECAEFF99F8}" destId="{F0572115-AEE1-4791-8771-EF2737BA81CC}" srcOrd="6" destOrd="0" presId="urn:microsoft.com/office/officeart/2005/8/layout/chevron2"/>
    <dgm:cxn modelId="{7487F9A8-609D-4B15-90F5-ED513571DA46}" type="presParOf" srcId="{F0572115-AEE1-4791-8771-EF2737BA81CC}" destId="{A75B3482-C775-44FA-B60C-993FF57FE3FF}" srcOrd="0" destOrd="0" presId="urn:microsoft.com/office/officeart/2005/8/layout/chevron2"/>
    <dgm:cxn modelId="{8062C2AD-5FEC-4CE2-ABF7-04C25017C02E}" type="presParOf" srcId="{F0572115-AEE1-4791-8771-EF2737BA81CC}" destId="{D553805B-8F19-4B8B-890A-02BD234BD157}" srcOrd="1" destOrd="0" presId="urn:microsoft.com/office/officeart/2005/8/layout/chevron2"/>
    <dgm:cxn modelId="{AAE26A3D-B7C8-45E3-96C4-008165045563}" type="presParOf" srcId="{B3AA27B7-C52E-4931-92B3-3DECAEFF99F8}" destId="{8B40BF0E-13D2-42AD-A84B-346459AFD4BD}" srcOrd="7" destOrd="0" presId="urn:microsoft.com/office/officeart/2005/8/layout/chevron2"/>
    <dgm:cxn modelId="{5B6E1645-6DEF-4E73-9C93-A4321599CA22}" type="presParOf" srcId="{B3AA27B7-C52E-4931-92B3-3DECAEFF99F8}" destId="{66066D71-4F5E-4348-8DEB-8778F30F4ADE}" srcOrd="8" destOrd="0" presId="urn:microsoft.com/office/officeart/2005/8/layout/chevron2"/>
    <dgm:cxn modelId="{54549218-15A7-45E5-A169-C034697FE3FE}" type="presParOf" srcId="{66066D71-4F5E-4348-8DEB-8778F30F4ADE}" destId="{C32E84D9-8892-4F27-877F-F97CDD334E08}" srcOrd="0" destOrd="0" presId="urn:microsoft.com/office/officeart/2005/8/layout/chevron2"/>
    <dgm:cxn modelId="{0B7C1195-D535-423A-8301-BF6797AD732C}" type="presParOf" srcId="{66066D71-4F5E-4348-8DEB-8778F30F4ADE}" destId="{AC30FAB8-1281-4AE9-B542-B460E00BC9F5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5909E9-189F-473D-9A85-B701E222AC09}">
      <dsp:nvSpPr>
        <dsp:cNvPr id="0" name=""/>
        <dsp:cNvSpPr/>
      </dsp:nvSpPr>
      <dsp:spPr>
        <a:xfrm>
          <a:off x="2936022" y="1799149"/>
          <a:ext cx="904053" cy="904053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000" kern="1200" dirty="0" err="1"/>
            <a:t>Winery</a:t>
          </a:r>
          <a:r>
            <a:rPr lang="pt-PT" sz="1000" kern="1200" dirty="0"/>
            <a:t> </a:t>
          </a:r>
          <a:r>
            <a:rPr lang="pt-PT" sz="1000" kern="1200" dirty="0" err="1"/>
            <a:t>wastewater</a:t>
          </a:r>
          <a:endParaRPr lang="pt-PT" sz="1000" kern="1200" dirty="0"/>
        </a:p>
      </dsp:txBody>
      <dsp:txXfrm>
        <a:off x="3068417" y="1931544"/>
        <a:ext cx="639263" cy="639263"/>
      </dsp:txXfrm>
    </dsp:sp>
    <dsp:sp modelId="{97DF1EBF-FCEF-4E3C-B192-9115A329F38C}">
      <dsp:nvSpPr>
        <dsp:cNvPr id="0" name=""/>
        <dsp:cNvSpPr/>
      </dsp:nvSpPr>
      <dsp:spPr>
        <a:xfrm rot="16200000">
          <a:off x="3211514" y="1322368"/>
          <a:ext cx="353069" cy="307378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PT" sz="800" kern="1200"/>
        </a:p>
      </dsp:txBody>
      <dsp:txXfrm>
        <a:off x="3257621" y="1429951"/>
        <a:ext cx="260856" cy="184426"/>
      </dsp:txXfrm>
    </dsp:sp>
    <dsp:sp modelId="{0C790047-D6E0-4A42-B763-D88D9B23E075}">
      <dsp:nvSpPr>
        <dsp:cNvPr id="0" name=""/>
        <dsp:cNvSpPr/>
      </dsp:nvSpPr>
      <dsp:spPr>
        <a:xfrm>
          <a:off x="2823015" y="2914"/>
          <a:ext cx="1130066" cy="113006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000" kern="1200" dirty="0" err="1"/>
            <a:t>Soluble</a:t>
          </a:r>
          <a:r>
            <a:rPr lang="pt-PT" sz="1000" kern="1200" dirty="0"/>
            <a:t> </a:t>
          </a:r>
          <a:r>
            <a:rPr lang="pt-PT" sz="1000" kern="1200" dirty="0" err="1"/>
            <a:t>sugars</a:t>
          </a:r>
          <a:endParaRPr lang="pt-PT" sz="1000" kern="1200" dirty="0"/>
        </a:p>
      </dsp:txBody>
      <dsp:txXfrm>
        <a:off x="2988509" y="168408"/>
        <a:ext cx="799078" cy="799078"/>
      </dsp:txXfrm>
    </dsp:sp>
    <dsp:sp modelId="{07552A68-884B-4FF2-A576-F210130F84EA}">
      <dsp:nvSpPr>
        <dsp:cNvPr id="0" name=""/>
        <dsp:cNvSpPr/>
      </dsp:nvSpPr>
      <dsp:spPr>
        <a:xfrm rot="19285714">
          <a:off x="3817526" y="1614208"/>
          <a:ext cx="353069" cy="307378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1633482"/>
            <a:satOff val="-6796"/>
            <a:lumOff val="160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PT" sz="800" kern="1200"/>
        </a:p>
      </dsp:txBody>
      <dsp:txXfrm>
        <a:off x="3827585" y="1704431"/>
        <a:ext cx="260856" cy="184426"/>
      </dsp:txXfrm>
    </dsp:sp>
    <dsp:sp modelId="{812B11A2-5471-45BD-8D1F-0F569701A73C}">
      <dsp:nvSpPr>
        <dsp:cNvPr id="0" name=""/>
        <dsp:cNvSpPr/>
      </dsp:nvSpPr>
      <dsp:spPr>
        <a:xfrm>
          <a:off x="4139016" y="636666"/>
          <a:ext cx="1130066" cy="1130066"/>
        </a:xfrm>
        <a:prstGeom prst="ellipse">
          <a:avLst/>
        </a:prstGeom>
        <a:solidFill>
          <a:schemeClr val="accent4">
            <a:hueOff val="1633482"/>
            <a:satOff val="-6796"/>
            <a:lumOff val="160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0" i="0" u="none" strike="noStrike" kern="1200" cap="none" dirty="0">
              <a:ln/>
              <a:latin typeface="Liberation Sans" pitchFamily="34"/>
              <a:ea typeface="Microsoft YaHei" pitchFamily="2"/>
              <a:cs typeface="Times New Roman" pitchFamily="18"/>
            </a:rPr>
            <a:t>High-molecular-weight compounds</a:t>
          </a:r>
          <a:endParaRPr lang="pt-PT" sz="1000" kern="1200" dirty="0"/>
        </a:p>
      </dsp:txBody>
      <dsp:txXfrm>
        <a:off x="4304510" y="802160"/>
        <a:ext cx="799078" cy="799078"/>
      </dsp:txXfrm>
    </dsp:sp>
    <dsp:sp modelId="{B24157EC-E03C-4674-9433-E82664495373}">
      <dsp:nvSpPr>
        <dsp:cNvPr id="0" name=""/>
        <dsp:cNvSpPr/>
      </dsp:nvSpPr>
      <dsp:spPr>
        <a:xfrm rot="771429">
          <a:off x="3967198" y="2269967"/>
          <a:ext cx="353069" cy="307378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3266964"/>
            <a:satOff val="-13592"/>
            <a:lumOff val="320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PT" sz="800" kern="1200"/>
        </a:p>
      </dsp:txBody>
      <dsp:txXfrm>
        <a:off x="3968354" y="2321183"/>
        <a:ext cx="260856" cy="184426"/>
      </dsp:txXfrm>
    </dsp:sp>
    <dsp:sp modelId="{B8157558-C789-4358-B0E2-3ACA3AF5EB97}">
      <dsp:nvSpPr>
        <dsp:cNvPr id="0" name=""/>
        <dsp:cNvSpPr/>
      </dsp:nvSpPr>
      <dsp:spPr>
        <a:xfrm>
          <a:off x="4464042" y="2060696"/>
          <a:ext cx="1130066" cy="1130066"/>
        </a:xfrm>
        <a:prstGeom prst="ellipse">
          <a:avLst/>
        </a:prstGeom>
        <a:solidFill>
          <a:schemeClr val="accent4">
            <a:hueOff val="3266964"/>
            <a:satOff val="-13592"/>
            <a:lumOff val="320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000" kern="1200" dirty="0"/>
            <a:t>COD</a:t>
          </a:r>
        </a:p>
      </dsp:txBody>
      <dsp:txXfrm>
        <a:off x="4629536" y="2226190"/>
        <a:ext cx="799078" cy="799078"/>
      </dsp:txXfrm>
    </dsp:sp>
    <dsp:sp modelId="{35E866E2-226A-4352-837D-51D32AC7B422}">
      <dsp:nvSpPr>
        <dsp:cNvPr id="0" name=""/>
        <dsp:cNvSpPr/>
      </dsp:nvSpPr>
      <dsp:spPr>
        <a:xfrm rot="3857143">
          <a:off x="3547825" y="2795844"/>
          <a:ext cx="353069" cy="307378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PT" sz="800" kern="1200"/>
        </a:p>
      </dsp:txBody>
      <dsp:txXfrm>
        <a:off x="3573927" y="2815779"/>
        <a:ext cx="260856" cy="184426"/>
      </dsp:txXfrm>
    </dsp:sp>
    <dsp:sp modelId="{F7BF14F3-B16D-409C-AAA3-60AF7115CC24}">
      <dsp:nvSpPr>
        <dsp:cNvPr id="0" name=""/>
        <dsp:cNvSpPr/>
      </dsp:nvSpPr>
      <dsp:spPr>
        <a:xfrm>
          <a:off x="3553341" y="3202679"/>
          <a:ext cx="1130066" cy="1130066"/>
        </a:xfrm>
        <a:prstGeom prst="ellipse">
          <a:avLst/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000" kern="1200" dirty="0"/>
            <a:t>BOD</a:t>
          </a:r>
          <a:r>
            <a:rPr lang="pt-PT" sz="1000" kern="1200" baseline="-25000" dirty="0"/>
            <a:t>5</a:t>
          </a:r>
        </a:p>
      </dsp:txBody>
      <dsp:txXfrm>
        <a:off x="3718835" y="3368173"/>
        <a:ext cx="799078" cy="799078"/>
      </dsp:txXfrm>
    </dsp:sp>
    <dsp:sp modelId="{6B86705D-A9EF-4F2B-A339-600CBCF62905}">
      <dsp:nvSpPr>
        <dsp:cNvPr id="0" name=""/>
        <dsp:cNvSpPr/>
      </dsp:nvSpPr>
      <dsp:spPr>
        <a:xfrm rot="6942857">
          <a:off x="2875203" y="2795844"/>
          <a:ext cx="353069" cy="307378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6533927"/>
            <a:satOff val="-27185"/>
            <a:lumOff val="640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PT" sz="800" kern="1200"/>
        </a:p>
      </dsp:txBody>
      <dsp:txXfrm rot="10800000">
        <a:off x="2941314" y="2815779"/>
        <a:ext cx="260856" cy="184426"/>
      </dsp:txXfrm>
    </dsp:sp>
    <dsp:sp modelId="{AA55CE00-08F2-4AA7-A9B1-76B87CD1FCD6}">
      <dsp:nvSpPr>
        <dsp:cNvPr id="0" name=""/>
        <dsp:cNvSpPr/>
      </dsp:nvSpPr>
      <dsp:spPr>
        <a:xfrm>
          <a:off x="2092690" y="3202679"/>
          <a:ext cx="1130066" cy="1130066"/>
        </a:xfrm>
        <a:prstGeom prst="ellipse">
          <a:avLst/>
        </a:prstGeom>
        <a:solidFill>
          <a:schemeClr val="accent4">
            <a:hueOff val="6533927"/>
            <a:satOff val="-27185"/>
            <a:lumOff val="640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000" kern="1200" dirty="0"/>
            <a:t>pH</a:t>
          </a:r>
        </a:p>
      </dsp:txBody>
      <dsp:txXfrm>
        <a:off x="2258184" y="3368173"/>
        <a:ext cx="799078" cy="799078"/>
      </dsp:txXfrm>
    </dsp:sp>
    <dsp:sp modelId="{2223652F-0563-4975-B610-4568F6D307A7}">
      <dsp:nvSpPr>
        <dsp:cNvPr id="0" name=""/>
        <dsp:cNvSpPr/>
      </dsp:nvSpPr>
      <dsp:spPr>
        <a:xfrm rot="10028571">
          <a:off x="2455829" y="2269967"/>
          <a:ext cx="353069" cy="307378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8167408"/>
            <a:satOff val="-33981"/>
            <a:lumOff val="800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PT" sz="800" kern="1200"/>
        </a:p>
      </dsp:txBody>
      <dsp:txXfrm rot="10800000">
        <a:off x="2546886" y="2321183"/>
        <a:ext cx="260856" cy="184426"/>
      </dsp:txXfrm>
    </dsp:sp>
    <dsp:sp modelId="{CF4FEA8C-58CE-4D26-96E8-4913693CEDD7}">
      <dsp:nvSpPr>
        <dsp:cNvPr id="0" name=""/>
        <dsp:cNvSpPr/>
      </dsp:nvSpPr>
      <dsp:spPr>
        <a:xfrm>
          <a:off x="1181989" y="2060696"/>
          <a:ext cx="1130066" cy="1130066"/>
        </a:xfrm>
        <a:prstGeom prst="ellipse">
          <a:avLst/>
        </a:prstGeom>
        <a:solidFill>
          <a:schemeClr val="accent4">
            <a:hueOff val="8167408"/>
            <a:satOff val="-33981"/>
            <a:lumOff val="800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000" kern="1200" dirty="0" err="1"/>
            <a:t>Alcohols</a:t>
          </a:r>
          <a:endParaRPr lang="pt-PT" sz="1000" kern="1200" dirty="0"/>
        </a:p>
      </dsp:txBody>
      <dsp:txXfrm>
        <a:off x="1347483" y="2226190"/>
        <a:ext cx="799078" cy="799078"/>
      </dsp:txXfrm>
    </dsp:sp>
    <dsp:sp modelId="{8CC37791-3C5C-4DF7-8654-B569B58ECA1E}">
      <dsp:nvSpPr>
        <dsp:cNvPr id="0" name=""/>
        <dsp:cNvSpPr/>
      </dsp:nvSpPr>
      <dsp:spPr>
        <a:xfrm rot="13114286">
          <a:off x="2605502" y="1614208"/>
          <a:ext cx="353069" cy="307378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PT" sz="800" kern="1200"/>
        </a:p>
      </dsp:txBody>
      <dsp:txXfrm rot="10800000">
        <a:off x="2687656" y="1704431"/>
        <a:ext cx="260856" cy="184426"/>
      </dsp:txXfrm>
    </dsp:sp>
    <dsp:sp modelId="{EB283864-559D-4133-B631-617DEA463934}">
      <dsp:nvSpPr>
        <dsp:cNvPr id="0" name=""/>
        <dsp:cNvSpPr/>
      </dsp:nvSpPr>
      <dsp:spPr>
        <a:xfrm>
          <a:off x="1507014" y="636666"/>
          <a:ext cx="1130066" cy="1130066"/>
        </a:xfrm>
        <a:prstGeom prst="ellipse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000" kern="1200" dirty="0" err="1"/>
            <a:t>Organic</a:t>
          </a:r>
          <a:r>
            <a:rPr lang="pt-PT" sz="1000" kern="1200" dirty="0"/>
            <a:t> </a:t>
          </a:r>
          <a:r>
            <a:rPr lang="pt-PT" sz="1000" kern="1200" dirty="0" err="1"/>
            <a:t>acids</a:t>
          </a:r>
          <a:endParaRPr lang="pt-PT" sz="1000" kern="1200" dirty="0"/>
        </a:p>
      </dsp:txBody>
      <dsp:txXfrm>
        <a:off x="1672508" y="802160"/>
        <a:ext cx="799078" cy="79907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B58A14-529C-4D77-BD00-76DFF01C06A5}">
      <dsp:nvSpPr>
        <dsp:cNvPr id="0" name=""/>
        <dsp:cNvSpPr/>
      </dsp:nvSpPr>
      <dsp:spPr>
        <a:xfrm>
          <a:off x="2158142" y="1088370"/>
          <a:ext cx="308026" cy="10063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06305"/>
              </a:lnTo>
              <a:lnTo>
                <a:pt x="308026" y="1006305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AA9CE0-2AA3-49E7-B2FF-09E6223B7363}">
      <dsp:nvSpPr>
        <dsp:cNvPr id="0" name=""/>
        <dsp:cNvSpPr/>
      </dsp:nvSpPr>
      <dsp:spPr>
        <a:xfrm>
          <a:off x="1850116" y="1088370"/>
          <a:ext cx="308026" cy="1006305"/>
        </a:xfrm>
        <a:custGeom>
          <a:avLst/>
          <a:gdLst/>
          <a:ahLst/>
          <a:cxnLst/>
          <a:rect l="0" t="0" r="0" b="0"/>
          <a:pathLst>
            <a:path>
              <a:moveTo>
                <a:pt x="308026" y="0"/>
              </a:moveTo>
              <a:lnTo>
                <a:pt x="308026" y="1006305"/>
              </a:lnTo>
              <a:lnTo>
                <a:pt x="0" y="1006305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A22B49-679E-4B7C-B3E4-314DCE413186}">
      <dsp:nvSpPr>
        <dsp:cNvPr id="0" name=""/>
        <dsp:cNvSpPr/>
      </dsp:nvSpPr>
      <dsp:spPr>
        <a:xfrm>
          <a:off x="1256477" y="154685"/>
          <a:ext cx="1803331" cy="933685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31753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noProof="0" dirty="0"/>
            <a:t>Photo-Fenton process</a:t>
          </a:r>
        </a:p>
      </dsp:txBody>
      <dsp:txXfrm>
        <a:off x="1256477" y="154685"/>
        <a:ext cx="1803331" cy="933685"/>
      </dsp:txXfrm>
    </dsp:sp>
    <dsp:sp modelId="{0C9C0367-22A9-43D0-90B0-90849221B3B3}">
      <dsp:nvSpPr>
        <dsp:cNvPr id="0" name=""/>
        <dsp:cNvSpPr/>
      </dsp:nvSpPr>
      <dsp:spPr>
        <a:xfrm>
          <a:off x="1617143" y="880885"/>
          <a:ext cx="1622998" cy="31122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0800" tIns="12700" rIns="50800" bIns="12700" numCol="1" spcCol="1270" anchor="ctr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noProof="0" dirty="0"/>
        </a:p>
      </dsp:txBody>
      <dsp:txXfrm>
        <a:off x="1617143" y="880885"/>
        <a:ext cx="1622998" cy="311228"/>
      </dsp:txXfrm>
    </dsp:sp>
    <dsp:sp modelId="{602020F3-C63E-451C-A315-0C5E7104A22F}">
      <dsp:nvSpPr>
        <dsp:cNvPr id="0" name=""/>
        <dsp:cNvSpPr/>
      </dsp:nvSpPr>
      <dsp:spPr>
        <a:xfrm>
          <a:off x="46784" y="1627833"/>
          <a:ext cx="1803331" cy="933685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31753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noProof="0" dirty="0"/>
            <a:t>Catalyst</a:t>
          </a:r>
        </a:p>
      </dsp:txBody>
      <dsp:txXfrm>
        <a:off x="46784" y="1627833"/>
        <a:ext cx="1803331" cy="933685"/>
      </dsp:txXfrm>
    </dsp:sp>
    <dsp:sp modelId="{06118597-9D95-4688-88E5-FA407AED1494}">
      <dsp:nvSpPr>
        <dsp:cNvPr id="0" name=""/>
        <dsp:cNvSpPr/>
      </dsp:nvSpPr>
      <dsp:spPr>
        <a:xfrm>
          <a:off x="407451" y="2354032"/>
          <a:ext cx="1622998" cy="31122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0800" tIns="12700" rIns="50800" bIns="12700" numCol="1" spcCol="1270" anchor="ctr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noProof="0" dirty="0"/>
        </a:p>
      </dsp:txBody>
      <dsp:txXfrm>
        <a:off x="407451" y="2354032"/>
        <a:ext cx="1622998" cy="311228"/>
      </dsp:txXfrm>
    </dsp:sp>
    <dsp:sp modelId="{F189A470-301E-4164-9369-E1DBFAEE67D1}">
      <dsp:nvSpPr>
        <dsp:cNvPr id="0" name=""/>
        <dsp:cNvSpPr/>
      </dsp:nvSpPr>
      <dsp:spPr>
        <a:xfrm>
          <a:off x="2466169" y="1627833"/>
          <a:ext cx="1803331" cy="933685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31753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noProof="0" dirty="0"/>
            <a:t>Oxidant</a:t>
          </a:r>
        </a:p>
      </dsp:txBody>
      <dsp:txXfrm>
        <a:off x="2466169" y="1627833"/>
        <a:ext cx="1803331" cy="933685"/>
      </dsp:txXfrm>
    </dsp:sp>
    <dsp:sp modelId="{AD45C0DF-40D8-499F-89A6-BC2906BA27B4}">
      <dsp:nvSpPr>
        <dsp:cNvPr id="0" name=""/>
        <dsp:cNvSpPr/>
      </dsp:nvSpPr>
      <dsp:spPr>
        <a:xfrm>
          <a:off x="2826835" y="2354032"/>
          <a:ext cx="1622998" cy="31122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0800" tIns="12700" rIns="50800" bIns="12700" numCol="1" spcCol="1270" anchor="ctr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noProof="0" dirty="0"/>
        </a:p>
      </dsp:txBody>
      <dsp:txXfrm>
        <a:off x="2826835" y="2354032"/>
        <a:ext cx="1622998" cy="31122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202E93-6137-4789-A7AD-DF9E3FB485EB}">
      <dsp:nvSpPr>
        <dsp:cNvPr id="0" name=""/>
        <dsp:cNvSpPr/>
      </dsp:nvSpPr>
      <dsp:spPr>
        <a:xfrm>
          <a:off x="700947" y="1201168"/>
          <a:ext cx="299427" cy="5705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49713" y="0"/>
              </a:lnTo>
              <a:lnTo>
                <a:pt x="149713" y="570555"/>
              </a:lnTo>
              <a:lnTo>
                <a:pt x="299427" y="570555"/>
              </a:lnTo>
            </a:path>
          </a:pathLst>
        </a:custGeom>
        <a:noFill/>
        <a:ln w="127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noProof="0" dirty="0"/>
        </a:p>
      </dsp:txBody>
      <dsp:txXfrm>
        <a:off x="834552" y="1470337"/>
        <a:ext cx="32217" cy="32217"/>
      </dsp:txXfrm>
    </dsp:sp>
    <dsp:sp modelId="{41FF602E-6927-4F40-9CA5-A1895B68F5F0}">
      <dsp:nvSpPr>
        <dsp:cNvPr id="0" name=""/>
        <dsp:cNvSpPr/>
      </dsp:nvSpPr>
      <dsp:spPr>
        <a:xfrm>
          <a:off x="700947" y="1155448"/>
          <a:ext cx="29942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99427" y="45720"/>
              </a:lnTo>
            </a:path>
          </a:pathLst>
        </a:custGeom>
        <a:noFill/>
        <a:ln w="127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noProof="0" dirty="0"/>
        </a:p>
      </dsp:txBody>
      <dsp:txXfrm>
        <a:off x="843175" y="1193682"/>
        <a:ext cx="14971" cy="14971"/>
      </dsp:txXfrm>
    </dsp:sp>
    <dsp:sp modelId="{C4E7BE1A-4E88-4D85-9C3F-2DA00B30DFD4}">
      <dsp:nvSpPr>
        <dsp:cNvPr id="0" name=""/>
        <dsp:cNvSpPr/>
      </dsp:nvSpPr>
      <dsp:spPr>
        <a:xfrm>
          <a:off x="700947" y="630613"/>
          <a:ext cx="299427" cy="570555"/>
        </a:xfrm>
        <a:custGeom>
          <a:avLst/>
          <a:gdLst/>
          <a:ahLst/>
          <a:cxnLst/>
          <a:rect l="0" t="0" r="0" b="0"/>
          <a:pathLst>
            <a:path>
              <a:moveTo>
                <a:pt x="0" y="570555"/>
              </a:moveTo>
              <a:lnTo>
                <a:pt x="149713" y="570555"/>
              </a:lnTo>
              <a:lnTo>
                <a:pt x="149713" y="0"/>
              </a:lnTo>
              <a:lnTo>
                <a:pt x="299427" y="0"/>
              </a:lnTo>
            </a:path>
          </a:pathLst>
        </a:custGeom>
        <a:noFill/>
        <a:ln w="127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noProof="0" dirty="0"/>
        </a:p>
      </dsp:txBody>
      <dsp:txXfrm>
        <a:off x="834552" y="899782"/>
        <a:ext cx="32217" cy="32217"/>
      </dsp:txXfrm>
    </dsp:sp>
    <dsp:sp modelId="{7B48A1F9-DD4B-4D5D-99B2-C54F45F96C63}">
      <dsp:nvSpPr>
        <dsp:cNvPr id="0" name=""/>
        <dsp:cNvSpPr/>
      </dsp:nvSpPr>
      <dsp:spPr>
        <a:xfrm rot="16200000">
          <a:off x="-728443" y="972946"/>
          <a:ext cx="2402337" cy="456444"/>
        </a:xfrm>
        <a:prstGeom prst="rect">
          <a:avLst/>
        </a:prstGeom>
        <a:gradFill rotWithShape="0">
          <a:gsLst>
            <a:gs pos="0">
              <a:schemeClr val="accent2">
                <a:alpha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alpha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alpha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noProof="0" dirty="0"/>
            <a:t>Radiation</a:t>
          </a:r>
        </a:p>
      </dsp:txBody>
      <dsp:txXfrm>
        <a:off x="-728443" y="972946"/>
        <a:ext cx="2402337" cy="456444"/>
      </dsp:txXfrm>
    </dsp:sp>
    <dsp:sp modelId="{E89908AB-2032-4846-BA4F-F84FFFF31E63}">
      <dsp:nvSpPr>
        <dsp:cNvPr id="0" name=""/>
        <dsp:cNvSpPr/>
      </dsp:nvSpPr>
      <dsp:spPr>
        <a:xfrm>
          <a:off x="1000374" y="402391"/>
          <a:ext cx="1497136" cy="456444"/>
        </a:xfrm>
        <a:prstGeom prst="rect">
          <a:avLst/>
        </a:prstGeom>
        <a:gradFill rotWithShape="0">
          <a:gsLst>
            <a:gs pos="0">
              <a:schemeClr val="accent2">
                <a:alpha val="7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alpha val="7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alpha val="7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noProof="0" dirty="0"/>
            <a:t>UV-C Mercury lamp</a:t>
          </a:r>
        </a:p>
      </dsp:txBody>
      <dsp:txXfrm>
        <a:off x="1000374" y="402391"/>
        <a:ext cx="1497136" cy="456444"/>
      </dsp:txXfrm>
    </dsp:sp>
    <dsp:sp modelId="{AEF795C2-6423-40B3-954F-BBB77CB4EBAE}">
      <dsp:nvSpPr>
        <dsp:cNvPr id="0" name=""/>
        <dsp:cNvSpPr/>
      </dsp:nvSpPr>
      <dsp:spPr>
        <a:xfrm>
          <a:off x="1000374" y="972946"/>
          <a:ext cx="1497136" cy="456444"/>
        </a:xfrm>
        <a:prstGeom prst="rect">
          <a:avLst/>
        </a:prstGeom>
        <a:gradFill rotWithShape="0">
          <a:gsLst>
            <a:gs pos="0">
              <a:schemeClr val="accent2">
                <a:alpha val="7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alpha val="7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alpha val="7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noProof="0" dirty="0"/>
            <a:t>UV-A LED lamps</a:t>
          </a:r>
        </a:p>
      </dsp:txBody>
      <dsp:txXfrm>
        <a:off x="1000374" y="972946"/>
        <a:ext cx="1497136" cy="456444"/>
      </dsp:txXfrm>
    </dsp:sp>
    <dsp:sp modelId="{D942DA6A-EAEC-4E5C-B4FC-2FBACDA1EDE3}">
      <dsp:nvSpPr>
        <dsp:cNvPr id="0" name=""/>
        <dsp:cNvSpPr/>
      </dsp:nvSpPr>
      <dsp:spPr>
        <a:xfrm>
          <a:off x="1000374" y="1543501"/>
          <a:ext cx="1497136" cy="456444"/>
        </a:xfrm>
        <a:prstGeom prst="rect">
          <a:avLst/>
        </a:prstGeom>
        <a:gradFill rotWithShape="0">
          <a:gsLst>
            <a:gs pos="0">
              <a:schemeClr val="accent2">
                <a:alpha val="7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alpha val="7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alpha val="7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noProof="0" dirty="0"/>
            <a:t>Solar light</a:t>
          </a:r>
        </a:p>
      </dsp:txBody>
      <dsp:txXfrm>
        <a:off x="1000374" y="1543501"/>
        <a:ext cx="1497136" cy="45644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F637E1-7099-4075-A578-5A4C4E489206}">
      <dsp:nvSpPr>
        <dsp:cNvPr id="0" name=""/>
        <dsp:cNvSpPr/>
      </dsp:nvSpPr>
      <dsp:spPr>
        <a:xfrm rot="10800000">
          <a:off x="531116" y="900"/>
          <a:ext cx="1804611" cy="306285"/>
        </a:xfrm>
        <a:prstGeom prst="homePlat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063" tIns="53340" rIns="99568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noProof="0" dirty="0"/>
            <a:t>Iron</a:t>
          </a:r>
        </a:p>
      </dsp:txBody>
      <dsp:txXfrm rot="10800000">
        <a:off x="607687" y="900"/>
        <a:ext cx="1728040" cy="306285"/>
      </dsp:txXfrm>
    </dsp:sp>
    <dsp:sp modelId="{9B63C681-1012-4D20-9EC3-7677B9F947DE}">
      <dsp:nvSpPr>
        <dsp:cNvPr id="0" name=""/>
        <dsp:cNvSpPr/>
      </dsp:nvSpPr>
      <dsp:spPr>
        <a:xfrm>
          <a:off x="377973" y="900"/>
          <a:ext cx="306285" cy="306285"/>
        </a:xfrm>
        <a:prstGeom prst="ellipse">
          <a:avLst/>
        </a:prstGeom>
        <a:gradFill rotWithShape="0">
          <a:gsLst>
            <a:gs pos="0">
              <a:schemeClr val="accent4">
                <a:tint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tint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tint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8CE33190-5AE8-41D6-981A-88DD3AF239D4}">
      <dsp:nvSpPr>
        <dsp:cNvPr id="0" name=""/>
        <dsp:cNvSpPr/>
      </dsp:nvSpPr>
      <dsp:spPr>
        <a:xfrm rot="10800000">
          <a:off x="531116" y="398614"/>
          <a:ext cx="1804611" cy="306285"/>
        </a:xfrm>
        <a:prstGeom prst="homePlate">
          <a:avLst/>
        </a:prstGeom>
        <a:gradFill rotWithShape="0">
          <a:gsLst>
            <a:gs pos="0">
              <a:schemeClr val="accent4">
                <a:hueOff val="1960178"/>
                <a:satOff val="-8155"/>
                <a:lumOff val="1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960178"/>
                <a:satOff val="-8155"/>
                <a:lumOff val="1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960178"/>
                <a:satOff val="-8155"/>
                <a:lumOff val="1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063" tIns="53340" rIns="99568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noProof="0" dirty="0"/>
            <a:t>Copper</a:t>
          </a:r>
        </a:p>
      </dsp:txBody>
      <dsp:txXfrm rot="10800000">
        <a:off x="607687" y="398614"/>
        <a:ext cx="1728040" cy="306285"/>
      </dsp:txXfrm>
    </dsp:sp>
    <dsp:sp modelId="{A6F0C1C9-4A99-47AF-A2F6-569D618E21D7}">
      <dsp:nvSpPr>
        <dsp:cNvPr id="0" name=""/>
        <dsp:cNvSpPr/>
      </dsp:nvSpPr>
      <dsp:spPr>
        <a:xfrm>
          <a:off x="377973" y="398614"/>
          <a:ext cx="306285" cy="306285"/>
        </a:xfrm>
        <a:prstGeom prst="ellipse">
          <a:avLst/>
        </a:prstGeom>
        <a:gradFill rotWithShape="0">
          <a:gsLst>
            <a:gs pos="0">
              <a:schemeClr val="accent4">
                <a:tint val="50000"/>
                <a:hueOff val="2157639"/>
                <a:satOff val="-10041"/>
                <a:lumOff val="-44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tint val="50000"/>
                <a:hueOff val="2157639"/>
                <a:satOff val="-10041"/>
                <a:lumOff val="-44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tint val="50000"/>
                <a:hueOff val="2157639"/>
                <a:satOff val="-10041"/>
                <a:lumOff val="-44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04186C81-F10F-4D54-AA61-138F59B0C114}">
      <dsp:nvSpPr>
        <dsp:cNvPr id="0" name=""/>
        <dsp:cNvSpPr/>
      </dsp:nvSpPr>
      <dsp:spPr>
        <a:xfrm rot="10800000">
          <a:off x="531116" y="796328"/>
          <a:ext cx="1804611" cy="306285"/>
        </a:xfrm>
        <a:prstGeom prst="homePlate">
          <a:avLst/>
        </a:prstGeom>
        <a:gradFill rotWithShape="0">
          <a:gsLst>
            <a:gs pos="0">
              <a:schemeClr val="accent4">
                <a:hueOff val="3920356"/>
                <a:satOff val="-16311"/>
                <a:lumOff val="384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3920356"/>
                <a:satOff val="-16311"/>
                <a:lumOff val="384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3920356"/>
                <a:satOff val="-16311"/>
                <a:lumOff val="384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063" tIns="53340" rIns="99568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noProof="0" dirty="0"/>
            <a:t>Cobalt</a:t>
          </a:r>
        </a:p>
      </dsp:txBody>
      <dsp:txXfrm rot="10800000">
        <a:off x="607687" y="796328"/>
        <a:ext cx="1728040" cy="306285"/>
      </dsp:txXfrm>
    </dsp:sp>
    <dsp:sp modelId="{2FA2BA0D-E0C8-4FDF-9678-30E1BCA236BA}">
      <dsp:nvSpPr>
        <dsp:cNvPr id="0" name=""/>
        <dsp:cNvSpPr/>
      </dsp:nvSpPr>
      <dsp:spPr>
        <a:xfrm>
          <a:off x="377973" y="796328"/>
          <a:ext cx="306285" cy="306285"/>
        </a:xfrm>
        <a:prstGeom prst="ellipse">
          <a:avLst/>
        </a:prstGeom>
        <a:gradFill rotWithShape="0">
          <a:gsLst>
            <a:gs pos="0">
              <a:schemeClr val="accent4">
                <a:tint val="50000"/>
                <a:hueOff val="4315278"/>
                <a:satOff val="-20082"/>
                <a:lumOff val="-88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tint val="50000"/>
                <a:hueOff val="4315278"/>
                <a:satOff val="-20082"/>
                <a:lumOff val="-88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tint val="50000"/>
                <a:hueOff val="4315278"/>
                <a:satOff val="-20082"/>
                <a:lumOff val="-88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20078C7B-A6AB-419F-9747-B2E0AC96BBC3}">
      <dsp:nvSpPr>
        <dsp:cNvPr id="0" name=""/>
        <dsp:cNvSpPr/>
      </dsp:nvSpPr>
      <dsp:spPr>
        <a:xfrm rot="10800000">
          <a:off x="531116" y="1194041"/>
          <a:ext cx="1804611" cy="306285"/>
        </a:xfrm>
        <a:prstGeom prst="homePlate">
          <a:avLst/>
        </a:prstGeom>
        <a:gradFill rotWithShape="0">
          <a:gsLst>
            <a:gs pos="0">
              <a:schemeClr val="accent4">
                <a:hueOff val="5880535"/>
                <a:satOff val="-24466"/>
                <a:lumOff val="5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5880535"/>
                <a:satOff val="-24466"/>
                <a:lumOff val="5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5880535"/>
                <a:satOff val="-24466"/>
                <a:lumOff val="5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063" tIns="53340" rIns="99568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noProof="0" dirty="0"/>
            <a:t>Magnesium</a:t>
          </a:r>
        </a:p>
      </dsp:txBody>
      <dsp:txXfrm rot="10800000">
        <a:off x="607687" y="1194041"/>
        <a:ext cx="1728040" cy="306285"/>
      </dsp:txXfrm>
    </dsp:sp>
    <dsp:sp modelId="{63F1B300-5077-48F5-BF64-2C51608D0260}">
      <dsp:nvSpPr>
        <dsp:cNvPr id="0" name=""/>
        <dsp:cNvSpPr/>
      </dsp:nvSpPr>
      <dsp:spPr>
        <a:xfrm>
          <a:off x="377973" y="1194041"/>
          <a:ext cx="306285" cy="306285"/>
        </a:xfrm>
        <a:prstGeom prst="ellipse">
          <a:avLst/>
        </a:prstGeom>
        <a:gradFill rotWithShape="0">
          <a:gsLst>
            <a:gs pos="0">
              <a:schemeClr val="accent4">
                <a:tint val="50000"/>
                <a:hueOff val="6472917"/>
                <a:satOff val="-30124"/>
                <a:lumOff val="-132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tint val="50000"/>
                <a:hueOff val="6472917"/>
                <a:satOff val="-30124"/>
                <a:lumOff val="-132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tint val="50000"/>
                <a:hueOff val="6472917"/>
                <a:satOff val="-30124"/>
                <a:lumOff val="-132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9789C84D-4A1D-49C1-AC33-DA4DDCD82EC2}">
      <dsp:nvSpPr>
        <dsp:cNvPr id="0" name=""/>
        <dsp:cNvSpPr/>
      </dsp:nvSpPr>
      <dsp:spPr>
        <a:xfrm rot="10800000">
          <a:off x="531116" y="1591755"/>
          <a:ext cx="1804611" cy="306285"/>
        </a:xfrm>
        <a:prstGeom prst="homePlate">
          <a:avLst/>
        </a:prstGeom>
        <a:gradFill rotWithShape="0">
          <a:gsLst>
            <a:gs pos="0">
              <a:schemeClr val="accent4">
                <a:hueOff val="7840713"/>
                <a:satOff val="-32622"/>
                <a:lumOff val="768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7840713"/>
                <a:satOff val="-32622"/>
                <a:lumOff val="768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7840713"/>
                <a:satOff val="-32622"/>
                <a:lumOff val="768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063" tIns="53340" rIns="99568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noProof="0" dirty="0" err="1"/>
            <a:t>Manganesium</a:t>
          </a:r>
          <a:endParaRPr lang="en-US" sz="1400" kern="1200" noProof="0" dirty="0"/>
        </a:p>
      </dsp:txBody>
      <dsp:txXfrm rot="10800000">
        <a:off x="607687" y="1591755"/>
        <a:ext cx="1728040" cy="306285"/>
      </dsp:txXfrm>
    </dsp:sp>
    <dsp:sp modelId="{7D2F6AC6-63AE-409B-8368-787247FA3A9F}">
      <dsp:nvSpPr>
        <dsp:cNvPr id="0" name=""/>
        <dsp:cNvSpPr/>
      </dsp:nvSpPr>
      <dsp:spPr>
        <a:xfrm>
          <a:off x="377973" y="1591755"/>
          <a:ext cx="306285" cy="306285"/>
        </a:xfrm>
        <a:prstGeom prst="ellipse">
          <a:avLst/>
        </a:prstGeom>
        <a:gradFill rotWithShape="0">
          <a:gsLst>
            <a:gs pos="0">
              <a:schemeClr val="accent4">
                <a:tint val="50000"/>
                <a:hueOff val="8630555"/>
                <a:satOff val="-40165"/>
                <a:lumOff val="-176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tint val="50000"/>
                <a:hueOff val="8630555"/>
                <a:satOff val="-40165"/>
                <a:lumOff val="-176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tint val="50000"/>
                <a:hueOff val="8630555"/>
                <a:satOff val="-40165"/>
                <a:lumOff val="-176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E5590135-A58F-48BB-9EF5-F4DD482F5B97}">
      <dsp:nvSpPr>
        <dsp:cNvPr id="0" name=""/>
        <dsp:cNvSpPr/>
      </dsp:nvSpPr>
      <dsp:spPr>
        <a:xfrm rot="10800000">
          <a:off x="531116" y="1989469"/>
          <a:ext cx="1804611" cy="306285"/>
        </a:xfrm>
        <a:prstGeom prst="homePlate">
          <a:avLst/>
        </a:prstGeom>
        <a:gradFill rotWithShape="0">
          <a:gsLst>
            <a:gs pos="0">
              <a:schemeClr val="accent4">
                <a:hueOff val="9800891"/>
                <a:satOff val="-40777"/>
                <a:lumOff val="960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9800891"/>
                <a:satOff val="-40777"/>
                <a:lumOff val="960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9800891"/>
                <a:satOff val="-40777"/>
                <a:lumOff val="960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063" tIns="53340" rIns="99568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noProof="0" dirty="0"/>
            <a:t>Zinc</a:t>
          </a:r>
        </a:p>
      </dsp:txBody>
      <dsp:txXfrm rot="10800000">
        <a:off x="607687" y="1989469"/>
        <a:ext cx="1728040" cy="306285"/>
      </dsp:txXfrm>
    </dsp:sp>
    <dsp:sp modelId="{58705234-743B-4EA1-B53E-C3E553C01243}">
      <dsp:nvSpPr>
        <dsp:cNvPr id="0" name=""/>
        <dsp:cNvSpPr/>
      </dsp:nvSpPr>
      <dsp:spPr>
        <a:xfrm>
          <a:off x="377973" y="1989469"/>
          <a:ext cx="306285" cy="306285"/>
        </a:xfrm>
        <a:prstGeom prst="ellipse">
          <a:avLst/>
        </a:prstGeom>
        <a:gradFill rotWithShape="0">
          <a:gsLst>
            <a:gs pos="0">
              <a:schemeClr val="accent4">
                <a:tint val="50000"/>
                <a:hueOff val="10788194"/>
                <a:satOff val="-50206"/>
                <a:lumOff val="-220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tint val="50000"/>
                <a:hueOff val="10788194"/>
                <a:satOff val="-50206"/>
                <a:lumOff val="-220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tint val="50000"/>
                <a:hueOff val="10788194"/>
                <a:satOff val="-50206"/>
                <a:lumOff val="-220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8E790D-1251-46F3-A073-2F59254CF38D}">
      <dsp:nvSpPr>
        <dsp:cNvPr id="0" name=""/>
        <dsp:cNvSpPr/>
      </dsp:nvSpPr>
      <dsp:spPr>
        <a:xfrm rot="10800000">
          <a:off x="436574" y="667"/>
          <a:ext cx="1431920" cy="303612"/>
        </a:xfrm>
        <a:prstGeom prst="homePlat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885" tIns="53340" rIns="99568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400" kern="1200" dirty="0" err="1"/>
            <a:t>Oxalate</a:t>
          </a:r>
          <a:endParaRPr lang="pt-PT" sz="1400" kern="1200" dirty="0"/>
        </a:p>
      </dsp:txBody>
      <dsp:txXfrm rot="10800000">
        <a:off x="512477" y="667"/>
        <a:ext cx="1356017" cy="303612"/>
      </dsp:txXfrm>
    </dsp:sp>
    <dsp:sp modelId="{23B23728-F48E-4683-9796-85AD4F90E7E3}">
      <dsp:nvSpPr>
        <dsp:cNvPr id="0" name=""/>
        <dsp:cNvSpPr/>
      </dsp:nvSpPr>
      <dsp:spPr>
        <a:xfrm>
          <a:off x="284768" y="667"/>
          <a:ext cx="303612" cy="303612"/>
        </a:xfrm>
        <a:prstGeom prst="ellipse">
          <a:avLst/>
        </a:prstGeom>
        <a:gradFill rotWithShape="0">
          <a:gsLst>
            <a:gs pos="0">
              <a:schemeClr val="accent4">
                <a:tint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tint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tint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A5040D25-E733-495C-A197-11CFB1BF98EE}">
      <dsp:nvSpPr>
        <dsp:cNvPr id="0" name=""/>
        <dsp:cNvSpPr/>
      </dsp:nvSpPr>
      <dsp:spPr>
        <a:xfrm rot="10800000">
          <a:off x="436574" y="394909"/>
          <a:ext cx="1431920" cy="303612"/>
        </a:xfrm>
        <a:prstGeom prst="homePlat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885" tIns="53340" rIns="99568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400" kern="1200" dirty="0"/>
            <a:t>EDDS</a:t>
          </a:r>
        </a:p>
      </dsp:txBody>
      <dsp:txXfrm rot="10800000">
        <a:off x="512477" y="394909"/>
        <a:ext cx="1356017" cy="303612"/>
      </dsp:txXfrm>
    </dsp:sp>
    <dsp:sp modelId="{F73C30DC-BFB9-45B4-B252-749A9D3A5C76}">
      <dsp:nvSpPr>
        <dsp:cNvPr id="0" name=""/>
        <dsp:cNvSpPr/>
      </dsp:nvSpPr>
      <dsp:spPr>
        <a:xfrm>
          <a:off x="284768" y="394909"/>
          <a:ext cx="303612" cy="303612"/>
        </a:xfrm>
        <a:prstGeom prst="ellipse">
          <a:avLst/>
        </a:prstGeom>
        <a:gradFill rotWithShape="0">
          <a:gsLst>
            <a:gs pos="0">
              <a:schemeClr val="accent4">
                <a:tint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tint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tint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262051A2-8D30-475A-A1CE-92F8A49D9F18}">
      <dsp:nvSpPr>
        <dsp:cNvPr id="0" name=""/>
        <dsp:cNvSpPr/>
      </dsp:nvSpPr>
      <dsp:spPr>
        <a:xfrm rot="10800000">
          <a:off x="436574" y="789152"/>
          <a:ext cx="1431920" cy="303612"/>
        </a:xfrm>
        <a:prstGeom prst="homePlat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885" tIns="53340" rIns="99568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400" kern="1200" dirty="0"/>
            <a:t>EDTA</a:t>
          </a:r>
        </a:p>
      </dsp:txBody>
      <dsp:txXfrm rot="10800000">
        <a:off x="512477" y="789152"/>
        <a:ext cx="1356017" cy="303612"/>
      </dsp:txXfrm>
    </dsp:sp>
    <dsp:sp modelId="{5BE8AF13-B80D-417E-B41F-F3ECDADFB223}">
      <dsp:nvSpPr>
        <dsp:cNvPr id="0" name=""/>
        <dsp:cNvSpPr/>
      </dsp:nvSpPr>
      <dsp:spPr>
        <a:xfrm>
          <a:off x="284768" y="789152"/>
          <a:ext cx="303612" cy="303612"/>
        </a:xfrm>
        <a:prstGeom prst="ellipse">
          <a:avLst/>
        </a:prstGeom>
        <a:gradFill rotWithShape="0">
          <a:gsLst>
            <a:gs pos="0">
              <a:schemeClr val="accent4">
                <a:tint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tint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tint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3F5450BF-447E-4574-ABD1-F7E75C345C21}">
      <dsp:nvSpPr>
        <dsp:cNvPr id="0" name=""/>
        <dsp:cNvSpPr/>
      </dsp:nvSpPr>
      <dsp:spPr>
        <a:xfrm rot="10800000">
          <a:off x="436574" y="1183395"/>
          <a:ext cx="1431920" cy="303612"/>
        </a:xfrm>
        <a:prstGeom prst="homePlat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885" tIns="53340" rIns="99568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400" kern="1200" dirty="0"/>
            <a:t>NTA</a:t>
          </a:r>
        </a:p>
      </dsp:txBody>
      <dsp:txXfrm rot="10800000">
        <a:off x="512477" y="1183395"/>
        <a:ext cx="1356017" cy="303612"/>
      </dsp:txXfrm>
    </dsp:sp>
    <dsp:sp modelId="{2D744C46-AF75-4F8D-94B1-AEB0A4714A13}">
      <dsp:nvSpPr>
        <dsp:cNvPr id="0" name=""/>
        <dsp:cNvSpPr/>
      </dsp:nvSpPr>
      <dsp:spPr>
        <a:xfrm>
          <a:off x="284768" y="1183395"/>
          <a:ext cx="303612" cy="303612"/>
        </a:xfrm>
        <a:prstGeom prst="ellipse">
          <a:avLst/>
        </a:prstGeom>
        <a:gradFill rotWithShape="0">
          <a:gsLst>
            <a:gs pos="0">
              <a:schemeClr val="accent4">
                <a:tint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tint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tint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C1E712-B818-48C4-8229-EB865BA1F159}">
      <dsp:nvSpPr>
        <dsp:cNvPr id="0" name=""/>
        <dsp:cNvSpPr/>
      </dsp:nvSpPr>
      <dsp:spPr>
        <a:xfrm>
          <a:off x="-5370768" y="-822518"/>
          <a:ext cx="6395723" cy="6395723"/>
        </a:xfrm>
        <a:prstGeom prst="blockArc">
          <a:avLst>
            <a:gd name="adj1" fmla="val 18900000"/>
            <a:gd name="adj2" fmla="val 2700000"/>
            <a:gd name="adj3" fmla="val 338"/>
          </a:avLst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33E2C8-FA2D-4D18-BA17-B1109C6D56CF}">
      <dsp:nvSpPr>
        <dsp:cNvPr id="0" name=""/>
        <dsp:cNvSpPr/>
      </dsp:nvSpPr>
      <dsp:spPr>
        <a:xfrm>
          <a:off x="659395" y="475068"/>
          <a:ext cx="10448812" cy="950137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54172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(1) Study the impact of EDDS on Fe</a:t>
          </a:r>
          <a:r>
            <a:rPr lang="en-US" sz="2800" kern="1200" baseline="30000" dirty="0"/>
            <a:t>2+</a:t>
          </a:r>
          <a:r>
            <a:rPr lang="en-US" sz="2800" kern="1200" dirty="0"/>
            <a:t> regeneration in photo-Fenton process</a:t>
          </a:r>
          <a:endParaRPr lang="pt-PT" sz="2800" kern="1200" dirty="0"/>
        </a:p>
      </dsp:txBody>
      <dsp:txXfrm>
        <a:off x="659395" y="475068"/>
        <a:ext cx="10448812" cy="950137"/>
      </dsp:txXfrm>
    </dsp:sp>
    <dsp:sp modelId="{42B93661-4849-4428-8432-1FA6A6FA7E71}">
      <dsp:nvSpPr>
        <dsp:cNvPr id="0" name=""/>
        <dsp:cNvSpPr/>
      </dsp:nvSpPr>
      <dsp:spPr>
        <a:xfrm>
          <a:off x="65559" y="356301"/>
          <a:ext cx="1187671" cy="1187671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 l="-24000" r="-24000"/>
          </a:stretch>
        </a:blip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ECFCF33-5BE6-41A2-B30C-0BEF3441E05C}">
      <dsp:nvSpPr>
        <dsp:cNvPr id="0" name=""/>
        <dsp:cNvSpPr/>
      </dsp:nvSpPr>
      <dsp:spPr>
        <a:xfrm>
          <a:off x="1004770" y="1900274"/>
          <a:ext cx="10103437" cy="950137"/>
        </a:xfrm>
        <a:prstGeom prst="rect">
          <a:avLst/>
        </a:prstGeom>
        <a:gradFill rotWithShape="0">
          <a:gsLst>
            <a:gs pos="0">
              <a:schemeClr val="accent4">
                <a:hueOff val="4900445"/>
                <a:satOff val="-20388"/>
                <a:lumOff val="480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4900445"/>
                <a:satOff val="-20388"/>
                <a:lumOff val="480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4900445"/>
                <a:satOff val="-20388"/>
                <a:lumOff val="480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54172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(2) Study the effects of EDDS and HA on hydroxyl radical production in photo-Fenton process</a:t>
          </a:r>
          <a:endParaRPr lang="pt-PT" sz="2800" kern="1200" dirty="0"/>
        </a:p>
      </dsp:txBody>
      <dsp:txXfrm>
        <a:off x="1004770" y="1900274"/>
        <a:ext cx="10103437" cy="950137"/>
      </dsp:txXfrm>
    </dsp:sp>
    <dsp:sp modelId="{98EC78BA-0541-4523-8EE5-F23CE355D25B}">
      <dsp:nvSpPr>
        <dsp:cNvPr id="0" name=""/>
        <dsp:cNvSpPr/>
      </dsp:nvSpPr>
      <dsp:spPr>
        <a:xfrm>
          <a:off x="410934" y="1781507"/>
          <a:ext cx="1187671" cy="1187671"/>
        </a:xfrm>
        <a:prstGeom prst="ellipse">
          <a:avLst/>
        </a:prstGeom>
        <a:blipFill rotWithShape="0">
          <a:blip xmlns:r="http://schemas.openxmlformats.org/officeDocument/2006/relationships" r:embed="rId2"/>
          <a:srcRect/>
          <a:stretch>
            <a:fillRect l="-39000" r="-39000"/>
          </a:stretch>
        </a:blipFill>
        <a:ln w="6350" cap="flat" cmpd="sng" algn="ctr">
          <a:solidFill>
            <a:schemeClr val="accent4">
              <a:hueOff val="4900445"/>
              <a:satOff val="-20388"/>
              <a:lumOff val="4804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B172394-EDEC-47CF-A7B1-6D8500681C23}">
      <dsp:nvSpPr>
        <dsp:cNvPr id="0" name=""/>
        <dsp:cNvSpPr/>
      </dsp:nvSpPr>
      <dsp:spPr>
        <a:xfrm>
          <a:off x="659395" y="3325480"/>
          <a:ext cx="10448812" cy="950137"/>
        </a:xfrm>
        <a:prstGeom prst="rect">
          <a:avLst/>
        </a:prstGeom>
        <a:gradFill rotWithShape="0">
          <a:gsLst>
            <a:gs pos="0">
              <a:schemeClr val="accent4">
                <a:hueOff val="9800891"/>
                <a:satOff val="-40777"/>
                <a:lumOff val="960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9800891"/>
                <a:satOff val="-40777"/>
                <a:lumOff val="960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9800891"/>
                <a:satOff val="-40777"/>
                <a:lumOff val="960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54172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(3) Study the impact of radiation type in organic matter removal</a:t>
          </a:r>
          <a:endParaRPr lang="pt-PT" sz="2800" kern="1200" dirty="0"/>
        </a:p>
      </dsp:txBody>
      <dsp:txXfrm>
        <a:off x="659395" y="3325480"/>
        <a:ext cx="10448812" cy="950137"/>
      </dsp:txXfrm>
    </dsp:sp>
    <dsp:sp modelId="{FF6752E1-293B-4ABC-B0AD-D440F1D4E8AA}">
      <dsp:nvSpPr>
        <dsp:cNvPr id="0" name=""/>
        <dsp:cNvSpPr/>
      </dsp:nvSpPr>
      <dsp:spPr>
        <a:xfrm>
          <a:off x="60832" y="3212010"/>
          <a:ext cx="1187671" cy="1187671"/>
        </a:xfrm>
        <a:prstGeom prst="ellipse">
          <a:avLst/>
        </a:prstGeom>
        <a:blipFill rotWithShape="0">
          <a:blip xmlns:r="http://schemas.openxmlformats.org/officeDocument/2006/relationships" r:embed="rId3"/>
          <a:srcRect/>
          <a:stretch>
            <a:fillRect l="-18000" r="-18000"/>
          </a:stretch>
        </a:blipFill>
        <a:ln w="635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2C4CF1-585E-410E-AAE9-4150C748DD0C}">
      <dsp:nvSpPr>
        <dsp:cNvPr id="0" name=""/>
        <dsp:cNvSpPr/>
      </dsp:nvSpPr>
      <dsp:spPr>
        <a:xfrm>
          <a:off x="215165" y="561781"/>
          <a:ext cx="1308819" cy="107950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955" tIns="20955" rIns="20955" bIns="20955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PT" sz="1100" kern="1200" dirty="0"/>
            <a:t>(1) </a:t>
          </a:r>
          <a:r>
            <a:rPr lang="pt-PT" sz="1100" kern="1200" dirty="0" err="1"/>
            <a:t>Variation</a:t>
          </a:r>
          <a:r>
            <a:rPr lang="pt-PT" sz="1100" kern="1200" dirty="0"/>
            <a:t> </a:t>
          </a:r>
          <a:r>
            <a:rPr lang="pt-PT" sz="1100" kern="1200" dirty="0" err="1"/>
            <a:t>of</a:t>
          </a:r>
          <a:r>
            <a:rPr lang="pt-PT" sz="1100" kern="1200" dirty="0"/>
            <a:t> [H</a:t>
          </a:r>
          <a:r>
            <a:rPr lang="pt-PT" sz="1100" kern="1200" baseline="-25000" dirty="0"/>
            <a:t>2</a:t>
          </a:r>
          <a:r>
            <a:rPr lang="pt-PT" sz="1100" kern="1200" dirty="0"/>
            <a:t>O</a:t>
          </a:r>
          <a:r>
            <a:rPr lang="pt-PT" sz="1100" kern="1200" baseline="-25000" dirty="0"/>
            <a:t>2</a:t>
          </a:r>
          <a:r>
            <a:rPr lang="pt-PT" sz="1100" kern="1200" dirty="0"/>
            <a:t>]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PT" sz="1100" kern="1200" dirty="0"/>
            <a:t>(2) </a:t>
          </a:r>
          <a:r>
            <a:rPr lang="pt-PT" sz="1100" kern="1200" dirty="0" err="1"/>
            <a:t>Variation</a:t>
          </a:r>
          <a:r>
            <a:rPr lang="pt-PT" sz="1100" kern="1200" dirty="0"/>
            <a:t> </a:t>
          </a:r>
          <a:r>
            <a:rPr lang="pt-PT" sz="1100" kern="1200" dirty="0" err="1"/>
            <a:t>of</a:t>
          </a:r>
          <a:r>
            <a:rPr lang="pt-PT" sz="1100" kern="1200" dirty="0"/>
            <a:t> [Fe</a:t>
          </a:r>
          <a:r>
            <a:rPr lang="pt-PT" sz="1100" kern="1200" baseline="30000" dirty="0"/>
            <a:t>2+</a:t>
          </a:r>
          <a:r>
            <a:rPr lang="pt-PT" sz="1100" kern="1200" dirty="0"/>
            <a:t>]</a:t>
          </a:r>
        </a:p>
      </dsp:txBody>
      <dsp:txXfrm>
        <a:off x="240007" y="586623"/>
        <a:ext cx="1259135" cy="798496"/>
      </dsp:txXfrm>
    </dsp:sp>
    <dsp:sp modelId="{579FBC14-03FC-4FBA-A591-2259AA5753B2}">
      <dsp:nvSpPr>
        <dsp:cNvPr id="0" name=""/>
        <dsp:cNvSpPr/>
      </dsp:nvSpPr>
      <dsp:spPr>
        <a:xfrm>
          <a:off x="935722" y="765134"/>
          <a:ext cx="1522790" cy="1522790"/>
        </a:xfrm>
        <a:prstGeom prst="leftCircularArrow">
          <a:avLst>
            <a:gd name="adj1" fmla="val 3672"/>
            <a:gd name="adj2" fmla="val 457508"/>
            <a:gd name="adj3" fmla="val 2233019"/>
            <a:gd name="adj4" fmla="val 9024489"/>
            <a:gd name="adj5" fmla="val 4284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FF27622-1AF4-4ADE-8A42-CF85E7FF9129}">
      <dsp:nvSpPr>
        <dsp:cNvPr id="0" name=""/>
        <dsp:cNvSpPr/>
      </dsp:nvSpPr>
      <dsp:spPr>
        <a:xfrm>
          <a:off x="506014" y="1409962"/>
          <a:ext cx="1163395" cy="4626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PT" sz="2600" kern="1200" dirty="0"/>
        </a:p>
      </dsp:txBody>
      <dsp:txXfrm>
        <a:off x="519564" y="1423512"/>
        <a:ext cx="1136295" cy="435543"/>
      </dsp:txXfrm>
    </dsp:sp>
    <dsp:sp modelId="{F9B55226-0CE8-4256-A5BB-9FC3075422BA}">
      <dsp:nvSpPr>
        <dsp:cNvPr id="0" name=""/>
        <dsp:cNvSpPr/>
      </dsp:nvSpPr>
      <dsp:spPr>
        <a:xfrm>
          <a:off x="1935691" y="561781"/>
          <a:ext cx="1308819" cy="107950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955" tIns="20955" rIns="20955" bIns="20955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(3) Variation of catalyst type</a:t>
          </a:r>
          <a:endParaRPr lang="pt-PT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(4) Variation of the EDDS dosage </a:t>
          </a:r>
          <a:endParaRPr lang="pt-PT" sz="1100" kern="1200" dirty="0"/>
        </a:p>
      </dsp:txBody>
      <dsp:txXfrm>
        <a:off x="1960533" y="817945"/>
        <a:ext cx="1259135" cy="798496"/>
      </dsp:txXfrm>
    </dsp:sp>
    <dsp:sp modelId="{71AA5F7A-89EC-49A1-B766-E283A3604A00}">
      <dsp:nvSpPr>
        <dsp:cNvPr id="0" name=""/>
        <dsp:cNvSpPr/>
      </dsp:nvSpPr>
      <dsp:spPr>
        <a:xfrm>
          <a:off x="2645340" y="-127186"/>
          <a:ext cx="1690028" cy="1690028"/>
        </a:xfrm>
        <a:prstGeom prst="circularArrow">
          <a:avLst>
            <a:gd name="adj1" fmla="val 3309"/>
            <a:gd name="adj2" fmla="val 408678"/>
            <a:gd name="adj3" fmla="val 19415811"/>
            <a:gd name="adj4" fmla="val 12575511"/>
            <a:gd name="adj5" fmla="val 3860"/>
          </a:avLst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22637E7-6859-4AA5-A403-BB92CBB808FC}">
      <dsp:nvSpPr>
        <dsp:cNvPr id="0" name=""/>
        <dsp:cNvSpPr/>
      </dsp:nvSpPr>
      <dsp:spPr>
        <a:xfrm>
          <a:off x="2226539" y="330459"/>
          <a:ext cx="1163395" cy="4626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PT" sz="2600" kern="1200"/>
        </a:p>
      </dsp:txBody>
      <dsp:txXfrm>
        <a:off x="2240089" y="344009"/>
        <a:ext cx="1136295" cy="435543"/>
      </dsp:txXfrm>
    </dsp:sp>
    <dsp:sp modelId="{2F4D4F3E-3907-4C3B-AB74-207B85787558}">
      <dsp:nvSpPr>
        <dsp:cNvPr id="0" name=""/>
        <dsp:cNvSpPr/>
      </dsp:nvSpPr>
      <dsp:spPr>
        <a:xfrm>
          <a:off x="3656216" y="561781"/>
          <a:ext cx="1308819" cy="107950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955" tIns="20955" rIns="20955" bIns="20955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(5) Variation of the HA dosage </a:t>
          </a:r>
          <a:endParaRPr lang="pt-PT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(6) Variation of radiation type vs pH</a:t>
          </a:r>
          <a:endParaRPr lang="pt-PT" sz="1100" kern="1200" dirty="0"/>
        </a:p>
      </dsp:txBody>
      <dsp:txXfrm>
        <a:off x="3681058" y="586623"/>
        <a:ext cx="1259135" cy="798496"/>
      </dsp:txXfrm>
    </dsp:sp>
    <dsp:sp modelId="{DF60095F-ACB4-4C4A-8F9A-6D9EC7AEB3A4}">
      <dsp:nvSpPr>
        <dsp:cNvPr id="0" name=""/>
        <dsp:cNvSpPr/>
      </dsp:nvSpPr>
      <dsp:spPr>
        <a:xfrm>
          <a:off x="3947065" y="1409962"/>
          <a:ext cx="1163395" cy="4626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PT" sz="2600" kern="1200"/>
        </a:p>
      </dsp:txBody>
      <dsp:txXfrm>
        <a:off x="3960615" y="1423512"/>
        <a:ext cx="1136295" cy="43554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2C4CF1-585E-410E-AAE9-4150C748DD0C}">
      <dsp:nvSpPr>
        <dsp:cNvPr id="0" name=""/>
        <dsp:cNvSpPr/>
      </dsp:nvSpPr>
      <dsp:spPr>
        <a:xfrm>
          <a:off x="215165" y="561781"/>
          <a:ext cx="1308819" cy="107950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955" tIns="20955" rIns="20955" bIns="20955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PT" sz="1100" kern="1200" dirty="0"/>
            <a:t>(1) </a:t>
          </a:r>
          <a:r>
            <a:rPr lang="pt-PT" sz="1100" kern="1200" dirty="0" err="1"/>
            <a:t>Variation</a:t>
          </a:r>
          <a:r>
            <a:rPr lang="pt-PT" sz="1100" kern="1200" dirty="0"/>
            <a:t> </a:t>
          </a:r>
          <a:r>
            <a:rPr lang="pt-PT" sz="1100" kern="1200" dirty="0" err="1"/>
            <a:t>of</a:t>
          </a:r>
          <a:r>
            <a:rPr lang="pt-PT" sz="1100" kern="1200" dirty="0"/>
            <a:t> [H</a:t>
          </a:r>
          <a:r>
            <a:rPr lang="pt-PT" sz="1100" kern="1200" baseline="-25000" dirty="0"/>
            <a:t>2</a:t>
          </a:r>
          <a:r>
            <a:rPr lang="pt-PT" sz="1100" kern="1200" dirty="0"/>
            <a:t>O</a:t>
          </a:r>
          <a:r>
            <a:rPr lang="pt-PT" sz="1100" kern="1200" baseline="-25000" dirty="0"/>
            <a:t>2</a:t>
          </a:r>
          <a:r>
            <a:rPr lang="pt-PT" sz="1100" kern="1200" dirty="0"/>
            <a:t>]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PT" sz="1100" kern="1200" dirty="0"/>
            <a:t>(2) </a:t>
          </a:r>
          <a:r>
            <a:rPr lang="pt-PT" sz="1100" kern="1200" dirty="0" err="1"/>
            <a:t>Variation</a:t>
          </a:r>
          <a:r>
            <a:rPr lang="pt-PT" sz="1100" kern="1200" dirty="0"/>
            <a:t> </a:t>
          </a:r>
          <a:r>
            <a:rPr lang="pt-PT" sz="1100" kern="1200" dirty="0" err="1"/>
            <a:t>of</a:t>
          </a:r>
          <a:r>
            <a:rPr lang="pt-PT" sz="1100" kern="1200" dirty="0"/>
            <a:t> [Fe</a:t>
          </a:r>
          <a:r>
            <a:rPr lang="pt-PT" sz="1100" kern="1200" baseline="30000" dirty="0"/>
            <a:t>2+</a:t>
          </a:r>
          <a:r>
            <a:rPr lang="pt-PT" sz="1100" kern="1200" dirty="0"/>
            <a:t>]</a:t>
          </a:r>
        </a:p>
      </dsp:txBody>
      <dsp:txXfrm>
        <a:off x="240007" y="586623"/>
        <a:ext cx="1259135" cy="798496"/>
      </dsp:txXfrm>
    </dsp:sp>
    <dsp:sp modelId="{579FBC14-03FC-4FBA-A591-2259AA5753B2}">
      <dsp:nvSpPr>
        <dsp:cNvPr id="0" name=""/>
        <dsp:cNvSpPr/>
      </dsp:nvSpPr>
      <dsp:spPr>
        <a:xfrm>
          <a:off x="935722" y="765134"/>
          <a:ext cx="1522790" cy="1522790"/>
        </a:xfrm>
        <a:prstGeom prst="leftCircularArrow">
          <a:avLst>
            <a:gd name="adj1" fmla="val 3672"/>
            <a:gd name="adj2" fmla="val 457508"/>
            <a:gd name="adj3" fmla="val 2233019"/>
            <a:gd name="adj4" fmla="val 9024489"/>
            <a:gd name="adj5" fmla="val 4284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FF27622-1AF4-4ADE-8A42-CF85E7FF9129}">
      <dsp:nvSpPr>
        <dsp:cNvPr id="0" name=""/>
        <dsp:cNvSpPr/>
      </dsp:nvSpPr>
      <dsp:spPr>
        <a:xfrm>
          <a:off x="506014" y="1409962"/>
          <a:ext cx="1163395" cy="4626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PT" sz="2600" kern="1200" dirty="0"/>
        </a:p>
      </dsp:txBody>
      <dsp:txXfrm>
        <a:off x="519564" y="1423512"/>
        <a:ext cx="1136295" cy="435543"/>
      </dsp:txXfrm>
    </dsp:sp>
    <dsp:sp modelId="{F9B55226-0CE8-4256-A5BB-9FC3075422BA}">
      <dsp:nvSpPr>
        <dsp:cNvPr id="0" name=""/>
        <dsp:cNvSpPr/>
      </dsp:nvSpPr>
      <dsp:spPr>
        <a:xfrm>
          <a:off x="1935691" y="561781"/>
          <a:ext cx="1308819" cy="107950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955" tIns="20955" rIns="20955" bIns="20955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(3) Variation of catalyst type</a:t>
          </a:r>
          <a:endParaRPr lang="pt-PT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(4) Variation of the EDDS dosage </a:t>
          </a:r>
          <a:endParaRPr lang="pt-PT" sz="1100" kern="1200" dirty="0"/>
        </a:p>
      </dsp:txBody>
      <dsp:txXfrm>
        <a:off x="1960533" y="817945"/>
        <a:ext cx="1259135" cy="798496"/>
      </dsp:txXfrm>
    </dsp:sp>
    <dsp:sp modelId="{71AA5F7A-89EC-49A1-B766-E283A3604A00}">
      <dsp:nvSpPr>
        <dsp:cNvPr id="0" name=""/>
        <dsp:cNvSpPr/>
      </dsp:nvSpPr>
      <dsp:spPr>
        <a:xfrm>
          <a:off x="2645340" y="-127186"/>
          <a:ext cx="1690028" cy="1690028"/>
        </a:xfrm>
        <a:prstGeom prst="circularArrow">
          <a:avLst>
            <a:gd name="adj1" fmla="val 3309"/>
            <a:gd name="adj2" fmla="val 408678"/>
            <a:gd name="adj3" fmla="val 19415811"/>
            <a:gd name="adj4" fmla="val 12575511"/>
            <a:gd name="adj5" fmla="val 3860"/>
          </a:avLst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22637E7-6859-4AA5-A403-BB92CBB808FC}">
      <dsp:nvSpPr>
        <dsp:cNvPr id="0" name=""/>
        <dsp:cNvSpPr/>
      </dsp:nvSpPr>
      <dsp:spPr>
        <a:xfrm>
          <a:off x="2226539" y="330459"/>
          <a:ext cx="1163395" cy="4626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PT" sz="2600" kern="1200"/>
        </a:p>
      </dsp:txBody>
      <dsp:txXfrm>
        <a:off x="2240089" y="344009"/>
        <a:ext cx="1136295" cy="435543"/>
      </dsp:txXfrm>
    </dsp:sp>
    <dsp:sp modelId="{2F4D4F3E-3907-4C3B-AB74-207B85787558}">
      <dsp:nvSpPr>
        <dsp:cNvPr id="0" name=""/>
        <dsp:cNvSpPr/>
      </dsp:nvSpPr>
      <dsp:spPr>
        <a:xfrm>
          <a:off x="3656216" y="561781"/>
          <a:ext cx="1308819" cy="107950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955" tIns="20955" rIns="20955" bIns="20955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(5) Variation of the HA dosage </a:t>
          </a:r>
          <a:endParaRPr lang="pt-PT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(6) Variation of radiation type vs pH</a:t>
          </a:r>
          <a:endParaRPr lang="pt-PT" sz="1100" kern="1200" dirty="0"/>
        </a:p>
      </dsp:txBody>
      <dsp:txXfrm>
        <a:off x="3681058" y="586623"/>
        <a:ext cx="1259135" cy="798496"/>
      </dsp:txXfrm>
    </dsp:sp>
    <dsp:sp modelId="{DF60095F-ACB4-4C4A-8F9A-6D9EC7AEB3A4}">
      <dsp:nvSpPr>
        <dsp:cNvPr id="0" name=""/>
        <dsp:cNvSpPr/>
      </dsp:nvSpPr>
      <dsp:spPr>
        <a:xfrm>
          <a:off x="3947065" y="1409962"/>
          <a:ext cx="1163395" cy="4626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PT" sz="2600" kern="1200"/>
        </a:p>
      </dsp:txBody>
      <dsp:txXfrm>
        <a:off x="3960615" y="1423512"/>
        <a:ext cx="1136295" cy="43554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FFD97D-1858-4FE7-A115-4BB39F880ABC}">
      <dsp:nvSpPr>
        <dsp:cNvPr id="0" name=""/>
        <dsp:cNvSpPr/>
      </dsp:nvSpPr>
      <dsp:spPr>
        <a:xfrm rot="5400000">
          <a:off x="-151150" y="153557"/>
          <a:ext cx="1007671" cy="705370"/>
        </a:xfrm>
        <a:prstGeom prst="chevron">
          <a:avLst/>
        </a:prstGeom>
        <a:blipFill rotWithShape="0">
          <a:blip xmlns:r="http://schemas.openxmlformats.org/officeDocument/2006/relationships" r:embed="rId1"/>
          <a:srcRect/>
          <a:stretch>
            <a:fillRect l="-39000" r="-39000"/>
          </a:stretch>
        </a:blip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PT" sz="1900" kern="1200" dirty="0"/>
        </a:p>
      </dsp:txBody>
      <dsp:txXfrm rot="-5400000">
        <a:off x="1" y="355091"/>
        <a:ext cx="705370" cy="302301"/>
      </dsp:txXfrm>
    </dsp:sp>
    <dsp:sp modelId="{0192EF69-D339-4E53-9B69-E0DF581326E1}">
      <dsp:nvSpPr>
        <dsp:cNvPr id="0" name=""/>
        <dsp:cNvSpPr/>
      </dsp:nvSpPr>
      <dsp:spPr>
        <a:xfrm rot="5400000">
          <a:off x="5800181" y="-5092404"/>
          <a:ext cx="654986" cy="1084460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1. The application of 175 mM H</a:t>
          </a:r>
          <a:r>
            <a:rPr lang="en-US" sz="2000" kern="1200" baseline="-25000" dirty="0"/>
            <a:t>2</a:t>
          </a:r>
          <a:r>
            <a:rPr lang="en-US" sz="2000" kern="1200" dirty="0"/>
            <a:t>O</a:t>
          </a:r>
          <a:r>
            <a:rPr lang="en-US" sz="2000" kern="1200" baseline="-25000" dirty="0"/>
            <a:t>2</a:t>
          </a:r>
          <a:r>
            <a:rPr lang="en-US" sz="2000" kern="1200" dirty="0"/>
            <a:t> achieves a high COD removal (82.5%), high HO</a:t>
          </a:r>
          <a:r>
            <a:rPr lang="pt-PT" sz="2000" kern="1200" baseline="30000" dirty="0"/>
            <a:t>•</a:t>
          </a:r>
          <a:r>
            <a:rPr lang="en-US" sz="2000" kern="1200" dirty="0"/>
            <a:t> radical production (240.3 mV) and low metal leaching (1.79 mg Fe/L)</a:t>
          </a:r>
          <a:endParaRPr lang="pt-PT" sz="2000" kern="1200" dirty="0"/>
        </a:p>
      </dsp:txBody>
      <dsp:txXfrm rot="-5400000">
        <a:off x="705370" y="34381"/>
        <a:ext cx="10812634" cy="591038"/>
      </dsp:txXfrm>
    </dsp:sp>
    <dsp:sp modelId="{318F25FB-DE8B-46BB-A5E3-282992882BEE}">
      <dsp:nvSpPr>
        <dsp:cNvPr id="0" name=""/>
        <dsp:cNvSpPr/>
      </dsp:nvSpPr>
      <dsp:spPr>
        <a:xfrm rot="5400000">
          <a:off x="-151150" y="1043133"/>
          <a:ext cx="1007671" cy="705370"/>
        </a:xfrm>
        <a:prstGeom prst="chevron">
          <a:avLst/>
        </a:prstGeom>
        <a:blipFill rotWithShape="0">
          <a:blip xmlns:r="http://schemas.openxmlformats.org/officeDocument/2006/relationships" r:embed="rId2"/>
          <a:srcRect/>
          <a:stretch>
            <a:fillRect l="-33000" r="-33000"/>
          </a:stretch>
        </a:blip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PT" sz="1900" kern="1200"/>
        </a:p>
      </dsp:txBody>
      <dsp:txXfrm rot="-5400000">
        <a:off x="1" y="1244667"/>
        <a:ext cx="705370" cy="302301"/>
      </dsp:txXfrm>
    </dsp:sp>
    <dsp:sp modelId="{A1B641CE-900B-45AC-BAD7-AFA04B1A8E58}">
      <dsp:nvSpPr>
        <dsp:cNvPr id="0" name=""/>
        <dsp:cNvSpPr/>
      </dsp:nvSpPr>
      <dsp:spPr>
        <a:xfrm rot="5400000">
          <a:off x="5800181" y="-4202828"/>
          <a:ext cx="654986" cy="1084460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2. The type of catalyst has a great influence in the organic matter removal, and that the Fe</a:t>
          </a:r>
          <a:r>
            <a:rPr lang="en-US" sz="2000" kern="1200" baseline="30000" dirty="0"/>
            <a:t>2+</a:t>
          </a:r>
          <a:r>
            <a:rPr lang="en-US" sz="2000" kern="1200" dirty="0"/>
            <a:t> is concluded to be the most efficient catalyst</a:t>
          </a:r>
          <a:endParaRPr lang="pt-PT" sz="2000" kern="1200" dirty="0"/>
        </a:p>
      </dsp:txBody>
      <dsp:txXfrm rot="-5400000">
        <a:off x="705370" y="923957"/>
        <a:ext cx="10812634" cy="591038"/>
      </dsp:txXfrm>
    </dsp:sp>
    <dsp:sp modelId="{0CBB78C7-4176-422C-8503-05D496589C02}">
      <dsp:nvSpPr>
        <dsp:cNvPr id="0" name=""/>
        <dsp:cNvSpPr/>
      </dsp:nvSpPr>
      <dsp:spPr>
        <a:xfrm rot="5400000">
          <a:off x="-151150" y="1932709"/>
          <a:ext cx="1007671" cy="705370"/>
        </a:xfrm>
        <a:prstGeom prst="chevron">
          <a:avLst/>
        </a:prstGeom>
        <a:blipFill rotWithShape="0">
          <a:blip xmlns:r="http://schemas.openxmlformats.org/officeDocument/2006/relationships" r:embed="rId3"/>
          <a:srcRect/>
          <a:stretch>
            <a:fillRect l="-39000" r="-39000"/>
          </a:stretch>
        </a:blip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PT" sz="1900" kern="1200" dirty="0"/>
        </a:p>
      </dsp:txBody>
      <dsp:txXfrm rot="-5400000">
        <a:off x="1" y="2134243"/>
        <a:ext cx="705370" cy="302301"/>
      </dsp:txXfrm>
    </dsp:sp>
    <dsp:sp modelId="{B224B009-7B79-4AE7-BB64-B54CE2C5264A}">
      <dsp:nvSpPr>
        <dsp:cNvPr id="0" name=""/>
        <dsp:cNvSpPr/>
      </dsp:nvSpPr>
      <dsp:spPr>
        <a:xfrm rot="5400000">
          <a:off x="5800181" y="-3313251"/>
          <a:ext cx="654986" cy="1084460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3. The radicals generation are greatly promoted with the addition of hydroxylamine and the molar ratio of EDDS-Fe/HA system (1/5/1) achieves higher COD removal (99.4%)</a:t>
          </a:r>
          <a:endParaRPr lang="pt-PT" sz="2000" kern="1200" dirty="0"/>
        </a:p>
      </dsp:txBody>
      <dsp:txXfrm rot="-5400000">
        <a:off x="705370" y="1813534"/>
        <a:ext cx="10812634" cy="591038"/>
      </dsp:txXfrm>
    </dsp:sp>
    <dsp:sp modelId="{A75B3482-C775-44FA-B60C-993FF57FE3FF}">
      <dsp:nvSpPr>
        <dsp:cNvPr id="0" name=""/>
        <dsp:cNvSpPr/>
      </dsp:nvSpPr>
      <dsp:spPr>
        <a:xfrm rot="5400000">
          <a:off x="-151150" y="2822286"/>
          <a:ext cx="1007671" cy="705370"/>
        </a:xfrm>
        <a:prstGeom prst="chevron">
          <a:avLst/>
        </a:prstGeom>
        <a:blipFill rotWithShape="0">
          <a:blip xmlns:r="http://schemas.openxmlformats.org/officeDocument/2006/relationships" r:embed="rId4"/>
          <a:srcRect/>
          <a:stretch>
            <a:fillRect l="-39000" r="-39000"/>
          </a:stretch>
        </a:blip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PT" sz="1900" kern="1200" dirty="0"/>
        </a:p>
      </dsp:txBody>
      <dsp:txXfrm rot="-5400000">
        <a:off x="1" y="3023820"/>
        <a:ext cx="705370" cy="302301"/>
      </dsp:txXfrm>
    </dsp:sp>
    <dsp:sp modelId="{D553805B-8F19-4B8B-890A-02BD234BD157}">
      <dsp:nvSpPr>
        <dsp:cNvPr id="0" name=""/>
        <dsp:cNvSpPr/>
      </dsp:nvSpPr>
      <dsp:spPr>
        <a:xfrm rot="5400000">
          <a:off x="5800181" y="-2423675"/>
          <a:ext cx="654986" cy="1084460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4. With application of the Fe</a:t>
          </a:r>
          <a:r>
            <a:rPr lang="en-US" sz="2000" kern="1200" baseline="30000" dirty="0"/>
            <a:t>2+</a:t>
          </a:r>
          <a:r>
            <a:rPr lang="en-US" sz="2000" kern="1200" dirty="0"/>
            <a:t>-EDDS/HA system it is concluded that the photo-Fenton process at pH 6.0 achieves similar COD reductions regarding pH 3.0. </a:t>
          </a:r>
          <a:endParaRPr lang="pt-PT" sz="2000" kern="1200" dirty="0"/>
        </a:p>
      </dsp:txBody>
      <dsp:txXfrm rot="-5400000">
        <a:off x="705370" y="2703110"/>
        <a:ext cx="10812634" cy="591038"/>
      </dsp:txXfrm>
    </dsp:sp>
    <dsp:sp modelId="{C32E84D9-8892-4F27-877F-F97CDD334E08}">
      <dsp:nvSpPr>
        <dsp:cNvPr id="0" name=""/>
        <dsp:cNvSpPr/>
      </dsp:nvSpPr>
      <dsp:spPr>
        <a:xfrm rot="5400000">
          <a:off x="-151150" y="3711862"/>
          <a:ext cx="1007671" cy="705370"/>
        </a:xfrm>
        <a:prstGeom prst="chevron">
          <a:avLst/>
        </a:prstGeom>
        <a:blipFill rotWithShape="0">
          <a:blip xmlns:r="http://schemas.openxmlformats.org/officeDocument/2006/relationships" r:embed="rId5"/>
          <a:srcRect/>
          <a:stretch>
            <a:fillRect l="-67000" r="-67000"/>
          </a:stretch>
        </a:blip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PT" sz="1900" kern="1200"/>
        </a:p>
      </dsp:txBody>
      <dsp:txXfrm rot="-5400000">
        <a:off x="1" y="3913396"/>
        <a:ext cx="705370" cy="302301"/>
      </dsp:txXfrm>
    </dsp:sp>
    <dsp:sp modelId="{AC30FAB8-1281-4AE9-B542-B460E00BC9F5}">
      <dsp:nvSpPr>
        <dsp:cNvPr id="0" name=""/>
        <dsp:cNvSpPr/>
      </dsp:nvSpPr>
      <dsp:spPr>
        <a:xfrm rot="5400000">
          <a:off x="5800181" y="-1534099"/>
          <a:ext cx="654986" cy="1084460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5. The solar radiation achieves similar COD removal than UV-A radiation and is concluded to be a viable alternative. </a:t>
          </a:r>
          <a:endParaRPr lang="pt-PT" sz="2000" kern="1200" dirty="0"/>
        </a:p>
      </dsp:txBody>
      <dsp:txXfrm rot="-5400000">
        <a:off x="705370" y="3592686"/>
        <a:ext cx="10812634" cy="5910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NameandTitleOrganizationalChart">
  <dgm:title val=""/>
  <dgm:desc val=""/>
  <dgm:catLst>
    <dgm:cat type="hierarchy" pri="125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Max/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h" fact="0.4"/>
              </dgm:constrLst>
              <dgm:ruleLst>
                <dgm:rule type="primFontSz" val="5" fact="NaN" max="NaN"/>
              </dgm:ruleLst>
            </dgm:layoutNode>
            <dgm:layoutNode name="titleText1" styleLbl="fgAcc0">
              <dgm:varLst>
                <dgm:chMax val="0"/>
                <dgm:chPref val="0"/>
              </dgm:varLst>
              <dgm:alg type="tx">
                <dgm:param type="parTxLTRAlign" val="r"/>
              </dgm:alg>
              <dgm:shape xmlns:r="http://schemas.openxmlformats.org/officeDocument/2006/relationships" type="rect" r:blip="">
                <dgm:adjLst/>
              </dgm:shape>
              <dgm:presOf axis="followSib" ptType="sibTrans" hideLastTrans="0" cnt="1"/>
              <dgm:constrLst>
                <dgm:constr type="primFontSz" val="65"/>
                <dgm:constr type="lMarg" refType="primFontSz" fact="0.2"/>
                <dgm:constr type="rMarg" refType="primFontSz" fact="0.2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1" func="var" arg="hierBranch" op="equ" val="hang">
                    <dgm:layoutNode name="Name4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3">
                    <dgm:layoutNode name="Name44">
                      <dgm:choose name="Name45">
                        <dgm:if name="Name46" axis="self" func="depth" op="lte" val="2">
                          <dgm:choose name="Name47">
                            <dgm:if name="Name4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4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0">
                          <dgm:choose name="Name51">
                            <dgm:if name="Name52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3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54">
                  <dgm:if name="Name55" func="var" arg="hierBranch" op="equ" val="l">
                    <dgm:choose name="Name56">
                      <dgm:if name="Name57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58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59" func="var" arg="hierBranch" op="equ" val="r">
                    <dgm:choose name="Name60">
                      <dgm:if name="Name61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2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3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4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65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6">
                    <dgm:if name="Name67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8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9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70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 styleLbl="node1">
                    <dgm:varLst>
                      <dgm:chMax/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2" styleLbl="fgAcc1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71">
                    <dgm:if name="Name7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4" func="var" arg="hierBranch" op="equ" val="hang">
                      <dgm:choose name="Name75">
                        <dgm:if name="Name7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78" func="var" arg="hierBranch" op="equ" val="std">
                      <dgm:choose name="Name79">
                        <dgm:if name="Name80" func="var" arg="dir" op="equ" val="norm">
                          <dgm:alg type="hierChild"/>
                        </dgm:if>
                        <dgm:else name="Name8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2" func="var" arg="hierBranch" op="equ" val="init">
                      <dgm:choose name="Name83">
                        <dgm:if name="Name84" func="var" arg="dir" op="equ" val="norm">
                          <dgm:alg type="hierChild"/>
                        </dgm:if>
                        <dgm:else name="Name85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else name="Name86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87" ref="rep2a"/>
                </dgm:layoutNode>
                <dgm:layoutNode name="hierChild5">
                  <dgm:choose name="Name88">
                    <dgm:if name="Name8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91" ref="rep2b"/>
                </dgm:layoutNode>
              </dgm:layoutNode>
            </dgm:forEach>
          </dgm:layoutNode>
          <dgm:layoutNode name="hierChild3">
            <dgm:choose name="Name92">
              <dgm:if name="Name93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4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95" axis="precedSib" ptType="parTrans" st="-1" cnt="1">
                <dgm:layoutNode name="Name96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97">
                  <dgm:if name="Name98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99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0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1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02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103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04">
                    <dgm:if name="Name105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6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7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08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 styleLbl="asst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3" styleLbl="fgAcc2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09">
                    <dgm:if name="Name110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11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12" func="var" arg="hierBranch" op="equ" val="hang">
                      <dgm:choose name="Name113">
                        <dgm:if name="Name114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15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16" func="var" arg="hierBranch" op="equ" val="std">
                      <dgm:choose name="Name117">
                        <dgm:if name="Name118" func="var" arg="dir" op="equ" val="norm">
                          <dgm:alg type="hierChild"/>
                        </dgm:if>
                        <dgm:else name="Name119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20" func="var" arg="hierBranch" op="equ" val="init">
                      <dgm:alg type="hierChild"/>
                    </dgm:if>
                    <dgm:else name="Name12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2" ref="rep2a"/>
                </dgm:layoutNode>
                <dgm:layoutNode name="hierChild7">
                  <dgm:choose name="Name123">
                    <dgm:if name="Name12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2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6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4C9E96-E4DE-48D9-BA21-F955A04225EB}" type="datetimeFigureOut">
              <a:rPr lang="pt-PT" smtClean="0"/>
              <a:t>13/04/2022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0992BF-DDB0-4B11-8954-C241368C656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364365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11901-4C43-45FD-88FA-8C91966FB974}" type="slidenum">
              <a:rPr lang="pt-PT" smtClean="0"/>
              <a:t>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969231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B8D472-1FDB-4732-8104-483D4B7928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76A463D-4779-4163-AD85-925217E82B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F4C6627B-6C50-42C6-BEFB-FA135A77E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A35C3-9096-424F-92FD-C4C5B962A46F}" type="datetime1">
              <a:rPr lang="pt-PT" smtClean="0"/>
              <a:t>13/04/2022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B4848ADF-6B47-47DF-B079-D24574690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39516346-054B-401C-8489-A8D85A037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17DE4-AB89-4ADB-9CED-FB08DCD0947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40161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F9C79A-DB18-42D1-B221-F98682318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A418E867-C654-4E35-BADE-B7A795731F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9C1587AA-91FD-42BC-9D21-F066FAA9E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B690-8707-431B-BF44-2FF77E3AD48A}" type="datetime1">
              <a:rPr lang="pt-PT" smtClean="0"/>
              <a:t>13/04/2022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3BC49549-1EDE-4176-8F06-77D26AEA0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5D94F653-B69A-4686-A493-DA3DF8C76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17DE4-AB89-4ADB-9CED-FB08DCD0947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87859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AC7050E-7A57-4082-871A-021239039E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30BDD44D-E604-49DD-848F-3F2A3FBC40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3532C87F-5825-4437-BFD7-242D74B63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4CD45-B3CF-48DA-9CDF-F1AC6468FB18}" type="datetime1">
              <a:rPr lang="pt-PT" smtClean="0"/>
              <a:t>13/04/2022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55B143E0-D30A-4E5D-B1DE-EE399C8F9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29533A47-E6CA-49FB-8350-AEB1060F4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17DE4-AB89-4ADB-9CED-FB08DCD0947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8458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9658F5-D2CE-4350-8D7C-320881C21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84E506DA-90AF-4B36-BB9B-1C595455AD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50847175-32CA-4D63-B04A-2CB5316BD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F1CD3-BD64-4B5B-9954-96E09B47A09F}" type="datetime1">
              <a:rPr lang="pt-PT" smtClean="0"/>
              <a:t>13/04/2022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76AAC558-A96A-454C-9CA1-270E79A73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E4288509-F9F0-4BAE-93DE-18CE26FAC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17DE4-AB89-4ADB-9CED-FB08DCD0947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07991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4A52A8-048C-4A20-8F2C-131519F3A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397D312B-8830-4F87-A2AC-6686952405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71E8E855-6BAE-4B41-80A0-3AA281027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D6A7E-1225-42C0-BDCC-00B42CF17C74}" type="datetime1">
              <a:rPr lang="pt-PT" smtClean="0"/>
              <a:t>13/04/2022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28026CED-77A7-455E-B8DC-144D5B477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76F22B71-3C65-4197-83CD-4A8C86A30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17DE4-AB89-4ADB-9CED-FB08DCD0947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96204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7473E5-F14C-4391-95E2-2EFE46385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5E374749-4115-4BC1-B1C5-CC136A2153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B0653AAE-D6B6-4250-BA12-1D14F7A32E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4A3ABEFC-9E52-414A-806A-39804C234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F905E-F0C4-44B9-A8A1-3D4830BD9943}" type="datetime1">
              <a:rPr lang="pt-PT" smtClean="0"/>
              <a:t>13/04/2022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F338281D-23A4-411D-B502-46A620EB0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7EB63C6F-3D7D-4FF3-A4E4-F834F874F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17DE4-AB89-4ADB-9CED-FB08DCD0947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04358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CCBCE7-F321-4178-929F-705F4DF9A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19EA21AF-7730-4263-A1A3-FBCE30FFFD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125F12D9-5BA7-470E-8083-9D66E40CDC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72B7FCC6-D891-4134-A241-8DC74B2763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92BE37A3-112E-4108-A414-ED3B1789FF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28BB50CC-7A18-4DDE-ADBA-7BE1C618D4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5B70E-8CB7-4DC2-A6B2-ADC0103574A6}" type="datetime1">
              <a:rPr lang="pt-PT" smtClean="0"/>
              <a:t>13/04/2022</a:t>
            </a:fld>
            <a:endParaRPr lang="pt-PT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919A4A0A-90A1-4A02-9997-924CF5525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F0238B0B-F6A2-45C0-B75F-EDD82B0FB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17DE4-AB89-4ADB-9CED-FB08DCD0947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85635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E1A0D2-4071-4541-880C-2C7EC1652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AF63BF62-7177-4536-B20C-4725849C8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CE2C3-7718-40DD-881D-F7EF18CFF875}" type="datetime1">
              <a:rPr lang="pt-PT" smtClean="0"/>
              <a:t>13/04/2022</a:t>
            </a:fld>
            <a:endParaRPr 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732918AF-1509-4DD3-A87B-805595434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9DEC0078-87D6-4589-BDD7-077A5A364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17DE4-AB89-4ADB-9CED-FB08DCD0947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1333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680D3F56-F3A1-477A-97A3-01025A293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8D22A-78D3-4013-B14E-A66CF3B62F49}" type="datetime1">
              <a:rPr lang="pt-PT" smtClean="0"/>
              <a:t>13/04/2022</a:t>
            </a:fld>
            <a:endParaRPr lang="pt-PT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F8A2056D-A5AA-4348-B661-809C1AECE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3A8B9770-E654-445C-A812-2D591ABE2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17DE4-AB89-4ADB-9CED-FB08DCD0947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54881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B5AD21-70BB-44F1-AE52-0F314BF93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D46B728A-7D67-4C1E-8552-C5926CA1AA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BF1CEF8F-46C7-4DC1-A672-0FDF6ECA33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B7BE7C3F-82E6-4FB1-BE71-F74DB2A70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CC7DC-DD08-40C6-A818-5FAB92C36D84}" type="datetime1">
              <a:rPr lang="pt-PT" smtClean="0"/>
              <a:t>13/04/2022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ED4EC456-5015-4AB4-B57D-A54DCDDF8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F0D7AF32-9AC2-4A93-B50C-374286FD4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17DE4-AB89-4ADB-9CED-FB08DCD0947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19042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E482FD-468E-4AE1-B83C-3B4BAD19A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1157B3F4-E235-4C81-A849-55457A585F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E18CADB5-C47B-4EC7-976B-DB2935C27E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804EC18C-71C7-4A08-A598-1D214E660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3E454-8B47-41C9-A6EB-23B9E6BAB9F1}" type="datetime1">
              <a:rPr lang="pt-PT" smtClean="0"/>
              <a:t>13/04/2022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D8A28056-AC7E-4571-B6D0-C99CAB9F6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30B153B6-E6FE-47AC-8FE2-01B16FA71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17DE4-AB89-4ADB-9CED-FB08DCD0947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7738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D1C0792D-60C1-4B44-98AC-A9FBA7B3D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EFC99B8B-F7A0-4EA6-A112-CC929117F1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35450380-B942-4516-8C60-7657DC2AA3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049142-FEFB-45DE-9A86-8F36BCEE196D}" type="datetime1">
              <a:rPr lang="pt-PT" smtClean="0"/>
              <a:t>13/04/2022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B2D99E30-CB95-4713-8213-372773EFBF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EFEBA977-D516-4954-934B-C3DF4BA676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D17DE4-AB89-4ADB-9CED-FB08DCD0947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65400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7.png"/><Relationship Id="rId7" Type="http://schemas.openxmlformats.org/officeDocument/2006/relationships/diagramLayout" Target="../diagrams/layout1.xml"/><Relationship Id="rId2" Type="http://schemas.microsoft.com/office/2017/06/relationships/model3d" Target="../media/model3d1.glb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11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microsoft.com/office/2007/relationships/diagramDrawing" Target="../diagrams/drawing1.xml"/><Relationship Id="rId4" Type="http://schemas.microsoft.com/office/2017/06/relationships/model3d" Target="../media/model3d2.glb"/><Relationship Id="rId9" Type="http://schemas.openxmlformats.org/officeDocument/2006/relationships/diagramColors" Target="../diagrams/colors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13" Type="http://schemas.openxmlformats.org/officeDocument/2006/relationships/diagramLayout" Target="../diagrams/layout4.xml"/><Relationship Id="rId18" Type="http://schemas.openxmlformats.org/officeDocument/2006/relationships/image" Target="../media/image11.png"/><Relationship Id="rId26" Type="http://schemas.openxmlformats.org/officeDocument/2006/relationships/diagramQuickStyle" Target="../diagrams/quickStyle5.xml"/><Relationship Id="rId3" Type="http://schemas.openxmlformats.org/officeDocument/2006/relationships/diagramLayout" Target="../diagrams/layout2.xml"/><Relationship Id="rId21" Type="http://schemas.openxmlformats.org/officeDocument/2006/relationships/image" Target="../media/image7.png"/><Relationship Id="rId7" Type="http://schemas.openxmlformats.org/officeDocument/2006/relationships/diagramData" Target="../diagrams/data3.xml"/><Relationship Id="rId12" Type="http://schemas.openxmlformats.org/officeDocument/2006/relationships/diagramData" Target="../diagrams/data4.xml"/><Relationship Id="rId17" Type="http://schemas.openxmlformats.org/officeDocument/2006/relationships/image" Target="../media/image10.png"/><Relationship Id="rId25" Type="http://schemas.openxmlformats.org/officeDocument/2006/relationships/diagramLayout" Target="../diagrams/layout5.xml"/><Relationship Id="rId2" Type="http://schemas.openxmlformats.org/officeDocument/2006/relationships/diagramData" Target="../diagrams/data2.xml"/><Relationship Id="rId16" Type="http://schemas.microsoft.com/office/2007/relationships/diagramDrawing" Target="../diagrams/drawing4.xml"/><Relationship Id="rId20" Type="http://schemas.microsoft.com/office/2017/06/relationships/model3d" Target="../media/model3d1.glb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24" Type="http://schemas.openxmlformats.org/officeDocument/2006/relationships/diagramData" Target="../diagrams/data5.xml"/><Relationship Id="rId5" Type="http://schemas.openxmlformats.org/officeDocument/2006/relationships/diagramColors" Target="../diagrams/colors2.xml"/><Relationship Id="rId15" Type="http://schemas.openxmlformats.org/officeDocument/2006/relationships/diagramColors" Target="../diagrams/colors4.xml"/><Relationship Id="rId23" Type="http://schemas.openxmlformats.org/officeDocument/2006/relationships/image" Target="../media/image8.png"/><Relationship Id="rId28" Type="http://schemas.microsoft.com/office/2007/relationships/diagramDrawing" Target="../diagrams/drawing5.xml"/><Relationship Id="rId10" Type="http://schemas.openxmlformats.org/officeDocument/2006/relationships/diagramColors" Target="../diagrams/colors3.xml"/><Relationship Id="rId19" Type="http://schemas.openxmlformats.org/officeDocument/2006/relationships/image" Target="../media/image12.png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Relationship Id="rId14" Type="http://schemas.openxmlformats.org/officeDocument/2006/relationships/diagramQuickStyle" Target="../diagrams/quickStyle4.xml"/><Relationship Id="rId22" Type="http://schemas.microsoft.com/office/2017/06/relationships/model3d" Target="../media/model3d2.glb"/><Relationship Id="rId27" Type="http://schemas.openxmlformats.org/officeDocument/2006/relationships/diagramColors" Target="../diagrams/colors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6.xml"/><Relationship Id="rId3" Type="http://schemas.openxmlformats.org/officeDocument/2006/relationships/image" Target="../media/image7.png"/><Relationship Id="rId7" Type="http://schemas.openxmlformats.org/officeDocument/2006/relationships/diagramLayout" Target="../diagrams/layout6.xml"/><Relationship Id="rId2" Type="http://schemas.microsoft.com/office/2017/06/relationships/model3d" Target="../media/model3d1.glb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6.xml"/><Relationship Id="rId5" Type="http://schemas.openxmlformats.org/officeDocument/2006/relationships/image" Target="../media/image8.png"/><Relationship Id="rId10" Type="http://schemas.microsoft.com/office/2007/relationships/diagramDrawing" Target="../diagrams/drawing6.xml"/><Relationship Id="rId4" Type="http://schemas.microsoft.com/office/2017/06/relationships/model3d" Target="../media/model3d2.glb"/><Relationship Id="rId9" Type="http://schemas.openxmlformats.org/officeDocument/2006/relationships/diagramColors" Target="../diagrams/colors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7.png"/><Relationship Id="rId7" Type="http://schemas.openxmlformats.org/officeDocument/2006/relationships/image" Target="../media/image17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8.png"/><Relationship Id="rId4" Type="http://schemas.microsoft.com/office/2017/06/relationships/model3d" Target="../media/model3d2.glb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0.jpg"/><Relationship Id="rId7" Type="http://schemas.microsoft.com/office/2017/06/relationships/model3d" Target="../media/model3d2.glb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microsoft.com/office/2017/06/relationships/model3d" Target="../media/model3d1.glb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7.xml"/><Relationship Id="rId13" Type="http://schemas.openxmlformats.org/officeDocument/2006/relationships/image" Target="../media/image24.png"/><Relationship Id="rId3" Type="http://schemas.openxmlformats.org/officeDocument/2006/relationships/image" Target="../media/image7.png"/><Relationship Id="rId7" Type="http://schemas.openxmlformats.org/officeDocument/2006/relationships/diagramLayout" Target="../diagrams/layout7.xml"/><Relationship Id="rId12" Type="http://schemas.openxmlformats.org/officeDocument/2006/relationships/image" Target="../media/image23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7.xml"/><Relationship Id="rId11" Type="http://schemas.openxmlformats.org/officeDocument/2006/relationships/image" Target="../media/image22.png"/><Relationship Id="rId5" Type="http://schemas.openxmlformats.org/officeDocument/2006/relationships/image" Target="../media/image8.png"/><Relationship Id="rId10" Type="http://schemas.microsoft.com/office/2007/relationships/diagramDrawing" Target="../diagrams/drawing7.xml"/><Relationship Id="rId4" Type="http://schemas.microsoft.com/office/2017/06/relationships/model3d" Target="../media/model3d2.glb"/><Relationship Id="rId9" Type="http://schemas.openxmlformats.org/officeDocument/2006/relationships/diagramColors" Target="../diagrams/colors7.xml"/><Relationship Id="rId1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8.xml"/><Relationship Id="rId3" Type="http://schemas.openxmlformats.org/officeDocument/2006/relationships/image" Target="../media/image7.png"/><Relationship Id="rId7" Type="http://schemas.openxmlformats.org/officeDocument/2006/relationships/diagramLayout" Target="../diagrams/layout8.xml"/><Relationship Id="rId12" Type="http://schemas.openxmlformats.org/officeDocument/2006/relationships/image" Target="../media/image27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8.xml"/><Relationship Id="rId11" Type="http://schemas.openxmlformats.org/officeDocument/2006/relationships/image" Target="../media/image26.png"/><Relationship Id="rId5" Type="http://schemas.openxmlformats.org/officeDocument/2006/relationships/image" Target="../media/image8.png"/><Relationship Id="rId10" Type="http://schemas.microsoft.com/office/2007/relationships/diagramDrawing" Target="../diagrams/drawing8.xml"/><Relationship Id="rId4" Type="http://schemas.microsoft.com/office/2017/06/relationships/model3d" Target="../media/model3d2.glb"/><Relationship Id="rId9" Type="http://schemas.openxmlformats.org/officeDocument/2006/relationships/diagramColors" Target="../diagrams/colors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9.xml"/><Relationship Id="rId3" Type="http://schemas.openxmlformats.org/officeDocument/2006/relationships/image" Target="../media/image7.png"/><Relationship Id="rId7" Type="http://schemas.openxmlformats.org/officeDocument/2006/relationships/diagramLayout" Target="../diagrams/layout9.xml"/><Relationship Id="rId2" Type="http://schemas.microsoft.com/office/2017/06/relationships/model3d" Target="../media/model3d1.glb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9.xml"/><Relationship Id="rId5" Type="http://schemas.openxmlformats.org/officeDocument/2006/relationships/image" Target="../media/image8.png"/><Relationship Id="rId10" Type="http://schemas.microsoft.com/office/2007/relationships/diagramDrawing" Target="../diagrams/drawing9.xml"/><Relationship Id="rId4" Type="http://schemas.microsoft.com/office/2017/06/relationships/model3d" Target="../media/model3d2.glb"/><Relationship Id="rId9" Type="http://schemas.openxmlformats.org/officeDocument/2006/relationships/diagramColors" Target="../diagrams/colors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A8AB6580-7067-4D67-BE42-3A9ED938E1AC}"/>
              </a:ext>
            </a:extLst>
          </p:cNvPr>
          <p:cNvSpPr/>
          <p:nvPr/>
        </p:nvSpPr>
        <p:spPr>
          <a:xfrm>
            <a:off x="1062993" y="3530658"/>
            <a:ext cx="103533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Treatment of winery wastewater by an EDDS-photo-Fenton process. Assessment of UV-C, UV-A and solar radiation </a:t>
            </a:r>
            <a:endParaRPr lang="pt-PT" sz="2800" dirty="0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E6DCA5CE-3F64-4D6C-A9E5-047B45FBE56A}"/>
              </a:ext>
            </a:extLst>
          </p:cNvPr>
          <p:cNvSpPr/>
          <p:nvPr/>
        </p:nvSpPr>
        <p:spPr>
          <a:xfrm>
            <a:off x="1142761" y="5900537"/>
            <a:ext cx="101938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b="1" dirty="0">
                <a:solidFill>
                  <a:srgbClr val="C00000"/>
                </a:solidFill>
              </a:rPr>
              <a:t> </a:t>
            </a:r>
            <a:r>
              <a:rPr lang="en-US" b="1" dirty="0">
                <a:solidFill>
                  <a:srgbClr val="C00000"/>
                </a:solidFill>
              </a:rPr>
              <a:t>The 1st International Electronic Conference on Processes: Processes System Innovation</a:t>
            </a:r>
          </a:p>
          <a:p>
            <a:pPr algn="ctr"/>
            <a:r>
              <a:rPr lang="en-US" b="1" dirty="0"/>
              <a:t>Session 2. Environmental and Green Processes</a:t>
            </a:r>
          </a:p>
          <a:p>
            <a:pPr algn="ctr"/>
            <a:r>
              <a:rPr lang="pt-PT" dirty="0"/>
              <a:t>17 – 31 </a:t>
            </a:r>
            <a:r>
              <a:rPr lang="pt-PT" dirty="0" err="1"/>
              <a:t>May</a:t>
            </a:r>
            <a:r>
              <a:rPr lang="pt-PT" dirty="0"/>
              <a:t> 2022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1CC5E134-1490-459F-8A2D-97763509ABDC}"/>
              </a:ext>
            </a:extLst>
          </p:cNvPr>
          <p:cNvSpPr/>
          <p:nvPr/>
        </p:nvSpPr>
        <p:spPr>
          <a:xfrm>
            <a:off x="517303" y="4484765"/>
            <a:ext cx="11444748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u="sng" dirty="0"/>
              <a:t>Nuno Jorge</a:t>
            </a:r>
            <a:r>
              <a:rPr lang="pt-PT" u="sng" baseline="30000" dirty="0"/>
              <a:t>1,2</a:t>
            </a:r>
            <a:r>
              <a:rPr lang="pt-PT" u="sng" dirty="0"/>
              <a:t> </a:t>
            </a:r>
            <a:r>
              <a:rPr lang="pt-PT" baseline="30000" dirty="0"/>
              <a:t>*</a:t>
            </a:r>
            <a:r>
              <a:rPr lang="pt-PT" dirty="0"/>
              <a:t>; Carlos Amor</a:t>
            </a:r>
            <a:r>
              <a:rPr lang="pt-PT" baseline="30000" dirty="0"/>
              <a:t>2</a:t>
            </a:r>
            <a:r>
              <a:rPr lang="pt-PT" dirty="0"/>
              <a:t>; Ana R. Teixeira</a:t>
            </a:r>
            <a:r>
              <a:rPr lang="pt-PT" baseline="30000" dirty="0"/>
              <a:t>2</a:t>
            </a:r>
            <a:r>
              <a:rPr lang="pt-PT" dirty="0"/>
              <a:t>; Leonilde Marchão</a:t>
            </a:r>
            <a:r>
              <a:rPr lang="pt-PT" baseline="30000" dirty="0"/>
              <a:t>2</a:t>
            </a:r>
            <a:r>
              <a:rPr lang="pt-PT" dirty="0"/>
              <a:t>; Marco S. Lucas</a:t>
            </a:r>
            <a:r>
              <a:rPr lang="pt-PT" baseline="30000" dirty="0"/>
              <a:t>2</a:t>
            </a:r>
            <a:r>
              <a:rPr lang="pt-PT" dirty="0"/>
              <a:t>; José A. Peres</a:t>
            </a:r>
            <a:r>
              <a:rPr lang="pt-PT" baseline="30000" dirty="0"/>
              <a:t>2</a:t>
            </a:r>
          </a:p>
          <a:p>
            <a:endParaRPr lang="pt-PT" baseline="30000" dirty="0"/>
          </a:p>
          <a:p>
            <a:pPr algn="ctr"/>
            <a:r>
              <a:rPr lang="pt-PT" sz="1400" baseline="30000" dirty="0"/>
              <a:t>1 </a:t>
            </a:r>
            <a:r>
              <a:rPr lang="pt-PT" sz="1400" dirty="0" err="1"/>
              <a:t>Escuela</a:t>
            </a:r>
            <a:r>
              <a:rPr lang="pt-PT" sz="1400" dirty="0"/>
              <a:t> Internacional de </a:t>
            </a:r>
            <a:r>
              <a:rPr lang="pt-PT" sz="1400" dirty="0" err="1"/>
              <a:t>Doctorado</a:t>
            </a:r>
            <a:r>
              <a:rPr lang="pt-PT" sz="1400" dirty="0"/>
              <a:t> (EIDO), Campus da Auga, Campus Universitário de Ourense, Universidade de Vigo, As Lagoas, 32004, Ourense, </a:t>
            </a:r>
            <a:r>
              <a:rPr lang="pt-PT" sz="1400" dirty="0" err="1"/>
              <a:t>Spain</a:t>
            </a:r>
            <a:endParaRPr lang="pt-PT" sz="1400" dirty="0"/>
          </a:p>
          <a:p>
            <a:pPr algn="ctr"/>
            <a:r>
              <a:rPr lang="pt-PT" sz="1400" baseline="30000" dirty="0"/>
              <a:t>2 </a:t>
            </a:r>
            <a:r>
              <a:rPr lang="pt-PT" sz="1400" dirty="0"/>
              <a:t>Centro de Química de Vila Real (CQVR), Departamento de Química, Universidade de Trás-os-Montes e Alto Douro (UTAD), Quinta de Prados, 5001-801, </a:t>
            </a:r>
          </a:p>
          <a:p>
            <a:pPr algn="ctr"/>
            <a:r>
              <a:rPr lang="pt-PT" sz="1400" dirty="0"/>
              <a:t>Vila Real, Portugal</a:t>
            </a:r>
          </a:p>
          <a:p>
            <a:r>
              <a:rPr lang="pt-PT" sz="1400" dirty="0"/>
              <a:t>* njorge@uvigo.es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71770B55-14BE-4E16-99C4-AE982088F7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550" t="15971" r="11565" b="28059"/>
          <a:stretch/>
        </p:blipFill>
        <p:spPr>
          <a:xfrm>
            <a:off x="-9006" y="0"/>
            <a:ext cx="7740457" cy="3128947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45CCA1D7-72ED-4839-BA16-7BC769D0D9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5" r="25906"/>
          <a:stretch/>
        </p:blipFill>
        <p:spPr>
          <a:xfrm>
            <a:off x="10125509" y="421281"/>
            <a:ext cx="1097611" cy="956863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A2C24899-6E82-4B66-AB8F-B042CB6B1E1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/>
          <a:stretch/>
        </p:blipFill>
        <p:spPr>
          <a:xfrm>
            <a:off x="11223120" y="375657"/>
            <a:ext cx="844541" cy="1047231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42F4A280-302E-46CE-BEAE-9E34064FC6B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88" b="20188"/>
          <a:stretch/>
        </p:blipFill>
        <p:spPr>
          <a:xfrm>
            <a:off x="8109345" y="1703880"/>
            <a:ext cx="1502155" cy="882126"/>
          </a:xfrm>
          <a:prstGeom prst="rect">
            <a:avLst/>
          </a:prstGeom>
        </p:spPr>
      </p:pic>
      <p:pic>
        <p:nvPicPr>
          <p:cNvPr id="19" name="Imagem 18" descr="Uma imagem com texto&#10;&#10;Descrição gerada automaticamente">
            <a:extLst>
              <a:ext uri="{FF2B5EF4-FFF2-40B4-BE49-F238E27FC236}">
                <a16:creationId xmlns:a16="http://schemas.microsoft.com/office/drawing/2014/main" id="{4C558532-E9DE-4D35-B5A8-2333040267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364" y="1790221"/>
            <a:ext cx="2280297" cy="817107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F741694A-918E-4219-9CCB-ED0571FB787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152" y="781749"/>
            <a:ext cx="1954261" cy="327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8232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D342BE96-C60A-4808-86A3-6E4853EDA3DC}"/>
              </a:ext>
            </a:extLst>
          </p:cNvPr>
          <p:cNvSpPr/>
          <p:nvPr/>
        </p:nvSpPr>
        <p:spPr>
          <a:xfrm>
            <a:off x="411479" y="41148"/>
            <a:ext cx="4485861" cy="10881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dirty="0">
                <a:latin typeface="+mj-lt"/>
                <a:ea typeface="+mj-ea"/>
                <a:cs typeface="+mj-cs"/>
              </a:rPr>
              <a:t>Acknowledgements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B212747C-C786-4B43-853C-675DB3ED9041}"/>
              </a:ext>
            </a:extLst>
          </p:cNvPr>
          <p:cNvSpPr/>
          <p:nvPr/>
        </p:nvSpPr>
        <p:spPr>
          <a:xfrm>
            <a:off x="411479" y="1537961"/>
            <a:ext cx="4498848" cy="423357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The authors thank the North Regional Operational Program (NORTE 2020) and the European Regional Development Fund (ERDF), and express their appreciation for the financial support of the Project </a:t>
            </a:r>
            <a:r>
              <a:rPr lang="en-US" dirty="0" err="1"/>
              <a:t>AgriFood</a:t>
            </a:r>
            <a:r>
              <a:rPr lang="en-US" dirty="0"/>
              <a:t> XXI, operation nº NORTE-01-0145-FEDER-000041, and to the </a:t>
            </a:r>
            <a:r>
              <a:rPr lang="en-US" dirty="0" err="1"/>
              <a:t>Fundação</a:t>
            </a:r>
            <a:r>
              <a:rPr lang="en-US" dirty="0"/>
              <a:t> para a </a:t>
            </a:r>
            <a:r>
              <a:rPr lang="en-US" dirty="0" err="1"/>
              <a:t>Ciência</a:t>
            </a:r>
            <a:r>
              <a:rPr lang="en-US" dirty="0"/>
              <a:t> e a </a:t>
            </a:r>
            <a:r>
              <a:rPr lang="en-US" dirty="0" err="1"/>
              <a:t>Tecnologia</a:t>
            </a:r>
            <a:r>
              <a:rPr lang="en-US" dirty="0"/>
              <a:t> (FCT) for the financial support provided to CQVR through UIDB/00616/2020. Ana R. Teixeira also thanks the FCT for the financial support provided through the Bolsa de </a:t>
            </a:r>
            <a:r>
              <a:rPr lang="en-US" dirty="0" err="1"/>
              <a:t>Doutoramento</a:t>
            </a:r>
            <a:r>
              <a:rPr lang="en-US" dirty="0"/>
              <a:t> UI/BD/150847/2020.</a:t>
            </a:r>
          </a:p>
        </p:txBody>
      </p:sp>
      <p:pic>
        <p:nvPicPr>
          <p:cNvPr id="5" name="Imagem 4" descr="Uma imagem com pessoa, exterior, grupo, pessoas&#10;&#10;Descrição gerada automaticamente">
            <a:extLst>
              <a:ext uri="{FF2B5EF4-FFF2-40B4-BE49-F238E27FC236}">
                <a16:creationId xmlns:a16="http://schemas.microsoft.com/office/drawing/2014/main" id="{9A14ACA0-83AC-4011-BCC1-920F7F6A25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72" r="23625" b="-1"/>
          <a:stretch/>
        </p:blipFill>
        <p:spPr>
          <a:xfrm>
            <a:off x="5308052" y="10"/>
            <a:ext cx="6883948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3E26266-07A3-4A7F-A81D-51F9F316DE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969" y="6005966"/>
            <a:ext cx="4992083" cy="533636"/>
          </a:xfrm>
          <a:prstGeom prst="rect">
            <a:avLst/>
          </a:prstGeom>
        </p:spPr>
      </p:pic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00BC1EE8-F46C-4CEF-864C-783773C95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22A4A-2622-4BB8-AAFB-E31D7D7122D7}" type="slidenum">
              <a:rPr lang="pt-PT" smtClean="0"/>
              <a:t>10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4439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72"/>
    </mc:Choice>
    <mc:Fallback xmlns="">
      <p:transition spd="slow" advTm="16472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DB247E96-4EC5-4487-9655-EC1EA8AB33F9}"/>
              </a:ext>
            </a:extLst>
          </p:cNvPr>
          <p:cNvSpPr txBox="1"/>
          <p:nvPr/>
        </p:nvSpPr>
        <p:spPr>
          <a:xfrm flipH="1">
            <a:off x="2325757" y="1120676"/>
            <a:ext cx="69673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7200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Thank</a:t>
            </a:r>
            <a:r>
              <a:rPr lang="pt-PT" sz="720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pt-PT" sz="7200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you</a:t>
            </a:r>
            <a:r>
              <a:rPr lang="pt-PT" sz="720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for </a:t>
            </a:r>
            <a:r>
              <a:rPr lang="pt-PT" sz="7200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your</a:t>
            </a:r>
            <a:r>
              <a:rPr lang="pt-PT" sz="720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pt-PT" sz="7200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attention</a:t>
            </a:r>
            <a:endParaRPr lang="pt-PT" sz="7200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27E6D00-3C3F-46DF-8ADB-53B3A9429A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260" y="3988905"/>
            <a:ext cx="4303643" cy="286909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D972D2A2-AC8C-40C3-A0F5-98186313D6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88904"/>
            <a:ext cx="4320260" cy="2869096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1EDEF022-C84A-4890-B0F5-A0AF9B737D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0520" y="3988904"/>
            <a:ext cx="3571875" cy="2869096"/>
          </a:xfrm>
          <a:prstGeom prst="rect">
            <a:avLst/>
          </a:prstGeom>
        </p:spPr>
      </p:pic>
      <p:sp>
        <p:nvSpPr>
          <p:cNvPr id="3" name="Marcador de Posição do Número do Diapositivo 2">
            <a:extLst>
              <a:ext uri="{FF2B5EF4-FFF2-40B4-BE49-F238E27FC236}">
                <a16:creationId xmlns:a16="http://schemas.microsoft.com/office/drawing/2014/main" id="{91FD2110-03DF-458E-B155-4B456F743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17DE4-AB89-4ADB-9CED-FB08DCD09470}" type="slidenum">
              <a:rPr lang="pt-PT" smtClean="0"/>
              <a:t>11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36020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0"/>
    </mc:Choice>
    <mc:Fallback xmlns="">
      <p:transition spd="slow" advTm="275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8A951F3A-03A6-4BEB-AD53-F2A294362E14}"/>
              </a:ext>
            </a:extLst>
          </p:cNvPr>
          <p:cNvGrpSpPr/>
          <p:nvPr/>
        </p:nvGrpSpPr>
        <p:grpSpPr>
          <a:xfrm>
            <a:off x="0" y="0"/>
            <a:ext cx="11990535" cy="628459"/>
            <a:chOff x="0" y="0"/>
            <a:chExt cx="11990535" cy="628459"/>
          </a:xfrm>
        </p:grpSpPr>
        <p:sp>
          <p:nvSpPr>
            <p:cNvPr id="3" name="CaixaDeTexto 2">
              <a:extLst>
                <a:ext uri="{FF2B5EF4-FFF2-40B4-BE49-F238E27FC236}">
                  <a16:creationId xmlns:a16="http://schemas.microsoft.com/office/drawing/2014/main" id="{8FE8A016-8897-4E3C-9B75-CAC4773D47E0}"/>
                </a:ext>
              </a:extLst>
            </p:cNvPr>
            <p:cNvSpPr txBox="1"/>
            <p:nvPr/>
          </p:nvSpPr>
          <p:spPr>
            <a:xfrm>
              <a:off x="0" y="0"/>
              <a:ext cx="13522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Introduction</a:t>
              </a:r>
            </a:p>
          </p:txBody>
        </p:sp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4" name="Modelo 3D 3">
                  <a:extLst>
                    <a:ext uri="{FF2B5EF4-FFF2-40B4-BE49-F238E27FC236}">
                      <a16:creationId xmlns:a16="http://schemas.microsoft.com/office/drawing/2014/main" id="{4A7199EE-DE6D-45D2-945E-00CB8A87D982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083518188"/>
                    </p:ext>
                  </p:extLst>
                </p:nvPr>
              </p:nvGraphicFramePr>
              <p:xfrm>
                <a:off x="87685" y="369332"/>
                <a:ext cx="478976" cy="259127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478976" cy="259127"/>
                      </a:xfrm>
                      <a:prstGeom prst="rect">
                        <a:avLst/>
                      </a:prstGeom>
                    </am3d:spPr>
                    <am3d:camera>
                      <am3d:pos x="0" y="0" z="68301517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6867034" d="1000000"/>
                      <am3d:preTrans dx="55875589" dy="-32107483" dz="-4944603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3"/>
                    </am3d:raster>
                    <am3d:objViewport viewportSz="70547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4" name="Modelo 3D 3">
                  <a:extLst>
                    <a:ext uri="{FF2B5EF4-FFF2-40B4-BE49-F238E27FC236}">
                      <a16:creationId xmlns:a16="http://schemas.microsoft.com/office/drawing/2014/main" id="{4A7199EE-DE6D-45D2-945E-00CB8A87D982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87685" y="369332"/>
                  <a:ext cx="478976" cy="25912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5" name="Modelo 3D 4">
                  <a:extLst>
                    <a:ext uri="{FF2B5EF4-FFF2-40B4-BE49-F238E27FC236}">
                      <a16:creationId xmlns:a16="http://schemas.microsoft.com/office/drawing/2014/main" id="{A6F05D74-FA64-45C8-988D-346FEB5A5F90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327850691"/>
                    </p:ext>
                  </p:extLst>
                </p:nvPr>
              </p:nvGraphicFramePr>
              <p:xfrm>
                <a:off x="11511559" y="369312"/>
                <a:ext cx="478976" cy="259147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78976" cy="259147"/>
                      </a:xfrm>
                      <a:prstGeom prst="rect">
                        <a:avLst/>
                      </a:prstGeom>
                    </am3d:spPr>
                    <am3d:camera>
                      <am3d:pos x="0" y="0" z="68353972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6871160" d="1000000"/>
                      <am3d:preTrans dx="-41401235" dy="-29230737" dz="-49475744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5"/>
                    </am3d:raster>
                    <am3d:objViewport viewportSz="705524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5" name="Modelo 3D 4">
                  <a:extLst>
                    <a:ext uri="{FF2B5EF4-FFF2-40B4-BE49-F238E27FC236}">
                      <a16:creationId xmlns:a16="http://schemas.microsoft.com/office/drawing/2014/main" id="{A6F05D74-FA64-45C8-988D-346FEB5A5F90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1511559" y="369312"/>
                  <a:ext cx="478976" cy="259147"/>
                </a:xfrm>
                <a:prstGeom prst="rect">
                  <a:avLst/>
                </a:prstGeom>
              </p:spPr>
            </p:pic>
          </mc:Fallback>
        </mc:AlternateContent>
        <p:cxnSp>
          <p:nvCxnSpPr>
            <p:cNvPr id="6" name="Conexão reta 5">
              <a:extLst>
                <a:ext uri="{FF2B5EF4-FFF2-40B4-BE49-F238E27FC236}">
                  <a16:creationId xmlns:a16="http://schemas.microsoft.com/office/drawing/2014/main" id="{933DF542-AA99-4A51-B3E5-CCDD9D99564F}"/>
                </a:ext>
              </a:extLst>
            </p:cNvPr>
            <p:cNvCxnSpPr>
              <a:endCxn id="5" idx="1"/>
            </p:cNvCxnSpPr>
            <p:nvPr/>
          </p:nvCxnSpPr>
          <p:spPr>
            <a:xfrm>
              <a:off x="482321" y="498885"/>
              <a:ext cx="11029238" cy="1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7" name="CaixaDeTexto 6">
            <a:extLst>
              <a:ext uri="{FF2B5EF4-FFF2-40B4-BE49-F238E27FC236}">
                <a16:creationId xmlns:a16="http://schemas.microsoft.com/office/drawing/2014/main" id="{E23FC177-CC40-42E9-A1F2-66949E233498}"/>
              </a:ext>
            </a:extLst>
          </p:cNvPr>
          <p:cNvSpPr txBox="1"/>
          <p:nvPr/>
        </p:nvSpPr>
        <p:spPr>
          <a:xfrm>
            <a:off x="0" y="884526"/>
            <a:ext cx="52363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4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Winery</a:t>
            </a:r>
            <a:r>
              <a:rPr lang="pt-PT" sz="2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pt-PT" sz="24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wastewater</a:t>
            </a:r>
            <a:r>
              <a:rPr lang="pt-PT" sz="2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pt-PT" sz="24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main</a:t>
            </a:r>
            <a:r>
              <a:rPr lang="pt-PT" sz="2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pt-PT" sz="24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characteristics</a:t>
            </a:r>
            <a:r>
              <a:rPr lang="pt-PT" sz="2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5D75917B-D518-452B-8EDB-8E5E98FE4842}"/>
              </a:ext>
            </a:extLst>
          </p:cNvPr>
          <p:cNvGraphicFramePr/>
          <p:nvPr/>
        </p:nvGraphicFramePr>
        <p:xfrm>
          <a:off x="4490381" y="1752050"/>
          <a:ext cx="6776098" cy="43356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9" name="CaixaDeTexto 8">
            <a:extLst>
              <a:ext uri="{FF2B5EF4-FFF2-40B4-BE49-F238E27FC236}">
                <a16:creationId xmlns:a16="http://schemas.microsoft.com/office/drawing/2014/main" id="{A888DDF1-B66C-4068-BC94-EAAEE5A94E92}"/>
              </a:ext>
            </a:extLst>
          </p:cNvPr>
          <p:cNvSpPr txBox="1"/>
          <p:nvPr/>
        </p:nvSpPr>
        <p:spPr>
          <a:xfrm>
            <a:off x="7087629" y="1257973"/>
            <a:ext cx="700160" cy="238355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000" b="0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Fructose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4756B03A-66EF-40E8-BE21-060E4B19BF3F}"/>
              </a:ext>
            </a:extLst>
          </p:cNvPr>
          <p:cNvSpPr txBox="1"/>
          <p:nvPr/>
        </p:nvSpPr>
        <p:spPr>
          <a:xfrm>
            <a:off x="8146908" y="1289330"/>
            <a:ext cx="784299" cy="238355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000" b="0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Glucose</a:t>
            </a:r>
          </a:p>
        </p:txBody>
      </p:sp>
      <p:sp>
        <p:nvSpPr>
          <p:cNvPr id="11" name="Forma livre: Forma 10">
            <a:extLst>
              <a:ext uri="{FF2B5EF4-FFF2-40B4-BE49-F238E27FC236}">
                <a16:creationId xmlns:a16="http://schemas.microsoft.com/office/drawing/2014/main" id="{9C9D531F-046D-4D1C-B754-3FB69BA109DE}"/>
              </a:ext>
            </a:extLst>
          </p:cNvPr>
          <p:cNvSpPr/>
          <p:nvPr/>
        </p:nvSpPr>
        <p:spPr>
          <a:xfrm>
            <a:off x="6982586" y="1131094"/>
            <a:ext cx="910247" cy="471393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noFill/>
          <a:ln w="0">
            <a:solidFill>
              <a:srgbClr val="00B050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Mangal" pitchFamily="2"/>
            </a:endParaRPr>
          </a:p>
        </p:txBody>
      </p:sp>
      <p:sp>
        <p:nvSpPr>
          <p:cNvPr id="12" name="Forma livre: Forma 11">
            <a:extLst>
              <a:ext uri="{FF2B5EF4-FFF2-40B4-BE49-F238E27FC236}">
                <a16:creationId xmlns:a16="http://schemas.microsoft.com/office/drawing/2014/main" id="{EB735512-32A5-4843-A938-A79201F71D18}"/>
              </a:ext>
            </a:extLst>
          </p:cNvPr>
          <p:cNvSpPr/>
          <p:nvPr/>
        </p:nvSpPr>
        <p:spPr>
          <a:xfrm>
            <a:off x="8113501" y="1171720"/>
            <a:ext cx="853602" cy="4413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noFill/>
          <a:ln w="0">
            <a:solidFill>
              <a:srgbClr val="00B050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Mangal" pitchFamily="2"/>
            </a:endParaRPr>
          </a:p>
        </p:txBody>
      </p:sp>
      <p:cxnSp>
        <p:nvCxnSpPr>
          <p:cNvPr id="13" name="Conexão reta 12">
            <a:extLst>
              <a:ext uri="{FF2B5EF4-FFF2-40B4-BE49-F238E27FC236}">
                <a16:creationId xmlns:a16="http://schemas.microsoft.com/office/drawing/2014/main" id="{60A41049-2E58-481F-B52A-055A2C1B5AB1}"/>
              </a:ext>
            </a:extLst>
          </p:cNvPr>
          <p:cNvCxnSpPr>
            <a:cxnSpLocks/>
            <a:stCxn id="11" idx="8"/>
            <a:endCxn id="8" idx="0"/>
          </p:cNvCxnSpPr>
          <p:nvPr/>
        </p:nvCxnSpPr>
        <p:spPr>
          <a:xfrm>
            <a:off x="7437709" y="1602487"/>
            <a:ext cx="440721" cy="1495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xão reta 13">
            <a:extLst>
              <a:ext uri="{FF2B5EF4-FFF2-40B4-BE49-F238E27FC236}">
                <a16:creationId xmlns:a16="http://schemas.microsoft.com/office/drawing/2014/main" id="{92B7CCC0-231E-47A3-8F74-4FF6C08C10AF}"/>
              </a:ext>
            </a:extLst>
          </p:cNvPr>
          <p:cNvCxnSpPr>
            <a:cxnSpLocks/>
            <a:stCxn id="8" idx="0"/>
            <a:endCxn id="12" idx="7"/>
          </p:cNvCxnSpPr>
          <p:nvPr/>
        </p:nvCxnSpPr>
        <p:spPr>
          <a:xfrm flipV="1">
            <a:off x="7878430" y="1548449"/>
            <a:ext cx="360068" cy="2036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364BD4D0-87DE-4DB6-9534-E3ABA4E14936}"/>
              </a:ext>
            </a:extLst>
          </p:cNvPr>
          <p:cNvSpPr txBox="1"/>
          <p:nvPr/>
        </p:nvSpPr>
        <p:spPr>
          <a:xfrm>
            <a:off x="5496221" y="1877065"/>
            <a:ext cx="887207" cy="238355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000" b="0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Tartaric acid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2423B4C0-60CF-458C-A04D-EDC6594499ED}"/>
              </a:ext>
            </a:extLst>
          </p:cNvPr>
          <p:cNvSpPr txBox="1"/>
          <p:nvPr/>
        </p:nvSpPr>
        <p:spPr>
          <a:xfrm>
            <a:off x="4737816" y="2362717"/>
            <a:ext cx="787565" cy="238355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000" b="0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Lactic acid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406CFD62-381F-413E-BBAF-50C2614B04C4}"/>
              </a:ext>
            </a:extLst>
          </p:cNvPr>
          <p:cNvSpPr txBox="1"/>
          <p:nvPr/>
        </p:nvSpPr>
        <p:spPr>
          <a:xfrm>
            <a:off x="4737816" y="3035162"/>
            <a:ext cx="801799" cy="238355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000" b="0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Acetic acid</a:t>
            </a:r>
          </a:p>
        </p:txBody>
      </p:sp>
      <p:sp>
        <p:nvSpPr>
          <p:cNvPr id="18" name="Forma livre: Forma 17">
            <a:extLst>
              <a:ext uri="{FF2B5EF4-FFF2-40B4-BE49-F238E27FC236}">
                <a16:creationId xmlns:a16="http://schemas.microsoft.com/office/drawing/2014/main" id="{C609690C-369F-4AF7-8EC8-1F3C6C6B4592}"/>
              </a:ext>
            </a:extLst>
          </p:cNvPr>
          <p:cNvSpPr/>
          <p:nvPr/>
        </p:nvSpPr>
        <p:spPr>
          <a:xfrm>
            <a:off x="5429886" y="1738142"/>
            <a:ext cx="1005839" cy="52955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noFill/>
          <a:ln w="0">
            <a:solidFill>
              <a:srgbClr val="00B050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Mangal" pitchFamily="2"/>
            </a:endParaRPr>
          </a:p>
        </p:txBody>
      </p:sp>
      <p:sp>
        <p:nvSpPr>
          <p:cNvPr id="19" name="Forma livre: Forma 18">
            <a:extLst>
              <a:ext uri="{FF2B5EF4-FFF2-40B4-BE49-F238E27FC236}">
                <a16:creationId xmlns:a16="http://schemas.microsoft.com/office/drawing/2014/main" id="{0E6A3403-CDD8-4DE1-8167-7D547FAA522B}"/>
              </a:ext>
            </a:extLst>
          </p:cNvPr>
          <p:cNvSpPr/>
          <p:nvPr/>
        </p:nvSpPr>
        <p:spPr>
          <a:xfrm>
            <a:off x="4582959" y="2210437"/>
            <a:ext cx="995259" cy="5295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noFill/>
          <a:ln w="0">
            <a:solidFill>
              <a:srgbClr val="00B050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Mangal" pitchFamily="2"/>
            </a:endParaRPr>
          </a:p>
        </p:txBody>
      </p:sp>
      <p:sp>
        <p:nvSpPr>
          <p:cNvPr id="20" name="Forma livre: Forma 19">
            <a:extLst>
              <a:ext uri="{FF2B5EF4-FFF2-40B4-BE49-F238E27FC236}">
                <a16:creationId xmlns:a16="http://schemas.microsoft.com/office/drawing/2014/main" id="{9827DF79-79CA-44F7-B2CE-8130241338BC}"/>
              </a:ext>
            </a:extLst>
          </p:cNvPr>
          <p:cNvSpPr/>
          <p:nvPr/>
        </p:nvSpPr>
        <p:spPr>
          <a:xfrm>
            <a:off x="4633969" y="2889560"/>
            <a:ext cx="995259" cy="5295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noFill/>
          <a:ln w="0">
            <a:solidFill>
              <a:srgbClr val="00B050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Mangal" pitchFamily="2"/>
            </a:endParaRPr>
          </a:p>
        </p:txBody>
      </p:sp>
      <p:cxnSp>
        <p:nvCxnSpPr>
          <p:cNvPr id="21" name="Conexão reta 20">
            <a:extLst>
              <a:ext uri="{FF2B5EF4-FFF2-40B4-BE49-F238E27FC236}">
                <a16:creationId xmlns:a16="http://schemas.microsoft.com/office/drawing/2014/main" id="{36A778DE-1A40-40CF-BE6D-CCD247AC6AA0}"/>
              </a:ext>
            </a:extLst>
          </p:cNvPr>
          <p:cNvCxnSpPr/>
          <p:nvPr/>
        </p:nvCxnSpPr>
        <p:spPr>
          <a:xfrm>
            <a:off x="5932805" y="2267701"/>
            <a:ext cx="89091" cy="4722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xão reta 21">
            <a:extLst>
              <a:ext uri="{FF2B5EF4-FFF2-40B4-BE49-F238E27FC236}">
                <a16:creationId xmlns:a16="http://schemas.microsoft.com/office/drawing/2014/main" id="{53873385-5DFA-49DE-A21A-701595B69FE7}"/>
              </a:ext>
            </a:extLst>
          </p:cNvPr>
          <p:cNvCxnSpPr/>
          <p:nvPr/>
        </p:nvCxnSpPr>
        <p:spPr>
          <a:xfrm>
            <a:off x="5578218" y="2481894"/>
            <a:ext cx="456446" cy="2581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xão reta 22">
            <a:extLst>
              <a:ext uri="{FF2B5EF4-FFF2-40B4-BE49-F238E27FC236}">
                <a16:creationId xmlns:a16="http://schemas.microsoft.com/office/drawing/2014/main" id="{EB5A43BE-F10D-4B15-B811-0F2D13B97084}"/>
              </a:ext>
            </a:extLst>
          </p:cNvPr>
          <p:cNvCxnSpPr>
            <a:stCxn id="20" idx="1"/>
          </p:cNvCxnSpPr>
          <p:nvPr/>
        </p:nvCxnSpPr>
        <p:spPr>
          <a:xfrm flipV="1">
            <a:off x="5629228" y="2753555"/>
            <a:ext cx="392668" cy="4007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39711A76-4C46-492D-804F-6B9AF3A4CC86}"/>
              </a:ext>
            </a:extLst>
          </p:cNvPr>
          <p:cNvSpPr txBox="1"/>
          <p:nvPr/>
        </p:nvSpPr>
        <p:spPr>
          <a:xfrm>
            <a:off x="4156345" y="4046351"/>
            <a:ext cx="1136468" cy="28400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Ctr="0" compatLnSpc="0">
            <a:spAutoFit/>
          </a:bodyPr>
          <a:lstStyle/>
          <a:p>
            <a:pPr marL="0" marR="0" lvl="0" indent="180360" algn="just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000" b="0" i="0" u="none" strike="noStrike" kern="1200" cap="none">
                <a:ln>
                  <a:noFill/>
                </a:ln>
                <a:latin typeface="Liberation Sans" pitchFamily="34"/>
                <a:ea typeface="Microsoft YaHei" pitchFamily="2"/>
                <a:cs typeface="Times New Roman" pitchFamily="18"/>
              </a:rPr>
              <a:t>Glycerol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32626DBB-B23E-4B60-9B58-1BAA7329A29C}"/>
              </a:ext>
            </a:extLst>
          </p:cNvPr>
          <p:cNvSpPr txBox="1"/>
          <p:nvPr/>
        </p:nvSpPr>
        <p:spPr>
          <a:xfrm>
            <a:off x="4656934" y="4836860"/>
            <a:ext cx="730587" cy="238355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000" b="0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Ethanol</a:t>
            </a:r>
          </a:p>
        </p:txBody>
      </p:sp>
      <p:sp>
        <p:nvSpPr>
          <p:cNvPr id="26" name="Forma livre: Forma 25">
            <a:extLst>
              <a:ext uri="{FF2B5EF4-FFF2-40B4-BE49-F238E27FC236}">
                <a16:creationId xmlns:a16="http://schemas.microsoft.com/office/drawing/2014/main" id="{387C2214-2F29-4413-A852-D6B62B10F6E0}"/>
              </a:ext>
            </a:extLst>
          </p:cNvPr>
          <p:cNvSpPr/>
          <p:nvPr/>
        </p:nvSpPr>
        <p:spPr>
          <a:xfrm>
            <a:off x="4156345" y="3954912"/>
            <a:ext cx="974116" cy="53921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noFill/>
          <a:ln w="0">
            <a:solidFill>
              <a:srgbClr val="00B050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0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Mangal" pitchFamily="2"/>
            </a:endParaRPr>
          </a:p>
        </p:txBody>
      </p:sp>
      <p:sp>
        <p:nvSpPr>
          <p:cNvPr id="27" name="Forma livre: Forma 26">
            <a:extLst>
              <a:ext uri="{FF2B5EF4-FFF2-40B4-BE49-F238E27FC236}">
                <a16:creationId xmlns:a16="http://schemas.microsoft.com/office/drawing/2014/main" id="{F02608F3-3947-4F01-B565-6BC8485C8650}"/>
              </a:ext>
            </a:extLst>
          </p:cNvPr>
          <p:cNvSpPr/>
          <p:nvPr/>
        </p:nvSpPr>
        <p:spPr>
          <a:xfrm>
            <a:off x="4522105" y="4686432"/>
            <a:ext cx="974116" cy="53921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noFill/>
          <a:ln w="0">
            <a:solidFill>
              <a:srgbClr val="00B050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0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Mangal" pitchFamily="2"/>
            </a:endParaRP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4B1FCB60-9DE7-42ED-9885-56B53EBDFAA3}"/>
              </a:ext>
            </a:extLst>
          </p:cNvPr>
          <p:cNvSpPr txBox="1"/>
          <p:nvPr/>
        </p:nvSpPr>
        <p:spPr>
          <a:xfrm>
            <a:off x="6145023" y="6278906"/>
            <a:ext cx="663256" cy="312093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Ctr="0" compatLnSpc="0">
            <a:spAutoFit/>
          </a:bodyPr>
          <a:lstStyle/>
          <a:p>
            <a:pPr marL="0" marR="0" lvl="0" indent="180360" algn="just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000" b="0" i="0" u="none" strike="noStrike" kern="1200" cap="none" dirty="0">
                <a:ln>
                  <a:noFill/>
                </a:ln>
                <a:latin typeface="Liberation Sans" pitchFamily="34"/>
                <a:ea typeface="Microsoft YaHei" pitchFamily="2"/>
                <a:cs typeface="Times New Roman" pitchFamily="18"/>
              </a:rPr>
              <a:t>3 - 4</a:t>
            </a:r>
          </a:p>
        </p:txBody>
      </p:sp>
      <p:sp>
        <p:nvSpPr>
          <p:cNvPr id="29" name="Forma livre: Forma 28">
            <a:extLst>
              <a:ext uri="{FF2B5EF4-FFF2-40B4-BE49-F238E27FC236}">
                <a16:creationId xmlns:a16="http://schemas.microsoft.com/office/drawing/2014/main" id="{00C2229C-7AE1-408C-B063-9512C9A8DC65}"/>
              </a:ext>
            </a:extLst>
          </p:cNvPr>
          <p:cNvSpPr/>
          <p:nvPr/>
        </p:nvSpPr>
        <p:spPr>
          <a:xfrm>
            <a:off x="6196033" y="6221690"/>
            <a:ext cx="663256" cy="47045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noFill/>
          <a:ln w="0">
            <a:solidFill>
              <a:srgbClr val="00B050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0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Mangal" pitchFamily="2"/>
            </a:endParaRP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FD685BBA-636A-448C-A261-01C48F99C314}"/>
              </a:ext>
            </a:extLst>
          </p:cNvPr>
          <p:cNvSpPr txBox="1"/>
          <p:nvPr/>
        </p:nvSpPr>
        <p:spPr>
          <a:xfrm>
            <a:off x="9095033" y="6170681"/>
            <a:ext cx="1239260" cy="533308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Ctr="0" compatLnSpc="0">
            <a:spAutoFit/>
          </a:bodyPr>
          <a:lstStyle/>
          <a:p>
            <a:pPr marL="0" marR="0" lvl="0" indent="180360" algn="ctr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000" b="0" i="0" u="none" strike="noStrike" kern="1200" cap="none" dirty="0">
                <a:ln>
                  <a:noFill/>
                </a:ln>
                <a:latin typeface="Liberation Sans" pitchFamily="34"/>
                <a:ea typeface="Microsoft YaHei" pitchFamily="2"/>
                <a:cs typeface="Times New Roman" pitchFamily="18"/>
              </a:rPr>
              <a:t>125 – 130 000 mg O</a:t>
            </a:r>
            <a:r>
              <a:rPr lang="en-US" sz="1000" b="0" i="0" u="none" strike="noStrike" kern="1200" cap="none" baseline="-26000" dirty="0">
                <a:ln>
                  <a:noFill/>
                </a:ln>
                <a:latin typeface="Liberation Sans" pitchFamily="34"/>
                <a:ea typeface="Microsoft YaHei" pitchFamily="2"/>
                <a:cs typeface="Times New Roman" pitchFamily="18"/>
              </a:rPr>
              <a:t>2</a:t>
            </a:r>
            <a:r>
              <a:rPr lang="en-US" sz="1000" b="0" i="0" u="none" strike="noStrike" kern="1200" cap="none" dirty="0">
                <a:ln>
                  <a:noFill/>
                </a:ln>
                <a:latin typeface="Liberation Sans" pitchFamily="34"/>
                <a:ea typeface="Microsoft YaHei" pitchFamily="2"/>
                <a:cs typeface="Times New Roman" pitchFamily="18"/>
              </a:rPr>
              <a:t> L</a:t>
            </a:r>
            <a:r>
              <a:rPr lang="en-US" sz="1000" b="0" i="0" u="none" strike="noStrike" kern="1200" cap="none" baseline="26000" dirty="0">
                <a:ln>
                  <a:noFill/>
                </a:ln>
                <a:latin typeface="Liberation Sans" pitchFamily="34"/>
                <a:ea typeface="Microsoft YaHei" pitchFamily="2"/>
                <a:cs typeface="Times New Roman" pitchFamily="18"/>
              </a:rPr>
              <a:t>−1</a:t>
            </a:r>
          </a:p>
        </p:txBody>
      </p:sp>
      <p:sp>
        <p:nvSpPr>
          <p:cNvPr id="31" name="Forma livre: Forma 30">
            <a:extLst>
              <a:ext uri="{FF2B5EF4-FFF2-40B4-BE49-F238E27FC236}">
                <a16:creationId xmlns:a16="http://schemas.microsoft.com/office/drawing/2014/main" id="{A6DB7EAC-32BF-4980-A68C-C05A6B2BD5D4}"/>
              </a:ext>
            </a:extLst>
          </p:cNvPr>
          <p:cNvSpPr/>
          <p:nvPr/>
        </p:nvSpPr>
        <p:spPr>
          <a:xfrm>
            <a:off x="9105850" y="6086170"/>
            <a:ext cx="1331417" cy="674247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noFill/>
          <a:ln w="0">
            <a:solidFill>
              <a:srgbClr val="00B050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0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Mangal" pitchFamily="2"/>
            </a:endParaRP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2F8BA92F-76FC-4F83-8F2B-DCF2EE774DB0}"/>
              </a:ext>
            </a:extLst>
          </p:cNvPr>
          <p:cNvSpPr txBox="1"/>
          <p:nvPr/>
        </p:nvSpPr>
        <p:spPr>
          <a:xfrm>
            <a:off x="10430821" y="4301548"/>
            <a:ext cx="1249481" cy="533308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Ctr="0" compatLnSpc="0">
            <a:spAutoFit/>
          </a:bodyPr>
          <a:lstStyle/>
          <a:p>
            <a:pPr marL="0" marR="0" lvl="0" indent="180360" algn="ctr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000" b="0" i="0" u="none" strike="noStrike" kern="1200" cap="none" dirty="0">
                <a:ln>
                  <a:noFill/>
                </a:ln>
                <a:latin typeface="Liberation Sans" pitchFamily="34"/>
                <a:ea typeface="Microsoft YaHei" pitchFamily="2"/>
                <a:cs typeface="Times New Roman" pitchFamily="18"/>
              </a:rPr>
              <a:t>320 – 296 000    mg O</a:t>
            </a:r>
            <a:r>
              <a:rPr lang="en-US" sz="1000" b="0" i="0" u="none" strike="noStrike" kern="1200" cap="none" baseline="-26000" dirty="0">
                <a:ln>
                  <a:noFill/>
                </a:ln>
                <a:latin typeface="Liberation Sans" pitchFamily="34"/>
                <a:ea typeface="Microsoft YaHei" pitchFamily="2"/>
                <a:cs typeface="Times New Roman" pitchFamily="18"/>
              </a:rPr>
              <a:t>2</a:t>
            </a:r>
            <a:r>
              <a:rPr lang="en-US" sz="1000" b="0" i="0" u="none" strike="noStrike" kern="1200" cap="none" dirty="0">
                <a:ln>
                  <a:noFill/>
                </a:ln>
                <a:latin typeface="Liberation Sans" pitchFamily="34"/>
                <a:ea typeface="Microsoft YaHei" pitchFamily="2"/>
                <a:cs typeface="Times New Roman" pitchFamily="18"/>
              </a:rPr>
              <a:t> L</a:t>
            </a:r>
            <a:r>
              <a:rPr lang="en-US" sz="1000" b="0" i="0" u="none" strike="noStrike" kern="1200" cap="none" baseline="26000" dirty="0">
                <a:ln>
                  <a:noFill/>
                </a:ln>
                <a:latin typeface="Liberation Sans" pitchFamily="34"/>
                <a:ea typeface="Microsoft YaHei" pitchFamily="2"/>
                <a:cs typeface="Times New Roman" pitchFamily="18"/>
              </a:rPr>
              <a:t>−1</a:t>
            </a:r>
          </a:p>
        </p:txBody>
      </p:sp>
      <p:sp>
        <p:nvSpPr>
          <p:cNvPr id="33" name="Forma livre: Forma 32">
            <a:extLst>
              <a:ext uri="{FF2B5EF4-FFF2-40B4-BE49-F238E27FC236}">
                <a16:creationId xmlns:a16="http://schemas.microsoft.com/office/drawing/2014/main" id="{311275A5-619F-486D-A9D0-1BD1BE8CA43E}"/>
              </a:ext>
            </a:extLst>
          </p:cNvPr>
          <p:cNvSpPr/>
          <p:nvPr/>
        </p:nvSpPr>
        <p:spPr>
          <a:xfrm>
            <a:off x="10520434" y="4164884"/>
            <a:ext cx="1249481" cy="686296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noFill/>
          <a:ln w="0">
            <a:solidFill>
              <a:srgbClr val="00B050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0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Mangal" pitchFamily="2"/>
            </a:endParaRP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5B09AEC9-8333-4644-96C3-8A0D7EF4426A}"/>
              </a:ext>
            </a:extLst>
          </p:cNvPr>
          <p:cNvSpPr txBox="1"/>
          <p:nvPr/>
        </p:nvSpPr>
        <p:spPr>
          <a:xfrm>
            <a:off x="10418142" y="2968130"/>
            <a:ext cx="1219879" cy="290527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Ctr="0" compatLnSpc="0">
            <a:spAutoFit/>
          </a:bodyPr>
          <a:lstStyle/>
          <a:p>
            <a:pPr marL="0" marR="0" lvl="0" indent="180360" algn="just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000" b="0" i="0" u="none" strike="noStrike" kern="1200" cap="none" dirty="0">
                <a:ln>
                  <a:noFill/>
                </a:ln>
                <a:latin typeface="Liberation Sans" pitchFamily="34"/>
                <a:ea typeface="Microsoft YaHei" pitchFamily="2"/>
                <a:cs typeface="Times New Roman" pitchFamily="18"/>
              </a:rPr>
              <a:t>Polyphenols</a:t>
            </a:r>
          </a:p>
        </p:txBody>
      </p:sp>
      <p:sp>
        <p:nvSpPr>
          <p:cNvPr id="35" name="Forma livre: Forma 34">
            <a:extLst>
              <a:ext uri="{FF2B5EF4-FFF2-40B4-BE49-F238E27FC236}">
                <a16:creationId xmlns:a16="http://schemas.microsoft.com/office/drawing/2014/main" id="{30617CC5-DA2C-4D63-A71E-3ACD9BECF5F7}"/>
              </a:ext>
            </a:extLst>
          </p:cNvPr>
          <p:cNvSpPr/>
          <p:nvPr/>
        </p:nvSpPr>
        <p:spPr>
          <a:xfrm>
            <a:off x="10755031" y="2125805"/>
            <a:ext cx="999900" cy="54864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noFill/>
          <a:ln w="0">
            <a:solidFill>
              <a:srgbClr val="00B050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0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Mangal" pitchFamily="2"/>
            </a:endParaRPr>
          </a:p>
        </p:txBody>
      </p:sp>
      <p:sp>
        <p:nvSpPr>
          <p:cNvPr id="36" name="Forma livre: Forma 35">
            <a:extLst>
              <a:ext uri="{FF2B5EF4-FFF2-40B4-BE49-F238E27FC236}">
                <a16:creationId xmlns:a16="http://schemas.microsoft.com/office/drawing/2014/main" id="{5FDF3278-CB9A-491A-8E7D-4FF1DA1BB5CF}"/>
              </a:ext>
            </a:extLst>
          </p:cNvPr>
          <p:cNvSpPr/>
          <p:nvPr/>
        </p:nvSpPr>
        <p:spPr>
          <a:xfrm>
            <a:off x="10430910" y="2775811"/>
            <a:ext cx="1169605" cy="62375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noFill/>
          <a:ln w="0">
            <a:solidFill>
              <a:srgbClr val="00B050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0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Mangal" pitchFamily="2"/>
            </a:endParaRP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925614DC-828E-4E34-9500-850ED5D8D086}"/>
              </a:ext>
            </a:extLst>
          </p:cNvPr>
          <p:cNvSpPr txBox="1"/>
          <p:nvPr/>
        </p:nvSpPr>
        <p:spPr>
          <a:xfrm>
            <a:off x="10884316" y="2307124"/>
            <a:ext cx="756257" cy="238355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000" b="0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Tannins</a:t>
            </a: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82851FE7-8093-4F67-8237-A5C1EF75B444}"/>
              </a:ext>
            </a:extLst>
          </p:cNvPr>
          <p:cNvSpPr txBox="1"/>
          <p:nvPr/>
        </p:nvSpPr>
        <p:spPr>
          <a:xfrm>
            <a:off x="9697801" y="1831638"/>
            <a:ext cx="579317" cy="239280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000" b="0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Lignin</a:t>
            </a:r>
          </a:p>
        </p:txBody>
      </p:sp>
      <p:sp>
        <p:nvSpPr>
          <p:cNvPr id="39" name="Forma livre: Forma 38">
            <a:extLst>
              <a:ext uri="{FF2B5EF4-FFF2-40B4-BE49-F238E27FC236}">
                <a16:creationId xmlns:a16="http://schemas.microsoft.com/office/drawing/2014/main" id="{2BAE7412-EE3D-4B60-BA21-B77BCE93A619}"/>
              </a:ext>
            </a:extLst>
          </p:cNvPr>
          <p:cNvSpPr/>
          <p:nvPr/>
        </p:nvSpPr>
        <p:spPr>
          <a:xfrm>
            <a:off x="9495011" y="1669625"/>
            <a:ext cx="999900" cy="54864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noFill/>
          <a:ln w="0">
            <a:solidFill>
              <a:srgbClr val="00B050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0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Mangal" pitchFamily="2"/>
            </a:endParaRPr>
          </a:p>
        </p:txBody>
      </p:sp>
      <p:cxnSp>
        <p:nvCxnSpPr>
          <p:cNvPr id="40" name="Conexão reta 39">
            <a:extLst>
              <a:ext uri="{FF2B5EF4-FFF2-40B4-BE49-F238E27FC236}">
                <a16:creationId xmlns:a16="http://schemas.microsoft.com/office/drawing/2014/main" id="{95B20572-B287-4C2E-BC85-23843A4779B9}"/>
              </a:ext>
            </a:extLst>
          </p:cNvPr>
          <p:cNvCxnSpPr>
            <a:cxnSpLocks/>
            <a:endCxn id="27" idx="11"/>
          </p:cNvCxnSpPr>
          <p:nvPr/>
        </p:nvCxnSpPr>
        <p:spPr>
          <a:xfrm flipH="1">
            <a:off x="5353576" y="4494124"/>
            <a:ext cx="351441" cy="2712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xão reta 40">
            <a:extLst>
              <a:ext uri="{FF2B5EF4-FFF2-40B4-BE49-F238E27FC236}">
                <a16:creationId xmlns:a16="http://schemas.microsoft.com/office/drawing/2014/main" id="{F08D877C-1BAA-4724-AF1C-470CF9DDD1AB}"/>
              </a:ext>
            </a:extLst>
          </p:cNvPr>
          <p:cNvCxnSpPr>
            <a:cxnSpLocks/>
            <a:endCxn id="26" idx="1"/>
          </p:cNvCxnSpPr>
          <p:nvPr/>
        </p:nvCxnSpPr>
        <p:spPr>
          <a:xfrm flipH="1" flipV="1">
            <a:off x="5130461" y="4224518"/>
            <a:ext cx="574556" cy="2835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exão reta 41">
            <a:extLst>
              <a:ext uri="{FF2B5EF4-FFF2-40B4-BE49-F238E27FC236}">
                <a16:creationId xmlns:a16="http://schemas.microsoft.com/office/drawing/2014/main" id="{D3992189-2871-4E5F-8939-A0F054E5755F}"/>
              </a:ext>
            </a:extLst>
          </p:cNvPr>
          <p:cNvCxnSpPr>
            <a:cxnSpLocks/>
            <a:endCxn id="29" idx="11"/>
          </p:cNvCxnSpPr>
          <p:nvPr/>
        </p:nvCxnSpPr>
        <p:spPr>
          <a:xfrm flipH="1">
            <a:off x="6762165" y="6020528"/>
            <a:ext cx="148134" cy="2700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xão reta 42">
            <a:extLst>
              <a:ext uri="{FF2B5EF4-FFF2-40B4-BE49-F238E27FC236}">
                <a16:creationId xmlns:a16="http://schemas.microsoft.com/office/drawing/2014/main" id="{AA513222-FFE0-4286-AD91-CA624F30AAF0}"/>
              </a:ext>
            </a:extLst>
          </p:cNvPr>
          <p:cNvCxnSpPr>
            <a:stCxn id="31" idx="5"/>
          </p:cNvCxnSpPr>
          <p:nvPr/>
        </p:nvCxnSpPr>
        <p:spPr>
          <a:xfrm flipH="1" flipV="1">
            <a:off x="8967103" y="5957036"/>
            <a:ext cx="333713" cy="2278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xão reta 43">
            <a:extLst>
              <a:ext uri="{FF2B5EF4-FFF2-40B4-BE49-F238E27FC236}">
                <a16:creationId xmlns:a16="http://schemas.microsoft.com/office/drawing/2014/main" id="{12264B24-DDE4-4723-98E0-56137B0543B9}"/>
              </a:ext>
            </a:extLst>
          </p:cNvPr>
          <p:cNvCxnSpPr>
            <a:cxnSpLocks/>
            <a:stCxn id="33" idx="3"/>
          </p:cNvCxnSpPr>
          <p:nvPr/>
        </p:nvCxnSpPr>
        <p:spPr>
          <a:xfrm flipH="1" flipV="1">
            <a:off x="10071744" y="4494124"/>
            <a:ext cx="448690" cy="139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xão reta 44">
            <a:extLst>
              <a:ext uri="{FF2B5EF4-FFF2-40B4-BE49-F238E27FC236}">
                <a16:creationId xmlns:a16="http://schemas.microsoft.com/office/drawing/2014/main" id="{5FC5971A-2F1E-4C7C-BCAD-6CCDB55582C1}"/>
              </a:ext>
            </a:extLst>
          </p:cNvPr>
          <p:cNvCxnSpPr>
            <a:endCxn id="34" idx="1"/>
          </p:cNvCxnSpPr>
          <p:nvPr/>
        </p:nvCxnSpPr>
        <p:spPr>
          <a:xfrm>
            <a:off x="9763472" y="2968130"/>
            <a:ext cx="654670" cy="1452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xão reta 45">
            <a:extLst>
              <a:ext uri="{FF2B5EF4-FFF2-40B4-BE49-F238E27FC236}">
                <a16:creationId xmlns:a16="http://schemas.microsoft.com/office/drawing/2014/main" id="{181CEAD7-E16B-414B-A690-FF370E8066C3}"/>
              </a:ext>
            </a:extLst>
          </p:cNvPr>
          <p:cNvCxnSpPr>
            <a:endCxn id="35" idx="3"/>
          </p:cNvCxnSpPr>
          <p:nvPr/>
        </p:nvCxnSpPr>
        <p:spPr>
          <a:xfrm flipV="1">
            <a:off x="9772802" y="2400125"/>
            <a:ext cx="982229" cy="5396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exão reta 46">
            <a:extLst>
              <a:ext uri="{FF2B5EF4-FFF2-40B4-BE49-F238E27FC236}">
                <a16:creationId xmlns:a16="http://schemas.microsoft.com/office/drawing/2014/main" id="{2861798A-AE0E-4B12-8428-051CA51A5138}"/>
              </a:ext>
            </a:extLst>
          </p:cNvPr>
          <p:cNvCxnSpPr>
            <a:endCxn id="39" idx="2"/>
          </p:cNvCxnSpPr>
          <p:nvPr/>
        </p:nvCxnSpPr>
        <p:spPr>
          <a:xfrm flipV="1">
            <a:off x="9763472" y="2218265"/>
            <a:ext cx="231489" cy="7556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tângulo 47">
            <a:extLst>
              <a:ext uri="{FF2B5EF4-FFF2-40B4-BE49-F238E27FC236}">
                <a16:creationId xmlns:a16="http://schemas.microsoft.com/office/drawing/2014/main" id="{6604FBCE-FFD0-4FAC-A326-F46EEC9AD428}"/>
              </a:ext>
            </a:extLst>
          </p:cNvPr>
          <p:cNvSpPr/>
          <p:nvPr/>
        </p:nvSpPr>
        <p:spPr>
          <a:xfrm>
            <a:off x="287428" y="4313793"/>
            <a:ext cx="36234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/>
              <a:t>Mass balance applied to ACPB winery representing specific values, i.e., values per cubic meter of produced wine. Losses of water by evaporation were neglected [1].</a:t>
            </a:r>
            <a:endParaRPr lang="pt-PT" sz="1200" dirty="0"/>
          </a:p>
        </p:txBody>
      </p:sp>
      <p:sp>
        <p:nvSpPr>
          <p:cNvPr id="49" name="Retângulo 48">
            <a:extLst>
              <a:ext uri="{FF2B5EF4-FFF2-40B4-BE49-F238E27FC236}">
                <a16:creationId xmlns:a16="http://schemas.microsoft.com/office/drawing/2014/main" id="{22A394B2-7CBC-4317-AC30-17DEEBA4EB1B}"/>
              </a:ext>
            </a:extLst>
          </p:cNvPr>
          <p:cNvSpPr/>
          <p:nvPr/>
        </p:nvSpPr>
        <p:spPr>
          <a:xfrm>
            <a:off x="129000" y="5917182"/>
            <a:ext cx="549671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100" dirty="0"/>
              <a:t>[1] Brito, A. G., Peixoto, J., Oliveira, J. M., Oliveira, J. A., Costa, C., Nogueira, R., &amp; Rodrigues, A. (2007). Brewery and winery wastewater treatment: some focal points of design and operation. In Utilization of by-products and treatment of waste in the food industry (pp. 109-131). Springer, Boston, MA.</a:t>
            </a:r>
            <a:endParaRPr lang="pt-PT" sz="1100" dirty="0"/>
          </a:p>
        </p:txBody>
      </p:sp>
      <p:pic>
        <p:nvPicPr>
          <p:cNvPr id="50" name="Imagem 49">
            <a:extLst>
              <a:ext uri="{FF2B5EF4-FFF2-40B4-BE49-F238E27FC236}">
                <a16:creationId xmlns:a16="http://schemas.microsoft.com/office/drawing/2014/main" id="{6D8C495B-6BA1-4A09-8F45-2C8FD98749A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0094" y="1428616"/>
            <a:ext cx="4346825" cy="2840982"/>
          </a:xfrm>
          <a:prstGeom prst="rect">
            <a:avLst/>
          </a:prstGeom>
        </p:spPr>
      </p:pic>
      <p:sp>
        <p:nvSpPr>
          <p:cNvPr id="51" name="Marcador de Posição do Número do Diapositivo 3">
            <a:extLst>
              <a:ext uri="{FF2B5EF4-FFF2-40B4-BE49-F238E27FC236}">
                <a16:creationId xmlns:a16="http://schemas.microsoft.com/office/drawing/2014/main" id="{FE19CD75-68C9-4532-B4A4-285C7AA0C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0267" y="6323600"/>
            <a:ext cx="2743200" cy="365125"/>
          </a:xfrm>
        </p:spPr>
        <p:txBody>
          <a:bodyPr/>
          <a:lstStyle/>
          <a:p>
            <a:fld id="{7F922A4A-2622-4BB8-AAFB-E31D7D7122D7}" type="slidenum">
              <a:rPr lang="pt-PT" smtClean="0"/>
              <a:t>2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820688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CCBCC3D0-C0D1-4F8E-BA0C-6B01178CE8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4700850"/>
              </p:ext>
            </p:extLst>
          </p:nvPr>
        </p:nvGraphicFramePr>
        <p:xfrm>
          <a:off x="468671" y="1146002"/>
          <a:ext cx="4496619" cy="28199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22021FA7-5109-4039-A1CF-68A0A02CF4C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02509430"/>
              </p:ext>
            </p:extLst>
          </p:nvPr>
        </p:nvGraphicFramePr>
        <p:xfrm>
          <a:off x="5348748" y="738495"/>
          <a:ext cx="2742014" cy="24023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8F104166-623E-4E07-8D6A-CAC265517565}"/>
              </a:ext>
            </a:extLst>
          </p:cNvPr>
          <p:cNvGraphicFramePr/>
          <p:nvPr/>
        </p:nvGraphicFramePr>
        <p:xfrm>
          <a:off x="1" y="4271156"/>
          <a:ext cx="2713702" cy="22966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6" name="CaixaDeTexto 5">
            <a:extLst>
              <a:ext uri="{FF2B5EF4-FFF2-40B4-BE49-F238E27FC236}">
                <a16:creationId xmlns:a16="http://schemas.microsoft.com/office/drawing/2014/main" id="{5DF76BA7-410D-4FF1-BC14-3E44ADC3C694}"/>
              </a:ext>
            </a:extLst>
          </p:cNvPr>
          <p:cNvSpPr txBox="1"/>
          <p:nvPr/>
        </p:nvSpPr>
        <p:spPr>
          <a:xfrm>
            <a:off x="2793547" y="4571684"/>
            <a:ext cx="2014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Hydrogen peroxide (H</a:t>
            </a:r>
            <a:r>
              <a:rPr lang="en-US" baseline="-25000"/>
              <a:t>2</a:t>
            </a:r>
            <a:r>
              <a:rPr lang="en-US"/>
              <a:t>O</a:t>
            </a:r>
            <a:r>
              <a:rPr lang="en-US" baseline="-25000"/>
              <a:t>2</a:t>
            </a:r>
            <a:r>
              <a:rPr lang="en-US"/>
              <a:t>)</a:t>
            </a:r>
          </a:p>
        </p:txBody>
      </p:sp>
      <p:cxnSp>
        <p:nvCxnSpPr>
          <p:cNvPr id="10" name="Conexão reta 9">
            <a:extLst>
              <a:ext uri="{FF2B5EF4-FFF2-40B4-BE49-F238E27FC236}">
                <a16:creationId xmlns:a16="http://schemas.microsoft.com/office/drawing/2014/main" id="{1568227A-B0E8-4174-B34C-709713DE1B63}"/>
              </a:ext>
            </a:extLst>
          </p:cNvPr>
          <p:cNvCxnSpPr>
            <a:cxnSpLocks/>
          </p:cNvCxnSpPr>
          <p:nvPr/>
        </p:nvCxnSpPr>
        <p:spPr>
          <a:xfrm>
            <a:off x="3490452" y="1730477"/>
            <a:ext cx="2126577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7" name="Conexão reta 16">
            <a:extLst>
              <a:ext uri="{FF2B5EF4-FFF2-40B4-BE49-F238E27FC236}">
                <a16:creationId xmlns:a16="http://schemas.microsoft.com/office/drawing/2014/main" id="{4DA0854E-BF73-46AE-A687-B6D2FC751A0D}"/>
              </a:ext>
            </a:extLst>
          </p:cNvPr>
          <p:cNvCxnSpPr>
            <a:cxnSpLocks/>
          </p:cNvCxnSpPr>
          <p:nvPr/>
        </p:nvCxnSpPr>
        <p:spPr>
          <a:xfrm>
            <a:off x="1435510" y="3824748"/>
            <a:ext cx="0" cy="446408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0" name="Conexão reta 19">
            <a:extLst>
              <a:ext uri="{FF2B5EF4-FFF2-40B4-BE49-F238E27FC236}">
                <a16:creationId xmlns:a16="http://schemas.microsoft.com/office/drawing/2014/main" id="{317E5579-6163-498C-8200-E8EFF0474DA2}"/>
              </a:ext>
            </a:extLst>
          </p:cNvPr>
          <p:cNvCxnSpPr/>
          <p:nvPr/>
        </p:nvCxnSpPr>
        <p:spPr>
          <a:xfrm>
            <a:off x="3800761" y="3824748"/>
            <a:ext cx="0" cy="865239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1" name="Imagem 20">
            <a:extLst>
              <a:ext uri="{FF2B5EF4-FFF2-40B4-BE49-F238E27FC236}">
                <a16:creationId xmlns:a16="http://schemas.microsoft.com/office/drawing/2014/main" id="{E623992B-C790-4F28-B16F-8C761D5A9CC7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39436" t="10322" r="22258" b="55770"/>
          <a:stretch/>
        </p:blipFill>
        <p:spPr>
          <a:xfrm>
            <a:off x="7974749" y="1146002"/>
            <a:ext cx="4150197" cy="2066451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4C6E2875-2825-4463-B632-EE94B6A86025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42142" t="12760" r="24193" b="59372"/>
          <a:stretch/>
        </p:blipFill>
        <p:spPr>
          <a:xfrm>
            <a:off x="8061268" y="3140832"/>
            <a:ext cx="4091026" cy="1905022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961E6A89-9319-4DCD-8259-3242BEAA4971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29435" t="16711" r="10483" b="31613"/>
          <a:stretch/>
        </p:blipFill>
        <p:spPr>
          <a:xfrm>
            <a:off x="8061267" y="4891919"/>
            <a:ext cx="4063679" cy="1966081"/>
          </a:xfrm>
          <a:prstGeom prst="rect">
            <a:avLst/>
          </a:prstGeom>
        </p:spPr>
      </p:pic>
      <p:grpSp>
        <p:nvGrpSpPr>
          <p:cNvPr id="15" name="Agrupar 14">
            <a:extLst>
              <a:ext uri="{FF2B5EF4-FFF2-40B4-BE49-F238E27FC236}">
                <a16:creationId xmlns:a16="http://schemas.microsoft.com/office/drawing/2014/main" id="{D3133AA0-EEEA-4255-8574-EE260A21C055}"/>
              </a:ext>
            </a:extLst>
          </p:cNvPr>
          <p:cNvGrpSpPr/>
          <p:nvPr/>
        </p:nvGrpSpPr>
        <p:grpSpPr>
          <a:xfrm>
            <a:off x="0" y="0"/>
            <a:ext cx="11990535" cy="628459"/>
            <a:chOff x="0" y="0"/>
            <a:chExt cx="11990535" cy="628459"/>
          </a:xfrm>
        </p:grpSpPr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C3B5E5C4-08D0-4BCE-8696-9D2F327E2073}"/>
                </a:ext>
              </a:extLst>
            </p:cNvPr>
            <p:cNvSpPr txBox="1"/>
            <p:nvPr/>
          </p:nvSpPr>
          <p:spPr>
            <a:xfrm>
              <a:off x="0" y="0"/>
              <a:ext cx="13522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Introduction</a:t>
              </a:r>
            </a:p>
          </p:txBody>
        </p:sp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8" name="Modelo 3D 17">
                  <a:extLst>
                    <a:ext uri="{FF2B5EF4-FFF2-40B4-BE49-F238E27FC236}">
                      <a16:creationId xmlns:a16="http://schemas.microsoft.com/office/drawing/2014/main" id="{DC500625-C6EA-42F9-B818-9BE8E3E9B147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311496173"/>
                    </p:ext>
                  </p:extLst>
                </p:nvPr>
              </p:nvGraphicFramePr>
              <p:xfrm>
                <a:off x="87685" y="369332"/>
                <a:ext cx="478976" cy="259127"/>
              </p:xfrm>
              <a:graphic>
                <a:graphicData uri="http://schemas.microsoft.com/office/drawing/2017/model3d">
                  <am3d:model3d r:embed="rId20">
                    <am3d:spPr>
                      <a:xfrm>
                        <a:off x="0" y="0"/>
                        <a:ext cx="478976" cy="259127"/>
                      </a:xfrm>
                      <a:prstGeom prst="rect">
                        <a:avLst/>
                      </a:prstGeom>
                    </am3d:spPr>
                    <am3d:camera>
                      <am3d:pos x="0" y="0" z="68301517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6867034" d="1000000"/>
                      <am3d:preTrans dx="55875589" dy="-32107483" dz="-4944603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21"/>
                    </am3d:raster>
                    <am3d:objViewport viewportSz="70547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8" name="Modelo 3D 17">
                  <a:extLst>
                    <a:ext uri="{FF2B5EF4-FFF2-40B4-BE49-F238E27FC236}">
                      <a16:creationId xmlns:a16="http://schemas.microsoft.com/office/drawing/2014/main" id="{DC500625-C6EA-42F9-B818-9BE8E3E9B147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87685" y="369332"/>
                  <a:ext cx="478976" cy="25912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9" name="Modelo 3D 18">
                  <a:extLst>
                    <a:ext uri="{FF2B5EF4-FFF2-40B4-BE49-F238E27FC236}">
                      <a16:creationId xmlns:a16="http://schemas.microsoft.com/office/drawing/2014/main" id="{666F0C07-0602-4597-B6D9-98F0C0C4D12C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126301341"/>
                    </p:ext>
                  </p:extLst>
                </p:nvPr>
              </p:nvGraphicFramePr>
              <p:xfrm>
                <a:off x="11511559" y="369312"/>
                <a:ext cx="478976" cy="259147"/>
              </p:xfrm>
              <a:graphic>
                <a:graphicData uri="http://schemas.microsoft.com/office/drawing/2017/model3d">
                  <am3d:model3d r:embed="rId22">
                    <am3d:spPr>
                      <a:xfrm>
                        <a:off x="0" y="0"/>
                        <a:ext cx="478976" cy="259147"/>
                      </a:xfrm>
                      <a:prstGeom prst="rect">
                        <a:avLst/>
                      </a:prstGeom>
                    </am3d:spPr>
                    <am3d:camera>
                      <am3d:pos x="0" y="0" z="68353972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6871160" d="1000000"/>
                      <am3d:preTrans dx="-41401235" dy="-29230737" dz="-49475744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23"/>
                    </am3d:raster>
                    <am3d:objViewport viewportSz="705524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9" name="Modelo 3D 18">
                  <a:extLst>
                    <a:ext uri="{FF2B5EF4-FFF2-40B4-BE49-F238E27FC236}">
                      <a16:creationId xmlns:a16="http://schemas.microsoft.com/office/drawing/2014/main" id="{666F0C07-0602-4597-B6D9-98F0C0C4D12C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1511559" y="369312"/>
                  <a:ext cx="478976" cy="259147"/>
                </a:xfrm>
                <a:prstGeom prst="rect">
                  <a:avLst/>
                </a:prstGeom>
              </p:spPr>
            </p:pic>
          </mc:Fallback>
        </mc:AlternateContent>
        <p:cxnSp>
          <p:nvCxnSpPr>
            <p:cNvPr id="24" name="Conexão reta 23">
              <a:extLst>
                <a:ext uri="{FF2B5EF4-FFF2-40B4-BE49-F238E27FC236}">
                  <a16:creationId xmlns:a16="http://schemas.microsoft.com/office/drawing/2014/main" id="{369398E4-8EBA-4A6B-BDD6-8EB38F9CD182}"/>
                </a:ext>
              </a:extLst>
            </p:cNvPr>
            <p:cNvCxnSpPr>
              <a:endCxn id="19" idx="1"/>
            </p:cNvCxnSpPr>
            <p:nvPr/>
          </p:nvCxnSpPr>
          <p:spPr>
            <a:xfrm>
              <a:off x="482321" y="498885"/>
              <a:ext cx="11029238" cy="1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25" name="Agrupar 24">
            <a:extLst>
              <a:ext uri="{FF2B5EF4-FFF2-40B4-BE49-F238E27FC236}">
                <a16:creationId xmlns:a16="http://schemas.microsoft.com/office/drawing/2014/main" id="{04521F41-F8CD-4C93-98E6-10977510FEA0}"/>
              </a:ext>
            </a:extLst>
          </p:cNvPr>
          <p:cNvGrpSpPr/>
          <p:nvPr/>
        </p:nvGrpSpPr>
        <p:grpSpPr>
          <a:xfrm>
            <a:off x="5416560" y="3824748"/>
            <a:ext cx="1803331" cy="933685"/>
            <a:chOff x="2466169" y="1627833"/>
            <a:chExt cx="1803331" cy="933685"/>
          </a:xfrm>
          <a:scene3d>
            <a:camera prst="orthographicFront"/>
            <a:lightRig rig="flat" dir="t"/>
          </a:scene3d>
        </p:grpSpPr>
        <p:sp>
          <p:nvSpPr>
            <p:cNvPr id="26" name="Retângulo 25">
              <a:extLst>
                <a:ext uri="{FF2B5EF4-FFF2-40B4-BE49-F238E27FC236}">
                  <a16:creationId xmlns:a16="http://schemas.microsoft.com/office/drawing/2014/main" id="{EF6AD611-69BE-4715-956E-65AB7C1C107E}"/>
                </a:ext>
              </a:extLst>
            </p:cNvPr>
            <p:cNvSpPr/>
            <p:nvPr/>
          </p:nvSpPr>
          <p:spPr>
            <a:xfrm>
              <a:off x="2466169" y="1627833"/>
              <a:ext cx="1803331" cy="933685"/>
            </a:xfrm>
            <a:prstGeom prst="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hueOff val="0"/>
                <a:satOff val="0"/>
                <a:lumOff val="0"/>
                <a:alphaOff val="0"/>
              </a:schemeClr>
            </a:fillRef>
            <a:effectRef idx="1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id="{21F26A4D-4C87-487E-9937-B94183258FDB}"/>
                </a:ext>
              </a:extLst>
            </p:cNvPr>
            <p:cNvSpPr txBox="1"/>
            <p:nvPr/>
          </p:nvSpPr>
          <p:spPr>
            <a:xfrm>
              <a:off x="2466169" y="1627833"/>
              <a:ext cx="1803331" cy="93368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875" tIns="15875" rIns="15875" bIns="131753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500" dirty="0"/>
                <a:t>Chelating agents</a:t>
              </a:r>
              <a:endParaRPr lang="en-US" sz="2500" kern="1200" noProof="0" dirty="0"/>
            </a:p>
          </p:txBody>
        </p:sp>
      </p:grpSp>
      <p:graphicFrame>
        <p:nvGraphicFramePr>
          <p:cNvPr id="28" name="Diagrama 27">
            <a:extLst>
              <a:ext uri="{FF2B5EF4-FFF2-40B4-BE49-F238E27FC236}">
                <a16:creationId xmlns:a16="http://schemas.microsoft.com/office/drawing/2014/main" id="{6736EF6E-E724-4D7E-BBFD-C3F0F8C6A2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74937233"/>
              </p:ext>
            </p:extLst>
          </p:nvPr>
        </p:nvGraphicFramePr>
        <p:xfrm>
          <a:off x="5241593" y="5308543"/>
          <a:ext cx="2153264" cy="1487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4" r:lo="rId25" r:qs="rId26" r:cs="rId27"/>
          </a:graphicData>
        </a:graphic>
      </p:graphicFrame>
      <p:cxnSp>
        <p:nvCxnSpPr>
          <p:cNvPr id="11" name="Conexão reta 10">
            <a:extLst>
              <a:ext uri="{FF2B5EF4-FFF2-40B4-BE49-F238E27FC236}">
                <a16:creationId xmlns:a16="http://schemas.microsoft.com/office/drawing/2014/main" id="{AA23180C-11AD-46FB-A8D3-20F65D41F39A}"/>
              </a:ext>
            </a:extLst>
          </p:cNvPr>
          <p:cNvCxnSpPr>
            <a:stCxn id="27" idx="2"/>
            <a:endCxn id="28" idx="0"/>
          </p:cNvCxnSpPr>
          <p:nvPr/>
        </p:nvCxnSpPr>
        <p:spPr>
          <a:xfrm flipH="1">
            <a:off x="6318225" y="4758433"/>
            <a:ext cx="1" cy="5501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onexão reta 28">
            <a:extLst>
              <a:ext uri="{FF2B5EF4-FFF2-40B4-BE49-F238E27FC236}">
                <a16:creationId xmlns:a16="http://schemas.microsoft.com/office/drawing/2014/main" id="{22078C4C-FF42-4711-BE73-F3597A80C852}"/>
              </a:ext>
            </a:extLst>
          </p:cNvPr>
          <p:cNvCxnSpPr/>
          <p:nvPr/>
        </p:nvCxnSpPr>
        <p:spPr>
          <a:xfrm>
            <a:off x="2632668" y="2662813"/>
            <a:ext cx="2783892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1" name="Conexão reta 30">
            <a:extLst>
              <a:ext uri="{FF2B5EF4-FFF2-40B4-BE49-F238E27FC236}">
                <a16:creationId xmlns:a16="http://schemas.microsoft.com/office/drawing/2014/main" id="{DF3B3339-1A85-4042-A8FC-46758599ABF7}"/>
              </a:ext>
            </a:extLst>
          </p:cNvPr>
          <p:cNvCxnSpPr/>
          <p:nvPr/>
        </p:nvCxnSpPr>
        <p:spPr>
          <a:xfrm>
            <a:off x="5416560" y="2662813"/>
            <a:ext cx="0" cy="116193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Marcador de Posição do Número do Diapositivo 1">
            <a:extLst>
              <a:ext uri="{FF2B5EF4-FFF2-40B4-BE49-F238E27FC236}">
                <a16:creationId xmlns:a16="http://schemas.microsoft.com/office/drawing/2014/main" id="{2F3BD770-1A2E-4032-ADFB-4BFEE1FC1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17DE4-AB89-4ADB-9CED-FB08DCD09470}" type="slidenum">
              <a:rPr lang="pt-PT" smtClean="0"/>
              <a:t>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451481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B5466C2B-7E0E-45AC-B426-C9A4719EA865}"/>
              </a:ext>
            </a:extLst>
          </p:cNvPr>
          <p:cNvGrpSpPr/>
          <p:nvPr/>
        </p:nvGrpSpPr>
        <p:grpSpPr>
          <a:xfrm>
            <a:off x="0" y="0"/>
            <a:ext cx="11990535" cy="628459"/>
            <a:chOff x="0" y="0"/>
            <a:chExt cx="11990535" cy="628459"/>
          </a:xfrm>
        </p:grpSpPr>
        <p:sp>
          <p:nvSpPr>
            <p:cNvPr id="3" name="CaixaDeTexto 2">
              <a:extLst>
                <a:ext uri="{FF2B5EF4-FFF2-40B4-BE49-F238E27FC236}">
                  <a16:creationId xmlns:a16="http://schemas.microsoft.com/office/drawing/2014/main" id="{67498D04-2D55-4397-B06C-5E2FED7F8842}"/>
                </a:ext>
              </a:extLst>
            </p:cNvPr>
            <p:cNvSpPr txBox="1"/>
            <p:nvPr/>
          </p:nvSpPr>
          <p:spPr>
            <a:xfrm>
              <a:off x="0" y="0"/>
              <a:ext cx="11634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Objectives</a:t>
              </a:r>
            </a:p>
          </p:txBody>
        </p:sp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4" name="Modelo 3D 3">
                  <a:extLst>
                    <a:ext uri="{FF2B5EF4-FFF2-40B4-BE49-F238E27FC236}">
                      <a16:creationId xmlns:a16="http://schemas.microsoft.com/office/drawing/2014/main" id="{E5D49FF8-0D4D-4FC5-803D-545DCFF317BA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772569245"/>
                    </p:ext>
                  </p:extLst>
                </p:nvPr>
              </p:nvGraphicFramePr>
              <p:xfrm>
                <a:off x="87685" y="369332"/>
                <a:ext cx="478976" cy="259127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478976" cy="259127"/>
                      </a:xfrm>
                      <a:prstGeom prst="rect">
                        <a:avLst/>
                      </a:prstGeom>
                    </am3d:spPr>
                    <am3d:camera>
                      <am3d:pos x="0" y="0" z="68301517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6867034" d="1000000"/>
                      <am3d:preTrans dx="55875589" dy="-32107483" dz="-4944603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3"/>
                    </am3d:raster>
                    <am3d:objViewport viewportSz="70547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4" name="Modelo 3D 3">
                  <a:extLst>
                    <a:ext uri="{FF2B5EF4-FFF2-40B4-BE49-F238E27FC236}">
                      <a16:creationId xmlns:a16="http://schemas.microsoft.com/office/drawing/2014/main" id="{E5D49FF8-0D4D-4FC5-803D-545DCFF317BA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87685" y="369332"/>
                  <a:ext cx="478976" cy="25912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5" name="Modelo 3D 4">
                  <a:extLst>
                    <a:ext uri="{FF2B5EF4-FFF2-40B4-BE49-F238E27FC236}">
                      <a16:creationId xmlns:a16="http://schemas.microsoft.com/office/drawing/2014/main" id="{E79035F2-3D7F-42DC-93CF-3E70CF9072EA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150811155"/>
                    </p:ext>
                  </p:extLst>
                </p:nvPr>
              </p:nvGraphicFramePr>
              <p:xfrm>
                <a:off x="11511559" y="369312"/>
                <a:ext cx="478976" cy="259147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78976" cy="259147"/>
                      </a:xfrm>
                      <a:prstGeom prst="rect">
                        <a:avLst/>
                      </a:prstGeom>
                    </am3d:spPr>
                    <am3d:camera>
                      <am3d:pos x="0" y="0" z="68353972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6871160" d="1000000"/>
                      <am3d:preTrans dx="-41401235" dy="-29230737" dz="-49475744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5"/>
                    </am3d:raster>
                    <am3d:objViewport viewportSz="705524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5" name="Modelo 3D 4">
                  <a:extLst>
                    <a:ext uri="{FF2B5EF4-FFF2-40B4-BE49-F238E27FC236}">
                      <a16:creationId xmlns:a16="http://schemas.microsoft.com/office/drawing/2014/main" id="{E79035F2-3D7F-42DC-93CF-3E70CF9072EA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1511559" y="369312"/>
                  <a:ext cx="478976" cy="259147"/>
                </a:xfrm>
                <a:prstGeom prst="rect">
                  <a:avLst/>
                </a:prstGeom>
              </p:spPr>
            </p:pic>
          </mc:Fallback>
        </mc:AlternateContent>
        <p:cxnSp>
          <p:nvCxnSpPr>
            <p:cNvPr id="6" name="Conexão reta 5">
              <a:extLst>
                <a:ext uri="{FF2B5EF4-FFF2-40B4-BE49-F238E27FC236}">
                  <a16:creationId xmlns:a16="http://schemas.microsoft.com/office/drawing/2014/main" id="{410412C9-C450-465C-9115-B80C9CC8B2A4}"/>
                </a:ext>
              </a:extLst>
            </p:cNvPr>
            <p:cNvCxnSpPr>
              <a:endCxn id="5" idx="1"/>
            </p:cNvCxnSpPr>
            <p:nvPr/>
          </p:nvCxnSpPr>
          <p:spPr>
            <a:xfrm>
              <a:off x="482321" y="498885"/>
              <a:ext cx="11029238" cy="1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9C5F1206-A70C-4560-95F1-2F400DB1D4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94789106"/>
              </p:ext>
            </p:extLst>
          </p:nvPr>
        </p:nvGraphicFramePr>
        <p:xfrm>
          <a:off x="482321" y="1497205"/>
          <a:ext cx="11173767" cy="47506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8" name="CaixaDeTexto 7">
            <a:extLst>
              <a:ext uri="{FF2B5EF4-FFF2-40B4-BE49-F238E27FC236}">
                <a16:creationId xmlns:a16="http://schemas.microsoft.com/office/drawing/2014/main" id="{D05AE5BC-C366-407F-AD46-68CD3FF5105F}"/>
              </a:ext>
            </a:extLst>
          </p:cNvPr>
          <p:cNvSpPr txBox="1"/>
          <p:nvPr/>
        </p:nvSpPr>
        <p:spPr>
          <a:xfrm>
            <a:off x="301450" y="778110"/>
            <a:ext cx="2292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The aim of this work is</a:t>
            </a:r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A50E3BF4-FA1E-4462-A8CB-4801E492C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17DE4-AB89-4ADB-9CED-FB08DCD09470}" type="slidenum">
              <a:rPr lang="pt-PT" smtClean="0"/>
              <a:t>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596422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443A891C-D304-4000-8B30-5476541C5114}"/>
              </a:ext>
            </a:extLst>
          </p:cNvPr>
          <p:cNvGrpSpPr/>
          <p:nvPr/>
        </p:nvGrpSpPr>
        <p:grpSpPr>
          <a:xfrm>
            <a:off x="0" y="0"/>
            <a:ext cx="11990535" cy="628459"/>
            <a:chOff x="0" y="0"/>
            <a:chExt cx="11990535" cy="628459"/>
          </a:xfrm>
        </p:grpSpPr>
        <p:sp>
          <p:nvSpPr>
            <p:cNvPr id="3" name="CaixaDeTexto 2">
              <a:extLst>
                <a:ext uri="{FF2B5EF4-FFF2-40B4-BE49-F238E27FC236}">
                  <a16:creationId xmlns:a16="http://schemas.microsoft.com/office/drawing/2014/main" id="{E6421745-FD90-4EFA-84F4-63387C50CF04}"/>
                </a:ext>
              </a:extLst>
            </p:cNvPr>
            <p:cNvSpPr txBox="1"/>
            <p:nvPr/>
          </p:nvSpPr>
          <p:spPr>
            <a:xfrm>
              <a:off x="0" y="0"/>
              <a:ext cx="22675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Material and methods</a:t>
              </a:r>
            </a:p>
          </p:txBody>
        </p:sp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4" name="Modelo 3D 3">
                  <a:extLst>
                    <a:ext uri="{FF2B5EF4-FFF2-40B4-BE49-F238E27FC236}">
                      <a16:creationId xmlns:a16="http://schemas.microsoft.com/office/drawing/2014/main" id="{FB52E407-8036-4A6B-8080-38FAC5453279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627526004"/>
                    </p:ext>
                  </p:extLst>
                </p:nvPr>
              </p:nvGraphicFramePr>
              <p:xfrm>
                <a:off x="87685" y="369332"/>
                <a:ext cx="478976" cy="259127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478976" cy="259127"/>
                      </a:xfrm>
                      <a:prstGeom prst="rect">
                        <a:avLst/>
                      </a:prstGeom>
                    </am3d:spPr>
                    <am3d:camera>
                      <am3d:pos x="0" y="0" z="68301517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6867034" d="1000000"/>
                      <am3d:preTrans dx="55875589" dy="-32107483" dz="-4944603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3"/>
                    </am3d:raster>
                    <am3d:objViewport viewportSz="70547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4" name="Modelo 3D 3">
                  <a:extLst>
                    <a:ext uri="{FF2B5EF4-FFF2-40B4-BE49-F238E27FC236}">
                      <a16:creationId xmlns:a16="http://schemas.microsoft.com/office/drawing/2014/main" id="{FB52E407-8036-4A6B-8080-38FAC5453279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87685" y="369332"/>
                  <a:ext cx="478976" cy="25912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5" name="Modelo 3D 4">
                  <a:extLst>
                    <a:ext uri="{FF2B5EF4-FFF2-40B4-BE49-F238E27FC236}">
                      <a16:creationId xmlns:a16="http://schemas.microsoft.com/office/drawing/2014/main" id="{BD7D8A8C-5D33-4D7C-BBF5-2D8C04EFE5A7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639883966"/>
                    </p:ext>
                  </p:extLst>
                </p:nvPr>
              </p:nvGraphicFramePr>
              <p:xfrm>
                <a:off x="11511559" y="369312"/>
                <a:ext cx="478976" cy="259147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78976" cy="259147"/>
                      </a:xfrm>
                      <a:prstGeom prst="rect">
                        <a:avLst/>
                      </a:prstGeom>
                    </am3d:spPr>
                    <am3d:camera>
                      <am3d:pos x="0" y="0" z="68353972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6871160" d="1000000"/>
                      <am3d:preTrans dx="-41401235" dy="-29230737" dz="-49475744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5"/>
                    </am3d:raster>
                    <am3d:objViewport viewportSz="705524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5" name="Modelo 3D 4">
                  <a:extLst>
                    <a:ext uri="{FF2B5EF4-FFF2-40B4-BE49-F238E27FC236}">
                      <a16:creationId xmlns:a16="http://schemas.microsoft.com/office/drawing/2014/main" id="{BD7D8A8C-5D33-4D7C-BBF5-2D8C04EFE5A7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1511559" y="369312"/>
                  <a:ext cx="478976" cy="259147"/>
                </a:xfrm>
                <a:prstGeom prst="rect">
                  <a:avLst/>
                </a:prstGeom>
              </p:spPr>
            </p:pic>
          </mc:Fallback>
        </mc:AlternateContent>
        <p:cxnSp>
          <p:nvCxnSpPr>
            <p:cNvPr id="6" name="Conexão reta 5">
              <a:extLst>
                <a:ext uri="{FF2B5EF4-FFF2-40B4-BE49-F238E27FC236}">
                  <a16:creationId xmlns:a16="http://schemas.microsoft.com/office/drawing/2014/main" id="{B0E0CA56-F9AF-4DC4-8CD3-1CCF7844670C}"/>
                </a:ext>
              </a:extLst>
            </p:cNvPr>
            <p:cNvCxnSpPr>
              <a:endCxn id="5" idx="1"/>
            </p:cNvCxnSpPr>
            <p:nvPr/>
          </p:nvCxnSpPr>
          <p:spPr>
            <a:xfrm>
              <a:off x="482321" y="498885"/>
              <a:ext cx="11029238" cy="1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CAA73D26-BBF4-4400-95EB-E9EE4E2B61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1366578"/>
              </p:ext>
            </p:extLst>
          </p:nvPr>
        </p:nvGraphicFramePr>
        <p:xfrm>
          <a:off x="90949" y="1839897"/>
          <a:ext cx="6005051" cy="2967990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3601830">
                  <a:extLst>
                    <a:ext uri="{9D8B030D-6E8A-4147-A177-3AD203B41FA5}">
                      <a16:colId xmlns:a16="http://schemas.microsoft.com/office/drawing/2014/main" val="2693429915"/>
                    </a:ext>
                  </a:extLst>
                </a:gridCol>
                <a:gridCol w="1429827">
                  <a:extLst>
                    <a:ext uri="{9D8B030D-6E8A-4147-A177-3AD203B41FA5}">
                      <a16:colId xmlns:a16="http://schemas.microsoft.com/office/drawing/2014/main" val="3024021254"/>
                    </a:ext>
                  </a:extLst>
                </a:gridCol>
                <a:gridCol w="973394">
                  <a:extLst>
                    <a:ext uri="{9D8B030D-6E8A-4147-A177-3AD203B41FA5}">
                      <a16:colId xmlns:a16="http://schemas.microsoft.com/office/drawing/2014/main" val="202580873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Parameters</a:t>
                      </a:r>
                      <a:endParaRPr lang="pt-P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Portuguese Law Decree nº 236/98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WW</a:t>
                      </a:r>
                      <a:endParaRPr lang="pt-P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920011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pH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6.0-9.0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4.0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550379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Biochemical Oxygen Demand - BOD</a:t>
                      </a:r>
                      <a:r>
                        <a:rPr lang="en-US" sz="1000" baseline="-25000">
                          <a:effectLst/>
                        </a:rPr>
                        <a:t>5</a:t>
                      </a:r>
                      <a:r>
                        <a:rPr lang="en-US" sz="1000">
                          <a:effectLst/>
                        </a:rPr>
                        <a:t> (mg O</a:t>
                      </a:r>
                      <a:r>
                        <a:rPr lang="en-US" sz="1000" baseline="-25000">
                          <a:effectLst/>
                        </a:rPr>
                        <a:t>2</a:t>
                      </a:r>
                      <a:r>
                        <a:rPr lang="en-US" sz="1000">
                          <a:effectLst/>
                        </a:rPr>
                        <a:t>/L)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40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550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37359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Chemical Oxygen Demand - COD (mg O</a:t>
                      </a:r>
                      <a:r>
                        <a:rPr lang="en-US" sz="1000" baseline="-25000">
                          <a:effectLst/>
                        </a:rPr>
                        <a:t>2</a:t>
                      </a:r>
                      <a:r>
                        <a:rPr lang="en-US" sz="1000">
                          <a:effectLst/>
                        </a:rPr>
                        <a:t>/L)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150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2145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73297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Biodegradability – BOD</a:t>
                      </a:r>
                      <a:r>
                        <a:rPr lang="en-US" sz="1000" baseline="-25000">
                          <a:effectLst/>
                        </a:rPr>
                        <a:t>5</a:t>
                      </a:r>
                      <a:r>
                        <a:rPr lang="en-US" sz="1000">
                          <a:effectLst/>
                        </a:rPr>
                        <a:t>/COD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0.26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913051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Total Organic Carbon – TOC (mg C/L)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400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962853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Turbidity (NTU)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296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978371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Total suspended solids – TSS (mg/L)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60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750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503449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Electrical conductivity (μS/cm)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62.5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287652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Total polyphenols (mg gallic acid/L)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0.5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22.6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261918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Iron (mg/L)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2.0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0.05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285716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Aluminium (mg/L)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10.0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100657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Cobalt (mg/L)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0.00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843658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Manganese (mg/L)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2.0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875543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Potassium (mg/L)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20.5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722484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Calcium (mg/L)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1.07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454541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Magnesium (mg/L)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0.51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660261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Sodium (mg/L)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pt-P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0.19</a:t>
                      </a:r>
                      <a:endParaRPr lang="pt-P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59613749"/>
                  </a:ext>
                </a:extLst>
              </a:tr>
            </a:tbl>
          </a:graphicData>
        </a:graphic>
      </p:graphicFrame>
      <p:sp>
        <p:nvSpPr>
          <p:cNvPr id="9" name="Retângulo 8">
            <a:extLst>
              <a:ext uri="{FF2B5EF4-FFF2-40B4-BE49-F238E27FC236}">
                <a16:creationId xmlns:a16="http://schemas.microsoft.com/office/drawing/2014/main" id="{83FE6117-E62A-4B11-8BE3-2DD4A156710A}"/>
              </a:ext>
            </a:extLst>
          </p:cNvPr>
          <p:cNvSpPr/>
          <p:nvPr/>
        </p:nvSpPr>
        <p:spPr>
          <a:xfrm>
            <a:off x="87685" y="649418"/>
            <a:ext cx="49568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Winery wastewater characterization</a:t>
            </a:r>
            <a:endParaRPr lang="pt-PT" sz="2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24AB8F58-46EF-4116-B128-D6D90C218853}"/>
              </a:ext>
            </a:extLst>
          </p:cNvPr>
          <p:cNvSpPr txBox="1"/>
          <p:nvPr/>
        </p:nvSpPr>
        <p:spPr>
          <a:xfrm>
            <a:off x="90949" y="1470565"/>
            <a:ext cx="44249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400" dirty="0" err="1"/>
              <a:t>Main</a:t>
            </a:r>
            <a:r>
              <a:rPr lang="pt-PT" sz="1400" dirty="0"/>
              <a:t> </a:t>
            </a:r>
            <a:r>
              <a:rPr lang="pt-PT" sz="1400" dirty="0" err="1"/>
              <a:t>chemical</a:t>
            </a:r>
            <a:r>
              <a:rPr lang="pt-PT" sz="1400" dirty="0"/>
              <a:t> </a:t>
            </a:r>
            <a:r>
              <a:rPr lang="pt-PT" sz="1400" dirty="0" err="1"/>
              <a:t>characteristics</a:t>
            </a:r>
            <a:r>
              <a:rPr lang="pt-PT" sz="1400" dirty="0"/>
              <a:t> </a:t>
            </a:r>
            <a:r>
              <a:rPr lang="pt-PT" sz="1400" dirty="0" err="1"/>
              <a:t>of</a:t>
            </a:r>
            <a:r>
              <a:rPr lang="pt-PT" sz="1400" dirty="0"/>
              <a:t> </a:t>
            </a:r>
            <a:r>
              <a:rPr lang="pt-PT" sz="1400" dirty="0" err="1"/>
              <a:t>winery</a:t>
            </a:r>
            <a:r>
              <a:rPr lang="pt-PT" sz="1400" dirty="0"/>
              <a:t> </a:t>
            </a:r>
            <a:r>
              <a:rPr lang="pt-PT" sz="1400" dirty="0" err="1"/>
              <a:t>wastewater</a:t>
            </a:r>
            <a:r>
              <a:rPr lang="pt-PT" sz="1400" dirty="0"/>
              <a:t> (WW)</a:t>
            </a:r>
          </a:p>
        </p:txBody>
      </p:sp>
      <p:sp>
        <p:nvSpPr>
          <p:cNvPr id="11" name="Seta: Para a Direita 10">
            <a:extLst>
              <a:ext uri="{FF2B5EF4-FFF2-40B4-BE49-F238E27FC236}">
                <a16:creationId xmlns:a16="http://schemas.microsoft.com/office/drawing/2014/main" id="{9FAE2BD4-5DED-433C-85E1-569DC6E6042E}"/>
              </a:ext>
            </a:extLst>
          </p:cNvPr>
          <p:cNvSpPr/>
          <p:nvPr/>
        </p:nvSpPr>
        <p:spPr>
          <a:xfrm>
            <a:off x="6263149" y="3156155"/>
            <a:ext cx="973394" cy="422787"/>
          </a:xfrm>
          <a:prstGeom prst="righ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144C0DC7-317D-455D-848E-DE044DC633CD}"/>
              </a:ext>
            </a:extLst>
          </p:cNvPr>
          <p:cNvSpPr txBox="1"/>
          <p:nvPr/>
        </p:nvSpPr>
        <p:spPr>
          <a:xfrm>
            <a:off x="7236543" y="1054817"/>
            <a:ext cx="4123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Winery wastewater collection and storage</a:t>
            </a:r>
          </a:p>
        </p:txBody>
      </p:sp>
      <p:pic>
        <p:nvPicPr>
          <p:cNvPr id="13" name="Imagem 12" descr="Uma imagem com chávena, mesa, interior, água&#10;&#10;Descrição gerada automaticamente">
            <a:extLst>
              <a:ext uri="{FF2B5EF4-FFF2-40B4-BE49-F238E27FC236}">
                <a16:creationId xmlns:a16="http://schemas.microsoft.com/office/drawing/2014/main" id="{3EA6482E-8D63-4E2D-8FEA-1F1F8F80A6A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05" r="69032" b="36057"/>
          <a:stretch/>
        </p:blipFill>
        <p:spPr>
          <a:xfrm>
            <a:off x="648930" y="4938583"/>
            <a:ext cx="1579016" cy="1787357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957DE8C7-8228-43B5-8F6E-D87C4F56B8D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6230" r="26406"/>
          <a:stretch/>
        </p:blipFill>
        <p:spPr>
          <a:xfrm>
            <a:off x="7324140" y="2073224"/>
            <a:ext cx="1284315" cy="2711552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8C167DDB-6FF9-422C-ABBB-0BB0A642CA04}"/>
              </a:ext>
            </a:extLst>
          </p:cNvPr>
          <p:cNvSpPr txBox="1"/>
          <p:nvPr/>
        </p:nvSpPr>
        <p:spPr>
          <a:xfrm>
            <a:off x="2303413" y="5502567"/>
            <a:ext cx="2362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Winery wastewater used in this work</a:t>
            </a:r>
          </a:p>
        </p:txBody>
      </p:sp>
      <p:sp>
        <p:nvSpPr>
          <p:cNvPr id="16" name="Seta: Para a Direita 15">
            <a:extLst>
              <a:ext uri="{FF2B5EF4-FFF2-40B4-BE49-F238E27FC236}">
                <a16:creationId xmlns:a16="http://schemas.microsoft.com/office/drawing/2014/main" id="{93EF178D-DF3B-41D2-BA1A-CD4E60E06D9D}"/>
              </a:ext>
            </a:extLst>
          </p:cNvPr>
          <p:cNvSpPr/>
          <p:nvPr/>
        </p:nvSpPr>
        <p:spPr>
          <a:xfrm>
            <a:off x="8608455" y="3112498"/>
            <a:ext cx="899339" cy="422787"/>
          </a:xfrm>
          <a:prstGeom prst="righ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14943C6C-64C5-4BBA-AA91-7919089C5646}"/>
              </a:ext>
            </a:extLst>
          </p:cNvPr>
          <p:cNvSpPr txBox="1"/>
          <p:nvPr/>
        </p:nvSpPr>
        <p:spPr>
          <a:xfrm>
            <a:off x="7176788" y="4833436"/>
            <a:ext cx="1736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Storage in small containers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939195A5-686E-4799-BD8C-F5B92F027F3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3440" b="14416"/>
          <a:stretch/>
        </p:blipFill>
        <p:spPr>
          <a:xfrm>
            <a:off x="9758070" y="2599613"/>
            <a:ext cx="2299230" cy="1658773"/>
          </a:xfrm>
          <a:prstGeom prst="rect">
            <a:avLst/>
          </a:prstGeom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153D37D7-5275-48FD-A2A4-49AE428D4AC6}"/>
              </a:ext>
            </a:extLst>
          </p:cNvPr>
          <p:cNvSpPr txBox="1"/>
          <p:nvPr/>
        </p:nvSpPr>
        <p:spPr>
          <a:xfrm>
            <a:off x="9758070" y="4833436"/>
            <a:ext cx="2239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Conservation at -40ºC</a:t>
            </a:r>
          </a:p>
        </p:txBody>
      </p:sp>
      <p:sp>
        <p:nvSpPr>
          <p:cNvPr id="20" name="Seta: Curvada para Baixo 19">
            <a:extLst>
              <a:ext uri="{FF2B5EF4-FFF2-40B4-BE49-F238E27FC236}">
                <a16:creationId xmlns:a16="http://schemas.microsoft.com/office/drawing/2014/main" id="{5F2B8894-0CB0-425A-B881-5C9CF776F956}"/>
              </a:ext>
            </a:extLst>
          </p:cNvPr>
          <p:cNvSpPr/>
          <p:nvPr/>
        </p:nvSpPr>
        <p:spPr>
          <a:xfrm>
            <a:off x="8508598" y="1450354"/>
            <a:ext cx="2299229" cy="817969"/>
          </a:xfrm>
          <a:prstGeom prst="curvedDown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6E3EEED2-D675-47C6-9F55-04C8F7C01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17DE4-AB89-4ADB-9CED-FB08DCD09470}" type="slidenum">
              <a:rPr lang="pt-PT" smtClean="0"/>
              <a:t>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924909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agem 36">
            <a:extLst>
              <a:ext uri="{FF2B5EF4-FFF2-40B4-BE49-F238E27FC236}">
                <a16:creationId xmlns:a16="http://schemas.microsoft.com/office/drawing/2014/main" id="{EC27261F-2BA8-4F94-A50E-35347D0450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2611" y="3805425"/>
            <a:ext cx="2777110" cy="2182899"/>
          </a:xfrm>
          <a:prstGeom prst="rect">
            <a:avLst/>
          </a:prstGeom>
        </p:spPr>
      </p:pic>
      <p:pic>
        <p:nvPicPr>
          <p:cNvPr id="33" name="Imagem 32" descr="Uma imagem com interior, mesa, secretária, itens&#10;&#10;Descrição gerada automaticamente">
            <a:extLst>
              <a:ext uri="{FF2B5EF4-FFF2-40B4-BE49-F238E27FC236}">
                <a16:creationId xmlns:a16="http://schemas.microsoft.com/office/drawing/2014/main" id="{7A871CDF-629F-4CCF-B164-0B4AC8CB6C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7" t="3871" r="4624" b="20037"/>
          <a:stretch/>
        </p:blipFill>
        <p:spPr>
          <a:xfrm>
            <a:off x="245806" y="2238148"/>
            <a:ext cx="5496231" cy="3372767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ABAF2C6E-DE40-49D8-BB70-53A90108EAAF}"/>
              </a:ext>
            </a:extLst>
          </p:cNvPr>
          <p:cNvSpPr txBox="1"/>
          <p:nvPr/>
        </p:nvSpPr>
        <p:spPr>
          <a:xfrm>
            <a:off x="87685" y="676445"/>
            <a:ext cx="5631863" cy="47705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2500" b="1">
                <a:ln/>
                <a:solidFill>
                  <a:schemeClr val="accent4"/>
                </a:solidFill>
              </a:rPr>
              <a:t>Equipment used in photo-Fenton process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E27B9A0D-25E1-4E75-AB5F-7F460E63DCA0}"/>
              </a:ext>
            </a:extLst>
          </p:cNvPr>
          <p:cNvSpPr txBox="1"/>
          <p:nvPr/>
        </p:nvSpPr>
        <p:spPr>
          <a:xfrm>
            <a:off x="661922" y="1672672"/>
            <a:ext cx="11256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>
                <a:solidFill>
                  <a:srgbClr val="FF0000"/>
                </a:solidFill>
              </a:rPr>
              <a:t>UV-A LED </a:t>
            </a:r>
          </a:p>
          <a:p>
            <a:pPr algn="ctr"/>
            <a:r>
              <a:rPr lang="pt-PT" dirty="0" err="1">
                <a:solidFill>
                  <a:srgbClr val="FF0000"/>
                </a:solidFill>
              </a:rPr>
              <a:t>reactor</a:t>
            </a:r>
            <a:endParaRPr lang="pt-PT" dirty="0">
              <a:solidFill>
                <a:srgbClr val="FF0000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BFA2F3B-70C2-4521-9AEF-4E0BC3E123A4}"/>
              </a:ext>
            </a:extLst>
          </p:cNvPr>
          <p:cNvSpPr txBox="1"/>
          <p:nvPr/>
        </p:nvSpPr>
        <p:spPr>
          <a:xfrm>
            <a:off x="3589407" y="1632245"/>
            <a:ext cx="20146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>
                <a:solidFill>
                  <a:srgbClr val="00B050"/>
                </a:solidFill>
              </a:rPr>
              <a:t>UV-C </a:t>
            </a:r>
            <a:r>
              <a:rPr lang="pt-PT" dirty="0" err="1">
                <a:solidFill>
                  <a:srgbClr val="00B050"/>
                </a:solidFill>
              </a:rPr>
              <a:t>mercury</a:t>
            </a:r>
            <a:r>
              <a:rPr lang="pt-PT" dirty="0">
                <a:solidFill>
                  <a:srgbClr val="00B050"/>
                </a:solidFill>
              </a:rPr>
              <a:t> </a:t>
            </a:r>
            <a:r>
              <a:rPr lang="pt-PT" dirty="0" err="1">
                <a:solidFill>
                  <a:srgbClr val="00B050"/>
                </a:solidFill>
              </a:rPr>
              <a:t>lamp</a:t>
            </a:r>
            <a:endParaRPr lang="pt-PT" dirty="0">
              <a:solidFill>
                <a:srgbClr val="00B050"/>
              </a:solidFill>
            </a:endParaRPr>
          </a:p>
          <a:p>
            <a:pPr algn="ctr"/>
            <a:r>
              <a:rPr lang="pt-PT" dirty="0" err="1">
                <a:solidFill>
                  <a:srgbClr val="00B050"/>
                </a:solidFill>
              </a:rPr>
              <a:t>reactor</a:t>
            </a:r>
            <a:endParaRPr lang="pt-PT" dirty="0">
              <a:solidFill>
                <a:srgbClr val="00B050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CAC29F9-B85F-43EE-8B42-8EAF79D26E5B}"/>
              </a:ext>
            </a:extLst>
          </p:cNvPr>
          <p:cNvSpPr/>
          <p:nvPr/>
        </p:nvSpPr>
        <p:spPr>
          <a:xfrm>
            <a:off x="275303" y="3429000"/>
            <a:ext cx="2949678" cy="2150806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3A8E712-F40B-42FE-B80E-432EAF9CD7AF}"/>
              </a:ext>
            </a:extLst>
          </p:cNvPr>
          <p:cNvSpPr/>
          <p:nvPr/>
        </p:nvSpPr>
        <p:spPr>
          <a:xfrm>
            <a:off x="2792360" y="2271253"/>
            <a:ext cx="3638894" cy="3039684"/>
          </a:xfrm>
          <a:prstGeom prst="ellipse">
            <a:avLst/>
          </a:prstGeom>
          <a:noFill/>
          <a:ln w="3810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9612F414-0415-4CC3-ACDD-D453B9C23F6C}"/>
              </a:ext>
            </a:extLst>
          </p:cNvPr>
          <p:cNvSpPr txBox="1"/>
          <p:nvPr/>
        </p:nvSpPr>
        <p:spPr>
          <a:xfrm>
            <a:off x="1741324" y="5853225"/>
            <a:ext cx="1935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Magnetic agitators</a:t>
            </a:r>
          </a:p>
        </p:txBody>
      </p:sp>
      <p:cxnSp>
        <p:nvCxnSpPr>
          <p:cNvPr id="12" name="Conexão reta unidirecional 11">
            <a:extLst>
              <a:ext uri="{FF2B5EF4-FFF2-40B4-BE49-F238E27FC236}">
                <a16:creationId xmlns:a16="http://schemas.microsoft.com/office/drawing/2014/main" id="{E439B945-915F-47F4-8B84-10E7EB41FE7A}"/>
              </a:ext>
            </a:extLst>
          </p:cNvPr>
          <p:cNvCxnSpPr>
            <a:cxnSpLocks/>
            <a:stCxn id="10" idx="0"/>
          </p:cNvCxnSpPr>
          <p:nvPr/>
        </p:nvCxnSpPr>
        <p:spPr>
          <a:xfrm flipH="1" flipV="1">
            <a:off x="2517058" y="5310937"/>
            <a:ext cx="192063" cy="54228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4" name="Conexão reta unidirecional 13">
            <a:extLst>
              <a:ext uri="{FF2B5EF4-FFF2-40B4-BE49-F238E27FC236}">
                <a16:creationId xmlns:a16="http://schemas.microsoft.com/office/drawing/2014/main" id="{7769F42F-5308-4FEE-AA06-DCC63D827A68}"/>
              </a:ext>
            </a:extLst>
          </p:cNvPr>
          <p:cNvCxnSpPr>
            <a:stCxn id="10" idx="0"/>
          </p:cNvCxnSpPr>
          <p:nvPr/>
        </p:nvCxnSpPr>
        <p:spPr>
          <a:xfrm flipV="1">
            <a:off x="2709121" y="5117468"/>
            <a:ext cx="2039861" cy="73575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6" name="Imagem 15" descr="Uma imagem com sentado, mesa, portátil, cadeira&#10;&#10;Descrição gerada automaticamente">
            <a:extLst>
              <a:ext uri="{FF2B5EF4-FFF2-40B4-BE49-F238E27FC236}">
                <a16:creationId xmlns:a16="http://schemas.microsoft.com/office/drawing/2014/main" id="{CDF1321D-2114-4E14-83F4-D1E3BC3EC0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1" t="3441" r="17694"/>
          <a:stretch/>
        </p:blipFill>
        <p:spPr>
          <a:xfrm>
            <a:off x="6598405" y="1696703"/>
            <a:ext cx="2584923" cy="4988382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5DAC45B4-CA5E-46EE-AF91-61D70365B052}"/>
              </a:ext>
            </a:extLst>
          </p:cNvPr>
          <p:cNvSpPr txBox="1"/>
          <p:nvPr/>
        </p:nvSpPr>
        <p:spPr>
          <a:xfrm>
            <a:off x="7197631" y="1192492"/>
            <a:ext cx="1386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>
                <a:solidFill>
                  <a:srgbClr val="FFC000"/>
                </a:solidFill>
              </a:rPr>
              <a:t>Solar </a:t>
            </a:r>
            <a:r>
              <a:rPr lang="pt-PT" dirty="0" err="1">
                <a:solidFill>
                  <a:srgbClr val="FFC000"/>
                </a:solidFill>
              </a:rPr>
              <a:t>reactor</a:t>
            </a:r>
            <a:endParaRPr lang="pt-PT" dirty="0">
              <a:solidFill>
                <a:srgbClr val="FFC000"/>
              </a:solidFill>
            </a:endParaRPr>
          </a:p>
        </p:txBody>
      </p:sp>
      <p:cxnSp>
        <p:nvCxnSpPr>
          <p:cNvPr id="21" name="Conexão reta 20">
            <a:extLst>
              <a:ext uri="{FF2B5EF4-FFF2-40B4-BE49-F238E27FC236}">
                <a16:creationId xmlns:a16="http://schemas.microsoft.com/office/drawing/2014/main" id="{2CCC31BA-A5B5-4CE8-ACD5-30A4A49C0DEC}"/>
              </a:ext>
            </a:extLst>
          </p:cNvPr>
          <p:cNvCxnSpPr>
            <a:stCxn id="10" idx="0"/>
          </p:cNvCxnSpPr>
          <p:nvPr/>
        </p:nvCxnSpPr>
        <p:spPr>
          <a:xfrm>
            <a:off x="2709121" y="5853225"/>
            <a:ext cx="3200067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3" name="Conexão reta unidirecional 22">
            <a:extLst>
              <a:ext uri="{FF2B5EF4-FFF2-40B4-BE49-F238E27FC236}">
                <a16:creationId xmlns:a16="http://schemas.microsoft.com/office/drawing/2014/main" id="{36869B0F-611B-4549-9EAB-45BA0CA4F3B8}"/>
              </a:ext>
            </a:extLst>
          </p:cNvPr>
          <p:cNvCxnSpPr/>
          <p:nvPr/>
        </p:nvCxnSpPr>
        <p:spPr>
          <a:xfrm flipV="1">
            <a:off x="5909188" y="4218039"/>
            <a:ext cx="1523999" cy="163518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4" name="Retângulo 23">
            <a:extLst>
              <a:ext uri="{FF2B5EF4-FFF2-40B4-BE49-F238E27FC236}">
                <a16:creationId xmlns:a16="http://schemas.microsoft.com/office/drawing/2014/main" id="{C696F612-FE4A-449C-BF07-C9A47CC09978}"/>
              </a:ext>
            </a:extLst>
          </p:cNvPr>
          <p:cNvSpPr/>
          <p:nvPr/>
        </p:nvSpPr>
        <p:spPr>
          <a:xfrm>
            <a:off x="9930944" y="2545932"/>
            <a:ext cx="84510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Silver </a:t>
            </a:r>
          </a:p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coated </a:t>
            </a:r>
          </a:p>
          <a:p>
            <a:pPr algn="ctr"/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panel </a:t>
            </a:r>
            <a:endParaRPr lang="pt-PT" dirty="0"/>
          </a:p>
        </p:txBody>
      </p:sp>
      <p:sp>
        <p:nvSpPr>
          <p:cNvPr id="25" name="Chaveta à direita 24">
            <a:extLst>
              <a:ext uri="{FF2B5EF4-FFF2-40B4-BE49-F238E27FC236}">
                <a16:creationId xmlns:a16="http://schemas.microsoft.com/office/drawing/2014/main" id="{C5E46D85-C91F-4B4A-8B99-F45FD820325D}"/>
              </a:ext>
            </a:extLst>
          </p:cNvPr>
          <p:cNvSpPr/>
          <p:nvPr/>
        </p:nvSpPr>
        <p:spPr>
          <a:xfrm>
            <a:off x="8976851" y="2023298"/>
            <a:ext cx="816077" cy="1968599"/>
          </a:xfrm>
          <a:prstGeom prst="rightBrac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5" name="Sol 34">
            <a:extLst>
              <a:ext uri="{FF2B5EF4-FFF2-40B4-BE49-F238E27FC236}">
                <a16:creationId xmlns:a16="http://schemas.microsoft.com/office/drawing/2014/main" id="{29E2FE33-3C2A-44E6-BECD-A9A4F038DF51}"/>
              </a:ext>
            </a:extLst>
          </p:cNvPr>
          <p:cNvSpPr/>
          <p:nvPr/>
        </p:nvSpPr>
        <p:spPr>
          <a:xfrm>
            <a:off x="10323258" y="1071912"/>
            <a:ext cx="1632211" cy="1474020"/>
          </a:xfrm>
          <a:prstGeom prst="sun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8" name="Retângulo 37">
            <a:extLst>
              <a:ext uri="{FF2B5EF4-FFF2-40B4-BE49-F238E27FC236}">
                <a16:creationId xmlns:a16="http://schemas.microsoft.com/office/drawing/2014/main" id="{6FB65A6B-62F8-4573-823B-78D862A01075}"/>
              </a:ext>
            </a:extLst>
          </p:cNvPr>
          <p:cNvSpPr/>
          <p:nvPr/>
        </p:nvSpPr>
        <p:spPr>
          <a:xfrm>
            <a:off x="9350478" y="6037891"/>
            <a:ext cx="26049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000" dirty="0"/>
              <a:t>UV absorption spectra corresponding to WW and WW+Fe</a:t>
            </a:r>
            <a:r>
              <a:rPr lang="en-US" sz="1000" baseline="30000" dirty="0"/>
              <a:t>2+</a:t>
            </a:r>
            <a:r>
              <a:rPr lang="en-US" sz="1000" dirty="0"/>
              <a:t>+EDDS+HA. </a:t>
            </a:r>
            <a:endParaRPr lang="pt-PT" sz="1000" dirty="0"/>
          </a:p>
        </p:txBody>
      </p: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7EBC35BD-8C92-418F-82C3-6F1F35879B50}"/>
              </a:ext>
            </a:extLst>
          </p:cNvPr>
          <p:cNvGrpSpPr/>
          <p:nvPr/>
        </p:nvGrpSpPr>
        <p:grpSpPr>
          <a:xfrm>
            <a:off x="0" y="0"/>
            <a:ext cx="11990535" cy="628459"/>
            <a:chOff x="0" y="0"/>
            <a:chExt cx="11990535" cy="628459"/>
          </a:xfrm>
        </p:grpSpPr>
        <p:sp>
          <p:nvSpPr>
            <p:cNvPr id="26" name="CaixaDeTexto 25">
              <a:extLst>
                <a:ext uri="{FF2B5EF4-FFF2-40B4-BE49-F238E27FC236}">
                  <a16:creationId xmlns:a16="http://schemas.microsoft.com/office/drawing/2014/main" id="{391AD075-1D99-46E5-9A7D-311DBF1B6068}"/>
                </a:ext>
              </a:extLst>
            </p:cNvPr>
            <p:cNvSpPr txBox="1"/>
            <p:nvPr/>
          </p:nvSpPr>
          <p:spPr>
            <a:xfrm>
              <a:off x="0" y="0"/>
              <a:ext cx="22675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Material and methods</a:t>
              </a:r>
            </a:p>
          </p:txBody>
        </p:sp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27" name="Modelo 3D 26">
                  <a:extLst>
                    <a:ext uri="{FF2B5EF4-FFF2-40B4-BE49-F238E27FC236}">
                      <a16:creationId xmlns:a16="http://schemas.microsoft.com/office/drawing/2014/main" id="{BF7247EB-118D-4D94-AD9C-145419A288E3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255249795"/>
                    </p:ext>
                  </p:extLst>
                </p:nvPr>
              </p:nvGraphicFramePr>
              <p:xfrm>
                <a:off x="87685" y="369332"/>
                <a:ext cx="478976" cy="259127"/>
              </p:xfrm>
              <a:graphic>
                <a:graphicData uri="http://schemas.microsoft.com/office/drawing/2017/model3d">
                  <am3d:model3d r:embed="rId5">
                    <am3d:spPr>
                      <a:xfrm>
                        <a:off x="0" y="0"/>
                        <a:ext cx="478976" cy="259127"/>
                      </a:xfrm>
                      <a:prstGeom prst="rect">
                        <a:avLst/>
                      </a:prstGeom>
                    </am3d:spPr>
                    <am3d:camera>
                      <am3d:pos x="0" y="0" z="68301517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6867034" d="1000000"/>
                      <am3d:preTrans dx="55875589" dy="-32107483" dz="-4944603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6"/>
                    </am3d:raster>
                    <am3d:objViewport viewportSz="70547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27" name="Modelo 3D 26">
                  <a:extLst>
                    <a:ext uri="{FF2B5EF4-FFF2-40B4-BE49-F238E27FC236}">
                      <a16:creationId xmlns:a16="http://schemas.microsoft.com/office/drawing/2014/main" id="{BF7247EB-118D-4D94-AD9C-145419A288E3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87685" y="369332"/>
                  <a:ext cx="478976" cy="25912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28" name="Modelo 3D 27">
                  <a:extLst>
                    <a:ext uri="{FF2B5EF4-FFF2-40B4-BE49-F238E27FC236}">
                      <a16:creationId xmlns:a16="http://schemas.microsoft.com/office/drawing/2014/main" id="{7B11B2FE-1E7A-4D49-9A7E-1C0BD9318A81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4183745309"/>
                    </p:ext>
                  </p:extLst>
                </p:nvPr>
              </p:nvGraphicFramePr>
              <p:xfrm>
                <a:off x="11511559" y="369312"/>
                <a:ext cx="478976" cy="259147"/>
              </p:xfrm>
              <a:graphic>
                <a:graphicData uri="http://schemas.microsoft.com/office/drawing/2017/model3d">
                  <am3d:model3d r:embed="rId7">
                    <am3d:spPr>
                      <a:xfrm>
                        <a:off x="0" y="0"/>
                        <a:ext cx="478976" cy="259147"/>
                      </a:xfrm>
                      <a:prstGeom prst="rect">
                        <a:avLst/>
                      </a:prstGeom>
                    </am3d:spPr>
                    <am3d:camera>
                      <am3d:pos x="0" y="0" z="68353972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6871160" d="1000000"/>
                      <am3d:preTrans dx="-41401235" dy="-29230737" dz="-49475744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8"/>
                    </am3d:raster>
                    <am3d:objViewport viewportSz="705524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28" name="Modelo 3D 27">
                  <a:extLst>
                    <a:ext uri="{FF2B5EF4-FFF2-40B4-BE49-F238E27FC236}">
                      <a16:creationId xmlns:a16="http://schemas.microsoft.com/office/drawing/2014/main" id="{7B11B2FE-1E7A-4D49-9A7E-1C0BD9318A81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1511559" y="369312"/>
                  <a:ext cx="478976" cy="259147"/>
                </a:xfrm>
                <a:prstGeom prst="rect">
                  <a:avLst/>
                </a:prstGeom>
              </p:spPr>
            </p:pic>
          </mc:Fallback>
        </mc:AlternateContent>
        <p:cxnSp>
          <p:nvCxnSpPr>
            <p:cNvPr id="29" name="Conexão reta 28">
              <a:extLst>
                <a:ext uri="{FF2B5EF4-FFF2-40B4-BE49-F238E27FC236}">
                  <a16:creationId xmlns:a16="http://schemas.microsoft.com/office/drawing/2014/main" id="{9EE4124A-8CF9-4795-A6B4-B16D4873FEA2}"/>
                </a:ext>
              </a:extLst>
            </p:cNvPr>
            <p:cNvCxnSpPr>
              <a:endCxn id="28" idx="1"/>
            </p:cNvCxnSpPr>
            <p:nvPr/>
          </p:nvCxnSpPr>
          <p:spPr>
            <a:xfrm>
              <a:off x="482321" y="498885"/>
              <a:ext cx="11029238" cy="1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2" name="Marcador de Posição do Número do Diapositivo 1">
            <a:extLst>
              <a:ext uri="{FF2B5EF4-FFF2-40B4-BE49-F238E27FC236}">
                <a16:creationId xmlns:a16="http://schemas.microsoft.com/office/drawing/2014/main" id="{F4ED352C-E2FF-452B-8490-CE4CE9681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17DE4-AB89-4ADB-9CED-FB08DCD09470}" type="slidenum">
              <a:rPr lang="pt-PT" smtClean="0"/>
              <a:t>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129197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118679C3-E2BC-431A-A1FE-81DD37CC9289}"/>
              </a:ext>
            </a:extLst>
          </p:cNvPr>
          <p:cNvGrpSpPr/>
          <p:nvPr/>
        </p:nvGrpSpPr>
        <p:grpSpPr>
          <a:xfrm>
            <a:off x="0" y="0"/>
            <a:ext cx="11990535" cy="628459"/>
            <a:chOff x="0" y="0"/>
            <a:chExt cx="11990535" cy="628459"/>
          </a:xfrm>
        </p:grpSpPr>
        <p:sp>
          <p:nvSpPr>
            <p:cNvPr id="3" name="CaixaDeTexto 2">
              <a:extLst>
                <a:ext uri="{FF2B5EF4-FFF2-40B4-BE49-F238E27FC236}">
                  <a16:creationId xmlns:a16="http://schemas.microsoft.com/office/drawing/2014/main" id="{4D207DBD-BEDD-48B0-BEA6-4DB4718A7AC2}"/>
                </a:ext>
              </a:extLst>
            </p:cNvPr>
            <p:cNvSpPr txBox="1"/>
            <p:nvPr/>
          </p:nvSpPr>
          <p:spPr>
            <a:xfrm>
              <a:off x="0" y="0"/>
              <a:ext cx="22725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Results and discussion</a:t>
              </a:r>
            </a:p>
          </p:txBody>
        </p:sp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4" name="Modelo 3D 3">
                  <a:extLst>
                    <a:ext uri="{FF2B5EF4-FFF2-40B4-BE49-F238E27FC236}">
                      <a16:creationId xmlns:a16="http://schemas.microsoft.com/office/drawing/2014/main" id="{9E612BBD-01B2-42A7-BCF2-3BF4CAC9CF52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255249795"/>
                    </p:ext>
                  </p:extLst>
                </p:nvPr>
              </p:nvGraphicFramePr>
              <p:xfrm>
                <a:off x="87685" y="369332"/>
                <a:ext cx="478976" cy="259127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478976" cy="259127"/>
                      </a:xfrm>
                      <a:prstGeom prst="rect">
                        <a:avLst/>
                      </a:prstGeom>
                    </am3d:spPr>
                    <am3d:camera>
                      <am3d:pos x="0" y="0" z="68301517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6867034" d="1000000"/>
                      <am3d:preTrans dx="55875589" dy="-32107483" dz="-4944603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3"/>
                    </am3d:raster>
                    <am3d:objViewport viewportSz="70547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4" name="Modelo 3D 3">
                  <a:extLst>
                    <a:ext uri="{FF2B5EF4-FFF2-40B4-BE49-F238E27FC236}">
                      <a16:creationId xmlns:a16="http://schemas.microsoft.com/office/drawing/2014/main" id="{9E612BBD-01B2-42A7-BCF2-3BF4CAC9CF52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87685" y="369332"/>
                  <a:ext cx="478976" cy="25912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5" name="Modelo 3D 4">
                  <a:extLst>
                    <a:ext uri="{FF2B5EF4-FFF2-40B4-BE49-F238E27FC236}">
                      <a16:creationId xmlns:a16="http://schemas.microsoft.com/office/drawing/2014/main" id="{17D5A908-9B4E-4D1A-8FD9-6F1E98A741AB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4183745309"/>
                    </p:ext>
                  </p:extLst>
                </p:nvPr>
              </p:nvGraphicFramePr>
              <p:xfrm>
                <a:off x="11511559" y="369312"/>
                <a:ext cx="478976" cy="259147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78976" cy="259147"/>
                      </a:xfrm>
                      <a:prstGeom prst="rect">
                        <a:avLst/>
                      </a:prstGeom>
                    </am3d:spPr>
                    <am3d:camera>
                      <am3d:pos x="0" y="0" z="68353972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6871160" d="1000000"/>
                      <am3d:preTrans dx="-41401235" dy="-29230737" dz="-49475744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5"/>
                    </am3d:raster>
                    <am3d:objViewport viewportSz="705524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5" name="Modelo 3D 4">
                  <a:extLst>
                    <a:ext uri="{FF2B5EF4-FFF2-40B4-BE49-F238E27FC236}">
                      <a16:creationId xmlns:a16="http://schemas.microsoft.com/office/drawing/2014/main" id="{17D5A908-9B4E-4D1A-8FD9-6F1E98A741AB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1511559" y="369312"/>
                  <a:ext cx="478976" cy="259147"/>
                </a:xfrm>
                <a:prstGeom prst="rect">
                  <a:avLst/>
                </a:prstGeom>
              </p:spPr>
            </p:pic>
          </mc:Fallback>
        </mc:AlternateContent>
        <p:cxnSp>
          <p:nvCxnSpPr>
            <p:cNvPr id="6" name="Conexão reta 5">
              <a:extLst>
                <a:ext uri="{FF2B5EF4-FFF2-40B4-BE49-F238E27FC236}">
                  <a16:creationId xmlns:a16="http://schemas.microsoft.com/office/drawing/2014/main" id="{BD962ED5-EF97-41E9-BE34-9291480C8D86}"/>
                </a:ext>
              </a:extLst>
            </p:cNvPr>
            <p:cNvCxnSpPr>
              <a:endCxn id="5" idx="1"/>
            </p:cNvCxnSpPr>
            <p:nvPr/>
          </p:nvCxnSpPr>
          <p:spPr>
            <a:xfrm>
              <a:off x="482321" y="498885"/>
              <a:ext cx="11029238" cy="1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82BE1176-72C7-4B90-B35D-382EB7B525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49067715"/>
              </p:ext>
            </p:extLst>
          </p:nvPr>
        </p:nvGraphicFramePr>
        <p:xfrm>
          <a:off x="1" y="758012"/>
          <a:ext cx="5325626" cy="2203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3" name="Imagem 12">
            <a:extLst>
              <a:ext uri="{FF2B5EF4-FFF2-40B4-BE49-F238E27FC236}">
                <a16:creationId xmlns:a16="http://schemas.microsoft.com/office/drawing/2014/main" id="{1D29E5E8-37EB-4EDD-82B5-2FA8010EB7F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7970" y="3265933"/>
            <a:ext cx="3524761" cy="2957437"/>
          </a:xfrm>
          <a:prstGeom prst="rect">
            <a:avLst/>
          </a:prstGeom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AE7F495D-F5A0-40F9-8800-A43EC378499F}"/>
              </a:ext>
            </a:extLst>
          </p:cNvPr>
          <p:cNvSpPr/>
          <p:nvPr/>
        </p:nvSpPr>
        <p:spPr>
          <a:xfrm>
            <a:off x="95146" y="6210360"/>
            <a:ext cx="532562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000" dirty="0"/>
              <a:t>Evolution of COD removal through the photo-Fenton experiments, using different catalyst dosages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21D21595-C03E-45CB-9637-88D015640C5B}"/>
              </a:ext>
            </a:extLst>
          </p:cNvPr>
          <p:cNvSpPr/>
          <p:nvPr/>
        </p:nvSpPr>
        <p:spPr>
          <a:xfrm>
            <a:off x="3351813" y="3349693"/>
            <a:ext cx="50526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000" dirty="0"/>
              <a:t>93.4%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5C99B47A-94F2-48E6-8703-BFE4582CCC23}"/>
              </a:ext>
            </a:extLst>
          </p:cNvPr>
          <p:cNvSpPr/>
          <p:nvPr/>
        </p:nvSpPr>
        <p:spPr>
          <a:xfrm>
            <a:off x="3351814" y="3516806"/>
            <a:ext cx="50526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000" dirty="0"/>
              <a:t>88.0%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9F6B2D42-F359-4795-BD97-6A972F17552C}"/>
              </a:ext>
            </a:extLst>
          </p:cNvPr>
          <p:cNvSpPr/>
          <p:nvPr/>
        </p:nvSpPr>
        <p:spPr>
          <a:xfrm>
            <a:off x="3351815" y="3663831"/>
            <a:ext cx="50526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000" dirty="0"/>
              <a:t>82.5%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9E869C46-4170-4932-A613-FA4941B3A293}"/>
              </a:ext>
            </a:extLst>
          </p:cNvPr>
          <p:cNvSpPr/>
          <p:nvPr/>
        </p:nvSpPr>
        <p:spPr>
          <a:xfrm>
            <a:off x="3351816" y="3930140"/>
            <a:ext cx="50526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000" dirty="0"/>
              <a:t>68.4%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9" name="Tabela 18">
                <a:extLst>
                  <a:ext uri="{FF2B5EF4-FFF2-40B4-BE49-F238E27FC236}">
                    <a16:creationId xmlns:a16="http://schemas.microsoft.com/office/drawing/2014/main" id="{EA13B013-4E1C-4C57-BE50-BF3DE8D099B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3123033"/>
                  </p:ext>
                </p:extLst>
              </p:nvPr>
            </p:nvGraphicFramePr>
            <p:xfrm>
              <a:off x="5786303" y="6208262"/>
              <a:ext cx="4437154" cy="539306"/>
            </p:xfrm>
            <a:graphic>
              <a:graphicData uri="http://schemas.openxmlformats.org/drawingml/2006/table">
                <a:tbl>
                  <a:tblPr>
                    <a:tableStyleId>{5940675A-B579-460E-94D1-54222C63F5DA}</a:tableStyleId>
                  </a:tblPr>
                  <a:tblGrid>
                    <a:gridCol w="2218577">
                      <a:extLst>
                        <a:ext uri="{9D8B030D-6E8A-4147-A177-3AD203B41FA5}">
                          <a16:colId xmlns:a16="http://schemas.microsoft.com/office/drawing/2014/main" val="1277931208"/>
                        </a:ext>
                      </a:extLst>
                    </a:gridCol>
                    <a:gridCol w="2218577">
                      <a:extLst>
                        <a:ext uri="{9D8B030D-6E8A-4147-A177-3AD203B41FA5}">
                          <a16:colId xmlns:a16="http://schemas.microsoft.com/office/drawing/2014/main" val="2351647058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pt-PT" sz="1200">
                              <a:effectLst/>
                            </a:rPr>
                            <a:t>Fe</a:t>
                          </a:r>
                          <a:r>
                            <a:rPr lang="pt-PT" sz="1200" baseline="30000">
                              <a:effectLst/>
                            </a:rPr>
                            <a:t>2+</a:t>
                          </a:r>
                          <a:r>
                            <a:rPr lang="pt-PT" sz="1200">
                              <a:effectLst/>
                            </a:rPr>
                            <a:t> + H</a:t>
                          </a:r>
                          <a:r>
                            <a:rPr lang="pt-PT" sz="1200" baseline="-25000">
                              <a:effectLst/>
                            </a:rPr>
                            <a:t>2</a:t>
                          </a:r>
                          <a:r>
                            <a:rPr lang="pt-PT" sz="1200">
                              <a:effectLst/>
                            </a:rPr>
                            <a:t>O</a:t>
                          </a:r>
                          <a:r>
                            <a:rPr lang="pt-PT" sz="1200" baseline="-25000">
                              <a:effectLst/>
                            </a:rPr>
                            <a:t>2</a:t>
                          </a:r>
                          <a:r>
                            <a:rPr lang="pt-PT" sz="1200">
                              <a:effectLst/>
                            </a:rPr>
                            <a:t> → Fe</a:t>
                          </a:r>
                          <a:r>
                            <a:rPr lang="pt-PT" sz="1200" baseline="30000">
                              <a:effectLst/>
                            </a:rPr>
                            <a:t>3+</a:t>
                          </a:r>
                          <a:r>
                            <a:rPr lang="pt-PT" sz="1200">
                              <a:effectLst/>
                            </a:rPr>
                            <a:t> +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pt-PT" sz="12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nor/>
                                    </m:rPr>
                                    <a:rPr lang="pt-PT" sz="1200">
                                      <a:effectLst/>
                                    </a:rPr>
                                    <m:t>HO</m:t>
                                  </m:r>
                                </m:e>
                                <m:sup>
                                  <m:r>
                                    <m:rPr>
                                      <m:nor/>
                                    </m:rPr>
                                    <a:rPr lang="pt-PT" sz="1200">
                                      <a:effectLst/>
                                    </a:rPr>
                                    <m:t>•</m:t>
                                  </m:r>
                                </m:sup>
                              </m:sSup>
                            </m:oMath>
                          </a14:m>
                          <a:r>
                            <a:rPr lang="pt-PT" sz="1200">
                              <a:effectLst/>
                            </a:rPr>
                            <a:t> +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pt-PT" sz="12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nor/>
                                    </m:rPr>
                                    <a:rPr lang="pt-PT" sz="1200">
                                      <a:effectLst/>
                                    </a:rPr>
                                    <m:t>HO</m:t>
                                  </m:r>
                                </m:e>
                                <m:sup>
                                  <m:r>
                                    <a:rPr lang="pt-PT" sz="1200">
                                      <a:effectLst/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oMath>
                          </a14:m>
                          <a:endParaRPr lang="pt-PT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pt-PT" sz="1200" dirty="0" err="1">
                              <a:effectLst/>
                            </a:rPr>
                            <a:t>Eq</a:t>
                          </a:r>
                          <a:r>
                            <a:rPr lang="pt-PT" sz="1200" dirty="0">
                              <a:effectLst/>
                            </a:rPr>
                            <a:t>. 3</a:t>
                          </a:r>
                          <a:endParaRPr lang="pt-PT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673999623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pt-PT" sz="1200">
                              <a:effectLst/>
                            </a:rPr>
                            <a:t>Fe</a:t>
                          </a:r>
                          <a:r>
                            <a:rPr lang="pt-PT" sz="1200" baseline="30000">
                              <a:effectLst/>
                            </a:rPr>
                            <a:t>3+</a:t>
                          </a:r>
                          <a:r>
                            <a:rPr lang="pt-PT" sz="1200">
                              <a:effectLst/>
                            </a:rPr>
                            <a:t> + H</a:t>
                          </a:r>
                          <a:r>
                            <a:rPr lang="pt-PT" sz="1200" baseline="-25000">
                              <a:effectLst/>
                            </a:rPr>
                            <a:t>2</a:t>
                          </a:r>
                          <a:r>
                            <a:rPr lang="pt-PT" sz="1200">
                              <a:effectLst/>
                            </a:rPr>
                            <a:t>O</a:t>
                          </a:r>
                          <a:r>
                            <a:rPr lang="pt-PT" sz="1200" baseline="-25000">
                              <a:effectLst/>
                            </a:rPr>
                            <a:t>2</a:t>
                          </a:r>
                          <a:r>
                            <a:rPr lang="pt-PT" sz="1200">
                              <a:effectLst/>
                            </a:rPr>
                            <a:t> → Fe</a:t>
                          </a:r>
                          <a:r>
                            <a:rPr lang="pt-PT" sz="1200" baseline="30000">
                              <a:effectLst/>
                            </a:rPr>
                            <a:t>2+</a:t>
                          </a:r>
                          <a:r>
                            <a:rPr lang="pt-PT" sz="1200">
                              <a:effectLst/>
                            </a:rPr>
                            <a:t> +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pt-PT" sz="12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nor/>
                                    </m:rPr>
                                    <a:rPr lang="pt-PT" sz="1200">
                                      <a:effectLst/>
                                    </a:rPr>
                                    <m:t>HO</m:t>
                                  </m:r>
                                </m:e>
                                <m:sub>
                                  <m:r>
                                    <m:rPr>
                                      <m:nor/>
                                    </m:rPr>
                                    <a:rPr lang="pt-PT" sz="1200">
                                      <a:effectLst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m:rPr>
                                      <m:nor/>
                                    </m:rPr>
                                    <a:rPr lang="pt-PT" sz="1200">
                                      <a:effectLst/>
                                    </a:rPr>
                                    <m:t>•</m:t>
                                  </m:r>
                                </m:sup>
                              </m:sSubSup>
                            </m:oMath>
                          </a14:m>
                          <a:r>
                            <a:rPr lang="pt-PT" sz="1200">
                              <a:effectLst/>
                            </a:rPr>
                            <a:t> + H</a:t>
                          </a:r>
                          <a:r>
                            <a:rPr lang="pt-PT" sz="1200" baseline="30000">
                              <a:effectLst/>
                            </a:rPr>
                            <a:t>+</a:t>
                          </a:r>
                          <a:endParaRPr lang="pt-PT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pt-PT" sz="1200" dirty="0" err="1">
                              <a:effectLst/>
                            </a:rPr>
                            <a:t>Eq</a:t>
                          </a:r>
                          <a:r>
                            <a:rPr lang="pt-PT" sz="1200" dirty="0">
                              <a:effectLst/>
                            </a:rPr>
                            <a:t>. 4</a:t>
                          </a:r>
                          <a:endParaRPr lang="pt-PT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5970297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9" name="Tabela 18">
                <a:extLst>
                  <a:ext uri="{FF2B5EF4-FFF2-40B4-BE49-F238E27FC236}">
                    <a16:creationId xmlns:a16="http://schemas.microsoft.com/office/drawing/2014/main" id="{EA13B013-4E1C-4C57-BE50-BF3DE8D099B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3123033"/>
                  </p:ext>
                </p:extLst>
              </p:nvPr>
            </p:nvGraphicFramePr>
            <p:xfrm>
              <a:off x="5786303" y="6208262"/>
              <a:ext cx="4437154" cy="539306"/>
            </p:xfrm>
            <a:graphic>
              <a:graphicData uri="http://schemas.openxmlformats.org/drawingml/2006/table">
                <a:tbl>
                  <a:tblPr>
                    <a:tableStyleId>{5940675A-B579-460E-94D1-54222C63F5DA}</a:tableStyleId>
                  </a:tblPr>
                  <a:tblGrid>
                    <a:gridCol w="2218577">
                      <a:extLst>
                        <a:ext uri="{9D8B030D-6E8A-4147-A177-3AD203B41FA5}">
                          <a16:colId xmlns:a16="http://schemas.microsoft.com/office/drawing/2014/main" val="1277931208"/>
                        </a:ext>
                      </a:extLst>
                    </a:gridCol>
                    <a:gridCol w="2218577">
                      <a:extLst>
                        <a:ext uri="{9D8B030D-6E8A-4147-A177-3AD203B41FA5}">
                          <a16:colId xmlns:a16="http://schemas.microsoft.com/office/drawing/2014/main" val="2351647058"/>
                        </a:ext>
                      </a:extLst>
                    </a:gridCol>
                  </a:tblGrid>
                  <a:tr h="245999">
                    <a:tc>
                      <a:txBody>
                        <a:bodyPr/>
                        <a:lstStyle/>
                        <a:p>
                          <a:endParaRPr lang="pt-PT"/>
                        </a:p>
                      </a:txBody>
                      <a:tcPr marL="68580" marR="68580" marT="0" marB="0">
                        <a:blipFill>
                          <a:blip r:embed="rId12"/>
                          <a:stretch>
                            <a:fillRect l="-274" t="-2439" r="-100274" b="-14878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pt-PT" sz="1200" dirty="0" err="1">
                              <a:effectLst/>
                            </a:rPr>
                            <a:t>Eq</a:t>
                          </a:r>
                          <a:r>
                            <a:rPr lang="pt-PT" sz="1200" dirty="0">
                              <a:effectLst/>
                            </a:rPr>
                            <a:t>. 3</a:t>
                          </a:r>
                          <a:endParaRPr lang="pt-PT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673999623"/>
                      </a:ext>
                    </a:extLst>
                  </a:tr>
                  <a:tr h="293307">
                    <a:tc>
                      <a:txBody>
                        <a:bodyPr/>
                        <a:lstStyle/>
                        <a:p>
                          <a:endParaRPr lang="pt-PT"/>
                        </a:p>
                      </a:txBody>
                      <a:tcPr marL="68580" marR="68580" marT="0" marB="0">
                        <a:blipFill>
                          <a:blip r:embed="rId12"/>
                          <a:stretch>
                            <a:fillRect l="-274" t="-87500" r="-100274" b="-2708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pt-PT" sz="1200" dirty="0" err="1">
                              <a:effectLst/>
                            </a:rPr>
                            <a:t>Eq</a:t>
                          </a:r>
                          <a:r>
                            <a:rPr lang="pt-PT" sz="1200" dirty="0">
                              <a:effectLst/>
                            </a:rPr>
                            <a:t>. 4</a:t>
                          </a:r>
                          <a:endParaRPr lang="pt-PT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59702970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0" name="Oval 19">
            <a:extLst>
              <a:ext uri="{FF2B5EF4-FFF2-40B4-BE49-F238E27FC236}">
                <a16:creationId xmlns:a16="http://schemas.microsoft.com/office/drawing/2014/main" id="{419E5F8C-E540-49ED-8811-77DD5FF65A10}"/>
              </a:ext>
            </a:extLst>
          </p:cNvPr>
          <p:cNvSpPr/>
          <p:nvPr/>
        </p:nvSpPr>
        <p:spPr>
          <a:xfrm>
            <a:off x="1519091" y="4594350"/>
            <a:ext cx="1887793" cy="287594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1" name="Seta: Para a Direita 20">
            <a:extLst>
              <a:ext uri="{FF2B5EF4-FFF2-40B4-BE49-F238E27FC236}">
                <a16:creationId xmlns:a16="http://schemas.microsoft.com/office/drawing/2014/main" id="{2BE253A0-8882-44F4-A0AE-90B82C6A7B3E}"/>
              </a:ext>
            </a:extLst>
          </p:cNvPr>
          <p:cNvSpPr/>
          <p:nvPr/>
        </p:nvSpPr>
        <p:spPr>
          <a:xfrm>
            <a:off x="693999" y="4594350"/>
            <a:ext cx="796413" cy="287594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2" name="Tabela 21">
                <a:extLst>
                  <a:ext uri="{FF2B5EF4-FFF2-40B4-BE49-F238E27FC236}">
                    <a16:creationId xmlns:a16="http://schemas.microsoft.com/office/drawing/2014/main" id="{556DD16A-93C3-4F3C-827D-FCEE7139ACF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58030606"/>
                  </p:ext>
                </p:extLst>
              </p:nvPr>
            </p:nvGraphicFramePr>
            <p:xfrm>
              <a:off x="5786303" y="5441484"/>
              <a:ext cx="4840278" cy="586614"/>
            </p:xfrm>
            <a:graphic>
              <a:graphicData uri="http://schemas.openxmlformats.org/drawingml/2006/table">
                <a:tbl>
                  <a:tblPr>
                    <a:tableStyleId>{5940675A-B579-460E-94D1-54222C63F5DA}</a:tableStyleId>
                  </a:tblPr>
                  <a:tblGrid>
                    <a:gridCol w="2420139">
                      <a:extLst>
                        <a:ext uri="{9D8B030D-6E8A-4147-A177-3AD203B41FA5}">
                          <a16:colId xmlns:a16="http://schemas.microsoft.com/office/drawing/2014/main" val="1574798574"/>
                        </a:ext>
                      </a:extLst>
                    </a:gridCol>
                    <a:gridCol w="2420139">
                      <a:extLst>
                        <a:ext uri="{9D8B030D-6E8A-4147-A177-3AD203B41FA5}">
                          <a16:colId xmlns:a16="http://schemas.microsoft.com/office/drawing/2014/main" val="726328599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pt-PT" sz="12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nor/>
                                    </m:rPr>
                                    <a:rPr lang="en-US" sz="1200">
                                      <a:effectLst/>
                                    </a:rPr>
                                    <m:t>HO</m:t>
                                  </m:r>
                                </m:e>
                                <m:sup>
                                  <m:r>
                                    <m:rPr>
                                      <m:nor/>
                                    </m:rPr>
                                    <a:rPr lang="en-US" sz="1200">
                                      <a:effectLst/>
                                    </a:rPr>
                                    <m:t>•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1200">
                              <a:effectLst/>
                            </a:rPr>
                            <a:t> + H</a:t>
                          </a:r>
                          <a:r>
                            <a:rPr lang="en-US" sz="1200" baseline="-25000">
                              <a:effectLst/>
                            </a:rPr>
                            <a:t>2</a:t>
                          </a:r>
                          <a:r>
                            <a:rPr lang="en-US" sz="1200">
                              <a:effectLst/>
                            </a:rPr>
                            <a:t>O</a:t>
                          </a:r>
                          <a:r>
                            <a:rPr lang="en-US" sz="1200" baseline="-25000">
                              <a:effectLst/>
                            </a:rPr>
                            <a:t>2 </a:t>
                          </a:r>
                          <a:r>
                            <a:rPr lang="en-US" sz="1200">
                              <a:effectLst/>
                            </a:rPr>
                            <a:t>→ H</a:t>
                          </a:r>
                          <a:r>
                            <a:rPr lang="en-US" sz="1200" baseline="-25000">
                              <a:effectLst/>
                            </a:rPr>
                            <a:t>2</a:t>
                          </a:r>
                          <a:r>
                            <a:rPr lang="en-US" sz="1200">
                              <a:effectLst/>
                            </a:rPr>
                            <a:t>O +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pt-PT" sz="12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nor/>
                                    </m:rPr>
                                    <a:rPr lang="en-US" sz="1200">
                                      <a:effectLst/>
                                    </a:rPr>
                                    <m:t>HO</m:t>
                                  </m:r>
                                </m:e>
                                <m:sub>
                                  <m:r>
                                    <m:rPr>
                                      <m:nor/>
                                    </m:rPr>
                                    <a:rPr lang="en-US" sz="1200">
                                      <a:effectLst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m:rPr>
                                      <m:nor/>
                                    </m:rPr>
                                    <a:rPr lang="en-US" sz="1200">
                                      <a:effectLst/>
                                    </a:rPr>
                                    <m:t>•</m:t>
                                  </m:r>
                                </m:sup>
                              </m:sSubSup>
                            </m:oMath>
                          </a14:m>
                          <a:endParaRPr lang="pt-PT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Eq. 1</a:t>
                          </a:r>
                          <a:endParaRPr lang="pt-PT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346459198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pt-PT" sz="12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nor/>
                                    </m:rPr>
                                    <a:rPr lang="en-US" sz="1200">
                                      <a:effectLst/>
                                    </a:rPr>
                                    <m:t>HO</m:t>
                                  </m:r>
                                </m:e>
                                <m:sub>
                                  <m:r>
                                    <m:rPr>
                                      <m:nor/>
                                    </m:rPr>
                                    <a:rPr lang="en-US" sz="1200">
                                      <a:effectLst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m:rPr>
                                      <m:nor/>
                                    </m:rPr>
                                    <a:rPr lang="en-US" sz="1200">
                                      <a:effectLst/>
                                    </a:rPr>
                                    <m:t>•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n-US" sz="1200">
                              <a:effectLst/>
                            </a:rPr>
                            <a:t> +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pt-PT" sz="12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nor/>
                                    </m:rPr>
                                    <a:rPr lang="en-US" sz="1200">
                                      <a:effectLst/>
                                    </a:rPr>
                                    <m:t>HO</m:t>
                                  </m:r>
                                </m:e>
                                <m:sup>
                                  <m:r>
                                    <m:rPr>
                                      <m:nor/>
                                    </m:rPr>
                                    <a:rPr lang="en-US" sz="1200">
                                      <a:effectLst/>
                                    </a:rPr>
                                    <m:t>•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1200">
                              <a:effectLst/>
                            </a:rPr>
                            <a:t> → H</a:t>
                          </a:r>
                          <a:r>
                            <a:rPr lang="en-US" sz="1200" baseline="-25000">
                              <a:effectLst/>
                            </a:rPr>
                            <a:t>2</a:t>
                          </a:r>
                          <a:r>
                            <a:rPr lang="en-US" sz="1200">
                              <a:effectLst/>
                            </a:rPr>
                            <a:t>O + O</a:t>
                          </a:r>
                          <a:r>
                            <a:rPr lang="en-US" sz="1200" baseline="-25000">
                              <a:effectLst/>
                            </a:rPr>
                            <a:t>2</a:t>
                          </a:r>
                          <a:endParaRPr lang="pt-PT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Eq. 2</a:t>
                          </a:r>
                          <a:endParaRPr lang="pt-PT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23986757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2" name="Tabela 21">
                <a:extLst>
                  <a:ext uri="{FF2B5EF4-FFF2-40B4-BE49-F238E27FC236}">
                    <a16:creationId xmlns:a16="http://schemas.microsoft.com/office/drawing/2014/main" id="{556DD16A-93C3-4F3C-827D-FCEE7139ACF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58030606"/>
                  </p:ext>
                </p:extLst>
              </p:nvPr>
            </p:nvGraphicFramePr>
            <p:xfrm>
              <a:off x="5786303" y="5441484"/>
              <a:ext cx="4840278" cy="586614"/>
            </p:xfrm>
            <a:graphic>
              <a:graphicData uri="http://schemas.openxmlformats.org/drawingml/2006/table">
                <a:tbl>
                  <a:tblPr>
                    <a:tableStyleId>{5940675A-B579-460E-94D1-54222C63F5DA}</a:tableStyleId>
                  </a:tblPr>
                  <a:tblGrid>
                    <a:gridCol w="2420139">
                      <a:extLst>
                        <a:ext uri="{9D8B030D-6E8A-4147-A177-3AD203B41FA5}">
                          <a16:colId xmlns:a16="http://schemas.microsoft.com/office/drawing/2014/main" val="1574798574"/>
                        </a:ext>
                      </a:extLst>
                    </a:gridCol>
                    <a:gridCol w="2420139">
                      <a:extLst>
                        <a:ext uri="{9D8B030D-6E8A-4147-A177-3AD203B41FA5}">
                          <a16:colId xmlns:a16="http://schemas.microsoft.com/office/drawing/2014/main" val="726328599"/>
                        </a:ext>
                      </a:extLst>
                    </a:gridCol>
                  </a:tblGrid>
                  <a:tr h="293307">
                    <a:tc>
                      <a:txBody>
                        <a:bodyPr/>
                        <a:lstStyle/>
                        <a:p>
                          <a:endParaRPr lang="pt-PT"/>
                        </a:p>
                      </a:txBody>
                      <a:tcPr marL="68580" marR="68580" marT="0" marB="0">
                        <a:blipFill>
                          <a:blip r:embed="rId13"/>
                          <a:stretch>
                            <a:fillRect l="-251" t="-2041" r="-100251" b="-1244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Eq. 1</a:t>
                          </a:r>
                          <a:endParaRPr lang="pt-PT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346459198"/>
                      </a:ext>
                    </a:extLst>
                  </a:tr>
                  <a:tr h="293307">
                    <a:tc>
                      <a:txBody>
                        <a:bodyPr/>
                        <a:lstStyle/>
                        <a:p>
                          <a:endParaRPr lang="pt-PT"/>
                        </a:p>
                      </a:txBody>
                      <a:tcPr marL="68580" marR="68580" marT="0" marB="0">
                        <a:blipFill>
                          <a:blip r:embed="rId13"/>
                          <a:stretch>
                            <a:fillRect l="-251" t="-104167" r="-100251" b="-2708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Eq. 2</a:t>
                          </a:r>
                          <a:endParaRPr lang="pt-PT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239867576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23" name="Imagem 22">
            <a:extLst>
              <a:ext uri="{FF2B5EF4-FFF2-40B4-BE49-F238E27FC236}">
                <a16:creationId xmlns:a16="http://schemas.microsoft.com/office/drawing/2014/main" id="{289E6FA4-3703-4673-A2ED-99A70944862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02053" y="888341"/>
            <a:ext cx="4616938" cy="3600831"/>
          </a:xfrm>
          <a:prstGeom prst="rect">
            <a:avLst/>
          </a:prstGeom>
        </p:spPr>
      </p:pic>
      <p:sp>
        <p:nvSpPr>
          <p:cNvPr id="24" name="Retângulo 23">
            <a:extLst>
              <a:ext uri="{FF2B5EF4-FFF2-40B4-BE49-F238E27FC236}">
                <a16:creationId xmlns:a16="http://schemas.microsoft.com/office/drawing/2014/main" id="{A3E3AC04-7826-4066-8218-BFC271B1693B}"/>
              </a:ext>
            </a:extLst>
          </p:cNvPr>
          <p:cNvSpPr/>
          <p:nvPr/>
        </p:nvSpPr>
        <p:spPr>
          <a:xfrm>
            <a:off x="7330244" y="4520405"/>
            <a:ext cx="461693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000" dirty="0"/>
              <a:t>Influence of different sulfate salts in the removal of COD.</a:t>
            </a:r>
            <a:endParaRPr lang="pt-PT" sz="1000" dirty="0"/>
          </a:p>
        </p:txBody>
      </p:sp>
      <p:sp>
        <p:nvSpPr>
          <p:cNvPr id="25" name="Seta: Para Baixo 24">
            <a:extLst>
              <a:ext uri="{FF2B5EF4-FFF2-40B4-BE49-F238E27FC236}">
                <a16:creationId xmlns:a16="http://schemas.microsoft.com/office/drawing/2014/main" id="{FF5BB901-BDA0-4BDE-A036-FB84D23C4B9B}"/>
              </a:ext>
            </a:extLst>
          </p:cNvPr>
          <p:cNvSpPr/>
          <p:nvPr/>
        </p:nvSpPr>
        <p:spPr>
          <a:xfrm>
            <a:off x="9304045" y="246130"/>
            <a:ext cx="206477" cy="550260"/>
          </a:xfrm>
          <a:prstGeom prst="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27" name="Conexão: Ângulo Reto 26">
            <a:extLst>
              <a:ext uri="{FF2B5EF4-FFF2-40B4-BE49-F238E27FC236}">
                <a16:creationId xmlns:a16="http://schemas.microsoft.com/office/drawing/2014/main" id="{6A66F6EE-1548-461A-B39F-669D8C19CA24}"/>
              </a:ext>
            </a:extLst>
          </p:cNvPr>
          <p:cNvCxnSpPr>
            <a:endCxn id="23" idx="1"/>
          </p:cNvCxnSpPr>
          <p:nvPr/>
        </p:nvCxnSpPr>
        <p:spPr>
          <a:xfrm flipV="1">
            <a:off x="2170444" y="2688757"/>
            <a:ext cx="5031609" cy="185072"/>
          </a:xfrm>
          <a:prstGeom prst="bentConnector3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8" name="Seta: Curvada Para a Esquerda 27">
            <a:extLst>
              <a:ext uri="{FF2B5EF4-FFF2-40B4-BE49-F238E27FC236}">
                <a16:creationId xmlns:a16="http://schemas.microsoft.com/office/drawing/2014/main" id="{10293F0A-8864-4999-807C-624E3C47D22A}"/>
              </a:ext>
            </a:extLst>
          </p:cNvPr>
          <p:cNvSpPr/>
          <p:nvPr/>
        </p:nvSpPr>
        <p:spPr>
          <a:xfrm>
            <a:off x="3916608" y="3672100"/>
            <a:ext cx="769640" cy="1634143"/>
          </a:xfrm>
          <a:prstGeom prst="curvedLef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AF58ACC2-9F07-440D-A8D2-90705ACF69C2}"/>
              </a:ext>
            </a:extLst>
          </p:cNvPr>
          <p:cNvSpPr txBox="1"/>
          <p:nvPr/>
        </p:nvSpPr>
        <p:spPr>
          <a:xfrm rot="5400000">
            <a:off x="3855663" y="4234942"/>
            <a:ext cx="21136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Effect of catalyst concentration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02E6C838-F857-4A51-8A5B-717CAEA9F5E0}"/>
              </a:ext>
            </a:extLst>
          </p:cNvPr>
          <p:cNvSpPr txBox="1"/>
          <p:nvPr/>
        </p:nvSpPr>
        <p:spPr>
          <a:xfrm>
            <a:off x="5642261" y="2366717"/>
            <a:ext cx="15213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Effect of catalyst type</a:t>
            </a:r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1DD667A0-FD50-4CE9-8F76-9B5305B0A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17DE4-AB89-4ADB-9CED-FB08DCD09470}" type="slidenum">
              <a:rPr lang="pt-PT" smtClean="0"/>
              <a:t>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731836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6B6C111C-DA8E-44AB-89D4-EEC1634A57D8}"/>
              </a:ext>
            </a:extLst>
          </p:cNvPr>
          <p:cNvGrpSpPr/>
          <p:nvPr/>
        </p:nvGrpSpPr>
        <p:grpSpPr>
          <a:xfrm>
            <a:off x="0" y="0"/>
            <a:ext cx="11990535" cy="628459"/>
            <a:chOff x="0" y="0"/>
            <a:chExt cx="11990535" cy="628459"/>
          </a:xfrm>
        </p:grpSpPr>
        <p:sp>
          <p:nvSpPr>
            <p:cNvPr id="3" name="CaixaDeTexto 2">
              <a:extLst>
                <a:ext uri="{FF2B5EF4-FFF2-40B4-BE49-F238E27FC236}">
                  <a16:creationId xmlns:a16="http://schemas.microsoft.com/office/drawing/2014/main" id="{4231D060-57C8-4837-9392-55B4FEE14D97}"/>
                </a:ext>
              </a:extLst>
            </p:cNvPr>
            <p:cNvSpPr txBox="1"/>
            <p:nvPr/>
          </p:nvSpPr>
          <p:spPr>
            <a:xfrm>
              <a:off x="0" y="0"/>
              <a:ext cx="22725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Results and discussion</a:t>
              </a:r>
            </a:p>
          </p:txBody>
        </p:sp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4" name="Modelo 3D 3">
                  <a:extLst>
                    <a:ext uri="{FF2B5EF4-FFF2-40B4-BE49-F238E27FC236}">
                      <a16:creationId xmlns:a16="http://schemas.microsoft.com/office/drawing/2014/main" id="{1F8F0C0F-9CEB-4881-AE75-286C40D1D69E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613946624"/>
                    </p:ext>
                  </p:extLst>
                </p:nvPr>
              </p:nvGraphicFramePr>
              <p:xfrm>
                <a:off x="87685" y="369332"/>
                <a:ext cx="478976" cy="259127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478976" cy="259127"/>
                      </a:xfrm>
                      <a:prstGeom prst="rect">
                        <a:avLst/>
                      </a:prstGeom>
                    </am3d:spPr>
                    <am3d:camera>
                      <am3d:pos x="0" y="0" z="68301517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6867034" d="1000000"/>
                      <am3d:preTrans dx="55875589" dy="-32107483" dz="-4944603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3"/>
                    </am3d:raster>
                    <am3d:objViewport viewportSz="70547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4" name="Modelo 3D 3">
                  <a:extLst>
                    <a:ext uri="{FF2B5EF4-FFF2-40B4-BE49-F238E27FC236}">
                      <a16:creationId xmlns:a16="http://schemas.microsoft.com/office/drawing/2014/main" id="{1F8F0C0F-9CEB-4881-AE75-286C40D1D69E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87685" y="369332"/>
                  <a:ext cx="478976" cy="25912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5" name="Modelo 3D 4">
                  <a:extLst>
                    <a:ext uri="{FF2B5EF4-FFF2-40B4-BE49-F238E27FC236}">
                      <a16:creationId xmlns:a16="http://schemas.microsoft.com/office/drawing/2014/main" id="{409559EE-3026-464E-B05E-8189F968D1E2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117493079"/>
                    </p:ext>
                  </p:extLst>
                </p:nvPr>
              </p:nvGraphicFramePr>
              <p:xfrm>
                <a:off x="11511559" y="369312"/>
                <a:ext cx="478976" cy="259147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78976" cy="259147"/>
                      </a:xfrm>
                      <a:prstGeom prst="rect">
                        <a:avLst/>
                      </a:prstGeom>
                    </am3d:spPr>
                    <am3d:camera>
                      <am3d:pos x="0" y="0" z="68353972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6871160" d="1000000"/>
                      <am3d:preTrans dx="-41401235" dy="-29230737" dz="-49475744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5"/>
                    </am3d:raster>
                    <am3d:objViewport viewportSz="705524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5" name="Modelo 3D 4">
                  <a:extLst>
                    <a:ext uri="{FF2B5EF4-FFF2-40B4-BE49-F238E27FC236}">
                      <a16:creationId xmlns:a16="http://schemas.microsoft.com/office/drawing/2014/main" id="{409559EE-3026-464E-B05E-8189F968D1E2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1511559" y="369312"/>
                  <a:ext cx="478976" cy="259147"/>
                </a:xfrm>
                <a:prstGeom prst="rect">
                  <a:avLst/>
                </a:prstGeom>
              </p:spPr>
            </p:pic>
          </mc:Fallback>
        </mc:AlternateContent>
        <p:cxnSp>
          <p:nvCxnSpPr>
            <p:cNvPr id="6" name="Conexão reta 5">
              <a:extLst>
                <a:ext uri="{FF2B5EF4-FFF2-40B4-BE49-F238E27FC236}">
                  <a16:creationId xmlns:a16="http://schemas.microsoft.com/office/drawing/2014/main" id="{8252C99F-18CB-4E39-AF01-703FAB3D40FA}"/>
                </a:ext>
              </a:extLst>
            </p:cNvPr>
            <p:cNvCxnSpPr>
              <a:endCxn id="5" idx="1"/>
            </p:cNvCxnSpPr>
            <p:nvPr/>
          </p:nvCxnSpPr>
          <p:spPr>
            <a:xfrm>
              <a:off x="482321" y="498885"/>
              <a:ext cx="11029238" cy="1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6F682866-8563-45DB-8F2A-07C1C06F84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92609162"/>
              </p:ext>
            </p:extLst>
          </p:nvPr>
        </p:nvGraphicFramePr>
        <p:xfrm>
          <a:off x="1" y="758012"/>
          <a:ext cx="5325626" cy="2203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8" name="Imagem 7">
            <a:extLst>
              <a:ext uri="{FF2B5EF4-FFF2-40B4-BE49-F238E27FC236}">
                <a16:creationId xmlns:a16="http://schemas.microsoft.com/office/drawing/2014/main" id="{6668A4D8-A641-4CA8-B88A-55E45B57295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3220204"/>
            <a:ext cx="3665520" cy="3006871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60F66A30-8BE9-4E5E-A90B-BFB6C0CC6992}"/>
              </a:ext>
            </a:extLst>
          </p:cNvPr>
          <p:cNvSpPr/>
          <p:nvPr/>
        </p:nvSpPr>
        <p:spPr>
          <a:xfrm>
            <a:off x="3258007" y="3770498"/>
            <a:ext cx="50526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000" dirty="0"/>
              <a:t>86.2%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A3AFD510-9F85-4EC1-B10D-CF8E5711A6B2}"/>
              </a:ext>
            </a:extLst>
          </p:cNvPr>
          <p:cNvSpPr/>
          <p:nvPr/>
        </p:nvSpPr>
        <p:spPr>
          <a:xfrm>
            <a:off x="3258007" y="3647387"/>
            <a:ext cx="50526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000" dirty="0"/>
              <a:t>89.8%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870A6C38-B87D-490E-B1C0-3254D1A21DB2}"/>
              </a:ext>
            </a:extLst>
          </p:cNvPr>
          <p:cNvSpPr/>
          <p:nvPr/>
        </p:nvSpPr>
        <p:spPr>
          <a:xfrm>
            <a:off x="3258006" y="3524276"/>
            <a:ext cx="50526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000" dirty="0"/>
              <a:t>92.6%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BBA72F11-A93C-4FA4-BC04-14A4DDC54046}"/>
              </a:ext>
            </a:extLst>
          </p:cNvPr>
          <p:cNvSpPr/>
          <p:nvPr/>
        </p:nvSpPr>
        <p:spPr>
          <a:xfrm>
            <a:off x="3236084" y="3291911"/>
            <a:ext cx="50526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000" dirty="0"/>
              <a:t>99.5%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067BAB4-0634-4B0A-95BC-45129C4057F1}"/>
              </a:ext>
            </a:extLst>
          </p:cNvPr>
          <p:cNvSpPr/>
          <p:nvPr/>
        </p:nvSpPr>
        <p:spPr>
          <a:xfrm>
            <a:off x="1798654" y="4320791"/>
            <a:ext cx="1517301" cy="160774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4" name="Seta: Para a Direita 13">
            <a:extLst>
              <a:ext uri="{FF2B5EF4-FFF2-40B4-BE49-F238E27FC236}">
                <a16:creationId xmlns:a16="http://schemas.microsoft.com/office/drawing/2014/main" id="{7B2A1767-D2E1-43AF-9933-43D8BD56D069}"/>
              </a:ext>
            </a:extLst>
          </p:cNvPr>
          <p:cNvSpPr/>
          <p:nvPr/>
        </p:nvSpPr>
        <p:spPr>
          <a:xfrm>
            <a:off x="908305" y="4255527"/>
            <a:ext cx="776749" cy="291301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B14A7DFB-7377-4BC6-8118-81B48CD12EF2}"/>
              </a:ext>
            </a:extLst>
          </p:cNvPr>
          <p:cNvSpPr/>
          <p:nvPr/>
        </p:nvSpPr>
        <p:spPr>
          <a:xfrm>
            <a:off x="3236084" y="3415022"/>
            <a:ext cx="50526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000" dirty="0"/>
              <a:t>94.8%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37D0F9A7-C992-4E40-94A9-7707FEACA01F}"/>
              </a:ext>
            </a:extLst>
          </p:cNvPr>
          <p:cNvSpPr txBox="1"/>
          <p:nvPr/>
        </p:nvSpPr>
        <p:spPr>
          <a:xfrm>
            <a:off x="0" y="6227075"/>
            <a:ext cx="710753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200" dirty="0"/>
              <a:t>Evolution of COD removal through the photo-Fenton experiments, using different HA concentration.</a:t>
            </a:r>
          </a:p>
        </p:txBody>
      </p:sp>
      <p:sp>
        <p:nvSpPr>
          <p:cNvPr id="18" name="Seta: Curvada Para a Esquerda 17">
            <a:extLst>
              <a:ext uri="{FF2B5EF4-FFF2-40B4-BE49-F238E27FC236}">
                <a16:creationId xmlns:a16="http://schemas.microsoft.com/office/drawing/2014/main" id="{0184A1D0-A52F-4856-9ECE-F76776119B8F}"/>
              </a:ext>
            </a:extLst>
          </p:cNvPr>
          <p:cNvSpPr/>
          <p:nvPr/>
        </p:nvSpPr>
        <p:spPr>
          <a:xfrm>
            <a:off x="3916608" y="3672100"/>
            <a:ext cx="769640" cy="1634143"/>
          </a:xfrm>
          <a:prstGeom prst="curvedLef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20" name="Seta: Curvada para Baixo 19">
            <a:extLst>
              <a:ext uri="{FF2B5EF4-FFF2-40B4-BE49-F238E27FC236}">
                <a16:creationId xmlns:a16="http://schemas.microsoft.com/office/drawing/2014/main" id="{4B9B456C-5224-45CE-A7BA-C37A0195F705}"/>
              </a:ext>
            </a:extLst>
          </p:cNvPr>
          <p:cNvSpPr/>
          <p:nvPr/>
        </p:nvSpPr>
        <p:spPr>
          <a:xfrm>
            <a:off x="5325627" y="610298"/>
            <a:ext cx="2491991" cy="659267"/>
          </a:xfrm>
          <a:prstGeom prst="curvedDown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0967C8C9-C968-4468-A713-8D8B330B29B6}"/>
              </a:ext>
            </a:extLst>
          </p:cNvPr>
          <p:cNvSpPr txBox="1"/>
          <p:nvPr/>
        </p:nvSpPr>
        <p:spPr>
          <a:xfrm rot="5400000">
            <a:off x="3634900" y="4234942"/>
            <a:ext cx="25551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Effect of hydroxylamine concentration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567B0C47-4CC0-4D83-A632-724DC9B24B52}"/>
              </a:ext>
            </a:extLst>
          </p:cNvPr>
          <p:cNvSpPr txBox="1"/>
          <p:nvPr/>
        </p:nvSpPr>
        <p:spPr>
          <a:xfrm>
            <a:off x="7682076" y="628439"/>
            <a:ext cx="16431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Effect of radiation type</a:t>
            </a:r>
          </a:p>
        </p:txBody>
      </p:sp>
      <p:pic>
        <p:nvPicPr>
          <p:cNvPr id="46" name="Imagem 45">
            <a:extLst>
              <a:ext uri="{FF2B5EF4-FFF2-40B4-BE49-F238E27FC236}">
                <a16:creationId xmlns:a16="http://schemas.microsoft.com/office/drawing/2014/main" id="{77D29348-FEC5-4DFE-B705-5F9827B2840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7549" y="1433600"/>
            <a:ext cx="6678892" cy="2737831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CaixaDeTexto 47">
            <a:extLst>
              <a:ext uri="{FF2B5EF4-FFF2-40B4-BE49-F238E27FC236}">
                <a16:creationId xmlns:a16="http://schemas.microsoft.com/office/drawing/2014/main" id="{9D738F26-ED64-4A22-B2C0-A00113B408F0}"/>
              </a:ext>
            </a:extLst>
          </p:cNvPr>
          <p:cNvSpPr txBox="1"/>
          <p:nvPr/>
        </p:nvSpPr>
        <p:spPr>
          <a:xfrm>
            <a:off x="5627271" y="4199325"/>
            <a:ext cx="63991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200" dirty="0"/>
              <a:t>Evolution of the (a) COD removal, (b) ORP value through the photo-Fenton experiments, under the influence of different UV sources at pH 3.0 and 6.0.</a:t>
            </a:r>
          </a:p>
        </p:txBody>
      </p:sp>
      <p:sp>
        <p:nvSpPr>
          <p:cNvPr id="16" name="Marcador de Posição do Número do Diapositivo 15">
            <a:extLst>
              <a:ext uri="{FF2B5EF4-FFF2-40B4-BE49-F238E27FC236}">
                <a16:creationId xmlns:a16="http://schemas.microsoft.com/office/drawing/2014/main" id="{E79E1976-2C06-458E-8110-E21DADC20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17DE4-AB89-4ADB-9CED-FB08DCD09470}" type="slidenum">
              <a:rPr lang="pt-PT" smtClean="0"/>
              <a:t>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544514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1E7E0E56-0164-4428-8BFE-FAA6B7AA5F83}"/>
              </a:ext>
            </a:extLst>
          </p:cNvPr>
          <p:cNvGrpSpPr/>
          <p:nvPr/>
        </p:nvGrpSpPr>
        <p:grpSpPr>
          <a:xfrm>
            <a:off x="0" y="0"/>
            <a:ext cx="11990535" cy="628459"/>
            <a:chOff x="0" y="0"/>
            <a:chExt cx="11990535" cy="628459"/>
          </a:xfrm>
        </p:grpSpPr>
        <p:sp>
          <p:nvSpPr>
            <p:cNvPr id="3" name="CaixaDeTexto 2">
              <a:extLst>
                <a:ext uri="{FF2B5EF4-FFF2-40B4-BE49-F238E27FC236}">
                  <a16:creationId xmlns:a16="http://schemas.microsoft.com/office/drawing/2014/main" id="{1484B086-EBA4-499A-9104-3DC6CE154DFF}"/>
                </a:ext>
              </a:extLst>
            </p:cNvPr>
            <p:cNvSpPr txBox="1"/>
            <p:nvPr/>
          </p:nvSpPr>
          <p:spPr>
            <a:xfrm>
              <a:off x="0" y="0"/>
              <a:ext cx="12105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Conclusion</a:t>
              </a:r>
            </a:p>
          </p:txBody>
        </p:sp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4" name="Modelo 3D 3">
                  <a:extLst>
                    <a:ext uri="{FF2B5EF4-FFF2-40B4-BE49-F238E27FC236}">
                      <a16:creationId xmlns:a16="http://schemas.microsoft.com/office/drawing/2014/main" id="{EA4D53C6-B2ED-4901-9D31-B3D0851F8330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020818475"/>
                    </p:ext>
                  </p:extLst>
                </p:nvPr>
              </p:nvGraphicFramePr>
              <p:xfrm>
                <a:off x="87685" y="369332"/>
                <a:ext cx="478976" cy="259127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478976" cy="259127"/>
                      </a:xfrm>
                      <a:prstGeom prst="rect">
                        <a:avLst/>
                      </a:prstGeom>
                    </am3d:spPr>
                    <am3d:camera>
                      <am3d:pos x="0" y="0" z="68301517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6867034" d="1000000"/>
                      <am3d:preTrans dx="55875589" dy="-32107483" dz="-4944603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3"/>
                    </am3d:raster>
                    <am3d:objViewport viewportSz="70547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4" name="Modelo 3D 3">
                  <a:extLst>
                    <a:ext uri="{FF2B5EF4-FFF2-40B4-BE49-F238E27FC236}">
                      <a16:creationId xmlns:a16="http://schemas.microsoft.com/office/drawing/2014/main" id="{EA4D53C6-B2ED-4901-9D31-B3D0851F8330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87685" y="369332"/>
                  <a:ext cx="478976" cy="25912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5" name="Modelo 3D 4">
                  <a:extLst>
                    <a:ext uri="{FF2B5EF4-FFF2-40B4-BE49-F238E27FC236}">
                      <a16:creationId xmlns:a16="http://schemas.microsoft.com/office/drawing/2014/main" id="{0B0965A1-61E9-4691-A81F-B19904940B33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155604220"/>
                    </p:ext>
                  </p:extLst>
                </p:nvPr>
              </p:nvGraphicFramePr>
              <p:xfrm>
                <a:off x="11511559" y="369312"/>
                <a:ext cx="478976" cy="259147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78976" cy="259147"/>
                      </a:xfrm>
                      <a:prstGeom prst="rect">
                        <a:avLst/>
                      </a:prstGeom>
                    </am3d:spPr>
                    <am3d:camera>
                      <am3d:pos x="0" y="0" z="68353972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6871160" d="1000000"/>
                      <am3d:preTrans dx="-41401235" dy="-29230737" dz="-49475744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5"/>
                    </am3d:raster>
                    <am3d:objViewport viewportSz="705524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5" name="Modelo 3D 4">
                  <a:extLst>
                    <a:ext uri="{FF2B5EF4-FFF2-40B4-BE49-F238E27FC236}">
                      <a16:creationId xmlns:a16="http://schemas.microsoft.com/office/drawing/2014/main" id="{0B0965A1-61E9-4691-A81F-B19904940B33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1511559" y="369312"/>
                  <a:ext cx="478976" cy="259147"/>
                </a:xfrm>
                <a:prstGeom prst="rect">
                  <a:avLst/>
                </a:prstGeom>
              </p:spPr>
            </p:pic>
          </mc:Fallback>
        </mc:AlternateContent>
        <p:cxnSp>
          <p:nvCxnSpPr>
            <p:cNvPr id="6" name="Conexão reta 5">
              <a:extLst>
                <a:ext uri="{FF2B5EF4-FFF2-40B4-BE49-F238E27FC236}">
                  <a16:creationId xmlns:a16="http://schemas.microsoft.com/office/drawing/2014/main" id="{C87F357E-F4EA-44FA-8DF4-34CB0F1CD8F8}"/>
                </a:ext>
              </a:extLst>
            </p:cNvPr>
            <p:cNvCxnSpPr>
              <a:endCxn id="5" idx="1"/>
            </p:cNvCxnSpPr>
            <p:nvPr/>
          </p:nvCxnSpPr>
          <p:spPr>
            <a:xfrm>
              <a:off x="482321" y="498885"/>
              <a:ext cx="11029238" cy="1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7" name="CaixaDeTexto 6">
            <a:extLst>
              <a:ext uri="{FF2B5EF4-FFF2-40B4-BE49-F238E27FC236}">
                <a16:creationId xmlns:a16="http://schemas.microsoft.com/office/drawing/2014/main" id="{6381C0F8-4ED4-4F96-9628-ABB42611C5C6}"/>
              </a:ext>
            </a:extLst>
          </p:cNvPr>
          <p:cNvSpPr txBox="1"/>
          <p:nvPr/>
        </p:nvSpPr>
        <p:spPr>
          <a:xfrm>
            <a:off x="87685" y="813125"/>
            <a:ext cx="3421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Based in the results it is concluded</a:t>
            </a: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C50C6588-AEF4-4D80-971C-CEEC4B51E6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69492154"/>
              </p:ext>
            </p:extLst>
          </p:nvPr>
        </p:nvGraphicFramePr>
        <p:xfrm>
          <a:off x="327173" y="1608284"/>
          <a:ext cx="11549979" cy="45707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60E546CF-88A2-43FC-A34E-D51EC9BFE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17DE4-AB89-4ADB-9CED-FB08DCD09470}" type="slidenum">
              <a:rPr lang="pt-PT" smtClean="0"/>
              <a:t>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8250746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1121</Words>
  <Application>Microsoft Office PowerPoint</Application>
  <PresentationFormat>Ecrã Panorâmico</PresentationFormat>
  <Paragraphs>193</Paragraphs>
  <Slides>11</Slides>
  <Notes>1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Cambria Math</vt:lpstr>
      <vt:lpstr>Liberation Sans</vt:lpstr>
      <vt:lpstr>Times New Roman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al26663@utad.eu</dc:creator>
  <cp:lastModifiedBy>al26663@utad.eu</cp:lastModifiedBy>
  <cp:revision>14</cp:revision>
  <dcterms:created xsi:type="dcterms:W3CDTF">2022-02-02T09:08:21Z</dcterms:created>
  <dcterms:modified xsi:type="dcterms:W3CDTF">2022-04-13T15:26:08Z</dcterms:modified>
</cp:coreProperties>
</file>