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4" r:id="rId2"/>
    <p:sldId id="257" r:id="rId3"/>
    <p:sldId id="275" r:id="rId4"/>
    <p:sldId id="280" r:id="rId5"/>
    <p:sldId id="281" r:id="rId6"/>
    <p:sldId id="256" r:id="rId7"/>
    <p:sldId id="282" r:id="rId8"/>
    <p:sldId id="283" r:id="rId9"/>
    <p:sldId id="284" r:id="rId10"/>
    <p:sldId id="285" r:id="rId11"/>
    <p:sldId id="273" r:id="rId12"/>
    <p:sldId id="294" r:id="rId13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Destaqu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Estilo Médio 2 - Destaqu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84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8C15FA-094F-4F6D-8997-F4D9E4EA3B0B}" type="doc">
      <dgm:prSet loTypeId="urn:microsoft.com/office/officeart/2008/layout/VerticalCurvedLis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096F9271-0A96-4240-8455-67D166CF3C1B}">
      <dgm:prSet phldrT="[Texto]" custT="1"/>
      <dgm:spPr/>
      <dgm:t>
        <a:bodyPr/>
        <a:lstStyle/>
        <a:p>
          <a:r>
            <a:rPr lang="en-US" sz="1400" dirty="0"/>
            <a:t>Contributes to fulfilling the basic living (clothing) requirements of human life;</a:t>
          </a:r>
          <a:endParaRPr lang="pt-PT" sz="1400" dirty="0"/>
        </a:p>
      </dgm:t>
    </dgm:pt>
    <dgm:pt modelId="{ED2944E7-CED1-4352-A5E2-1E359CBBBCED}" type="parTrans" cxnId="{0F5BEE62-A57A-4251-8629-5EA05C11AF9C}">
      <dgm:prSet/>
      <dgm:spPr/>
      <dgm:t>
        <a:bodyPr/>
        <a:lstStyle/>
        <a:p>
          <a:endParaRPr lang="pt-PT" sz="1400"/>
        </a:p>
      </dgm:t>
    </dgm:pt>
    <dgm:pt modelId="{A65EBCD0-63A3-41F5-A3DE-42BF0CF80229}" type="sibTrans" cxnId="{0F5BEE62-A57A-4251-8629-5EA05C11AF9C}">
      <dgm:prSet/>
      <dgm:spPr/>
      <dgm:t>
        <a:bodyPr/>
        <a:lstStyle/>
        <a:p>
          <a:endParaRPr lang="pt-PT" sz="1400"/>
        </a:p>
      </dgm:t>
    </dgm:pt>
    <dgm:pt modelId="{9CEDEFD6-AC49-41E9-A23E-B99E39E66287}">
      <dgm:prSet custT="1"/>
      <dgm:spPr/>
      <dgm:t>
        <a:bodyPr/>
        <a:lstStyle/>
        <a:p>
          <a:r>
            <a:rPr lang="en-US" sz="1400" dirty="0"/>
            <a:t>The wastewater discharged from textile dyeing industry contains a total of 72 </a:t>
          </a:r>
          <a:r>
            <a:rPr lang="en-US" sz="1400"/>
            <a:t>toxic chemicals, </a:t>
          </a:r>
          <a:r>
            <a:rPr lang="en-US" sz="1400" dirty="0"/>
            <a:t>out of which 30 chemicals cannot be removed by waste treatment processes;</a:t>
          </a:r>
          <a:endParaRPr lang="pt-PT" sz="1400" dirty="0"/>
        </a:p>
      </dgm:t>
    </dgm:pt>
    <dgm:pt modelId="{844D3F6D-96A6-417C-B289-F8E531D8ED23}" type="parTrans" cxnId="{33978715-A444-42FA-BBEA-981FA274ADCA}">
      <dgm:prSet/>
      <dgm:spPr/>
      <dgm:t>
        <a:bodyPr/>
        <a:lstStyle/>
        <a:p>
          <a:endParaRPr lang="pt-PT" sz="1400"/>
        </a:p>
      </dgm:t>
    </dgm:pt>
    <dgm:pt modelId="{74B22522-A5B8-465D-979A-20E41B0CFD2B}" type="sibTrans" cxnId="{33978715-A444-42FA-BBEA-981FA274ADCA}">
      <dgm:prSet/>
      <dgm:spPr/>
      <dgm:t>
        <a:bodyPr/>
        <a:lstStyle/>
        <a:p>
          <a:endParaRPr lang="pt-PT" sz="1400"/>
        </a:p>
      </dgm:t>
    </dgm:pt>
    <dgm:pt modelId="{12480244-5FBA-49AE-AEE1-656058B03932}">
      <dgm:prSet custT="1"/>
      <dgm:spPr/>
      <dgm:t>
        <a:bodyPr/>
        <a:lstStyle/>
        <a:p>
          <a:r>
            <a:rPr lang="en-US" sz="1400" dirty="0"/>
            <a:t>Formation of many types of cancers of different organs such </a:t>
          </a:r>
          <a:r>
            <a:rPr lang="en-US" sz="1400"/>
            <a:t>as bladder, spleen, </a:t>
          </a:r>
          <a:r>
            <a:rPr lang="en-US" sz="1400" dirty="0"/>
            <a:t>liver and normal aberrations in model organisms and chromosomal deformities in mammalian cells;</a:t>
          </a:r>
          <a:endParaRPr lang="pt-PT" sz="1400" dirty="0"/>
        </a:p>
      </dgm:t>
    </dgm:pt>
    <dgm:pt modelId="{A8ECA958-0A12-44F0-9358-300178EA8420}" type="parTrans" cxnId="{2C302A6D-EF5F-4903-AF3A-4E8CC8503E25}">
      <dgm:prSet/>
      <dgm:spPr/>
      <dgm:t>
        <a:bodyPr/>
        <a:lstStyle/>
        <a:p>
          <a:endParaRPr lang="pt-PT" sz="1400"/>
        </a:p>
      </dgm:t>
    </dgm:pt>
    <dgm:pt modelId="{E50C9BE5-8918-4D8D-95EA-6F9CAFEA8698}" type="sibTrans" cxnId="{2C302A6D-EF5F-4903-AF3A-4E8CC8503E25}">
      <dgm:prSet/>
      <dgm:spPr/>
      <dgm:t>
        <a:bodyPr/>
        <a:lstStyle/>
        <a:p>
          <a:endParaRPr lang="pt-PT" sz="1400"/>
        </a:p>
      </dgm:t>
    </dgm:pt>
    <dgm:pt modelId="{A388BF2D-833F-448B-AD62-BA817E329B54}">
      <dgm:prSet custT="1"/>
      <dgm:spPr/>
      <dgm:t>
        <a:bodyPr/>
        <a:lstStyle/>
        <a:p>
          <a:r>
            <a:rPr lang="pt-PT" sz="1400" dirty="0" err="1"/>
            <a:t>Textille</a:t>
          </a:r>
          <a:r>
            <a:rPr lang="pt-PT" sz="1400" dirty="0"/>
            <a:t> </a:t>
          </a:r>
          <a:r>
            <a:rPr lang="pt-PT" sz="1400" dirty="0" err="1"/>
            <a:t>dyes</a:t>
          </a:r>
          <a:r>
            <a:rPr lang="pt-PT" sz="1400" dirty="0"/>
            <a:t> are </a:t>
          </a:r>
          <a:r>
            <a:rPr lang="pt-PT" sz="1400" dirty="0" err="1"/>
            <a:t>characterized</a:t>
          </a:r>
          <a:r>
            <a:rPr lang="pt-PT" sz="1400" dirty="0"/>
            <a:t> </a:t>
          </a:r>
          <a:r>
            <a:rPr lang="pt-PT" sz="1400" dirty="0" err="1"/>
            <a:t>by</a:t>
          </a:r>
          <a:r>
            <a:rPr lang="pt-PT" sz="1400" dirty="0"/>
            <a:t> </a:t>
          </a:r>
          <a:r>
            <a:rPr lang="pt-PT" sz="1400" dirty="0" err="1"/>
            <a:t>high</a:t>
          </a:r>
          <a:r>
            <a:rPr lang="pt-PT" sz="1400" dirty="0"/>
            <a:t> </a:t>
          </a:r>
          <a:r>
            <a:rPr lang="pt-PT" sz="1400"/>
            <a:t>color density, </a:t>
          </a:r>
          <a:r>
            <a:rPr lang="pt-PT" sz="1400" dirty="0" err="1"/>
            <a:t>high</a:t>
          </a:r>
          <a:r>
            <a:rPr lang="pt-PT" sz="1400" dirty="0"/>
            <a:t> </a:t>
          </a:r>
          <a:r>
            <a:rPr lang="pt-PT" sz="1400" dirty="0" err="1"/>
            <a:t>concentration</a:t>
          </a:r>
          <a:r>
            <a:rPr lang="pt-PT" sz="1400" dirty="0"/>
            <a:t> </a:t>
          </a:r>
          <a:r>
            <a:rPr lang="pt-PT" sz="1400" dirty="0" err="1"/>
            <a:t>of</a:t>
          </a:r>
          <a:r>
            <a:rPr lang="pt-PT" sz="1400" dirty="0"/>
            <a:t> recalcitrante </a:t>
          </a:r>
          <a:r>
            <a:rPr lang="pt-PT" sz="1400" dirty="0" err="1"/>
            <a:t>organics</a:t>
          </a:r>
          <a:r>
            <a:rPr lang="pt-PT" sz="1400" dirty="0"/>
            <a:t> </a:t>
          </a:r>
          <a:r>
            <a:rPr lang="pt-PT" sz="1400" dirty="0" err="1"/>
            <a:t>and</a:t>
          </a:r>
          <a:r>
            <a:rPr lang="pt-PT" sz="1400" dirty="0"/>
            <a:t> pH </a:t>
          </a:r>
          <a:r>
            <a:rPr lang="pt-PT" sz="1400" dirty="0" err="1"/>
            <a:t>and</a:t>
          </a:r>
          <a:r>
            <a:rPr lang="pt-PT" sz="1400" dirty="0"/>
            <a:t> </a:t>
          </a:r>
          <a:r>
            <a:rPr lang="pt-PT" sz="1400" dirty="0" err="1"/>
            <a:t>high</a:t>
          </a:r>
          <a:r>
            <a:rPr lang="pt-PT" sz="1400" dirty="0"/>
            <a:t> </a:t>
          </a:r>
          <a:r>
            <a:rPr lang="pt-PT" sz="1400" dirty="0" err="1"/>
            <a:t>turbidity</a:t>
          </a:r>
          <a:r>
            <a:rPr lang="pt-PT" sz="1400" dirty="0"/>
            <a:t>. </a:t>
          </a:r>
        </a:p>
      </dgm:t>
    </dgm:pt>
    <dgm:pt modelId="{922AB734-EC3B-42DE-A19F-6BCF29DF2BB7}" type="parTrans" cxnId="{714393E1-8F9E-4410-B540-3F33A2A0D543}">
      <dgm:prSet/>
      <dgm:spPr/>
      <dgm:t>
        <a:bodyPr/>
        <a:lstStyle/>
        <a:p>
          <a:endParaRPr lang="pt-PT"/>
        </a:p>
      </dgm:t>
    </dgm:pt>
    <dgm:pt modelId="{361B263A-9E1D-402F-9DB4-1B4943939C4E}" type="sibTrans" cxnId="{714393E1-8F9E-4410-B540-3F33A2A0D543}">
      <dgm:prSet/>
      <dgm:spPr/>
      <dgm:t>
        <a:bodyPr/>
        <a:lstStyle/>
        <a:p>
          <a:endParaRPr lang="pt-PT"/>
        </a:p>
      </dgm:t>
    </dgm:pt>
    <dgm:pt modelId="{9819A189-65A0-4A20-8B45-38D12EE2C8E7}" type="pres">
      <dgm:prSet presAssocID="{2F8C15FA-094F-4F6D-8997-F4D9E4EA3B0B}" presName="Name0" presStyleCnt="0">
        <dgm:presLayoutVars>
          <dgm:chMax val="7"/>
          <dgm:chPref val="7"/>
          <dgm:dir/>
        </dgm:presLayoutVars>
      </dgm:prSet>
      <dgm:spPr/>
    </dgm:pt>
    <dgm:pt modelId="{2F873A88-ECEF-4F30-A640-D788B80682F6}" type="pres">
      <dgm:prSet presAssocID="{2F8C15FA-094F-4F6D-8997-F4D9E4EA3B0B}" presName="Name1" presStyleCnt="0"/>
      <dgm:spPr/>
    </dgm:pt>
    <dgm:pt modelId="{A0C97C6B-9CCC-4CB5-8407-88BBCA315726}" type="pres">
      <dgm:prSet presAssocID="{2F8C15FA-094F-4F6D-8997-F4D9E4EA3B0B}" presName="cycle" presStyleCnt="0"/>
      <dgm:spPr/>
    </dgm:pt>
    <dgm:pt modelId="{6DE69755-3333-4404-BD4B-F80EEF0F76C7}" type="pres">
      <dgm:prSet presAssocID="{2F8C15FA-094F-4F6D-8997-F4D9E4EA3B0B}" presName="srcNode" presStyleLbl="node1" presStyleIdx="0" presStyleCnt="4"/>
      <dgm:spPr/>
    </dgm:pt>
    <dgm:pt modelId="{6CA12660-7475-4C53-BD3E-81424555739F}" type="pres">
      <dgm:prSet presAssocID="{2F8C15FA-094F-4F6D-8997-F4D9E4EA3B0B}" presName="conn" presStyleLbl="parChTrans1D2" presStyleIdx="0" presStyleCnt="1"/>
      <dgm:spPr/>
    </dgm:pt>
    <dgm:pt modelId="{7800AA27-01F5-435E-BA6C-35C543325ED3}" type="pres">
      <dgm:prSet presAssocID="{2F8C15FA-094F-4F6D-8997-F4D9E4EA3B0B}" presName="extraNode" presStyleLbl="node1" presStyleIdx="0" presStyleCnt="4"/>
      <dgm:spPr/>
    </dgm:pt>
    <dgm:pt modelId="{248E8E4B-A337-49CD-A551-244D81FACAF3}" type="pres">
      <dgm:prSet presAssocID="{2F8C15FA-094F-4F6D-8997-F4D9E4EA3B0B}" presName="dstNode" presStyleLbl="node1" presStyleIdx="0" presStyleCnt="4"/>
      <dgm:spPr/>
    </dgm:pt>
    <dgm:pt modelId="{8FD13987-2253-4F4B-A7EC-C118798024EE}" type="pres">
      <dgm:prSet presAssocID="{096F9271-0A96-4240-8455-67D166CF3C1B}" presName="text_1" presStyleLbl="node1" presStyleIdx="0" presStyleCnt="4">
        <dgm:presLayoutVars>
          <dgm:bulletEnabled val="1"/>
        </dgm:presLayoutVars>
      </dgm:prSet>
      <dgm:spPr/>
    </dgm:pt>
    <dgm:pt modelId="{6660B43C-CF8B-46B6-833E-1A18A4526498}" type="pres">
      <dgm:prSet presAssocID="{096F9271-0A96-4240-8455-67D166CF3C1B}" presName="accent_1" presStyleCnt="0"/>
      <dgm:spPr/>
    </dgm:pt>
    <dgm:pt modelId="{6856944C-E116-4C14-AB93-C58D247C14E3}" type="pres">
      <dgm:prSet presAssocID="{096F9271-0A96-4240-8455-67D166CF3C1B}" presName="accentRepeatNode" presStyleLbl="solidFgAcc1" presStyleIdx="0" presStyleCnt="4"/>
      <dgm:spPr>
        <a:blipFill rotWithShape="0">
          <a:blip xmlns:r="http://schemas.openxmlformats.org/officeDocument/2006/relationships" r:embed="rId1"/>
          <a:srcRect/>
          <a:stretch>
            <a:fillRect l="-50000" r="-50000"/>
          </a:stretch>
        </a:blipFill>
      </dgm:spPr>
    </dgm:pt>
    <dgm:pt modelId="{81B09FBF-E395-4933-BB09-FA464F508571}" type="pres">
      <dgm:prSet presAssocID="{9CEDEFD6-AC49-41E9-A23E-B99E39E66287}" presName="text_2" presStyleLbl="node1" presStyleIdx="1" presStyleCnt="4">
        <dgm:presLayoutVars>
          <dgm:bulletEnabled val="1"/>
        </dgm:presLayoutVars>
      </dgm:prSet>
      <dgm:spPr/>
    </dgm:pt>
    <dgm:pt modelId="{3B212B43-F881-4970-8527-9AF4227602AB}" type="pres">
      <dgm:prSet presAssocID="{9CEDEFD6-AC49-41E9-A23E-B99E39E66287}" presName="accent_2" presStyleCnt="0"/>
      <dgm:spPr/>
    </dgm:pt>
    <dgm:pt modelId="{5B88C598-660E-4BF9-810A-D2D639D51BD9}" type="pres">
      <dgm:prSet presAssocID="{9CEDEFD6-AC49-41E9-A23E-B99E39E66287}" presName="accentRepeatNode" presStyleLbl="solidFgAcc1" presStyleIdx="1" presStyleCnt="4"/>
      <dgm:spPr>
        <a:blipFill rotWithShape="0">
          <a:blip xmlns:r="http://schemas.openxmlformats.org/officeDocument/2006/relationships" r:embed="rId2"/>
          <a:srcRect/>
          <a:stretch>
            <a:fillRect l="-50000" r="-50000"/>
          </a:stretch>
        </a:blipFill>
      </dgm:spPr>
    </dgm:pt>
    <dgm:pt modelId="{441D02A7-CFAE-4CC0-A00B-5F0D6F5DF030}" type="pres">
      <dgm:prSet presAssocID="{12480244-5FBA-49AE-AEE1-656058B03932}" presName="text_3" presStyleLbl="node1" presStyleIdx="2" presStyleCnt="4">
        <dgm:presLayoutVars>
          <dgm:bulletEnabled val="1"/>
        </dgm:presLayoutVars>
      </dgm:prSet>
      <dgm:spPr/>
    </dgm:pt>
    <dgm:pt modelId="{83857818-802C-4D8B-9343-97899243DFD8}" type="pres">
      <dgm:prSet presAssocID="{12480244-5FBA-49AE-AEE1-656058B03932}" presName="accent_3" presStyleCnt="0"/>
      <dgm:spPr/>
    </dgm:pt>
    <dgm:pt modelId="{10E00843-26BA-4E34-9CCC-1C77315057FD}" type="pres">
      <dgm:prSet presAssocID="{12480244-5FBA-49AE-AEE1-656058B03932}" presName="accentRepeatNode" presStyleLbl="solidFgAcc1" presStyleIdx="2" presStyleCnt="4"/>
      <dgm:spPr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</dgm:spPr>
    </dgm:pt>
    <dgm:pt modelId="{2EAFD3E7-0931-4E25-ADF0-C0D1D3B7B45E}" type="pres">
      <dgm:prSet presAssocID="{A388BF2D-833F-448B-AD62-BA817E329B54}" presName="text_4" presStyleLbl="node1" presStyleIdx="3" presStyleCnt="4">
        <dgm:presLayoutVars>
          <dgm:bulletEnabled val="1"/>
        </dgm:presLayoutVars>
      </dgm:prSet>
      <dgm:spPr/>
    </dgm:pt>
    <dgm:pt modelId="{F035EBF1-DC56-4512-B588-334D0A51751C}" type="pres">
      <dgm:prSet presAssocID="{A388BF2D-833F-448B-AD62-BA817E329B54}" presName="accent_4" presStyleCnt="0"/>
      <dgm:spPr/>
    </dgm:pt>
    <dgm:pt modelId="{91F8A1EC-37B8-48ED-A4B2-C9B168216B44}" type="pres">
      <dgm:prSet presAssocID="{A388BF2D-833F-448B-AD62-BA817E329B54}" presName="accentRepeatNode" presStyleLbl="solidFgAcc1" presStyleIdx="3" presStyleCnt="4"/>
      <dgm:spPr>
        <a:blipFill rotWithShape="0">
          <a:blip xmlns:r="http://schemas.openxmlformats.org/officeDocument/2006/relationships" r:embed="rId4"/>
          <a:srcRect/>
          <a:stretch>
            <a:fillRect l="-25000" r="-25000"/>
          </a:stretch>
        </a:blipFill>
      </dgm:spPr>
    </dgm:pt>
  </dgm:ptLst>
  <dgm:cxnLst>
    <dgm:cxn modelId="{7C0FEA09-F8D7-4B92-A17E-5D10D0F7AF0A}" type="presOf" srcId="{A388BF2D-833F-448B-AD62-BA817E329B54}" destId="{2EAFD3E7-0931-4E25-ADF0-C0D1D3B7B45E}" srcOrd="0" destOrd="0" presId="urn:microsoft.com/office/officeart/2008/layout/VerticalCurvedList"/>
    <dgm:cxn modelId="{33978715-A444-42FA-BBEA-981FA274ADCA}" srcId="{2F8C15FA-094F-4F6D-8997-F4D9E4EA3B0B}" destId="{9CEDEFD6-AC49-41E9-A23E-B99E39E66287}" srcOrd="1" destOrd="0" parTransId="{844D3F6D-96A6-417C-B289-F8E531D8ED23}" sibTransId="{74B22522-A5B8-465D-979A-20E41B0CFD2B}"/>
    <dgm:cxn modelId="{0F5BEE62-A57A-4251-8629-5EA05C11AF9C}" srcId="{2F8C15FA-094F-4F6D-8997-F4D9E4EA3B0B}" destId="{096F9271-0A96-4240-8455-67D166CF3C1B}" srcOrd="0" destOrd="0" parTransId="{ED2944E7-CED1-4352-A5E2-1E359CBBBCED}" sibTransId="{A65EBCD0-63A3-41F5-A3DE-42BF0CF80229}"/>
    <dgm:cxn modelId="{2C302A6D-EF5F-4903-AF3A-4E8CC8503E25}" srcId="{2F8C15FA-094F-4F6D-8997-F4D9E4EA3B0B}" destId="{12480244-5FBA-49AE-AEE1-656058B03932}" srcOrd="2" destOrd="0" parTransId="{A8ECA958-0A12-44F0-9358-300178EA8420}" sibTransId="{E50C9BE5-8918-4D8D-95EA-6F9CAFEA8698}"/>
    <dgm:cxn modelId="{E21ED172-A8C7-4DC2-AE3D-4120BB08F374}" type="presOf" srcId="{12480244-5FBA-49AE-AEE1-656058B03932}" destId="{441D02A7-CFAE-4CC0-A00B-5F0D6F5DF030}" srcOrd="0" destOrd="0" presId="urn:microsoft.com/office/officeart/2008/layout/VerticalCurvedList"/>
    <dgm:cxn modelId="{EC418B92-2144-4665-8CD1-EC65FFDEE0E8}" type="presOf" srcId="{2F8C15FA-094F-4F6D-8997-F4D9E4EA3B0B}" destId="{9819A189-65A0-4A20-8B45-38D12EE2C8E7}" srcOrd="0" destOrd="0" presId="urn:microsoft.com/office/officeart/2008/layout/VerticalCurvedList"/>
    <dgm:cxn modelId="{37FE479A-45C2-444C-9F91-0AF147075541}" type="presOf" srcId="{096F9271-0A96-4240-8455-67D166CF3C1B}" destId="{8FD13987-2253-4F4B-A7EC-C118798024EE}" srcOrd="0" destOrd="0" presId="urn:microsoft.com/office/officeart/2008/layout/VerticalCurvedList"/>
    <dgm:cxn modelId="{CC579BA5-F431-4B7D-A19F-FD0B250AFDBB}" type="presOf" srcId="{A65EBCD0-63A3-41F5-A3DE-42BF0CF80229}" destId="{6CA12660-7475-4C53-BD3E-81424555739F}" srcOrd="0" destOrd="0" presId="urn:microsoft.com/office/officeart/2008/layout/VerticalCurvedList"/>
    <dgm:cxn modelId="{714393E1-8F9E-4410-B540-3F33A2A0D543}" srcId="{2F8C15FA-094F-4F6D-8997-F4D9E4EA3B0B}" destId="{A388BF2D-833F-448B-AD62-BA817E329B54}" srcOrd="3" destOrd="0" parTransId="{922AB734-EC3B-42DE-A19F-6BCF29DF2BB7}" sibTransId="{361B263A-9E1D-402F-9DB4-1B4943939C4E}"/>
    <dgm:cxn modelId="{E959A5FE-582E-4871-AA2F-345CC725D7F7}" type="presOf" srcId="{9CEDEFD6-AC49-41E9-A23E-B99E39E66287}" destId="{81B09FBF-E395-4933-BB09-FA464F508571}" srcOrd="0" destOrd="0" presId="urn:microsoft.com/office/officeart/2008/layout/VerticalCurvedList"/>
    <dgm:cxn modelId="{C73C2B14-C69B-448C-A09A-EFEF2F5A013E}" type="presParOf" srcId="{9819A189-65A0-4A20-8B45-38D12EE2C8E7}" destId="{2F873A88-ECEF-4F30-A640-D788B80682F6}" srcOrd="0" destOrd="0" presId="urn:microsoft.com/office/officeart/2008/layout/VerticalCurvedList"/>
    <dgm:cxn modelId="{A2D0CAF8-986E-4442-AFA9-09D62CF80FA5}" type="presParOf" srcId="{2F873A88-ECEF-4F30-A640-D788B80682F6}" destId="{A0C97C6B-9CCC-4CB5-8407-88BBCA315726}" srcOrd="0" destOrd="0" presId="urn:microsoft.com/office/officeart/2008/layout/VerticalCurvedList"/>
    <dgm:cxn modelId="{021836F9-C236-4C1D-A265-05AAFA6AFDCF}" type="presParOf" srcId="{A0C97C6B-9CCC-4CB5-8407-88BBCA315726}" destId="{6DE69755-3333-4404-BD4B-F80EEF0F76C7}" srcOrd="0" destOrd="0" presId="urn:microsoft.com/office/officeart/2008/layout/VerticalCurvedList"/>
    <dgm:cxn modelId="{17E62BA5-B31B-4F5F-8F03-7A8021450732}" type="presParOf" srcId="{A0C97C6B-9CCC-4CB5-8407-88BBCA315726}" destId="{6CA12660-7475-4C53-BD3E-81424555739F}" srcOrd="1" destOrd="0" presId="urn:microsoft.com/office/officeart/2008/layout/VerticalCurvedList"/>
    <dgm:cxn modelId="{810C5915-586E-45A2-9A84-2866F0F7137F}" type="presParOf" srcId="{A0C97C6B-9CCC-4CB5-8407-88BBCA315726}" destId="{7800AA27-01F5-435E-BA6C-35C543325ED3}" srcOrd="2" destOrd="0" presId="urn:microsoft.com/office/officeart/2008/layout/VerticalCurvedList"/>
    <dgm:cxn modelId="{E26A0C95-F02A-4622-9A9E-54C67475E5B9}" type="presParOf" srcId="{A0C97C6B-9CCC-4CB5-8407-88BBCA315726}" destId="{248E8E4B-A337-49CD-A551-244D81FACAF3}" srcOrd="3" destOrd="0" presId="urn:microsoft.com/office/officeart/2008/layout/VerticalCurvedList"/>
    <dgm:cxn modelId="{F34EC886-6495-46EC-8DD5-7D24BFE8B32F}" type="presParOf" srcId="{2F873A88-ECEF-4F30-A640-D788B80682F6}" destId="{8FD13987-2253-4F4B-A7EC-C118798024EE}" srcOrd="1" destOrd="0" presId="urn:microsoft.com/office/officeart/2008/layout/VerticalCurvedList"/>
    <dgm:cxn modelId="{6BD72BD7-59F0-4FA1-AB71-574C95208D8E}" type="presParOf" srcId="{2F873A88-ECEF-4F30-A640-D788B80682F6}" destId="{6660B43C-CF8B-46B6-833E-1A18A4526498}" srcOrd="2" destOrd="0" presId="urn:microsoft.com/office/officeart/2008/layout/VerticalCurvedList"/>
    <dgm:cxn modelId="{3734F622-F862-4EBF-9350-78EE735A451D}" type="presParOf" srcId="{6660B43C-CF8B-46B6-833E-1A18A4526498}" destId="{6856944C-E116-4C14-AB93-C58D247C14E3}" srcOrd="0" destOrd="0" presId="urn:microsoft.com/office/officeart/2008/layout/VerticalCurvedList"/>
    <dgm:cxn modelId="{3A7AE302-B479-463C-BFC3-8B86242A7FD0}" type="presParOf" srcId="{2F873A88-ECEF-4F30-A640-D788B80682F6}" destId="{81B09FBF-E395-4933-BB09-FA464F508571}" srcOrd="3" destOrd="0" presId="urn:microsoft.com/office/officeart/2008/layout/VerticalCurvedList"/>
    <dgm:cxn modelId="{C9AEE0C8-9283-4D69-A576-948666B9E2A3}" type="presParOf" srcId="{2F873A88-ECEF-4F30-A640-D788B80682F6}" destId="{3B212B43-F881-4970-8527-9AF4227602AB}" srcOrd="4" destOrd="0" presId="urn:microsoft.com/office/officeart/2008/layout/VerticalCurvedList"/>
    <dgm:cxn modelId="{2AD7AB1A-B8C5-4E3B-863E-C70ED2696530}" type="presParOf" srcId="{3B212B43-F881-4970-8527-9AF4227602AB}" destId="{5B88C598-660E-4BF9-810A-D2D639D51BD9}" srcOrd="0" destOrd="0" presId="urn:microsoft.com/office/officeart/2008/layout/VerticalCurvedList"/>
    <dgm:cxn modelId="{1C094C27-D7FD-4086-AAEE-422E96FF9C7D}" type="presParOf" srcId="{2F873A88-ECEF-4F30-A640-D788B80682F6}" destId="{441D02A7-CFAE-4CC0-A00B-5F0D6F5DF030}" srcOrd="5" destOrd="0" presId="urn:microsoft.com/office/officeart/2008/layout/VerticalCurvedList"/>
    <dgm:cxn modelId="{9AA68F59-A217-4A8C-BDBA-53325C305D9B}" type="presParOf" srcId="{2F873A88-ECEF-4F30-A640-D788B80682F6}" destId="{83857818-802C-4D8B-9343-97899243DFD8}" srcOrd="6" destOrd="0" presId="urn:microsoft.com/office/officeart/2008/layout/VerticalCurvedList"/>
    <dgm:cxn modelId="{D0F0AEAE-FD53-44BA-84EB-EB24BE3FE97C}" type="presParOf" srcId="{83857818-802C-4D8B-9343-97899243DFD8}" destId="{10E00843-26BA-4E34-9CCC-1C77315057FD}" srcOrd="0" destOrd="0" presId="urn:microsoft.com/office/officeart/2008/layout/VerticalCurvedList"/>
    <dgm:cxn modelId="{74352D80-AB46-486A-A303-EF41A06BE294}" type="presParOf" srcId="{2F873A88-ECEF-4F30-A640-D788B80682F6}" destId="{2EAFD3E7-0931-4E25-ADF0-C0D1D3B7B45E}" srcOrd="7" destOrd="0" presId="urn:microsoft.com/office/officeart/2008/layout/VerticalCurvedList"/>
    <dgm:cxn modelId="{30F9FDCE-3369-44DB-9C26-DA28756979AC}" type="presParOf" srcId="{2F873A88-ECEF-4F30-A640-D788B80682F6}" destId="{F035EBF1-DC56-4512-B588-334D0A51751C}" srcOrd="8" destOrd="0" presId="urn:microsoft.com/office/officeart/2008/layout/VerticalCurvedList"/>
    <dgm:cxn modelId="{C2BEC99E-083C-4C0B-92C4-A84A543D0C1E}" type="presParOf" srcId="{F035EBF1-DC56-4512-B588-334D0A51751C}" destId="{91F8A1EC-37B8-48ED-A4B2-C9B168216B4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E245430-57DD-4271-9A11-46F5DF2FF88E}" type="doc">
      <dgm:prSet loTypeId="urn:microsoft.com/office/officeart/2008/layout/VerticalCurvedList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pt-PT"/>
        </a:p>
      </dgm:t>
    </dgm:pt>
    <dgm:pt modelId="{5C7FE25C-A44D-42D6-BD96-C03717D455D6}">
      <dgm:prSet phldrT="[Texto]"/>
      <dgm:spPr/>
      <dgm:t>
        <a:bodyPr/>
        <a:lstStyle/>
        <a:p>
          <a:r>
            <a:rPr lang="en-US" dirty="0"/>
            <a:t>(1) The plant-based coagulants are carbon-based materials with porous structures that can adsorb the contaminants</a:t>
          </a:r>
          <a:endParaRPr lang="pt-PT" dirty="0"/>
        </a:p>
      </dgm:t>
    </dgm:pt>
    <dgm:pt modelId="{5A6B1595-C869-4B34-9443-776678AEFB41}" type="parTrans" cxnId="{0BF6F4DC-9443-4089-BE29-90C2B34BFAE9}">
      <dgm:prSet/>
      <dgm:spPr/>
      <dgm:t>
        <a:bodyPr/>
        <a:lstStyle/>
        <a:p>
          <a:endParaRPr lang="pt-PT"/>
        </a:p>
      </dgm:t>
    </dgm:pt>
    <dgm:pt modelId="{8B9CF660-F584-467A-87C4-5F07C0CE87B8}" type="sibTrans" cxnId="{0BF6F4DC-9443-4089-BE29-90C2B34BFAE9}">
      <dgm:prSet/>
      <dgm:spPr/>
      <dgm:t>
        <a:bodyPr/>
        <a:lstStyle/>
        <a:p>
          <a:endParaRPr lang="pt-PT"/>
        </a:p>
      </dgm:t>
    </dgm:pt>
    <dgm:pt modelId="{4ED75CD4-DBDE-4F39-83C0-687BAAAF1214}">
      <dgm:prSet phldrT="[Texto]"/>
      <dgm:spPr/>
      <dgm:t>
        <a:bodyPr/>
        <a:lstStyle/>
        <a:p>
          <a:r>
            <a:rPr lang="en-US" dirty="0"/>
            <a:t>(2) Under the best operational conditions, the plant-based coagulants achieve a high removal of MB from aqueous solution</a:t>
          </a:r>
          <a:endParaRPr lang="pt-PT" dirty="0"/>
        </a:p>
      </dgm:t>
    </dgm:pt>
    <dgm:pt modelId="{B57CE952-9736-4722-8F32-F06383071577}" type="parTrans" cxnId="{33743721-93E6-4718-AA0D-6EF1F53AF4C5}">
      <dgm:prSet/>
      <dgm:spPr/>
      <dgm:t>
        <a:bodyPr/>
        <a:lstStyle/>
        <a:p>
          <a:endParaRPr lang="pt-PT"/>
        </a:p>
      </dgm:t>
    </dgm:pt>
    <dgm:pt modelId="{8F863DFF-0E25-49D1-95CF-068E0F8AE769}" type="sibTrans" cxnId="{33743721-93E6-4718-AA0D-6EF1F53AF4C5}">
      <dgm:prSet/>
      <dgm:spPr/>
      <dgm:t>
        <a:bodyPr/>
        <a:lstStyle/>
        <a:p>
          <a:endParaRPr lang="pt-PT"/>
        </a:p>
      </dgm:t>
    </dgm:pt>
    <dgm:pt modelId="{8DEFE715-D898-4989-9F55-9C905E85E40B}">
      <dgm:prSet phldrT="[Texto]"/>
      <dgm:spPr/>
      <dgm:t>
        <a:bodyPr/>
        <a:lstStyle/>
        <a:p>
          <a:r>
            <a:rPr lang="en-US" dirty="0"/>
            <a:t>(3) The addition of bentonite significantly increase the efficiency of the CFD process</a:t>
          </a:r>
          <a:endParaRPr lang="pt-PT" dirty="0"/>
        </a:p>
      </dgm:t>
    </dgm:pt>
    <dgm:pt modelId="{8D78D64B-F646-489B-B343-D087D4BF9E91}" type="parTrans" cxnId="{4A8B8A86-46AA-45F2-B7E2-E44F1EBB1A05}">
      <dgm:prSet/>
      <dgm:spPr/>
      <dgm:t>
        <a:bodyPr/>
        <a:lstStyle/>
        <a:p>
          <a:endParaRPr lang="pt-PT"/>
        </a:p>
      </dgm:t>
    </dgm:pt>
    <dgm:pt modelId="{94131664-3456-411F-9DBD-46137AB859BA}" type="sibTrans" cxnId="{4A8B8A86-46AA-45F2-B7E2-E44F1EBB1A05}">
      <dgm:prSet/>
      <dgm:spPr/>
      <dgm:t>
        <a:bodyPr/>
        <a:lstStyle/>
        <a:p>
          <a:endParaRPr lang="pt-PT"/>
        </a:p>
      </dgm:t>
    </dgm:pt>
    <dgm:pt modelId="{6CE0BD77-329D-4EC8-9B3B-C788E2784705}" type="pres">
      <dgm:prSet presAssocID="{EE245430-57DD-4271-9A11-46F5DF2FF88E}" presName="Name0" presStyleCnt="0">
        <dgm:presLayoutVars>
          <dgm:chMax val="7"/>
          <dgm:chPref val="7"/>
          <dgm:dir/>
        </dgm:presLayoutVars>
      </dgm:prSet>
      <dgm:spPr/>
    </dgm:pt>
    <dgm:pt modelId="{8BA3D9BD-DF48-4D2A-B045-8E048454585F}" type="pres">
      <dgm:prSet presAssocID="{EE245430-57DD-4271-9A11-46F5DF2FF88E}" presName="Name1" presStyleCnt="0"/>
      <dgm:spPr/>
    </dgm:pt>
    <dgm:pt modelId="{BC0B7CC5-7123-43AB-B396-AE065FD4FF63}" type="pres">
      <dgm:prSet presAssocID="{EE245430-57DD-4271-9A11-46F5DF2FF88E}" presName="cycle" presStyleCnt="0"/>
      <dgm:spPr/>
    </dgm:pt>
    <dgm:pt modelId="{ACDF558C-46E7-4D1E-84C5-383094EF72AD}" type="pres">
      <dgm:prSet presAssocID="{EE245430-57DD-4271-9A11-46F5DF2FF88E}" presName="srcNode" presStyleLbl="node1" presStyleIdx="0" presStyleCnt="3"/>
      <dgm:spPr/>
    </dgm:pt>
    <dgm:pt modelId="{DDCC8533-F2E8-4DCE-90CC-6E695DB41943}" type="pres">
      <dgm:prSet presAssocID="{EE245430-57DD-4271-9A11-46F5DF2FF88E}" presName="conn" presStyleLbl="parChTrans1D2" presStyleIdx="0" presStyleCnt="1"/>
      <dgm:spPr/>
    </dgm:pt>
    <dgm:pt modelId="{26ED609D-F950-4DA9-A446-54C20C843AFF}" type="pres">
      <dgm:prSet presAssocID="{EE245430-57DD-4271-9A11-46F5DF2FF88E}" presName="extraNode" presStyleLbl="node1" presStyleIdx="0" presStyleCnt="3"/>
      <dgm:spPr/>
    </dgm:pt>
    <dgm:pt modelId="{6E48E59D-0AC0-429E-A3C2-13802FE9488F}" type="pres">
      <dgm:prSet presAssocID="{EE245430-57DD-4271-9A11-46F5DF2FF88E}" presName="dstNode" presStyleLbl="node1" presStyleIdx="0" presStyleCnt="3"/>
      <dgm:spPr/>
    </dgm:pt>
    <dgm:pt modelId="{C9E67DCB-E590-4DFC-A7EA-5E3915601D30}" type="pres">
      <dgm:prSet presAssocID="{5C7FE25C-A44D-42D6-BD96-C03717D455D6}" presName="text_1" presStyleLbl="node1" presStyleIdx="0" presStyleCnt="3">
        <dgm:presLayoutVars>
          <dgm:bulletEnabled val="1"/>
        </dgm:presLayoutVars>
      </dgm:prSet>
      <dgm:spPr/>
    </dgm:pt>
    <dgm:pt modelId="{1F210653-CBD2-4CF2-8567-183F2BB6D135}" type="pres">
      <dgm:prSet presAssocID="{5C7FE25C-A44D-42D6-BD96-C03717D455D6}" presName="accent_1" presStyleCnt="0"/>
      <dgm:spPr/>
    </dgm:pt>
    <dgm:pt modelId="{F698C362-8615-4064-8860-4296FA6AD410}" type="pres">
      <dgm:prSet presAssocID="{5C7FE25C-A44D-42D6-BD96-C03717D455D6}" presName="accentRepeatNode" presStyleLbl="solidFgAcc1" presStyleIdx="0" presStyleCnt="3"/>
      <dgm:spPr>
        <a:blipFill rotWithShape="0">
          <a:blip xmlns:r="http://schemas.openxmlformats.org/officeDocument/2006/relationships" r:embed="rId1"/>
          <a:srcRect/>
          <a:stretch>
            <a:fillRect l="-25000" r="-25000"/>
          </a:stretch>
        </a:blipFill>
      </dgm:spPr>
    </dgm:pt>
    <dgm:pt modelId="{31B4F71C-4C1E-4609-B496-D08A9563F051}" type="pres">
      <dgm:prSet presAssocID="{4ED75CD4-DBDE-4F39-83C0-687BAAAF1214}" presName="text_2" presStyleLbl="node1" presStyleIdx="1" presStyleCnt="3">
        <dgm:presLayoutVars>
          <dgm:bulletEnabled val="1"/>
        </dgm:presLayoutVars>
      </dgm:prSet>
      <dgm:spPr/>
    </dgm:pt>
    <dgm:pt modelId="{1AAD9295-09C9-4480-B52C-F6E7C9C28605}" type="pres">
      <dgm:prSet presAssocID="{4ED75CD4-DBDE-4F39-83C0-687BAAAF1214}" presName="accent_2" presStyleCnt="0"/>
      <dgm:spPr/>
    </dgm:pt>
    <dgm:pt modelId="{5EEA46BD-BBB1-4B0A-821B-3307247A2B3D}" type="pres">
      <dgm:prSet presAssocID="{4ED75CD4-DBDE-4F39-83C0-687BAAAF1214}" presName="accentRepeatNode" presStyleLbl="solidFgAcc1" presStyleIdx="1" presStyleCnt="3"/>
      <dgm:spPr>
        <a:blipFill rotWithShape="0"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73C6E87C-7969-4C0E-8102-6838E6E0553C}" type="pres">
      <dgm:prSet presAssocID="{8DEFE715-D898-4989-9F55-9C905E85E40B}" presName="text_3" presStyleLbl="node1" presStyleIdx="2" presStyleCnt="3">
        <dgm:presLayoutVars>
          <dgm:bulletEnabled val="1"/>
        </dgm:presLayoutVars>
      </dgm:prSet>
      <dgm:spPr/>
    </dgm:pt>
    <dgm:pt modelId="{B4152559-9F47-4FF7-A8FE-47C7193669ED}" type="pres">
      <dgm:prSet presAssocID="{8DEFE715-D898-4989-9F55-9C905E85E40B}" presName="accent_3" presStyleCnt="0"/>
      <dgm:spPr/>
    </dgm:pt>
    <dgm:pt modelId="{D9E05613-8A5D-4ED6-B55F-D282BF08A20E}" type="pres">
      <dgm:prSet presAssocID="{8DEFE715-D898-4989-9F55-9C905E85E40B}" presName="accentRepeatNode" presStyleLbl="solidFgAcc1" presStyleIdx="2" presStyleCnt="3"/>
      <dgm:spPr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</dgm:spPr>
    </dgm:pt>
  </dgm:ptLst>
  <dgm:cxnLst>
    <dgm:cxn modelId="{C9E06E00-2D53-4D37-8E6D-6BF5107B4C66}" type="presOf" srcId="{8B9CF660-F584-467A-87C4-5F07C0CE87B8}" destId="{DDCC8533-F2E8-4DCE-90CC-6E695DB41943}" srcOrd="0" destOrd="0" presId="urn:microsoft.com/office/officeart/2008/layout/VerticalCurvedList"/>
    <dgm:cxn modelId="{CFD96A06-EABD-48D3-B983-6E056F510E07}" type="presOf" srcId="{5C7FE25C-A44D-42D6-BD96-C03717D455D6}" destId="{C9E67DCB-E590-4DFC-A7EA-5E3915601D30}" srcOrd="0" destOrd="0" presId="urn:microsoft.com/office/officeart/2008/layout/VerticalCurvedList"/>
    <dgm:cxn modelId="{33743721-93E6-4718-AA0D-6EF1F53AF4C5}" srcId="{EE245430-57DD-4271-9A11-46F5DF2FF88E}" destId="{4ED75CD4-DBDE-4F39-83C0-687BAAAF1214}" srcOrd="1" destOrd="0" parTransId="{B57CE952-9736-4722-8F32-F06383071577}" sibTransId="{8F863DFF-0E25-49D1-95CF-068E0F8AE769}"/>
    <dgm:cxn modelId="{4A8B8A86-46AA-45F2-B7E2-E44F1EBB1A05}" srcId="{EE245430-57DD-4271-9A11-46F5DF2FF88E}" destId="{8DEFE715-D898-4989-9F55-9C905E85E40B}" srcOrd="2" destOrd="0" parTransId="{8D78D64B-F646-489B-B343-D087D4BF9E91}" sibTransId="{94131664-3456-411F-9DBD-46137AB859BA}"/>
    <dgm:cxn modelId="{F8B729C7-756B-4671-B1EA-5AFE2224660D}" type="presOf" srcId="{4ED75CD4-DBDE-4F39-83C0-687BAAAF1214}" destId="{31B4F71C-4C1E-4609-B496-D08A9563F051}" srcOrd="0" destOrd="0" presId="urn:microsoft.com/office/officeart/2008/layout/VerticalCurvedList"/>
    <dgm:cxn modelId="{0BF6F4DC-9443-4089-BE29-90C2B34BFAE9}" srcId="{EE245430-57DD-4271-9A11-46F5DF2FF88E}" destId="{5C7FE25C-A44D-42D6-BD96-C03717D455D6}" srcOrd="0" destOrd="0" parTransId="{5A6B1595-C869-4B34-9443-776678AEFB41}" sibTransId="{8B9CF660-F584-467A-87C4-5F07C0CE87B8}"/>
    <dgm:cxn modelId="{77161BFE-1119-4BB0-A818-76EBDF9AAC82}" type="presOf" srcId="{EE245430-57DD-4271-9A11-46F5DF2FF88E}" destId="{6CE0BD77-329D-4EC8-9B3B-C788E2784705}" srcOrd="0" destOrd="0" presId="urn:microsoft.com/office/officeart/2008/layout/VerticalCurvedList"/>
    <dgm:cxn modelId="{D3299FFE-4F7F-4A23-B7C0-8A2198DB108E}" type="presOf" srcId="{8DEFE715-D898-4989-9F55-9C905E85E40B}" destId="{73C6E87C-7969-4C0E-8102-6838E6E0553C}" srcOrd="0" destOrd="0" presId="urn:microsoft.com/office/officeart/2008/layout/VerticalCurvedList"/>
    <dgm:cxn modelId="{AC7BF374-5B71-4BF8-A4D7-D72A8D3F2EA8}" type="presParOf" srcId="{6CE0BD77-329D-4EC8-9B3B-C788E2784705}" destId="{8BA3D9BD-DF48-4D2A-B045-8E048454585F}" srcOrd="0" destOrd="0" presId="urn:microsoft.com/office/officeart/2008/layout/VerticalCurvedList"/>
    <dgm:cxn modelId="{9DD75F54-0530-40B4-9C19-B6C48AC93570}" type="presParOf" srcId="{8BA3D9BD-DF48-4D2A-B045-8E048454585F}" destId="{BC0B7CC5-7123-43AB-B396-AE065FD4FF63}" srcOrd="0" destOrd="0" presId="urn:microsoft.com/office/officeart/2008/layout/VerticalCurvedList"/>
    <dgm:cxn modelId="{C72D1215-0DBA-4EE9-AC29-3B49298C2038}" type="presParOf" srcId="{BC0B7CC5-7123-43AB-B396-AE065FD4FF63}" destId="{ACDF558C-46E7-4D1E-84C5-383094EF72AD}" srcOrd="0" destOrd="0" presId="urn:microsoft.com/office/officeart/2008/layout/VerticalCurvedList"/>
    <dgm:cxn modelId="{488B45B2-3C9B-485E-A738-EAEB6CA60429}" type="presParOf" srcId="{BC0B7CC5-7123-43AB-B396-AE065FD4FF63}" destId="{DDCC8533-F2E8-4DCE-90CC-6E695DB41943}" srcOrd="1" destOrd="0" presId="urn:microsoft.com/office/officeart/2008/layout/VerticalCurvedList"/>
    <dgm:cxn modelId="{8807377E-D7E3-45ED-A78F-793DCC8ED261}" type="presParOf" srcId="{BC0B7CC5-7123-43AB-B396-AE065FD4FF63}" destId="{26ED609D-F950-4DA9-A446-54C20C843AFF}" srcOrd="2" destOrd="0" presId="urn:microsoft.com/office/officeart/2008/layout/VerticalCurvedList"/>
    <dgm:cxn modelId="{64FC6E64-116C-419E-8B19-3B4D1DDCB1CF}" type="presParOf" srcId="{BC0B7CC5-7123-43AB-B396-AE065FD4FF63}" destId="{6E48E59D-0AC0-429E-A3C2-13802FE9488F}" srcOrd="3" destOrd="0" presId="urn:microsoft.com/office/officeart/2008/layout/VerticalCurvedList"/>
    <dgm:cxn modelId="{B4718AB4-05AC-4A0B-834F-8B43025033EF}" type="presParOf" srcId="{8BA3D9BD-DF48-4D2A-B045-8E048454585F}" destId="{C9E67DCB-E590-4DFC-A7EA-5E3915601D30}" srcOrd="1" destOrd="0" presId="urn:microsoft.com/office/officeart/2008/layout/VerticalCurvedList"/>
    <dgm:cxn modelId="{43B646C1-D4F3-4797-9398-9AADA60E775A}" type="presParOf" srcId="{8BA3D9BD-DF48-4D2A-B045-8E048454585F}" destId="{1F210653-CBD2-4CF2-8567-183F2BB6D135}" srcOrd="2" destOrd="0" presId="urn:microsoft.com/office/officeart/2008/layout/VerticalCurvedList"/>
    <dgm:cxn modelId="{B1909563-BF8A-4662-9B69-0CEDFB39063E}" type="presParOf" srcId="{1F210653-CBD2-4CF2-8567-183F2BB6D135}" destId="{F698C362-8615-4064-8860-4296FA6AD410}" srcOrd="0" destOrd="0" presId="urn:microsoft.com/office/officeart/2008/layout/VerticalCurvedList"/>
    <dgm:cxn modelId="{1D819608-BF5F-42DA-9825-D48047F3696C}" type="presParOf" srcId="{8BA3D9BD-DF48-4D2A-B045-8E048454585F}" destId="{31B4F71C-4C1E-4609-B496-D08A9563F051}" srcOrd="3" destOrd="0" presId="urn:microsoft.com/office/officeart/2008/layout/VerticalCurvedList"/>
    <dgm:cxn modelId="{44466E53-EE7A-40DB-A351-182D33E42E82}" type="presParOf" srcId="{8BA3D9BD-DF48-4D2A-B045-8E048454585F}" destId="{1AAD9295-09C9-4480-B52C-F6E7C9C28605}" srcOrd="4" destOrd="0" presId="urn:microsoft.com/office/officeart/2008/layout/VerticalCurvedList"/>
    <dgm:cxn modelId="{D23D2DC8-E7F0-4374-A233-9150B224644A}" type="presParOf" srcId="{1AAD9295-09C9-4480-B52C-F6E7C9C28605}" destId="{5EEA46BD-BBB1-4B0A-821B-3307247A2B3D}" srcOrd="0" destOrd="0" presId="urn:microsoft.com/office/officeart/2008/layout/VerticalCurvedList"/>
    <dgm:cxn modelId="{4F5D4270-F9CA-47CC-BDE8-301C716C08E0}" type="presParOf" srcId="{8BA3D9BD-DF48-4D2A-B045-8E048454585F}" destId="{73C6E87C-7969-4C0E-8102-6838E6E0553C}" srcOrd="5" destOrd="0" presId="urn:microsoft.com/office/officeart/2008/layout/VerticalCurvedList"/>
    <dgm:cxn modelId="{6A1495E9-3634-4712-939A-091DA8B13221}" type="presParOf" srcId="{8BA3D9BD-DF48-4D2A-B045-8E048454585F}" destId="{B4152559-9F47-4FF7-A8FE-47C7193669ED}" srcOrd="6" destOrd="0" presId="urn:microsoft.com/office/officeart/2008/layout/VerticalCurvedList"/>
    <dgm:cxn modelId="{8E60BF97-22B8-45DF-A684-C75DCB602950}" type="presParOf" srcId="{B4152559-9F47-4FF7-A8FE-47C7193669ED}" destId="{D9E05613-8A5D-4ED6-B55F-D282BF08A20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D54981-E8E9-4A55-A5CA-D45C4E6500EC}" type="doc">
      <dgm:prSet loTypeId="urn:microsoft.com/office/officeart/2005/8/layout/radial1" loCatId="cycle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pt-PT"/>
        </a:p>
      </dgm:t>
    </dgm:pt>
    <dgm:pt modelId="{50C6E9C5-A6FE-4FDA-A271-79BB1B6FCCB4}">
      <dgm:prSet phldrT="[Texto]" custT="1"/>
      <dgm:spPr/>
      <dgm:t>
        <a:bodyPr/>
        <a:lstStyle/>
        <a:p>
          <a:r>
            <a:rPr lang="en-US" sz="900" noProof="0" dirty="0">
              <a:solidFill>
                <a:schemeClr val="tx1"/>
              </a:solidFill>
            </a:rPr>
            <a:t>Chemical classification</a:t>
          </a:r>
        </a:p>
      </dgm:t>
    </dgm:pt>
    <dgm:pt modelId="{368D40C5-E871-40E4-96DF-F3569F26584D}" type="parTrans" cxnId="{9B985F42-81AD-4C04-8D50-E26A8F218B86}">
      <dgm:prSet/>
      <dgm:spPr/>
      <dgm:t>
        <a:bodyPr/>
        <a:lstStyle/>
        <a:p>
          <a:endParaRPr lang="en-US" sz="900" noProof="0" dirty="0">
            <a:solidFill>
              <a:schemeClr val="tx1"/>
            </a:solidFill>
          </a:endParaRPr>
        </a:p>
      </dgm:t>
    </dgm:pt>
    <dgm:pt modelId="{E1086299-29C0-4DE0-AED1-A57973F2B551}" type="sibTrans" cxnId="{9B985F42-81AD-4C04-8D50-E26A8F218B86}">
      <dgm:prSet/>
      <dgm:spPr/>
      <dgm:t>
        <a:bodyPr/>
        <a:lstStyle/>
        <a:p>
          <a:endParaRPr lang="en-US" sz="900" noProof="0" dirty="0">
            <a:solidFill>
              <a:schemeClr val="tx1"/>
            </a:solidFill>
          </a:endParaRPr>
        </a:p>
      </dgm:t>
    </dgm:pt>
    <dgm:pt modelId="{E87D0AB3-07C9-4178-BFC1-204ED2A3F7A6}">
      <dgm:prSet phldrT="[Texto]" custT="1"/>
      <dgm:spPr/>
      <dgm:t>
        <a:bodyPr/>
        <a:lstStyle/>
        <a:p>
          <a:r>
            <a:rPr lang="en-US" sz="900" noProof="0" dirty="0">
              <a:solidFill>
                <a:schemeClr val="tx1"/>
              </a:solidFill>
            </a:rPr>
            <a:t>Azo</a:t>
          </a:r>
        </a:p>
      </dgm:t>
    </dgm:pt>
    <dgm:pt modelId="{872AB330-3CE7-45CC-B1CE-F18DFE6CA482}" type="parTrans" cxnId="{B11AC5DC-50BA-47A9-8D50-F2B8F2DB66FA}">
      <dgm:prSet custT="1"/>
      <dgm:spPr/>
      <dgm:t>
        <a:bodyPr/>
        <a:lstStyle/>
        <a:p>
          <a:endParaRPr lang="en-US" sz="900" noProof="0" dirty="0">
            <a:solidFill>
              <a:schemeClr val="tx1"/>
            </a:solidFill>
          </a:endParaRPr>
        </a:p>
      </dgm:t>
    </dgm:pt>
    <dgm:pt modelId="{8DDE14C5-9D24-48C9-AA79-7BACC7C55F53}" type="sibTrans" cxnId="{B11AC5DC-50BA-47A9-8D50-F2B8F2DB66FA}">
      <dgm:prSet/>
      <dgm:spPr/>
      <dgm:t>
        <a:bodyPr/>
        <a:lstStyle/>
        <a:p>
          <a:endParaRPr lang="en-US" sz="900" noProof="0" dirty="0">
            <a:solidFill>
              <a:schemeClr val="tx1"/>
            </a:solidFill>
          </a:endParaRPr>
        </a:p>
      </dgm:t>
    </dgm:pt>
    <dgm:pt modelId="{56B5807F-72EB-4AC9-9624-6203FAED067C}">
      <dgm:prSet phldrT="[Texto]" custT="1"/>
      <dgm:spPr/>
      <dgm:t>
        <a:bodyPr/>
        <a:lstStyle/>
        <a:p>
          <a:r>
            <a:rPr lang="en-US" sz="900" noProof="0" dirty="0">
              <a:solidFill>
                <a:schemeClr val="tx1"/>
              </a:solidFill>
            </a:rPr>
            <a:t>Anthraquinone</a:t>
          </a:r>
        </a:p>
      </dgm:t>
    </dgm:pt>
    <dgm:pt modelId="{02D450AB-880B-44EF-A405-CA4FDB97EF3B}" type="parTrans" cxnId="{6B81E046-968E-475C-9EDE-BA6D98BB6B26}">
      <dgm:prSet custT="1"/>
      <dgm:spPr/>
      <dgm:t>
        <a:bodyPr/>
        <a:lstStyle/>
        <a:p>
          <a:endParaRPr lang="en-US" sz="900" noProof="0" dirty="0">
            <a:solidFill>
              <a:schemeClr val="tx1"/>
            </a:solidFill>
          </a:endParaRPr>
        </a:p>
      </dgm:t>
    </dgm:pt>
    <dgm:pt modelId="{56090400-8610-4EBC-B141-6B56CA410983}" type="sibTrans" cxnId="{6B81E046-968E-475C-9EDE-BA6D98BB6B26}">
      <dgm:prSet/>
      <dgm:spPr/>
      <dgm:t>
        <a:bodyPr/>
        <a:lstStyle/>
        <a:p>
          <a:endParaRPr lang="en-US" sz="900" noProof="0" dirty="0">
            <a:solidFill>
              <a:schemeClr val="tx1"/>
            </a:solidFill>
          </a:endParaRPr>
        </a:p>
      </dgm:t>
    </dgm:pt>
    <dgm:pt modelId="{EE421354-5A25-48CB-AEA0-B94F0C02170C}">
      <dgm:prSet phldrT="[Texto]" custT="1"/>
      <dgm:spPr/>
      <dgm:t>
        <a:bodyPr/>
        <a:lstStyle/>
        <a:p>
          <a:r>
            <a:rPr lang="en-US" sz="900" noProof="0" dirty="0">
              <a:solidFill>
                <a:schemeClr val="tx1"/>
              </a:solidFill>
            </a:rPr>
            <a:t>Indigo</a:t>
          </a:r>
        </a:p>
      </dgm:t>
    </dgm:pt>
    <dgm:pt modelId="{13CE63EB-CEDB-4033-89AB-B35A09936166}" type="parTrans" cxnId="{4CB35213-139E-4D23-90E7-03CD1A41F9D7}">
      <dgm:prSet custT="1"/>
      <dgm:spPr/>
      <dgm:t>
        <a:bodyPr/>
        <a:lstStyle/>
        <a:p>
          <a:endParaRPr lang="en-US" sz="900" noProof="0" dirty="0">
            <a:solidFill>
              <a:schemeClr val="tx1"/>
            </a:solidFill>
          </a:endParaRPr>
        </a:p>
      </dgm:t>
    </dgm:pt>
    <dgm:pt modelId="{002EC2A8-067F-4A5C-AB9A-8094BC4CD784}" type="sibTrans" cxnId="{4CB35213-139E-4D23-90E7-03CD1A41F9D7}">
      <dgm:prSet/>
      <dgm:spPr/>
      <dgm:t>
        <a:bodyPr/>
        <a:lstStyle/>
        <a:p>
          <a:endParaRPr lang="en-US" sz="900" noProof="0" dirty="0">
            <a:solidFill>
              <a:schemeClr val="tx1"/>
            </a:solidFill>
          </a:endParaRPr>
        </a:p>
      </dgm:t>
    </dgm:pt>
    <dgm:pt modelId="{EC3A375F-F962-413A-825C-D0E190F66C53}">
      <dgm:prSet phldrT="[Texto]" custT="1"/>
      <dgm:spPr/>
      <dgm:t>
        <a:bodyPr/>
        <a:lstStyle/>
        <a:p>
          <a:r>
            <a:rPr lang="en-US" sz="900" noProof="0" dirty="0">
              <a:solidFill>
                <a:schemeClr val="tx1"/>
              </a:solidFill>
            </a:rPr>
            <a:t>Xanthene</a:t>
          </a:r>
        </a:p>
      </dgm:t>
    </dgm:pt>
    <dgm:pt modelId="{31F3BE56-C711-4D8E-BA17-9D76842ADF8E}" type="parTrans" cxnId="{B7C1B329-24F5-4C3C-8C5F-1BD3DD981468}">
      <dgm:prSet custT="1"/>
      <dgm:spPr/>
      <dgm:t>
        <a:bodyPr/>
        <a:lstStyle/>
        <a:p>
          <a:endParaRPr lang="en-US" sz="900" noProof="0" dirty="0">
            <a:solidFill>
              <a:schemeClr val="tx1"/>
            </a:solidFill>
          </a:endParaRPr>
        </a:p>
      </dgm:t>
    </dgm:pt>
    <dgm:pt modelId="{92392644-52B6-4844-AE7F-D98F3CC4AA88}" type="sibTrans" cxnId="{B7C1B329-24F5-4C3C-8C5F-1BD3DD981468}">
      <dgm:prSet/>
      <dgm:spPr/>
      <dgm:t>
        <a:bodyPr/>
        <a:lstStyle/>
        <a:p>
          <a:endParaRPr lang="en-US" sz="900" noProof="0" dirty="0">
            <a:solidFill>
              <a:schemeClr val="tx1"/>
            </a:solidFill>
          </a:endParaRPr>
        </a:p>
      </dgm:t>
    </dgm:pt>
    <dgm:pt modelId="{929C546F-E02F-4315-A56D-B99CDB1AF3CE}">
      <dgm:prSet phldrT="[Texto]" custT="1"/>
      <dgm:spPr/>
      <dgm:t>
        <a:bodyPr/>
        <a:lstStyle/>
        <a:p>
          <a:r>
            <a:rPr lang="en-US" sz="900" noProof="0" dirty="0">
              <a:solidFill>
                <a:schemeClr val="tx1"/>
              </a:solidFill>
            </a:rPr>
            <a:t>Phthalocyanine</a:t>
          </a:r>
        </a:p>
      </dgm:t>
    </dgm:pt>
    <dgm:pt modelId="{3947EEC2-BF65-486C-B161-4A8F6976FC32}" type="parTrans" cxnId="{841D5620-52B2-4B8C-BA0D-39AD92CAAEC6}">
      <dgm:prSet custT="1"/>
      <dgm:spPr/>
      <dgm:t>
        <a:bodyPr/>
        <a:lstStyle/>
        <a:p>
          <a:endParaRPr lang="en-US" sz="900" noProof="0" dirty="0">
            <a:solidFill>
              <a:schemeClr val="tx1"/>
            </a:solidFill>
          </a:endParaRPr>
        </a:p>
      </dgm:t>
    </dgm:pt>
    <dgm:pt modelId="{AA962F7E-01FB-443C-AB30-3AA840FA4DF5}" type="sibTrans" cxnId="{841D5620-52B2-4B8C-BA0D-39AD92CAAEC6}">
      <dgm:prSet/>
      <dgm:spPr/>
      <dgm:t>
        <a:bodyPr/>
        <a:lstStyle/>
        <a:p>
          <a:endParaRPr lang="en-US" sz="900" noProof="0" dirty="0">
            <a:solidFill>
              <a:schemeClr val="tx1"/>
            </a:solidFill>
          </a:endParaRPr>
        </a:p>
      </dgm:t>
    </dgm:pt>
    <dgm:pt modelId="{6AA15F37-EEF2-43F3-A69E-1AE49EDC9348}">
      <dgm:prSet phldrT="[Texto]" custT="1"/>
      <dgm:spPr/>
      <dgm:t>
        <a:bodyPr/>
        <a:lstStyle/>
        <a:p>
          <a:r>
            <a:rPr lang="en-US" sz="900" noProof="0" dirty="0">
              <a:solidFill>
                <a:schemeClr val="tx1"/>
              </a:solidFill>
            </a:rPr>
            <a:t>Nitrated</a:t>
          </a:r>
        </a:p>
      </dgm:t>
    </dgm:pt>
    <dgm:pt modelId="{65BE1AB7-0522-4812-9AEE-473CCE766065}" type="parTrans" cxnId="{C195EA08-6BD8-4827-9A85-8A1AE61B9F43}">
      <dgm:prSet custT="1"/>
      <dgm:spPr/>
      <dgm:t>
        <a:bodyPr/>
        <a:lstStyle/>
        <a:p>
          <a:endParaRPr lang="en-US" sz="900" noProof="0" dirty="0">
            <a:solidFill>
              <a:schemeClr val="tx1"/>
            </a:solidFill>
          </a:endParaRPr>
        </a:p>
      </dgm:t>
    </dgm:pt>
    <dgm:pt modelId="{3A072E69-C977-4A5C-B1D3-21C06D639A79}" type="sibTrans" cxnId="{C195EA08-6BD8-4827-9A85-8A1AE61B9F43}">
      <dgm:prSet/>
      <dgm:spPr/>
      <dgm:t>
        <a:bodyPr/>
        <a:lstStyle/>
        <a:p>
          <a:endParaRPr lang="en-US" sz="900" noProof="0" dirty="0">
            <a:solidFill>
              <a:schemeClr val="tx1"/>
            </a:solidFill>
          </a:endParaRPr>
        </a:p>
      </dgm:t>
    </dgm:pt>
    <dgm:pt modelId="{21281249-8B15-4881-B25B-C48408ACC4F5}" type="pres">
      <dgm:prSet presAssocID="{B3D54981-E8E9-4A55-A5CA-D45C4E6500EC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0CFCB72-CCB3-4F3D-A0A7-3491A8DE6325}" type="pres">
      <dgm:prSet presAssocID="{50C6E9C5-A6FE-4FDA-A271-79BB1B6FCCB4}" presName="centerShape" presStyleLbl="node0" presStyleIdx="0" presStyleCnt="1"/>
      <dgm:spPr/>
    </dgm:pt>
    <dgm:pt modelId="{C9D461C6-5401-498F-8104-54969740750E}" type="pres">
      <dgm:prSet presAssocID="{872AB330-3CE7-45CC-B1CE-F18DFE6CA482}" presName="Name9" presStyleLbl="parChTrans1D2" presStyleIdx="0" presStyleCnt="6"/>
      <dgm:spPr/>
    </dgm:pt>
    <dgm:pt modelId="{D74CB939-18DA-410A-BB6A-B811E2F2AB1A}" type="pres">
      <dgm:prSet presAssocID="{872AB330-3CE7-45CC-B1CE-F18DFE6CA482}" presName="connTx" presStyleLbl="parChTrans1D2" presStyleIdx="0" presStyleCnt="6"/>
      <dgm:spPr/>
    </dgm:pt>
    <dgm:pt modelId="{40342AD2-DEFE-44CA-AD99-EEE4B28CDBD3}" type="pres">
      <dgm:prSet presAssocID="{E87D0AB3-07C9-4178-BFC1-204ED2A3F7A6}" presName="node" presStyleLbl="node1" presStyleIdx="0" presStyleCnt="6">
        <dgm:presLayoutVars>
          <dgm:bulletEnabled val="1"/>
        </dgm:presLayoutVars>
      </dgm:prSet>
      <dgm:spPr/>
    </dgm:pt>
    <dgm:pt modelId="{EDA682AB-35E3-4B75-B28B-0F5483585431}" type="pres">
      <dgm:prSet presAssocID="{02D450AB-880B-44EF-A405-CA4FDB97EF3B}" presName="Name9" presStyleLbl="parChTrans1D2" presStyleIdx="1" presStyleCnt="6"/>
      <dgm:spPr/>
    </dgm:pt>
    <dgm:pt modelId="{7DAEFE3E-2B25-4E6F-A3FB-0FC90403783A}" type="pres">
      <dgm:prSet presAssocID="{02D450AB-880B-44EF-A405-CA4FDB97EF3B}" presName="connTx" presStyleLbl="parChTrans1D2" presStyleIdx="1" presStyleCnt="6"/>
      <dgm:spPr/>
    </dgm:pt>
    <dgm:pt modelId="{70384785-ABCD-4A0B-80F2-D1CEF47D52CB}" type="pres">
      <dgm:prSet presAssocID="{56B5807F-72EB-4AC9-9624-6203FAED067C}" presName="node" presStyleLbl="node1" presStyleIdx="1" presStyleCnt="6">
        <dgm:presLayoutVars>
          <dgm:bulletEnabled val="1"/>
        </dgm:presLayoutVars>
      </dgm:prSet>
      <dgm:spPr/>
    </dgm:pt>
    <dgm:pt modelId="{4235B541-56AB-440C-AD58-F45A3B44836A}" type="pres">
      <dgm:prSet presAssocID="{13CE63EB-CEDB-4033-89AB-B35A09936166}" presName="Name9" presStyleLbl="parChTrans1D2" presStyleIdx="2" presStyleCnt="6"/>
      <dgm:spPr/>
    </dgm:pt>
    <dgm:pt modelId="{1DAECA9C-0A98-43D6-8512-F91781C0211C}" type="pres">
      <dgm:prSet presAssocID="{13CE63EB-CEDB-4033-89AB-B35A09936166}" presName="connTx" presStyleLbl="parChTrans1D2" presStyleIdx="2" presStyleCnt="6"/>
      <dgm:spPr/>
    </dgm:pt>
    <dgm:pt modelId="{05C76CFA-4A17-4859-A96E-BABE678B94AD}" type="pres">
      <dgm:prSet presAssocID="{EE421354-5A25-48CB-AEA0-B94F0C02170C}" presName="node" presStyleLbl="node1" presStyleIdx="2" presStyleCnt="6">
        <dgm:presLayoutVars>
          <dgm:bulletEnabled val="1"/>
        </dgm:presLayoutVars>
      </dgm:prSet>
      <dgm:spPr/>
    </dgm:pt>
    <dgm:pt modelId="{E55A0A7F-0199-42F7-9249-D29A20CD6194}" type="pres">
      <dgm:prSet presAssocID="{31F3BE56-C711-4D8E-BA17-9D76842ADF8E}" presName="Name9" presStyleLbl="parChTrans1D2" presStyleIdx="3" presStyleCnt="6"/>
      <dgm:spPr/>
    </dgm:pt>
    <dgm:pt modelId="{919B426A-AEF8-41D8-958C-D4BB11156757}" type="pres">
      <dgm:prSet presAssocID="{31F3BE56-C711-4D8E-BA17-9D76842ADF8E}" presName="connTx" presStyleLbl="parChTrans1D2" presStyleIdx="3" presStyleCnt="6"/>
      <dgm:spPr/>
    </dgm:pt>
    <dgm:pt modelId="{B0740EB4-F6A3-4065-8692-DAC143D25CF2}" type="pres">
      <dgm:prSet presAssocID="{EC3A375F-F962-413A-825C-D0E190F66C53}" presName="node" presStyleLbl="node1" presStyleIdx="3" presStyleCnt="6">
        <dgm:presLayoutVars>
          <dgm:bulletEnabled val="1"/>
        </dgm:presLayoutVars>
      </dgm:prSet>
      <dgm:spPr/>
    </dgm:pt>
    <dgm:pt modelId="{9DAFC553-DE76-47BB-8836-4D06598B0EFB}" type="pres">
      <dgm:prSet presAssocID="{3947EEC2-BF65-486C-B161-4A8F6976FC32}" presName="Name9" presStyleLbl="parChTrans1D2" presStyleIdx="4" presStyleCnt="6"/>
      <dgm:spPr/>
    </dgm:pt>
    <dgm:pt modelId="{0BB38B53-DBC6-4B77-95CE-90BC07D0AD6C}" type="pres">
      <dgm:prSet presAssocID="{3947EEC2-BF65-486C-B161-4A8F6976FC32}" presName="connTx" presStyleLbl="parChTrans1D2" presStyleIdx="4" presStyleCnt="6"/>
      <dgm:spPr/>
    </dgm:pt>
    <dgm:pt modelId="{5F9BE88E-EC8E-465C-A032-DC36BD007D16}" type="pres">
      <dgm:prSet presAssocID="{929C546F-E02F-4315-A56D-B99CDB1AF3CE}" presName="node" presStyleLbl="node1" presStyleIdx="4" presStyleCnt="6">
        <dgm:presLayoutVars>
          <dgm:bulletEnabled val="1"/>
        </dgm:presLayoutVars>
      </dgm:prSet>
      <dgm:spPr/>
    </dgm:pt>
    <dgm:pt modelId="{CA9380CA-22EF-4A84-8EF6-A89E33E7F627}" type="pres">
      <dgm:prSet presAssocID="{65BE1AB7-0522-4812-9AEE-473CCE766065}" presName="Name9" presStyleLbl="parChTrans1D2" presStyleIdx="5" presStyleCnt="6"/>
      <dgm:spPr/>
    </dgm:pt>
    <dgm:pt modelId="{4929AC27-7E14-4864-B0A5-6053B2D2C8B3}" type="pres">
      <dgm:prSet presAssocID="{65BE1AB7-0522-4812-9AEE-473CCE766065}" presName="connTx" presStyleLbl="parChTrans1D2" presStyleIdx="5" presStyleCnt="6"/>
      <dgm:spPr/>
    </dgm:pt>
    <dgm:pt modelId="{1C5C7051-3E00-4766-8892-5B8843F04BF9}" type="pres">
      <dgm:prSet presAssocID="{6AA15F37-EEF2-43F3-A69E-1AE49EDC9348}" presName="node" presStyleLbl="node1" presStyleIdx="5" presStyleCnt="6">
        <dgm:presLayoutVars>
          <dgm:bulletEnabled val="1"/>
        </dgm:presLayoutVars>
      </dgm:prSet>
      <dgm:spPr/>
    </dgm:pt>
  </dgm:ptLst>
  <dgm:cxnLst>
    <dgm:cxn modelId="{5A303307-7CC7-48F8-997D-96CFDC81AB2B}" type="presOf" srcId="{3947EEC2-BF65-486C-B161-4A8F6976FC32}" destId="{9DAFC553-DE76-47BB-8836-4D06598B0EFB}" srcOrd="0" destOrd="0" presId="urn:microsoft.com/office/officeart/2005/8/layout/radial1"/>
    <dgm:cxn modelId="{C195EA08-6BD8-4827-9A85-8A1AE61B9F43}" srcId="{50C6E9C5-A6FE-4FDA-A271-79BB1B6FCCB4}" destId="{6AA15F37-EEF2-43F3-A69E-1AE49EDC9348}" srcOrd="5" destOrd="0" parTransId="{65BE1AB7-0522-4812-9AEE-473CCE766065}" sibTransId="{3A072E69-C977-4A5C-B1D3-21C06D639A79}"/>
    <dgm:cxn modelId="{E60BF208-8184-4285-A78E-464E8E1F553B}" type="presOf" srcId="{B3D54981-E8E9-4A55-A5CA-D45C4E6500EC}" destId="{21281249-8B15-4881-B25B-C48408ACC4F5}" srcOrd="0" destOrd="0" presId="urn:microsoft.com/office/officeart/2005/8/layout/radial1"/>
    <dgm:cxn modelId="{4CB35213-139E-4D23-90E7-03CD1A41F9D7}" srcId="{50C6E9C5-A6FE-4FDA-A271-79BB1B6FCCB4}" destId="{EE421354-5A25-48CB-AEA0-B94F0C02170C}" srcOrd="2" destOrd="0" parTransId="{13CE63EB-CEDB-4033-89AB-B35A09936166}" sibTransId="{002EC2A8-067F-4A5C-AB9A-8094BC4CD784}"/>
    <dgm:cxn modelId="{9F381B1A-4953-47DA-A6A8-F5E7FD20B9DC}" type="presOf" srcId="{929C546F-E02F-4315-A56D-B99CDB1AF3CE}" destId="{5F9BE88E-EC8E-465C-A032-DC36BD007D16}" srcOrd="0" destOrd="0" presId="urn:microsoft.com/office/officeart/2005/8/layout/radial1"/>
    <dgm:cxn modelId="{C951241A-0570-40BE-9A2A-74910E6577AF}" type="presOf" srcId="{02D450AB-880B-44EF-A405-CA4FDB97EF3B}" destId="{7DAEFE3E-2B25-4E6F-A3FB-0FC90403783A}" srcOrd="1" destOrd="0" presId="urn:microsoft.com/office/officeart/2005/8/layout/radial1"/>
    <dgm:cxn modelId="{841D5620-52B2-4B8C-BA0D-39AD92CAAEC6}" srcId="{50C6E9C5-A6FE-4FDA-A271-79BB1B6FCCB4}" destId="{929C546F-E02F-4315-A56D-B99CDB1AF3CE}" srcOrd="4" destOrd="0" parTransId="{3947EEC2-BF65-486C-B161-4A8F6976FC32}" sibTransId="{AA962F7E-01FB-443C-AB30-3AA840FA4DF5}"/>
    <dgm:cxn modelId="{B7C1B329-24F5-4C3C-8C5F-1BD3DD981468}" srcId="{50C6E9C5-A6FE-4FDA-A271-79BB1B6FCCB4}" destId="{EC3A375F-F962-413A-825C-D0E190F66C53}" srcOrd="3" destOrd="0" parTransId="{31F3BE56-C711-4D8E-BA17-9D76842ADF8E}" sibTransId="{92392644-52B6-4844-AE7F-D98F3CC4AA88}"/>
    <dgm:cxn modelId="{D72A1338-3F4C-4990-AD95-A4F18A618CE3}" type="presOf" srcId="{13CE63EB-CEDB-4033-89AB-B35A09936166}" destId="{1DAECA9C-0A98-43D6-8512-F91781C0211C}" srcOrd="1" destOrd="0" presId="urn:microsoft.com/office/officeart/2005/8/layout/radial1"/>
    <dgm:cxn modelId="{B41F6C3A-DD14-4068-800F-88EE32F0B1ED}" type="presOf" srcId="{6AA15F37-EEF2-43F3-A69E-1AE49EDC9348}" destId="{1C5C7051-3E00-4766-8892-5B8843F04BF9}" srcOrd="0" destOrd="0" presId="urn:microsoft.com/office/officeart/2005/8/layout/radial1"/>
    <dgm:cxn modelId="{3BCF7441-1C3E-4445-A166-003905FDEE2A}" type="presOf" srcId="{56B5807F-72EB-4AC9-9624-6203FAED067C}" destId="{70384785-ABCD-4A0B-80F2-D1CEF47D52CB}" srcOrd="0" destOrd="0" presId="urn:microsoft.com/office/officeart/2005/8/layout/radial1"/>
    <dgm:cxn modelId="{9B985F42-81AD-4C04-8D50-E26A8F218B86}" srcId="{B3D54981-E8E9-4A55-A5CA-D45C4E6500EC}" destId="{50C6E9C5-A6FE-4FDA-A271-79BB1B6FCCB4}" srcOrd="0" destOrd="0" parTransId="{368D40C5-E871-40E4-96DF-F3569F26584D}" sibTransId="{E1086299-29C0-4DE0-AED1-A57973F2B551}"/>
    <dgm:cxn modelId="{C00B5963-5FA0-4E69-BE01-1BC9E57FD778}" type="presOf" srcId="{872AB330-3CE7-45CC-B1CE-F18DFE6CA482}" destId="{C9D461C6-5401-498F-8104-54969740750E}" srcOrd="0" destOrd="0" presId="urn:microsoft.com/office/officeart/2005/8/layout/radial1"/>
    <dgm:cxn modelId="{8D6D7065-AC80-462A-8146-8250A4F412D7}" type="presOf" srcId="{02D450AB-880B-44EF-A405-CA4FDB97EF3B}" destId="{EDA682AB-35E3-4B75-B28B-0F5483585431}" srcOrd="0" destOrd="0" presId="urn:microsoft.com/office/officeart/2005/8/layout/radial1"/>
    <dgm:cxn modelId="{6B81E046-968E-475C-9EDE-BA6D98BB6B26}" srcId="{50C6E9C5-A6FE-4FDA-A271-79BB1B6FCCB4}" destId="{56B5807F-72EB-4AC9-9624-6203FAED067C}" srcOrd="1" destOrd="0" parTransId="{02D450AB-880B-44EF-A405-CA4FDB97EF3B}" sibTransId="{56090400-8610-4EBC-B141-6B56CA410983}"/>
    <dgm:cxn modelId="{96D84D47-9DAC-4DC1-8354-ACE2D0242F38}" type="presOf" srcId="{13CE63EB-CEDB-4033-89AB-B35A09936166}" destId="{4235B541-56AB-440C-AD58-F45A3B44836A}" srcOrd="0" destOrd="0" presId="urn:microsoft.com/office/officeart/2005/8/layout/radial1"/>
    <dgm:cxn modelId="{6CDBAB69-3358-4308-96AD-BB924A8EB736}" type="presOf" srcId="{65BE1AB7-0522-4812-9AEE-473CCE766065}" destId="{CA9380CA-22EF-4A84-8EF6-A89E33E7F627}" srcOrd="0" destOrd="0" presId="urn:microsoft.com/office/officeart/2005/8/layout/radial1"/>
    <dgm:cxn modelId="{68FE7B50-AEAE-41C9-9914-4AF47CE8F0C6}" type="presOf" srcId="{31F3BE56-C711-4D8E-BA17-9D76842ADF8E}" destId="{E55A0A7F-0199-42F7-9249-D29A20CD6194}" srcOrd="0" destOrd="0" presId="urn:microsoft.com/office/officeart/2005/8/layout/radial1"/>
    <dgm:cxn modelId="{D442A278-1965-4213-A762-B9FFAB862526}" type="presOf" srcId="{EE421354-5A25-48CB-AEA0-B94F0C02170C}" destId="{05C76CFA-4A17-4859-A96E-BABE678B94AD}" srcOrd="0" destOrd="0" presId="urn:microsoft.com/office/officeart/2005/8/layout/radial1"/>
    <dgm:cxn modelId="{A86DACA2-5649-4971-9501-B179B07B7B2B}" type="presOf" srcId="{EC3A375F-F962-413A-825C-D0E190F66C53}" destId="{B0740EB4-F6A3-4065-8692-DAC143D25CF2}" srcOrd="0" destOrd="0" presId="urn:microsoft.com/office/officeart/2005/8/layout/radial1"/>
    <dgm:cxn modelId="{A82A0AAB-8592-418E-9E19-DD0466759881}" type="presOf" srcId="{65BE1AB7-0522-4812-9AEE-473CCE766065}" destId="{4929AC27-7E14-4864-B0A5-6053B2D2C8B3}" srcOrd="1" destOrd="0" presId="urn:microsoft.com/office/officeart/2005/8/layout/radial1"/>
    <dgm:cxn modelId="{F4DFD0B6-5048-4802-BBDD-D2EEAD8AEA56}" type="presOf" srcId="{3947EEC2-BF65-486C-B161-4A8F6976FC32}" destId="{0BB38B53-DBC6-4B77-95CE-90BC07D0AD6C}" srcOrd="1" destOrd="0" presId="urn:microsoft.com/office/officeart/2005/8/layout/radial1"/>
    <dgm:cxn modelId="{FA73BDBC-B797-4108-B619-2F9A1633FC8B}" type="presOf" srcId="{31F3BE56-C711-4D8E-BA17-9D76842ADF8E}" destId="{919B426A-AEF8-41D8-958C-D4BB11156757}" srcOrd="1" destOrd="0" presId="urn:microsoft.com/office/officeart/2005/8/layout/radial1"/>
    <dgm:cxn modelId="{EE7C83C4-006F-48DC-97B2-FC77620BA228}" type="presOf" srcId="{50C6E9C5-A6FE-4FDA-A271-79BB1B6FCCB4}" destId="{30CFCB72-CCB3-4F3D-A0A7-3491A8DE6325}" srcOrd="0" destOrd="0" presId="urn:microsoft.com/office/officeart/2005/8/layout/radial1"/>
    <dgm:cxn modelId="{DE9C18D1-675E-4D05-BA65-C4CC7D7262A0}" type="presOf" srcId="{E87D0AB3-07C9-4178-BFC1-204ED2A3F7A6}" destId="{40342AD2-DEFE-44CA-AD99-EEE4B28CDBD3}" srcOrd="0" destOrd="0" presId="urn:microsoft.com/office/officeart/2005/8/layout/radial1"/>
    <dgm:cxn modelId="{B11AC5DC-50BA-47A9-8D50-F2B8F2DB66FA}" srcId="{50C6E9C5-A6FE-4FDA-A271-79BB1B6FCCB4}" destId="{E87D0AB3-07C9-4178-BFC1-204ED2A3F7A6}" srcOrd="0" destOrd="0" parTransId="{872AB330-3CE7-45CC-B1CE-F18DFE6CA482}" sibTransId="{8DDE14C5-9D24-48C9-AA79-7BACC7C55F53}"/>
    <dgm:cxn modelId="{6325D8E0-27C6-49AE-85A2-88BE828AFB9B}" type="presOf" srcId="{872AB330-3CE7-45CC-B1CE-F18DFE6CA482}" destId="{D74CB939-18DA-410A-BB6A-B811E2F2AB1A}" srcOrd="1" destOrd="0" presId="urn:microsoft.com/office/officeart/2005/8/layout/radial1"/>
    <dgm:cxn modelId="{3E7888FA-2D6E-4CFD-A49F-8F998A660D5A}" type="presParOf" srcId="{21281249-8B15-4881-B25B-C48408ACC4F5}" destId="{30CFCB72-CCB3-4F3D-A0A7-3491A8DE6325}" srcOrd="0" destOrd="0" presId="urn:microsoft.com/office/officeart/2005/8/layout/radial1"/>
    <dgm:cxn modelId="{74BB6101-6014-4243-BBAC-E2AD9572ACF4}" type="presParOf" srcId="{21281249-8B15-4881-B25B-C48408ACC4F5}" destId="{C9D461C6-5401-498F-8104-54969740750E}" srcOrd="1" destOrd="0" presId="urn:microsoft.com/office/officeart/2005/8/layout/radial1"/>
    <dgm:cxn modelId="{FF0472D9-D983-4C94-BBD7-ADB3F9B7D5D6}" type="presParOf" srcId="{C9D461C6-5401-498F-8104-54969740750E}" destId="{D74CB939-18DA-410A-BB6A-B811E2F2AB1A}" srcOrd="0" destOrd="0" presId="urn:microsoft.com/office/officeart/2005/8/layout/radial1"/>
    <dgm:cxn modelId="{1038D38C-4B1E-4FF9-A019-C966C6787C95}" type="presParOf" srcId="{21281249-8B15-4881-B25B-C48408ACC4F5}" destId="{40342AD2-DEFE-44CA-AD99-EEE4B28CDBD3}" srcOrd="2" destOrd="0" presId="urn:microsoft.com/office/officeart/2005/8/layout/radial1"/>
    <dgm:cxn modelId="{914A48B3-451D-49FD-8536-F477A18D027D}" type="presParOf" srcId="{21281249-8B15-4881-B25B-C48408ACC4F5}" destId="{EDA682AB-35E3-4B75-B28B-0F5483585431}" srcOrd="3" destOrd="0" presId="urn:microsoft.com/office/officeart/2005/8/layout/radial1"/>
    <dgm:cxn modelId="{EE44D804-445A-4961-B0D2-F58E83BCE16F}" type="presParOf" srcId="{EDA682AB-35E3-4B75-B28B-0F5483585431}" destId="{7DAEFE3E-2B25-4E6F-A3FB-0FC90403783A}" srcOrd="0" destOrd="0" presId="urn:microsoft.com/office/officeart/2005/8/layout/radial1"/>
    <dgm:cxn modelId="{7B428C6E-6DA3-482B-98D4-450F635B0B31}" type="presParOf" srcId="{21281249-8B15-4881-B25B-C48408ACC4F5}" destId="{70384785-ABCD-4A0B-80F2-D1CEF47D52CB}" srcOrd="4" destOrd="0" presId="urn:microsoft.com/office/officeart/2005/8/layout/radial1"/>
    <dgm:cxn modelId="{63E51D19-2124-4C81-807E-D6CAFCCDE77C}" type="presParOf" srcId="{21281249-8B15-4881-B25B-C48408ACC4F5}" destId="{4235B541-56AB-440C-AD58-F45A3B44836A}" srcOrd="5" destOrd="0" presId="urn:microsoft.com/office/officeart/2005/8/layout/radial1"/>
    <dgm:cxn modelId="{FDD5DD9F-7600-425D-B467-CD3D7280EC4A}" type="presParOf" srcId="{4235B541-56AB-440C-AD58-F45A3B44836A}" destId="{1DAECA9C-0A98-43D6-8512-F91781C0211C}" srcOrd="0" destOrd="0" presId="urn:microsoft.com/office/officeart/2005/8/layout/radial1"/>
    <dgm:cxn modelId="{280D8425-BA8E-46EF-940B-70A50E2A734E}" type="presParOf" srcId="{21281249-8B15-4881-B25B-C48408ACC4F5}" destId="{05C76CFA-4A17-4859-A96E-BABE678B94AD}" srcOrd="6" destOrd="0" presId="urn:microsoft.com/office/officeart/2005/8/layout/radial1"/>
    <dgm:cxn modelId="{29F82983-33BD-4B2C-9553-3C2002577C1C}" type="presParOf" srcId="{21281249-8B15-4881-B25B-C48408ACC4F5}" destId="{E55A0A7F-0199-42F7-9249-D29A20CD6194}" srcOrd="7" destOrd="0" presId="urn:microsoft.com/office/officeart/2005/8/layout/radial1"/>
    <dgm:cxn modelId="{A4450A85-CA92-44EC-98E1-D94F8AFB9273}" type="presParOf" srcId="{E55A0A7F-0199-42F7-9249-D29A20CD6194}" destId="{919B426A-AEF8-41D8-958C-D4BB11156757}" srcOrd="0" destOrd="0" presId="urn:microsoft.com/office/officeart/2005/8/layout/radial1"/>
    <dgm:cxn modelId="{020DF4CE-EE72-41AB-A460-F09ABCBB2EAF}" type="presParOf" srcId="{21281249-8B15-4881-B25B-C48408ACC4F5}" destId="{B0740EB4-F6A3-4065-8692-DAC143D25CF2}" srcOrd="8" destOrd="0" presId="urn:microsoft.com/office/officeart/2005/8/layout/radial1"/>
    <dgm:cxn modelId="{7CC6B7BE-B486-4336-BF3F-D5D021AA59C1}" type="presParOf" srcId="{21281249-8B15-4881-B25B-C48408ACC4F5}" destId="{9DAFC553-DE76-47BB-8836-4D06598B0EFB}" srcOrd="9" destOrd="0" presId="urn:microsoft.com/office/officeart/2005/8/layout/radial1"/>
    <dgm:cxn modelId="{E581AC73-C6B8-4679-8F06-0BF645FBDB05}" type="presParOf" srcId="{9DAFC553-DE76-47BB-8836-4D06598B0EFB}" destId="{0BB38B53-DBC6-4B77-95CE-90BC07D0AD6C}" srcOrd="0" destOrd="0" presId="urn:microsoft.com/office/officeart/2005/8/layout/radial1"/>
    <dgm:cxn modelId="{F6FF2E14-FFEB-4CF3-B200-BA127AD35A80}" type="presParOf" srcId="{21281249-8B15-4881-B25B-C48408ACC4F5}" destId="{5F9BE88E-EC8E-465C-A032-DC36BD007D16}" srcOrd="10" destOrd="0" presId="urn:microsoft.com/office/officeart/2005/8/layout/radial1"/>
    <dgm:cxn modelId="{082D27FD-B3D0-4851-93FB-3984087EA8F5}" type="presParOf" srcId="{21281249-8B15-4881-B25B-C48408ACC4F5}" destId="{CA9380CA-22EF-4A84-8EF6-A89E33E7F627}" srcOrd="11" destOrd="0" presId="urn:microsoft.com/office/officeart/2005/8/layout/radial1"/>
    <dgm:cxn modelId="{02D09DCA-5E21-489E-96B2-9A2BDBA7E9DB}" type="presParOf" srcId="{CA9380CA-22EF-4A84-8EF6-A89E33E7F627}" destId="{4929AC27-7E14-4864-B0A5-6053B2D2C8B3}" srcOrd="0" destOrd="0" presId="urn:microsoft.com/office/officeart/2005/8/layout/radial1"/>
    <dgm:cxn modelId="{D8BD5A3F-8824-4519-A4CC-88DB47FFFC46}" type="presParOf" srcId="{21281249-8B15-4881-B25B-C48408ACC4F5}" destId="{1C5C7051-3E00-4766-8892-5B8843F04BF9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3D54981-E8E9-4A55-A5CA-D45C4E6500EC}" type="doc">
      <dgm:prSet loTypeId="urn:microsoft.com/office/officeart/2005/8/layout/radial1" loCatId="cycle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pt-PT"/>
        </a:p>
      </dgm:t>
    </dgm:pt>
    <dgm:pt modelId="{50C6E9C5-A6FE-4FDA-A271-79BB1B6FCCB4}">
      <dgm:prSet phldrT="[Texto]"/>
      <dgm:spPr/>
      <dgm:t>
        <a:bodyPr/>
        <a:lstStyle/>
        <a:p>
          <a:r>
            <a:rPr lang="en-US" noProof="0" dirty="0">
              <a:solidFill>
                <a:schemeClr val="tx1"/>
              </a:solidFill>
            </a:rPr>
            <a:t>Water-soluble Dyes</a:t>
          </a:r>
        </a:p>
      </dgm:t>
    </dgm:pt>
    <dgm:pt modelId="{368D40C5-E871-40E4-96DF-F3569F26584D}" type="parTrans" cxnId="{9B985F42-81AD-4C04-8D50-E26A8F218B86}">
      <dgm:prSet/>
      <dgm:spPr/>
      <dgm:t>
        <a:bodyPr/>
        <a:lstStyle/>
        <a:p>
          <a:endParaRPr lang="en-US" noProof="0" dirty="0">
            <a:solidFill>
              <a:schemeClr val="tx1"/>
            </a:solidFill>
          </a:endParaRPr>
        </a:p>
      </dgm:t>
    </dgm:pt>
    <dgm:pt modelId="{E1086299-29C0-4DE0-AED1-A57973F2B551}" type="sibTrans" cxnId="{9B985F42-81AD-4C04-8D50-E26A8F218B86}">
      <dgm:prSet/>
      <dgm:spPr/>
      <dgm:t>
        <a:bodyPr/>
        <a:lstStyle/>
        <a:p>
          <a:endParaRPr lang="en-US" noProof="0" dirty="0">
            <a:solidFill>
              <a:schemeClr val="tx1"/>
            </a:solidFill>
          </a:endParaRPr>
        </a:p>
      </dgm:t>
    </dgm:pt>
    <dgm:pt modelId="{E87D0AB3-07C9-4178-BFC1-204ED2A3F7A6}">
      <dgm:prSet phldrT="[Texto]"/>
      <dgm:spPr/>
      <dgm:t>
        <a:bodyPr/>
        <a:lstStyle/>
        <a:p>
          <a:r>
            <a:rPr lang="en-US" noProof="0" dirty="0">
              <a:solidFill>
                <a:schemeClr val="tx1"/>
              </a:solidFill>
            </a:rPr>
            <a:t>Acid or anionic</a:t>
          </a:r>
        </a:p>
      </dgm:t>
    </dgm:pt>
    <dgm:pt modelId="{872AB330-3CE7-45CC-B1CE-F18DFE6CA482}" type="parTrans" cxnId="{B11AC5DC-50BA-47A9-8D50-F2B8F2DB66FA}">
      <dgm:prSet/>
      <dgm:spPr/>
      <dgm:t>
        <a:bodyPr/>
        <a:lstStyle/>
        <a:p>
          <a:endParaRPr lang="en-US" noProof="0" dirty="0">
            <a:solidFill>
              <a:schemeClr val="tx1"/>
            </a:solidFill>
          </a:endParaRPr>
        </a:p>
      </dgm:t>
    </dgm:pt>
    <dgm:pt modelId="{8DDE14C5-9D24-48C9-AA79-7BACC7C55F53}" type="sibTrans" cxnId="{B11AC5DC-50BA-47A9-8D50-F2B8F2DB66FA}">
      <dgm:prSet/>
      <dgm:spPr/>
      <dgm:t>
        <a:bodyPr/>
        <a:lstStyle/>
        <a:p>
          <a:endParaRPr lang="en-US" noProof="0" dirty="0">
            <a:solidFill>
              <a:schemeClr val="tx1"/>
            </a:solidFill>
          </a:endParaRPr>
        </a:p>
      </dgm:t>
    </dgm:pt>
    <dgm:pt modelId="{56B5807F-72EB-4AC9-9624-6203FAED067C}">
      <dgm:prSet phldrT="[Texto]"/>
      <dgm:spPr/>
      <dgm:t>
        <a:bodyPr/>
        <a:lstStyle/>
        <a:p>
          <a:r>
            <a:rPr lang="en-US" noProof="0" dirty="0">
              <a:solidFill>
                <a:schemeClr val="tx1"/>
              </a:solidFill>
            </a:rPr>
            <a:t>Basic or cationic</a:t>
          </a:r>
        </a:p>
      </dgm:t>
    </dgm:pt>
    <dgm:pt modelId="{02D450AB-880B-44EF-A405-CA4FDB97EF3B}" type="parTrans" cxnId="{6B81E046-968E-475C-9EDE-BA6D98BB6B26}">
      <dgm:prSet/>
      <dgm:spPr/>
      <dgm:t>
        <a:bodyPr/>
        <a:lstStyle/>
        <a:p>
          <a:endParaRPr lang="en-US" noProof="0" dirty="0">
            <a:solidFill>
              <a:schemeClr val="tx1"/>
            </a:solidFill>
          </a:endParaRPr>
        </a:p>
      </dgm:t>
    </dgm:pt>
    <dgm:pt modelId="{56090400-8610-4EBC-B141-6B56CA410983}" type="sibTrans" cxnId="{6B81E046-968E-475C-9EDE-BA6D98BB6B26}">
      <dgm:prSet/>
      <dgm:spPr/>
      <dgm:t>
        <a:bodyPr/>
        <a:lstStyle/>
        <a:p>
          <a:endParaRPr lang="en-US" noProof="0" dirty="0">
            <a:solidFill>
              <a:schemeClr val="tx1"/>
            </a:solidFill>
          </a:endParaRPr>
        </a:p>
      </dgm:t>
    </dgm:pt>
    <dgm:pt modelId="{EE421354-5A25-48CB-AEA0-B94F0C02170C}">
      <dgm:prSet phldrT="[Texto]"/>
      <dgm:spPr/>
      <dgm:t>
        <a:bodyPr/>
        <a:lstStyle/>
        <a:p>
          <a:r>
            <a:rPr lang="en-US" noProof="0" dirty="0">
              <a:solidFill>
                <a:schemeClr val="tx1"/>
              </a:solidFill>
            </a:rPr>
            <a:t>Metalliferous</a:t>
          </a:r>
        </a:p>
      </dgm:t>
    </dgm:pt>
    <dgm:pt modelId="{13CE63EB-CEDB-4033-89AB-B35A09936166}" type="parTrans" cxnId="{4CB35213-139E-4D23-90E7-03CD1A41F9D7}">
      <dgm:prSet/>
      <dgm:spPr/>
      <dgm:t>
        <a:bodyPr/>
        <a:lstStyle/>
        <a:p>
          <a:endParaRPr lang="en-US" noProof="0" dirty="0">
            <a:solidFill>
              <a:schemeClr val="tx1"/>
            </a:solidFill>
          </a:endParaRPr>
        </a:p>
      </dgm:t>
    </dgm:pt>
    <dgm:pt modelId="{002EC2A8-067F-4A5C-AB9A-8094BC4CD784}" type="sibTrans" cxnId="{4CB35213-139E-4D23-90E7-03CD1A41F9D7}">
      <dgm:prSet/>
      <dgm:spPr/>
      <dgm:t>
        <a:bodyPr/>
        <a:lstStyle/>
        <a:p>
          <a:endParaRPr lang="en-US" noProof="0" dirty="0">
            <a:solidFill>
              <a:schemeClr val="tx1"/>
            </a:solidFill>
          </a:endParaRPr>
        </a:p>
      </dgm:t>
    </dgm:pt>
    <dgm:pt modelId="{EC3A375F-F962-413A-825C-D0E190F66C53}">
      <dgm:prSet phldrT="[Texto]"/>
      <dgm:spPr/>
      <dgm:t>
        <a:bodyPr/>
        <a:lstStyle/>
        <a:p>
          <a:r>
            <a:rPr lang="en-US" noProof="0" dirty="0">
              <a:solidFill>
                <a:schemeClr val="tx1"/>
              </a:solidFill>
            </a:rPr>
            <a:t>Reactive</a:t>
          </a:r>
        </a:p>
      </dgm:t>
    </dgm:pt>
    <dgm:pt modelId="{31F3BE56-C711-4D8E-BA17-9D76842ADF8E}" type="parTrans" cxnId="{B7C1B329-24F5-4C3C-8C5F-1BD3DD981468}">
      <dgm:prSet/>
      <dgm:spPr/>
      <dgm:t>
        <a:bodyPr/>
        <a:lstStyle/>
        <a:p>
          <a:endParaRPr lang="en-US" noProof="0" dirty="0">
            <a:solidFill>
              <a:schemeClr val="tx1"/>
            </a:solidFill>
          </a:endParaRPr>
        </a:p>
      </dgm:t>
    </dgm:pt>
    <dgm:pt modelId="{92392644-52B6-4844-AE7F-D98F3CC4AA88}" type="sibTrans" cxnId="{B7C1B329-24F5-4C3C-8C5F-1BD3DD981468}">
      <dgm:prSet/>
      <dgm:spPr/>
      <dgm:t>
        <a:bodyPr/>
        <a:lstStyle/>
        <a:p>
          <a:endParaRPr lang="en-US" noProof="0" dirty="0">
            <a:solidFill>
              <a:schemeClr val="tx1"/>
            </a:solidFill>
          </a:endParaRPr>
        </a:p>
      </dgm:t>
    </dgm:pt>
    <dgm:pt modelId="{929C546F-E02F-4315-A56D-B99CDB1AF3CE}">
      <dgm:prSet phldrT="[Texto]"/>
      <dgm:spPr/>
      <dgm:t>
        <a:bodyPr/>
        <a:lstStyle/>
        <a:p>
          <a:r>
            <a:rPr lang="en-US" noProof="0" dirty="0">
              <a:solidFill>
                <a:schemeClr val="tx1"/>
              </a:solidFill>
            </a:rPr>
            <a:t>Direct</a:t>
          </a:r>
        </a:p>
      </dgm:t>
    </dgm:pt>
    <dgm:pt modelId="{3947EEC2-BF65-486C-B161-4A8F6976FC32}" type="parTrans" cxnId="{841D5620-52B2-4B8C-BA0D-39AD92CAAEC6}">
      <dgm:prSet/>
      <dgm:spPr/>
      <dgm:t>
        <a:bodyPr/>
        <a:lstStyle/>
        <a:p>
          <a:endParaRPr lang="en-US" noProof="0" dirty="0">
            <a:solidFill>
              <a:schemeClr val="tx1"/>
            </a:solidFill>
          </a:endParaRPr>
        </a:p>
      </dgm:t>
    </dgm:pt>
    <dgm:pt modelId="{AA962F7E-01FB-443C-AB30-3AA840FA4DF5}" type="sibTrans" cxnId="{841D5620-52B2-4B8C-BA0D-39AD92CAAEC6}">
      <dgm:prSet/>
      <dgm:spPr/>
      <dgm:t>
        <a:bodyPr/>
        <a:lstStyle/>
        <a:p>
          <a:endParaRPr lang="en-US" noProof="0" dirty="0">
            <a:solidFill>
              <a:schemeClr val="tx1"/>
            </a:solidFill>
          </a:endParaRPr>
        </a:p>
      </dgm:t>
    </dgm:pt>
    <dgm:pt modelId="{21281249-8B15-4881-B25B-C48408ACC4F5}" type="pres">
      <dgm:prSet presAssocID="{B3D54981-E8E9-4A55-A5CA-D45C4E6500EC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0CFCB72-CCB3-4F3D-A0A7-3491A8DE6325}" type="pres">
      <dgm:prSet presAssocID="{50C6E9C5-A6FE-4FDA-A271-79BB1B6FCCB4}" presName="centerShape" presStyleLbl="node0" presStyleIdx="0" presStyleCnt="1"/>
      <dgm:spPr/>
    </dgm:pt>
    <dgm:pt modelId="{C9D461C6-5401-498F-8104-54969740750E}" type="pres">
      <dgm:prSet presAssocID="{872AB330-3CE7-45CC-B1CE-F18DFE6CA482}" presName="Name9" presStyleLbl="parChTrans1D2" presStyleIdx="0" presStyleCnt="5"/>
      <dgm:spPr/>
    </dgm:pt>
    <dgm:pt modelId="{D74CB939-18DA-410A-BB6A-B811E2F2AB1A}" type="pres">
      <dgm:prSet presAssocID="{872AB330-3CE7-45CC-B1CE-F18DFE6CA482}" presName="connTx" presStyleLbl="parChTrans1D2" presStyleIdx="0" presStyleCnt="5"/>
      <dgm:spPr/>
    </dgm:pt>
    <dgm:pt modelId="{40342AD2-DEFE-44CA-AD99-EEE4B28CDBD3}" type="pres">
      <dgm:prSet presAssocID="{E87D0AB3-07C9-4178-BFC1-204ED2A3F7A6}" presName="node" presStyleLbl="node1" presStyleIdx="0" presStyleCnt="5">
        <dgm:presLayoutVars>
          <dgm:bulletEnabled val="1"/>
        </dgm:presLayoutVars>
      </dgm:prSet>
      <dgm:spPr/>
    </dgm:pt>
    <dgm:pt modelId="{EDA682AB-35E3-4B75-B28B-0F5483585431}" type="pres">
      <dgm:prSet presAssocID="{02D450AB-880B-44EF-A405-CA4FDB97EF3B}" presName="Name9" presStyleLbl="parChTrans1D2" presStyleIdx="1" presStyleCnt="5"/>
      <dgm:spPr/>
    </dgm:pt>
    <dgm:pt modelId="{7DAEFE3E-2B25-4E6F-A3FB-0FC90403783A}" type="pres">
      <dgm:prSet presAssocID="{02D450AB-880B-44EF-A405-CA4FDB97EF3B}" presName="connTx" presStyleLbl="parChTrans1D2" presStyleIdx="1" presStyleCnt="5"/>
      <dgm:spPr/>
    </dgm:pt>
    <dgm:pt modelId="{70384785-ABCD-4A0B-80F2-D1CEF47D52CB}" type="pres">
      <dgm:prSet presAssocID="{56B5807F-72EB-4AC9-9624-6203FAED067C}" presName="node" presStyleLbl="node1" presStyleIdx="1" presStyleCnt="5">
        <dgm:presLayoutVars>
          <dgm:bulletEnabled val="1"/>
        </dgm:presLayoutVars>
      </dgm:prSet>
      <dgm:spPr/>
    </dgm:pt>
    <dgm:pt modelId="{4235B541-56AB-440C-AD58-F45A3B44836A}" type="pres">
      <dgm:prSet presAssocID="{13CE63EB-CEDB-4033-89AB-B35A09936166}" presName="Name9" presStyleLbl="parChTrans1D2" presStyleIdx="2" presStyleCnt="5"/>
      <dgm:spPr/>
    </dgm:pt>
    <dgm:pt modelId="{1DAECA9C-0A98-43D6-8512-F91781C0211C}" type="pres">
      <dgm:prSet presAssocID="{13CE63EB-CEDB-4033-89AB-B35A09936166}" presName="connTx" presStyleLbl="parChTrans1D2" presStyleIdx="2" presStyleCnt="5"/>
      <dgm:spPr/>
    </dgm:pt>
    <dgm:pt modelId="{05C76CFA-4A17-4859-A96E-BABE678B94AD}" type="pres">
      <dgm:prSet presAssocID="{EE421354-5A25-48CB-AEA0-B94F0C02170C}" presName="node" presStyleLbl="node1" presStyleIdx="2" presStyleCnt="5">
        <dgm:presLayoutVars>
          <dgm:bulletEnabled val="1"/>
        </dgm:presLayoutVars>
      </dgm:prSet>
      <dgm:spPr/>
    </dgm:pt>
    <dgm:pt modelId="{E55A0A7F-0199-42F7-9249-D29A20CD6194}" type="pres">
      <dgm:prSet presAssocID="{31F3BE56-C711-4D8E-BA17-9D76842ADF8E}" presName="Name9" presStyleLbl="parChTrans1D2" presStyleIdx="3" presStyleCnt="5"/>
      <dgm:spPr/>
    </dgm:pt>
    <dgm:pt modelId="{919B426A-AEF8-41D8-958C-D4BB11156757}" type="pres">
      <dgm:prSet presAssocID="{31F3BE56-C711-4D8E-BA17-9D76842ADF8E}" presName="connTx" presStyleLbl="parChTrans1D2" presStyleIdx="3" presStyleCnt="5"/>
      <dgm:spPr/>
    </dgm:pt>
    <dgm:pt modelId="{B0740EB4-F6A3-4065-8692-DAC143D25CF2}" type="pres">
      <dgm:prSet presAssocID="{EC3A375F-F962-413A-825C-D0E190F66C53}" presName="node" presStyleLbl="node1" presStyleIdx="3" presStyleCnt="5">
        <dgm:presLayoutVars>
          <dgm:bulletEnabled val="1"/>
        </dgm:presLayoutVars>
      </dgm:prSet>
      <dgm:spPr/>
    </dgm:pt>
    <dgm:pt modelId="{9DAFC553-DE76-47BB-8836-4D06598B0EFB}" type="pres">
      <dgm:prSet presAssocID="{3947EEC2-BF65-486C-B161-4A8F6976FC32}" presName="Name9" presStyleLbl="parChTrans1D2" presStyleIdx="4" presStyleCnt="5"/>
      <dgm:spPr/>
    </dgm:pt>
    <dgm:pt modelId="{0BB38B53-DBC6-4B77-95CE-90BC07D0AD6C}" type="pres">
      <dgm:prSet presAssocID="{3947EEC2-BF65-486C-B161-4A8F6976FC32}" presName="connTx" presStyleLbl="parChTrans1D2" presStyleIdx="4" presStyleCnt="5"/>
      <dgm:spPr/>
    </dgm:pt>
    <dgm:pt modelId="{5F9BE88E-EC8E-465C-A032-DC36BD007D16}" type="pres">
      <dgm:prSet presAssocID="{929C546F-E02F-4315-A56D-B99CDB1AF3CE}" presName="node" presStyleLbl="node1" presStyleIdx="4" presStyleCnt="5">
        <dgm:presLayoutVars>
          <dgm:bulletEnabled val="1"/>
        </dgm:presLayoutVars>
      </dgm:prSet>
      <dgm:spPr/>
    </dgm:pt>
  </dgm:ptLst>
  <dgm:cxnLst>
    <dgm:cxn modelId="{5A303307-7CC7-48F8-997D-96CFDC81AB2B}" type="presOf" srcId="{3947EEC2-BF65-486C-B161-4A8F6976FC32}" destId="{9DAFC553-DE76-47BB-8836-4D06598B0EFB}" srcOrd="0" destOrd="0" presId="urn:microsoft.com/office/officeart/2005/8/layout/radial1"/>
    <dgm:cxn modelId="{E60BF208-8184-4285-A78E-464E8E1F553B}" type="presOf" srcId="{B3D54981-E8E9-4A55-A5CA-D45C4E6500EC}" destId="{21281249-8B15-4881-B25B-C48408ACC4F5}" srcOrd="0" destOrd="0" presId="urn:microsoft.com/office/officeart/2005/8/layout/radial1"/>
    <dgm:cxn modelId="{4CB35213-139E-4D23-90E7-03CD1A41F9D7}" srcId="{50C6E9C5-A6FE-4FDA-A271-79BB1B6FCCB4}" destId="{EE421354-5A25-48CB-AEA0-B94F0C02170C}" srcOrd="2" destOrd="0" parTransId="{13CE63EB-CEDB-4033-89AB-B35A09936166}" sibTransId="{002EC2A8-067F-4A5C-AB9A-8094BC4CD784}"/>
    <dgm:cxn modelId="{9F381B1A-4953-47DA-A6A8-F5E7FD20B9DC}" type="presOf" srcId="{929C546F-E02F-4315-A56D-B99CDB1AF3CE}" destId="{5F9BE88E-EC8E-465C-A032-DC36BD007D16}" srcOrd="0" destOrd="0" presId="urn:microsoft.com/office/officeart/2005/8/layout/radial1"/>
    <dgm:cxn modelId="{C951241A-0570-40BE-9A2A-74910E6577AF}" type="presOf" srcId="{02D450AB-880B-44EF-A405-CA4FDB97EF3B}" destId="{7DAEFE3E-2B25-4E6F-A3FB-0FC90403783A}" srcOrd="1" destOrd="0" presId="urn:microsoft.com/office/officeart/2005/8/layout/radial1"/>
    <dgm:cxn modelId="{841D5620-52B2-4B8C-BA0D-39AD92CAAEC6}" srcId="{50C6E9C5-A6FE-4FDA-A271-79BB1B6FCCB4}" destId="{929C546F-E02F-4315-A56D-B99CDB1AF3CE}" srcOrd="4" destOrd="0" parTransId="{3947EEC2-BF65-486C-B161-4A8F6976FC32}" sibTransId="{AA962F7E-01FB-443C-AB30-3AA840FA4DF5}"/>
    <dgm:cxn modelId="{B7C1B329-24F5-4C3C-8C5F-1BD3DD981468}" srcId="{50C6E9C5-A6FE-4FDA-A271-79BB1B6FCCB4}" destId="{EC3A375F-F962-413A-825C-D0E190F66C53}" srcOrd="3" destOrd="0" parTransId="{31F3BE56-C711-4D8E-BA17-9D76842ADF8E}" sibTransId="{92392644-52B6-4844-AE7F-D98F3CC4AA88}"/>
    <dgm:cxn modelId="{D72A1338-3F4C-4990-AD95-A4F18A618CE3}" type="presOf" srcId="{13CE63EB-CEDB-4033-89AB-B35A09936166}" destId="{1DAECA9C-0A98-43D6-8512-F91781C0211C}" srcOrd="1" destOrd="0" presId="urn:microsoft.com/office/officeart/2005/8/layout/radial1"/>
    <dgm:cxn modelId="{3BCF7441-1C3E-4445-A166-003905FDEE2A}" type="presOf" srcId="{56B5807F-72EB-4AC9-9624-6203FAED067C}" destId="{70384785-ABCD-4A0B-80F2-D1CEF47D52CB}" srcOrd="0" destOrd="0" presId="urn:microsoft.com/office/officeart/2005/8/layout/radial1"/>
    <dgm:cxn modelId="{9B985F42-81AD-4C04-8D50-E26A8F218B86}" srcId="{B3D54981-E8E9-4A55-A5CA-D45C4E6500EC}" destId="{50C6E9C5-A6FE-4FDA-A271-79BB1B6FCCB4}" srcOrd="0" destOrd="0" parTransId="{368D40C5-E871-40E4-96DF-F3569F26584D}" sibTransId="{E1086299-29C0-4DE0-AED1-A57973F2B551}"/>
    <dgm:cxn modelId="{C00B5963-5FA0-4E69-BE01-1BC9E57FD778}" type="presOf" srcId="{872AB330-3CE7-45CC-B1CE-F18DFE6CA482}" destId="{C9D461C6-5401-498F-8104-54969740750E}" srcOrd="0" destOrd="0" presId="urn:microsoft.com/office/officeart/2005/8/layout/radial1"/>
    <dgm:cxn modelId="{8D6D7065-AC80-462A-8146-8250A4F412D7}" type="presOf" srcId="{02D450AB-880B-44EF-A405-CA4FDB97EF3B}" destId="{EDA682AB-35E3-4B75-B28B-0F5483585431}" srcOrd="0" destOrd="0" presId="urn:microsoft.com/office/officeart/2005/8/layout/radial1"/>
    <dgm:cxn modelId="{6B81E046-968E-475C-9EDE-BA6D98BB6B26}" srcId="{50C6E9C5-A6FE-4FDA-A271-79BB1B6FCCB4}" destId="{56B5807F-72EB-4AC9-9624-6203FAED067C}" srcOrd="1" destOrd="0" parTransId="{02D450AB-880B-44EF-A405-CA4FDB97EF3B}" sibTransId="{56090400-8610-4EBC-B141-6B56CA410983}"/>
    <dgm:cxn modelId="{96D84D47-9DAC-4DC1-8354-ACE2D0242F38}" type="presOf" srcId="{13CE63EB-CEDB-4033-89AB-B35A09936166}" destId="{4235B541-56AB-440C-AD58-F45A3B44836A}" srcOrd="0" destOrd="0" presId="urn:microsoft.com/office/officeart/2005/8/layout/radial1"/>
    <dgm:cxn modelId="{68FE7B50-AEAE-41C9-9914-4AF47CE8F0C6}" type="presOf" srcId="{31F3BE56-C711-4D8E-BA17-9D76842ADF8E}" destId="{E55A0A7F-0199-42F7-9249-D29A20CD6194}" srcOrd="0" destOrd="0" presId="urn:microsoft.com/office/officeart/2005/8/layout/radial1"/>
    <dgm:cxn modelId="{D442A278-1965-4213-A762-B9FFAB862526}" type="presOf" srcId="{EE421354-5A25-48CB-AEA0-B94F0C02170C}" destId="{05C76CFA-4A17-4859-A96E-BABE678B94AD}" srcOrd="0" destOrd="0" presId="urn:microsoft.com/office/officeart/2005/8/layout/radial1"/>
    <dgm:cxn modelId="{A86DACA2-5649-4971-9501-B179B07B7B2B}" type="presOf" srcId="{EC3A375F-F962-413A-825C-D0E190F66C53}" destId="{B0740EB4-F6A3-4065-8692-DAC143D25CF2}" srcOrd="0" destOrd="0" presId="urn:microsoft.com/office/officeart/2005/8/layout/radial1"/>
    <dgm:cxn modelId="{F4DFD0B6-5048-4802-BBDD-D2EEAD8AEA56}" type="presOf" srcId="{3947EEC2-BF65-486C-B161-4A8F6976FC32}" destId="{0BB38B53-DBC6-4B77-95CE-90BC07D0AD6C}" srcOrd="1" destOrd="0" presId="urn:microsoft.com/office/officeart/2005/8/layout/radial1"/>
    <dgm:cxn modelId="{FA73BDBC-B797-4108-B619-2F9A1633FC8B}" type="presOf" srcId="{31F3BE56-C711-4D8E-BA17-9D76842ADF8E}" destId="{919B426A-AEF8-41D8-958C-D4BB11156757}" srcOrd="1" destOrd="0" presId="urn:microsoft.com/office/officeart/2005/8/layout/radial1"/>
    <dgm:cxn modelId="{EE7C83C4-006F-48DC-97B2-FC77620BA228}" type="presOf" srcId="{50C6E9C5-A6FE-4FDA-A271-79BB1B6FCCB4}" destId="{30CFCB72-CCB3-4F3D-A0A7-3491A8DE6325}" srcOrd="0" destOrd="0" presId="urn:microsoft.com/office/officeart/2005/8/layout/radial1"/>
    <dgm:cxn modelId="{DE9C18D1-675E-4D05-BA65-C4CC7D7262A0}" type="presOf" srcId="{E87D0AB3-07C9-4178-BFC1-204ED2A3F7A6}" destId="{40342AD2-DEFE-44CA-AD99-EEE4B28CDBD3}" srcOrd="0" destOrd="0" presId="urn:microsoft.com/office/officeart/2005/8/layout/radial1"/>
    <dgm:cxn modelId="{B11AC5DC-50BA-47A9-8D50-F2B8F2DB66FA}" srcId="{50C6E9C5-A6FE-4FDA-A271-79BB1B6FCCB4}" destId="{E87D0AB3-07C9-4178-BFC1-204ED2A3F7A6}" srcOrd="0" destOrd="0" parTransId="{872AB330-3CE7-45CC-B1CE-F18DFE6CA482}" sibTransId="{8DDE14C5-9D24-48C9-AA79-7BACC7C55F53}"/>
    <dgm:cxn modelId="{6325D8E0-27C6-49AE-85A2-88BE828AFB9B}" type="presOf" srcId="{872AB330-3CE7-45CC-B1CE-F18DFE6CA482}" destId="{D74CB939-18DA-410A-BB6A-B811E2F2AB1A}" srcOrd="1" destOrd="0" presId="urn:microsoft.com/office/officeart/2005/8/layout/radial1"/>
    <dgm:cxn modelId="{3E7888FA-2D6E-4CFD-A49F-8F998A660D5A}" type="presParOf" srcId="{21281249-8B15-4881-B25B-C48408ACC4F5}" destId="{30CFCB72-CCB3-4F3D-A0A7-3491A8DE6325}" srcOrd="0" destOrd="0" presId="urn:microsoft.com/office/officeart/2005/8/layout/radial1"/>
    <dgm:cxn modelId="{74BB6101-6014-4243-BBAC-E2AD9572ACF4}" type="presParOf" srcId="{21281249-8B15-4881-B25B-C48408ACC4F5}" destId="{C9D461C6-5401-498F-8104-54969740750E}" srcOrd="1" destOrd="0" presId="urn:microsoft.com/office/officeart/2005/8/layout/radial1"/>
    <dgm:cxn modelId="{FF0472D9-D983-4C94-BBD7-ADB3F9B7D5D6}" type="presParOf" srcId="{C9D461C6-5401-498F-8104-54969740750E}" destId="{D74CB939-18DA-410A-BB6A-B811E2F2AB1A}" srcOrd="0" destOrd="0" presId="urn:microsoft.com/office/officeart/2005/8/layout/radial1"/>
    <dgm:cxn modelId="{1038D38C-4B1E-4FF9-A019-C966C6787C95}" type="presParOf" srcId="{21281249-8B15-4881-B25B-C48408ACC4F5}" destId="{40342AD2-DEFE-44CA-AD99-EEE4B28CDBD3}" srcOrd="2" destOrd="0" presId="urn:microsoft.com/office/officeart/2005/8/layout/radial1"/>
    <dgm:cxn modelId="{914A48B3-451D-49FD-8536-F477A18D027D}" type="presParOf" srcId="{21281249-8B15-4881-B25B-C48408ACC4F5}" destId="{EDA682AB-35E3-4B75-B28B-0F5483585431}" srcOrd="3" destOrd="0" presId="urn:microsoft.com/office/officeart/2005/8/layout/radial1"/>
    <dgm:cxn modelId="{EE44D804-445A-4961-B0D2-F58E83BCE16F}" type="presParOf" srcId="{EDA682AB-35E3-4B75-B28B-0F5483585431}" destId="{7DAEFE3E-2B25-4E6F-A3FB-0FC90403783A}" srcOrd="0" destOrd="0" presId="urn:microsoft.com/office/officeart/2005/8/layout/radial1"/>
    <dgm:cxn modelId="{7B428C6E-6DA3-482B-98D4-450F635B0B31}" type="presParOf" srcId="{21281249-8B15-4881-B25B-C48408ACC4F5}" destId="{70384785-ABCD-4A0B-80F2-D1CEF47D52CB}" srcOrd="4" destOrd="0" presId="urn:microsoft.com/office/officeart/2005/8/layout/radial1"/>
    <dgm:cxn modelId="{63E51D19-2124-4C81-807E-D6CAFCCDE77C}" type="presParOf" srcId="{21281249-8B15-4881-B25B-C48408ACC4F5}" destId="{4235B541-56AB-440C-AD58-F45A3B44836A}" srcOrd="5" destOrd="0" presId="urn:microsoft.com/office/officeart/2005/8/layout/radial1"/>
    <dgm:cxn modelId="{FDD5DD9F-7600-425D-B467-CD3D7280EC4A}" type="presParOf" srcId="{4235B541-56AB-440C-AD58-F45A3B44836A}" destId="{1DAECA9C-0A98-43D6-8512-F91781C0211C}" srcOrd="0" destOrd="0" presId="urn:microsoft.com/office/officeart/2005/8/layout/radial1"/>
    <dgm:cxn modelId="{280D8425-BA8E-46EF-940B-70A50E2A734E}" type="presParOf" srcId="{21281249-8B15-4881-B25B-C48408ACC4F5}" destId="{05C76CFA-4A17-4859-A96E-BABE678B94AD}" srcOrd="6" destOrd="0" presId="urn:microsoft.com/office/officeart/2005/8/layout/radial1"/>
    <dgm:cxn modelId="{29F82983-33BD-4B2C-9553-3C2002577C1C}" type="presParOf" srcId="{21281249-8B15-4881-B25B-C48408ACC4F5}" destId="{E55A0A7F-0199-42F7-9249-D29A20CD6194}" srcOrd="7" destOrd="0" presId="urn:microsoft.com/office/officeart/2005/8/layout/radial1"/>
    <dgm:cxn modelId="{A4450A85-CA92-44EC-98E1-D94F8AFB9273}" type="presParOf" srcId="{E55A0A7F-0199-42F7-9249-D29A20CD6194}" destId="{919B426A-AEF8-41D8-958C-D4BB11156757}" srcOrd="0" destOrd="0" presId="urn:microsoft.com/office/officeart/2005/8/layout/radial1"/>
    <dgm:cxn modelId="{020DF4CE-EE72-41AB-A460-F09ABCBB2EAF}" type="presParOf" srcId="{21281249-8B15-4881-B25B-C48408ACC4F5}" destId="{B0740EB4-F6A3-4065-8692-DAC143D25CF2}" srcOrd="8" destOrd="0" presId="urn:microsoft.com/office/officeart/2005/8/layout/radial1"/>
    <dgm:cxn modelId="{7CC6B7BE-B486-4336-BF3F-D5D021AA59C1}" type="presParOf" srcId="{21281249-8B15-4881-B25B-C48408ACC4F5}" destId="{9DAFC553-DE76-47BB-8836-4D06598B0EFB}" srcOrd="9" destOrd="0" presId="urn:microsoft.com/office/officeart/2005/8/layout/radial1"/>
    <dgm:cxn modelId="{E581AC73-C6B8-4679-8F06-0BF645FBDB05}" type="presParOf" srcId="{9DAFC553-DE76-47BB-8836-4D06598B0EFB}" destId="{0BB38B53-DBC6-4B77-95CE-90BC07D0AD6C}" srcOrd="0" destOrd="0" presId="urn:microsoft.com/office/officeart/2005/8/layout/radial1"/>
    <dgm:cxn modelId="{F6FF2E14-FFEB-4CF3-B200-BA127AD35A80}" type="presParOf" srcId="{21281249-8B15-4881-B25B-C48408ACC4F5}" destId="{5F9BE88E-EC8E-465C-A032-DC36BD007D16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3D54981-E8E9-4A55-A5CA-D45C4E6500EC}" type="doc">
      <dgm:prSet loTypeId="urn:microsoft.com/office/officeart/2005/8/layout/radial1" loCatId="cycle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pt-PT"/>
        </a:p>
      </dgm:t>
    </dgm:pt>
    <dgm:pt modelId="{50C6E9C5-A6FE-4FDA-A271-79BB1B6FCCB4}">
      <dgm:prSet phldrT="[Texto]"/>
      <dgm:spPr/>
      <dgm:t>
        <a:bodyPr/>
        <a:lstStyle/>
        <a:p>
          <a:r>
            <a:rPr lang="en-US" noProof="0" dirty="0">
              <a:solidFill>
                <a:schemeClr val="tx1"/>
              </a:solidFill>
            </a:rPr>
            <a:t>Insoluble dyes in water</a:t>
          </a:r>
        </a:p>
      </dgm:t>
    </dgm:pt>
    <dgm:pt modelId="{368D40C5-E871-40E4-96DF-F3569F26584D}" type="parTrans" cxnId="{9B985F42-81AD-4C04-8D50-E26A8F218B86}">
      <dgm:prSet/>
      <dgm:spPr/>
      <dgm:t>
        <a:bodyPr/>
        <a:lstStyle/>
        <a:p>
          <a:endParaRPr lang="en-US" noProof="0" dirty="0">
            <a:solidFill>
              <a:schemeClr val="tx1"/>
            </a:solidFill>
          </a:endParaRPr>
        </a:p>
      </dgm:t>
    </dgm:pt>
    <dgm:pt modelId="{E1086299-29C0-4DE0-AED1-A57973F2B551}" type="sibTrans" cxnId="{9B985F42-81AD-4C04-8D50-E26A8F218B86}">
      <dgm:prSet/>
      <dgm:spPr/>
      <dgm:t>
        <a:bodyPr/>
        <a:lstStyle/>
        <a:p>
          <a:endParaRPr lang="en-US" noProof="0" dirty="0">
            <a:solidFill>
              <a:schemeClr val="tx1"/>
            </a:solidFill>
          </a:endParaRPr>
        </a:p>
      </dgm:t>
    </dgm:pt>
    <dgm:pt modelId="{E87D0AB3-07C9-4178-BFC1-204ED2A3F7A6}">
      <dgm:prSet phldrT="[Texto]"/>
      <dgm:spPr/>
      <dgm:t>
        <a:bodyPr/>
        <a:lstStyle/>
        <a:p>
          <a:r>
            <a:rPr lang="en-US" noProof="0" dirty="0">
              <a:solidFill>
                <a:schemeClr val="tx1"/>
              </a:solidFill>
            </a:rPr>
            <a:t>Vat</a:t>
          </a:r>
        </a:p>
      </dgm:t>
    </dgm:pt>
    <dgm:pt modelId="{872AB330-3CE7-45CC-B1CE-F18DFE6CA482}" type="parTrans" cxnId="{B11AC5DC-50BA-47A9-8D50-F2B8F2DB66FA}">
      <dgm:prSet/>
      <dgm:spPr/>
      <dgm:t>
        <a:bodyPr/>
        <a:lstStyle/>
        <a:p>
          <a:endParaRPr lang="en-US" noProof="0" dirty="0">
            <a:solidFill>
              <a:schemeClr val="tx1"/>
            </a:solidFill>
          </a:endParaRPr>
        </a:p>
      </dgm:t>
    </dgm:pt>
    <dgm:pt modelId="{8DDE14C5-9D24-48C9-AA79-7BACC7C55F53}" type="sibTrans" cxnId="{B11AC5DC-50BA-47A9-8D50-F2B8F2DB66FA}">
      <dgm:prSet/>
      <dgm:spPr/>
      <dgm:t>
        <a:bodyPr/>
        <a:lstStyle/>
        <a:p>
          <a:endParaRPr lang="en-US" noProof="0" dirty="0">
            <a:solidFill>
              <a:schemeClr val="tx1"/>
            </a:solidFill>
          </a:endParaRPr>
        </a:p>
      </dgm:t>
    </dgm:pt>
    <dgm:pt modelId="{56B5807F-72EB-4AC9-9624-6203FAED067C}">
      <dgm:prSet phldrT="[Texto]"/>
      <dgm:spPr/>
      <dgm:t>
        <a:bodyPr/>
        <a:lstStyle/>
        <a:p>
          <a:r>
            <a:rPr lang="en-US" noProof="0" dirty="0">
              <a:solidFill>
                <a:schemeClr val="tx1"/>
              </a:solidFill>
            </a:rPr>
            <a:t>Sulfur</a:t>
          </a:r>
        </a:p>
      </dgm:t>
    </dgm:pt>
    <dgm:pt modelId="{02D450AB-880B-44EF-A405-CA4FDB97EF3B}" type="parTrans" cxnId="{6B81E046-968E-475C-9EDE-BA6D98BB6B26}">
      <dgm:prSet/>
      <dgm:spPr/>
      <dgm:t>
        <a:bodyPr/>
        <a:lstStyle/>
        <a:p>
          <a:endParaRPr lang="en-US" noProof="0" dirty="0">
            <a:solidFill>
              <a:schemeClr val="tx1"/>
            </a:solidFill>
          </a:endParaRPr>
        </a:p>
      </dgm:t>
    </dgm:pt>
    <dgm:pt modelId="{56090400-8610-4EBC-B141-6B56CA410983}" type="sibTrans" cxnId="{6B81E046-968E-475C-9EDE-BA6D98BB6B26}">
      <dgm:prSet/>
      <dgm:spPr/>
      <dgm:t>
        <a:bodyPr/>
        <a:lstStyle/>
        <a:p>
          <a:endParaRPr lang="en-US" noProof="0" dirty="0">
            <a:solidFill>
              <a:schemeClr val="tx1"/>
            </a:solidFill>
          </a:endParaRPr>
        </a:p>
      </dgm:t>
    </dgm:pt>
    <dgm:pt modelId="{EE421354-5A25-48CB-AEA0-B94F0C02170C}">
      <dgm:prSet phldrT="[Texto]"/>
      <dgm:spPr/>
      <dgm:t>
        <a:bodyPr/>
        <a:lstStyle/>
        <a:p>
          <a:r>
            <a:rPr lang="en-US" noProof="0" dirty="0">
              <a:solidFill>
                <a:schemeClr val="tx1"/>
              </a:solidFill>
            </a:rPr>
            <a:t>Disperse</a:t>
          </a:r>
        </a:p>
      </dgm:t>
    </dgm:pt>
    <dgm:pt modelId="{13CE63EB-CEDB-4033-89AB-B35A09936166}" type="parTrans" cxnId="{4CB35213-139E-4D23-90E7-03CD1A41F9D7}">
      <dgm:prSet/>
      <dgm:spPr/>
      <dgm:t>
        <a:bodyPr/>
        <a:lstStyle/>
        <a:p>
          <a:endParaRPr lang="en-US" noProof="0" dirty="0">
            <a:solidFill>
              <a:schemeClr val="tx1"/>
            </a:solidFill>
          </a:endParaRPr>
        </a:p>
      </dgm:t>
    </dgm:pt>
    <dgm:pt modelId="{002EC2A8-067F-4A5C-AB9A-8094BC4CD784}" type="sibTrans" cxnId="{4CB35213-139E-4D23-90E7-03CD1A41F9D7}">
      <dgm:prSet/>
      <dgm:spPr/>
      <dgm:t>
        <a:bodyPr/>
        <a:lstStyle/>
        <a:p>
          <a:endParaRPr lang="en-US" noProof="0" dirty="0">
            <a:solidFill>
              <a:schemeClr val="tx1"/>
            </a:solidFill>
          </a:endParaRPr>
        </a:p>
      </dgm:t>
    </dgm:pt>
    <dgm:pt modelId="{EC3A375F-F962-413A-825C-D0E190F66C53}">
      <dgm:prSet phldrT="[Texto]"/>
      <dgm:spPr/>
      <dgm:t>
        <a:bodyPr/>
        <a:lstStyle/>
        <a:p>
          <a:r>
            <a:rPr lang="en-US" noProof="0" dirty="0">
              <a:solidFill>
                <a:schemeClr val="tx1"/>
              </a:solidFill>
            </a:rPr>
            <a:t>Pigments</a:t>
          </a:r>
        </a:p>
      </dgm:t>
    </dgm:pt>
    <dgm:pt modelId="{31F3BE56-C711-4D8E-BA17-9D76842ADF8E}" type="parTrans" cxnId="{B7C1B329-24F5-4C3C-8C5F-1BD3DD981468}">
      <dgm:prSet/>
      <dgm:spPr/>
      <dgm:t>
        <a:bodyPr/>
        <a:lstStyle/>
        <a:p>
          <a:endParaRPr lang="en-US" noProof="0" dirty="0">
            <a:solidFill>
              <a:schemeClr val="tx1"/>
            </a:solidFill>
          </a:endParaRPr>
        </a:p>
      </dgm:t>
    </dgm:pt>
    <dgm:pt modelId="{92392644-52B6-4844-AE7F-D98F3CC4AA88}" type="sibTrans" cxnId="{B7C1B329-24F5-4C3C-8C5F-1BD3DD981468}">
      <dgm:prSet/>
      <dgm:spPr/>
      <dgm:t>
        <a:bodyPr/>
        <a:lstStyle/>
        <a:p>
          <a:endParaRPr lang="en-US" noProof="0" dirty="0">
            <a:solidFill>
              <a:schemeClr val="tx1"/>
            </a:solidFill>
          </a:endParaRPr>
        </a:p>
      </dgm:t>
    </dgm:pt>
    <dgm:pt modelId="{21281249-8B15-4881-B25B-C48408ACC4F5}" type="pres">
      <dgm:prSet presAssocID="{B3D54981-E8E9-4A55-A5CA-D45C4E6500EC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0CFCB72-CCB3-4F3D-A0A7-3491A8DE6325}" type="pres">
      <dgm:prSet presAssocID="{50C6E9C5-A6FE-4FDA-A271-79BB1B6FCCB4}" presName="centerShape" presStyleLbl="node0" presStyleIdx="0" presStyleCnt="1"/>
      <dgm:spPr/>
    </dgm:pt>
    <dgm:pt modelId="{C9D461C6-5401-498F-8104-54969740750E}" type="pres">
      <dgm:prSet presAssocID="{872AB330-3CE7-45CC-B1CE-F18DFE6CA482}" presName="Name9" presStyleLbl="parChTrans1D2" presStyleIdx="0" presStyleCnt="4"/>
      <dgm:spPr/>
    </dgm:pt>
    <dgm:pt modelId="{D74CB939-18DA-410A-BB6A-B811E2F2AB1A}" type="pres">
      <dgm:prSet presAssocID="{872AB330-3CE7-45CC-B1CE-F18DFE6CA482}" presName="connTx" presStyleLbl="parChTrans1D2" presStyleIdx="0" presStyleCnt="4"/>
      <dgm:spPr/>
    </dgm:pt>
    <dgm:pt modelId="{40342AD2-DEFE-44CA-AD99-EEE4B28CDBD3}" type="pres">
      <dgm:prSet presAssocID="{E87D0AB3-07C9-4178-BFC1-204ED2A3F7A6}" presName="node" presStyleLbl="node1" presStyleIdx="0" presStyleCnt="4">
        <dgm:presLayoutVars>
          <dgm:bulletEnabled val="1"/>
        </dgm:presLayoutVars>
      </dgm:prSet>
      <dgm:spPr/>
    </dgm:pt>
    <dgm:pt modelId="{EDA682AB-35E3-4B75-B28B-0F5483585431}" type="pres">
      <dgm:prSet presAssocID="{02D450AB-880B-44EF-A405-CA4FDB97EF3B}" presName="Name9" presStyleLbl="parChTrans1D2" presStyleIdx="1" presStyleCnt="4"/>
      <dgm:spPr/>
    </dgm:pt>
    <dgm:pt modelId="{7DAEFE3E-2B25-4E6F-A3FB-0FC90403783A}" type="pres">
      <dgm:prSet presAssocID="{02D450AB-880B-44EF-A405-CA4FDB97EF3B}" presName="connTx" presStyleLbl="parChTrans1D2" presStyleIdx="1" presStyleCnt="4"/>
      <dgm:spPr/>
    </dgm:pt>
    <dgm:pt modelId="{70384785-ABCD-4A0B-80F2-D1CEF47D52CB}" type="pres">
      <dgm:prSet presAssocID="{56B5807F-72EB-4AC9-9624-6203FAED067C}" presName="node" presStyleLbl="node1" presStyleIdx="1" presStyleCnt="4">
        <dgm:presLayoutVars>
          <dgm:bulletEnabled val="1"/>
        </dgm:presLayoutVars>
      </dgm:prSet>
      <dgm:spPr/>
    </dgm:pt>
    <dgm:pt modelId="{4235B541-56AB-440C-AD58-F45A3B44836A}" type="pres">
      <dgm:prSet presAssocID="{13CE63EB-CEDB-4033-89AB-B35A09936166}" presName="Name9" presStyleLbl="parChTrans1D2" presStyleIdx="2" presStyleCnt="4"/>
      <dgm:spPr/>
    </dgm:pt>
    <dgm:pt modelId="{1DAECA9C-0A98-43D6-8512-F91781C0211C}" type="pres">
      <dgm:prSet presAssocID="{13CE63EB-CEDB-4033-89AB-B35A09936166}" presName="connTx" presStyleLbl="parChTrans1D2" presStyleIdx="2" presStyleCnt="4"/>
      <dgm:spPr/>
    </dgm:pt>
    <dgm:pt modelId="{05C76CFA-4A17-4859-A96E-BABE678B94AD}" type="pres">
      <dgm:prSet presAssocID="{EE421354-5A25-48CB-AEA0-B94F0C02170C}" presName="node" presStyleLbl="node1" presStyleIdx="2" presStyleCnt="4">
        <dgm:presLayoutVars>
          <dgm:bulletEnabled val="1"/>
        </dgm:presLayoutVars>
      </dgm:prSet>
      <dgm:spPr/>
    </dgm:pt>
    <dgm:pt modelId="{E55A0A7F-0199-42F7-9249-D29A20CD6194}" type="pres">
      <dgm:prSet presAssocID="{31F3BE56-C711-4D8E-BA17-9D76842ADF8E}" presName="Name9" presStyleLbl="parChTrans1D2" presStyleIdx="3" presStyleCnt="4"/>
      <dgm:spPr/>
    </dgm:pt>
    <dgm:pt modelId="{919B426A-AEF8-41D8-958C-D4BB11156757}" type="pres">
      <dgm:prSet presAssocID="{31F3BE56-C711-4D8E-BA17-9D76842ADF8E}" presName="connTx" presStyleLbl="parChTrans1D2" presStyleIdx="3" presStyleCnt="4"/>
      <dgm:spPr/>
    </dgm:pt>
    <dgm:pt modelId="{B0740EB4-F6A3-4065-8692-DAC143D25CF2}" type="pres">
      <dgm:prSet presAssocID="{EC3A375F-F962-413A-825C-D0E190F66C53}" presName="node" presStyleLbl="node1" presStyleIdx="3" presStyleCnt="4">
        <dgm:presLayoutVars>
          <dgm:bulletEnabled val="1"/>
        </dgm:presLayoutVars>
      </dgm:prSet>
      <dgm:spPr/>
    </dgm:pt>
  </dgm:ptLst>
  <dgm:cxnLst>
    <dgm:cxn modelId="{E60BF208-8184-4285-A78E-464E8E1F553B}" type="presOf" srcId="{B3D54981-E8E9-4A55-A5CA-D45C4E6500EC}" destId="{21281249-8B15-4881-B25B-C48408ACC4F5}" srcOrd="0" destOrd="0" presId="urn:microsoft.com/office/officeart/2005/8/layout/radial1"/>
    <dgm:cxn modelId="{4CB35213-139E-4D23-90E7-03CD1A41F9D7}" srcId="{50C6E9C5-A6FE-4FDA-A271-79BB1B6FCCB4}" destId="{EE421354-5A25-48CB-AEA0-B94F0C02170C}" srcOrd="2" destOrd="0" parTransId="{13CE63EB-CEDB-4033-89AB-B35A09936166}" sibTransId="{002EC2A8-067F-4A5C-AB9A-8094BC4CD784}"/>
    <dgm:cxn modelId="{C951241A-0570-40BE-9A2A-74910E6577AF}" type="presOf" srcId="{02D450AB-880B-44EF-A405-CA4FDB97EF3B}" destId="{7DAEFE3E-2B25-4E6F-A3FB-0FC90403783A}" srcOrd="1" destOrd="0" presId="urn:microsoft.com/office/officeart/2005/8/layout/radial1"/>
    <dgm:cxn modelId="{B7C1B329-24F5-4C3C-8C5F-1BD3DD981468}" srcId="{50C6E9C5-A6FE-4FDA-A271-79BB1B6FCCB4}" destId="{EC3A375F-F962-413A-825C-D0E190F66C53}" srcOrd="3" destOrd="0" parTransId="{31F3BE56-C711-4D8E-BA17-9D76842ADF8E}" sibTransId="{92392644-52B6-4844-AE7F-D98F3CC4AA88}"/>
    <dgm:cxn modelId="{D72A1338-3F4C-4990-AD95-A4F18A618CE3}" type="presOf" srcId="{13CE63EB-CEDB-4033-89AB-B35A09936166}" destId="{1DAECA9C-0A98-43D6-8512-F91781C0211C}" srcOrd="1" destOrd="0" presId="urn:microsoft.com/office/officeart/2005/8/layout/radial1"/>
    <dgm:cxn modelId="{3BCF7441-1C3E-4445-A166-003905FDEE2A}" type="presOf" srcId="{56B5807F-72EB-4AC9-9624-6203FAED067C}" destId="{70384785-ABCD-4A0B-80F2-D1CEF47D52CB}" srcOrd="0" destOrd="0" presId="urn:microsoft.com/office/officeart/2005/8/layout/radial1"/>
    <dgm:cxn modelId="{9B985F42-81AD-4C04-8D50-E26A8F218B86}" srcId="{B3D54981-E8E9-4A55-A5CA-D45C4E6500EC}" destId="{50C6E9C5-A6FE-4FDA-A271-79BB1B6FCCB4}" srcOrd="0" destOrd="0" parTransId="{368D40C5-E871-40E4-96DF-F3569F26584D}" sibTransId="{E1086299-29C0-4DE0-AED1-A57973F2B551}"/>
    <dgm:cxn modelId="{C00B5963-5FA0-4E69-BE01-1BC9E57FD778}" type="presOf" srcId="{872AB330-3CE7-45CC-B1CE-F18DFE6CA482}" destId="{C9D461C6-5401-498F-8104-54969740750E}" srcOrd="0" destOrd="0" presId="urn:microsoft.com/office/officeart/2005/8/layout/radial1"/>
    <dgm:cxn modelId="{8D6D7065-AC80-462A-8146-8250A4F412D7}" type="presOf" srcId="{02D450AB-880B-44EF-A405-CA4FDB97EF3B}" destId="{EDA682AB-35E3-4B75-B28B-0F5483585431}" srcOrd="0" destOrd="0" presId="urn:microsoft.com/office/officeart/2005/8/layout/radial1"/>
    <dgm:cxn modelId="{6B81E046-968E-475C-9EDE-BA6D98BB6B26}" srcId="{50C6E9C5-A6FE-4FDA-A271-79BB1B6FCCB4}" destId="{56B5807F-72EB-4AC9-9624-6203FAED067C}" srcOrd="1" destOrd="0" parTransId="{02D450AB-880B-44EF-A405-CA4FDB97EF3B}" sibTransId="{56090400-8610-4EBC-B141-6B56CA410983}"/>
    <dgm:cxn modelId="{96D84D47-9DAC-4DC1-8354-ACE2D0242F38}" type="presOf" srcId="{13CE63EB-CEDB-4033-89AB-B35A09936166}" destId="{4235B541-56AB-440C-AD58-F45A3B44836A}" srcOrd="0" destOrd="0" presId="urn:microsoft.com/office/officeart/2005/8/layout/radial1"/>
    <dgm:cxn modelId="{68FE7B50-AEAE-41C9-9914-4AF47CE8F0C6}" type="presOf" srcId="{31F3BE56-C711-4D8E-BA17-9D76842ADF8E}" destId="{E55A0A7F-0199-42F7-9249-D29A20CD6194}" srcOrd="0" destOrd="0" presId="urn:microsoft.com/office/officeart/2005/8/layout/radial1"/>
    <dgm:cxn modelId="{D442A278-1965-4213-A762-B9FFAB862526}" type="presOf" srcId="{EE421354-5A25-48CB-AEA0-B94F0C02170C}" destId="{05C76CFA-4A17-4859-A96E-BABE678B94AD}" srcOrd="0" destOrd="0" presId="urn:microsoft.com/office/officeart/2005/8/layout/radial1"/>
    <dgm:cxn modelId="{A86DACA2-5649-4971-9501-B179B07B7B2B}" type="presOf" srcId="{EC3A375F-F962-413A-825C-D0E190F66C53}" destId="{B0740EB4-F6A3-4065-8692-DAC143D25CF2}" srcOrd="0" destOrd="0" presId="urn:microsoft.com/office/officeart/2005/8/layout/radial1"/>
    <dgm:cxn modelId="{FA73BDBC-B797-4108-B619-2F9A1633FC8B}" type="presOf" srcId="{31F3BE56-C711-4D8E-BA17-9D76842ADF8E}" destId="{919B426A-AEF8-41D8-958C-D4BB11156757}" srcOrd="1" destOrd="0" presId="urn:microsoft.com/office/officeart/2005/8/layout/radial1"/>
    <dgm:cxn modelId="{EE7C83C4-006F-48DC-97B2-FC77620BA228}" type="presOf" srcId="{50C6E9C5-A6FE-4FDA-A271-79BB1B6FCCB4}" destId="{30CFCB72-CCB3-4F3D-A0A7-3491A8DE6325}" srcOrd="0" destOrd="0" presId="urn:microsoft.com/office/officeart/2005/8/layout/radial1"/>
    <dgm:cxn modelId="{DE9C18D1-675E-4D05-BA65-C4CC7D7262A0}" type="presOf" srcId="{E87D0AB3-07C9-4178-BFC1-204ED2A3F7A6}" destId="{40342AD2-DEFE-44CA-AD99-EEE4B28CDBD3}" srcOrd="0" destOrd="0" presId="urn:microsoft.com/office/officeart/2005/8/layout/radial1"/>
    <dgm:cxn modelId="{B11AC5DC-50BA-47A9-8D50-F2B8F2DB66FA}" srcId="{50C6E9C5-A6FE-4FDA-A271-79BB1B6FCCB4}" destId="{E87D0AB3-07C9-4178-BFC1-204ED2A3F7A6}" srcOrd="0" destOrd="0" parTransId="{872AB330-3CE7-45CC-B1CE-F18DFE6CA482}" sibTransId="{8DDE14C5-9D24-48C9-AA79-7BACC7C55F53}"/>
    <dgm:cxn modelId="{6325D8E0-27C6-49AE-85A2-88BE828AFB9B}" type="presOf" srcId="{872AB330-3CE7-45CC-B1CE-F18DFE6CA482}" destId="{D74CB939-18DA-410A-BB6A-B811E2F2AB1A}" srcOrd="1" destOrd="0" presId="urn:microsoft.com/office/officeart/2005/8/layout/radial1"/>
    <dgm:cxn modelId="{3E7888FA-2D6E-4CFD-A49F-8F998A660D5A}" type="presParOf" srcId="{21281249-8B15-4881-B25B-C48408ACC4F5}" destId="{30CFCB72-CCB3-4F3D-A0A7-3491A8DE6325}" srcOrd="0" destOrd="0" presId="urn:microsoft.com/office/officeart/2005/8/layout/radial1"/>
    <dgm:cxn modelId="{74BB6101-6014-4243-BBAC-E2AD9572ACF4}" type="presParOf" srcId="{21281249-8B15-4881-B25B-C48408ACC4F5}" destId="{C9D461C6-5401-498F-8104-54969740750E}" srcOrd="1" destOrd="0" presId="urn:microsoft.com/office/officeart/2005/8/layout/radial1"/>
    <dgm:cxn modelId="{FF0472D9-D983-4C94-BBD7-ADB3F9B7D5D6}" type="presParOf" srcId="{C9D461C6-5401-498F-8104-54969740750E}" destId="{D74CB939-18DA-410A-BB6A-B811E2F2AB1A}" srcOrd="0" destOrd="0" presId="urn:microsoft.com/office/officeart/2005/8/layout/radial1"/>
    <dgm:cxn modelId="{1038D38C-4B1E-4FF9-A019-C966C6787C95}" type="presParOf" srcId="{21281249-8B15-4881-B25B-C48408ACC4F5}" destId="{40342AD2-DEFE-44CA-AD99-EEE4B28CDBD3}" srcOrd="2" destOrd="0" presId="urn:microsoft.com/office/officeart/2005/8/layout/radial1"/>
    <dgm:cxn modelId="{914A48B3-451D-49FD-8536-F477A18D027D}" type="presParOf" srcId="{21281249-8B15-4881-B25B-C48408ACC4F5}" destId="{EDA682AB-35E3-4B75-B28B-0F5483585431}" srcOrd="3" destOrd="0" presId="urn:microsoft.com/office/officeart/2005/8/layout/radial1"/>
    <dgm:cxn modelId="{EE44D804-445A-4961-B0D2-F58E83BCE16F}" type="presParOf" srcId="{EDA682AB-35E3-4B75-B28B-0F5483585431}" destId="{7DAEFE3E-2B25-4E6F-A3FB-0FC90403783A}" srcOrd="0" destOrd="0" presId="urn:microsoft.com/office/officeart/2005/8/layout/radial1"/>
    <dgm:cxn modelId="{7B428C6E-6DA3-482B-98D4-450F635B0B31}" type="presParOf" srcId="{21281249-8B15-4881-B25B-C48408ACC4F5}" destId="{70384785-ABCD-4A0B-80F2-D1CEF47D52CB}" srcOrd="4" destOrd="0" presId="urn:microsoft.com/office/officeart/2005/8/layout/radial1"/>
    <dgm:cxn modelId="{63E51D19-2124-4C81-807E-D6CAFCCDE77C}" type="presParOf" srcId="{21281249-8B15-4881-B25B-C48408ACC4F5}" destId="{4235B541-56AB-440C-AD58-F45A3B44836A}" srcOrd="5" destOrd="0" presId="urn:microsoft.com/office/officeart/2005/8/layout/radial1"/>
    <dgm:cxn modelId="{FDD5DD9F-7600-425D-B467-CD3D7280EC4A}" type="presParOf" srcId="{4235B541-56AB-440C-AD58-F45A3B44836A}" destId="{1DAECA9C-0A98-43D6-8512-F91781C0211C}" srcOrd="0" destOrd="0" presId="urn:microsoft.com/office/officeart/2005/8/layout/radial1"/>
    <dgm:cxn modelId="{280D8425-BA8E-46EF-940B-70A50E2A734E}" type="presParOf" srcId="{21281249-8B15-4881-B25B-C48408ACC4F5}" destId="{05C76CFA-4A17-4859-A96E-BABE678B94AD}" srcOrd="6" destOrd="0" presId="urn:microsoft.com/office/officeart/2005/8/layout/radial1"/>
    <dgm:cxn modelId="{29F82983-33BD-4B2C-9553-3C2002577C1C}" type="presParOf" srcId="{21281249-8B15-4881-B25B-C48408ACC4F5}" destId="{E55A0A7F-0199-42F7-9249-D29A20CD6194}" srcOrd="7" destOrd="0" presId="urn:microsoft.com/office/officeart/2005/8/layout/radial1"/>
    <dgm:cxn modelId="{A4450A85-CA92-44EC-98E1-D94F8AFB9273}" type="presParOf" srcId="{E55A0A7F-0199-42F7-9249-D29A20CD6194}" destId="{919B426A-AEF8-41D8-958C-D4BB11156757}" srcOrd="0" destOrd="0" presId="urn:microsoft.com/office/officeart/2005/8/layout/radial1"/>
    <dgm:cxn modelId="{020DF4CE-EE72-41AB-A460-F09ABCBB2EAF}" type="presParOf" srcId="{21281249-8B15-4881-B25B-C48408ACC4F5}" destId="{B0740EB4-F6A3-4065-8692-DAC143D25CF2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7D34091-96FE-4C94-8553-51F6A4559302}" type="doc">
      <dgm:prSet loTypeId="urn:microsoft.com/office/officeart/2005/8/layout/vList3" loCatId="list" qsTypeId="urn:microsoft.com/office/officeart/2005/8/quickstyle/3d1" qsCatId="3D" csTypeId="urn:microsoft.com/office/officeart/2005/8/colors/accent1_2" csCatId="accent1" phldr="1"/>
      <dgm:spPr/>
    </dgm:pt>
    <dgm:pt modelId="{BB5200DB-B54A-4643-920A-374F410F05AD}">
      <dgm:prSet phldrT="[Texto]"/>
      <dgm:spPr/>
      <dgm:t>
        <a:bodyPr/>
        <a:lstStyle/>
        <a:p>
          <a:r>
            <a:rPr lang="pt-PT" dirty="0" err="1"/>
            <a:t>Chemical</a:t>
          </a:r>
          <a:r>
            <a:rPr lang="pt-PT" dirty="0"/>
            <a:t> </a:t>
          </a:r>
          <a:r>
            <a:rPr lang="pt-PT" dirty="0" err="1"/>
            <a:t>classification</a:t>
          </a:r>
          <a:endParaRPr lang="pt-PT" dirty="0"/>
        </a:p>
      </dgm:t>
    </dgm:pt>
    <dgm:pt modelId="{4F210578-4B20-4599-8A33-4B7CC597B879}" type="parTrans" cxnId="{E4ABB423-855B-49FE-BF13-FF34C27C9378}">
      <dgm:prSet/>
      <dgm:spPr/>
      <dgm:t>
        <a:bodyPr/>
        <a:lstStyle/>
        <a:p>
          <a:endParaRPr lang="pt-PT"/>
        </a:p>
      </dgm:t>
    </dgm:pt>
    <dgm:pt modelId="{1A27CA7A-D38F-4E99-B428-D6F6C11A75D1}" type="sibTrans" cxnId="{E4ABB423-855B-49FE-BF13-FF34C27C9378}">
      <dgm:prSet/>
      <dgm:spPr/>
      <dgm:t>
        <a:bodyPr/>
        <a:lstStyle/>
        <a:p>
          <a:endParaRPr lang="pt-PT"/>
        </a:p>
      </dgm:t>
    </dgm:pt>
    <dgm:pt modelId="{5B524E9D-48CE-4121-8A70-9434E3D8006C}">
      <dgm:prSet phldrT="[Texto]"/>
      <dgm:spPr/>
      <dgm:t>
        <a:bodyPr/>
        <a:lstStyle/>
        <a:p>
          <a:r>
            <a:rPr lang="pt-PT" dirty="0" err="1"/>
            <a:t>Water</a:t>
          </a:r>
          <a:r>
            <a:rPr lang="pt-PT" dirty="0"/>
            <a:t> </a:t>
          </a:r>
          <a:r>
            <a:rPr lang="pt-PT" dirty="0" err="1"/>
            <a:t>soluble</a:t>
          </a:r>
          <a:r>
            <a:rPr lang="pt-PT" dirty="0"/>
            <a:t> </a:t>
          </a:r>
          <a:r>
            <a:rPr lang="pt-PT" dirty="0" err="1"/>
            <a:t>dyes</a:t>
          </a:r>
          <a:endParaRPr lang="pt-PT" dirty="0"/>
        </a:p>
      </dgm:t>
    </dgm:pt>
    <dgm:pt modelId="{39D496A9-86CF-44EC-9709-D1507FFCA075}" type="parTrans" cxnId="{EFBF45A1-BA1E-48D3-B98F-0543CE7BCD49}">
      <dgm:prSet/>
      <dgm:spPr/>
      <dgm:t>
        <a:bodyPr/>
        <a:lstStyle/>
        <a:p>
          <a:endParaRPr lang="pt-PT"/>
        </a:p>
      </dgm:t>
    </dgm:pt>
    <dgm:pt modelId="{AA21E523-457A-4BAA-B581-CCA9E9A8D214}" type="sibTrans" cxnId="{EFBF45A1-BA1E-48D3-B98F-0543CE7BCD49}">
      <dgm:prSet/>
      <dgm:spPr/>
      <dgm:t>
        <a:bodyPr/>
        <a:lstStyle/>
        <a:p>
          <a:endParaRPr lang="pt-PT"/>
        </a:p>
      </dgm:t>
    </dgm:pt>
    <dgm:pt modelId="{6EBAD17B-4636-4773-A1E9-26EA57B7D6FE}">
      <dgm:prSet phldrT="[Texto]"/>
      <dgm:spPr/>
      <dgm:t>
        <a:bodyPr/>
        <a:lstStyle/>
        <a:p>
          <a:r>
            <a:rPr lang="pt-PT" dirty="0" err="1"/>
            <a:t>Insoluble</a:t>
          </a:r>
          <a:r>
            <a:rPr lang="pt-PT" dirty="0"/>
            <a:t> </a:t>
          </a:r>
          <a:r>
            <a:rPr lang="pt-PT" dirty="0" err="1"/>
            <a:t>dyes</a:t>
          </a:r>
          <a:r>
            <a:rPr lang="pt-PT" dirty="0"/>
            <a:t> in </a:t>
          </a:r>
          <a:r>
            <a:rPr lang="pt-PT" dirty="0" err="1"/>
            <a:t>water</a:t>
          </a:r>
          <a:endParaRPr lang="pt-PT" dirty="0"/>
        </a:p>
      </dgm:t>
    </dgm:pt>
    <dgm:pt modelId="{2ABC52D8-F1C1-48C2-AD16-A57817198852}" type="parTrans" cxnId="{0EBBD688-BE35-41EF-99ED-D7E3D3F94164}">
      <dgm:prSet/>
      <dgm:spPr/>
      <dgm:t>
        <a:bodyPr/>
        <a:lstStyle/>
        <a:p>
          <a:endParaRPr lang="pt-PT"/>
        </a:p>
      </dgm:t>
    </dgm:pt>
    <dgm:pt modelId="{2CED93AB-7D3A-4BC3-832C-830F3E382BAA}" type="sibTrans" cxnId="{0EBBD688-BE35-41EF-99ED-D7E3D3F94164}">
      <dgm:prSet/>
      <dgm:spPr/>
      <dgm:t>
        <a:bodyPr/>
        <a:lstStyle/>
        <a:p>
          <a:endParaRPr lang="pt-PT"/>
        </a:p>
      </dgm:t>
    </dgm:pt>
    <dgm:pt modelId="{2CFFE81D-B2B4-4EB3-9B27-2B4D1FA5AC55}" type="pres">
      <dgm:prSet presAssocID="{87D34091-96FE-4C94-8553-51F6A4559302}" presName="linearFlow" presStyleCnt="0">
        <dgm:presLayoutVars>
          <dgm:dir/>
          <dgm:resizeHandles val="exact"/>
        </dgm:presLayoutVars>
      </dgm:prSet>
      <dgm:spPr/>
    </dgm:pt>
    <dgm:pt modelId="{F700D980-707A-4A6D-9149-D372726E0EDF}" type="pres">
      <dgm:prSet presAssocID="{BB5200DB-B54A-4643-920A-374F410F05AD}" presName="composite" presStyleCnt="0"/>
      <dgm:spPr/>
    </dgm:pt>
    <dgm:pt modelId="{3483743B-12DC-4FCE-8A7A-69BFDBBCDFCF}" type="pres">
      <dgm:prSet presAssocID="{BB5200DB-B54A-4643-920A-374F410F05AD}" presName="imgShp" presStyleLbl="fgImgPlace1" presStyleIdx="0" presStyleCnt="3"/>
      <dgm:spPr/>
    </dgm:pt>
    <dgm:pt modelId="{75A06794-6D0C-4B49-A57D-9F42F31FBDF6}" type="pres">
      <dgm:prSet presAssocID="{BB5200DB-B54A-4643-920A-374F410F05AD}" presName="txShp" presStyleLbl="node1" presStyleIdx="0" presStyleCnt="3">
        <dgm:presLayoutVars>
          <dgm:bulletEnabled val="1"/>
        </dgm:presLayoutVars>
      </dgm:prSet>
      <dgm:spPr/>
    </dgm:pt>
    <dgm:pt modelId="{15514637-D5F1-4424-96E4-24BC666438E2}" type="pres">
      <dgm:prSet presAssocID="{1A27CA7A-D38F-4E99-B428-D6F6C11A75D1}" presName="spacing" presStyleCnt="0"/>
      <dgm:spPr/>
    </dgm:pt>
    <dgm:pt modelId="{6FDED921-B626-443B-AA6B-AB13044BA965}" type="pres">
      <dgm:prSet presAssocID="{5B524E9D-48CE-4121-8A70-9434E3D8006C}" presName="composite" presStyleCnt="0"/>
      <dgm:spPr/>
    </dgm:pt>
    <dgm:pt modelId="{77D8F994-4431-40C5-8558-97FAF83613C7}" type="pres">
      <dgm:prSet presAssocID="{5B524E9D-48CE-4121-8A70-9434E3D8006C}" presName="imgShp" presStyleLbl="fgImgPlace1" presStyleIdx="1" presStyleCnt="3"/>
      <dgm:spPr/>
    </dgm:pt>
    <dgm:pt modelId="{4BC1DFB7-DCDF-4F99-B355-D4624A08F87C}" type="pres">
      <dgm:prSet presAssocID="{5B524E9D-48CE-4121-8A70-9434E3D8006C}" presName="txShp" presStyleLbl="node1" presStyleIdx="1" presStyleCnt="3">
        <dgm:presLayoutVars>
          <dgm:bulletEnabled val="1"/>
        </dgm:presLayoutVars>
      </dgm:prSet>
      <dgm:spPr/>
    </dgm:pt>
    <dgm:pt modelId="{0DDE0C34-940F-4EF1-B44B-D0E087A94655}" type="pres">
      <dgm:prSet presAssocID="{AA21E523-457A-4BAA-B581-CCA9E9A8D214}" presName="spacing" presStyleCnt="0"/>
      <dgm:spPr/>
    </dgm:pt>
    <dgm:pt modelId="{48D7007B-05F5-4097-8F8D-5D81778829D0}" type="pres">
      <dgm:prSet presAssocID="{6EBAD17B-4636-4773-A1E9-26EA57B7D6FE}" presName="composite" presStyleCnt="0"/>
      <dgm:spPr/>
    </dgm:pt>
    <dgm:pt modelId="{09D2E892-6C14-4C24-861D-0719E55E50BE}" type="pres">
      <dgm:prSet presAssocID="{6EBAD17B-4636-4773-A1E9-26EA57B7D6FE}" presName="imgShp" presStyleLbl="fgImgPlace1" presStyleIdx="2" presStyleCnt="3"/>
      <dgm:spPr/>
    </dgm:pt>
    <dgm:pt modelId="{296DB438-57FA-4931-9077-11A91E0A4A97}" type="pres">
      <dgm:prSet presAssocID="{6EBAD17B-4636-4773-A1E9-26EA57B7D6FE}" presName="txShp" presStyleLbl="node1" presStyleIdx="2" presStyleCnt="3">
        <dgm:presLayoutVars>
          <dgm:bulletEnabled val="1"/>
        </dgm:presLayoutVars>
      </dgm:prSet>
      <dgm:spPr/>
    </dgm:pt>
  </dgm:ptLst>
  <dgm:cxnLst>
    <dgm:cxn modelId="{25E8561A-F38C-4DC0-AD54-35FF882596EF}" type="presOf" srcId="{6EBAD17B-4636-4773-A1E9-26EA57B7D6FE}" destId="{296DB438-57FA-4931-9077-11A91E0A4A97}" srcOrd="0" destOrd="0" presId="urn:microsoft.com/office/officeart/2005/8/layout/vList3"/>
    <dgm:cxn modelId="{E4ABB423-855B-49FE-BF13-FF34C27C9378}" srcId="{87D34091-96FE-4C94-8553-51F6A4559302}" destId="{BB5200DB-B54A-4643-920A-374F410F05AD}" srcOrd="0" destOrd="0" parTransId="{4F210578-4B20-4599-8A33-4B7CC597B879}" sibTransId="{1A27CA7A-D38F-4E99-B428-D6F6C11A75D1}"/>
    <dgm:cxn modelId="{4D87D784-F970-4A37-B046-7F5725649373}" type="presOf" srcId="{87D34091-96FE-4C94-8553-51F6A4559302}" destId="{2CFFE81D-B2B4-4EB3-9B27-2B4D1FA5AC55}" srcOrd="0" destOrd="0" presId="urn:microsoft.com/office/officeart/2005/8/layout/vList3"/>
    <dgm:cxn modelId="{0EBBD688-BE35-41EF-99ED-D7E3D3F94164}" srcId="{87D34091-96FE-4C94-8553-51F6A4559302}" destId="{6EBAD17B-4636-4773-A1E9-26EA57B7D6FE}" srcOrd="2" destOrd="0" parTransId="{2ABC52D8-F1C1-48C2-AD16-A57817198852}" sibTransId="{2CED93AB-7D3A-4BC3-832C-830F3E382BAA}"/>
    <dgm:cxn modelId="{EFBF45A1-BA1E-48D3-B98F-0543CE7BCD49}" srcId="{87D34091-96FE-4C94-8553-51F6A4559302}" destId="{5B524E9D-48CE-4121-8A70-9434E3D8006C}" srcOrd="1" destOrd="0" parTransId="{39D496A9-86CF-44EC-9709-D1507FFCA075}" sibTransId="{AA21E523-457A-4BAA-B581-CCA9E9A8D214}"/>
    <dgm:cxn modelId="{80438DD5-7A0B-47B5-B629-D6F0BD740096}" type="presOf" srcId="{BB5200DB-B54A-4643-920A-374F410F05AD}" destId="{75A06794-6D0C-4B49-A57D-9F42F31FBDF6}" srcOrd="0" destOrd="0" presId="urn:microsoft.com/office/officeart/2005/8/layout/vList3"/>
    <dgm:cxn modelId="{E3BE44DA-6FDF-479C-9C15-E2506D8884C3}" type="presOf" srcId="{5B524E9D-48CE-4121-8A70-9434E3D8006C}" destId="{4BC1DFB7-DCDF-4F99-B355-D4624A08F87C}" srcOrd="0" destOrd="0" presId="urn:microsoft.com/office/officeart/2005/8/layout/vList3"/>
    <dgm:cxn modelId="{3389FBE6-E410-4BB7-BBFC-12EB60DC77F3}" type="presParOf" srcId="{2CFFE81D-B2B4-4EB3-9B27-2B4D1FA5AC55}" destId="{F700D980-707A-4A6D-9149-D372726E0EDF}" srcOrd="0" destOrd="0" presId="urn:microsoft.com/office/officeart/2005/8/layout/vList3"/>
    <dgm:cxn modelId="{3E74958F-4F47-4867-A9A2-95D5A1B5C1B0}" type="presParOf" srcId="{F700D980-707A-4A6D-9149-D372726E0EDF}" destId="{3483743B-12DC-4FCE-8A7A-69BFDBBCDFCF}" srcOrd="0" destOrd="0" presId="urn:microsoft.com/office/officeart/2005/8/layout/vList3"/>
    <dgm:cxn modelId="{9B0B979C-0B34-4CB4-9631-9F05209673D3}" type="presParOf" srcId="{F700D980-707A-4A6D-9149-D372726E0EDF}" destId="{75A06794-6D0C-4B49-A57D-9F42F31FBDF6}" srcOrd="1" destOrd="0" presId="urn:microsoft.com/office/officeart/2005/8/layout/vList3"/>
    <dgm:cxn modelId="{D33CC1E1-7807-4086-A575-61B75C325607}" type="presParOf" srcId="{2CFFE81D-B2B4-4EB3-9B27-2B4D1FA5AC55}" destId="{15514637-D5F1-4424-96E4-24BC666438E2}" srcOrd="1" destOrd="0" presId="urn:microsoft.com/office/officeart/2005/8/layout/vList3"/>
    <dgm:cxn modelId="{4B2384C4-B4B1-4BF7-AFD7-4219127862C5}" type="presParOf" srcId="{2CFFE81D-B2B4-4EB3-9B27-2B4D1FA5AC55}" destId="{6FDED921-B626-443B-AA6B-AB13044BA965}" srcOrd="2" destOrd="0" presId="urn:microsoft.com/office/officeart/2005/8/layout/vList3"/>
    <dgm:cxn modelId="{76D66E29-41F5-4961-8439-D81CE311CBA7}" type="presParOf" srcId="{6FDED921-B626-443B-AA6B-AB13044BA965}" destId="{77D8F994-4431-40C5-8558-97FAF83613C7}" srcOrd="0" destOrd="0" presId="urn:microsoft.com/office/officeart/2005/8/layout/vList3"/>
    <dgm:cxn modelId="{DAFB82F8-8212-4E21-A44E-B839540FFE6E}" type="presParOf" srcId="{6FDED921-B626-443B-AA6B-AB13044BA965}" destId="{4BC1DFB7-DCDF-4F99-B355-D4624A08F87C}" srcOrd="1" destOrd="0" presId="urn:microsoft.com/office/officeart/2005/8/layout/vList3"/>
    <dgm:cxn modelId="{888C8DC8-D6FB-4D82-BD5F-0F4F2757F402}" type="presParOf" srcId="{2CFFE81D-B2B4-4EB3-9B27-2B4D1FA5AC55}" destId="{0DDE0C34-940F-4EF1-B44B-D0E087A94655}" srcOrd="3" destOrd="0" presId="urn:microsoft.com/office/officeart/2005/8/layout/vList3"/>
    <dgm:cxn modelId="{BA50131E-40E5-49B7-836E-0762219B8958}" type="presParOf" srcId="{2CFFE81D-B2B4-4EB3-9B27-2B4D1FA5AC55}" destId="{48D7007B-05F5-4097-8F8D-5D81778829D0}" srcOrd="4" destOrd="0" presId="urn:microsoft.com/office/officeart/2005/8/layout/vList3"/>
    <dgm:cxn modelId="{AFC45004-CE71-4DA4-8F8C-1EA93B95DE16}" type="presParOf" srcId="{48D7007B-05F5-4097-8F8D-5D81778829D0}" destId="{09D2E892-6C14-4C24-861D-0719E55E50BE}" srcOrd="0" destOrd="0" presId="urn:microsoft.com/office/officeart/2005/8/layout/vList3"/>
    <dgm:cxn modelId="{41D0B907-1132-4905-AAD3-CE0931CB0B01}" type="presParOf" srcId="{48D7007B-05F5-4097-8F8D-5D81778829D0}" destId="{296DB438-57FA-4931-9077-11A91E0A4A9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D263EE1-3D16-4D7A-ABE8-F9819D0F9311}" type="doc">
      <dgm:prSet loTypeId="urn:microsoft.com/office/officeart/2005/8/layout/hList1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pt-PT"/>
        </a:p>
      </dgm:t>
    </dgm:pt>
    <dgm:pt modelId="{CDDDF493-535D-44CE-9AFC-C18846DC3C95}">
      <dgm:prSet phldrT="[Texto]"/>
      <dgm:spPr/>
      <dgm:t>
        <a:bodyPr/>
        <a:lstStyle/>
        <a:p>
          <a:r>
            <a:rPr lang="pt-PT" dirty="0" err="1"/>
            <a:t>Aluminum</a:t>
          </a:r>
          <a:endParaRPr lang="pt-PT" dirty="0"/>
        </a:p>
      </dgm:t>
    </dgm:pt>
    <dgm:pt modelId="{16825F65-51F5-4CE5-A464-E40BEFF07411}" type="parTrans" cxnId="{31ACC3FB-BF9A-4735-BCDD-1E5114E0802C}">
      <dgm:prSet/>
      <dgm:spPr/>
      <dgm:t>
        <a:bodyPr/>
        <a:lstStyle/>
        <a:p>
          <a:endParaRPr lang="pt-PT"/>
        </a:p>
      </dgm:t>
    </dgm:pt>
    <dgm:pt modelId="{348E48D8-928A-4CCC-9064-BE5DBE698993}" type="sibTrans" cxnId="{31ACC3FB-BF9A-4735-BCDD-1E5114E0802C}">
      <dgm:prSet/>
      <dgm:spPr/>
      <dgm:t>
        <a:bodyPr/>
        <a:lstStyle/>
        <a:p>
          <a:endParaRPr lang="pt-PT"/>
        </a:p>
      </dgm:t>
    </dgm:pt>
    <dgm:pt modelId="{CE089F8C-C5C9-4904-B50D-EB123056493C}">
      <dgm:prSet phldrT="[Texto]"/>
      <dgm:spPr/>
      <dgm:t>
        <a:bodyPr/>
        <a:lstStyle/>
        <a:p>
          <a:pPr>
            <a:buSzPct val="45000"/>
            <a:buFont typeface="OpenSymbol"/>
            <a:buChar char="➢"/>
          </a:pPr>
          <a:r>
            <a:rPr lang="en-US" b="0" i="0" u="none" strike="noStrike" cap="none">
              <a:ln/>
              <a:latin typeface="Times New Roman" pitchFamily="18"/>
              <a:ea typeface="Microsoft YaHei" pitchFamily="2"/>
              <a:cs typeface="Times New Roman" pitchFamily="18"/>
            </a:rPr>
            <a:t>Dialysis encephalopathy</a:t>
          </a:r>
          <a:endParaRPr lang="pt-PT" dirty="0"/>
        </a:p>
      </dgm:t>
    </dgm:pt>
    <dgm:pt modelId="{C3CD1203-7E0E-4CA4-99DD-0A7AAB2D1745}" type="parTrans" cxnId="{27C06AD9-27C1-4080-963F-B6A49A4B049C}">
      <dgm:prSet/>
      <dgm:spPr/>
      <dgm:t>
        <a:bodyPr/>
        <a:lstStyle/>
        <a:p>
          <a:endParaRPr lang="pt-PT"/>
        </a:p>
      </dgm:t>
    </dgm:pt>
    <dgm:pt modelId="{0238EB3E-F3C8-40B9-B674-B61F0342F8FB}" type="sibTrans" cxnId="{27C06AD9-27C1-4080-963F-B6A49A4B049C}">
      <dgm:prSet/>
      <dgm:spPr/>
      <dgm:t>
        <a:bodyPr/>
        <a:lstStyle/>
        <a:p>
          <a:endParaRPr lang="pt-PT"/>
        </a:p>
      </dgm:t>
    </dgm:pt>
    <dgm:pt modelId="{BA42342D-CABB-4BEB-B3BE-5A109C31AEBD}">
      <dgm:prSet phldrT="[Texto]"/>
      <dgm:spPr/>
      <dgm:t>
        <a:bodyPr/>
        <a:lstStyle/>
        <a:p>
          <a:pPr>
            <a:buSzPct val="45000"/>
            <a:buFont typeface="OpenSymbol"/>
            <a:buChar char="➢"/>
          </a:pPr>
          <a:r>
            <a:rPr lang="en-US" b="0" i="0" u="none" strike="noStrike" cap="none">
              <a:ln/>
              <a:latin typeface="Times New Roman" pitchFamily="18"/>
              <a:ea typeface="Microsoft YaHei" pitchFamily="2"/>
              <a:cs typeface="Times New Roman" pitchFamily="18"/>
            </a:rPr>
            <a:t>Alzheimer's disease</a:t>
          </a:r>
          <a:endParaRPr lang="pt-PT" dirty="0"/>
        </a:p>
      </dgm:t>
    </dgm:pt>
    <dgm:pt modelId="{59CDB16C-C6E9-46BA-A28C-4DC5BBA32768}" type="parTrans" cxnId="{7CD927CE-7C83-41EA-91EA-F29371247A12}">
      <dgm:prSet/>
      <dgm:spPr/>
      <dgm:t>
        <a:bodyPr/>
        <a:lstStyle/>
        <a:p>
          <a:endParaRPr lang="pt-PT"/>
        </a:p>
      </dgm:t>
    </dgm:pt>
    <dgm:pt modelId="{8E3B3C58-FD7F-435E-AA06-BB85A1733DD3}" type="sibTrans" cxnId="{7CD927CE-7C83-41EA-91EA-F29371247A12}">
      <dgm:prSet/>
      <dgm:spPr/>
      <dgm:t>
        <a:bodyPr/>
        <a:lstStyle/>
        <a:p>
          <a:endParaRPr lang="pt-PT"/>
        </a:p>
      </dgm:t>
    </dgm:pt>
    <dgm:pt modelId="{DEFC3BC7-DBC7-410E-ADFF-2B0716499A01}">
      <dgm:prSet phldrT="[Texto]"/>
      <dgm:spPr/>
      <dgm:t>
        <a:bodyPr/>
        <a:lstStyle/>
        <a:p>
          <a:r>
            <a:rPr lang="pt-PT" dirty="0" err="1"/>
            <a:t>Iron</a:t>
          </a:r>
          <a:endParaRPr lang="pt-PT" dirty="0"/>
        </a:p>
      </dgm:t>
    </dgm:pt>
    <dgm:pt modelId="{A65EEE0D-94F1-46D4-BECA-C6C3853CD0FD}" type="parTrans" cxnId="{9107B4E9-86D4-4731-BCF3-450D2A259BB7}">
      <dgm:prSet/>
      <dgm:spPr/>
      <dgm:t>
        <a:bodyPr/>
        <a:lstStyle/>
        <a:p>
          <a:endParaRPr lang="pt-PT"/>
        </a:p>
      </dgm:t>
    </dgm:pt>
    <dgm:pt modelId="{8A8EC27C-29CD-4013-8561-30264BE8C6E7}" type="sibTrans" cxnId="{9107B4E9-86D4-4731-BCF3-450D2A259BB7}">
      <dgm:prSet/>
      <dgm:spPr/>
      <dgm:t>
        <a:bodyPr/>
        <a:lstStyle/>
        <a:p>
          <a:endParaRPr lang="pt-PT"/>
        </a:p>
      </dgm:t>
    </dgm:pt>
    <dgm:pt modelId="{BD804DBB-E096-4009-A11A-80D201FEE487}">
      <dgm:prSet phldrT="[Texto]"/>
      <dgm:spPr/>
      <dgm:t>
        <a:bodyPr/>
        <a:lstStyle/>
        <a:p>
          <a:pPr>
            <a:buSzPct val="45000"/>
            <a:buFont typeface="OpenSymbol"/>
            <a:buChar char="➢"/>
          </a:pPr>
          <a:r>
            <a:rPr lang="en-US" b="0" i="0" u="none" strike="noStrike" cap="none">
              <a:ln/>
              <a:latin typeface="Times New Roman" pitchFamily="18"/>
              <a:ea typeface="Microsoft YaHei" pitchFamily="2"/>
              <a:cs typeface="Times New Roman" pitchFamily="18"/>
            </a:rPr>
            <a:t>Generally corrosive</a:t>
          </a:r>
          <a:endParaRPr lang="pt-PT" dirty="0"/>
        </a:p>
      </dgm:t>
    </dgm:pt>
    <dgm:pt modelId="{53F61FCC-9F3A-45DD-AC47-40D79475E529}" type="parTrans" cxnId="{A831C190-FDA8-4D74-96E8-9D9098CBED98}">
      <dgm:prSet/>
      <dgm:spPr/>
      <dgm:t>
        <a:bodyPr/>
        <a:lstStyle/>
        <a:p>
          <a:endParaRPr lang="pt-PT"/>
        </a:p>
      </dgm:t>
    </dgm:pt>
    <dgm:pt modelId="{3AB461E6-F48B-42FF-A12C-AAC16830A9BD}" type="sibTrans" cxnId="{A831C190-FDA8-4D74-96E8-9D9098CBED98}">
      <dgm:prSet/>
      <dgm:spPr/>
      <dgm:t>
        <a:bodyPr/>
        <a:lstStyle/>
        <a:p>
          <a:endParaRPr lang="pt-PT"/>
        </a:p>
      </dgm:t>
    </dgm:pt>
    <dgm:pt modelId="{FBA0CBF3-B84E-41E5-97B5-359A069B4B18}">
      <dgm:prSet phldrT="[Texto]"/>
      <dgm:spPr/>
      <dgm:t>
        <a:bodyPr/>
        <a:lstStyle/>
        <a:p>
          <a:pPr>
            <a:buSzPct val="45000"/>
            <a:buFont typeface="OpenSymbol"/>
            <a:buChar char="➢"/>
          </a:pPr>
          <a:r>
            <a:rPr lang="en-US" b="0" i="0" u="none" strike="noStrike" cap="none" dirty="0">
              <a:ln/>
              <a:latin typeface="Times New Roman" pitchFamily="18"/>
              <a:ea typeface="Microsoft YaHei" pitchFamily="2"/>
              <a:cs typeface="Times New Roman" pitchFamily="18"/>
            </a:rPr>
            <a:t>Strongly dependent on the pH</a:t>
          </a:r>
          <a:endParaRPr lang="pt-PT" dirty="0"/>
        </a:p>
      </dgm:t>
    </dgm:pt>
    <dgm:pt modelId="{5DD83820-2232-437D-9F9A-19A628EBAC5A}" type="parTrans" cxnId="{4C94CA2D-23B1-43CF-AE92-CF04F1BE0D29}">
      <dgm:prSet/>
      <dgm:spPr/>
      <dgm:t>
        <a:bodyPr/>
        <a:lstStyle/>
        <a:p>
          <a:endParaRPr lang="pt-PT"/>
        </a:p>
      </dgm:t>
    </dgm:pt>
    <dgm:pt modelId="{0FE17961-B39C-4E11-A36E-83E130A226E3}" type="sibTrans" cxnId="{4C94CA2D-23B1-43CF-AE92-CF04F1BE0D29}">
      <dgm:prSet/>
      <dgm:spPr/>
      <dgm:t>
        <a:bodyPr/>
        <a:lstStyle/>
        <a:p>
          <a:endParaRPr lang="pt-PT"/>
        </a:p>
      </dgm:t>
    </dgm:pt>
    <dgm:pt modelId="{0852BA30-2049-494B-95FE-7277D60E733B}">
      <dgm:prSet phldrT="[Texto]"/>
      <dgm:spPr/>
      <dgm:t>
        <a:bodyPr/>
        <a:lstStyle/>
        <a:p>
          <a:pPr>
            <a:buSzPct val="45000"/>
            <a:buFont typeface="OpenSymbol"/>
            <a:buChar char="➢"/>
          </a:pPr>
          <a:r>
            <a:rPr lang="en-US" b="0" i="0" u="none" strike="noStrike" cap="none">
              <a:ln/>
              <a:latin typeface="Times New Roman" pitchFamily="18"/>
              <a:ea typeface="Microsoft YaHei" pitchFamily="2"/>
              <a:cs typeface="Times New Roman" pitchFamily="18"/>
            </a:rPr>
            <a:t>The leach cannot be recycled</a:t>
          </a:r>
          <a:endParaRPr lang="pt-PT" dirty="0"/>
        </a:p>
      </dgm:t>
    </dgm:pt>
    <dgm:pt modelId="{01AFDAD7-3EE8-40E7-8CF0-2A8E43E8F257}" type="parTrans" cxnId="{70B5DEBC-13EA-4D7A-BE7B-00610190F813}">
      <dgm:prSet/>
      <dgm:spPr/>
      <dgm:t>
        <a:bodyPr/>
        <a:lstStyle/>
        <a:p>
          <a:endParaRPr lang="pt-PT"/>
        </a:p>
      </dgm:t>
    </dgm:pt>
    <dgm:pt modelId="{3C4DB978-0C97-4764-8E92-F914AABD2B24}" type="sibTrans" cxnId="{70B5DEBC-13EA-4D7A-BE7B-00610190F813}">
      <dgm:prSet/>
      <dgm:spPr/>
      <dgm:t>
        <a:bodyPr/>
        <a:lstStyle/>
        <a:p>
          <a:endParaRPr lang="pt-PT"/>
        </a:p>
      </dgm:t>
    </dgm:pt>
    <dgm:pt modelId="{73201929-9212-4EBC-8642-07E82B5BF957}">
      <dgm:prSet phldrT="[Texto]"/>
      <dgm:spPr/>
      <dgm:t>
        <a:bodyPr/>
        <a:lstStyle/>
        <a:p>
          <a:pPr>
            <a:buSzPct val="45000"/>
            <a:buFont typeface="OpenSymbol"/>
            <a:buChar char="➢"/>
          </a:pPr>
          <a:endParaRPr lang="pt-PT" dirty="0"/>
        </a:p>
      </dgm:t>
    </dgm:pt>
    <dgm:pt modelId="{852DB9D6-CA5F-4854-A82A-AED301C523DE}" type="parTrans" cxnId="{28B7A590-225F-4631-9A92-1FA0205A8D03}">
      <dgm:prSet/>
      <dgm:spPr/>
      <dgm:t>
        <a:bodyPr/>
        <a:lstStyle/>
        <a:p>
          <a:endParaRPr lang="pt-PT"/>
        </a:p>
      </dgm:t>
    </dgm:pt>
    <dgm:pt modelId="{6231910D-598B-40C6-8E03-1F3AA4FDB125}" type="sibTrans" cxnId="{28B7A590-225F-4631-9A92-1FA0205A8D03}">
      <dgm:prSet/>
      <dgm:spPr/>
      <dgm:t>
        <a:bodyPr/>
        <a:lstStyle/>
        <a:p>
          <a:endParaRPr lang="pt-PT"/>
        </a:p>
      </dgm:t>
    </dgm:pt>
    <dgm:pt modelId="{42535C51-5436-45A4-8073-BB16253A2F74}" type="pres">
      <dgm:prSet presAssocID="{0D263EE1-3D16-4D7A-ABE8-F9819D0F9311}" presName="Name0" presStyleCnt="0">
        <dgm:presLayoutVars>
          <dgm:dir/>
          <dgm:animLvl val="lvl"/>
          <dgm:resizeHandles val="exact"/>
        </dgm:presLayoutVars>
      </dgm:prSet>
      <dgm:spPr/>
    </dgm:pt>
    <dgm:pt modelId="{9B9D8ADD-59EC-4098-99E8-580B19173036}" type="pres">
      <dgm:prSet presAssocID="{CDDDF493-535D-44CE-9AFC-C18846DC3C95}" presName="composite" presStyleCnt="0"/>
      <dgm:spPr/>
    </dgm:pt>
    <dgm:pt modelId="{63A061F3-D612-4139-8FAF-B81288FC343B}" type="pres">
      <dgm:prSet presAssocID="{CDDDF493-535D-44CE-9AFC-C18846DC3C95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D00F4D1C-7E66-48A1-BCFE-86F540767FFC}" type="pres">
      <dgm:prSet presAssocID="{CDDDF493-535D-44CE-9AFC-C18846DC3C95}" presName="desTx" presStyleLbl="alignAccFollowNode1" presStyleIdx="0" presStyleCnt="2">
        <dgm:presLayoutVars>
          <dgm:bulletEnabled val="1"/>
        </dgm:presLayoutVars>
      </dgm:prSet>
      <dgm:spPr/>
    </dgm:pt>
    <dgm:pt modelId="{C61A517B-DE03-42E1-A403-E47C2CEB464D}" type="pres">
      <dgm:prSet presAssocID="{348E48D8-928A-4CCC-9064-BE5DBE698993}" presName="space" presStyleCnt="0"/>
      <dgm:spPr/>
    </dgm:pt>
    <dgm:pt modelId="{8020850F-E24D-44F7-B986-B82818166BC8}" type="pres">
      <dgm:prSet presAssocID="{DEFC3BC7-DBC7-410E-ADFF-2B0716499A01}" presName="composite" presStyleCnt="0"/>
      <dgm:spPr/>
    </dgm:pt>
    <dgm:pt modelId="{2D8379FD-09B3-4411-8770-EA6059270954}" type="pres">
      <dgm:prSet presAssocID="{DEFC3BC7-DBC7-410E-ADFF-2B0716499A01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421D24C7-F4A9-4EAC-861D-D745FBF79202}" type="pres">
      <dgm:prSet presAssocID="{DEFC3BC7-DBC7-410E-ADFF-2B0716499A01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11B8F608-E10D-4B7D-A6D1-4FBFDC53E2D2}" type="presOf" srcId="{73201929-9212-4EBC-8642-07E82B5BF957}" destId="{D00F4D1C-7E66-48A1-BCFE-86F540767FFC}" srcOrd="0" destOrd="2" presId="urn:microsoft.com/office/officeart/2005/8/layout/hList1"/>
    <dgm:cxn modelId="{61EA7B16-D60C-4296-81BC-E7507F5DEBC5}" type="presOf" srcId="{DEFC3BC7-DBC7-410E-ADFF-2B0716499A01}" destId="{2D8379FD-09B3-4411-8770-EA6059270954}" srcOrd="0" destOrd="0" presId="urn:microsoft.com/office/officeart/2005/8/layout/hList1"/>
    <dgm:cxn modelId="{92D18D28-1E58-4D10-ACA7-12E6587D3C32}" type="presOf" srcId="{0852BA30-2049-494B-95FE-7277D60E733B}" destId="{421D24C7-F4A9-4EAC-861D-D745FBF79202}" srcOrd="0" destOrd="2" presId="urn:microsoft.com/office/officeart/2005/8/layout/hList1"/>
    <dgm:cxn modelId="{4C94CA2D-23B1-43CF-AE92-CF04F1BE0D29}" srcId="{DEFC3BC7-DBC7-410E-ADFF-2B0716499A01}" destId="{FBA0CBF3-B84E-41E5-97B5-359A069B4B18}" srcOrd="1" destOrd="0" parTransId="{5DD83820-2232-437D-9F9A-19A628EBAC5A}" sibTransId="{0FE17961-B39C-4E11-A36E-83E130A226E3}"/>
    <dgm:cxn modelId="{87E28831-490B-4F74-9C45-BA83AAF016C2}" type="presOf" srcId="{BD804DBB-E096-4009-A11A-80D201FEE487}" destId="{421D24C7-F4A9-4EAC-861D-D745FBF79202}" srcOrd="0" destOrd="0" presId="urn:microsoft.com/office/officeart/2005/8/layout/hList1"/>
    <dgm:cxn modelId="{C6C21A52-167E-4803-A2E1-33E75481715F}" type="presOf" srcId="{CE089F8C-C5C9-4904-B50D-EB123056493C}" destId="{D00F4D1C-7E66-48A1-BCFE-86F540767FFC}" srcOrd="0" destOrd="0" presId="urn:microsoft.com/office/officeart/2005/8/layout/hList1"/>
    <dgm:cxn modelId="{28B7A590-225F-4631-9A92-1FA0205A8D03}" srcId="{CDDDF493-535D-44CE-9AFC-C18846DC3C95}" destId="{73201929-9212-4EBC-8642-07E82B5BF957}" srcOrd="2" destOrd="0" parTransId="{852DB9D6-CA5F-4854-A82A-AED301C523DE}" sibTransId="{6231910D-598B-40C6-8E03-1F3AA4FDB125}"/>
    <dgm:cxn modelId="{A831C190-FDA8-4D74-96E8-9D9098CBED98}" srcId="{DEFC3BC7-DBC7-410E-ADFF-2B0716499A01}" destId="{BD804DBB-E096-4009-A11A-80D201FEE487}" srcOrd="0" destOrd="0" parTransId="{53F61FCC-9F3A-45DD-AC47-40D79475E529}" sibTransId="{3AB461E6-F48B-42FF-A12C-AAC16830A9BD}"/>
    <dgm:cxn modelId="{107F2BA3-3254-433D-95BE-72FB048D4259}" type="presOf" srcId="{FBA0CBF3-B84E-41E5-97B5-359A069B4B18}" destId="{421D24C7-F4A9-4EAC-861D-D745FBF79202}" srcOrd="0" destOrd="1" presId="urn:microsoft.com/office/officeart/2005/8/layout/hList1"/>
    <dgm:cxn modelId="{F689B1AC-8023-4421-8CC0-C118AFB2E4D0}" type="presOf" srcId="{0D263EE1-3D16-4D7A-ABE8-F9819D0F9311}" destId="{42535C51-5436-45A4-8073-BB16253A2F74}" srcOrd="0" destOrd="0" presId="urn:microsoft.com/office/officeart/2005/8/layout/hList1"/>
    <dgm:cxn modelId="{CFBBF0B2-7D62-4956-977E-BE2E682EC935}" type="presOf" srcId="{CDDDF493-535D-44CE-9AFC-C18846DC3C95}" destId="{63A061F3-D612-4139-8FAF-B81288FC343B}" srcOrd="0" destOrd="0" presId="urn:microsoft.com/office/officeart/2005/8/layout/hList1"/>
    <dgm:cxn modelId="{70B5DEBC-13EA-4D7A-BE7B-00610190F813}" srcId="{DEFC3BC7-DBC7-410E-ADFF-2B0716499A01}" destId="{0852BA30-2049-494B-95FE-7277D60E733B}" srcOrd="2" destOrd="0" parTransId="{01AFDAD7-3EE8-40E7-8CF0-2A8E43E8F257}" sibTransId="{3C4DB978-0C97-4764-8E92-F914AABD2B24}"/>
    <dgm:cxn modelId="{0C4DDEBD-6A76-4A82-BD52-B09990FD9E16}" type="presOf" srcId="{BA42342D-CABB-4BEB-B3BE-5A109C31AEBD}" destId="{D00F4D1C-7E66-48A1-BCFE-86F540767FFC}" srcOrd="0" destOrd="1" presId="urn:microsoft.com/office/officeart/2005/8/layout/hList1"/>
    <dgm:cxn modelId="{7CD927CE-7C83-41EA-91EA-F29371247A12}" srcId="{CDDDF493-535D-44CE-9AFC-C18846DC3C95}" destId="{BA42342D-CABB-4BEB-B3BE-5A109C31AEBD}" srcOrd="1" destOrd="0" parTransId="{59CDB16C-C6E9-46BA-A28C-4DC5BBA32768}" sibTransId="{8E3B3C58-FD7F-435E-AA06-BB85A1733DD3}"/>
    <dgm:cxn modelId="{27C06AD9-27C1-4080-963F-B6A49A4B049C}" srcId="{CDDDF493-535D-44CE-9AFC-C18846DC3C95}" destId="{CE089F8C-C5C9-4904-B50D-EB123056493C}" srcOrd="0" destOrd="0" parTransId="{C3CD1203-7E0E-4CA4-99DD-0A7AAB2D1745}" sibTransId="{0238EB3E-F3C8-40B9-B674-B61F0342F8FB}"/>
    <dgm:cxn modelId="{9107B4E9-86D4-4731-BCF3-450D2A259BB7}" srcId="{0D263EE1-3D16-4D7A-ABE8-F9819D0F9311}" destId="{DEFC3BC7-DBC7-410E-ADFF-2B0716499A01}" srcOrd="1" destOrd="0" parTransId="{A65EEE0D-94F1-46D4-BECA-C6C3853CD0FD}" sibTransId="{8A8EC27C-29CD-4013-8561-30264BE8C6E7}"/>
    <dgm:cxn modelId="{31ACC3FB-BF9A-4735-BCDD-1E5114E0802C}" srcId="{0D263EE1-3D16-4D7A-ABE8-F9819D0F9311}" destId="{CDDDF493-535D-44CE-9AFC-C18846DC3C95}" srcOrd="0" destOrd="0" parTransId="{16825F65-51F5-4CE5-A464-E40BEFF07411}" sibTransId="{348E48D8-928A-4CCC-9064-BE5DBE698993}"/>
    <dgm:cxn modelId="{2482079C-690D-4A93-8D1E-5428CC8B4E3E}" type="presParOf" srcId="{42535C51-5436-45A4-8073-BB16253A2F74}" destId="{9B9D8ADD-59EC-4098-99E8-580B19173036}" srcOrd="0" destOrd="0" presId="urn:microsoft.com/office/officeart/2005/8/layout/hList1"/>
    <dgm:cxn modelId="{C1230051-EF0A-4EA4-8CD9-9A04A398C18C}" type="presParOf" srcId="{9B9D8ADD-59EC-4098-99E8-580B19173036}" destId="{63A061F3-D612-4139-8FAF-B81288FC343B}" srcOrd="0" destOrd="0" presId="urn:microsoft.com/office/officeart/2005/8/layout/hList1"/>
    <dgm:cxn modelId="{FBB69B52-943A-42B7-AC03-F4DE9FF4728E}" type="presParOf" srcId="{9B9D8ADD-59EC-4098-99E8-580B19173036}" destId="{D00F4D1C-7E66-48A1-BCFE-86F540767FFC}" srcOrd="1" destOrd="0" presId="urn:microsoft.com/office/officeart/2005/8/layout/hList1"/>
    <dgm:cxn modelId="{C3A3F94D-69B7-452A-87BD-EFD06C7DF4C8}" type="presParOf" srcId="{42535C51-5436-45A4-8073-BB16253A2F74}" destId="{C61A517B-DE03-42E1-A403-E47C2CEB464D}" srcOrd="1" destOrd="0" presId="urn:microsoft.com/office/officeart/2005/8/layout/hList1"/>
    <dgm:cxn modelId="{76E1CEA9-C324-4B10-AA57-C552A3A248F1}" type="presParOf" srcId="{42535C51-5436-45A4-8073-BB16253A2F74}" destId="{8020850F-E24D-44F7-B986-B82818166BC8}" srcOrd="2" destOrd="0" presId="urn:microsoft.com/office/officeart/2005/8/layout/hList1"/>
    <dgm:cxn modelId="{2A861C66-A510-4CEE-AAE4-38B22EEB7E17}" type="presParOf" srcId="{8020850F-E24D-44F7-B986-B82818166BC8}" destId="{2D8379FD-09B3-4411-8770-EA6059270954}" srcOrd="0" destOrd="0" presId="urn:microsoft.com/office/officeart/2005/8/layout/hList1"/>
    <dgm:cxn modelId="{E4251CB0-3CFA-4C30-B4E9-11D414FA58D0}" type="presParOf" srcId="{8020850F-E24D-44F7-B986-B82818166BC8}" destId="{421D24C7-F4A9-4EAC-861D-D745FBF7920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4B96F30-BD3F-43CF-A784-BFBA79158B16}" type="doc">
      <dgm:prSet loTypeId="urn:microsoft.com/office/officeart/2008/layout/VerticalCurvedList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pt-PT"/>
        </a:p>
      </dgm:t>
    </dgm:pt>
    <dgm:pt modelId="{B8EC3492-44BA-4903-9A9A-963F90D7B657}">
      <dgm:prSet phldrT="[Texto]"/>
      <dgm:spPr/>
      <dgm:t>
        <a:bodyPr/>
        <a:lstStyle/>
        <a:p>
          <a:r>
            <a:rPr lang="en-US" dirty="0"/>
            <a:t>(1) To produce and characterize the plant-based coagulants</a:t>
          </a:r>
          <a:endParaRPr lang="pt-PT" dirty="0"/>
        </a:p>
      </dgm:t>
    </dgm:pt>
    <dgm:pt modelId="{755DF603-DB5D-4477-AAF1-C299FE968BA6}" type="parTrans" cxnId="{3245CC98-6D51-4FFB-BBD9-A6CAAC254A29}">
      <dgm:prSet/>
      <dgm:spPr/>
      <dgm:t>
        <a:bodyPr/>
        <a:lstStyle/>
        <a:p>
          <a:endParaRPr lang="pt-PT"/>
        </a:p>
      </dgm:t>
    </dgm:pt>
    <dgm:pt modelId="{5D886B1D-4FF7-4F26-A399-7E4FDA25D037}" type="sibTrans" cxnId="{3245CC98-6D51-4FFB-BBD9-A6CAAC254A29}">
      <dgm:prSet/>
      <dgm:spPr/>
      <dgm:t>
        <a:bodyPr/>
        <a:lstStyle/>
        <a:p>
          <a:endParaRPr lang="pt-PT"/>
        </a:p>
      </dgm:t>
    </dgm:pt>
    <dgm:pt modelId="{1C602125-9023-41A9-8F93-95D7C2578B35}">
      <dgm:prSet phldrT="[Texto]"/>
      <dgm:spPr/>
      <dgm:t>
        <a:bodyPr/>
        <a:lstStyle/>
        <a:p>
          <a:r>
            <a:rPr lang="en-US" dirty="0"/>
            <a:t>(2) To optimize the CFD process </a:t>
          </a:r>
          <a:endParaRPr lang="pt-PT" dirty="0"/>
        </a:p>
      </dgm:t>
    </dgm:pt>
    <dgm:pt modelId="{882CEBD4-653F-4409-8AC3-38449C5BAF5A}" type="parTrans" cxnId="{792DDF24-3960-4E4A-8E83-5056500969F9}">
      <dgm:prSet/>
      <dgm:spPr/>
      <dgm:t>
        <a:bodyPr/>
        <a:lstStyle/>
        <a:p>
          <a:endParaRPr lang="pt-PT"/>
        </a:p>
      </dgm:t>
    </dgm:pt>
    <dgm:pt modelId="{666F694A-972B-43BF-991D-2B313D59962F}" type="sibTrans" cxnId="{792DDF24-3960-4E4A-8E83-5056500969F9}">
      <dgm:prSet/>
      <dgm:spPr/>
      <dgm:t>
        <a:bodyPr/>
        <a:lstStyle/>
        <a:p>
          <a:endParaRPr lang="pt-PT"/>
        </a:p>
      </dgm:t>
    </dgm:pt>
    <dgm:pt modelId="{5940F693-1DCC-4086-B4C9-D645BA39DAFC}">
      <dgm:prSet phldrT="[Texto]"/>
      <dgm:spPr/>
      <dgm:t>
        <a:bodyPr/>
        <a:lstStyle/>
        <a:p>
          <a:r>
            <a:rPr lang="en-US" dirty="0"/>
            <a:t>(3) To evaluate the application of bentonite as a flocculant agent</a:t>
          </a:r>
          <a:endParaRPr lang="pt-PT" dirty="0"/>
        </a:p>
      </dgm:t>
    </dgm:pt>
    <dgm:pt modelId="{26B7FCD2-A869-4BF6-BAEB-9F3A64479A08}" type="parTrans" cxnId="{E45CD7F7-75B8-4767-9DB1-B675A36CCF0A}">
      <dgm:prSet/>
      <dgm:spPr/>
      <dgm:t>
        <a:bodyPr/>
        <a:lstStyle/>
        <a:p>
          <a:endParaRPr lang="pt-PT"/>
        </a:p>
      </dgm:t>
    </dgm:pt>
    <dgm:pt modelId="{A384691C-0447-48E4-B377-113D53879B5F}" type="sibTrans" cxnId="{E45CD7F7-75B8-4767-9DB1-B675A36CCF0A}">
      <dgm:prSet/>
      <dgm:spPr/>
      <dgm:t>
        <a:bodyPr/>
        <a:lstStyle/>
        <a:p>
          <a:endParaRPr lang="pt-PT"/>
        </a:p>
      </dgm:t>
    </dgm:pt>
    <dgm:pt modelId="{DF851663-01E3-4C80-A666-0351628A8FCB}" type="pres">
      <dgm:prSet presAssocID="{D4B96F30-BD3F-43CF-A784-BFBA79158B16}" presName="Name0" presStyleCnt="0">
        <dgm:presLayoutVars>
          <dgm:chMax val="7"/>
          <dgm:chPref val="7"/>
          <dgm:dir/>
        </dgm:presLayoutVars>
      </dgm:prSet>
      <dgm:spPr/>
    </dgm:pt>
    <dgm:pt modelId="{F030F438-6BE2-40B5-AE10-B1352C106DE8}" type="pres">
      <dgm:prSet presAssocID="{D4B96F30-BD3F-43CF-A784-BFBA79158B16}" presName="Name1" presStyleCnt="0"/>
      <dgm:spPr/>
    </dgm:pt>
    <dgm:pt modelId="{E1CD445E-85A8-467D-BF49-EB2902C98760}" type="pres">
      <dgm:prSet presAssocID="{D4B96F30-BD3F-43CF-A784-BFBA79158B16}" presName="cycle" presStyleCnt="0"/>
      <dgm:spPr/>
    </dgm:pt>
    <dgm:pt modelId="{E41DC66E-ECE9-4C5B-9D3E-FFF084BC657A}" type="pres">
      <dgm:prSet presAssocID="{D4B96F30-BD3F-43CF-A784-BFBA79158B16}" presName="srcNode" presStyleLbl="node1" presStyleIdx="0" presStyleCnt="3"/>
      <dgm:spPr/>
    </dgm:pt>
    <dgm:pt modelId="{78CBEFE6-8D8B-4E3C-8D48-3EC4138455AA}" type="pres">
      <dgm:prSet presAssocID="{D4B96F30-BD3F-43CF-A784-BFBA79158B16}" presName="conn" presStyleLbl="parChTrans1D2" presStyleIdx="0" presStyleCnt="1"/>
      <dgm:spPr/>
    </dgm:pt>
    <dgm:pt modelId="{DA8BD99F-BE0D-4E3F-8208-339D03AA176D}" type="pres">
      <dgm:prSet presAssocID="{D4B96F30-BD3F-43CF-A784-BFBA79158B16}" presName="extraNode" presStyleLbl="node1" presStyleIdx="0" presStyleCnt="3"/>
      <dgm:spPr/>
    </dgm:pt>
    <dgm:pt modelId="{8C9A5894-851C-43FB-B11F-B33D81D8C595}" type="pres">
      <dgm:prSet presAssocID="{D4B96F30-BD3F-43CF-A784-BFBA79158B16}" presName="dstNode" presStyleLbl="node1" presStyleIdx="0" presStyleCnt="3"/>
      <dgm:spPr/>
    </dgm:pt>
    <dgm:pt modelId="{F4B2996D-919A-4244-B4D6-7876E2C692B9}" type="pres">
      <dgm:prSet presAssocID="{B8EC3492-44BA-4903-9A9A-963F90D7B657}" presName="text_1" presStyleLbl="node1" presStyleIdx="0" presStyleCnt="3">
        <dgm:presLayoutVars>
          <dgm:bulletEnabled val="1"/>
        </dgm:presLayoutVars>
      </dgm:prSet>
      <dgm:spPr/>
    </dgm:pt>
    <dgm:pt modelId="{E947F4E4-CC9F-43BD-BA8B-A8C78FDB5796}" type="pres">
      <dgm:prSet presAssocID="{B8EC3492-44BA-4903-9A9A-963F90D7B657}" presName="accent_1" presStyleCnt="0"/>
      <dgm:spPr/>
    </dgm:pt>
    <dgm:pt modelId="{0EF55AA7-C766-4353-A0D2-25E270822F06}" type="pres">
      <dgm:prSet presAssocID="{B8EC3492-44BA-4903-9A9A-963F90D7B657}" presName="accentRepeatNode" presStyleLbl="solidFgAcc1" presStyleIdx="0" presStyleCnt="3"/>
      <dgm:spPr>
        <a:blipFill rotWithShape="0">
          <a:blip xmlns:r="http://schemas.openxmlformats.org/officeDocument/2006/relationships" r:embed="rId1"/>
          <a:srcRect/>
          <a:stretch>
            <a:fillRect l="-17000" r="-17000"/>
          </a:stretch>
        </a:blipFill>
      </dgm:spPr>
    </dgm:pt>
    <dgm:pt modelId="{64046602-E26B-4DB7-A3F0-2C831FA2BE3B}" type="pres">
      <dgm:prSet presAssocID="{1C602125-9023-41A9-8F93-95D7C2578B35}" presName="text_2" presStyleLbl="node1" presStyleIdx="1" presStyleCnt="3">
        <dgm:presLayoutVars>
          <dgm:bulletEnabled val="1"/>
        </dgm:presLayoutVars>
      </dgm:prSet>
      <dgm:spPr/>
    </dgm:pt>
    <dgm:pt modelId="{46DDE30A-CD3E-4887-81FE-644FC74928AF}" type="pres">
      <dgm:prSet presAssocID="{1C602125-9023-41A9-8F93-95D7C2578B35}" presName="accent_2" presStyleCnt="0"/>
      <dgm:spPr/>
    </dgm:pt>
    <dgm:pt modelId="{F6001587-F952-4BCB-A276-A093124EB3C5}" type="pres">
      <dgm:prSet presAssocID="{1C602125-9023-41A9-8F93-95D7C2578B35}" presName="accentRepeatNode" presStyleLbl="solidFgAcc1" presStyleIdx="1" presStyleCnt="3"/>
      <dgm:spPr>
        <a:blipFill rotWithShape="0">
          <a:blip xmlns:r="http://schemas.openxmlformats.org/officeDocument/2006/relationships" r:embed="rId2"/>
          <a:srcRect/>
          <a:stretch>
            <a:fillRect l="-30000" r="-30000"/>
          </a:stretch>
        </a:blipFill>
      </dgm:spPr>
    </dgm:pt>
    <dgm:pt modelId="{95213DDA-0DBA-4515-824C-675A99940DDC}" type="pres">
      <dgm:prSet presAssocID="{5940F693-1DCC-4086-B4C9-D645BA39DAFC}" presName="text_3" presStyleLbl="node1" presStyleIdx="2" presStyleCnt="3">
        <dgm:presLayoutVars>
          <dgm:bulletEnabled val="1"/>
        </dgm:presLayoutVars>
      </dgm:prSet>
      <dgm:spPr/>
    </dgm:pt>
    <dgm:pt modelId="{201C66AF-24AF-40C9-B368-9AC74E5E159F}" type="pres">
      <dgm:prSet presAssocID="{5940F693-1DCC-4086-B4C9-D645BA39DAFC}" presName="accent_3" presStyleCnt="0"/>
      <dgm:spPr/>
    </dgm:pt>
    <dgm:pt modelId="{B238DEDC-DD4F-468C-B2EA-510E9EB3E797}" type="pres">
      <dgm:prSet presAssocID="{5940F693-1DCC-4086-B4C9-D645BA39DAFC}" presName="accentRepeatNode" presStyleLbl="solidFgAcc1" presStyleIdx="2" presStyleCnt="3"/>
      <dgm:spPr>
        <a:blipFill rotWithShape="0">
          <a:blip xmlns:r="http://schemas.openxmlformats.org/officeDocument/2006/relationships" r:embed="rId3"/>
          <a:srcRect/>
          <a:stretch>
            <a:fillRect l="-38000" r="-38000"/>
          </a:stretch>
        </a:blipFill>
      </dgm:spPr>
    </dgm:pt>
  </dgm:ptLst>
  <dgm:cxnLst>
    <dgm:cxn modelId="{792DDF24-3960-4E4A-8E83-5056500969F9}" srcId="{D4B96F30-BD3F-43CF-A784-BFBA79158B16}" destId="{1C602125-9023-41A9-8F93-95D7C2578B35}" srcOrd="1" destOrd="0" parTransId="{882CEBD4-653F-4409-8AC3-38449C5BAF5A}" sibTransId="{666F694A-972B-43BF-991D-2B313D59962F}"/>
    <dgm:cxn modelId="{3245CC98-6D51-4FFB-BBD9-A6CAAC254A29}" srcId="{D4B96F30-BD3F-43CF-A784-BFBA79158B16}" destId="{B8EC3492-44BA-4903-9A9A-963F90D7B657}" srcOrd="0" destOrd="0" parTransId="{755DF603-DB5D-4477-AAF1-C299FE968BA6}" sibTransId="{5D886B1D-4FF7-4F26-A399-7E4FDA25D037}"/>
    <dgm:cxn modelId="{2FC334AC-4A9D-4900-9525-3F4B21FAE9A6}" type="presOf" srcId="{D4B96F30-BD3F-43CF-A784-BFBA79158B16}" destId="{DF851663-01E3-4C80-A666-0351628A8FCB}" srcOrd="0" destOrd="0" presId="urn:microsoft.com/office/officeart/2008/layout/VerticalCurvedList"/>
    <dgm:cxn modelId="{231351B5-0601-46AB-A1E1-DACC1A756478}" type="presOf" srcId="{B8EC3492-44BA-4903-9A9A-963F90D7B657}" destId="{F4B2996D-919A-4244-B4D6-7876E2C692B9}" srcOrd="0" destOrd="0" presId="urn:microsoft.com/office/officeart/2008/layout/VerticalCurvedList"/>
    <dgm:cxn modelId="{152F0AB7-7170-430E-978C-FA20BA2F4D80}" type="presOf" srcId="{5D886B1D-4FF7-4F26-A399-7E4FDA25D037}" destId="{78CBEFE6-8D8B-4E3C-8D48-3EC4138455AA}" srcOrd="0" destOrd="0" presId="urn:microsoft.com/office/officeart/2008/layout/VerticalCurvedList"/>
    <dgm:cxn modelId="{DBC847C3-3AB0-4A47-B845-F1D08A965F1E}" type="presOf" srcId="{5940F693-1DCC-4086-B4C9-D645BA39DAFC}" destId="{95213DDA-0DBA-4515-824C-675A99940DDC}" srcOrd="0" destOrd="0" presId="urn:microsoft.com/office/officeart/2008/layout/VerticalCurvedList"/>
    <dgm:cxn modelId="{DEFE0EF4-DC12-4BFC-8726-D1D106E800A8}" type="presOf" srcId="{1C602125-9023-41A9-8F93-95D7C2578B35}" destId="{64046602-E26B-4DB7-A3F0-2C831FA2BE3B}" srcOrd="0" destOrd="0" presId="urn:microsoft.com/office/officeart/2008/layout/VerticalCurvedList"/>
    <dgm:cxn modelId="{E45CD7F7-75B8-4767-9DB1-B675A36CCF0A}" srcId="{D4B96F30-BD3F-43CF-A784-BFBA79158B16}" destId="{5940F693-1DCC-4086-B4C9-D645BA39DAFC}" srcOrd="2" destOrd="0" parTransId="{26B7FCD2-A869-4BF6-BAEB-9F3A64479A08}" sibTransId="{A384691C-0447-48E4-B377-113D53879B5F}"/>
    <dgm:cxn modelId="{D8617E58-BC3F-4F38-969F-384C75414C55}" type="presParOf" srcId="{DF851663-01E3-4C80-A666-0351628A8FCB}" destId="{F030F438-6BE2-40B5-AE10-B1352C106DE8}" srcOrd="0" destOrd="0" presId="urn:microsoft.com/office/officeart/2008/layout/VerticalCurvedList"/>
    <dgm:cxn modelId="{13125234-3D30-4525-954F-CB6B31BFB867}" type="presParOf" srcId="{F030F438-6BE2-40B5-AE10-B1352C106DE8}" destId="{E1CD445E-85A8-467D-BF49-EB2902C98760}" srcOrd="0" destOrd="0" presId="urn:microsoft.com/office/officeart/2008/layout/VerticalCurvedList"/>
    <dgm:cxn modelId="{07860144-A97D-49CD-AAC2-16E6E22E46A0}" type="presParOf" srcId="{E1CD445E-85A8-467D-BF49-EB2902C98760}" destId="{E41DC66E-ECE9-4C5B-9D3E-FFF084BC657A}" srcOrd="0" destOrd="0" presId="urn:microsoft.com/office/officeart/2008/layout/VerticalCurvedList"/>
    <dgm:cxn modelId="{1C35CCC5-385C-47F6-939A-66714F81C6D1}" type="presParOf" srcId="{E1CD445E-85A8-467D-BF49-EB2902C98760}" destId="{78CBEFE6-8D8B-4E3C-8D48-3EC4138455AA}" srcOrd="1" destOrd="0" presId="urn:microsoft.com/office/officeart/2008/layout/VerticalCurvedList"/>
    <dgm:cxn modelId="{CA1DAEDB-407D-4E28-85BD-6B90E323EA33}" type="presParOf" srcId="{E1CD445E-85A8-467D-BF49-EB2902C98760}" destId="{DA8BD99F-BE0D-4E3F-8208-339D03AA176D}" srcOrd="2" destOrd="0" presId="urn:microsoft.com/office/officeart/2008/layout/VerticalCurvedList"/>
    <dgm:cxn modelId="{12F6BDA8-F27F-4395-99A7-3DCED817933B}" type="presParOf" srcId="{E1CD445E-85A8-467D-BF49-EB2902C98760}" destId="{8C9A5894-851C-43FB-B11F-B33D81D8C595}" srcOrd="3" destOrd="0" presId="urn:microsoft.com/office/officeart/2008/layout/VerticalCurvedList"/>
    <dgm:cxn modelId="{554C1707-80FF-4F71-B048-297D08A25986}" type="presParOf" srcId="{F030F438-6BE2-40B5-AE10-B1352C106DE8}" destId="{F4B2996D-919A-4244-B4D6-7876E2C692B9}" srcOrd="1" destOrd="0" presId="urn:microsoft.com/office/officeart/2008/layout/VerticalCurvedList"/>
    <dgm:cxn modelId="{56058872-841B-4E47-BBD8-FDC54D1C0133}" type="presParOf" srcId="{F030F438-6BE2-40B5-AE10-B1352C106DE8}" destId="{E947F4E4-CC9F-43BD-BA8B-A8C78FDB5796}" srcOrd="2" destOrd="0" presId="urn:microsoft.com/office/officeart/2008/layout/VerticalCurvedList"/>
    <dgm:cxn modelId="{E3CC3D62-247A-4209-B171-4E5A274DB6C5}" type="presParOf" srcId="{E947F4E4-CC9F-43BD-BA8B-A8C78FDB5796}" destId="{0EF55AA7-C766-4353-A0D2-25E270822F06}" srcOrd="0" destOrd="0" presId="urn:microsoft.com/office/officeart/2008/layout/VerticalCurvedList"/>
    <dgm:cxn modelId="{835148D6-DA80-4839-B67C-33B8A525D420}" type="presParOf" srcId="{F030F438-6BE2-40B5-AE10-B1352C106DE8}" destId="{64046602-E26B-4DB7-A3F0-2C831FA2BE3B}" srcOrd="3" destOrd="0" presId="urn:microsoft.com/office/officeart/2008/layout/VerticalCurvedList"/>
    <dgm:cxn modelId="{FBA38054-7FC5-4287-89F9-51E19F49408C}" type="presParOf" srcId="{F030F438-6BE2-40B5-AE10-B1352C106DE8}" destId="{46DDE30A-CD3E-4887-81FE-644FC74928AF}" srcOrd="4" destOrd="0" presId="urn:microsoft.com/office/officeart/2008/layout/VerticalCurvedList"/>
    <dgm:cxn modelId="{2934DF05-7FE7-420E-988C-9ED771F6D643}" type="presParOf" srcId="{46DDE30A-CD3E-4887-81FE-644FC74928AF}" destId="{F6001587-F952-4BCB-A276-A093124EB3C5}" srcOrd="0" destOrd="0" presId="urn:microsoft.com/office/officeart/2008/layout/VerticalCurvedList"/>
    <dgm:cxn modelId="{E8FEBF34-30EB-4F76-AC43-717FD0FE04D4}" type="presParOf" srcId="{F030F438-6BE2-40B5-AE10-B1352C106DE8}" destId="{95213DDA-0DBA-4515-824C-675A99940DDC}" srcOrd="5" destOrd="0" presId="urn:microsoft.com/office/officeart/2008/layout/VerticalCurvedList"/>
    <dgm:cxn modelId="{8E41A63B-A69C-4726-BE07-296F5802F960}" type="presParOf" srcId="{F030F438-6BE2-40B5-AE10-B1352C106DE8}" destId="{201C66AF-24AF-40C9-B368-9AC74E5E159F}" srcOrd="6" destOrd="0" presId="urn:microsoft.com/office/officeart/2008/layout/VerticalCurvedList"/>
    <dgm:cxn modelId="{8FD402D0-B161-453F-A7FF-472BC5516E7F}" type="presParOf" srcId="{201C66AF-24AF-40C9-B368-9AC74E5E159F}" destId="{B238DEDC-DD4F-468C-B2EA-510E9EB3E79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F99A522-1098-4FF0-B18D-1E7FB9843BE6}" type="doc">
      <dgm:prSet loTypeId="urn:microsoft.com/office/officeart/2005/8/layout/process2" loCatId="process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pt-PT"/>
        </a:p>
      </dgm:t>
    </dgm:pt>
    <dgm:pt modelId="{EB7FF63E-704A-484D-B4ED-816F8A4B0AB7}">
      <dgm:prSet phldrT="[Texto]"/>
      <dgm:spPr/>
      <dgm:t>
        <a:bodyPr/>
        <a:lstStyle/>
        <a:p>
          <a:r>
            <a:rPr lang="en-US" noProof="0" dirty="0"/>
            <a:t>Separation of seeds from </a:t>
          </a:r>
          <a:r>
            <a:rPr lang="en-US" i="0" noProof="0" dirty="0"/>
            <a:t>plants</a:t>
          </a:r>
        </a:p>
      </dgm:t>
    </dgm:pt>
    <dgm:pt modelId="{0AE78E69-1D3B-40E7-956A-E65E8EF5BE96}" type="parTrans" cxnId="{186DF6BA-2490-4B41-AC2E-2EBC4E113209}">
      <dgm:prSet/>
      <dgm:spPr/>
      <dgm:t>
        <a:bodyPr/>
        <a:lstStyle/>
        <a:p>
          <a:endParaRPr lang="en-US" noProof="0" dirty="0"/>
        </a:p>
      </dgm:t>
    </dgm:pt>
    <dgm:pt modelId="{8EBEAC22-C3AE-4D29-BF00-ECE5A3A0DBAE}" type="sibTrans" cxnId="{186DF6BA-2490-4B41-AC2E-2EBC4E113209}">
      <dgm:prSet/>
      <dgm:spPr/>
      <dgm:t>
        <a:bodyPr/>
        <a:lstStyle/>
        <a:p>
          <a:endParaRPr lang="en-US" noProof="0" dirty="0"/>
        </a:p>
      </dgm:t>
    </dgm:pt>
    <dgm:pt modelId="{38BE86E3-202E-4D92-BEDA-0D2F3559B7FD}">
      <dgm:prSet phldrT="[Texto]"/>
      <dgm:spPr/>
      <dgm:t>
        <a:bodyPr/>
        <a:lstStyle/>
        <a:p>
          <a:r>
            <a:rPr lang="en-US" noProof="0" dirty="0"/>
            <a:t>Washing and drying at 70ºC/ 24h</a:t>
          </a:r>
        </a:p>
      </dgm:t>
    </dgm:pt>
    <dgm:pt modelId="{141C8275-3C9C-4B8A-8065-5D0CB69C4858}" type="parTrans" cxnId="{4AFC663D-1CBA-4810-B2FB-E638D12B6B9F}">
      <dgm:prSet/>
      <dgm:spPr/>
      <dgm:t>
        <a:bodyPr/>
        <a:lstStyle/>
        <a:p>
          <a:endParaRPr lang="en-US" noProof="0" dirty="0"/>
        </a:p>
      </dgm:t>
    </dgm:pt>
    <dgm:pt modelId="{1250FE3F-5347-427F-BA40-AF9554F1A6B8}" type="sibTrans" cxnId="{4AFC663D-1CBA-4810-B2FB-E638D12B6B9F}">
      <dgm:prSet/>
      <dgm:spPr/>
      <dgm:t>
        <a:bodyPr/>
        <a:lstStyle/>
        <a:p>
          <a:endParaRPr lang="en-US" noProof="0" dirty="0"/>
        </a:p>
      </dgm:t>
    </dgm:pt>
    <dgm:pt modelId="{43F341D2-962F-456A-8839-A1B36C8A7FAA}">
      <dgm:prSet phldrT="[Texto]"/>
      <dgm:spPr/>
      <dgm:t>
        <a:bodyPr/>
        <a:lstStyle/>
        <a:p>
          <a:r>
            <a:rPr lang="en-US" noProof="0" dirty="0"/>
            <a:t>Crushing</a:t>
          </a:r>
        </a:p>
      </dgm:t>
    </dgm:pt>
    <dgm:pt modelId="{1A46517D-EB18-4104-9638-8C6ABF3A6D34}" type="parTrans" cxnId="{7319F21C-BA1E-47C5-87D3-8DDC014B89B3}">
      <dgm:prSet/>
      <dgm:spPr/>
      <dgm:t>
        <a:bodyPr/>
        <a:lstStyle/>
        <a:p>
          <a:endParaRPr lang="en-US" noProof="0" dirty="0"/>
        </a:p>
      </dgm:t>
    </dgm:pt>
    <dgm:pt modelId="{89E4ECD5-5EF3-41B9-A35B-87EA421D0953}" type="sibTrans" cxnId="{7319F21C-BA1E-47C5-87D3-8DDC014B89B3}">
      <dgm:prSet/>
      <dgm:spPr/>
      <dgm:t>
        <a:bodyPr/>
        <a:lstStyle/>
        <a:p>
          <a:endParaRPr lang="en-US" noProof="0" dirty="0"/>
        </a:p>
      </dgm:t>
    </dgm:pt>
    <dgm:pt modelId="{26AC3DD9-BD56-4D44-8DE5-C15BA4133B0E}">
      <dgm:prSet phldrT="[Texto]"/>
      <dgm:spPr/>
      <dgm:t>
        <a:bodyPr/>
        <a:lstStyle/>
        <a:p>
          <a:r>
            <a:rPr lang="en-US" noProof="0" dirty="0"/>
            <a:t>Sieve</a:t>
          </a:r>
        </a:p>
      </dgm:t>
    </dgm:pt>
    <dgm:pt modelId="{25BD5800-EFB5-42B0-A6C1-168556AC632A}" type="parTrans" cxnId="{0B8C55AA-CF7B-43DC-8B99-6E0C6D6964F1}">
      <dgm:prSet/>
      <dgm:spPr/>
      <dgm:t>
        <a:bodyPr/>
        <a:lstStyle/>
        <a:p>
          <a:endParaRPr lang="en-US" noProof="0" dirty="0"/>
        </a:p>
      </dgm:t>
    </dgm:pt>
    <dgm:pt modelId="{A362DB03-3776-4009-A861-07241C0595EF}" type="sibTrans" cxnId="{0B8C55AA-CF7B-43DC-8B99-6E0C6D6964F1}">
      <dgm:prSet/>
      <dgm:spPr/>
      <dgm:t>
        <a:bodyPr/>
        <a:lstStyle/>
        <a:p>
          <a:endParaRPr lang="en-US" noProof="0" dirty="0"/>
        </a:p>
      </dgm:t>
    </dgm:pt>
    <dgm:pt modelId="{D3021E25-A585-4DC8-9791-071C8530D088}">
      <dgm:prSet phldrT="[Texto]"/>
      <dgm:spPr/>
      <dgm:t>
        <a:bodyPr/>
        <a:lstStyle/>
        <a:p>
          <a:r>
            <a:rPr lang="en-US" noProof="0" dirty="0"/>
            <a:t>Drying at 70ºC/ 24 h</a:t>
          </a:r>
        </a:p>
      </dgm:t>
    </dgm:pt>
    <dgm:pt modelId="{9F3D880E-54E5-4F78-9D57-B0305A2D2A34}" type="parTrans" cxnId="{66E948F2-4607-46A9-A455-181B81AC07AB}">
      <dgm:prSet/>
      <dgm:spPr/>
      <dgm:t>
        <a:bodyPr/>
        <a:lstStyle/>
        <a:p>
          <a:endParaRPr lang="en-US" noProof="0" dirty="0"/>
        </a:p>
      </dgm:t>
    </dgm:pt>
    <dgm:pt modelId="{0A8FA8C2-FEA4-4BA1-B801-F9FD2B7C2EE8}" type="sibTrans" cxnId="{66E948F2-4607-46A9-A455-181B81AC07AB}">
      <dgm:prSet/>
      <dgm:spPr/>
      <dgm:t>
        <a:bodyPr/>
        <a:lstStyle/>
        <a:p>
          <a:endParaRPr lang="en-US" noProof="0" dirty="0"/>
        </a:p>
      </dgm:t>
    </dgm:pt>
    <dgm:pt modelId="{A6EE69F8-6952-4259-BAA2-3E6F55213B00}" type="pres">
      <dgm:prSet presAssocID="{CF99A522-1098-4FF0-B18D-1E7FB9843BE6}" presName="linearFlow" presStyleCnt="0">
        <dgm:presLayoutVars>
          <dgm:resizeHandles val="exact"/>
        </dgm:presLayoutVars>
      </dgm:prSet>
      <dgm:spPr/>
    </dgm:pt>
    <dgm:pt modelId="{4608AD34-4638-40F0-A159-FA31CB7F8412}" type="pres">
      <dgm:prSet presAssocID="{EB7FF63E-704A-484D-B4ED-816F8A4B0AB7}" presName="node" presStyleLbl="node1" presStyleIdx="0" presStyleCnt="5">
        <dgm:presLayoutVars>
          <dgm:bulletEnabled val="1"/>
        </dgm:presLayoutVars>
      </dgm:prSet>
      <dgm:spPr/>
    </dgm:pt>
    <dgm:pt modelId="{39F256AB-4162-4499-B92E-1FE90DEC3308}" type="pres">
      <dgm:prSet presAssocID="{8EBEAC22-C3AE-4D29-BF00-ECE5A3A0DBAE}" presName="sibTrans" presStyleLbl="sibTrans2D1" presStyleIdx="0" presStyleCnt="4"/>
      <dgm:spPr/>
    </dgm:pt>
    <dgm:pt modelId="{D1DF083A-635E-4E39-A0F1-CC09F8A7E45E}" type="pres">
      <dgm:prSet presAssocID="{8EBEAC22-C3AE-4D29-BF00-ECE5A3A0DBAE}" presName="connectorText" presStyleLbl="sibTrans2D1" presStyleIdx="0" presStyleCnt="4"/>
      <dgm:spPr/>
    </dgm:pt>
    <dgm:pt modelId="{3C105913-391D-4838-869A-C31E862A7088}" type="pres">
      <dgm:prSet presAssocID="{38BE86E3-202E-4D92-BEDA-0D2F3559B7FD}" presName="node" presStyleLbl="node1" presStyleIdx="1" presStyleCnt="5">
        <dgm:presLayoutVars>
          <dgm:bulletEnabled val="1"/>
        </dgm:presLayoutVars>
      </dgm:prSet>
      <dgm:spPr/>
    </dgm:pt>
    <dgm:pt modelId="{ADEA599F-83B9-4833-B713-110C66F1BDC0}" type="pres">
      <dgm:prSet presAssocID="{1250FE3F-5347-427F-BA40-AF9554F1A6B8}" presName="sibTrans" presStyleLbl="sibTrans2D1" presStyleIdx="1" presStyleCnt="4"/>
      <dgm:spPr/>
    </dgm:pt>
    <dgm:pt modelId="{1C8F157B-16E6-4DAD-B0E2-76CCFF2B6CE0}" type="pres">
      <dgm:prSet presAssocID="{1250FE3F-5347-427F-BA40-AF9554F1A6B8}" presName="connectorText" presStyleLbl="sibTrans2D1" presStyleIdx="1" presStyleCnt="4"/>
      <dgm:spPr/>
    </dgm:pt>
    <dgm:pt modelId="{32473285-86E6-408D-9FEF-F8F33625FED5}" type="pres">
      <dgm:prSet presAssocID="{43F341D2-962F-456A-8839-A1B36C8A7FAA}" presName="node" presStyleLbl="node1" presStyleIdx="2" presStyleCnt="5">
        <dgm:presLayoutVars>
          <dgm:bulletEnabled val="1"/>
        </dgm:presLayoutVars>
      </dgm:prSet>
      <dgm:spPr/>
    </dgm:pt>
    <dgm:pt modelId="{3891A7F9-9F39-40D2-8B49-39887C0C4223}" type="pres">
      <dgm:prSet presAssocID="{89E4ECD5-5EF3-41B9-A35B-87EA421D0953}" presName="sibTrans" presStyleLbl="sibTrans2D1" presStyleIdx="2" presStyleCnt="4"/>
      <dgm:spPr/>
    </dgm:pt>
    <dgm:pt modelId="{170CFF7E-F510-4648-AD90-57BCF84E6219}" type="pres">
      <dgm:prSet presAssocID="{89E4ECD5-5EF3-41B9-A35B-87EA421D0953}" presName="connectorText" presStyleLbl="sibTrans2D1" presStyleIdx="2" presStyleCnt="4"/>
      <dgm:spPr/>
    </dgm:pt>
    <dgm:pt modelId="{320EC7D9-0876-4614-947F-2E899F8DAF9C}" type="pres">
      <dgm:prSet presAssocID="{26AC3DD9-BD56-4D44-8DE5-C15BA4133B0E}" presName="node" presStyleLbl="node1" presStyleIdx="3" presStyleCnt="5">
        <dgm:presLayoutVars>
          <dgm:bulletEnabled val="1"/>
        </dgm:presLayoutVars>
      </dgm:prSet>
      <dgm:spPr/>
    </dgm:pt>
    <dgm:pt modelId="{4F0ACCAA-E1F2-4B7E-8461-94A755CF1A29}" type="pres">
      <dgm:prSet presAssocID="{A362DB03-3776-4009-A861-07241C0595EF}" presName="sibTrans" presStyleLbl="sibTrans2D1" presStyleIdx="3" presStyleCnt="4"/>
      <dgm:spPr/>
    </dgm:pt>
    <dgm:pt modelId="{EFDAA057-0EA0-43B5-BB62-C90836F119EB}" type="pres">
      <dgm:prSet presAssocID="{A362DB03-3776-4009-A861-07241C0595EF}" presName="connectorText" presStyleLbl="sibTrans2D1" presStyleIdx="3" presStyleCnt="4"/>
      <dgm:spPr/>
    </dgm:pt>
    <dgm:pt modelId="{65CCA11E-BCD8-4AE7-A3D6-D8087C865F26}" type="pres">
      <dgm:prSet presAssocID="{D3021E25-A585-4DC8-9791-071C8530D088}" presName="node" presStyleLbl="node1" presStyleIdx="4" presStyleCnt="5">
        <dgm:presLayoutVars>
          <dgm:bulletEnabled val="1"/>
        </dgm:presLayoutVars>
      </dgm:prSet>
      <dgm:spPr/>
    </dgm:pt>
  </dgm:ptLst>
  <dgm:cxnLst>
    <dgm:cxn modelId="{B6E28A11-277F-4D5D-907C-AEE114E1C42F}" type="presOf" srcId="{1250FE3F-5347-427F-BA40-AF9554F1A6B8}" destId="{1C8F157B-16E6-4DAD-B0E2-76CCFF2B6CE0}" srcOrd="1" destOrd="0" presId="urn:microsoft.com/office/officeart/2005/8/layout/process2"/>
    <dgm:cxn modelId="{7319F21C-BA1E-47C5-87D3-8DDC014B89B3}" srcId="{CF99A522-1098-4FF0-B18D-1E7FB9843BE6}" destId="{43F341D2-962F-456A-8839-A1B36C8A7FAA}" srcOrd="2" destOrd="0" parTransId="{1A46517D-EB18-4104-9638-8C6ABF3A6D34}" sibTransId="{89E4ECD5-5EF3-41B9-A35B-87EA421D0953}"/>
    <dgm:cxn modelId="{C753952B-8CAC-437C-BAE0-37B11C2F03BE}" type="presOf" srcId="{1250FE3F-5347-427F-BA40-AF9554F1A6B8}" destId="{ADEA599F-83B9-4833-B713-110C66F1BDC0}" srcOrd="0" destOrd="0" presId="urn:microsoft.com/office/officeart/2005/8/layout/process2"/>
    <dgm:cxn modelId="{29A1FB2E-D4A8-48D4-ADA0-75B0E5F2AE04}" type="presOf" srcId="{8EBEAC22-C3AE-4D29-BF00-ECE5A3A0DBAE}" destId="{39F256AB-4162-4499-B92E-1FE90DEC3308}" srcOrd="0" destOrd="0" presId="urn:microsoft.com/office/officeart/2005/8/layout/process2"/>
    <dgm:cxn modelId="{4AFC663D-1CBA-4810-B2FB-E638D12B6B9F}" srcId="{CF99A522-1098-4FF0-B18D-1E7FB9843BE6}" destId="{38BE86E3-202E-4D92-BEDA-0D2F3559B7FD}" srcOrd="1" destOrd="0" parTransId="{141C8275-3C9C-4B8A-8065-5D0CB69C4858}" sibTransId="{1250FE3F-5347-427F-BA40-AF9554F1A6B8}"/>
    <dgm:cxn modelId="{3DC1AB5F-930A-45F8-B7AB-85F14F0146F8}" type="presOf" srcId="{8EBEAC22-C3AE-4D29-BF00-ECE5A3A0DBAE}" destId="{D1DF083A-635E-4E39-A0F1-CC09F8A7E45E}" srcOrd="1" destOrd="0" presId="urn:microsoft.com/office/officeart/2005/8/layout/process2"/>
    <dgm:cxn modelId="{71BE5660-168B-4D92-A3F8-C49629C027A9}" type="presOf" srcId="{EB7FF63E-704A-484D-B4ED-816F8A4B0AB7}" destId="{4608AD34-4638-40F0-A159-FA31CB7F8412}" srcOrd="0" destOrd="0" presId="urn:microsoft.com/office/officeart/2005/8/layout/process2"/>
    <dgm:cxn modelId="{436A044C-2D84-47BE-9B18-2807736AFD8D}" type="presOf" srcId="{A362DB03-3776-4009-A861-07241C0595EF}" destId="{4F0ACCAA-E1F2-4B7E-8461-94A755CF1A29}" srcOrd="0" destOrd="0" presId="urn:microsoft.com/office/officeart/2005/8/layout/process2"/>
    <dgm:cxn modelId="{1E949850-FC03-4B67-9180-6B767E81C7B0}" type="presOf" srcId="{43F341D2-962F-456A-8839-A1B36C8A7FAA}" destId="{32473285-86E6-408D-9FEF-F8F33625FED5}" srcOrd="0" destOrd="0" presId="urn:microsoft.com/office/officeart/2005/8/layout/process2"/>
    <dgm:cxn modelId="{C4689955-8170-44F7-A954-60D4D85F8B1D}" type="presOf" srcId="{D3021E25-A585-4DC8-9791-071C8530D088}" destId="{65CCA11E-BCD8-4AE7-A3D6-D8087C865F26}" srcOrd="0" destOrd="0" presId="urn:microsoft.com/office/officeart/2005/8/layout/process2"/>
    <dgm:cxn modelId="{FDF85E81-9AC7-455C-A4E2-06A1C0F1C6DA}" type="presOf" srcId="{A362DB03-3776-4009-A861-07241C0595EF}" destId="{EFDAA057-0EA0-43B5-BB62-C90836F119EB}" srcOrd="1" destOrd="0" presId="urn:microsoft.com/office/officeart/2005/8/layout/process2"/>
    <dgm:cxn modelId="{5BD56C9C-48BA-4AF9-858F-C8B813FB6C40}" type="presOf" srcId="{38BE86E3-202E-4D92-BEDA-0D2F3559B7FD}" destId="{3C105913-391D-4838-869A-C31E862A7088}" srcOrd="0" destOrd="0" presId="urn:microsoft.com/office/officeart/2005/8/layout/process2"/>
    <dgm:cxn modelId="{0B8C55AA-CF7B-43DC-8B99-6E0C6D6964F1}" srcId="{CF99A522-1098-4FF0-B18D-1E7FB9843BE6}" destId="{26AC3DD9-BD56-4D44-8DE5-C15BA4133B0E}" srcOrd="3" destOrd="0" parTransId="{25BD5800-EFB5-42B0-A6C1-168556AC632A}" sibTransId="{A362DB03-3776-4009-A861-07241C0595EF}"/>
    <dgm:cxn modelId="{186DF6BA-2490-4B41-AC2E-2EBC4E113209}" srcId="{CF99A522-1098-4FF0-B18D-1E7FB9843BE6}" destId="{EB7FF63E-704A-484D-B4ED-816F8A4B0AB7}" srcOrd="0" destOrd="0" parTransId="{0AE78E69-1D3B-40E7-956A-E65E8EF5BE96}" sibTransId="{8EBEAC22-C3AE-4D29-BF00-ECE5A3A0DBAE}"/>
    <dgm:cxn modelId="{DFA00CC6-6FEE-4D10-8B45-7C73465FCE6A}" type="presOf" srcId="{26AC3DD9-BD56-4D44-8DE5-C15BA4133B0E}" destId="{320EC7D9-0876-4614-947F-2E899F8DAF9C}" srcOrd="0" destOrd="0" presId="urn:microsoft.com/office/officeart/2005/8/layout/process2"/>
    <dgm:cxn modelId="{B988BED0-5733-49CE-8925-672DB3E868AC}" type="presOf" srcId="{89E4ECD5-5EF3-41B9-A35B-87EA421D0953}" destId="{170CFF7E-F510-4648-AD90-57BCF84E6219}" srcOrd="1" destOrd="0" presId="urn:microsoft.com/office/officeart/2005/8/layout/process2"/>
    <dgm:cxn modelId="{0C2507EC-606D-4A0B-AC7D-B9FB563301A8}" type="presOf" srcId="{89E4ECD5-5EF3-41B9-A35B-87EA421D0953}" destId="{3891A7F9-9F39-40D2-8B49-39887C0C4223}" srcOrd="0" destOrd="0" presId="urn:microsoft.com/office/officeart/2005/8/layout/process2"/>
    <dgm:cxn modelId="{66E948F2-4607-46A9-A455-181B81AC07AB}" srcId="{CF99A522-1098-4FF0-B18D-1E7FB9843BE6}" destId="{D3021E25-A585-4DC8-9791-071C8530D088}" srcOrd="4" destOrd="0" parTransId="{9F3D880E-54E5-4F78-9D57-B0305A2D2A34}" sibTransId="{0A8FA8C2-FEA4-4BA1-B801-F9FD2B7C2EE8}"/>
    <dgm:cxn modelId="{502E37F7-38DB-4E2B-8354-8551014416BE}" type="presOf" srcId="{CF99A522-1098-4FF0-B18D-1E7FB9843BE6}" destId="{A6EE69F8-6952-4259-BAA2-3E6F55213B00}" srcOrd="0" destOrd="0" presId="urn:microsoft.com/office/officeart/2005/8/layout/process2"/>
    <dgm:cxn modelId="{A9C5B9B1-7A2C-414E-A41F-C15CBA3E709B}" type="presParOf" srcId="{A6EE69F8-6952-4259-BAA2-3E6F55213B00}" destId="{4608AD34-4638-40F0-A159-FA31CB7F8412}" srcOrd="0" destOrd="0" presId="urn:microsoft.com/office/officeart/2005/8/layout/process2"/>
    <dgm:cxn modelId="{AFF3DEC7-F079-48C4-9987-7816E8DB8251}" type="presParOf" srcId="{A6EE69F8-6952-4259-BAA2-3E6F55213B00}" destId="{39F256AB-4162-4499-B92E-1FE90DEC3308}" srcOrd="1" destOrd="0" presId="urn:microsoft.com/office/officeart/2005/8/layout/process2"/>
    <dgm:cxn modelId="{995FCC1A-737E-4485-B678-5168B7F8ED1D}" type="presParOf" srcId="{39F256AB-4162-4499-B92E-1FE90DEC3308}" destId="{D1DF083A-635E-4E39-A0F1-CC09F8A7E45E}" srcOrd="0" destOrd="0" presId="urn:microsoft.com/office/officeart/2005/8/layout/process2"/>
    <dgm:cxn modelId="{F5DD9A5C-C62E-49F1-BE68-12863CE31DC5}" type="presParOf" srcId="{A6EE69F8-6952-4259-BAA2-3E6F55213B00}" destId="{3C105913-391D-4838-869A-C31E862A7088}" srcOrd="2" destOrd="0" presId="urn:microsoft.com/office/officeart/2005/8/layout/process2"/>
    <dgm:cxn modelId="{C2BBBC5A-27C1-4E68-87E4-78DAA33F7079}" type="presParOf" srcId="{A6EE69F8-6952-4259-BAA2-3E6F55213B00}" destId="{ADEA599F-83B9-4833-B713-110C66F1BDC0}" srcOrd="3" destOrd="0" presId="urn:microsoft.com/office/officeart/2005/8/layout/process2"/>
    <dgm:cxn modelId="{B49FDBC2-7995-439E-BAF7-2AEEBF7B86B7}" type="presParOf" srcId="{ADEA599F-83B9-4833-B713-110C66F1BDC0}" destId="{1C8F157B-16E6-4DAD-B0E2-76CCFF2B6CE0}" srcOrd="0" destOrd="0" presId="urn:microsoft.com/office/officeart/2005/8/layout/process2"/>
    <dgm:cxn modelId="{33BABE48-8678-4458-9BF4-B93716C71D57}" type="presParOf" srcId="{A6EE69F8-6952-4259-BAA2-3E6F55213B00}" destId="{32473285-86E6-408D-9FEF-F8F33625FED5}" srcOrd="4" destOrd="0" presId="urn:microsoft.com/office/officeart/2005/8/layout/process2"/>
    <dgm:cxn modelId="{8C1424BD-A40F-42D3-9BB1-F08DF3DC391D}" type="presParOf" srcId="{A6EE69F8-6952-4259-BAA2-3E6F55213B00}" destId="{3891A7F9-9F39-40D2-8B49-39887C0C4223}" srcOrd="5" destOrd="0" presId="urn:microsoft.com/office/officeart/2005/8/layout/process2"/>
    <dgm:cxn modelId="{769ADC5D-AF2F-479A-BD07-BF4BE438BDC5}" type="presParOf" srcId="{3891A7F9-9F39-40D2-8B49-39887C0C4223}" destId="{170CFF7E-F510-4648-AD90-57BCF84E6219}" srcOrd="0" destOrd="0" presId="urn:microsoft.com/office/officeart/2005/8/layout/process2"/>
    <dgm:cxn modelId="{32440B5A-424F-473A-93F3-DEB188920F49}" type="presParOf" srcId="{A6EE69F8-6952-4259-BAA2-3E6F55213B00}" destId="{320EC7D9-0876-4614-947F-2E899F8DAF9C}" srcOrd="6" destOrd="0" presId="urn:microsoft.com/office/officeart/2005/8/layout/process2"/>
    <dgm:cxn modelId="{AB9A89FE-49D7-49EF-92AF-B09C69E4E91E}" type="presParOf" srcId="{A6EE69F8-6952-4259-BAA2-3E6F55213B00}" destId="{4F0ACCAA-E1F2-4B7E-8461-94A755CF1A29}" srcOrd="7" destOrd="0" presId="urn:microsoft.com/office/officeart/2005/8/layout/process2"/>
    <dgm:cxn modelId="{3FF69907-0A2A-4F76-9111-73714797D72E}" type="presParOf" srcId="{4F0ACCAA-E1F2-4B7E-8461-94A755CF1A29}" destId="{EFDAA057-0EA0-43B5-BB62-C90836F119EB}" srcOrd="0" destOrd="0" presId="urn:microsoft.com/office/officeart/2005/8/layout/process2"/>
    <dgm:cxn modelId="{4851F6CC-823F-4500-B81E-4475CD3ADC49}" type="presParOf" srcId="{A6EE69F8-6952-4259-BAA2-3E6F55213B00}" destId="{65CCA11E-BCD8-4AE7-A3D6-D8087C865F26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586C07C-A730-425B-854C-68DAA90139C6}" type="doc">
      <dgm:prSet loTypeId="urn:microsoft.com/office/officeart/2008/layout/VerticalCurvedList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pt-PT"/>
        </a:p>
      </dgm:t>
    </dgm:pt>
    <dgm:pt modelId="{1C719970-894C-4126-A28C-F52AE5B8B6D8}">
      <dgm:prSet phldrT="[Texto]"/>
      <dgm:spPr/>
      <dgm:t>
        <a:bodyPr/>
        <a:lstStyle/>
        <a:p>
          <a:r>
            <a:rPr lang="en-US" dirty="0"/>
            <a:t>The pH was varied from 3.0 to 11.0 and the results showed a MB removal of 71.0, 47.7, 58.8, 73.6 and 79.3%, respectively</a:t>
          </a:r>
          <a:endParaRPr lang="pt-PT" dirty="0"/>
        </a:p>
      </dgm:t>
    </dgm:pt>
    <dgm:pt modelId="{F4518379-0A9E-4FB4-9D8C-F45318F5C165}" type="parTrans" cxnId="{21503E6A-98DD-4122-9F6D-D4B25AD122B7}">
      <dgm:prSet/>
      <dgm:spPr/>
      <dgm:t>
        <a:bodyPr/>
        <a:lstStyle/>
        <a:p>
          <a:endParaRPr lang="pt-PT"/>
        </a:p>
      </dgm:t>
    </dgm:pt>
    <dgm:pt modelId="{203C719D-FEE1-422B-A997-324106E914A9}" type="sibTrans" cxnId="{21503E6A-98DD-4122-9F6D-D4B25AD122B7}">
      <dgm:prSet/>
      <dgm:spPr/>
      <dgm:t>
        <a:bodyPr/>
        <a:lstStyle/>
        <a:p>
          <a:endParaRPr lang="pt-PT"/>
        </a:p>
      </dgm:t>
    </dgm:pt>
    <dgm:pt modelId="{183D1047-5F5B-4E9E-995B-EBDDAF40813C}">
      <dgm:prSet phldrT="[Texto]"/>
      <dgm:spPr/>
      <dgm:t>
        <a:bodyPr/>
        <a:lstStyle/>
        <a:p>
          <a:r>
            <a:rPr lang="en-US" dirty="0"/>
            <a:t>The coagulant dosage was varied (0.1 – 2.0 g/l) and results showed a MB removal of 72.6, 50.8, 58.8, 79.4 and 79.3%, respectively</a:t>
          </a:r>
          <a:endParaRPr lang="pt-PT" dirty="0"/>
        </a:p>
      </dgm:t>
    </dgm:pt>
    <dgm:pt modelId="{E7497B89-58F5-46D3-BBDF-2A45018DD7C8}" type="parTrans" cxnId="{8731906A-AE59-4C19-B622-BCF2012B869E}">
      <dgm:prSet/>
      <dgm:spPr/>
      <dgm:t>
        <a:bodyPr/>
        <a:lstStyle/>
        <a:p>
          <a:endParaRPr lang="pt-PT"/>
        </a:p>
      </dgm:t>
    </dgm:pt>
    <dgm:pt modelId="{6598FA43-BE2A-4EA9-9FB9-116E641DA91C}" type="sibTrans" cxnId="{8731906A-AE59-4C19-B622-BCF2012B869E}">
      <dgm:prSet/>
      <dgm:spPr/>
      <dgm:t>
        <a:bodyPr/>
        <a:lstStyle/>
        <a:p>
          <a:endParaRPr lang="pt-PT"/>
        </a:p>
      </dgm:t>
    </dgm:pt>
    <dgm:pt modelId="{541F3597-42CB-4374-A24A-438FB44663C1}">
      <dgm:prSet phldrT="[Texto]"/>
      <dgm:spPr/>
      <dgm:t>
        <a:bodyPr/>
        <a:lstStyle/>
        <a:p>
          <a:r>
            <a:rPr lang="en-US" dirty="0"/>
            <a:t>The effect of mixing conditions was also considered in this work and results showed a MB removal of 81.2, 64.8, 58.8, 79.4 and 79.3%, respectively</a:t>
          </a:r>
          <a:endParaRPr lang="pt-PT" dirty="0"/>
        </a:p>
      </dgm:t>
    </dgm:pt>
    <dgm:pt modelId="{C438289F-8CFA-4B6F-BEB5-8C480D022B5F}" type="parTrans" cxnId="{D00C5F52-5A28-4826-9A2D-F8CE9F325145}">
      <dgm:prSet/>
      <dgm:spPr/>
      <dgm:t>
        <a:bodyPr/>
        <a:lstStyle/>
        <a:p>
          <a:endParaRPr lang="pt-PT"/>
        </a:p>
      </dgm:t>
    </dgm:pt>
    <dgm:pt modelId="{865C79E3-0B7B-42B9-980A-EE059EC11161}" type="sibTrans" cxnId="{D00C5F52-5A28-4826-9A2D-F8CE9F325145}">
      <dgm:prSet/>
      <dgm:spPr/>
      <dgm:t>
        <a:bodyPr/>
        <a:lstStyle/>
        <a:p>
          <a:endParaRPr lang="pt-PT"/>
        </a:p>
      </dgm:t>
    </dgm:pt>
    <dgm:pt modelId="{F4CB5EA3-F477-4666-AD3D-6CC16761B526}">
      <dgm:prSet phldrT="[Texto]"/>
      <dgm:spPr/>
      <dgm:t>
        <a:bodyPr/>
        <a:lstStyle/>
        <a:p>
          <a:r>
            <a:rPr lang="en-US" dirty="0"/>
            <a:t>Bentonite was added as a flocculant aid and results showed a MB removal of 90.9, 91.9, 91.4, 86.9 and 88.9%, respectively </a:t>
          </a:r>
          <a:endParaRPr lang="pt-PT" dirty="0"/>
        </a:p>
      </dgm:t>
    </dgm:pt>
    <dgm:pt modelId="{4D8AF382-DC77-428C-8330-3D3C47B43B6D}" type="parTrans" cxnId="{D5EE1806-9505-47E8-BB2C-621AB76720CD}">
      <dgm:prSet/>
      <dgm:spPr/>
      <dgm:t>
        <a:bodyPr/>
        <a:lstStyle/>
        <a:p>
          <a:endParaRPr lang="pt-PT"/>
        </a:p>
      </dgm:t>
    </dgm:pt>
    <dgm:pt modelId="{B31F7C52-FFA1-438E-A5F7-CF44F1190CE4}" type="sibTrans" cxnId="{D5EE1806-9505-47E8-BB2C-621AB76720CD}">
      <dgm:prSet/>
      <dgm:spPr/>
      <dgm:t>
        <a:bodyPr/>
        <a:lstStyle/>
        <a:p>
          <a:endParaRPr lang="pt-PT"/>
        </a:p>
      </dgm:t>
    </dgm:pt>
    <dgm:pt modelId="{0FAB66A7-F6AB-4DB5-A268-33C74F98DCED}" type="pres">
      <dgm:prSet presAssocID="{2586C07C-A730-425B-854C-68DAA90139C6}" presName="Name0" presStyleCnt="0">
        <dgm:presLayoutVars>
          <dgm:chMax val="7"/>
          <dgm:chPref val="7"/>
          <dgm:dir/>
        </dgm:presLayoutVars>
      </dgm:prSet>
      <dgm:spPr/>
    </dgm:pt>
    <dgm:pt modelId="{3BF1D15A-C29E-4515-82DB-9005BB6761E4}" type="pres">
      <dgm:prSet presAssocID="{2586C07C-A730-425B-854C-68DAA90139C6}" presName="Name1" presStyleCnt="0"/>
      <dgm:spPr/>
    </dgm:pt>
    <dgm:pt modelId="{9CF81A13-2FF4-45F4-84A1-A404BB448C9D}" type="pres">
      <dgm:prSet presAssocID="{2586C07C-A730-425B-854C-68DAA90139C6}" presName="cycle" presStyleCnt="0"/>
      <dgm:spPr/>
    </dgm:pt>
    <dgm:pt modelId="{DD90A963-A6B0-4A3A-B7A2-B2A165965CA2}" type="pres">
      <dgm:prSet presAssocID="{2586C07C-A730-425B-854C-68DAA90139C6}" presName="srcNode" presStyleLbl="node1" presStyleIdx="0" presStyleCnt="4"/>
      <dgm:spPr/>
    </dgm:pt>
    <dgm:pt modelId="{B318008B-9A23-4818-BFD9-2C620522E5DC}" type="pres">
      <dgm:prSet presAssocID="{2586C07C-A730-425B-854C-68DAA90139C6}" presName="conn" presStyleLbl="parChTrans1D2" presStyleIdx="0" presStyleCnt="1"/>
      <dgm:spPr/>
    </dgm:pt>
    <dgm:pt modelId="{293AD44A-A9D5-4EF6-8059-896B29461AC3}" type="pres">
      <dgm:prSet presAssocID="{2586C07C-A730-425B-854C-68DAA90139C6}" presName="extraNode" presStyleLbl="node1" presStyleIdx="0" presStyleCnt="4"/>
      <dgm:spPr/>
    </dgm:pt>
    <dgm:pt modelId="{D1753DDA-5985-459F-A964-8A0B3ED8AF4D}" type="pres">
      <dgm:prSet presAssocID="{2586C07C-A730-425B-854C-68DAA90139C6}" presName="dstNode" presStyleLbl="node1" presStyleIdx="0" presStyleCnt="4"/>
      <dgm:spPr/>
    </dgm:pt>
    <dgm:pt modelId="{FE953891-A6B7-41EA-8D8D-D51177E9EC21}" type="pres">
      <dgm:prSet presAssocID="{1C719970-894C-4126-A28C-F52AE5B8B6D8}" presName="text_1" presStyleLbl="node1" presStyleIdx="0" presStyleCnt="4">
        <dgm:presLayoutVars>
          <dgm:bulletEnabled val="1"/>
        </dgm:presLayoutVars>
      </dgm:prSet>
      <dgm:spPr/>
    </dgm:pt>
    <dgm:pt modelId="{FB611370-80B7-4E73-88A6-97B918068B11}" type="pres">
      <dgm:prSet presAssocID="{1C719970-894C-4126-A28C-F52AE5B8B6D8}" presName="accent_1" presStyleCnt="0"/>
      <dgm:spPr/>
    </dgm:pt>
    <dgm:pt modelId="{72DBADF0-B5BB-457B-8A41-9BDBD2BACDC7}" type="pres">
      <dgm:prSet presAssocID="{1C719970-894C-4126-A28C-F52AE5B8B6D8}" presName="accentRepeatNode" presStyleLbl="solidFgAcc1" presStyleIdx="0" presStyleCnt="4"/>
      <dgm:spPr>
        <a:blipFill rotWithShape="0">
          <a:blip xmlns:r="http://schemas.openxmlformats.org/officeDocument/2006/relationships" r:embed="rId1"/>
          <a:srcRect/>
          <a:stretch>
            <a:fillRect l="-6000" r="-6000"/>
          </a:stretch>
        </a:blipFill>
      </dgm:spPr>
    </dgm:pt>
    <dgm:pt modelId="{8EAB12BE-F7C5-4EF7-B8AF-40235207BFD8}" type="pres">
      <dgm:prSet presAssocID="{183D1047-5F5B-4E9E-995B-EBDDAF40813C}" presName="text_2" presStyleLbl="node1" presStyleIdx="1" presStyleCnt="4">
        <dgm:presLayoutVars>
          <dgm:bulletEnabled val="1"/>
        </dgm:presLayoutVars>
      </dgm:prSet>
      <dgm:spPr/>
    </dgm:pt>
    <dgm:pt modelId="{8E84FFC4-B2B1-4833-9E97-44EDA85FBF4E}" type="pres">
      <dgm:prSet presAssocID="{183D1047-5F5B-4E9E-995B-EBDDAF40813C}" presName="accent_2" presStyleCnt="0"/>
      <dgm:spPr/>
    </dgm:pt>
    <dgm:pt modelId="{368A0DC3-6D26-4425-8C10-B39A8BB7ECD7}" type="pres">
      <dgm:prSet presAssocID="{183D1047-5F5B-4E9E-995B-EBDDAF40813C}" presName="accentRepeatNode" presStyleLbl="solidFgAcc1" presStyleIdx="1" presStyleCnt="4"/>
      <dgm:spPr>
        <a:blipFill rotWithShape="0">
          <a:blip xmlns:r="http://schemas.openxmlformats.org/officeDocument/2006/relationships" r:embed="rId2"/>
          <a:srcRect/>
          <a:stretch>
            <a:fillRect l="-17000" r="-17000"/>
          </a:stretch>
        </a:blipFill>
      </dgm:spPr>
    </dgm:pt>
    <dgm:pt modelId="{51A2DF02-54D4-458A-8180-E81032F4D4ED}" type="pres">
      <dgm:prSet presAssocID="{541F3597-42CB-4374-A24A-438FB44663C1}" presName="text_3" presStyleLbl="node1" presStyleIdx="2" presStyleCnt="4">
        <dgm:presLayoutVars>
          <dgm:bulletEnabled val="1"/>
        </dgm:presLayoutVars>
      </dgm:prSet>
      <dgm:spPr/>
    </dgm:pt>
    <dgm:pt modelId="{15BB305D-DCC7-47D5-9FE1-C70F602C6F1E}" type="pres">
      <dgm:prSet presAssocID="{541F3597-42CB-4374-A24A-438FB44663C1}" presName="accent_3" presStyleCnt="0"/>
      <dgm:spPr/>
    </dgm:pt>
    <dgm:pt modelId="{463F8C76-457A-4164-9165-5639DF82C13D}" type="pres">
      <dgm:prSet presAssocID="{541F3597-42CB-4374-A24A-438FB44663C1}" presName="accentRepeatNode" presStyleLbl="solidFgAcc1" presStyleIdx="2" presStyleCnt="4"/>
      <dgm:spPr>
        <a:blipFill rotWithShape="0">
          <a:blip xmlns:r="http://schemas.openxmlformats.org/officeDocument/2006/relationships" r:embed="rId3"/>
          <a:srcRect/>
          <a:stretch>
            <a:fillRect l="-4000" r="-4000"/>
          </a:stretch>
        </a:blipFill>
      </dgm:spPr>
    </dgm:pt>
    <dgm:pt modelId="{6A849C27-390A-4C2B-AB8C-B1C81439B6F3}" type="pres">
      <dgm:prSet presAssocID="{F4CB5EA3-F477-4666-AD3D-6CC16761B526}" presName="text_4" presStyleLbl="node1" presStyleIdx="3" presStyleCnt="4">
        <dgm:presLayoutVars>
          <dgm:bulletEnabled val="1"/>
        </dgm:presLayoutVars>
      </dgm:prSet>
      <dgm:spPr/>
    </dgm:pt>
    <dgm:pt modelId="{83950C2B-15D7-4FAC-B456-E06064BCEB97}" type="pres">
      <dgm:prSet presAssocID="{F4CB5EA3-F477-4666-AD3D-6CC16761B526}" presName="accent_4" presStyleCnt="0"/>
      <dgm:spPr/>
    </dgm:pt>
    <dgm:pt modelId="{8DA1C146-5F56-4E9E-9FEB-C9CA3C18902B}" type="pres">
      <dgm:prSet presAssocID="{F4CB5EA3-F477-4666-AD3D-6CC16761B526}" presName="accentRepeatNode" presStyleLbl="solidFgAcc1" presStyleIdx="3" presStyleCnt="4"/>
      <dgm:spPr>
        <a:blipFill rotWithShape="0">
          <a:blip xmlns:r="http://schemas.openxmlformats.org/officeDocument/2006/relationships" r:embed="rId4"/>
          <a:srcRect/>
          <a:stretch>
            <a:fillRect l="-25000" r="-25000"/>
          </a:stretch>
        </a:blipFill>
      </dgm:spPr>
    </dgm:pt>
  </dgm:ptLst>
  <dgm:cxnLst>
    <dgm:cxn modelId="{D5EE1806-9505-47E8-BB2C-621AB76720CD}" srcId="{2586C07C-A730-425B-854C-68DAA90139C6}" destId="{F4CB5EA3-F477-4666-AD3D-6CC16761B526}" srcOrd="3" destOrd="0" parTransId="{4D8AF382-DC77-428C-8330-3D3C47B43B6D}" sibTransId="{B31F7C52-FFA1-438E-A5F7-CF44F1190CE4}"/>
    <dgm:cxn modelId="{D6F75A16-C9F9-4F5B-A3F4-B5D488D0D84A}" type="presOf" srcId="{183D1047-5F5B-4E9E-995B-EBDDAF40813C}" destId="{8EAB12BE-F7C5-4EF7-B8AF-40235207BFD8}" srcOrd="0" destOrd="0" presId="urn:microsoft.com/office/officeart/2008/layout/VerticalCurvedList"/>
    <dgm:cxn modelId="{32E14B1C-7E73-4AC5-8F82-C1D7E44B53CA}" type="presOf" srcId="{1C719970-894C-4126-A28C-F52AE5B8B6D8}" destId="{FE953891-A6B7-41EA-8D8D-D51177E9EC21}" srcOrd="0" destOrd="0" presId="urn:microsoft.com/office/officeart/2008/layout/VerticalCurvedList"/>
    <dgm:cxn modelId="{21503E6A-98DD-4122-9F6D-D4B25AD122B7}" srcId="{2586C07C-A730-425B-854C-68DAA90139C6}" destId="{1C719970-894C-4126-A28C-F52AE5B8B6D8}" srcOrd="0" destOrd="0" parTransId="{F4518379-0A9E-4FB4-9D8C-F45318F5C165}" sibTransId="{203C719D-FEE1-422B-A997-324106E914A9}"/>
    <dgm:cxn modelId="{8731906A-AE59-4C19-B622-BCF2012B869E}" srcId="{2586C07C-A730-425B-854C-68DAA90139C6}" destId="{183D1047-5F5B-4E9E-995B-EBDDAF40813C}" srcOrd="1" destOrd="0" parTransId="{E7497B89-58F5-46D3-BBDF-2A45018DD7C8}" sibTransId="{6598FA43-BE2A-4EA9-9FB9-116E641DA91C}"/>
    <dgm:cxn modelId="{D00C5F52-5A28-4826-9A2D-F8CE9F325145}" srcId="{2586C07C-A730-425B-854C-68DAA90139C6}" destId="{541F3597-42CB-4374-A24A-438FB44663C1}" srcOrd="2" destOrd="0" parTransId="{C438289F-8CFA-4B6F-BEB5-8C480D022B5F}" sibTransId="{865C79E3-0B7B-42B9-980A-EE059EC11161}"/>
    <dgm:cxn modelId="{8FAD52A2-2E7A-4042-A84C-4BBE481A0864}" type="presOf" srcId="{541F3597-42CB-4374-A24A-438FB44663C1}" destId="{51A2DF02-54D4-458A-8180-E81032F4D4ED}" srcOrd="0" destOrd="0" presId="urn:microsoft.com/office/officeart/2008/layout/VerticalCurvedList"/>
    <dgm:cxn modelId="{C9CC0FBA-BE5A-4CC4-B784-E429333330C4}" type="presOf" srcId="{203C719D-FEE1-422B-A997-324106E914A9}" destId="{B318008B-9A23-4818-BFD9-2C620522E5DC}" srcOrd="0" destOrd="0" presId="urn:microsoft.com/office/officeart/2008/layout/VerticalCurvedList"/>
    <dgm:cxn modelId="{20C8E8D9-4A30-481F-84FC-EC749334FA3A}" type="presOf" srcId="{F4CB5EA3-F477-4666-AD3D-6CC16761B526}" destId="{6A849C27-390A-4C2B-AB8C-B1C81439B6F3}" srcOrd="0" destOrd="0" presId="urn:microsoft.com/office/officeart/2008/layout/VerticalCurvedList"/>
    <dgm:cxn modelId="{F5C9F6DA-1391-4F05-A6BF-3E2234D3C6E0}" type="presOf" srcId="{2586C07C-A730-425B-854C-68DAA90139C6}" destId="{0FAB66A7-F6AB-4DB5-A268-33C74F98DCED}" srcOrd="0" destOrd="0" presId="urn:microsoft.com/office/officeart/2008/layout/VerticalCurvedList"/>
    <dgm:cxn modelId="{90913548-F0B8-44A0-8FD4-2A2D30EF114A}" type="presParOf" srcId="{0FAB66A7-F6AB-4DB5-A268-33C74F98DCED}" destId="{3BF1D15A-C29E-4515-82DB-9005BB6761E4}" srcOrd="0" destOrd="0" presId="urn:microsoft.com/office/officeart/2008/layout/VerticalCurvedList"/>
    <dgm:cxn modelId="{6A013739-043E-469F-9FBA-4EF86FE74F6D}" type="presParOf" srcId="{3BF1D15A-C29E-4515-82DB-9005BB6761E4}" destId="{9CF81A13-2FF4-45F4-84A1-A404BB448C9D}" srcOrd="0" destOrd="0" presId="urn:microsoft.com/office/officeart/2008/layout/VerticalCurvedList"/>
    <dgm:cxn modelId="{9BB8F74D-0AB6-44A2-96DF-BE89C531C350}" type="presParOf" srcId="{9CF81A13-2FF4-45F4-84A1-A404BB448C9D}" destId="{DD90A963-A6B0-4A3A-B7A2-B2A165965CA2}" srcOrd="0" destOrd="0" presId="urn:microsoft.com/office/officeart/2008/layout/VerticalCurvedList"/>
    <dgm:cxn modelId="{982A88D3-B936-4473-97A4-AC4532F83002}" type="presParOf" srcId="{9CF81A13-2FF4-45F4-84A1-A404BB448C9D}" destId="{B318008B-9A23-4818-BFD9-2C620522E5DC}" srcOrd="1" destOrd="0" presId="urn:microsoft.com/office/officeart/2008/layout/VerticalCurvedList"/>
    <dgm:cxn modelId="{5CCF37F8-2095-491A-AC5A-DB48AD51206E}" type="presParOf" srcId="{9CF81A13-2FF4-45F4-84A1-A404BB448C9D}" destId="{293AD44A-A9D5-4EF6-8059-896B29461AC3}" srcOrd="2" destOrd="0" presId="urn:microsoft.com/office/officeart/2008/layout/VerticalCurvedList"/>
    <dgm:cxn modelId="{39534533-0D45-4144-AF57-C1C6DD10A57D}" type="presParOf" srcId="{9CF81A13-2FF4-45F4-84A1-A404BB448C9D}" destId="{D1753DDA-5985-459F-A964-8A0B3ED8AF4D}" srcOrd="3" destOrd="0" presId="urn:microsoft.com/office/officeart/2008/layout/VerticalCurvedList"/>
    <dgm:cxn modelId="{FF9FB164-BD55-4684-9C24-2C516C9C4A84}" type="presParOf" srcId="{3BF1D15A-C29E-4515-82DB-9005BB6761E4}" destId="{FE953891-A6B7-41EA-8D8D-D51177E9EC21}" srcOrd="1" destOrd="0" presId="urn:microsoft.com/office/officeart/2008/layout/VerticalCurvedList"/>
    <dgm:cxn modelId="{F55495FC-4303-4D5D-8BDB-FA74348AF7A6}" type="presParOf" srcId="{3BF1D15A-C29E-4515-82DB-9005BB6761E4}" destId="{FB611370-80B7-4E73-88A6-97B918068B11}" srcOrd="2" destOrd="0" presId="urn:microsoft.com/office/officeart/2008/layout/VerticalCurvedList"/>
    <dgm:cxn modelId="{0CDEABF7-4830-4C22-9037-8B3C6FB4B6EE}" type="presParOf" srcId="{FB611370-80B7-4E73-88A6-97B918068B11}" destId="{72DBADF0-B5BB-457B-8A41-9BDBD2BACDC7}" srcOrd="0" destOrd="0" presId="urn:microsoft.com/office/officeart/2008/layout/VerticalCurvedList"/>
    <dgm:cxn modelId="{DCC709D5-3BC8-47B4-99C7-427D8BFBEA1E}" type="presParOf" srcId="{3BF1D15A-C29E-4515-82DB-9005BB6761E4}" destId="{8EAB12BE-F7C5-4EF7-B8AF-40235207BFD8}" srcOrd="3" destOrd="0" presId="urn:microsoft.com/office/officeart/2008/layout/VerticalCurvedList"/>
    <dgm:cxn modelId="{D6AB154E-8C27-42B4-B9F9-F74D34D5371E}" type="presParOf" srcId="{3BF1D15A-C29E-4515-82DB-9005BB6761E4}" destId="{8E84FFC4-B2B1-4833-9E97-44EDA85FBF4E}" srcOrd="4" destOrd="0" presId="urn:microsoft.com/office/officeart/2008/layout/VerticalCurvedList"/>
    <dgm:cxn modelId="{FE7A8FB1-8597-4BAA-89F5-1FC71C3BC3A7}" type="presParOf" srcId="{8E84FFC4-B2B1-4833-9E97-44EDA85FBF4E}" destId="{368A0DC3-6D26-4425-8C10-B39A8BB7ECD7}" srcOrd="0" destOrd="0" presId="urn:microsoft.com/office/officeart/2008/layout/VerticalCurvedList"/>
    <dgm:cxn modelId="{D717876E-84EB-4D65-AF81-EF6199CD2340}" type="presParOf" srcId="{3BF1D15A-C29E-4515-82DB-9005BB6761E4}" destId="{51A2DF02-54D4-458A-8180-E81032F4D4ED}" srcOrd="5" destOrd="0" presId="urn:microsoft.com/office/officeart/2008/layout/VerticalCurvedList"/>
    <dgm:cxn modelId="{1696AF21-9BB8-42C1-BA92-7B7FA2CE2B4B}" type="presParOf" srcId="{3BF1D15A-C29E-4515-82DB-9005BB6761E4}" destId="{15BB305D-DCC7-47D5-9FE1-C70F602C6F1E}" srcOrd="6" destOrd="0" presId="urn:microsoft.com/office/officeart/2008/layout/VerticalCurvedList"/>
    <dgm:cxn modelId="{08105998-4FCB-4C88-ABAB-D57AC531E5CB}" type="presParOf" srcId="{15BB305D-DCC7-47D5-9FE1-C70F602C6F1E}" destId="{463F8C76-457A-4164-9165-5639DF82C13D}" srcOrd="0" destOrd="0" presId="urn:microsoft.com/office/officeart/2008/layout/VerticalCurvedList"/>
    <dgm:cxn modelId="{B902B13D-C268-4346-A2C5-18ED4D1C8D2C}" type="presParOf" srcId="{3BF1D15A-C29E-4515-82DB-9005BB6761E4}" destId="{6A849C27-390A-4C2B-AB8C-B1C81439B6F3}" srcOrd="7" destOrd="0" presId="urn:microsoft.com/office/officeart/2008/layout/VerticalCurvedList"/>
    <dgm:cxn modelId="{EBB009D2-C6CC-45C2-A5CF-868F7FD5970C}" type="presParOf" srcId="{3BF1D15A-C29E-4515-82DB-9005BB6761E4}" destId="{83950C2B-15D7-4FAC-B456-E06064BCEB97}" srcOrd="8" destOrd="0" presId="urn:microsoft.com/office/officeart/2008/layout/VerticalCurvedList"/>
    <dgm:cxn modelId="{6ABE0183-32F5-42CC-A09C-2ECF3FB49E05}" type="presParOf" srcId="{83950C2B-15D7-4FAC-B456-E06064BCEB97}" destId="{8DA1C146-5F56-4E9E-9FEB-C9CA3C18902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A12660-7475-4C53-BD3E-81424555739F}">
      <dsp:nvSpPr>
        <dsp:cNvPr id="0" name=""/>
        <dsp:cNvSpPr/>
      </dsp:nvSpPr>
      <dsp:spPr>
        <a:xfrm>
          <a:off x="-3970479" y="-609565"/>
          <a:ext cx="4731719" cy="4731719"/>
        </a:xfrm>
        <a:prstGeom prst="blockArc">
          <a:avLst>
            <a:gd name="adj1" fmla="val 18900000"/>
            <a:gd name="adj2" fmla="val 2700000"/>
            <a:gd name="adj3" fmla="val 45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D13987-2253-4F4B-A7EC-C118798024EE}">
      <dsp:nvSpPr>
        <dsp:cNvPr id="0" name=""/>
        <dsp:cNvSpPr/>
      </dsp:nvSpPr>
      <dsp:spPr>
        <a:xfrm>
          <a:off x="398918" y="270047"/>
          <a:ext cx="7482680" cy="54037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892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Contributes to fulfilling the basic living (clothing) requirements of human life;</a:t>
          </a:r>
          <a:endParaRPr lang="pt-PT" sz="1400" kern="1200" dirty="0"/>
        </a:p>
      </dsp:txBody>
      <dsp:txXfrm>
        <a:off x="398918" y="270047"/>
        <a:ext cx="7482680" cy="540376"/>
      </dsp:txXfrm>
    </dsp:sp>
    <dsp:sp modelId="{6856944C-E116-4C14-AB93-C58D247C14E3}">
      <dsp:nvSpPr>
        <dsp:cNvPr id="0" name=""/>
        <dsp:cNvSpPr/>
      </dsp:nvSpPr>
      <dsp:spPr>
        <a:xfrm>
          <a:off x="61183" y="202500"/>
          <a:ext cx="675470" cy="675470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50000" r="-50000"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1B09FBF-E395-4933-BB09-FA464F508571}">
      <dsp:nvSpPr>
        <dsp:cNvPr id="0" name=""/>
        <dsp:cNvSpPr/>
      </dsp:nvSpPr>
      <dsp:spPr>
        <a:xfrm>
          <a:off x="708729" y="1080753"/>
          <a:ext cx="7172870" cy="54037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892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The wastewater discharged from textile dyeing industry contains a total of 72 </a:t>
          </a:r>
          <a:r>
            <a:rPr lang="en-US" sz="1400" kern="1200"/>
            <a:t>toxic chemicals, </a:t>
          </a:r>
          <a:r>
            <a:rPr lang="en-US" sz="1400" kern="1200" dirty="0"/>
            <a:t>out of which 30 chemicals cannot be removed by waste treatment processes;</a:t>
          </a:r>
          <a:endParaRPr lang="pt-PT" sz="1400" kern="1200" dirty="0"/>
        </a:p>
      </dsp:txBody>
      <dsp:txXfrm>
        <a:off x="708729" y="1080753"/>
        <a:ext cx="7172870" cy="540376"/>
      </dsp:txXfrm>
    </dsp:sp>
    <dsp:sp modelId="{5B88C598-660E-4BF9-810A-D2D639D51BD9}">
      <dsp:nvSpPr>
        <dsp:cNvPr id="0" name=""/>
        <dsp:cNvSpPr/>
      </dsp:nvSpPr>
      <dsp:spPr>
        <a:xfrm>
          <a:off x="370993" y="1013206"/>
          <a:ext cx="675470" cy="675470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50000" r="-50000"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41D02A7-CFAE-4CC0-A00B-5F0D6F5DF030}">
      <dsp:nvSpPr>
        <dsp:cNvPr id="0" name=""/>
        <dsp:cNvSpPr/>
      </dsp:nvSpPr>
      <dsp:spPr>
        <a:xfrm>
          <a:off x="708729" y="1891458"/>
          <a:ext cx="7172870" cy="54037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892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Formation of many types of cancers of different organs such </a:t>
          </a:r>
          <a:r>
            <a:rPr lang="en-US" sz="1400" kern="1200"/>
            <a:t>as bladder, spleen, </a:t>
          </a:r>
          <a:r>
            <a:rPr lang="en-US" sz="1400" kern="1200" dirty="0"/>
            <a:t>liver and normal aberrations in model organisms and chromosomal deformities in mammalian cells;</a:t>
          </a:r>
          <a:endParaRPr lang="pt-PT" sz="1400" kern="1200" dirty="0"/>
        </a:p>
      </dsp:txBody>
      <dsp:txXfrm>
        <a:off x="708729" y="1891458"/>
        <a:ext cx="7172870" cy="540376"/>
      </dsp:txXfrm>
    </dsp:sp>
    <dsp:sp modelId="{10E00843-26BA-4E34-9CCC-1C77315057FD}">
      <dsp:nvSpPr>
        <dsp:cNvPr id="0" name=""/>
        <dsp:cNvSpPr/>
      </dsp:nvSpPr>
      <dsp:spPr>
        <a:xfrm>
          <a:off x="370993" y="1823911"/>
          <a:ext cx="675470" cy="675470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EAFD3E7-0931-4E25-ADF0-C0D1D3B7B45E}">
      <dsp:nvSpPr>
        <dsp:cNvPr id="0" name=""/>
        <dsp:cNvSpPr/>
      </dsp:nvSpPr>
      <dsp:spPr>
        <a:xfrm>
          <a:off x="398918" y="2702164"/>
          <a:ext cx="7482680" cy="54037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892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400" kern="1200" dirty="0" err="1"/>
            <a:t>Textille</a:t>
          </a:r>
          <a:r>
            <a:rPr lang="pt-PT" sz="1400" kern="1200" dirty="0"/>
            <a:t> </a:t>
          </a:r>
          <a:r>
            <a:rPr lang="pt-PT" sz="1400" kern="1200" dirty="0" err="1"/>
            <a:t>dyes</a:t>
          </a:r>
          <a:r>
            <a:rPr lang="pt-PT" sz="1400" kern="1200" dirty="0"/>
            <a:t> are </a:t>
          </a:r>
          <a:r>
            <a:rPr lang="pt-PT" sz="1400" kern="1200" dirty="0" err="1"/>
            <a:t>characterized</a:t>
          </a:r>
          <a:r>
            <a:rPr lang="pt-PT" sz="1400" kern="1200" dirty="0"/>
            <a:t> </a:t>
          </a:r>
          <a:r>
            <a:rPr lang="pt-PT" sz="1400" kern="1200" dirty="0" err="1"/>
            <a:t>by</a:t>
          </a:r>
          <a:r>
            <a:rPr lang="pt-PT" sz="1400" kern="1200" dirty="0"/>
            <a:t> </a:t>
          </a:r>
          <a:r>
            <a:rPr lang="pt-PT" sz="1400" kern="1200" dirty="0" err="1"/>
            <a:t>high</a:t>
          </a:r>
          <a:r>
            <a:rPr lang="pt-PT" sz="1400" kern="1200" dirty="0"/>
            <a:t> </a:t>
          </a:r>
          <a:r>
            <a:rPr lang="pt-PT" sz="1400" kern="1200"/>
            <a:t>color density, </a:t>
          </a:r>
          <a:r>
            <a:rPr lang="pt-PT" sz="1400" kern="1200" dirty="0" err="1"/>
            <a:t>high</a:t>
          </a:r>
          <a:r>
            <a:rPr lang="pt-PT" sz="1400" kern="1200" dirty="0"/>
            <a:t> </a:t>
          </a:r>
          <a:r>
            <a:rPr lang="pt-PT" sz="1400" kern="1200" dirty="0" err="1"/>
            <a:t>concentration</a:t>
          </a:r>
          <a:r>
            <a:rPr lang="pt-PT" sz="1400" kern="1200" dirty="0"/>
            <a:t> </a:t>
          </a:r>
          <a:r>
            <a:rPr lang="pt-PT" sz="1400" kern="1200" dirty="0" err="1"/>
            <a:t>of</a:t>
          </a:r>
          <a:r>
            <a:rPr lang="pt-PT" sz="1400" kern="1200" dirty="0"/>
            <a:t> recalcitrante </a:t>
          </a:r>
          <a:r>
            <a:rPr lang="pt-PT" sz="1400" kern="1200" dirty="0" err="1"/>
            <a:t>organics</a:t>
          </a:r>
          <a:r>
            <a:rPr lang="pt-PT" sz="1400" kern="1200" dirty="0"/>
            <a:t> </a:t>
          </a:r>
          <a:r>
            <a:rPr lang="pt-PT" sz="1400" kern="1200" dirty="0" err="1"/>
            <a:t>and</a:t>
          </a:r>
          <a:r>
            <a:rPr lang="pt-PT" sz="1400" kern="1200" dirty="0"/>
            <a:t> pH </a:t>
          </a:r>
          <a:r>
            <a:rPr lang="pt-PT" sz="1400" kern="1200" dirty="0" err="1"/>
            <a:t>and</a:t>
          </a:r>
          <a:r>
            <a:rPr lang="pt-PT" sz="1400" kern="1200" dirty="0"/>
            <a:t> </a:t>
          </a:r>
          <a:r>
            <a:rPr lang="pt-PT" sz="1400" kern="1200" dirty="0" err="1"/>
            <a:t>high</a:t>
          </a:r>
          <a:r>
            <a:rPr lang="pt-PT" sz="1400" kern="1200" dirty="0"/>
            <a:t> </a:t>
          </a:r>
          <a:r>
            <a:rPr lang="pt-PT" sz="1400" kern="1200" dirty="0" err="1"/>
            <a:t>turbidity</a:t>
          </a:r>
          <a:r>
            <a:rPr lang="pt-PT" sz="1400" kern="1200" dirty="0"/>
            <a:t>. </a:t>
          </a:r>
        </a:p>
      </dsp:txBody>
      <dsp:txXfrm>
        <a:off x="398918" y="2702164"/>
        <a:ext cx="7482680" cy="540376"/>
      </dsp:txXfrm>
    </dsp:sp>
    <dsp:sp modelId="{91F8A1EC-37B8-48ED-A4B2-C9B168216B44}">
      <dsp:nvSpPr>
        <dsp:cNvPr id="0" name=""/>
        <dsp:cNvSpPr/>
      </dsp:nvSpPr>
      <dsp:spPr>
        <a:xfrm>
          <a:off x="61183" y="2634617"/>
          <a:ext cx="675470" cy="675470"/>
        </a:xfrm>
        <a:prstGeom prst="ellipse">
          <a:avLst/>
        </a:prstGeom>
        <a:blipFill rotWithShape="0">
          <a:blip xmlns:r="http://schemas.openxmlformats.org/officeDocument/2006/relationships" r:embed="rId4"/>
          <a:srcRect/>
          <a:stretch>
            <a:fillRect l="-25000" r="-25000"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CC8533-F2E8-4DCE-90CC-6E695DB41943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E67DCB-E590-4DFC-A7EA-5E3915601D30}">
      <dsp:nvSpPr>
        <dsp:cNvPr id="0" name=""/>
        <dsp:cNvSpPr/>
      </dsp:nvSpPr>
      <dsp:spPr>
        <a:xfrm>
          <a:off x="752110" y="541866"/>
          <a:ext cx="10746580" cy="108373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0213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(1) The plant-based coagulants are carbon-based materials with porous structures that can adsorb the contaminants</a:t>
          </a:r>
          <a:endParaRPr lang="pt-PT" sz="2800" kern="1200" dirty="0"/>
        </a:p>
      </dsp:txBody>
      <dsp:txXfrm>
        <a:off x="752110" y="541866"/>
        <a:ext cx="10746580" cy="1083733"/>
      </dsp:txXfrm>
    </dsp:sp>
    <dsp:sp modelId="{F698C362-8615-4064-8860-4296FA6AD410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25000" r="-25000"/>
          </a:stretch>
        </a:blip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1B4F71C-4C1E-4609-B496-D08A9563F051}">
      <dsp:nvSpPr>
        <dsp:cNvPr id="0" name=""/>
        <dsp:cNvSpPr/>
      </dsp:nvSpPr>
      <dsp:spPr>
        <a:xfrm>
          <a:off x="1146048" y="2167466"/>
          <a:ext cx="10352643" cy="1083733"/>
        </a:xfrm>
        <a:prstGeom prst="rect">
          <a:avLst/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0213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(2) Under the best operational conditions, the plant-based coagulants achieve a high removal of MB from aqueous solution</a:t>
          </a:r>
          <a:endParaRPr lang="pt-PT" sz="2800" kern="1200" dirty="0"/>
        </a:p>
      </dsp:txBody>
      <dsp:txXfrm>
        <a:off x="1146048" y="2167466"/>
        <a:ext cx="10352643" cy="1083733"/>
      </dsp:txXfrm>
    </dsp:sp>
    <dsp:sp modelId="{5EEA46BD-BBB1-4B0A-821B-3307247A2B3D}">
      <dsp:nvSpPr>
        <dsp:cNvPr id="0" name=""/>
        <dsp:cNvSpPr/>
      </dsp:nvSpPr>
      <dsp:spPr>
        <a:xfrm>
          <a:off x="468714" y="2032000"/>
          <a:ext cx="1354666" cy="1354666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/>
          </a:stretch>
        </a:blipFill>
        <a:ln w="635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3C6E87C-7969-4C0E-8102-6838E6E0553C}">
      <dsp:nvSpPr>
        <dsp:cNvPr id="0" name=""/>
        <dsp:cNvSpPr/>
      </dsp:nvSpPr>
      <dsp:spPr>
        <a:xfrm>
          <a:off x="752110" y="3793066"/>
          <a:ext cx="10746580" cy="1083733"/>
        </a:xfrm>
        <a:prstGeom prst="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0213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(3) The addition of bentonite significantly increase the efficiency of the CFD process</a:t>
          </a:r>
          <a:endParaRPr lang="pt-PT" sz="2800" kern="1200" dirty="0"/>
        </a:p>
      </dsp:txBody>
      <dsp:txXfrm>
        <a:off x="752110" y="3793066"/>
        <a:ext cx="10746580" cy="1083733"/>
      </dsp:txXfrm>
    </dsp:sp>
    <dsp:sp modelId="{D9E05613-8A5D-4ED6-B55F-D282BF08A20E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  <a:ln w="635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CFCB72-CCB3-4F3D-A0A7-3491A8DE6325}">
      <dsp:nvSpPr>
        <dsp:cNvPr id="0" name=""/>
        <dsp:cNvSpPr/>
      </dsp:nvSpPr>
      <dsp:spPr>
        <a:xfrm>
          <a:off x="1725952" y="1300144"/>
          <a:ext cx="988486" cy="98848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noProof="0" dirty="0">
              <a:solidFill>
                <a:schemeClr val="tx1"/>
              </a:solidFill>
            </a:rPr>
            <a:t>Chemical classification</a:t>
          </a:r>
        </a:p>
      </dsp:txBody>
      <dsp:txXfrm>
        <a:off x="1870712" y="1444904"/>
        <a:ext cx="698966" cy="698966"/>
      </dsp:txXfrm>
    </dsp:sp>
    <dsp:sp modelId="{C9D461C6-5401-498F-8104-54969740750E}">
      <dsp:nvSpPr>
        <dsp:cNvPr id="0" name=""/>
        <dsp:cNvSpPr/>
      </dsp:nvSpPr>
      <dsp:spPr>
        <a:xfrm rot="16200000">
          <a:off x="2071194" y="1131107"/>
          <a:ext cx="298002" cy="40070"/>
        </a:xfrm>
        <a:custGeom>
          <a:avLst/>
          <a:gdLst/>
          <a:ahLst/>
          <a:cxnLst/>
          <a:rect l="0" t="0" r="0" b="0"/>
          <a:pathLst>
            <a:path>
              <a:moveTo>
                <a:pt x="0" y="20035"/>
              </a:moveTo>
              <a:lnTo>
                <a:pt x="298002" y="2003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noProof="0" dirty="0">
            <a:solidFill>
              <a:schemeClr val="tx1"/>
            </a:solidFill>
          </a:endParaRPr>
        </a:p>
      </dsp:txBody>
      <dsp:txXfrm>
        <a:off x="2212745" y="1143693"/>
        <a:ext cx="14900" cy="14900"/>
      </dsp:txXfrm>
    </dsp:sp>
    <dsp:sp modelId="{40342AD2-DEFE-44CA-AD99-EEE4B28CDBD3}">
      <dsp:nvSpPr>
        <dsp:cNvPr id="0" name=""/>
        <dsp:cNvSpPr/>
      </dsp:nvSpPr>
      <dsp:spPr>
        <a:xfrm>
          <a:off x="1725952" y="13655"/>
          <a:ext cx="988486" cy="988486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noProof="0" dirty="0">
              <a:solidFill>
                <a:schemeClr val="tx1"/>
              </a:solidFill>
            </a:rPr>
            <a:t>Azo</a:t>
          </a:r>
        </a:p>
      </dsp:txBody>
      <dsp:txXfrm>
        <a:off x="1870712" y="158415"/>
        <a:ext cx="698966" cy="698966"/>
      </dsp:txXfrm>
    </dsp:sp>
    <dsp:sp modelId="{EDA682AB-35E3-4B75-B28B-0F5483585431}">
      <dsp:nvSpPr>
        <dsp:cNvPr id="0" name=""/>
        <dsp:cNvSpPr/>
      </dsp:nvSpPr>
      <dsp:spPr>
        <a:xfrm rot="19800000">
          <a:off x="2628260" y="1452730"/>
          <a:ext cx="298002" cy="40070"/>
        </a:xfrm>
        <a:custGeom>
          <a:avLst/>
          <a:gdLst/>
          <a:ahLst/>
          <a:cxnLst/>
          <a:rect l="0" t="0" r="0" b="0"/>
          <a:pathLst>
            <a:path>
              <a:moveTo>
                <a:pt x="0" y="20035"/>
              </a:moveTo>
              <a:lnTo>
                <a:pt x="298002" y="2003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noProof="0" dirty="0">
            <a:solidFill>
              <a:schemeClr val="tx1"/>
            </a:solidFill>
          </a:endParaRPr>
        </a:p>
      </dsp:txBody>
      <dsp:txXfrm>
        <a:off x="2769811" y="1465315"/>
        <a:ext cx="14900" cy="14900"/>
      </dsp:txXfrm>
    </dsp:sp>
    <dsp:sp modelId="{70384785-ABCD-4A0B-80F2-D1CEF47D52CB}">
      <dsp:nvSpPr>
        <dsp:cNvPr id="0" name=""/>
        <dsp:cNvSpPr/>
      </dsp:nvSpPr>
      <dsp:spPr>
        <a:xfrm>
          <a:off x="2840084" y="656899"/>
          <a:ext cx="988486" cy="988486"/>
        </a:xfrm>
        <a:prstGeom prst="ellipse">
          <a:avLst/>
        </a:prstGeom>
        <a:gradFill rotWithShape="0">
          <a:gsLst>
            <a:gs pos="0">
              <a:schemeClr val="accent4">
                <a:hueOff val="1960178"/>
                <a:satOff val="-8155"/>
                <a:lumOff val="1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960178"/>
                <a:satOff val="-8155"/>
                <a:lumOff val="1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960178"/>
                <a:satOff val="-8155"/>
                <a:lumOff val="1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noProof="0" dirty="0">
              <a:solidFill>
                <a:schemeClr val="tx1"/>
              </a:solidFill>
            </a:rPr>
            <a:t>Anthraquinone</a:t>
          </a:r>
        </a:p>
      </dsp:txBody>
      <dsp:txXfrm>
        <a:off x="2984844" y="801659"/>
        <a:ext cx="698966" cy="698966"/>
      </dsp:txXfrm>
    </dsp:sp>
    <dsp:sp modelId="{4235B541-56AB-440C-AD58-F45A3B44836A}">
      <dsp:nvSpPr>
        <dsp:cNvPr id="0" name=""/>
        <dsp:cNvSpPr/>
      </dsp:nvSpPr>
      <dsp:spPr>
        <a:xfrm rot="1800000">
          <a:off x="2628260" y="2095974"/>
          <a:ext cx="298002" cy="40070"/>
        </a:xfrm>
        <a:custGeom>
          <a:avLst/>
          <a:gdLst/>
          <a:ahLst/>
          <a:cxnLst/>
          <a:rect l="0" t="0" r="0" b="0"/>
          <a:pathLst>
            <a:path>
              <a:moveTo>
                <a:pt x="0" y="20035"/>
              </a:moveTo>
              <a:lnTo>
                <a:pt x="298002" y="2003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noProof="0" dirty="0">
            <a:solidFill>
              <a:schemeClr val="tx1"/>
            </a:solidFill>
          </a:endParaRPr>
        </a:p>
      </dsp:txBody>
      <dsp:txXfrm>
        <a:off x="2769811" y="2108559"/>
        <a:ext cx="14900" cy="14900"/>
      </dsp:txXfrm>
    </dsp:sp>
    <dsp:sp modelId="{05C76CFA-4A17-4859-A96E-BABE678B94AD}">
      <dsp:nvSpPr>
        <dsp:cNvPr id="0" name=""/>
        <dsp:cNvSpPr/>
      </dsp:nvSpPr>
      <dsp:spPr>
        <a:xfrm>
          <a:off x="2840084" y="1943388"/>
          <a:ext cx="988486" cy="988486"/>
        </a:xfrm>
        <a:prstGeom prst="ellipse">
          <a:avLst/>
        </a:prstGeom>
        <a:gradFill rotWithShape="0">
          <a:gsLst>
            <a:gs pos="0">
              <a:schemeClr val="accent4">
                <a:hueOff val="3920356"/>
                <a:satOff val="-16311"/>
                <a:lumOff val="3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920356"/>
                <a:satOff val="-16311"/>
                <a:lumOff val="3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920356"/>
                <a:satOff val="-16311"/>
                <a:lumOff val="3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noProof="0" dirty="0">
              <a:solidFill>
                <a:schemeClr val="tx1"/>
              </a:solidFill>
            </a:rPr>
            <a:t>Indigo</a:t>
          </a:r>
        </a:p>
      </dsp:txBody>
      <dsp:txXfrm>
        <a:off x="2984844" y="2088148"/>
        <a:ext cx="698966" cy="698966"/>
      </dsp:txXfrm>
    </dsp:sp>
    <dsp:sp modelId="{E55A0A7F-0199-42F7-9249-D29A20CD6194}">
      <dsp:nvSpPr>
        <dsp:cNvPr id="0" name=""/>
        <dsp:cNvSpPr/>
      </dsp:nvSpPr>
      <dsp:spPr>
        <a:xfrm rot="5400000">
          <a:off x="2071194" y="2417596"/>
          <a:ext cx="298002" cy="40070"/>
        </a:xfrm>
        <a:custGeom>
          <a:avLst/>
          <a:gdLst/>
          <a:ahLst/>
          <a:cxnLst/>
          <a:rect l="0" t="0" r="0" b="0"/>
          <a:pathLst>
            <a:path>
              <a:moveTo>
                <a:pt x="0" y="20035"/>
              </a:moveTo>
              <a:lnTo>
                <a:pt x="298002" y="2003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noProof="0" dirty="0">
            <a:solidFill>
              <a:schemeClr val="tx1"/>
            </a:solidFill>
          </a:endParaRPr>
        </a:p>
      </dsp:txBody>
      <dsp:txXfrm>
        <a:off x="2212745" y="2430181"/>
        <a:ext cx="14900" cy="14900"/>
      </dsp:txXfrm>
    </dsp:sp>
    <dsp:sp modelId="{B0740EB4-F6A3-4065-8692-DAC143D25CF2}">
      <dsp:nvSpPr>
        <dsp:cNvPr id="0" name=""/>
        <dsp:cNvSpPr/>
      </dsp:nvSpPr>
      <dsp:spPr>
        <a:xfrm>
          <a:off x="1725952" y="2586633"/>
          <a:ext cx="988486" cy="988486"/>
        </a:xfrm>
        <a:prstGeom prst="ellipse">
          <a:avLst/>
        </a:prstGeom>
        <a:gradFill rotWithShape="0">
          <a:gsLst>
            <a:gs pos="0">
              <a:schemeClr val="accent4">
                <a:hueOff val="5880535"/>
                <a:satOff val="-24466"/>
                <a:lumOff val="5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880535"/>
                <a:satOff val="-24466"/>
                <a:lumOff val="5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880535"/>
                <a:satOff val="-24466"/>
                <a:lumOff val="5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noProof="0" dirty="0">
              <a:solidFill>
                <a:schemeClr val="tx1"/>
              </a:solidFill>
            </a:rPr>
            <a:t>Xanthene</a:t>
          </a:r>
        </a:p>
      </dsp:txBody>
      <dsp:txXfrm>
        <a:off x="1870712" y="2731393"/>
        <a:ext cx="698966" cy="698966"/>
      </dsp:txXfrm>
    </dsp:sp>
    <dsp:sp modelId="{9DAFC553-DE76-47BB-8836-4D06598B0EFB}">
      <dsp:nvSpPr>
        <dsp:cNvPr id="0" name=""/>
        <dsp:cNvSpPr/>
      </dsp:nvSpPr>
      <dsp:spPr>
        <a:xfrm rot="9000000">
          <a:off x="1514128" y="2095974"/>
          <a:ext cx="298002" cy="40070"/>
        </a:xfrm>
        <a:custGeom>
          <a:avLst/>
          <a:gdLst/>
          <a:ahLst/>
          <a:cxnLst/>
          <a:rect l="0" t="0" r="0" b="0"/>
          <a:pathLst>
            <a:path>
              <a:moveTo>
                <a:pt x="0" y="20035"/>
              </a:moveTo>
              <a:lnTo>
                <a:pt x="298002" y="2003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noProof="0" dirty="0">
            <a:solidFill>
              <a:schemeClr val="tx1"/>
            </a:solidFill>
          </a:endParaRPr>
        </a:p>
      </dsp:txBody>
      <dsp:txXfrm rot="10800000">
        <a:off x="1655679" y="2108559"/>
        <a:ext cx="14900" cy="14900"/>
      </dsp:txXfrm>
    </dsp:sp>
    <dsp:sp modelId="{5F9BE88E-EC8E-465C-A032-DC36BD007D16}">
      <dsp:nvSpPr>
        <dsp:cNvPr id="0" name=""/>
        <dsp:cNvSpPr/>
      </dsp:nvSpPr>
      <dsp:spPr>
        <a:xfrm>
          <a:off x="611820" y="1943388"/>
          <a:ext cx="988486" cy="988486"/>
        </a:xfrm>
        <a:prstGeom prst="ellipse">
          <a:avLst/>
        </a:prstGeom>
        <a:gradFill rotWithShape="0">
          <a:gsLst>
            <a:gs pos="0">
              <a:schemeClr val="accent4">
                <a:hueOff val="7840713"/>
                <a:satOff val="-32622"/>
                <a:lumOff val="768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7840713"/>
                <a:satOff val="-32622"/>
                <a:lumOff val="768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7840713"/>
                <a:satOff val="-32622"/>
                <a:lumOff val="768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noProof="0" dirty="0">
              <a:solidFill>
                <a:schemeClr val="tx1"/>
              </a:solidFill>
            </a:rPr>
            <a:t>Phthalocyanine</a:t>
          </a:r>
        </a:p>
      </dsp:txBody>
      <dsp:txXfrm>
        <a:off x="756580" y="2088148"/>
        <a:ext cx="698966" cy="698966"/>
      </dsp:txXfrm>
    </dsp:sp>
    <dsp:sp modelId="{CA9380CA-22EF-4A84-8EF6-A89E33E7F627}">
      <dsp:nvSpPr>
        <dsp:cNvPr id="0" name=""/>
        <dsp:cNvSpPr/>
      </dsp:nvSpPr>
      <dsp:spPr>
        <a:xfrm rot="12600000">
          <a:off x="1514128" y="1452730"/>
          <a:ext cx="298002" cy="40070"/>
        </a:xfrm>
        <a:custGeom>
          <a:avLst/>
          <a:gdLst/>
          <a:ahLst/>
          <a:cxnLst/>
          <a:rect l="0" t="0" r="0" b="0"/>
          <a:pathLst>
            <a:path>
              <a:moveTo>
                <a:pt x="0" y="20035"/>
              </a:moveTo>
              <a:lnTo>
                <a:pt x="298002" y="2003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noProof="0" dirty="0">
            <a:solidFill>
              <a:schemeClr val="tx1"/>
            </a:solidFill>
          </a:endParaRPr>
        </a:p>
      </dsp:txBody>
      <dsp:txXfrm rot="10800000">
        <a:off x="1655679" y="1465315"/>
        <a:ext cx="14900" cy="14900"/>
      </dsp:txXfrm>
    </dsp:sp>
    <dsp:sp modelId="{1C5C7051-3E00-4766-8892-5B8843F04BF9}">
      <dsp:nvSpPr>
        <dsp:cNvPr id="0" name=""/>
        <dsp:cNvSpPr/>
      </dsp:nvSpPr>
      <dsp:spPr>
        <a:xfrm>
          <a:off x="611820" y="656899"/>
          <a:ext cx="988486" cy="988486"/>
        </a:xfrm>
        <a:prstGeom prst="ellipse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noProof="0" dirty="0">
              <a:solidFill>
                <a:schemeClr val="tx1"/>
              </a:solidFill>
            </a:rPr>
            <a:t>Nitrated</a:t>
          </a:r>
        </a:p>
      </dsp:txBody>
      <dsp:txXfrm>
        <a:off x="756580" y="801659"/>
        <a:ext cx="698966" cy="6989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CFCB72-CCB3-4F3D-A0A7-3491A8DE6325}">
      <dsp:nvSpPr>
        <dsp:cNvPr id="0" name=""/>
        <dsp:cNvSpPr/>
      </dsp:nvSpPr>
      <dsp:spPr>
        <a:xfrm>
          <a:off x="1689382" y="1395510"/>
          <a:ext cx="1061627" cy="106162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noProof="0" dirty="0">
              <a:solidFill>
                <a:schemeClr val="tx1"/>
              </a:solidFill>
            </a:rPr>
            <a:t>Water-soluble Dyes</a:t>
          </a:r>
        </a:p>
      </dsp:txBody>
      <dsp:txXfrm>
        <a:off x="1844854" y="1550982"/>
        <a:ext cx="750683" cy="750683"/>
      </dsp:txXfrm>
    </dsp:sp>
    <dsp:sp modelId="{C9D461C6-5401-498F-8104-54969740750E}">
      <dsp:nvSpPr>
        <dsp:cNvPr id="0" name=""/>
        <dsp:cNvSpPr/>
      </dsp:nvSpPr>
      <dsp:spPr>
        <a:xfrm rot="16200000">
          <a:off x="2060180" y="1213977"/>
          <a:ext cx="320030" cy="43035"/>
        </a:xfrm>
        <a:custGeom>
          <a:avLst/>
          <a:gdLst/>
          <a:ahLst/>
          <a:cxnLst/>
          <a:rect l="0" t="0" r="0" b="0"/>
          <a:pathLst>
            <a:path>
              <a:moveTo>
                <a:pt x="0" y="21517"/>
              </a:moveTo>
              <a:lnTo>
                <a:pt x="320030" y="2151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noProof="0" dirty="0">
            <a:solidFill>
              <a:schemeClr val="tx1"/>
            </a:solidFill>
          </a:endParaRPr>
        </a:p>
      </dsp:txBody>
      <dsp:txXfrm>
        <a:off x="2212195" y="1227494"/>
        <a:ext cx="16001" cy="16001"/>
      </dsp:txXfrm>
    </dsp:sp>
    <dsp:sp modelId="{40342AD2-DEFE-44CA-AD99-EEE4B28CDBD3}">
      <dsp:nvSpPr>
        <dsp:cNvPr id="0" name=""/>
        <dsp:cNvSpPr/>
      </dsp:nvSpPr>
      <dsp:spPr>
        <a:xfrm>
          <a:off x="1689382" y="13852"/>
          <a:ext cx="1061627" cy="1061627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noProof="0" dirty="0">
              <a:solidFill>
                <a:schemeClr val="tx1"/>
              </a:solidFill>
            </a:rPr>
            <a:t>Acid or anionic</a:t>
          </a:r>
        </a:p>
      </dsp:txBody>
      <dsp:txXfrm>
        <a:off x="1844854" y="169324"/>
        <a:ext cx="750683" cy="750683"/>
      </dsp:txXfrm>
    </dsp:sp>
    <dsp:sp modelId="{EDA682AB-35E3-4B75-B28B-0F5483585431}">
      <dsp:nvSpPr>
        <dsp:cNvPr id="0" name=""/>
        <dsp:cNvSpPr/>
      </dsp:nvSpPr>
      <dsp:spPr>
        <a:xfrm rot="20520000">
          <a:off x="2717198" y="1691328"/>
          <a:ext cx="320030" cy="43035"/>
        </a:xfrm>
        <a:custGeom>
          <a:avLst/>
          <a:gdLst/>
          <a:ahLst/>
          <a:cxnLst/>
          <a:rect l="0" t="0" r="0" b="0"/>
          <a:pathLst>
            <a:path>
              <a:moveTo>
                <a:pt x="0" y="21517"/>
              </a:moveTo>
              <a:lnTo>
                <a:pt x="320030" y="2151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noProof="0" dirty="0">
            <a:solidFill>
              <a:schemeClr val="tx1"/>
            </a:solidFill>
          </a:endParaRPr>
        </a:p>
      </dsp:txBody>
      <dsp:txXfrm>
        <a:off x="2869212" y="1704845"/>
        <a:ext cx="16001" cy="16001"/>
      </dsp:txXfrm>
    </dsp:sp>
    <dsp:sp modelId="{70384785-ABCD-4A0B-80F2-D1CEF47D52CB}">
      <dsp:nvSpPr>
        <dsp:cNvPr id="0" name=""/>
        <dsp:cNvSpPr/>
      </dsp:nvSpPr>
      <dsp:spPr>
        <a:xfrm>
          <a:off x="3003417" y="968554"/>
          <a:ext cx="1061627" cy="1061627"/>
        </a:xfrm>
        <a:prstGeom prst="ellipse">
          <a:avLst/>
        </a:prstGeom>
        <a:gradFill rotWithShape="0">
          <a:gsLst>
            <a:gs pos="0">
              <a:schemeClr val="accent4">
                <a:hueOff val="2450223"/>
                <a:satOff val="-10194"/>
                <a:lumOff val="24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450223"/>
                <a:satOff val="-10194"/>
                <a:lumOff val="24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450223"/>
                <a:satOff val="-10194"/>
                <a:lumOff val="24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noProof="0" dirty="0">
              <a:solidFill>
                <a:schemeClr val="tx1"/>
              </a:solidFill>
            </a:rPr>
            <a:t>Basic or cationic</a:t>
          </a:r>
        </a:p>
      </dsp:txBody>
      <dsp:txXfrm>
        <a:off x="3158889" y="1124026"/>
        <a:ext cx="750683" cy="750683"/>
      </dsp:txXfrm>
    </dsp:sp>
    <dsp:sp modelId="{4235B541-56AB-440C-AD58-F45A3B44836A}">
      <dsp:nvSpPr>
        <dsp:cNvPr id="0" name=""/>
        <dsp:cNvSpPr/>
      </dsp:nvSpPr>
      <dsp:spPr>
        <a:xfrm rot="3240000">
          <a:off x="2466239" y="2463698"/>
          <a:ext cx="320030" cy="43035"/>
        </a:xfrm>
        <a:custGeom>
          <a:avLst/>
          <a:gdLst/>
          <a:ahLst/>
          <a:cxnLst/>
          <a:rect l="0" t="0" r="0" b="0"/>
          <a:pathLst>
            <a:path>
              <a:moveTo>
                <a:pt x="0" y="21517"/>
              </a:moveTo>
              <a:lnTo>
                <a:pt x="320030" y="2151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noProof="0" dirty="0">
            <a:solidFill>
              <a:schemeClr val="tx1"/>
            </a:solidFill>
          </a:endParaRPr>
        </a:p>
      </dsp:txBody>
      <dsp:txXfrm>
        <a:off x="2618254" y="2477215"/>
        <a:ext cx="16001" cy="16001"/>
      </dsp:txXfrm>
    </dsp:sp>
    <dsp:sp modelId="{05C76CFA-4A17-4859-A96E-BABE678B94AD}">
      <dsp:nvSpPr>
        <dsp:cNvPr id="0" name=""/>
        <dsp:cNvSpPr/>
      </dsp:nvSpPr>
      <dsp:spPr>
        <a:xfrm>
          <a:off x="2501500" y="2513295"/>
          <a:ext cx="1061627" cy="1061627"/>
        </a:xfrm>
        <a:prstGeom prst="ellipse">
          <a:avLst/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noProof="0" dirty="0">
              <a:solidFill>
                <a:schemeClr val="tx1"/>
              </a:solidFill>
            </a:rPr>
            <a:t>Metalliferous</a:t>
          </a:r>
        </a:p>
      </dsp:txBody>
      <dsp:txXfrm>
        <a:off x="2656972" y="2668767"/>
        <a:ext cx="750683" cy="750683"/>
      </dsp:txXfrm>
    </dsp:sp>
    <dsp:sp modelId="{E55A0A7F-0199-42F7-9249-D29A20CD6194}">
      <dsp:nvSpPr>
        <dsp:cNvPr id="0" name=""/>
        <dsp:cNvSpPr/>
      </dsp:nvSpPr>
      <dsp:spPr>
        <a:xfrm rot="7560000">
          <a:off x="1654121" y="2463698"/>
          <a:ext cx="320030" cy="43035"/>
        </a:xfrm>
        <a:custGeom>
          <a:avLst/>
          <a:gdLst/>
          <a:ahLst/>
          <a:cxnLst/>
          <a:rect l="0" t="0" r="0" b="0"/>
          <a:pathLst>
            <a:path>
              <a:moveTo>
                <a:pt x="0" y="21517"/>
              </a:moveTo>
              <a:lnTo>
                <a:pt x="320030" y="2151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noProof="0" dirty="0">
            <a:solidFill>
              <a:schemeClr val="tx1"/>
            </a:solidFill>
          </a:endParaRPr>
        </a:p>
      </dsp:txBody>
      <dsp:txXfrm rot="10800000">
        <a:off x="1806136" y="2477215"/>
        <a:ext cx="16001" cy="16001"/>
      </dsp:txXfrm>
    </dsp:sp>
    <dsp:sp modelId="{B0740EB4-F6A3-4065-8692-DAC143D25CF2}">
      <dsp:nvSpPr>
        <dsp:cNvPr id="0" name=""/>
        <dsp:cNvSpPr/>
      </dsp:nvSpPr>
      <dsp:spPr>
        <a:xfrm>
          <a:off x="877263" y="2513295"/>
          <a:ext cx="1061627" cy="1061627"/>
        </a:xfrm>
        <a:prstGeom prst="ellipse">
          <a:avLst/>
        </a:prstGeom>
        <a:gradFill rotWithShape="0">
          <a:gsLst>
            <a:gs pos="0">
              <a:schemeClr val="accent4">
                <a:hueOff val="7350668"/>
                <a:satOff val="-30583"/>
                <a:lumOff val="72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7350668"/>
                <a:satOff val="-30583"/>
                <a:lumOff val="72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7350668"/>
                <a:satOff val="-30583"/>
                <a:lumOff val="72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noProof="0" dirty="0">
              <a:solidFill>
                <a:schemeClr val="tx1"/>
              </a:solidFill>
            </a:rPr>
            <a:t>Reactive</a:t>
          </a:r>
        </a:p>
      </dsp:txBody>
      <dsp:txXfrm>
        <a:off x="1032735" y="2668767"/>
        <a:ext cx="750683" cy="750683"/>
      </dsp:txXfrm>
    </dsp:sp>
    <dsp:sp modelId="{9DAFC553-DE76-47BB-8836-4D06598B0EFB}">
      <dsp:nvSpPr>
        <dsp:cNvPr id="0" name=""/>
        <dsp:cNvSpPr/>
      </dsp:nvSpPr>
      <dsp:spPr>
        <a:xfrm rot="11880000">
          <a:off x="1403163" y="1691328"/>
          <a:ext cx="320030" cy="43035"/>
        </a:xfrm>
        <a:custGeom>
          <a:avLst/>
          <a:gdLst/>
          <a:ahLst/>
          <a:cxnLst/>
          <a:rect l="0" t="0" r="0" b="0"/>
          <a:pathLst>
            <a:path>
              <a:moveTo>
                <a:pt x="0" y="21517"/>
              </a:moveTo>
              <a:lnTo>
                <a:pt x="320030" y="2151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noProof="0" dirty="0">
            <a:solidFill>
              <a:schemeClr val="tx1"/>
            </a:solidFill>
          </a:endParaRPr>
        </a:p>
      </dsp:txBody>
      <dsp:txXfrm rot="10800000">
        <a:off x="1555177" y="1704845"/>
        <a:ext cx="16001" cy="16001"/>
      </dsp:txXfrm>
    </dsp:sp>
    <dsp:sp modelId="{5F9BE88E-EC8E-465C-A032-DC36BD007D16}">
      <dsp:nvSpPr>
        <dsp:cNvPr id="0" name=""/>
        <dsp:cNvSpPr/>
      </dsp:nvSpPr>
      <dsp:spPr>
        <a:xfrm>
          <a:off x="375347" y="968554"/>
          <a:ext cx="1061627" cy="1061627"/>
        </a:xfrm>
        <a:prstGeom prst="ellipse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noProof="0" dirty="0">
              <a:solidFill>
                <a:schemeClr val="tx1"/>
              </a:solidFill>
            </a:rPr>
            <a:t>Direct</a:t>
          </a:r>
        </a:p>
      </dsp:txBody>
      <dsp:txXfrm>
        <a:off x="530819" y="1124026"/>
        <a:ext cx="750683" cy="7506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CFCB72-CCB3-4F3D-A0A7-3491A8DE6325}">
      <dsp:nvSpPr>
        <dsp:cNvPr id="0" name=""/>
        <dsp:cNvSpPr/>
      </dsp:nvSpPr>
      <dsp:spPr>
        <a:xfrm>
          <a:off x="1412561" y="1392918"/>
          <a:ext cx="1068451" cy="106845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noProof="0" dirty="0">
              <a:solidFill>
                <a:schemeClr val="tx1"/>
              </a:solidFill>
            </a:rPr>
            <a:t>Insoluble dyes in water</a:t>
          </a:r>
        </a:p>
      </dsp:txBody>
      <dsp:txXfrm>
        <a:off x="1569032" y="1549389"/>
        <a:ext cx="755509" cy="755509"/>
      </dsp:txXfrm>
    </dsp:sp>
    <dsp:sp modelId="{C9D461C6-5401-498F-8104-54969740750E}">
      <dsp:nvSpPr>
        <dsp:cNvPr id="0" name=""/>
        <dsp:cNvSpPr/>
      </dsp:nvSpPr>
      <dsp:spPr>
        <a:xfrm rot="16200000">
          <a:off x="1785549" y="1206983"/>
          <a:ext cx="322475" cy="49394"/>
        </a:xfrm>
        <a:custGeom>
          <a:avLst/>
          <a:gdLst/>
          <a:ahLst/>
          <a:cxnLst/>
          <a:rect l="0" t="0" r="0" b="0"/>
          <a:pathLst>
            <a:path>
              <a:moveTo>
                <a:pt x="0" y="24697"/>
              </a:moveTo>
              <a:lnTo>
                <a:pt x="322475" y="2469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noProof="0" dirty="0">
            <a:solidFill>
              <a:schemeClr val="tx1"/>
            </a:solidFill>
          </a:endParaRPr>
        </a:p>
      </dsp:txBody>
      <dsp:txXfrm>
        <a:off x="1938725" y="1223619"/>
        <a:ext cx="16123" cy="16123"/>
      </dsp:txXfrm>
    </dsp:sp>
    <dsp:sp modelId="{40342AD2-DEFE-44CA-AD99-EEE4B28CDBD3}">
      <dsp:nvSpPr>
        <dsp:cNvPr id="0" name=""/>
        <dsp:cNvSpPr/>
      </dsp:nvSpPr>
      <dsp:spPr>
        <a:xfrm>
          <a:off x="1412561" y="1991"/>
          <a:ext cx="1068451" cy="106845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noProof="0" dirty="0">
              <a:solidFill>
                <a:schemeClr val="tx1"/>
              </a:solidFill>
            </a:rPr>
            <a:t>Vat</a:t>
          </a:r>
        </a:p>
      </dsp:txBody>
      <dsp:txXfrm>
        <a:off x="1569032" y="158462"/>
        <a:ext cx="755509" cy="755509"/>
      </dsp:txXfrm>
    </dsp:sp>
    <dsp:sp modelId="{EDA682AB-35E3-4B75-B28B-0F5483585431}">
      <dsp:nvSpPr>
        <dsp:cNvPr id="0" name=""/>
        <dsp:cNvSpPr/>
      </dsp:nvSpPr>
      <dsp:spPr>
        <a:xfrm>
          <a:off x="2481012" y="1902447"/>
          <a:ext cx="322475" cy="49394"/>
        </a:xfrm>
        <a:custGeom>
          <a:avLst/>
          <a:gdLst/>
          <a:ahLst/>
          <a:cxnLst/>
          <a:rect l="0" t="0" r="0" b="0"/>
          <a:pathLst>
            <a:path>
              <a:moveTo>
                <a:pt x="0" y="24697"/>
              </a:moveTo>
              <a:lnTo>
                <a:pt x="322475" y="2469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noProof="0" dirty="0">
            <a:solidFill>
              <a:schemeClr val="tx1"/>
            </a:solidFill>
          </a:endParaRPr>
        </a:p>
      </dsp:txBody>
      <dsp:txXfrm>
        <a:off x="2634188" y="1919082"/>
        <a:ext cx="16123" cy="16123"/>
      </dsp:txXfrm>
    </dsp:sp>
    <dsp:sp modelId="{70384785-ABCD-4A0B-80F2-D1CEF47D52CB}">
      <dsp:nvSpPr>
        <dsp:cNvPr id="0" name=""/>
        <dsp:cNvSpPr/>
      </dsp:nvSpPr>
      <dsp:spPr>
        <a:xfrm>
          <a:off x="2803488" y="1392918"/>
          <a:ext cx="1068451" cy="1068451"/>
        </a:xfrm>
        <a:prstGeom prst="ellipse">
          <a:avLst/>
        </a:prstGeom>
        <a:gradFill rotWithShape="0">
          <a:gsLst>
            <a:gs pos="0">
              <a:schemeClr val="accent4">
                <a:hueOff val="3266964"/>
                <a:satOff val="-13592"/>
                <a:lumOff val="32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266964"/>
                <a:satOff val="-13592"/>
                <a:lumOff val="32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266964"/>
                <a:satOff val="-13592"/>
                <a:lumOff val="32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noProof="0" dirty="0">
              <a:solidFill>
                <a:schemeClr val="tx1"/>
              </a:solidFill>
            </a:rPr>
            <a:t>Sulfur</a:t>
          </a:r>
        </a:p>
      </dsp:txBody>
      <dsp:txXfrm>
        <a:off x="2959959" y="1549389"/>
        <a:ext cx="755509" cy="755509"/>
      </dsp:txXfrm>
    </dsp:sp>
    <dsp:sp modelId="{4235B541-56AB-440C-AD58-F45A3B44836A}">
      <dsp:nvSpPr>
        <dsp:cNvPr id="0" name=""/>
        <dsp:cNvSpPr/>
      </dsp:nvSpPr>
      <dsp:spPr>
        <a:xfrm rot="5400000">
          <a:off x="1785549" y="2597910"/>
          <a:ext cx="322475" cy="49394"/>
        </a:xfrm>
        <a:custGeom>
          <a:avLst/>
          <a:gdLst/>
          <a:ahLst/>
          <a:cxnLst/>
          <a:rect l="0" t="0" r="0" b="0"/>
          <a:pathLst>
            <a:path>
              <a:moveTo>
                <a:pt x="0" y="24697"/>
              </a:moveTo>
              <a:lnTo>
                <a:pt x="322475" y="2469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noProof="0" dirty="0">
            <a:solidFill>
              <a:schemeClr val="tx1"/>
            </a:solidFill>
          </a:endParaRPr>
        </a:p>
      </dsp:txBody>
      <dsp:txXfrm>
        <a:off x="1938725" y="2614546"/>
        <a:ext cx="16123" cy="16123"/>
      </dsp:txXfrm>
    </dsp:sp>
    <dsp:sp modelId="{05C76CFA-4A17-4859-A96E-BABE678B94AD}">
      <dsp:nvSpPr>
        <dsp:cNvPr id="0" name=""/>
        <dsp:cNvSpPr/>
      </dsp:nvSpPr>
      <dsp:spPr>
        <a:xfrm>
          <a:off x="1412561" y="2783845"/>
          <a:ext cx="1068451" cy="1068451"/>
        </a:xfrm>
        <a:prstGeom prst="ellipse">
          <a:avLst/>
        </a:prstGeom>
        <a:gradFill rotWithShape="0">
          <a:gsLst>
            <a:gs pos="0">
              <a:schemeClr val="accent4">
                <a:hueOff val="6533927"/>
                <a:satOff val="-27185"/>
                <a:lumOff val="64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533927"/>
                <a:satOff val="-27185"/>
                <a:lumOff val="64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533927"/>
                <a:satOff val="-27185"/>
                <a:lumOff val="64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noProof="0" dirty="0">
              <a:solidFill>
                <a:schemeClr val="tx1"/>
              </a:solidFill>
            </a:rPr>
            <a:t>Disperse</a:t>
          </a:r>
        </a:p>
      </dsp:txBody>
      <dsp:txXfrm>
        <a:off x="1569032" y="2940316"/>
        <a:ext cx="755509" cy="755509"/>
      </dsp:txXfrm>
    </dsp:sp>
    <dsp:sp modelId="{E55A0A7F-0199-42F7-9249-D29A20CD6194}">
      <dsp:nvSpPr>
        <dsp:cNvPr id="0" name=""/>
        <dsp:cNvSpPr/>
      </dsp:nvSpPr>
      <dsp:spPr>
        <a:xfrm rot="10800000">
          <a:off x="1090085" y="1902447"/>
          <a:ext cx="322475" cy="49394"/>
        </a:xfrm>
        <a:custGeom>
          <a:avLst/>
          <a:gdLst/>
          <a:ahLst/>
          <a:cxnLst/>
          <a:rect l="0" t="0" r="0" b="0"/>
          <a:pathLst>
            <a:path>
              <a:moveTo>
                <a:pt x="0" y="24697"/>
              </a:moveTo>
              <a:lnTo>
                <a:pt x="322475" y="2469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noProof="0" dirty="0">
            <a:solidFill>
              <a:schemeClr val="tx1"/>
            </a:solidFill>
          </a:endParaRPr>
        </a:p>
      </dsp:txBody>
      <dsp:txXfrm rot="10800000">
        <a:off x="1243261" y="1919082"/>
        <a:ext cx="16123" cy="16123"/>
      </dsp:txXfrm>
    </dsp:sp>
    <dsp:sp modelId="{B0740EB4-F6A3-4065-8692-DAC143D25CF2}">
      <dsp:nvSpPr>
        <dsp:cNvPr id="0" name=""/>
        <dsp:cNvSpPr/>
      </dsp:nvSpPr>
      <dsp:spPr>
        <a:xfrm>
          <a:off x="21634" y="1392918"/>
          <a:ext cx="1068451" cy="1068451"/>
        </a:xfrm>
        <a:prstGeom prst="ellipse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noProof="0" dirty="0">
              <a:solidFill>
                <a:schemeClr val="tx1"/>
              </a:solidFill>
            </a:rPr>
            <a:t>Pigments</a:t>
          </a:r>
        </a:p>
      </dsp:txBody>
      <dsp:txXfrm>
        <a:off x="178105" y="1549389"/>
        <a:ext cx="755509" cy="75550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A06794-6D0C-4B49-A57D-9F42F31FBDF6}">
      <dsp:nvSpPr>
        <dsp:cNvPr id="0" name=""/>
        <dsp:cNvSpPr/>
      </dsp:nvSpPr>
      <dsp:spPr>
        <a:xfrm rot="10800000">
          <a:off x="1049752" y="195"/>
          <a:ext cx="3713840" cy="457244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632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100" kern="1200" dirty="0" err="1"/>
            <a:t>Chemical</a:t>
          </a:r>
          <a:r>
            <a:rPr lang="pt-PT" sz="2100" kern="1200" dirty="0"/>
            <a:t> </a:t>
          </a:r>
          <a:r>
            <a:rPr lang="pt-PT" sz="2100" kern="1200" dirty="0" err="1"/>
            <a:t>classification</a:t>
          </a:r>
          <a:endParaRPr lang="pt-PT" sz="2100" kern="1200" dirty="0"/>
        </a:p>
      </dsp:txBody>
      <dsp:txXfrm rot="10800000">
        <a:off x="1164063" y="195"/>
        <a:ext cx="3599529" cy="457244"/>
      </dsp:txXfrm>
    </dsp:sp>
    <dsp:sp modelId="{3483743B-12DC-4FCE-8A7A-69BFDBBCDFCF}">
      <dsp:nvSpPr>
        <dsp:cNvPr id="0" name=""/>
        <dsp:cNvSpPr/>
      </dsp:nvSpPr>
      <dsp:spPr>
        <a:xfrm>
          <a:off x="821129" y="195"/>
          <a:ext cx="457244" cy="457244"/>
        </a:xfrm>
        <a:prstGeom prst="ellipse">
          <a:avLst/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BC1DFB7-DCDF-4F99-B355-D4624A08F87C}">
      <dsp:nvSpPr>
        <dsp:cNvPr id="0" name=""/>
        <dsp:cNvSpPr/>
      </dsp:nvSpPr>
      <dsp:spPr>
        <a:xfrm rot="10800000">
          <a:off x="1049752" y="571751"/>
          <a:ext cx="3713840" cy="457244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632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100" kern="1200" dirty="0" err="1"/>
            <a:t>Water</a:t>
          </a:r>
          <a:r>
            <a:rPr lang="pt-PT" sz="2100" kern="1200" dirty="0"/>
            <a:t> </a:t>
          </a:r>
          <a:r>
            <a:rPr lang="pt-PT" sz="2100" kern="1200" dirty="0" err="1"/>
            <a:t>soluble</a:t>
          </a:r>
          <a:r>
            <a:rPr lang="pt-PT" sz="2100" kern="1200" dirty="0"/>
            <a:t> </a:t>
          </a:r>
          <a:r>
            <a:rPr lang="pt-PT" sz="2100" kern="1200" dirty="0" err="1"/>
            <a:t>dyes</a:t>
          </a:r>
          <a:endParaRPr lang="pt-PT" sz="2100" kern="1200" dirty="0"/>
        </a:p>
      </dsp:txBody>
      <dsp:txXfrm rot="10800000">
        <a:off x="1164063" y="571751"/>
        <a:ext cx="3599529" cy="457244"/>
      </dsp:txXfrm>
    </dsp:sp>
    <dsp:sp modelId="{77D8F994-4431-40C5-8558-97FAF83613C7}">
      <dsp:nvSpPr>
        <dsp:cNvPr id="0" name=""/>
        <dsp:cNvSpPr/>
      </dsp:nvSpPr>
      <dsp:spPr>
        <a:xfrm>
          <a:off x="821129" y="571751"/>
          <a:ext cx="457244" cy="457244"/>
        </a:xfrm>
        <a:prstGeom prst="ellipse">
          <a:avLst/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96DB438-57FA-4931-9077-11A91E0A4A97}">
      <dsp:nvSpPr>
        <dsp:cNvPr id="0" name=""/>
        <dsp:cNvSpPr/>
      </dsp:nvSpPr>
      <dsp:spPr>
        <a:xfrm rot="10800000">
          <a:off x="1049752" y="1143306"/>
          <a:ext cx="3713840" cy="457244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632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100" kern="1200" dirty="0" err="1"/>
            <a:t>Insoluble</a:t>
          </a:r>
          <a:r>
            <a:rPr lang="pt-PT" sz="2100" kern="1200" dirty="0"/>
            <a:t> </a:t>
          </a:r>
          <a:r>
            <a:rPr lang="pt-PT" sz="2100" kern="1200" dirty="0" err="1"/>
            <a:t>dyes</a:t>
          </a:r>
          <a:r>
            <a:rPr lang="pt-PT" sz="2100" kern="1200" dirty="0"/>
            <a:t> in </a:t>
          </a:r>
          <a:r>
            <a:rPr lang="pt-PT" sz="2100" kern="1200" dirty="0" err="1"/>
            <a:t>water</a:t>
          </a:r>
          <a:endParaRPr lang="pt-PT" sz="2100" kern="1200" dirty="0"/>
        </a:p>
      </dsp:txBody>
      <dsp:txXfrm rot="10800000">
        <a:off x="1164063" y="1143306"/>
        <a:ext cx="3599529" cy="457244"/>
      </dsp:txXfrm>
    </dsp:sp>
    <dsp:sp modelId="{09D2E892-6C14-4C24-861D-0719E55E50BE}">
      <dsp:nvSpPr>
        <dsp:cNvPr id="0" name=""/>
        <dsp:cNvSpPr/>
      </dsp:nvSpPr>
      <dsp:spPr>
        <a:xfrm>
          <a:off x="821129" y="1143306"/>
          <a:ext cx="457244" cy="457244"/>
        </a:xfrm>
        <a:prstGeom prst="ellipse">
          <a:avLst/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A061F3-D612-4139-8FAF-B81288FC343B}">
      <dsp:nvSpPr>
        <dsp:cNvPr id="0" name=""/>
        <dsp:cNvSpPr/>
      </dsp:nvSpPr>
      <dsp:spPr>
        <a:xfrm>
          <a:off x="18" y="123553"/>
          <a:ext cx="1792951" cy="4320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kern="1200" dirty="0" err="1"/>
            <a:t>Aluminum</a:t>
          </a:r>
          <a:endParaRPr lang="pt-PT" sz="1500" kern="1200" dirty="0"/>
        </a:p>
      </dsp:txBody>
      <dsp:txXfrm>
        <a:off x="18" y="123553"/>
        <a:ext cx="1792951" cy="432000"/>
      </dsp:txXfrm>
    </dsp:sp>
    <dsp:sp modelId="{D00F4D1C-7E66-48A1-BCFE-86F540767FFC}">
      <dsp:nvSpPr>
        <dsp:cNvPr id="0" name=""/>
        <dsp:cNvSpPr/>
      </dsp:nvSpPr>
      <dsp:spPr>
        <a:xfrm>
          <a:off x="18" y="555553"/>
          <a:ext cx="1792951" cy="149967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45000"/>
            <a:buFont typeface="OpenSymbol"/>
            <a:buChar char="➢"/>
          </a:pPr>
          <a:r>
            <a:rPr lang="en-US" sz="1500" b="0" i="0" u="none" strike="noStrike" kern="1200" cap="none">
              <a:ln/>
              <a:latin typeface="Times New Roman" pitchFamily="18"/>
              <a:ea typeface="Microsoft YaHei" pitchFamily="2"/>
              <a:cs typeface="Times New Roman" pitchFamily="18"/>
            </a:rPr>
            <a:t>Dialysis encephalopathy</a:t>
          </a:r>
          <a:endParaRPr lang="pt-PT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45000"/>
            <a:buFont typeface="OpenSymbol"/>
            <a:buChar char="➢"/>
          </a:pPr>
          <a:r>
            <a:rPr lang="en-US" sz="1500" b="0" i="0" u="none" strike="noStrike" kern="1200" cap="none">
              <a:ln/>
              <a:latin typeface="Times New Roman" pitchFamily="18"/>
              <a:ea typeface="Microsoft YaHei" pitchFamily="2"/>
              <a:cs typeface="Times New Roman" pitchFamily="18"/>
            </a:rPr>
            <a:t>Alzheimer's disease</a:t>
          </a:r>
          <a:endParaRPr lang="pt-PT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45000"/>
            <a:buFont typeface="OpenSymbol"/>
            <a:buChar char="➢"/>
          </a:pPr>
          <a:endParaRPr lang="pt-PT" sz="1500" kern="1200" dirty="0"/>
        </a:p>
      </dsp:txBody>
      <dsp:txXfrm>
        <a:off x="18" y="555553"/>
        <a:ext cx="1792951" cy="1499670"/>
      </dsp:txXfrm>
    </dsp:sp>
    <dsp:sp modelId="{2D8379FD-09B3-4411-8770-EA6059270954}">
      <dsp:nvSpPr>
        <dsp:cNvPr id="0" name=""/>
        <dsp:cNvSpPr/>
      </dsp:nvSpPr>
      <dsp:spPr>
        <a:xfrm>
          <a:off x="2043983" y="123553"/>
          <a:ext cx="1792951" cy="432000"/>
        </a:xfrm>
        <a:prstGeom prst="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kern="1200" dirty="0" err="1"/>
            <a:t>Iron</a:t>
          </a:r>
          <a:endParaRPr lang="pt-PT" sz="1500" kern="1200" dirty="0"/>
        </a:p>
      </dsp:txBody>
      <dsp:txXfrm>
        <a:off x="2043983" y="123553"/>
        <a:ext cx="1792951" cy="432000"/>
      </dsp:txXfrm>
    </dsp:sp>
    <dsp:sp modelId="{421D24C7-F4A9-4EAC-861D-D745FBF79202}">
      <dsp:nvSpPr>
        <dsp:cNvPr id="0" name=""/>
        <dsp:cNvSpPr/>
      </dsp:nvSpPr>
      <dsp:spPr>
        <a:xfrm>
          <a:off x="2043983" y="555553"/>
          <a:ext cx="1792951" cy="1499670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45000"/>
            <a:buFont typeface="OpenSymbol"/>
            <a:buChar char="➢"/>
          </a:pPr>
          <a:r>
            <a:rPr lang="en-US" sz="1500" b="0" i="0" u="none" strike="noStrike" kern="1200" cap="none">
              <a:ln/>
              <a:latin typeface="Times New Roman" pitchFamily="18"/>
              <a:ea typeface="Microsoft YaHei" pitchFamily="2"/>
              <a:cs typeface="Times New Roman" pitchFamily="18"/>
            </a:rPr>
            <a:t>Generally corrosive</a:t>
          </a:r>
          <a:endParaRPr lang="pt-PT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45000"/>
            <a:buFont typeface="OpenSymbol"/>
            <a:buChar char="➢"/>
          </a:pPr>
          <a:r>
            <a:rPr lang="en-US" sz="1500" b="0" i="0" u="none" strike="noStrike" kern="1200" cap="none" dirty="0">
              <a:ln/>
              <a:latin typeface="Times New Roman" pitchFamily="18"/>
              <a:ea typeface="Microsoft YaHei" pitchFamily="2"/>
              <a:cs typeface="Times New Roman" pitchFamily="18"/>
            </a:rPr>
            <a:t>Strongly dependent on the pH</a:t>
          </a:r>
          <a:endParaRPr lang="pt-PT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45000"/>
            <a:buFont typeface="OpenSymbol"/>
            <a:buChar char="➢"/>
          </a:pPr>
          <a:r>
            <a:rPr lang="en-US" sz="1500" b="0" i="0" u="none" strike="noStrike" kern="1200" cap="none">
              <a:ln/>
              <a:latin typeface="Times New Roman" pitchFamily="18"/>
              <a:ea typeface="Microsoft YaHei" pitchFamily="2"/>
              <a:cs typeface="Times New Roman" pitchFamily="18"/>
            </a:rPr>
            <a:t>The leach cannot be recycled</a:t>
          </a:r>
          <a:endParaRPr lang="pt-PT" sz="1500" kern="1200" dirty="0"/>
        </a:p>
      </dsp:txBody>
      <dsp:txXfrm>
        <a:off x="2043983" y="555553"/>
        <a:ext cx="1792951" cy="149967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CBEFE6-8D8B-4E3C-8D48-3EC4138455AA}">
      <dsp:nvSpPr>
        <dsp:cNvPr id="0" name=""/>
        <dsp:cNvSpPr/>
      </dsp:nvSpPr>
      <dsp:spPr>
        <a:xfrm>
          <a:off x="-5133548" y="-786390"/>
          <a:ext cx="6113425" cy="6113425"/>
        </a:xfrm>
        <a:prstGeom prst="blockArc">
          <a:avLst>
            <a:gd name="adj1" fmla="val 18900000"/>
            <a:gd name="adj2" fmla="val 2700000"/>
            <a:gd name="adj3" fmla="val 353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B2996D-919A-4244-B4D6-7876E2C692B9}">
      <dsp:nvSpPr>
        <dsp:cNvPr id="0" name=""/>
        <dsp:cNvSpPr/>
      </dsp:nvSpPr>
      <dsp:spPr>
        <a:xfrm>
          <a:off x="630241" y="454064"/>
          <a:ext cx="10459605" cy="90812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827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(1) To produce and characterize the plant-based coagulants</a:t>
          </a:r>
          <a:endParaRPr lang="pt-PT" sz="2900" kern="1200" dirty="0"/>
        </a:p>
      </dsp:txBody>
      <dsp:txXfrm>
        <a:off x="630241" y="454064"/>
        <a:ext cx="10459605" cy="908128"/>
      </dsp:txXfrm>
    </dsp:sp>
    <dsp:sp modelId="{0EF55AA7-C766-4353-A0D2-25E270822F06}">
      <dsp:nvSpPr>
        <dsp:cNvPr id="0" name=""/>
        <dsp:cNvSpPr/>
      </dsp:nvSpPr>
      <dsp:spPr>
        <a:xfrm>
          <a:off x="62660" y="340548"/>
          <a:ext cx="1135161" cy="1135161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17000" r="-17000"/>
          </a:stretch>
        </a:blip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4046602-E26B-4DB7-A3F0-2C831FA2BE3B}">
      <dsp:nvSpPr>
        <dsp:cNvPr id="0" name=""/>
        <dsp:cNvSpPr/>
      </dsp:nvSpPr>
      <dsp:spPr>
        <a:xfrm>
          <a:off x="960346" y="1816257"/>
          <a:ext cx="10129500" cy="908128"/>
        </a:xfrm>
        <a:prstGeom prst="rect">
          <a:avLst/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827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(2) To optimize the CFD process </a:t>
          </a:r>
          <a:endParaRPr lang="pt-PT" sz="2900" kern="1200" dirty="0"/>
        </a:p>
      </dsp:txBody>
      <dsp:txXfrm>
        <a:off x="960346" y="1816257"/>
        <a:ext cx="10129500" cy="908128"/>
      </dsp:txXfrm>
    </dsp:sp>
    <dsp:sp modelId="{F6001587-F952-4BCB-A276-A093124EB3C5}">
      <dsp:nvSpPr>
        <dsp:cNvPr id="0" name=""/>
        <dsp:cNvSpPr/>
      </dsp:nvSpPr>
      <dsp:spPr>
        <a:xfrm>
          <a:off x="392765" y="1702741"/>
          <a:ext cx="1135161" cy="1135161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30000" r="-30000"/>
          </a:stretch>
        </a:blipFill>
        <a:ln w="635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5213DDA-0DBA-4515-824C-675A99940DDC}">
      <dsp:nvSpPr>
        <dsp:cNvPr id="0" name=""/>
        <dsp:cNvSpPr/>
      </dsp:nvSpPr>
      <dsp:spPr>
        <a:xfrm>
          <a:off x="630241" y="3178450"/>
          <a:ext cx="10459605" cy="908128"/>
        </a:xfrm>
        <a:prstGeom prst="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827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(3) To evaluate the application of bentonite as a flocculant agent</a:t>
          </a:r>
          <a:endParaRPr lang="pt-PT" sz="2900" kern="1200" dirty="0"/>
        </a:p>
      </dsp:txBody>
      <dsp:txXfrm>
        <a:off x="630241" y="3178450"/>
        <a:ext cx="10459605" cy="908128"/>
      </dsp:txXfrm>
    </dsp:sp>
    <dsp:sp modelId="{B238DEDC-DD4F-468C-B2EA-510E9EB3E797}">
      <dsp:nvSpPr>
        <dsp:cNvPr id="0" name=""/>
        <dsp:cNvSpPr/>
      </dsp:nvSpPr>
      <dsp:spPr>
        <a:xfrm>
          <a:off x="62660" y="3064934"/>
          <a:ext cx="1135161" cy="1135161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38000" r="-38000"/>
          </a:stretch>
        </a:blipFill>
        <a:ln w="635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08AD34-4638-40F0-A159-FA31CB7F8412}">
      <dsp:nvSpPr>
        <dsp:cNvPr id="0" name=""/>
        <dsp:cNvSpPr/>
      </dsp:nvSpPr>
      <dsp:spPr>
        <a:xfrm>
          <a:off x="760635" y="639"/>
          <a:ext cx="2003515" cy="7485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 dirty="0"/>
            <a:t>Separation of seeds from </a:t>
          </a:r>
          <a:r>
            <a:rPr lang="en-US" sz="1800" i="0" kern="1200" noProof="0" dirty="0"/>
            <a:t>plants</a:t>
          </a:r>
        </a:p>
      </dsp:txBody>
      <dsp:txXfrm>
        <a:off x="782559" y="22563"/>
        <a:ext cx="1959667" cy="704692"/>
      </dsp:txXfrm>
    </dsp:sp>
    <dsp:sp modelId="{39F256AB-4162-4499-B92E-1FE90DEC3308}">
      <dsp:nvSpPr>
        <dsp:cNvPr id="0" name=""/>
        <dsp:cNvSpPr/>
      </dsp:nvSpPr>
      <dsp:spPr>
        <a:xfrm rot="5400000">
          <a:off x="1622042" y="767893"/>
          <a:ext cx="280702" cy="33684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noProof="0" dirty="0"/>
        </a:p>
      </dsp:txBody>
      <dsp:txXfrm rot="-5400000">
        <a:off x="1661341" y="795964"/>
        <a:ext cx="202105" cy="196491"/>
      </dsp:txXfrm>
    </dsp:sp>
    <dsp:sp modelId="{3C105913-391D-4838-869A-C31E862A7088}">
      <dsp:nvSpPr>
        <dsp:cNvPr id="0" name=""/>
        <dsp:cNvSpPr/>
      </dsp:nvSpPr>
      <dsp:spPr>
        <a:xfrm>
          <a:off x="760635" y="1123450"/>
          <a:ext cx="2003515" cy="7485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2450223"/>
                <a:satOff val="-10194"/>
                <a:lumOff val="24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450223"/>
                <a:satOff val="-10194"/>
                <a:lumOff val="24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450223"/>
                <a:satOff val="-10194"/>
                <a:lumOff val="24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 dirty="0"/>
            <a:t>Washing and drying at 70ºC/ 24h</a:t>
          </a:r>
        </a:p>
      </dsp:txBody>
      <dsp:txXfrm>
        <a:off x="782559" y="1145374"/>
        <a:ext cx="1959667" cy="704692"/>
      </dsp:txXfrm>
    </dsp:sp>
    <dsp:sp modelId="{ADEA599F-83B9-4833-B713-110C66F1BDC0}">
      <dsp:nvSpPr>
        <dsp:cNvPr id="0" name=""/>
        <dsp:cNvSpPr/>
      </dsp:nvSpPr>
      <dsp:spPr>
        <a:xfrm rot="5400000">
          <a:off x="1622042" y="1890704"/>
          <a:ext cx="280702" cy="33684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3266964"/>
                <a:satOff val="-13592"/>
                <a:lumOff val="32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266964"/>
                <a:satOff val="-13592"/>
                <a:lumOff val="32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266964"/>
                <a:satOff val="-13592"/>
                <a:lumOff val="32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noProof="0" dirty="0"/>
        </a:p>
      </dsp:txBody>
      <dsp:txXfrm rot="-5400000">
        <a:off x="1661341" y="1918775"/>
        <a:ext cx="202105" cy="196491"/>
      </dsp:txXfrm>
    </dsp:sp>
    <dsp:sp modelId="{32473285-86E6-408D-9FEF-F8F33625FED5}">
      <dsp:nvSpPr>
        <dsp:cNvPr id="0" name=""/>
        <dsp:cNvSpPr/>
      </dsp:nvSpPr>
      <dsp:spPr>
        <a:xfrm>
          <a:off x="760635" y="2246261"/>
          <a:ext cx="2003515" cy="7485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 dirty="0"/>
            <a:t>Crushing</a:t>
          </a:r>
        </a:p>
      </dsp:txBody>
      <dsp:txXfrm>
        <a:off x="782559" y="2268185"/>
        <a:ext cx="1959667" cy="704692"/>
      </dsp:txXfrm>
    </dsp:sp>
    <dsp:sp modelId="{3891A7F9-9F39-40D2-8B49-39887C0C4223}">
      <dsp:nvSpPr>
        <dsp:cNvPr id="0" name=""/>
        <dsp:cNvSpPr/>
      </dsp:nvSpPr>
      <dsp:spPr>
        <a:xfrm rot="5400000">
          <a:off x="1622042" y="3013515"/>
          <a:ext cx="280702" cy="33684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6533927"/>
                <a:satOff val="-27185"/>
                <a:lumOff val="64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533927"/>
                <a:satOff val="-27185"/>
                <a:lumOff val="64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533927"/>
                <a:satOff val="-27185"/>
                <a:lumOff val="64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noProof="0" dirty="0"/>
        </a:p>
      </dsp:txBody>
      <dsp:txXfrm rot="-5400000">
        <a:off x="1661341" y="3041586"/>
        <a:ext cx="202105" cy="196491"/>
      </dsp:txXfrm>
    </dsp:sp>
    <dsp:sp modelId="{320EC7D9-0876-4614-947F-2E899F8DAF9C}">
      <dsp:nvSpPr>
        <dsp:cNvPr id="0" name=""/>
        <dsp:cNvSpPr/>
      </dsp:nvSpPr>
      <dsp:spPr>
        <a:xfrm>
          <a:off x="760635" y="3369072"/>
          <a:ext cx="2003515" cy="7485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7350668"/>
                <a:satOff val="-30583"/>
                <a:lumOff val="72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7350668"/>
                <a:satOff val="-30583"/>
                <a:lumOff val="72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7350668"/>
                <a:satOff val="-30583"/>
                <a:lumOff val="72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 dirty="0"/>
            <a:t>Sieve</a:t>
          </a:r>
        </a:p>
      </dsp:txBody>
      <dsp:txXfrm>
        <a:off x="782559" y="3390996"/>
        <a:ext cx="1959667" cy="704692"/>
      </dsp:txXfrm>
    </dsp:sp>
    <dsp:sp modelId="{4F0ACCAA-E1F2-4B7E-8461-94A755CF1A29}">
      <dsp:nvSpPr>
        <dsp:cNvPr id="0" name=""/>
        <dsp:cNvSpPr/>
      </dsp:nvSpPr>
      <dsp:spPr>
        <a:xfrm rot="5400000">
          <a:off x="1622042" y="4136326"/>
          <a:ext cx="280702" cy="33684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noProof="0" dirty="0"/>
        </a:p>
      </dsp:txBody>
      <dsp:txXfrm rot="-5400000">
        <a:off x="1661341" y="4164397"/>
        <a:ext cx="202105" cy="196491"/>
      </dsp:txXfrm>
    </dsp:sp>
    <dsp:sp modelId="{65CCA11E-BCD8-4AE7-A3D6-D8087C865F26}">
      <dsp:nvSpPr>
        <dsp:cNvPr id="0" name=""/>
        <dsp:cNvSpPr/>
      </dsp:nvSpPr>
      <dsp:spPr>
        <a:xfrm>
          <a:off x="760635" y="4491883"/>
          <a:ext cx="2003515" cy="7485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 dirty="0"/>
            <a:t>Drying at 70ºC/ 24 h</a:t>
          </a:r>
        </a:p>
      </dsp:txBody>
      <dsp:txXfrm>
        <a:off x="782559" y="4513807"/>
        <a:ext cx="1959667" cy="70469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18008B-9A23-4818-BFD9-2C620522E5DC}">
      <dsp:nvSpPr>
        <dsp:cNvPr id="0" name=""/>
        <dsp:cNvSpPr/>
      </dsp:nvSpPr>
      <dsp:spPr>
        <a:xfrm>
          <a:off x="-3712537" y="-570351"/>
          <a:ext cx="4425303" cy="4425303"/>
        </a:xfrm>
        <a:prstGeom prst="blockArc">
          <a:avLst>
            <a:gd name="adj1" fmla="val 18900000"/>
            <a:gd name="adj2" fmla="val 2700000"/>
            <a:gd name="adj3" fmla="val 488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953891-A6B7-41EA-8D8D-D51177E9EC21}">
      <dsp:nvSpPr>
        <dsp:cNvPr id="0" name=""/>
        <dsp:cNvSpPr/>
      </dsp:nvSpPr>
      <dsp:spPr>
        <a:xfrm>
          <a:off x="373610" y="252520"/>
          <a:ext cx="4488224" cy="50530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1084" tIns="25400" rIns="25400" bIns="254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The pH was varied from 3.0 to 11.0 and the results showed a MB removal of 71.0, 47.7, 58.8, 73.6 and 79.3%, respectively</a:t>
          </a:r>
          <a:endParaRPr lang="pt-PT" sz="1000" kern="1200" dirty="0"/>
        </a:p>
      </dsp:txBody>
      <dsp:txXfrm>
        <a:off x="373610" y="252520"/>
        <a:ext cx="4488224" cy="505303"/>
      </dsp:txXfrm>
    </dsp:sp>
    <dsp:sp modelId="{72DBADF0-B5BB-457B-8A41-9BDBD2BACDC7}">
      <dsp:nvSpPr>
        <dsp:cNvPr id="0" name=""/>
        <dsp:cNvSpPr/>
      </dsp:nvSpPr>
      <dsp:spPr>
        <a:xfrm>
          <a:off x="57796" y="189357"/>
          <a:ext cx="631628" cy="631628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6000" r="-6000"/>
          </a:stretch>
        </a:blip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EAB12BE-F7C5-4EF7-B8AF-40235207BFD8}">
      <dsp:nvSpPr>
        <dsp:cNvPr id="0" name=""/>
        <dsp:cNvSpPr/>
      </dsp:nvSpPr>
      <dsp:spPr>
        <a:xfrm>
          <a:off x="663312" y="1010606"/>
          <a:ext cx="4198522" cy="505303"/>
        </a:xfrm>
        <a:prstGeom prst="rect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1084" tIns="25400" rIns="25400" bIns="254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The coagulant dosage was varied (0.1 – 2.0 g/l) and results showed a MB removal of 72.6, 50.8, 58.8, 79.4 and 79.3%, respectively</a:t>
          </a:r>
          <a:endParaRPr lang="pt-PT" sz="1000" kern="1200" dirty="0"/>
        </a:p>
      </dsp:txBody>
      <dsp:txXfrm>
        <a:off x="663312" y="1010606"/>
        <a:ext cx="4198522" cy="505303"/>
      </dsp:txXfrm>
    </dsp:sp>
    <dsp:sp modelId="{368A0DC3-6D26-4425-8C10-B39A8BB7ECD7}">
      <dsp:nvSpPr>
        <dsp:cNvPr id="0" name=""/>
        <dsp:cNvSpPr/>
      </dsp:nvSpPr>
      <dsp:spPr>
        <a:xfrm>
          <a:off x="347498" y="947443"/>
          <a:ext cx="631628" cy="631628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17000" r="-17000"/>
          </a:stretch>
        </a:blipFill>
        <a:ln w="635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1A2DF02-54D4-458A-8180-E81032F4D4ED}">
      <dsp:nvSpPr>
        <dsp:cNvPr id="0" name=""/>
        <dsp:cNvSpPr/>
      </dsp:nvSpPr>
      <dsp:spPr>
        <a:xfrm>
          <a:off x="663312" y="1768691"/>
          <a:ext cx="4198522" cy="505303"/>
        </a:xfrm>
        <a:prstGeom prst="rect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1084" tIns="25400" rIns="25400" bIns="254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The effect of mixing conditions was also considered in this work and results showed a MB removal of 81.2, 64.8, 58.8, 79.4 and 79.3%, respectively</a:t>
          </a:r>
          <a:endParaRPr lang="pt-PT" sz="1000" kern="1200" dirty="0"/>
        </a:p>
      </dsp:txBody>
      <dsp:txXfrm>
        <a:off x="663312" y="1768691"/>
        <a:ext cx="4198522" cy="505303"/>
      </dsp:txXfrm>
    </dsp:sp>
    <dsp:sp modelId="{463F8C76-457A-4164-9165-5639DF82C13D}">
      <dsp:nvSpPr>
        <dsp:cNvPr id="0" name=""/>
        <dsp:cNvSpPr/>
      </dsp:nvSpPr>
      <dsp:spPr>
        <a:xfrm>
          <a:off x="347498" y="1705529"/>
          <a:ext cx="631628" cy="631628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4000" r="-4000"/>
          </a:stretch>
        </a:blipFill>
        <a:ln w="635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A849C27-390A-4C2B-AB8C-B1C81439B6F3}">
      <dsp:nvSpPr>
        <dsp:cNvPr id="0" name=""/>
        <dsp:cNvSpPr/>
      </dsp:nvSpPr>
      <dsp:spPr>
        <a:xfrm>
          <a:off x="373610" y="2526777"/>
          <a:ext cx="4488224" cy="505303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1084" tIns="25400" rIns="25400" bIns="254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Bentonite was added as a flocculant aid and results showed a MB removal of 90.9, 91.9, 91.4, 86.9 and 88.9%, respectively </a:t>
          </a:r>
          <a:endParaRPr lang="pt-PT" sz="1000" kern="1200" dirty="0"/>
        </a:p>
      </dsp:txBody>
      <dsp:txXfrm>
        <a:off x="373610" y="2526777"/>
        <a:ext cx="4488224" cy="505303"/>
      </dsp:txXfrm>
    </dsp:sp>
    <dsp:sp modelId="{8DA1C146-5F56-4E9E-9FEB-C9CA3C18902B}">
      <dsp:nvSpPr>
        <dsp:cNvPr id="0" name=""/>
        <dsp:cNvSpPr/>
      </dsp:nvSpPr>
      <dsp:spPr>
        <a:xfrm>
          <a:off x="57796" y="2463614"/>
          <a:ext cx="631628" cy="631628"/>
        </a:xfrm>
        <a:prstGeom prst="ellipse">
          <a:avLst/>
        </a:prstGeom>
        <a:blipFill rotWithShape="0">
          <a:blip xmlns:r="http://schemas.openxmlformats.org/officeDocument/2006/relationships" r:embed="rId4"/>
          <a:srcRect/>
          <a:stretch>
            <a:fillRect l="-25000" r="-25000"/>
          </a:stretch>
        </a:blip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169273-BD50-4A0E-AD30-BC163D746AA0}" type="datetimeFigureOut">
              <a:rPr lang="pt-PT" smtClean="0"/>
              <a:t>13/04/2022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0811E2-19D2-40B5-8F04-FB2F5139C17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87509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11901-4C43-45FD-88FA-8C91966FB974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96923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54DA55-5D7C-4B81-8A3D-B1E42C797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0F6B649-BBCF-4A97-936D-7630D93009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E0E4CF2-D59B-49B2-8A42-FBD55C27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1BC3A-7847-47C2-82F4-6BBF4FCCD4C1}" type="datetime1">
              <a:rPr lang="pt-PT" smtClean="0"/>
              <a:t>13/04/2022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9663FD2-07E3-491C-929D-BE387B354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A320805-69E3-466E-A04B-912E30679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769A-902A-4889-BABF-9FF4A549003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81708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B9DB77-748C-416E-A619-9BEC356D1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47BD0017-7EA4-4C05-ABDD-6515D0564A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EC18D23-389B-4DF0-970F-6EEF92B4B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25FC-38A5-428B-9293-792EE8B7EA40}" type="datetime1">
              <a:rPr lang="pt-PT" smtClean="0"/>
              <a:t>13/04/2022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DE8AA3F-195C-47F8-8E5A-692ED82D0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529D502-E917-4061-A85F-56EC23B3D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769A-902A-4889-BABF-9FF4A549003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9087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4A0AF8-78C0-4299-B741-1BEC40C118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D8B6881C-5CA7-4815-92D8-076699FC35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A2ADAE5-DFC5-4FDB-88E1-3FD42523D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4E558-529A-4650-BFC7-1D0514BFB854}" type="datetime1">
              <a:rPr lang="pt-PT" smtClean="0"/>
              <a:t>13/04/2022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334B50C-B1E6-4C16-BE9F-7B8206955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BA7E621-EE7A-4CA9-9562-8B0C6F60E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769A-902A-4889-BABF-9FF4A549003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69799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AE075F-EDCE-4971-BF2D-61656E7F5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1FE490E-3884-48E2-9CF5-5E04BEF188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6155393F-5167-4972-A23C-DF6B328C3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D2F0F-2E11-4406-AC7D-37B727C457B0}" type="datetime1">
              <a:rPr lang="pt-PT" smtClean="0"/>
              <a:t>13/04/2022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A5D2755-981D-4F1B-BDE8-FF7E73F6B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2AE89C9-EBF4-4348-B61F-089D4E1A8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769A-902A-4889-BABF-9FF4A549003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32045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483773-58DB-4F1D-9A29-FD0F33B9E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F8469D57-758B-4AB8-8578-13CDC555D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E7C2EAE-5CF0-4572-93D4-5F0D0B736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CEA8E-09C2-4F89-94E1-EAD0380A390C}" type="datetime1">
              <a:rPr lang="pt-PT" smtClean="0"/>
              <a:t>13/04/2022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662BE98-D378-4182-960E-64830138E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D3FB5B3-1DF9-4CA3-8D6E-B1D828C5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769A-902A-4889-BABF-9FF4A549003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82334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AC88C6-AE58-4CF1-952D-55A7DF811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FE0B938-BD49-4437-8D2E-B37554DCCC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38A68BC3-30BC-45A8-954E-24656AA84F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4B346A3E-BE4A-4E3F-9E7D-AA5C5CDA9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28FB0-5A7F-4F29-A6F8-23628FDB886E}" type="datetime1">
              <a:rPr lang="pt-PT" smtClean="0"/>
              <a:t>13/04/2022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BFA8D5DE-0D30-428C-843F-0CB23E6F2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77C8B399-7150-4522-9394-8652FC971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769A-902A-4889-BABF-9FF4A549003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51640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D4C0F1-1697-4403-95C3-326EBDC8B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FE8D7B26-E1D7-46B6-A3A5-A2CBEFEE4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0B4CB208-FE49-400F-AD9A-2F7CE6A15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670538BB-9FF5-4434-ADB3-98D9BDC9D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1C0FD665-2681-48BD-8E29-E9EBB9000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3802575A-7316-4CA2-A450-F0114CD35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37AA-C5A4-4BAC-997B-A996F030F760}" type="datetime1">
              <a:rPr lang="pt-PT" smtClean="0"/>
              <a:t>13/04/2022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CDAEA5E6-F291-41E1-B183-EB47A3326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1E058E1D-7A10-4AE4-85B3-25D354AB0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769A-902A-4889-BABF-9FF4A549003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7491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454928-5ECB-485B-8AA1-3640A0BAB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243FE96E-A93E-4EB3-AC97-DB33E6F89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EB6A-CD78-45C5-A768-6A4EDDAAEF5B}" type="datetime1">
              <a:rPr lang="pt-PT" smtClean="0"/>
              <a:t>13/04/2022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2ACBF659-2A55-4178-8F5F-3D2E45BAD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6199EF7B-5331-4D14-9217-94FDABB16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769A-902A-4889-BABF-9FF4A549003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38838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0811B7D4-9CD2-452C-A88E-694790707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31E9C-63A3-45F2-A261-EF37371D6A4D}" type="datetime1">
              <a:rPr lang="pt-PT" smtClean="0"/>
              <a:t>13/04/2022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BAFB5277-941D-44E4-8C74-9D7D74C09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3237BE30-5746-40FF-8AFD-51BC02CB4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769A-902A-4889-BABF-9FF4A549003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6727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223027-D03D-4034-844A-A6339ADF4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3E25497-A815-4E5C-8B99-E5609E8B4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BFE40DBB-7C2A-4E92-A9ED-6312B86F9D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496661D2-E2DA-4E15-885E-1F177A2A1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07D85-2DB6-44CB-9D94-CEA2DDE4A4AF}" type="datetime1">
              <a:rPr lang="pt-PT" smtClean="0"/>
              <a:t>13/04/2022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487E274E-424F-4EA3-A5C5-E530FC2F3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6AAAA34A-ED25-49F4-AFCA-62393BE33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769A-902A-4889-BABF-9FF4A549003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15130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A7B74C-CFED-483C-A9A1-3E3BCB967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7BAD191D-5C6A-4D7F-BC9F-09D213B0A5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49D0583D-D71E-4F28-97C0-3BD80BB4A1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98A8DF69-0236-4658-B4CD-8483B7492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7FF8-EF3F-4D38-B33E-8D8736BAEAE3}" type="datetime1">
              <a:rPr lang="pt-PT" smtClean="0"/>
              <a:t>13/04/2022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F975E8B3-C53A-4DDE-A0A9-D82549473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A8A05D0-66F2-487B-A19C-CDB77155A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769A-902A-4889-BABF-9FF4A549003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59009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8A569401-40C3-49A9-9862-664CBA0A8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86CE0138-D033-4770-85E0-F1848AEAC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68CD0D3-EE30-4BDA-934D-5E44935CA2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3AC7F-686E-41F9-8B6B-9206B2D385BD}" type="datetime1">
              <a:rPr lang="pt-PT" smtClean="0"/>
              <a:t>13/04/2022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176F6E4-3212-49BA-9370-CFB40BABEA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90CA7A0C-CA19-42A1-865E-F8E4865504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3769A-902A-4889-BABF-9FF4A549003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64029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10.xml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12" Type="http://schemas.microsoft.com/office/2017/06/relationships/model3d" Target="../media/model3d1.glb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15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4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18" Type="http://schemas.openxmlformats.org/officeDocument/2006/relationships/diagramData" Target="../diagrams/data5.xml"/><Relationship Id="rId3" Type="http://schemas.openxmlformats.org/officeDocument/2006/relationships/diagramLayout" Target="../diagrams/layout2.xml"/><Relationship Id="rId21" Type="http://schemas.openxmlformats.org/officeDocument/2006/relationships/diagramColors" Target="../diagrams/colors5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17" Type="http://schemas.openxmlformats.org/officeDocument/2006/relationships/image" Target="../media/image17.png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20" Type="http://schemas.openxmlformats.org/officeDocument/2006/relationships/diagramQuickStyle" Target="../diagrams/quickStyle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24" Type="http://schemas.openxmlformats.org/officeDocument/2006/relationships/image" Target="../media/image16.png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23" Type="http://schemas.microsoft.com/office/2017/06/relationships/model3d" Target="../media/model3d1.glb"/><Relationship Id="rId10" Type="http://schemas.openxmlformats.org/officeDocument/2006/relationships/diagramColors" Target="../diagrams/colors3.xml"/><Relationship Id="rId19" Type="http://schemas.openxmlformats.org/officeDocument/2006/relationships/diagramLayout" Target="../diagrams/layout5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Relationship Id="rId22" Type="http://schemas.microsoft.com/office/2007/relationships/diagramDrawing" Target="../diagrams/drawing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18.png"/><Relationship Id="rId12" Type="http://schemas.openxmlformats.org/officeDocument/2006/relationships/image" Target="../media/image16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11" Type="http://schemas.microsoft.com/office/2017/06/relationships/model3d" Target="../media/model3d1.glb"/><Relationship Id="rId5" Type="http://schemas.openxmlformats.org/officeDocument/2006/relationships/diagramColors" Target="../diagrams/colors6.xml"/><Relationship Id="rId10" Type="http://schemas.openxmlformats.org/officeDocument/2006/relationships/image" Target="../media/image20.png"/><Relationship Id="rId4" Type="http://schemas.openxmlformats.org/officeDocument/2006/relationships/diagramQuickStyle" Target="../diagrams/quickStyle6.xml"/><Relationship Id="rId9" Type="http://schemas.microsoft.com/office/2017/06/relationships/model3d" Target="../media/model3d2.glb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17/06/relationships/model3d" Target="../media/model3d1.glb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7.xml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13" Type="http://schemas.openxmlformats.org/officeDocument/2006/relationships/image" Target="../media/image36.png"/><Relationship Id="rId3" Type="http://schemas.microsoft.com/office/2017/06/relationships/model3d" Target="../media/model3d1.glb"/><Relationship Id="rId7" Type="http://schemas.openxmlformats.org/officeDocument/2006/relationships/diagramData" Target="../diagrams/data8.xml"/><Relationship Id="rId12" Type="http://schemas.openxmlformats.org/officeDocument/2006/relationships/image" Target="../media/image35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microsoft.com/office/2007/relationships/diagramDrawing" Target="../diagrams/drawing8.xml"/><Relationship Id="rId5" Type="http://schemas.openxmlformats.org/officeDocument/2006/relationships/image" Target="../media/image33.png"/><Relationship Id="rId10" Type="http://schemas.openxmlformats.org/officeDocument/2006/relationships/diagramColors" Target="../diagrams/colors8.xml"/><Relationship Id="rId4" Type="http://schemas.openxmlformats.org/officeDocument/2006/relationships/image" Target="../media/image16.png"/><Relationship Id="rId9" Type="http://schemas.openxmlformats.org/officeDocument/2006/relationships/diagramQuickStyle" Target="../diagrams/quickStyle8.xml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16.png"/><Relationship Id="rId7" Type="http://schemas.openxmlformats.org/officeDocument/2006/relationships/diagramQuickStyle" Target="../diagrams/quickStyle9.xml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4" Type="http://schemas.openxmlformats.org/officeDocument/2006/relationships/image" Target="../media/image40.png"/><Relationship Id="rId9" Type="http://schemas.microsoft.com/office/2007/relationships/diagramDrawing" Target="../diagrams/drawin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A8AB6580-7067-4D67-BE42-3A9ED938E1AC}"/>
              </a:ext>
            </a:extLst>
          </p:cNvPr>
          <p:cNvSpPr/>
          <p:nvPr/>
        </p:nvSpPr>
        <p:spPr>
          <a:xfrm>
            <a:off x="1062993" y="3530658"/>
            <a:ext cx="103533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Removal of methylene blue from aqueous solution by application of plant-based coagulants </a:t>
            </a:r>
            <a:endParaRPr lang="pt-PT" sz="2800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E6DCA5CE-3F64-4D6C-A9E5-047B45FBE56A}"/>
              </a:ext>
            </a:extLst>
          </p:cNvPr>
          <p:cNvSpPr/>
          <p:nvPr/>
        </p:nvSpPr>
        <p:spPr>
          <a:xfrm>
            <a:off x="1142761" y="5900537"/>
            <a:ext cx="10193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b="1" dirty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The 1st International Electronic Conference on Processes: Processes System Innovation</a:t>
            </a:r>
          </a:p>
          <a:p>
            <a:pPr algn="ctr"/>
            <a:r>
              <a:rPr lang="en-US" b="1" dirty="0"/>
              <a:t>Session 2. Environmental and Green Processes</a:t>
            </a:r>
          </a:p>
          <a:p>
            <a:pPr algn="ctr"/>
            <a:r>
              <a:rPr lang="pt-PT" dirty="0"/>
              <a:t>17 – 31 </a:t>
            </a:r>
            <a:r>
              <a:rPr lang="pt-PT" dirty="0" err="1"/>
              <a:t>May</a:t>
            </a:r>
            <a:r>
              <a:rPr lang="pt-PT" dirty="0"/>
              <a:t> 2022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1CC5E134-1490-459F-8A2D-97763509ABDC}"/>
              </a:ext>
            </a:extLst>
          </p:cNvPr>
          <p:cNvSpPr/>
          <p:nvPr/>
        </p:nvSpPr>
        <p:spPr>
          <a:xfrm>
            <a:off x="517303" y="4484765"/>
            <a:ext cx="1144474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u="sng" dirty="0"/>
              <a:t>Nuno Jorge</a:t>
            </a:r>
            <a:r>
              <a:rPr lang="pt-PT" u="sng" baseline="30000" dirty="0"/>
              <a:t>1,2</a:t>
            </a:r>
            <a:r>
              <a:rPr lang="pt-PT" u="sng" dirty="0"/>
              <a:t> </a:t>
            </a:r>
            <a:r>
              <a:rPr lang="pt-PT" baseline="30000" dirty="0"/>
              <a:t>*</a:t>
            </a:r>
            <a:r>
              <a:rPr lang="pt-PT" dirty="0"/>
              <a:t>; Ana R. Teixeira</a:t>
            </a:r>
            <a:r>
              <a:rPr lang="pt-PT" baseline="30000" dirty="0"/>
              <a:t>2</a:t>
            </a:r>
            <a:r>
              <a:rPr lang="pt-PT" dirty="0"/>
              <a:t>; Leonilde Marchão</a:t>
            </a:r>
            <a:r>
              <a:rPr lang="pt-PT" baseline="30000" dirty="0"/>
              <a:t>2</a:t>
            </a:r>
            <a:r>
              <a:rPr lang="pt-PT" dirty="0"/>
              <a:t>; Pedro B. Tavares</a:t>
            </a:r>
            <a:r>
              <a:rPr lang="pt-PT" baseline="30000" dirty="0"/>
              <a:t>2</a:t>
            </a:r>
            <a:r>
              <a:rPr lang="pt-PT" dirty="0"/>
              <a:t>; Marco S. Lucas</a:t>
            </a:r>
            <a:r>
              <a:rPr lang="pt-PT" baseline="30000" dirty="0"/>
              <a:t>2</a:t>
            </a:r>
            <a:r>
              <a:rPr lang="pt-PT" dirty="0"/>
              <a:t>; José A. Peres</a:t>
            </a:r>
            <a:r>
              <a:rPr lang="pt-PT" baseline="30000" dirty="0"/>
              <a:t>2</a:t>
            </a:r>
          </a:p>
          <a:p>
            <a:endParaRPr lang="pt-PT" baseline="30000" dirty="0"/>
          </a:p>
          <a:p>
            <a:pPr algn="ctr"/>
            <a:r>
              <a:rPr lang="pt-PT" sz="1400" baseline="30000" dirty="0"/>
              <a:t>1 </a:t>
            </a:r>
            <a:r>
              <a:rPr lang="pt-PT" sz="1400" dirty="0" err="1"/>
              <a:t>Escuela</a:t>
            </a:r>
            <a:r>
              <a:rPr lang="pt-PT" sz="1400" dirty="0"/>
              <a:t> Internacional de </a:t>
            </a:r>
            <a:r>
              <a:rPr lang="pt-PT" sz="1400" dirty="0" err="1"/>
              <a:t>Doctorado</a:t>
            </a:r>
            <a:r>
              <a:rPr lang="pt-PT" sz="1400" dirty="0"/>
              <a:t> (EIDO), Campus da Auga, Campus Universitário de Ourense, Universidade de Vigo, As Lagoas, 32004, Ourense, </a:t>
            </a:r>
            <a:r>
              <a:rPr lang="pt-PT" sz="1400" dirty="0" err="1"/>
              <a:t>Spain</a:t>
            </a:r>
            <a:endParaRPr lang="pt-PT" sz="1400" dirty="0"/>
          </a:p>
          <a:p>
            <a:pPr algn="ctr"/>
            <a:r>
              <a:rPr lang="pt-PT" sz="1400" baseline="30000" dirty="0"/>
              <a:t>2 </a:t>
            </a:r>
            <a:r>
              <a:rPr lang="pt-PT" sz="1400" dirty="0"/>
              <a:t>Centro de Química de Vila Real (CQVR), Departamento de Química, Universidade de Trás-os-Montes e Alto Douro (UTAD), Quinta de Prados, 5001-801, </a:t>
            </a:r>
          </a:p>
          <a:p>
            <a:pPr algn="ctr"/>
            <a:r>
              <a:rPr lang="pt-PT" sz="1400" dirty="0"/>
              <a:t>Vila Real, Portugal</a:t>
            </a:r>
          </a:p>
          <a:p>
            <a:r>
              <a:rPr lang="pt-PT" sz="1400" dirty="0"/>
              <a:t>* njorge@uvigo.es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71770B55-14BE-4E16-99C4-AE982088F7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50" t="15971" r="11565" b="28059"/>
          <a:stretch/>
        </p:blipFill>
        <p:spPr>
          <a:xfrm>
            <a:off x="-9006" y="0"/>
            <a:ext cx="7740457" cy="3128947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45CCA1D7-72ED-4839-BA16-7BC769D0D9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5" r="25906"/>
          <a:stretch/>
        </p:blipFill>
        <p:spPr>
          <a:xfrm>
            <a:off x="10095363" y="268731"/>
            <a:ext cx="1097611" cy="956863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A2C24899-6E82-4B66-AB8F-B042CB6B1E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/>
          <a:stretch/>
        </p:blipFill>
        <p:spPr>
          <a:xfrm>
            <a:off x="11192974" y="223107"/>
            <a:ext cx="844541" cy="1047231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42F4A280-302E-46CE-BEAE-9E34064FC6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8" b="20188"/>
          <a:stretch/>
        </p:blipFill>
        <p:spPr>
          <a:xfrm>
            <a:off x="8079199" y="1551330"/>
            <a:ext cx="1502155" cy="882126"/>
          </a:xfrm>
          <a:prstGeom prst="rect">
            <a:avLst/>
          </a:prstGeom>
        </p:spPr>
      </p:pic>
      <p:pic>
        <p:nvPicPr>
          <p:cNvPr id="19" name="Imagem 18" descr="Uma imagem com texto&#10;&#10;Descrição gerada automaticamente">
            <a:extLst>
              <a:ext uri="{FF2B5EF4-FFF2-40B4-BE49-F238E27FC236}">
                <a16:creationId xmlns:a16="http://schemas.microsoft.com/office/drawing/2014/main" id="{4C558532-E9DE-4D35-B5A8-2333040267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218" y="1637671"/>
            <a:ext cx="2280297" cy="817107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F741694A-918E-4219-9CCB-ED0571FB78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006" y="629199"/>
            <a:ext cx="1954261" cy="32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23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3CED5937-CB92-4C54-8D73-0BCE72261B28}"/>
              </a:ext>
            </a:extLst>
          </p:cNvPr>
          <p:cNvGrpSpPr/>
          <p:nvPr/>
        </p:nvGrpSpPr>
        <p:grpSpPr>
          <a:xfrm>
            <a:off x="393048" y="0"/>
            <a:ext cx="11676338" cy="612076"/>
            <a:chOff x="393048" y="0"/>
            <a:chExt cx="11676338" cy="612076"/>
          </a:xfrm>
        </p:grpSpPr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8CC12AB0-A4B8-46D6-8C90-1A924F553CB5}"/>
                </a:ext>
              </a:extLst>
            </p:cNvPr>
            <p:cNvSpPr txBox="1"/>
            <p:nvPr/>
          </p:nvSpPr>
          <p:spPr>
            <a:xfrm>
              <a:off x="528265" y="0"/>
              <a:ext cx="13003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Conclusions</a:t>
              </a:r>
            </a:p>
          </p:txBody>
        </p:sp>
        <p:cxnSp>
          <p:nvCxnSpPr>
            <p:cNvPr id="4" name="Conexão reta 3">
              <a:extLst>
                <a:ext uri="{FF2B5EF4-FFF2-40B4-BE49-F238E27FC236}">
                  <a16:creationId xmlns:a16="http://schemas.microsoft.com/office/drawing/2014/main" id="{A2114A86-207D-4C4B-8FE8-0C10624D0CEC}"/>
                </a:ext>
              </a:extLst>
            </p:cNvPr>
            <p:cNvCxnSpPr>
              <a:cxnSpLocks/>
            </p:cNvCxnSpPr>
            <p:nvPr/>
          </p:nvCxnSpPr>
          <p:spPr>
            <a:xfrm>
              <a:off x="528265" y="452175"/>
              <a:ext cx="11435024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" name="Modelo 3D 4">
                  <a:extLst>
                    <a:ext uri="{FF2B5EF4-FFF2-40B4-BE49-F238E27FC236}">
                      <a16:creationId xmlns:a16="http://schemas.microsoft.com/office/drawing/2014/main" id="{BBCB490A-93DC-48DB-9C46-162F1A85FD6F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521779020"/>
                    </p:ext>
                  </p:extLst>
                </p:nvPr>
              </p:nvGraphicFramePr>
              <p:xfrm>
                <a:off x="393048" y="325778"/>
                <a:ext cx="270434" cy="27043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" name="Modelo 3D 4">
                  <a:extLst>
                    <a:ext uri="{FF2B5EF4-FFF2-40B4-BE49-F238E27FC236}">
                      <a16:creationId xmlns:a16="http://schemas.microsoft.com/office/drawing/2014/main" id="{BBCB490A-93DC-48DB-9C46-162F1A85FD6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93048" y="32577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" name="Modelo 3D 5">
                  <a:extLst>
                    <a:ext uri="{FF2B5EF4-FFF2-40B4-BE49-F238E27FC236}">
                      <a16:creationId xmlns:a16="http://schemas.microsoft.com/office/drawing/2014/main" id="{E1780F14-768B-4F26-AD03-FC88DD58CC91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217379248"/>
                    </p:ext>
                  </p:extLst>
                </p:nvPr>
              </p:nvGraphicFramePr>
              <p:xfrm>
                <a:off x="1880495" y="332498"/>
                <a:ext cx="270434" cy="27043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" name="Modelo 3D 5">
                  <a:extLst>
                    <a:ext uri="{FF2B5EF4-FFF2-40B4-BE49-F238E27FC236}">
                      <a16:creationId xmlns:a16="http://schemas.microsoft.com/office/drawing/2014/main" id="{E1780F14-768B-4F26-AD03-FC88DD58CC9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880495" y="33249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" name="Modelo 3D 6">
                  <a:extLst>
                    <a:ext uri="{FF2B5EF4-FFF2-40B4-BE49-F238E27FC236}">
                      <a16:creationId xmlns:a16="http://schemas.microsoft.com/office/drawing/2014/main" id="{AE174948-18F7-4604-80BA-D310C372EA0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601627185"/>
                    </p:ext>
                  </p:extLst>
                </p:nvPr>
              </p:nvGraphicFramePr>
              <p:xfrm>
                <a:off x="3348136" y="332529"/>
                <a:ext cx="270434" cy="27043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" name="Modelo 3D 6">
                  <a:extLst>
                    <a:ext uri="{FF2B5EF4-FFF2-40B4-BE49-F238E27FC236}">
                      <a16:creationId xmlns:a16="http://schemas.microsoft.com/office/drawing/2014/main" id="{AE174948-18F7-4604-80BA-D310C372EA0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348136" y="332529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" name="Modelo 3D 7">
                  <a:extLst>
                    <a:ext uri="{FF2B5EF4-FFF2-40B4-BE49-F238E27FC236}">
                      <a16:creationId xmlns:a16="http://schemas.microsoft.com/office/drawing/2014/main" id="{BB467820-19A2-4B11-B89C-6077E1E82BDF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937577577"/>
                    </p:ext>
                  </p:extLst>
                </p:nvPr>
              </p:nvGraphicFramePr>
              <p:xfrm>
                <a:off x="4815777" y="338313"/>
                <a:ext cx="270434" cy="27043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" name="Modelo 3D 7">
                  <a:extLst>
                    <a:ext uri="{FF2B5EF4-FFF2-40B4-BE49-F238E27FC236}">
                      <a16:creationId xmlns:a16="http://schemas.microsoft.com/office/drawing/2014/main" id="{BB467820-19A2-4B11-B89C-6077E1E82BD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815777" y="338313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" name="Modelo 3D 8">
                  <a:extLst>
                    <a:ext uri="{FF2B5EF4-FFF2-40B4-BE49-F238E27FC236}">
                      <a16:creationId xmlns:a16="http://schemas.microsoft.com/office/drawing/2014/main" id="{B69812D6-6CF7-4ABB-8AD4-C7CC2AAD40E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670872064"/>
                    </p:ext>
                  </p:extLst>
                </p:nvPr>
              </p:nvGraphicFramePr>
              <p:xfrm>
                <a:off x="5960783" y="332498"/>
                <a:ext cx="270434" cy="27043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" name="Modelo 3D 8">
                  <a:extLst>
                    <a:ext uri="{FF2B5EF4-FFF2-40B4-BE49-F238E27FC236}">
                      <a16:creationId xmlns:a16="http://schemas.microsoft.com/office/drawing/2014/main" id="{B69812D6-6CF7-4ABB-8AD4-C7CC2AAD40E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960783" y="33249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" name="Modelo 3D 9">
                  <a:extLst>
                    <a:ext uri="{FF2B5EF4-FFF2-40B4-BE49-F238E27FC236}">
                      <a16:creationId xmlns:a16="http://schemas.microsoft.com/office/drawing/2014/main" id="{F0071FC0-C898-4009-8DD8-9901FA26E484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411062683"/>
                    </p:ext>
                  </p:extLst>
                </p:nvPr>
              </p:nvGraphicFramePr>
              <p:xfrm>
                <a:off x="7117797" y="325778"/>
                <a:ext cx="270434" cy="27043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" name="Modelo 3D 9">
                  <a:extLst>
                    <a:ext uri="{FF2B5EF4-FFF2-40B4-BE49-F238E27FC236}">
                      <a16:creationId xmlns:a16="http://schemas.microsoft.com/office/drawing/2014/main" id="{F0071FC0-C898-4009-8DD8-9901FA26E48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117797" y="32577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" name="Modelo 3D 10">
                  <a:extLst>
                    <a:ext uri="{FF2B5EF4-FFF2-40B4-BE49-F238E27FC236}">
                      <a16:creationId xmlns:a16="http://schemas.microsoft.com/office/drawing/2014/main" id="{4B5694F8-6E42-4145-8B1D-2B543C76D1F6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121138478"/>
                    </p:ext>
                  </p:extLst>
                </p:nvPr>
              </p:nvGraphicFramePr>
              <p:xfrm>
                <a:off x="8585438" y="332498"/>
                <a:ext cx="270434" cy="27043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" name="Modelo 3D 10">
                  <a:extLst>
                    <a:ext uri="{FF2B5EF4-FFF2-40B4-BE49-F238E27FC236}">
                      <a16:creationId xmlns:a16="http://schemas.microsoft.com/office/drawing/2014/main" id="{4B5694F8-6E42-4145-8B1D-2B543C76D1F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585438" y="33249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2" name="Modelo 3D 11">
                  <a:extLst>
                    <a:ext uri="{FF2B5EF4-FFF2-40B4-BE49-F238E27FC236}">
                      <a16:creationId xmlns:a16="http://schemas.microsoft.com/office/drawing/2014/main" id="{B30F9281-1C99-46A3-9B29-554F6B37D93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702818156"/>
                    </p:ext>
                  </p:extLst>
                </p:nvPr>
              </p:nvGraphicFramePr>
              <p:xfrm>
                <a:off x="10053079" y="325778"/>
                <a:ext cx="270434" cy="27043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2" name="Modelo 3D 11">
                  <a:extLst>
                    <a:ext uri="{FF2B5EF4-FFF2-40B4-BE49-F238E27FC236}">
                      <a16:creationId xmlns:a16="http://schemas.microsoft.com/office/drawing/2014/main" id="{B30F9281-1C99-46A3-9B29-554F6B37D93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53079" y="32577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3" name="Modelo 3D 12">
                  <a:extLst>
                    <a:ext uri="{FF2B5EF4-FFF2-40B4-BE49-F238E27FC236}">
                      <a16:creationId xmlns:a16="http://schemas.microsoft.com/office/drawing/2014/main" id="{3A0485F5-93E7-42B7-BC49-5323B2F370B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493951247"/>
                    </p:ext>
                  </p:extLst>
                </p:nvPr>
              </p:nvGraphicFramePr>
              <p:xfrm>
                <a:off x="11798952" y="341642"/>
                <a:ext cx="270434" cy="27043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3" name="Modelo 3D 12">
                  <a:extLst>
                    <a:ext uri="{FF2B5EF4-FFF2-40B4-BE49-F238E27FC236}">
                      <a16:creationId xmlns:a16="http://schemas.microsoft.com/office/drawing/2014/main" id="{3A0485F5-93E7-42B7-BC49-5323B2F370B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1798952" y="341642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1448E08-41F1-44B4-9401-A32140FD20B0}"/>
              </a:ext>
            </a:extLst>
          </p:cNvPr>
          <p:cNvSpPr txBox="1"/>
          <p:nvPr/>
        </p:nvSpPr>
        <p:spPr>
          <a:xfrm>
            <a:off x="393048" y="737324"/>
            <a:ext cx="3541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Based in the results, it is concluded:</a:t>
            </a:r>
          </a:p>
        </p:txBody>
      </p:sp>
      <p:graphicFrame>
        <p:nvGraphicFramePr>
          <p:cNvPr id="15" name="Diagrama 14">
            <a:extLst>
              <a:ext uri="{FF2B5EF4-FFF2-40B4-BE49-F238E27FC236}">
                <a16:creationId xmlns:a16="http://schemas.microsoft.com/office/drawing/2014/main" id="{F175F1FC-46B3-4AFC-93F2-921158A79C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6605028"/>
              </p:ext>
            </p:extLst>
          </p:nvPr>
        </p:nvGraphicFramePr>
        <p:xfrm>
          <a:off x="132860" y="1247800"/>
          <a:ext cx="1157346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" name="Marcador de Posição do Número do Diapositivo 15">
            <a:extLst>
              <a:ext uri="{FF2B5EF4-FFF2-40B4-BE49-F238E27FC236}">
                <a16:creationId xmlns:a16="http://schemas.microsoft.com/office/drawing/2014/main" id="{2CF21179-33BA-42E2-8C37-27012A66D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769A-902A-4889-BABF-9FF4A549003E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90601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342BE96-C60A-4808-86A3-6E4853EDA3DC}"/>
              </a:ext>
            </a:extLst>
          </p:cNvPr>
          <p:cNvSpPr/>
          <p:nvPr/>
        </p:nvSpPr>
        <p:spPr>
          <a:xfrm>
            <a:off x="411479" y="41148"/>
            <a:ext cx="4485861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dirty="0">
                <a:latin typeface="+mj-lt"/>
                <a:ea typeface="+mj-ea"/>
                <a:cs typeface="+mj-cs"/>
              </a:rPr>
              <a:t>Acknowledgements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212747C-C786-4B43-853C-675DB3ED9041}"/>
              </a:ext>
            </a:extLst>
          </p:cNvPr>
          <p:cNvSpPr/>
          <p:nvPr/>
        </p:nvSpPr>
        <p:spPr>
          <a:xfrm>
            <a:off x="411479" y="1537961"/>
            <a:ext cx="4498848" cy="42335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The authors thank the North Regional Operational Program (NORTE 2020) and the European Regional Development Fund (ERDF), and express their appreciation for the financial support of the Project </a:t>
            </a:r>
            <a:r>
              <a:rPr lang="en-US" dirty="0" err="1"/>
              <a:t>AgriFood</a:t>
            </a:r>
            <a:r>
              <a:rPr lang="en-US" dirty="0"/>
              <a:t> XXI, operation nº NORTE-01-0145-FEDER-000041, and to the </a:t>
            </a:r>
            <a:r>
              <a:rPr lang="en-US" dirty="0" err="1"/>
              <a:t>Fundação</a:t>
            </a:r>
            <a:r>
              <a:rPr lang="en-US" dirty="0"/>
              <a:t> para a </a:t>
            </a:r>
            <a:r>
              <a:rPr lang="en-US" dirty="0" err="1"/>
              <a:t>Ciência</a:t>
            </a:r>
            <a:r>
              <a:rPr lang="en-US" dirty="0"/>
              <a:t> e a </a:t>
            </a:r>
            <a:r>
              <a:rPr lang="en-US" dirty="0" err="1"/>
              <a:t>Tecnologia</a:t>
            </a:r>
            <a:r>
              <a:rPr lang="en-US" dirty="0"/>
              <a:t> (FCT) for the financial support provided to CQVR through UIDB/00616/2020. Ana R. Teixeira also thanks the FCT for the financial support provided through the Bolsa de </a:t>
            </a:r>
            <a:r>
              <a:rPr lang="en-US" dirty="0" err="1"/>
              <a:t>Doutoramento</a:t>
            </a:r>
            <a:r>
              <a:rPr lang="en-US" dirty="0"/>
              <a:t> UI/BD/150847/2020.</a:t>
            </a:r>
          </a:p>
        </p:txBody>
      </p:sp>
      <p:pic>
        <p:nvPicPr>
          <p:cNvPr id="5" name="Imagem 4" descr="Uma imagem com pessoa, exterior, grupo, pessoas&#10;&#10;Descrição gerada automaticamente">
            <a:extLst>
              <a:ext uri="{FF2B5EF4-FFF2-40B4-BE49-F238E27FC236}">
                <a16:creationId xmlns:a16="http://schemas.microsoft.com/office/drawing/2014/main" id="{9A14ACA0-83AC-4011-BCC1-920F7F6A25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72" r="23625" b="-1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3E26266-07A3-4A7F-A81D-51F9F316D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69" y="6005966"/>
            <a:ext cx="4992083" cy="533636"/>
          </a:xfrm>
          <a:prstGeom prst="rect">
            <a:avLst/>
          </a:prstGeom>
        </p:spPr>
      </p:pic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00BC1EE8-F46C-4CEF-864C-783773C95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2A4A-2622-4BB8-AAFB-E31D7D7122D7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44393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B247E96-4EC5-4487-9655-EC1EA8AB33F9}"/>
              </a:ext>
            </a:extLst>
          </p:cNvPr>
          <p:cNvSpPr txBox="1"/>
          <p:nvPr/>
        </p:nvSpPr>
        <p:spPr>
          <a:xfrm flipH="1">
            <a:off x="2325757" y="1120676"/>
            <a:ext cx="69673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720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Thank</a:t>
            </a:r>
            <a:r>
              <a:rPr lang="pt-PT" sz="72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pt-PT" sz="720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you</a:t>
            </a:r>
            <a:r>
              <a:rPr lang="pt-PT" sz="72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for </a:t>
            </a:r>
            <a:r>
              <a:rPr lang="pt-PT" sz="720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your</a:t>
            </a:r>
            <a:r>
              <a:rPr lang="pt-PT" sz="72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pt-PT" sz="720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attention</a:t>
            </a:r>
            <a:endParaRPr lang="pt-PT" sz="720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27E6D00-3C3F-46DF-8ADB-53B3A9429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260" y="3988905"/>
            <a:ext cx="4303643" cy="286909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972D2A2-AC8C-40C3-A0F5-98186313D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88904"/>
            <a:ext cx="4320260" cy="286909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EDEF022-C84A-4890-B0F5-A0AF9B737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0520" y="3988904"/>
            <a:ext cx="3571875" cy="2869096"/>
          </a:xfrm>
          <a:prstGeom prst="rect">
            <a:avLst/>
          </a:prstGeom>
        </p:spPr>
      </p:pic>
      <p:sp>
        <p:nvSpPr>
          <p:cNvPr id="3" name="Marcador de Posição do Número do Diapositivo 2">
            <a:extLst>
              <a:ext uri="{FF2B5EF4-FFF2-40B4-BE49-F238E27FC236}">
                <a16:creationId xmlns:a16="http://schemas.microsoft.com/office/drawing/2014/main" id="{DAF633BB-0224-46EA-B568-EFD252FDE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769A-902A-4889-BABF-9FF4A549003E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36020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1287FA84-CEA4-4EBF-847F-37D47CBEC363}"/>
              </a:ext>
            </a:extLst>
          </p:cNvPr>
          <p:cNvGraphicFramePr/>
          <p:nvPr/>
        </p:nvGraphicFramePr>
        <p:xfrm>
          <a:off x="0" y="792873"/>
          <a:ext cx="7928077" cy="3512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015C24F0-78E6-4708-8E2B-126439C4D59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806" t="14481" r="7984" b="48817"/>
          <a:stretch/>
        </p:blipFill>
        <p:spPr>
          <a:xfrm>
            <a:off x="8153143" y="1073627"/>
            <a:ext cx="3933979" cy="114054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83BE0C5-A1C6-4020-9A08-1CE8B3AF405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8279" t="13047" r="21157" b="47957"/>
          <a:stretch/>
        </p:blipFill>
        <p:spPr>
          <a:xfrm>
            <a:off x="8190270" y="2214169"/>
            <a:ext cx="3867355" cy="209129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0B1B8AA-5C0F-45F9-9E2B-E767E45D708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9516" t="9606" r="21290" b="55412"/>
          <a:stretch/>
        </p:blipFill>
        <p:spPr>
          <a:xfrm>
            <a:off x="8385278" y="4211293"/>
            <a:ext cx="3687096" cy="185113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A96CA9D-646B-436F-9FC1-C638552BD1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3318" y="4549888"/>
            <a:ext cx="2944759" cy="1983676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978989E3-505B-4D77-B68E-FD611281DE05}"/>
              </a:ext>
            </a:extLst>
          </p:cNvPr>
          <p:cNvSpPr txBox="1"/>
          <p:nvPr/>
        </p:nvSpPr>
        <p:spPr>
          <a:xfrm>
            <a:off x="5161674" y="6533564"/>
            <a:ext cx="2296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River polluted by textile dyes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419117B-5DFE-4DC6-B906-25163A2DF9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4155" y="4549889"/>
            <a:ext cx="3221746" cy="1983676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5C2882F8-4038-42F4-8C54-11FC9EB59EA8}"/>
              </a:ext>
            </a:extLst>
          </p:cNvPr>
          <p:cNvSpPr txBox="1"/>
          <p:nvPr/>
        </p:nvSpPr>
        <p:spPr>
          <a:xfrm>
            <a:off x="2197250" y="6533563"/>
            <a:ext cx="1512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Textile dye factory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49FA1FD5-5569-4ECC-A01E-2FA029ECAD44}"/>
              </a:ext>
            </a:extLst>
          </p:cNvPr>
          <p:cNvGrpSpPr/>
          <p:nvPr/>
        </p:nvGrpSpPr>
        <p:grpSpPr>
          <a:xfrm>
            <a:off x="393048" y="0"/>
            <a:ext cx="11676338" cy="612076"/>
            <a:chOff x="393048" y="0"/>
            <a:chExt cx="11676338" cy="612076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A61CB44A-A4A7-4B86-9652-3C14E8C86F7D}"/>
                </a:ext>
              </a:extLst>
            </p:cNvPr>
            <p:cNvSpPr txBox="1"/>
            <p:nvPr/>
          </p:nvSpPr>
          <p:spPr>
            <a:xfrm>
              <a:off x="528265" y="0"/>
              <a:ext cx="1352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Introduction</a:t>
              </a:r>
            </a:p>
          </p:txBody>
        </p:sp>
        <p:cxnSp>
          <p:nvCxnSpPr>
            <p:cNvPr id="16" name="Conexão reta 15">
              <a:extLst>
                <a:ext uri="{FF2B5EF4-FFF2-40B4-BE49-F238E27FC236}">
                  <a16:creationId xmlns:a16="http://schemas.microsoft.com/office/drawing/2014/main" id="{16B61660-5561-4461-A7C2-C188CFCDDA11}"/>
                </a:ext>
              </a:extLst>
            </p:cNvPr>
            <p:cNvCxnSpPr>
              <a:cxnSpLocks/>
            </p:cNvCxnSpPr>
            <p:nvPr/>
          </p:nvCxnSpPr>
          <p:spPr>
            <a:xfrm>
              <a:off x="528265" y="452175"/>
              <a:ext cx="11435024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7" name="Modelo 3D 16">
                  <a:extLst>
                    <a:ext uri="{FF2B5EF4-FFF2-40B4-BE49-F238E27FC236}">
                      <a16:creationId xmlns:a16="http://schemas.microsoft.com/office/drawing/2014/main" id="{EC5678D9-B27A-44D2-9548-1468C44C8345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143735374"/>
                    </p:ext>
                  </p:extLst>
                </p:nvPr>
              </p:nvGraphicFramePr>
              <p:xfrm>
                <a:off x="393048" y="325778"/>
                <a:ext cx="270434" cy="270434"/>
              </p:xfrm>
              <a:graphic>
                <a:graphicData uri="http://schemas.microsoft.com/office/drawing/2017/model3d">
                  <am3d:model3d r:embed="rId12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3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7" name="Modelo 3D 16">
                  <a:extLst>
                    <a:ext uri="{FF2B5EF4-FFF2-40B4-BE49-F238E27FC236}">
                      <a16:creationId xmlns:a16="http://schemas.microsoft.com/office/drawing/2014/main" id="{EC5678D9-B27A-44D2-9548-1468C44C834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93048" y="32577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8" name="Modelo 3D 17">
                  <a:extLst>
                    <a:ext uri="{FF2B5EF4-FFF2-40B4-BE49-F238E27FC236}">
                      <a16:creationId xmlns:a16="http://schemas.microsoft.com/office/drawing/2014/main" id="{05DABA16-7435-464D-B6D6-283881CB070B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607698779"/>
                    </p:ext>
                  </p:extLst>
                </p:nvPr>
              </p:nvGraphicFramePr>
              <p:xfrm>
                <a:off x="1880495" y="332498"/>
                <a:ext cx="270434" cy="270434"/>
              </p:xfrm>
              <a:graphic>
                <a:graphicData uri="http://schemas.microsoft.com/office/drawing/2017/model3d">
                  <am3d:model3d r:embed="rId12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3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8" name="Modelo 3D 17">
                  <a:extLst>
                    <a:ext uri="{FF2B5EF4-FFF2-40B4-BE49-F238E27FC236}">
                      <a16:creationId xmlns:a16="http://schemas.microsoft.com/office/drawing/2014/main" id="{05DABA16-7435-464D-B6D6-283881CB070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880495" y="33249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9" name="Modelo 3D 18">
                  <a:extLst>
                    <a:ext uri="{FF2B5EF4-FFF2-40B4-BE49-F238E27FC236}">
                      <a16:creationId xmlns:a16="http://schemas.microsoft.com/office/drawing/2014/main" id="{E2088EE8-75B6-4635-AB47-FC72D9D45486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122534750"/>
                    </p:ext>
                  </p:extLst>
                </p:nvPr>
              </p:nvGraphicFramePr>
              <p:xfrm>
                <a:off x="3348136" y="332529"/>
                <a:ext cx="270434" cy="270434"/>
              </p:xfrm>
              <a:graphic>
                <a:graphicData uri="http://schemas.microsoft.com/office/drawing/2017/model3d">
                  <am3d:model3d r:embed="rId12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3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9" name="Modelo 3D 18">
                  <a:extLst>
                    <a:ext uri="{FF2B5EF4-FFF2-40B4-BE49-F238E27FC236}">
                      <a16:creationId xmlns:a16="http://schemas.microsoft.com/office/drawing/2014/main" id="{E2088EE8-75B6-4635-AB47-FC72D9D4548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348136" y="332529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0" name="Modelo 3D 19">
                  <a:extLst>
                    <a:ext uri="{FF2B5EF4-FFF2-40B4-BE49-F238E27FC236}">
                      <a16:creationId xmlns:a16="http://schemas.microsoft.com/office/drawing/2014/main" id="{7748E001-4A17-4C32-A550-07CFA0F8D15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142115656"/>
                    </p:ext>
                  </p:extLst>
                </p:nvPr>
              </p:nvGraphicFramePr>
              <p:xfrm>
                <a:off x="4815777" y="338313"/>
                <a:ext cx="270434" cy="270434"/>
              </p:xfrm>
              <a:graphic>
                <a:graphicData uri="http://schemas.microsoft.com/office/drawing/2017/model3d">
                  <am3d:model3d r:embed="rId12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3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0" name="Modelo 3D 19">
                  <a:extLst>
                    <a:ext uri="{FF2B5EF4-FFF2-40B4-BE49-F238E27FC236}">
                      <a16:creationId xmlns:a16="http://schemas.microsoft.com/office/drawing/2014/main" id="{7748E001-4A17-4C32-A550-07CFA0F8D15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815777" y="338313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1" name="Modelo 3D 20">
                  <a:extLst>
                    <a:ext uri="{FF2B5EF4-FFF2-40B4-BE49-F238E27FC236}">
                      <a16:creationId xmlns:a16="http://schemas.microsoft.com/office/drawing/2014/main" id="{23D3551A-FAD9-4489-930D-754FBF6E956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083847208"/>
                    </p:ext>
                  </p:extLst>
                </p:nvPr>
              </p:nvGraphicFramePr>
              <p:xfrm>
                <a:off x="5960783" y="332498"/>
                <a:ext cx="270434" cy="270434"/>
              </p:xfrm>
              <a:graphic>
                <a:graphicData uri="http://schemas.microsoft.com/office/drawing/2017/model3d">
                  <am3d:model3d r:embed="rId12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3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1" name="Modelo 3D 20">
                  <a:extLst>
                    <a:ext uri="{FF2B5EF4-FFF2-40B4-BE49-F238E27FC236}">
                      <a16:creationId xmlns:a16="http://schemas.microsoft.com/office/drawing/2014/main" id="{23D3551A-FAD9-4489-930D-754FBF6E956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960783" y="33249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2" name="Modelo 3D 21">
                  <a:extLst>
                    <a:ext uri="{FF2B5EF4-FFF2-40B4-BE49-F238E27FC236}">
                      <a16:creationId xmlns:a16="http://schemas.microsoft.com/office/drawing/2014/main" id="{C5294068-5D68-49FD-A737-F3A629F3168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76845699"/>
                    </p:ext>
                  </p:extLst>
                </p:nvPr>
              </p:nvGraphicFramePr>
              <p:xfrm>
                <a:off x="7117797" y="325778"/>
                <a:ext cx="270434" cy="270434"/>
              </p:xfrm>
              <a:graphic>
                <a:graphicData uri="http://schemas.microsoft.com/office/drawing/2017/model3d">
                  <am3d:model3d r:embed="rId12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3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2" name="Modelo 3D 21">
                  <a:extLst>
                    <a:ext uri="{FF2B5EF4-FFF2-40B4-BE49-F238E27FC236}">
                      <a16:creationId xmlns:a16="http://schemas.microsoft.com/office/drawing/2014/main" id="{C5294068-5D68-49FD-A737-F3A629F3168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117797" y="32577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3" name="Modelo 3D 22">
                  <a:extLst>
                    <a:ext uri="{FF2B5EF4-FFF2-40B4-BE49-F238E27FC236}">
                      <a16:creationId xmlns:a16="http://schemas.microsoft.com/office/drawing/2014/main" id="{E3182E38-44B5-415D-800C-6961F3DDA26A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455295827"/>
                    </p:ext>
                  </p:extLst>
                </p:nvPr>
              </p:nvGraphicFramePr>
              <p:xfrm>
                <a:off x="8585438" y="332498"/>
                <a:ext cx="270434" cy="270434"/>
              </p:xfrm>
              <a:graphic>
                <a:graphicData uri="http://schemas.microsoft.com/office/drawing/2017/model3d">
                  <am3d:model3d r:embed="rId12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3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3" name="Modelo 3D 22">
                  <a:extLst>
                    <a:ext uri="{FF2B5EF4-FFF2-40B4-BE49-F238E27FC236}">
                      <a16:creationId xmlns:a16="http://schemas.microsoft.com/office/drawing/2014/main" id="{E3182E38-44B5-415D-800C-6961F3DDA26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585438" y="33249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4" name="Modelo 3D 23">
                  <a:extLst>
                    <a:ext uri="{FF2B5EF4-FFF2-40B4-BE49-F238E27FC236}">
                      <a16:creationId xmlns:a16="http://schemas.microsoft.com/office/drawing/2014/main" id="{3DA793D7-708C-45B3-AFA3-C6E7144153CA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119081781"/>
                    </p:ext>
                  </p:extLst>
                </p:nvPr>
              </p:nvGraphicFramePr>
              <p:xfrm>
                <a:off x="10053079" y="325778"/>
                <a:ext cx="270434" cy="270434"/>
              </p:xfrm>
              <a:graphic>
                <a:graphicData uri="http://schemas.microsoft.com/office/drawing/2017/model3d">
                  <am3d:model3d r:embed="rId12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3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4" name="Modelo 3D 23">
                  <a:extLst>
                    <a:ext uri="{FF2B5EF4-FFF2-40B4-BE49-F238E27FC236}">
                      <a16:creationId xmlns:a16="http://schemas.microsoft.com/office/drawing/2014/main" id="{3DA793D7-708C-45B3-AFA3-C6E7144153C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053079" y="32577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5" name="Modelo 3D 24">
                  <a:extLst>
                    <a:ext uri="{FF2B5EF4-FFF2-40B4-BE49-F238E27FC236}">
                      <a16:creationId xmlns:a16="http://schemas.microsoft.com/office/drawing/2014/main" id="{5DE80A72-DDB2-41EC-9E6F-EFBAC6188FEC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748395577"/>
                    </p:ext>
                  </p:extLst>
                </p:nvPr>
              </p:nvGraphicFramePr>
              <p:xfrm>
                <a:off x="11798952" y="341642"/>
                <a:ext cx="270434" cy="270434"/>
              </p:xfrm>
              <a:graphic>
                <a:graphicData uri="http://schemas.microsoft.com/office/drawing/2017/model3d">
                  <am3d:model3d r:embed="rId12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3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5" name="Modelo 3D 24">
                  <a:extLst>
                    <a:ext uri="{FF2B5EF4-FFF2-40B4-BE49-F238E27FC236}">
                      <a16:creationId xmlns:a16="http://schemas.microsoft.com/office/drawing/2014/main" id="{5DE80A72-DDB2-41EC-9E6F-EFBAC6188FE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798952" y="341642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Marcador de Posição do Número do Diapositivo 1">
            <a:extLst>
              <a:ext uri="{FF2B5EF4-FFF2-40B4-BE49-F238E27FC236}">
                <a16:creationId xmlns:a16="http://schemas.microsoft.com/office/drawing/2014/main" id="{C4664EF6-F4A4-4D5A-B8A9-FF0A56C8A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769A-902A-4889-BABF-9FF4A549003E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92648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71F90CA-ED3A-4226-B807-45081BC46999}"/>
              </a:ext>
            </a:extLst>
          </p:cNvPr>
          <p:cNvSpPr txBox="1"/>
          <p:nvPr/>
        </p:nvSpPr>
        <p:spPr>
          <a:xfrm>
            <a:off x="216310" y="808017"/>
            <a:ext cx="2134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Types</a:t>
            </a:r>
            <a:r>
              <a:rPr lang="pt-PT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pt-PT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of</a:t>
            </a:r>
            <a:r>
              <a:rPr lang="pt-PT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pt-PT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textille</a:t>
            </a:r>
            <a:r>
              <a:rPr lang="pt-PT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pt-PT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dyes</a:t>
            </a:r>
            <a:endParaRPr lang="pt-PT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1A0C7CE-A8BD-4A4F-B0C7-75A5D57F5E46}"/>
              </a:ext>
            </a:extLst>
          </p:cNvPr>
          <p:cNvGraphicFramePr/>
          <p:nvPr/>
        </p:nvGraphicFramePr>
        <p:xfrm>
          <a:off x="1" y="3146366"/>
          <a:ext cx="4440392" cy="3588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62FA3856-D70C-43ED-923A-FD44AC91DE47}"/>
              </a:ext>
            </a:extLst>
          </p:cNvPr>
          <p:cNvGraphicFramePr/>
          <p:nvPr/>
        </p:nvGraphicFramePr>
        <p:xfrm>
          <a:off x="3808872" y="3146366"/>
          <a:ext cx="4440392" cy="3588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A1270EE0-D18D-47A9-9CA8-9E4623351BA5}"/>
              </a:ext>
            </a:extLst>
          </p:cNvPr>
          <p:cNvGraphicFramePr/>
          <p:nvPr/>
        </p:nvGraphicFramePr>
        <p:xfrm>
          <a:off x="8082117" y="2880852"/>
          <a:ext cx="3893574" cy="3854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8" name="Imagem 7">
            <a:extLst>
              <a:ext uri="{FF2B5EF4-FFF2-40B4-BE49-F238E27FC236}">
                <a16:creationId xmlns:a16="http://schemas.microsoft.com/office/drawing/2014/main" id="{785294B2-8EE5-4F3E-B14F-99CF14C7C555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34193" t="13056" r="17178" b="47957"/>
          <a:stretch/>
        </p:blipFill>
        <p:spPr>
          <a:xfrm>
            <a:off x="7669162" y="836943"/>
            <a:ext cx="4306528" cy="1942143"/>
          </a:xfrm>
          <a:prstGeom prst="rect">
            <a:avLst/>
          </a:prstGeom>
        </p:spPr>
      </p:pic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D0376DF6-2CE9-484D-9F87-CF8ACCD0325B}"/>
              </a:ext>
            </a:extLst>
          </p:cNvPr>
          <p:cNvGraphicFramePr/>
          <p:nvPr/>
        </p:nvGraphicFramePr>
        <p:xfrm>
          <a:off x="-1" y="1315651"/>
          <a:ext cx="5584723" cy="16007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pSp>
        <p:nvGrpSpPr>
          <p:cNvPr id="10" name="Agrupar 9">
            <a:extLst>
              <a:ext uri="{FF2B5EF4-FFF2-40B4-BE49-F238E27FC236}">
                <a16:creationId xmlns:a16="http://schemas.microsoft.com/office/drawing/2014/main" id="{A0AE6DBB-DEF3-4AD8-AE03-BE4F1B070F72}"/>
              </a:ext>
            </a:extLst>
          </p:cNvPr>
          <p:cNvGrpSpPr/>
          <p:nvPr/>
        </p:nvGrpSpPr>
        <p:grpSpPr>
          <a:xfrm>
            <a:off x="393048" y="0"/>
            <a:ext cx="11676338" cy="612076"/>
            <a:chOff x="393048" y="0"/>
            <a:chExt cx="11676338" cy="612076"/>
          </a:xfrm>
        </p:grpSpPr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571C4F31-0B11-4D7B-9B2C-4C6D619FE9A6}"/>
                </a:ext>
              </a:extLst>
            </p:cNvPr>
            <p:cNvSpPr txBox="1"/>
            <p:nvPr/>
          </p:nvSpPr>
          <p:spPr>
            <a:xfrm>
              <a:off x="528265" y="0"/>
              <a:ext cx="1352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Introduction</a:t>
              </a:r>
            </a:p>
          </p:txBody>
        </p:sp>
        <p:cxnSp>
          <p:nvCxnSpPr>
            <p:cNvPr id="12" name="Conexão reta 11">
              <a:extLst>
                <a:ext uri="{FF2B5EF4-FFF2-40B4-BE49-F238E27FC236}">
                  <a16:creationId xmlns:a16="http://schemas.microsoft.com/office/drawing/2014/main" id="{72A06688-4AFD-44F4-9626-211F87ACCBBC}"/>
                </a:ext>
              </a:extLst>
            </p:cNvPr>
            <p:cNvCxnSpPr>
              <a:cxnSpLocks/>
            </p:cNvCxnSpPr>
            <p:nvPr/>
          </p:nvCxnSpPr>
          <p:spPr>
            <a:xfrm>
              <a:off x="528265" y="452175"/>
              <a:ext cx="11435024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3" name="Modelo 3D 12">
                  <a:extLst>
                    <a:ext uri="{FF2B5EF4-FFF2-40B4-BE49-F238E27FC236}">
                      <a16:creationId xmlns:a16="http://schemas.microsoft.com/office/drawing/2014/main" id="{612154B7-8587-4123-B9D8-FCF7E1881B0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025955212"/>
                    </p:ext>
                  </p:extLst>
                </p:nvPr>
              </p:nvGraphicFramePr>
              <p:xfrm>
                <a:off x="393048" y="325778"/>
                <a:ext cx="270434" cy="270434"/>
              </p:xfrm>
              <a:graphic>
                <a:graphicData uri="http://schemas.microsoft.com/office/drawing/2017/model3d">
                  <am3d:model3d r:embed="rId23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24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3" name="Modelo 3D 12">
                  <a:extLst>
                    <a:ext uri="{FF2B5EF4-FFF2-40B4-BE49-F238E27FC236}">
                      <a16:creationId xmlns:a16="http://schemas.microsoft.com/office/drawing/2014/main" id="{612154B7-8587-4123-B9D8-FCF7E1881B0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93048" y="32577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4" name="Modelo 3D 13">
                  <a:extLst>
                    <a:ext uri="{FF2B5EF4-FFF2-40B4-BE49-F238E27FC236}">
                      <a16:creationId xmlns:a16="http://schemas.microsoft.com/office/drawing/2014/main" id="{474C3BBA-9227-480C-A7C7-B2CA4A31811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831526849"/>
                    </p:ext>
                  </p:extLst>
                </p:nvPr>
              </p:nvGraphicFramePr>
              <p:xfrm>
                <a:off x="1880495" y="332498"/>
                <a:ext cx="270434" cy="270434"/>
              </p:xfrm>
              <a:graphic>
                <a:graphicData uri="http://schemas.microsoft.com/office/drawing/2017/model3d">
                  <am3d:model3d r:embed="rId23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24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4" name="Modelo 3D 13">
                  <a:extLst>
                    <a:ext uri="{FF2B5EF4-FFF2-40B4-BE49-F238E27FC236}">
                      <a16:creationId xmlns:a16="http://schemas.microsoft.com/office/drawing/2014/main" id="{474C3BBA-9227-480C-A7C7-B2CA4A31811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880495" y="33249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5" name="Modelo 3D 14">
                  <a:extLst>
                    <a:ext uri="{FF2B5EF4-FFF2-40B4-BE49-F238E27FC236}">
                      <a16:creationId xmlns:a16="http://schemas.microsoft.com/office/drawing/2014/main" id="{F03AED01-E0F6-4D3C-BE5B-89659A57F3D4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271816585"/>
                    </p:ext>
                  </p:extLst>
                </p:nvPr>
              </p:nvGraphicFramePr>
              <p:xfrm>
                <a:off x="3348136" y="332529"/>
                <a:ext cx="270434" cy="270434"/>
              </p:xfrm>
              <a:graphic>
                <a:graphicData uri="http://schemas.microsoft.com/office/drawing/2017/model3d">
                  <am3d:model3d r:embed="rId23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24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5" name="Modelo 3D 14">
                  <a:extLst>
                    <a:ext uri="{FF2B5EF4-FFF2-40B4-BE49-F238E27FC236}">
                      <a16:creationId xmlns:a16="http://schemas.microsoft.com/office/drawing/2014/main" id="{F03AED01-E0F6-4D3C-BE5B-89659A57F3D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348136" y="332529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6" name="Modelo 3D 15">
                  <a:extLst>
                    <a:ext uri="{FF2B5EF4-FFF2-40B4-BE49-F238E27FC236}">
                      <a16:creationId xmlns:a16="http://schemas.microsoft.com/office/drawing/2014/main" id="{90D286D7-2DE8-4E19-AFC1-16978453C394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403064852"/>
                    </p:ext>
                  </p:extLst>
                </p:nvPr>
              </p:nvGraphicFramePr>
              <p:xfrm>
                <a:off x="4815777" y="338313"/>
                <a:ext cx="270434" cy="270434"/>
              </p:xfrm>
              <a:graphic>
                <a:graphicData uri="http://schemas.microsoft.com/office/drawing/2017/model3d">
                  <am3d:model3d r:embed="rId23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24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6" name="Modelo 3D 15">
                  <a:extLst>
                    <a:ext uri="{FF2B5EF4-FFF2-40B4-BE49-F238E27FC236}">
                      <a16:creationId xmlns:a16="http://schemas.microsoft.com/office/drawing/2014/main" id="{90D286D7-2DE8-4E19-AFC1-16978453C39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815777" y="338313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7" name="Modelo 3D 16">
                  <a:extLst>
                    <a:ext uri="{FF2B5EF4-FFF2-40B4-BE49-F238E27FC236}">
                      <a16:creationId xmlns:a16="http://schemas.microsoft.com/office/drawing/2014/main" id="{8FDE1247-8193-4008-ADC2-8731B09D1AC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246087437"/>
                    </p:ext>
                  </p:extLst>
                </p:nvPr>
              </p:nvGraphicFramePr>
              <p:xfrm>
                <a:off x="5960783" y="332498"/>
                <a:ext cx="270434" cy="270434"/>
              </p:xfrm>
              <a:graphic>
                <a:graphicData uri="http://schemas.microsoft.com/office/drawing/2017/model3d">
                  <am3d:model3d r:embed="rId23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24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7" name="Modelo 3D 16">
                  <a:extLst>
                    <a:ext uri="{FF2B5EF4-FFF2-40B4-BE49-F238E27FC236}">
                      <a16:creationId xmlns:a16="http://schemas.microsoft.com/office/drawing/2014/main" id="{8FDE1247-8193-4008-ADC2-8731B09D1AC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960783" y="33249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8" name="Modelo 3D 17">
                  <a:extLst>
                    <a:ext uri="{FF2B5EF4-FFF2-40B4-BE49-F238E27FC236}">
                      <a16:creationId xmlns:a16="http://schemas.microsoft.com/office/drawing/2014/main" id="{BBE714DE-9DB1-486E-BED4-974330F1810D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67359004"/>
                    </p:ext>
                  </p:extLst>
                </p:nvPr>
              </p:nvGraphicFramePr>
              <p:xfrm>
                <a:off x="7117797" y="325778"/>
                <a:ext cx="270434" cy="270434"/>
              </p:xfrm>
              <a:graphic>
                <a:graphicData uri="http://schemas.microsoft.com/office/drawing/2017/model3d">
                  <am3d:model3d r:embed="rId23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24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8" name="Modelo 3D 17">
                  <a:extLst>
                    <a:ext uri="{FF2B5EF4-FFF2-40B4-BE49-F238E27FC236}">
                      <a16:creationId xmlns:a16="http://schemas.microsoft.com/office/drawing/2014/main" id="{BBE714DE-9DB1-486E-BED4-974330F1810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117797" y="32577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9" name="Modelo 3D 18">
                  <a:extLst>
                    <a:ext uri="{FF2B5EF4-FFF2-40B4-BE49-F238E27FC236}">
                      <a16:creationId xmlns:a16="http://schemas.microsoft.com/office/drawing/2014/main" id="{737EEB4C-C04A-4763-B949-1ADBD11961A1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796623088"/>
                    </p:ext>
                  </p:extLst>
                </p:nvPr>
              </p:nvGraphicFramePr>
              <p:xfrm>
                <a:off x="8585438" y="332498"/>
                <a:ext cx="270434" cy="270434"/>
              </p:xfrm>
              <a:graphic>
                <a:graphicData uri="http://schemas.microsoft.com/office/drawing/2017/model3d">
                  <am3d:model3d r:embed="rId23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24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9" name="Modelo 3D 18">
                  <a:extLst>
                    <a:ext uri="{FF2B5EF4-FFF2-40B4-BE49-F238E27FC236}">
                      <a16:creationId xmlns:a16="http://schemas.microsoft.com/office/drawing/2014/main" id="{737EEB4C-C04A-4763-B949-1ADBD11961A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585438" y="33249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0" name="Modelo 3D 19">
                  <a:extLst>
                    <a:ext uri="{FF2B5EF4-FFF2-40B4-BE49-F238E27FC236}">
                      <a16:creationId xmlns:a16="http://schemas.microsoft.com/office/drawing/2014/main" id="{0BD0F091-5876-4D69-877F-9B4530A7091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493228859"/>
                    </p:ext>
                  </p:extLst>
                </p:nvPr>
              </p:nvGraphicFramePr>
              <p:xfrm>
                <a:off x="10053079" y="325778"/>
                <a:ext cx="270434" cy="270434"/>
              </p:xfrm>
              <a:graphic>
                <a:graphicData uri="http://schemas.microsoft.com/office/drawing/2017/model3d">
                  <am3d:model3d r:embed="rId23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24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0" name="Modelo 3D 19">
                  <a:extLst>
                    <a:ext uri="{FF2B5EF4-FFF2-40B4-BE49-F238E27FC236}">
                      <a16:creationId xmlns:a16="http://schemas.microsoft.com/office/drawing/2014/main" id="{0BD0F091-5876-4D69-877F-9B4530A7091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0053079" y="32577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1" name="Modelo 3D 20">
                  <a:extLst>
                    <a:ext uri="{FF2B5EF4-FFF2-40B4-BE49-F238E27FC236}">
                      <a16:creationId xmlns:a16="http://schemas.microsoft.com/office/drawing/2014/main" id="{281544DA-CA2E-4E7A-9057-31D80C0EFD9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068079915"/>
                    </p:ext>
                  </p:extLst>
                </p:nvPr>
              </p:nvGraphicFramePr>
              <p:xfrm>
                <a:off x="11798952" y="341642"/>
                <a:ext cx="270434" cy="270434"/>
              </p:xfrm>
              <a:graphic>
                <a:graphicData uri="http://schemas.microsoft.com/office/drawing/2017/model3d">
                  <am3d:model3d r:embed="rId23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24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1" name="Modelo 3D 20">
                  <a:extLst>
                    <a:ext uri="{FF2B5EF4-FFF2-40B4-BE49-F238E27FC236}">
                      <a16:creationId xmlns:a16="http://schemas.microsoft.com/office/drawing/2014/main" id="{281544DA-CA2E-4E7A-9057-31D80C0EFD9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1798952" y="341642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Marcador de Posição do Número do Diapositivo 1">
            <a:extLst>
              <a:ext uri="{FF2B5EF4-FFF2-40B4-BE49-F238E27FC236}">
                <a16:creationId xmlns:a16="http://schemas.microsoft.com/office/drawing/2014/main" id="{8D6E2B33-69ED-4AD5-A905-ADA10EE3F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769A-902A-4889-BABF-9FF4A549003E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3142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AF346B06-FDEB-4C58-9A76-89EA9918DACF}"/>
              </a:ext>
            </a:extLst>
          </p:cNvPr>
          <p:cNvSpPr txBox="1"/>
          <p:nvPr/>
        </p:nvSpPr>
        <p:spPr>
          <a:xfrm>
            <a:off x="137054" y="769462"/>
            <a:ext cx="6565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n w="0"/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Coagulation-flocculation-decantation (CFD)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057691E-8355-4B5B-B675-641CF9F59F00}"/>
              </a:ext>
            </a:extLst>
          </p:cNvPr>
          <p:cNvSpPr/>
          <p:nvPr/>
        </p:nvSpPr>
        <p:spPr>
          <a:xfrm>
            <a:off x="72134" y="5534645"/>
            <a:ext cx="47879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 hangingPunct="0">
              <a:buFont typeface="Wingdings" panose="05000000000000000000" pitchFamily="2" charset="2"/>
              <a:buChar char="Ø"/>
            </a:pPr>
            <a:r>
              <a:rPr lang="en-US" sz="1400" dirty="0">
                <a:latin typeface="Liberation Sans" pitchFamily="34"/>
                <a:ea typeface="Microsoft YaHei" pitchFamily="2"/>
                <a:cs typeface="Times New Roman" pitchFamily="18"/>
              </a:rPr>
              <a:t>Hydrolysable metal salts (mainly, </a:t>
            </a:r>
            <a:r>
              <a:rPr lang="en-US" sz="1400" b="1" dirty="0">
                <a:latin typeface="Liberation Sans" pitchFamily="34"/>
                <a:ea typeface="Microsoft YaHei" pitchFamily="2"/>
                <a:cs typeface="Times New Roman" pitchFamily="18"/>
              </a:rPr>
              <a:t>aluminum </a:t>
            </a:r>
            <a:r>
              <a:rPr lang="en-US" sz="1400" dirty="0">
                <a:latin typeface="Liberation Sans" pitchFamily="34"/>
                <a:ea typeface="Microsoft YaHei" pitchFamily="2"/>
                <a:cs typeface="Times New Roman" pitchFamily="18"/>
              </a:rPr>
              <a:t>and</a:t>
            </a:r>
            <a:r>
              <a:rPr lang="en-US" sz="1400" b="1" dirty="0">
                <a:latin typeface="Liberation Sans" pitchFamily="34"/>
                <a:ea typeface="Microsoft YaHei" pitchFamily="2"/>
                <a:cs typeface="Times New Roman" pitchFamily="18"/>
              </a:rPr>
              <a:t> iron</a:t>
            </a:r>
            <a:r>
              <a:rPr lang="en-US" sz="1400" dirty="0">
                <a:latin typeface="Liberation Sans" pitchFamily="34"/>
                <a:ea typeface="Microsoft YaHei" pitchFamily="2"/>
                <a:cs typeface="Times New Roman" pitchFamily="18"/>
              </a:rPr>
              <a:t>)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D09FF94-BB47-420F-BEDE-14B9A7AFCBF7}"/>
              </a:ext>
            </a:extLst>
          </p:cNvPr>
          <p:cNvSpPr/>
          <p:nvPr/>
        </p:nvSpPr>
        <p:spPr>
          <a:xfrm>
            <a:off x="8874056" y="1646939"/>
            <a:ext cx="25651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0"/>
            <a:r>
              <a:rPr lang="en-US" sz="2800" dirty="0">
                <a:latin typeface="Liberation Sans" pitchFamily="34"/>
                <a:ea typeface="Microsoft YaHei" pitchFamily="2"/>
                <a:cs typeface="Times New Roman" pitchFamily="18"/>
              </a:rPr>
              <a:t>Disadvantages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5A602F6-1963-43C1-981E-B84E73DDEC8C}"/>
              </a:ext>
            </a:extLst>
          </p:cNvPr>
          <p:cNvSpPr/>
          <p:nvPr/>
        </p:nvSpPr>
        <p:spPr>
          <a:xfrm>
            <a:off x="239520" y="5879337"/>
            <a:ext cx="26404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0"/>
            <a:r>
              <a:rPr lang="en-US" sz="1400" dirty="0">
                <a:latin typeface="Liberation Sans" pitchFamily="34"/>
                <a:ea typeface="Microsoft YaHei" pitchFamily="2"/>
                <a:cs typeface="Times New Roman" pitchFamily="18"/>
              </a:rPr>
              <a:t>Most used on waster treatment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9BBD6A73-A95E-4A4A-8958-7D93DBECB41F}"/>
              </a:ext>
            </a:extLst>
          </p:cNvPr>
          <p:cNvGraphicFramePr/>
          <p:nvPr/>
        </p:nvGraphicFramePr>
        <p:xfrm>
          <a:off x="8317770" y="3228125"/>
          <a:ext cx="3836953" cy="2178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Imagem 10">
            <a:extLst>
              <a:ext uri="{FF2B5EF4-FFF2-40B4-BE49-F238E27FC236}">
                <a16:creationId xmlns:a16="http://schemas.microsoft.com/office/drawing/2014/main" id="{89CEE4AF-38B5-454B-AC67-87AE65B0A8D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684" t="14911" r="10287" b="13405"/>
          <a:stretch/>
        </p:blipFill>
        <p:spPr>
          <a:xfrm>
            <a:off x="6425320" y="4723546"/>
            <a:ext cx="1652612" cy="1622197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5FE6F5F-4698-4F53-9ACC-EF77B054468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863" t="6595" r="12525" b="12115"/>
          <a:stretch/>
        </p:blipFill>
        <p:spPr>
          <a:xfrm>
            <a:off x="6483240" y="2522660"/>
            <a:ext cx="1536772" cy="1440247"/>
          </a:xfrm>
          <a:prstGeom prst="rect">
            <a:avLst/>
          </a:prstGeom>
        </p:spPr>
      </p:pic>
      <p:cxnSp>
        <p:nvCxnSpPr>
          <p:cNvPr id="13" name="Conexão reta unidirecional 12">
            <a:extLst>
              <a:ext uri="{FF2B5EF4-FFF2-40B4-BE49-F238E27FC236}">
                <a16:creationId xmlns:a16="http://schemas.microsoft.com/office/drawing/2014/main" id="{AFA69660-3DC3-4208-A3B0-A6C60803A394}"/>
              </a:ext>
            </a:extLst>
          </p:cNvPr>
          <p:cNvCxnSpPr>
            <a:cxnSpLocks/>
          </p:cNvCxnSpPr>
          <p:nvPr/>
        </p:nvCxnSpPr>
        <p:spPr>
          <a:xfrm flipV="1">
            <a:off x="4771784" y="5688533"/>
            <a:ext cx="1711456" cy="89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reta unidirecional 13">
            <a:extLst>
              <a:ext uri="{FF2B5EF4-FFF2-40B4-BE49-F238E27FC236}">
                <a16:creationId xmlns:a16="http://schemas.microsoft.com/office/drawing/2014/main" id="{97A10C59-BA01-42F1-90B9-D92A3258BED2}"/>
              </a:ext>
            </a:extLst>
          </p:cNvPr>
          <p:cNvCxnSpPr>
            <a:cxnSpLocks/>
            <a:endCxn id="12" idx="2"/>
          </p:cNvCxnSpPr>
          <p:nvPr/>
        </p:nvCxnSpPr>
        <p:spPr>
          <a:xfrm flipV="1">
            <a:off x="3479668" y="3962907"/>
            <a:ext cx="3771958" cy="166109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eta: Para Baixo 14">
            <a:extLst>
              <a:ext uri="{FF2B5EF4-FFF2-40B4-BE49-F238E27FC236}">
                <a16:creationId xmlns:a16="http://schemas.microsoft.com/office/drawing/2014/main" id="{BB563FB2-3FD5-45B6-AF21-382B07E03389}"/>
              </a:ext>
            </a:extLst>
          </p:cNvPr>
          <p:cNvSpPr/>
          <p:nvPr/>
        </p:nvSpPr>
        <p:spPr>
          <a:xfrm>
            <a:off x="10019936" y="2151461"/>
            <a:ext cx="432619" cy="1053952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Modelo 3D 15">
                <a:extLst>
                  <a:ext uri="{FF2B5EF4-FFF2-40B4-BE49-F238E27FC236}">
                    <a16:creationId xmlns:a16="http://schemas.microsoft.com/office/drawing/2014/main" id="{B5988F95-BF68-44FF-B0FB-A693559D7D5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95790" y="2252952"/>
              <a:ext cx="305671" cy="28377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305671" cy="283772"/>
                    </a:xfrm>
                    <a:prstGeom prst="rect">
                      <a:avLst/>
                    </a:prstGeom>
                  </am3d:spPr>
                  <am3d:camera>
                    <am3d:pos x="0" y="0" z="774196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600390" d="1000000"/>
                    <am3d:preTrans dx="-152011625" dy="-76501476" dz="-1843354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191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Modelo 3D 15">
                <a:extLst>
                  <a:ext uri="{FF2B5EF4-FFF2-40B4-BE49-F238E27FC236}">
                    <a16:creationId xmlns:a16="http://schemas.microsoft.com/office/drawing/2014/main" id="{B5988F95-BF68-44FF-B0FB-A693559D7D5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5790" y="2252952"/>
                <a:ext cx="305671" cy="2837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Modelo 3D 16">
                <a:extLst>
                  <a:ext uri="{FF2B5EF4-FFF2-40B4-BE49-F238E27FC236}">
                    <a16:creationId xmlns:a16="http://schemas.microsoft.com/office/drawing/2014/main" id="{80A9E5B0-7EF8-4B62-88C7-31938C0BE12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65884" y="2557752"/>
              <a:ext cx="305671" cy="28377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305671" cy="283772"/>
                    </a:xfrm>
                    <a:prstGeom prst="rect">
                      <a:avLst/>
                    </a:prstGeom>
                  </am3d:spPr>
                  <am3d:camera>
                    <am3d:pos x="0" y="0" z="774196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600390" d="1000000"/>
                    <am3d:preTrans dx="-152011625" dy="-76501476" dz="-1843354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191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Modelo 3D 16">
                <a:extLst>
                  <a:ext uri="{FF2B5EF4-FFF2-40B4-BE49-F238E27FC236}">
                    <a16:creationId xmlns:a16="http://schemas.microsoft.com/office/drawing/2014/main" id="{80A9E5B0-7EF8-4B62-88C7-31938C0BE12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5884" y="2557752"/>
                <a:ext cx="305671" cy="2837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Modelo 3D 17">
                <a:extLst>
                  <a:ext uri="{FF2B5EF4-FFF2-40B4-BE49-F238E27FC236}">
                    <a16:creationId xmlns:a16="http://schemas.microsoft.com/office/drawing/2014/main" id="{166B576D-03CC-421E-9468-F0CBFD509B0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54740" y="2873066"/>
              <a:ext cx="305671" cy="28377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305671" cy="283772"/>
                    </a:xfrm>
                    <a:prstGeom prst="rect">
                      <a:avLst/>
                    </a:prstGeom>
                  </am3d:spPr>
                  <am3d:camera>
                    <am3d:pos x="0" y="0" z="774196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600390" d="1000000"/>
                    <am3d:preTrans dx="-152011625" dy="-76501476" dz="-1843354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191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Modelo 3D 17">
                <a:extLst>
                  <a:ext uri="{FF2B5EF4-FFF2-40B4-BE49-F238E27FC236}">
                    <a16:creationId xmlns:a16="http://schemas.microsoft.com/office/drawing/2014/main" id="{166B576D-03CC-421E-9468-F0CBFD509B0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4740" y="2873066"/>
                <a:ext cx="305671" cy="2837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9" name="Modelo 3D 18">
                <a:extLst>
                  <a:ext uri="{FF2B5EF4-FFF2-40B4-BE49-F238E27FC236}">
                    <a16:creationId xmlns:a16="http://schemas.microsoft.com/office/drawing/2014/main" id="{71870D6B-AEE9-4130-B352-92852E39501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97821" y="2804242"/>
              <a:ext cx="305671" cy="28377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305671" cy="283772"/>
                    </a:xfrm>
                    <a:prstGeom prst="rect">
                      <a:avLst/>
                    </a:prstGeom>
                  </am3d:spPr>
                  <am3d:camera>
                    <am3d:pos x="0" y="0" z="774196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600390" d="1000000"/>
                    <am3d:preTrans dx="-152011625" dy="-76501476" dz="-1843354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191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9" name="Modelo 3D 18">
                <a:extLst>
                  <a:ext uri="{FF2B5EF4-FFF2-40B4-BE49-F238E27FC236}">
                    <a16:creationId xmlns:a16="http://schemas.microsoft.com/office/drawing/2014/main" id="{71870D6B-AEE9-4130-B352-92852E3950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97821" y="2804242"/>
                <a:ext cx="305671" cy="2837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0" name="Modelo 3D 19">
                <a:extLst>
                  <a:ext uri="{FF2B5EF4-FFF2-40B4-BE49-F238E27FC236}">
                    <a16:creationId xmlns:a16="http://schemas.microsoft.com/office/drawing/2014/main" id="{BB4A6958-8E23-436F-BDAB-8465951D496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24612" y="3309239"/>
              <a:ext cx="305671" cy="28377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305671" cy="283772"/>
                    </a:xfrm>
                    <a:prstGeom prst="rect">
                      <a:avLst/>
                    </a:prstGeom>
                  </am3d:spPr>
                  <am3d:camera>
                    <am3d:pos x="0" y="0" z="774196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600390" d="1000000"/>
                    <am3d:preTrans dx="-152011625" dy="-76501476" dz="-1843354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191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0" name="Modelo 3D 19">
                <a:extLst>
                  <a:ext uri="{FF2B5EF4-FFF2-40B4-BE49-F238E27FC236}">
                    <a16:creationId xmlns:a16="http://schemas.microsoft.com/office/drawing/2014/main" id="{BB4A6958-8E23-436F-BDAB-8465951D496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24612" y="3309239"/>
                <a:ext cx="305671" cy="2837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1" name="Modelo 3D 20">
                <a:extLst>
                  <a:ext uri="{FF2B5EF4-FFF2-40B4-BE49-F238E27FC236}">
                    <a16:creationId xmlns:a16="http://schemas.microsoft.com/office/drawing/2014/main" id="{63E8DA78-8EB0-48D1-A936-2A8D957E13B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18719" y="3167353"/>
              <a:ext cx="305671" cy="28377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305671" cy="283772"/>
                    </a:xfrm>
                    <a:prstGeom prst="rect">
                      <a:avLst/>
                    </a:prstGeom>
                  </am3d:spPr>
                  <am3d:camera>
                    <am3d:pos x="0" y="0" z="774196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600390" d="1000000"/>
                    <am3d:preTrans dx="-152011625" dy="-76501476" dz="-1843354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191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1" name="Modelo 3D 20">
                <a:extLst>
                  <a:ext uri="{FF2B5EF4-FFF2-40B4-BE49-F238E27FC236}">
                    <a16:creationId xmlns:a16="http://schemas.microsoft.com/office/drawing/2014/main" id="{63E8DA78-8EB0-48D1-A936-2A8D957E13B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8719" y="3167353"/>
                <a:ext cx="305671" cy="283772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Seta: Para a Direita 21">
            <a:extLst>
              <a:ext uri="{FF2B5EF4-FFF2-40B4-BE49-F238E27FC236}">
                <a16:creationId xmlns:a16="http://schemas.microsoft.com/office/drawing/2014/main" id="{C58A5871-96BE-475F-B6FD-C410D37F9AAC}"/>
              </a:ext>
            </a:extLst>
          </p:cNvPr>
          <p:cNvSpPr/>
          <p:nvPr/>
        </p:nvSpPr>
        <p:spPr>
          <a:xfrm>
            <a:off x="1494504" y="2694039"/>
            <a:ext cx="747252" cy="28377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Estrela: 4 Pontos 22">
            <a:extLst>
              <a:ext uri="{FF2B5EF4-FFF2-40B4-BE49-F238E27FC236}">
                <a16:creationId xmlns:a16="http://schemas.microsoft.com/office/drawing/2014/main" id="{3E2254AB-CF2C-4E7A-83A5-F921DFF61073}"/>
              </a:ext>
            </a:extLst>
          </p:cNvPr>
          <p:cNvSpPr/>
          <p:nvPr/>
        </p:nvSpPr>
        <p:spPr>
          <a:xfrm>
            <a:off x="1691148" y="3991897"/>
            <a:ext cx="176981" cy="206477"/>
          </a:xfrm>
          <a:prstGeom prst="star4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0887B9B1-A377-4B28-ABAA-7D814CBA9B29}"/>
              </a:ext>
            </a:extLst>
          </p:cNvPr>
          <p:cNvSpPr txBox="1"/>
          <p:nvPr/>
        </p:nvSpPr>
        <p:spPr>
          <a:xfrm>
            <a:off x="344129" y="3991897"/>
            <a:ext cx="1230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Stable colloids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B5138515-686E-4556-80A1-71B6AA022B0B}"/>
              </a:ext>
            </a:extLst>
          </p:cNvPr>
          <p:cNvSpPr txBox="1"/>
          <p:nvPr/>
        </p:nvSpPr>
        <p:spPr>
          <a:xfrm>
            <a:off x="763045" y="4673067"/>
            <a:ext cx="2021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Add coagulant/flocculant</a:t>
            </a:r>
          </a:p>
        </p:txBody>
      </p:sp>
      <p:sp>
        <p:nvSpPr>
          <p:cNvPr id="26" name="Estrela: 4 Pontos 25">
            <a:extLst>
              <a:ext uri="{FF2B5EF4-FFF2-40B4-BE49-F238E27FC236}">
                <a16:creationId xmlns:a16="http://schemas.microsoft.com/office/drawing/2014/main" id="{A3A36CF4-6B01-4341-8763-997C97DE9076}"/>
              </a:ext>
            </a:extLst>
          </p:cNvPr>
          <p:cNvSpPr/>
          <p:nvPr/>
        </p:nvSpPr>
        <p:spPr>
          <a:xfrm>
            <a:off x="1459300" y="4212782"/>
            <a:ext cx="176981" cy="206477"/>
          </a:xfrm>
          <a:prstGeom prst="star4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Estrela: 4 Pontos 26">
            <a:extLst>
              <a:ext uri="{FF2B5EF4-FFF2-40B4-BE49-F238E27FC236}">
                <a16:creationId xmlns:a16="http://schemas.microsoft.com/office/drawing/2014/main" id="{4F3EBB20-D2BC-41AF-AE34-1C23B99A6B24}"/>
              </a:ext>
            </a:extLst>
          </p:cNvPr>
          <p:cNvSpPr/>
          <p:nvPr/>
        </p:nvSpPr>
        <p:spPr>
          <a:xfrm>
            <a:off x="1887793" y="4244275"/>
            <a:ext cx="176981" cy="206477"/>
          </a:xfrm>
          <a:prstGeom prst="star4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8" name="Estrela: 4 Pontos 27">
            <a:extLst>
              <a:ext uri="{FF2B5EF4-FFF2-40B4-BE49-F238E27FC236}">
                <a16:creationId xmlns:a16="http://schemas.microsoft.com/office/drawing/2014/main" id="{F6344968-9DDC-41C6-AF1D-0FE973A94A29}"/>
              </a:ext>
            </a:extLst>
          </p:cNvPr>
          <p:cNvSpPr/>
          <p:nvPr/>
        </p:nvSpPr>
        <p:spPr>
          <a:xfrm>
            <a:off x="1710812" y="4292503"/>
            <a:ext cx="176981" cy="206477"/>
          </a:xfrm>
          <a:prstGeom prst="star4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9" name="Conexão reta unidirecional 28">
            <a:extLst>
              <a:ext uri="{FF2B5EF4-FFF2-40B4-BE49-F238E27FC236}">
                <a16:creationId xmlns:a16="http://schemas.microsoft.com/office/drawing/2014/main" id="{87DA9599-735A-419E-AF0A-5820D1F959D0}"/>
              </a:ext>
            </a:extLst>
          </p:cNvPr>
          <p:cNvCxnSpPr>
            <a:stCxn id="23" idx="0"/>
          </p:cNvCxnSpPr>
          <p:nvPr/>
        </p:nvCxnSpPr>
        <p:spPr>
          <a:xfrm flipH="1" flipV="1">
            <a:off x="1779638" y="2946128"/>
            <a:ext cx="1" cy="10457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0" name="Modelo 3D 29">
                <a:extLst>
                  <a:ext uri="{FF2B5EF4-FFF2-40B4-BE49-F238E27FC236}">
                    <a16:creationId xmlns:a16="http://schemas.microsoft.com/office/drawing/2014/main" id="{615DB765-310F-4A9D-930A-3B127E0DAD6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796833" y="2217860"/>
              <a:ext cx="305671" cy="28377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305671" cy="283772"/>
                    </a:xfrm>
                    <a:prstGeom prst="rect">
                      <a:avLst/>
                    </a:prstGeom>
                  </am3d:spPr>
                  <am3d:camera>
                    <am3d:pos x="0" y="0" z="774196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600390" d="1000000"/>
                    <am3d:preTrans dx="-152011625" dy="-76501476" dz="-1843354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191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0" name="Modelo 3D 29">
                <a:extLst>
                  <a:ext uri="{FF2B5EF4-FFF2-40B4-BE49-F238E27FC236}">
                    <a16:creationId xmlns:a16="http://schemas.microsoft.com/office/drawing/2014/main" id="{615DB765-310F-4A9D-930A-3B127E0DAD6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796833" y="2217860"/>
                <a:ext cx="305671" cy="2837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1" name="Modelo 3D 30">
                <a:extLst>
                  <a:ext uri="{FF2B5EF4-FFF2-40B4-BE49-F238E27FC236}">
                    <a16:creationId xmlns:a16="http://schemas.microsoft.com/office/drawing/2014/main" id="{23E9B59B-6C4E-4B0A-A565-42612EE29D0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566927" y="2522660"/>
              <a:ext cx="305671" cy="28377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305671" cy="283772"/>
                    </a:xfrm>
                    <a:prstGeom prst="rect">
                      <a:avLst/>
                    </a:prstGeom>
                  </am3d:spPr>
                  <am3d:camera>
                    <am3d:pos x="0" y="0" z="774196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600390" d="1000000"/>
                    <am3d:preTrans dx="-152011625" dy="-76501476" dz="-1843354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191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1" name="Modelo 3D 30">
                <a:extLst>
                  <a:ext uri="{FF2B5EF4-FFF2-40B4-BE49-F238E27FC236}">
                    <a16:creationId xmlns:a16="http://schemas.microsoft.com/office/drawing/2014/main" id="{23E9B59B-6C4E-4B0A-A565-42612EE29D0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66927" y="2522660"/>
                <a:ext cx="305671" cy="2837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2" name="Modelo 3D 31">
                <a:extLst>
                  <a:ext uri="{FF2B5EF4-FFF2-40B4-BE49-F238E27FC236}">
                    <a16:creationId xmlns:a16="http://schemas.microsoft.com/office/drawing/2014/main" id="{E243D4B8-63D7-4135-BA6E-26C799B2F3B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355783" y="2837974"/>
              <a:ext cx="305671" cy="28377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305671" cy="283772"/>
                    </a:xfrm>
                    <a:prstGeom prst="rect">
                      <a:avLst/>
                    </a:prstGeom>
                  </am3d:spPr>
                  <am3d:camera>
                    <am3d:pos x="0" y="0" z="774196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600390" d="1000000"/>
                    <am3d:preTrans dx="-152011625" dy="-76501476" dz="-1843354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191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2" name="Modelo 3D 31">
                <a:extLst>
                  <a:ext uri="{FF2B5EF4-FFF2-40B4-BE49-F238E27FC236}">
                    <a16:creationId xmlns:a16="http://schemas.microsoft.com/office/drawing/2014/main" id="{E243D4B8-63D7-4135-BA6E-26C799B2F3B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355783" y="2837974"/>
                <a:ext cx="305671" cy="2837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3" name="Modelo 3D 32">
                <a:extLst>
                  <a:ext uri="{FF2B5EF4-FFF2-40B4-BE49-F238E27FC236}">
                    <a16:creationId xmlns:a16="http://schemas.microsoft.com/office/drawing/2014/main" id="{70C6C6AB-89EA-4358-B777-D12F9FB19F5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98864" y="2769150"/>
              <a:ext cx="305671" cy="28377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305671" cy="283772"/>
                    </a:xfrm>
                    <a:prstGeom prst="rect">
                      <a:avLst/>
                    </a:prstGeom>
                  </am3d:spPr>
                  <am3d:camera>
                    <am3d:pos x="0" y="0" z="774196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600390" d="1000000"/>
                    <am3d:preTrans dx="-152011625" dy="-76501476" dz="-1843354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191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3" name="Modelo 3D 32">
                <a:extLst>
                  <a:ext uri="{FF2B5EF4-FFF2-40B4-BE49-F238E27FC236}">
                    <a16:creationId xmlns:a16="http://schemas.microsoft.com/office/drawing/2014/main" id="{70C6C6AB-89EA-4358-B777-D12F9FB19F5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98864" y="2769150"/>
                <a:ext cx="305671" cy="2837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4" name="Modelo 3D 33">
                <a:extLst>
                  <a:ext uri="{FF2B5EF4-FFF2-40B4-BE49-F238E27FC236}">
                    <a16:creationId xmlns:a16="http://schemas.microsoft.com/office/drawing/2014/main" id="{22AE5EE2-CEC6-4338-B081-AC71F7DA3D2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125655" y="3274147"/>
              <a:ext cx="305671" cy="28377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305671" cy="283772"/>
                    </a:xfrm>
                    <a:prstGeom prst="rect">
                      <a:avLst/>
                    </a:prstGeom>
                  </am3d:spPr>
                  <am3d:camera>
                    <am3d:pos x="0" y="0" z="774196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600390" d="1000000"/>
                    <am3d:preTrans dx="-152011625" dy="-76501476" dz="-1843354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191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4" name="Modelo 3D 33">
                <a:extLst>
                  <a:ext uri="{FF2B5EF4-FFF2-40B4-BE49-F238E27FC236}">
                    <a16:creationId xmlns:a16="http://schemas.microsoft.com/office/drawing/2014/main" id="{22AE5EE2-CEC6-4338-B081-AC71F7DA3D2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125655" y="3274147"/>
                <a:ext cx="305671" cy="2837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5" name="Modelo 3D 34">
                <a:extLst>
                  <a:ext uri="{FF2B5EF4-FFF2-40B4-BE49-F238E27FC236}">
                    <a16:creationId xmlns:a16="http://schemas.microsoft.com/office/drawing/2014/main" id="{5B8F159E-C668-4813-A259-5A09AD7247D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719762" y="3132261"/>
              <a:ext cx="305671" cy="28377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305671" cy="283772"/>
                    </a:xfrm>
                    <a:prstGeom prst="rect">
                      <a:avLst/>
                    </a:prstGeom>
                  </am3d:spPr>
                  <am3d:camera>
                    <am3d:pos x="0" y="0" z="774196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600390" d="1000000"/>
                    <am3d:preTrans dx="-152011625" dy="-76501476" dz="-1843354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191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5" name="Modelo 3D 34">
                <a:extLst>
                  <a:ext uri="{FF2B5EF4-FFF2-40B4-BE49-F238E27FC236}">
                    <a16:creationId xmlns:a16="http://schemas.microsoft.com/office/drawing/2014/main" id="{5B8F159E-C668-4813-A259-5A09AD7247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719762" y="3132261"/>
                <a:ext cx="305671" cy="283772"/>
              </a:xfrm>
              <a:prstGeom prst="rect">
                <a:avLst/>
              </a:prstGeom>
            </p:spPr>
          </p:pic>
        </mc:Fallback>
      </mc:AlternateContent>
      <p:sp>
        <p:nvSpPr>
          <p:cNvPr id="36" name="Estrela: 4 Pontos 35">
            <a:extLst>
              <a:ext uri="{FF2B5EF4-FFF2-40B4-BE49-F238E27FC236}">
                <a16:creationId xmlns:a16="http://schemas.microsoft.com/office/drawing/2014/main" id="{D6336F9A-C530-4F89-82E1-63BF2E3B4D72}"/>
              </a:ext>
            </a:extLst>
          </p:cNvPr>
          <p:cNvSpPr/>
          <p:nvPr/>
        </p:nvSpPr>
        <p:spPr>
          <a:xfrm>
            <a:off x="2719762" y="2825755"/>
            <a:ext cx="176981" cy="206477"/>
          </a:xfrm>
          <a:prstGeom prst="star4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7" name="Estrela: 4 Pontos 36">
            <a:extLst>
              <a:ext uri="{FF2B5EF4-FFF2-40B4-BE49-F238E27FC236}">
                <a16:creationId xmlns:a16="http://schemas.microsoft.com/office/drawing/2014/main" id="{6CAD2D74-493E-4A99-8F8D-8325DC7DD835}"/>
              </a:ext>
            </a:extLst>
          </p:cNvPr>
          <p:cNvSpPr/>
          <p:nvPr/>
        </p:nvSpPr>
        <p:spPr>
          <a:xfrm>
            <a:off x="3060617" y="3088014"/>
            <a:ext cx="176981" cy="206477"/>
          </a:xfrm>
          <a:prstGeom prst="star4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8" name="Estrela: 4 Pontos 37">
            <a:extLst>
              <a:ext uri="{FF2B5EF4-FFF2-40B4-BE49-F238E27FC236}">
                <a16:creationId xmlns:a16="http://schemas.microsoft.com/office/drawing/2014/main" id="{7FCD2BDD-F26E-49D7-961B-4FF3C403A7FB}"/>
              </a:ext>
            </a:extLst>
          </p:cNvPr>
          <p:cNvSpPr/>
          <p:nvPr/>
        </p:nvSpPr>
        <p:spPr>
          <a:xfrm>
            <a:off x="2974044" y="2509006"/>
            <a:ext cx="176981" cy="206477"/>
          </a:xfrm>
          <a:prstGeom prst="star4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50361B13-AC02-4A70-B71D-DCE97645F985}"/>
              </a:ext>
            </a:extLst>
          </p:cNvPr>
          <p:cNvSpPr txBox="1"/>
          <p:nvPr/>
        </p:nvSpPr>
        <p:spPr>
          <a:xfrm>
            <a:off x="2270023" y="3981109"/>
            <a:ext cx="1666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Destabilised colloids</a:t>
            </a:r>
          </a:p>
        </p:txBody>
      </p:sp>
      <p:sp>
        <p:nvSpPr>
          <p:cNvPr id="40" name="Seta: Para a Direita 39">
            <a:extLst>
              <a:ext uri="{FF2B5EF4-FFF2-40B4-BE49-F238E27FC236}">
                <a16:creationId xmlns:a16="http://schemas.microsoft.com/office/drawing/2014/main" id="{60B87E7A-F7F2-44B5-8937-8517CE02BA83}"/>
              </a:ext>
            </a:extLst>
          </p:cNvPr>
          <p:cNvSpPr/>
          <p:nvPr/>
        </p:nvSpPr>
        <p:spPr>
          <a:xfrm>
            <a:off x="3479668" y="2692607"/>
            <a:ext cx="747252" cy="28377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1" name="Modelo 3D 40">
                <a:extLst>
                  <a:ext uri="{FF2B5EF4-FFF2-40B4-BE49-F238E27FC236}">
                    <a16:creationId xmlns:a16="http://schemas.microsoft.com/office/drawing/2014/main" id="{C48009F1-8BA2-4566-A65D-8F165B65D34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775494" y="2255820"/>
              <a:ext cx="305671" cy="28377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305671" cy="283772"/>
                    </a:xfrm>
                    <a:prstGeom prst="rect">
                      <a:avLst/>
                    </a:prstGeom>
                  </am3d:spPr>
                  <am3d:camera>
                    <am3d:pos x="0" y="0" z="774196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600390" d="1000000"/>
                    <am3d:preTrans dx="-152011625" dy="-76501476" dz="-1843354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191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1" name="Modelo 3D 40">
                <a:extLst>
                  <a:ext uri="{FF2B5EF4-FFF2-40B4-BE49-F238E27FC236}">
                    <a16:creationId xmlns:a16="http://schemas.microsoft.com/office/drawing/2014/main" id="{C48009F1-8BA2-4566-A65D-8F165B65D34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75494" y="2255820"/>
                <a:ext cx="305671" cy="2837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2" name="Modelo 3D 41">
                <a:extLst>
                  <a:ext uri="{FF2B5EF4-FFF2-40B4-BE49-F238E27FC236}">
                    <a16:creationId xmlns:a16="http://schemas.microsoft.com/office/drawing/2014/main" id="{DDB8DE18-9559-4660-B113-2ACEA79F189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622659" y="2464415"/>
              <a:ext cx="305671" cy="28377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305671" cy="283772"/>
                    </a:xfrm>
                    <a:prstGeom prst="rect">
                      <a:avLst/>
                    </a:prstGeom>
                  </am3d:spPr>
                  <am3d:camera>
                    <am3d:pos x="0" y="0" z="774196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600390" d="1000000"/>
                    <am3d:preTrans dx="-152011625" dy="-76501476" dz="-1843354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191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2" name="Modelo 3D 41">
                <a:extLst>
                  <a:ext uri="{FF2B5EF4-FFF2-40B4-BE49-F238E27FC236}">
                    <a16:creationId xmlns:a16="http://schemas.microsoft.com/office/drawing/2014/main" id="{DDB8DE18-9559-4660-B113-2ACEA79F189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22659" y="2464415"/>
                <a:ext cx="305671" cy="2837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3" name="Modelo 3D 42">
                <a:extLst>
                  <a:ext uri="{FF2B5EF4-FFF2-40B4-BE49-F238E27FC236}">
                    <a16:creationId xmlns:a16="http://schemas.microsoft.com/office/drawing/2014/main" id="{76D530CA-28A5-4EC4-8267-75C8F783293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466113" y="2737876"/>
              <a:ext cx="305671" cy="28377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305671" cy="283772"/>
                    </a:xfrm>
                    <a:prstGeom prst="rect">
                      <a:avLst/>
                    </a:prstGeom>
                  </am3d:spPr>
                  <am3d:camera>
                    <am3d:pos x="0" y="0" z="774196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600390" d="1000000"/>
                    <am3d:preTrans dx="-152011625" dy="-76501476" dz="-1843354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191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3" name="Modelo 3D 42">
                <a:extLst>
                  <a:ext uri="{FF2B5EF4-FFF2-40B4-BE49-F238E27FC236}">
                    <a16:creationId xmlns:a16="http://schemas.microsoft.com/office/drawing/2014/main" id="{76D530CA-28A5-4EC4-8267-75C8F783293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66113" y="2737876"/>
                <a:ext cx="305671" cy="2837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4" name="Modelo 3D 43">
                <a:extLst>
                  <a:ext uri="{FF2B5EF4-FFF2-40B4-BE49-F238E27FC236}">
                    <a16:creationId xmlns:a16="http://schemas.microsoft.com/office/drawing/2014/main" id="{B29FC70B-CFE0-4CE4-B6C9-0C32CA970D4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912832" y="2728282"/>
              <a:ext cx="305671" cy="28377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305671" cy="283772"/>
                    </a:xfrm>
                    <a:prstGeom prst="rect">
                      <a:avLst/>
                    </a:prstGeom>
                  </am3d:spPr>
                  <am3d:camera>
                    <am3d:pos x="0" y="0" z="774196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600390" d="1000000"/>
                    <am3d:preTrans dx="-152011625" dy="-76501476" dz="-1843354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191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4" name="Modelo 3D 43">
                <a:extLst>
                  <a:ext uri="{FF2B5EF4-FFF2-40B4-BE49-F238E27FC236}">
                    <a16:creationId xmlns:a16="http://schemas.microsoft.com/office/drawing/2014/main" id="{B29FC70B-CFE0-4CE4-B6C9-0C32CA970D4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912832" y="2728282"/>
                <a:ext cx="305671" cy="2837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5" name="Modelo 3D 44">
                <a:extLst>
                  <a:ext uri="{FF2B5EF4-FFF2-40B4-BE49-F238E27FC236}">
                    <a16:creationId xmlns:a16="http://schemas.microsoft.com/office/drawing/2014/main" id="{55772471-C827-4706-A84C-5912988E783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025916" y="3086239"/>
              <a:ext cx="305671" cy="28377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305671" cy="283772"/>
                    </a:xfrm>
                    <a:prstGeom prst="rect">
                      <a:avLst/>
                    </a:prstGeom>
                  </am3d:spPr>
                  <am3d:camera>
                    <am3d:pos x="0" y="0" z="774196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600390" d="1000000"/>
                    <am3d:preTrans dx="-152011625" dy="-76501476" dz="-1843354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191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5" name="Modelo 3D 44">
                <a:extLst>
                  <a:ext uri="{FF2B5EF4-FFF2-40B4-BE49-F238E27FC236}">
                    <a16:creationId xmlns:a16="http://schemas.microsoft.com/office/drawing/2014/main" id="{55772471-C827-4706-A84C-5912988E783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25916" y="3086239"/>
                <a:ext cx="305671" cy="2837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6" name="Modelo 3D 45">
                <a:extLst>
                  <a:ext uri="{FF2B5EF4-FFF2-40B4-BE49-F238E27FC236}">
                    <a16:creationId xmlns:a16="http://schemas.microsoft.com/office/drawing/2014/main" id="{7A8E27BD-1909-45BD-9290-473ADC366CB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696100" y="2944353"/>
              <a:ext cx="305671" cy="28377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305671" cy="283772"/>
                    </a:xfrm>
                    <a:prstGeom prst="rect">
                      <a:avLst/>
                    </a:prstGeom>
                  </am3d:spPr>
                  <am3d:camera>
                    <am3d:pos x="0" y="0" z="774196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600390" d="1000000"/>
                    <am3d:preTrans dx="-152011625" dy="-76501476" dz="-1843354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191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6" name="Modelo 3D 45">
                <a:extLst>
                  <a:ext uri="{FF2B5EF4-FFF2-40B4-BE49-F238E27FC236}">
                    <a16:creationId xmlns:a16="http://schemas.microsoft.com/office/drawing/2014/main" id="{7A8E27BD-1909-45BD-9290-473ADC366CB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96100" y="2944353"/>
                <a:ext cx="305671" cy="283772"/>
              </a:xfrm>
              <a:prstGeom prst="rect">
                <a:avLst/>
              </a:prstGeom>
            </p:spPr>
          </p:pic>
        </mc:Fallback>
      </mc:AlternateContent>
      <p:sp>
        <p:nvSpPr>
          <p:cNvPr id="47" name="Estrela: 4 Pontos 46">
            <a:extLst>
              <a:ext uri="{FF2B5EF4-FFF2-40B4-BE49-F238E27FC236}">
                <a16:creationId xmlns:a16="http://schemas.microsoft.com/office/drawing/2014/main" id="{9F6EFE1C-3A91-4607-8DBB-22D31719EBA4}"/>
              </a:ext>
            </a:extLst>
          </p:cNvPr>
          <p:cNvSpPr/>
          <p:nvPr/>
        </p:nvSpPr>
        <p:spPr>
          <a:xfrm>
            <a:off x="4747489" y="2706330"/>
            <a:ext cx="176981" cy="206477"/>
          </a:xfrm>
          <a:prstGeom prst="star4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8" name="Estrela: 4 Pontos 47">
            <a:extLst>
              <a:ext uri="{FF2B5EF4-FFF2-40B4-BE49-F238E27FC236}">
                <a16:creationId xmlns:a16="http://schemas.microsoft.com/office/drawing/2014/main" id="{8C324EE3-03E9-44F0-BCA4-503DFD678AD5}"/>
              </a:ext>
            </a:extLst>
          </p:cNvPr>
          <p:cNvSpPr/>
          <p:nvPr/>
        </p:nvSpPr>
        <p:spPr>
          <a:xfrm>
            <a:off x="5001771" y="2960876"/>
            <a:ext cx="176981" cy="206477"/>
          </a:xfrm>
          <a:prstGeom prst="star4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9" name="Estrela: 4 Pontos 48">
            <a:extLst>
              <a:ext uri="{FF2B5EF4-FFF2-40B4-BE49-F238E27FC236}">
                <a16:creationId xmlns:a16="http://schemas.microsoft.com/office/drawing/2014/main" id="{EDD50D09-3064-4E03-98EA-DB40EEEBA848}"/>
              </a:ext>
            </a:extLst>
          </p:cNvPr>
          <p:cNvSpPr/>
          <p:nvPr/>
        </p:nvSpPr>
        <p:spPr>
          <a:xfrm>
            <a:off x="4924470" y="2480050"/>
            <a:ext cx="176981" cy="206477"/>
          </a:xfrm>
          <a:prstGeom prst="star4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14C468B9-1CD2-4E2B-BC5C-BB3B44B4A326}"/>
              </a:ext>
            </a:extLst>
          </p:cNvPr>
          <p:cNvSpPr txBox="1"/>
          <p:nvPr/>
        </p:nvSpPr>
        <p:spPr>
          <a:xfrm>
            <a:off x="4274437" y="4001180"/>
            <a:ext cx="1613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Aggregated colloids</a:t>
            </a:r>
          </a:p>
        </p:txBody>
      </p:sp>
      <p:sp>
        <p:nvSpPr>
          <p:cNvPr id="51" name="Marcador de Posição do Número do Diapositivo 3">
            <a:extLst>
              <a:ext uri="{FF2B5EF4-FFF2-40B4-BE49-F238E27FC236}">
                <a16:creationId xmlns:a16="http://schemas.microsoft.com/office/drawing/2014/main" id="{581ECD75-E094-4026-AFB5-98A35766C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0267" y="6323600"/>
            <a:ext cx="2743200" cy="365125"/>
          </a:xfrm>
        </p:spPr>
        <p:txBody>
          <a:bodyPr/>
          <a:lstStyle/>
          <a:p>
            <a:fld id="{7F922A4A-2622-4BB8-AAFB-E31D7D7122D7}" type="slidenum">
              <a:rPr lang="pt-PT" smtClean="0"/>
              <a:t>4</a:t>
            </a:fld>
            <a:endParaRPr lang="pt-PT" dirty="0"/>
          </a:p>
        </p:txBody>
      </p:sp>
      <p:grpSp>
        <p:nvGrpSpPr>
          <p:cNvPr id="52" name="Agrupar 51">
            <a:extLst>
              <a:ext uri="{FF2B5EF4-FFF2-40B4-BE49-F238E27FC236}">
                <a16:creationId xmlns:a16="http://schemas.microsoft.com/office/drawing/2014/main" id="{5EDF3A6A-67BE-4056-8541-E7D9DFAB2D6F}"/>
              </a:ext>
            </a:extLst>
          </p:cNvPr>
          <p:cNvGrpSpPr/>
          <p:nvPr/>
        </p:nvGrpSpPr>
        <p:grpSpPr>
          <a:xfrm>
            <a:off x="393048" y="0"/>
            <a:ext cx="11676338" cy="612076"/>
            <a:chOff x="393048" y="0"/>
            <a:chExt cx="11676338" cy="612076"/>
          </a:xfrm>
        </p:grpSpPr>
        <p:sp>
          <p:nvSpPr>
            <p:cNvPr id="53" name="CaixaDeTexto 52">
              <a:extLst>
                <a:ext uri="{FF2B5EF4-FFF2-40B4-BE49-F238E27FC236}">
                  <a16:creationId xmlns:a16="http://schemas.microsoft.com/office/drawing/2014/main" id="{34ADDB9C-4ED2-4F72-88B5-AD962A0A0B88}"/>
                </a:ext>
              </a:extLst>
            </p:cNvPr>
            <p:cNvSpPr txBox="1"/>
            <p:nvPr/>
          </p:nvSpPr>
          <p:spPr>
            <a:xfrm>
              <a:off x="528265" y="0"/>
              <a:ext cx="1352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Introduction</a:t>
              </a:r>
            </a:p>
          </p:txBody>
        </p:sp>
        <p:cxnSp>
          <p:nvCxnSpPr>
            <p:cNvPr id="54" name="Conexão reta 53">
              <a:extLst>
                <a:ext uri="{FF2B5EF4-FFF2-40B4-BE49-F238E27FC236}">
                  <a16:creationId xmlns:a16="http://schemas.microsoft.com/office/drawing/2014/main" id="{C6B0CD02-2F4F-4FD6-94D0-E163F0D71C73}"/>
                </a:ext>
              </a:extLst>
            </p:cNvPr>
            <p:cNvCxnSpPr>
              <a:cxnSpLocks/>
            </p:cNvCxnSpPr>
            <p:nvPr/>
          </p:nvCxnSpPr>
          <p:spPr>
            <a:xfrm>
              <a:off x="528265" y="452175"/>
              <a:ext cx="11435024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5" name="Modelo 3D 54">
                  <a:extLst>
                    <a:ext uri="{FF2B5EF4-FFF2-40B4-BE49-F238E27FC236}">
                      <a16:creationId xmlns:a16="http://schemas.microsoft.com/office/drawing/2014/main" id="{112A6C85-36EA-47CC-803C-6E4B61004EDD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349736919"/>
                    </p:ext>
                  </p:extLst>
                </p:nvPr>
              </p:nvGraphicFramePr>
              <p:xfrm>
                <a:off x="393048" y="325778"/>
                <a:ext cx="270434" cy="270434"/>
              </p:xfrm>
              <a:graphic>
                <a:graphicData uri="http://schemas.microsoft.com/office/drawing/2017/model3d">
                  <am3d:model3d r:embed="rId11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5" name="Modelo 3D 54">
                  <a:extLst>
                    <a:ext uri="{FF2B5EF4-FFF2-40B4-BE49-F238E27FC236}">
                      <a16:creationId xmlns:a16="http://schemas.microsoft.com/office/drawing/2014/main" id="{112A6C85-36EA-47CC-803C-6E4B61004ED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93048" y="32577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6" name="Modelo 3D 55">
                  <a:extLst>
                    <a:ext uri="{FF2B5EF4-FFF2-40B4-BE49-F238E27FC236}">
                      <a16:creationId xmlns:a16="http://schemas.microsoft.com/office/drawing/2014/main" id="{874FAE9A-67AC-4ABE-AD84-BDB5B1C8420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848200958"/>
                    </p:ext>
                  </p:extLst>
                </p:nvPr>
              </p:nvGraphicFramePr>
              <p:xfrm>
                <a:off x="1880495" y="332498"/>
                <a:ext cx="270434" cy="270434"/>
              </p:xfrm>
              <a:graphic>
                <a:graphicData uri="http://schemas.microsoft.com/office/drawing/2017/model3d">
                  <am3d:model3d r:embed="rId11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6" name="Modelo 3D 55">
                  <a:extLst>
                    <a:ext uri="{FF2B5EF4-FFF2-40B4-BE49-F238E27FC236}">
                      <a16:creationId xmlns:a16="http://schemas.microsoft.com/office/drawing/2014/main" id="{874FAE9A-67AC-4ABE-AD84-BDB5B1C8420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880495" y="33249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7" name="Modelo 3D 56">
                  <a:extLst>
                    <a:ext uri="{FF2B5EF4-FFF2-40B4-BE49-F238E27FC236}">
                      <a16:creationId xmlns:a16="http://schemas.microsoft.com/office/drawing/2014/main" id="{E332662D-937B-4351-94BF-3000C1FA238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275115561"/>
                    </p:ext>
                  </p:extLst>
                </p:nvPr>
              </p:nvGraphicFramePr>
              <p:xfrm>
                <a:off x="3348136" y="332529"/>
                <a:ext cx="270434" cy="270434"/>
              </p:xfrm>
              <a:graphic>
                <a:graphicData uri="http://schemas.microsoft.com/office/drawing/2017/model3d">
                  <am3d:model3d r:embed="rId11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7" name="Modelo 3D 56">
                  <a:extLst>
                    <a:ext uri="{FF2B5EF4-FFF2-40B4-BE49-F238E27FC236}">
                      <a16:creationId xmlns:a16="http://schemas.microsoft.com/office/drawing/2014/main" id="{E332662D-937B-4351-94BF-3000C1FA238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348136" y="332529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8" name="Modelo 3D 57">
                  <a:extLst>
                    <a:ext uri="{FF2B5EF4-FFF2-40B4-BE49-F238E27FC236}">
                      <a16:creationId xmlns:a16="http://schemas.microsoft.com/office/drawing/2014/main" id="{ED51693B-533B-4CA7-8C1A-565C2E5A2D4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602572808"/>
                    </p:ext>
                  </p:extLst>
                </p:nvPr>
              </p:nvGraphicFramePr>
              <p:xfrm>
                <a:off x="4815777" y="338313"/>
                <a:ext cx="270434" cy="270434"/>
              </p:xfrm>
              <a:graphic>
                <a:graphicData uri="http://schemas.microsoft.com/office/drawing/2017/model3d">
                  <am3d:model3d r:embed="rId11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8" name="Modelo 3D 57">
                  <a:extLst>
                    <a:ext uri="{FF2B5EF4-FFF2-40B4-BE49-F238E27FC236}">
                      <a16:creationId xmlns:a16="http://schemas.microsoft.com/office/drawing/2014/main" id="{ED51693B-533B-4CA7-8C1A-565C2E5A2D4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815777" y="338313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9" name="Modelo 3D 58">
                  <a:extLst>
                    <a:ext uri="{FF2B5EF4-FFF2-40B4-BE49-F238E27FC236}">
                      <a16:creationId xmlns:a16="http://schemas.microsoft.com/office/drawing/2014/main" id="{D0A1D1C9-A93B-4DFE-94DB-67D8CCE751B1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440254457"/>
                    </p:ext>
                  </p:extLst>
                </p:nvPr>
              </p:nvGraphicFramePr>
              <p:xfrm>
                <a:off x="5960783" y="332498"/>
                <a:ext cx="270434" cy="270434"/>
              </p:xfrm>
              <a:graphic>
                <a:graphicData uri="http://schemas.microsoft.com/office/drawing/2017/model3d">
                  <am3d:model3d r:embed="rId11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9" name="Modelo 3D 58">
                  <a:extLst>
                    <a:ext uri="{FF2B5EF4-FFF2-40B4-BE49-F238E27FC236}">
                      <a16:creationId xmlns:a16="http://schemas.microsoft.com/office/drawing/2014/main" id="{D0A1D1C9-A93B-4DFE-94DB-67D8CCE751B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960783" y="33249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0" name="Modelo 3D 59">
                  <a:extLst>
                    <a:ext uri="{FF2B5EF4-FFF2-40B4-BE49-F238E27FC236}">
                      <a16:creationId xmlns:a16="http://schemas.microsoft.com/office/drawing/2014/main" id="{9D59E937-9AE6-4F24-9E16-F4AAC5B469E4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454876431"/>
                    </p:ext>
                  </p:extLst>
                </p:nvPr>
              </p:nvGraphicFramePr>
              <p:xfrm>
                <a:off x="7117797" y="325778"/>
                <a:ext cx="270434" cy="270434"/>
              </p:xfrm>
              <a:graphic>
                <a:graphicData uri="http://schemas.microsoft.com/office/drawing/2017/model3d">
                  <am3d:model3d r:embed="rId11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0" name="Modelo 3D 59">
                  <a:extLst>
                    <a:ext uri="{FF2B5EF4-FFF2-40B4-BE49-F238E27FC236}">
                      <a16:creationId xmlns:a16="http://schemas.microsoft.com/office/drawing/2014/main" id="{9D59E937-9AE6-4F24-9E16-F4AAC5B469E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117797" y="32577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1" name="Modelo 3D 60">
                  <a:extLst>
                    <a:ext uri="{FF2B5EF4-FFF2-40B4-BE49-F238E27FC236}">
                      <a16:creationId xmlns:a16="http://schemas.microsoft.com/office/drawing/2014/main" id="{1456F0E8-DDF0-4F4D-9C88-2366A3E68E2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321519552"/>
                    </p:ext>
                  </p:extLst>
                </p:nvPr>
              </p:nvGraphicFramePr>
              <p:xfrm>
                <a:off x="8585438" y="332498"/>
                <a:ext cx="270434" cy="270434"/>
              </p:xfrm>
              <a:graphic>
                <a:graphicData uri="http://schemas.microsoft.com/office/drawing/2017/model3d">
                  <am3d:model3d r:embed="rId11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1" name="Modelo 3D 60">
                  <a:extLst>
                    <a:ext uri="{FF2B5EF4-FFF2-40B4-BE49-F238E27FC236}">
                      <a16:creationId xmlns:a16="http://schemas.microsoft.com/office/drawing/2014/main" id="{1456F0E8-DDF0-4F4D-9C88-2366A3E68E2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585438" y="33249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2" name="Modelo 3D 61">
                  <a:extLst>
                    <a:ext uri="{FF2B5EF4-FFF2-40B4-BE49-F238E27FC236}">
                      <a16:creationId xmlns:a16="http://schemas.microsoft.com/office/drawing/2014/main" id="{6C5D2197-4510-44AA-AE81-5612E010D05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73964676"/>
                    </p:ext>
                  </p:extLst>
                </p:nvPr>
              </p:nvGraphicFramePr>
              <p:xfrm>
                <a:off x="10053079" y="325778"/>
                <a:ext cx="270434" cy="270434"/>
              </p:xfrm>
              <a:graphic>
                <a:graphicData uri="http://schemas.microsoft.com/office/drawing/2017/model3d">
                  <am3d:model3d r:embed="rId11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2" name="Modelo 3D 61">
                  <a:extLst>
                    <a:ext uri="{FF2B5EF4-FFF2-40B4-BE49-F238E27FC236}">
                      <a16:creationId xmlns:a16="http://schemas.microsoft.com/office/drawing/2014/main" id="{6C5D2197-4510-44AA-AE81-5612E010D05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053079" y="32577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3" name="Modelo 3D 62">
                  <a:extLst>
                    <a:ext uri="{FF2B5EF4-FFF2-40B4-BE49-F238E27FC236}">
                      <a16:creationId xmlns:a16="http://schemas.microsoft.com/office/drawing/2014/main" id="{3CE3B1F9-DA42-48EB-B107-1B77C72CD57D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223470276"/>
                    </p:ext>
                  </p:extLst>
                </p:nvPr>
              </p:nvGraphicFramePr>
              <p:xfrm>
                <a:off x="11798952" y="341642"/>
                <a:ext cx="270434" cy="270434"/>
              </p:xfrm>
              <a:graphic>
                <a:graphicData uri="http://schemas.microsoft.com/office/drawing/2017/model3d">
                  <am3d:model3d r:embed="rId11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3" name="Modelo 3D 62">
                  <a:extLst>
                    <a:ext uri="{FF2B5EF4-FFF2-40B4-BE49-F238E27FC236}">
                      <a16:creationId xmlns:a16="http://schemas.microsoft.com/office/drawing/2014/main" id="{3CE3B1F9-DA42-48EB-B107-1B77C72CD57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1798952" y="341642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933241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D9E85ED-FEE0-4D93-88F6-99485FC39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22" y="1022010"/>
            <a:ext cx="1660423" cy="1660423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53A4120D-C79E-46FD-B843-C0639E219B44}"/>
              </a:ext>
            </a:extLst>
          </p:cNvPr>
          <p:cNvSpPr/>
          <p:nvPr/>
        </p:nvSpPr>
        <p:spPr>
          <a:xfrm>
            <a:off x="2741275" y="6185693"/>
            <a:ext cx="1398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400" i="1" dirty="0"/>
              <a:t>Festuca ampla </a:t>
            </a:r>
            <a:r>
              <a:rPr lang="pt-PT" sz="1400" i="1" dirty="0" err="1"/>
              <a:t>Hack</a:t>
            </a:r>
            <a:r>
              <a:rPr lang="pt-PT" sz="1400" i="1" dirty="0"/>
              <a:t>. </a:t>
            </a:r>
            <a:r>
              <a:rPr lang="pt-PT" sz="1400" dirty="0"/>
              <a:t>(</a:t>
            </a:r>
            <a:r>
              <a:rPr lang="pt-PT" sz="1400" dirty="0" err="1"/>
              <a:t>seeds</a:t>
            </a:r>
            <a:r>
              <a:rPr lang="pt-PT" sz="1400" dirty="0"/>
              <a:t>)</a:t>
            </a:r>
            <a:endParaRPr lang="pt-PT" sz="1400" i="1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AB82EF9-AF92-4B90-A64B-E5F5BA08A490}"/>
              </a:ext>
            </a:extLst>
          </p:cNvPr>
          <p:cNvSpPr/>
          <p:nvPr/>
        </p:nvSpPr>
        <p:spPr>
          <a:xfrm>
            <a:off x="1150663" y="6184220"/>
            <a:ext cx="1590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400" i="1" dirty="0" err="1"/>
              <a:t>Dactylis</a:t>
            </a:r>
            <a:r>
              <a:rPr lang="pt-PT" sz="1400" i="1" dirty="0"/>
              <a:t> </a:t>
            </a:r>
            <a:r>
              <a:rPr lang="pt-PT" sz="1400" i="1" dirty="0" err="1"/>
              <a:t>glomerata</a:t>
            </a:r>
            <a:r>
              <a:rPr lang="pt-PT" sz="1400" i="1" dirty="0"/>
              <a:t> L. </a:t>
            </a:r>
            <a:r>
              <a:rPr lang="pt-PT" sz="1400" dirty="0"/>
              <a:t>(</a:t>
            </a:r>
            <a:r>
              <a:rPr lang="pt-PT" sz="1400" dirty="0" err="1"/>
              <a:t>seeds</a:t>
            </a:r>
            <a:r>
              <a:rPr lang="pt-PT" sz="1400" dirty="0"/>
              <a:t>)</a:t>
            </a:r>
            <a:endParaRPr lang="pt-PT" sz="1400" i="1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7CE2042-E78F-4000-8197-5F1C4ECE6B94}"/>
              </a:ext>
            </a:extLst>
          </p:cNvPr>
          <p:cNvSpPr/>
          <p:nvPr/>
        </p:nvSpPr>
        <p:spPr>
          <a:xfrm>
            <a:off x="4978340" y="6184220"/>
            <a:ext cx="18260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400" i="1" dirty="0" err="1"/>
              <a:t>Vitis</a:t>
            </a:r>
            <a:r>
              <a:rPr lang="pt-PT" sz="1400" i="1" dirty="0"/>
              <a:t> vinífera L. </a:t>
            </a:r>
            <a:r>
              <a:rPr lang="pt-PT" sz="1400" dirty="0"/>
              <a:t>(</a:t>
            </a:r>
            <a:r>
              <a:rPr lang="pt-PT" sz="1400" dirty="0" err="1"/>
              <a:t>rachis</a:t>
            </a:r>
            <a:r>
              <a:rPr lang="pt-PT" sz="1400" dirty="0"/>
              <a:t>)</a:t>
            </a:r>
            <a:endParaRPr lang="pt-PT" sz="1400" i="1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3EDEF1C-1033-491A-9C0F-11D2533E19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58" t="15341" r="17177" b="21453"/>
          <a:stretch/>
        </p:blipFill>
        <p:spPr>
          <a:xfrm>
            <a:off x="8052616" y="1594528"/>
            <a:ext cx="3401962" cy="251646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F38E23E8-5FF9-4E49-B050-D0A14C9B82E9}"/>
              </a:ext>
            </a:extLst>
          </p:cNvPr>
          <p:cNvSpPr txBox="1"/>
          <p:nvPr/>
        </p:nvSpPr>
        <p:spPr>
          <a:xfrm>
            <a:off x="2150929" y="655932"/>
            <a:ext cx="4960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Plant</a:t>
            </a:r>
            <a:r>
              <a:rPr lang="pt-PT" dirty="0"/>
              <a:t> </a:t>
            </a:r>
            <a:r>
              <a:rPr lang="pt-PT" dirty="0" err="1"/>
              <a:t>species</a:t>
            </a:r>
            <a:r>
              <a:rPr lang="pt-PT" dirty="0"/>
              <a:t> </a:t>
            </a:r>
            <a:r>
              <a:rPr lang="pt-PT" dirty="0" err="1"/>
              <a:t>colected</a:t>
            </a:r>
            <a:r>
              <a:rPr lang="pt-PT" dirty="0"/>
              <a:t> </a:t>
            </a:r>
            <a:r>
              <a:rPr lang="pt-PT" dirty="0" err="1"/>
              <a:t>during</a:t>
            </a:r>
            <a:r>
              <a:rPr lang="pt-PT" dirty="0"/>
              <a:t> </a:t>
            </a:r>
            <a:r>
              <a:rPr lang="pt-PT" dirty="0" err="1"/>
              <a:t>this</a:t>
            </a:r>
            <a:r>
              <a:rPr lang="pt-PT" dirty="0"/>
              <a:t> </a:t>
            </a:r>
            <a:r>
              <a:rPr lang="pt-PT" dirty="0" err="1"/>
              <a:t>work</a:t>
            </a:r>
            <a:r>
              <a:rPr lang="pt-PT" dirty="0"/>
              <a:t>, for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development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b="1" dirty="0" err="1"/>
              <a:t>plant-based</a:t>
            </a:r>
            <a:r>
              <a:rPr lang="pt-PT" b="1" dirty="0"/>
              <a:t> </a:t>
            </a:r>
            <a:r>
              <a:rPr lang="pt-PT" b="1" dirty="0" err="1"/>
              <a:t>coagulants</a:t>
            </a:r>
            <a:endParaRPr lang="pt-PT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AF2E3DE-8241-4468-92EC-D3A1F7647EF4}"/>
              </a:ext>
            </a:extLst>
          </p:cNvPr>
          <p:cNvSpPr txBox="1"/>
          <p:nvPr/>
        </p:nvSpPr>
        <p:spPr>
          <a:xfrm>
            <a:off x="7383571" y="1151984"/>
            <a:ext cx="4512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Works </a:t>
            </a:r>
            <a:r>
              <a:rPr lang="pt-PT" dirty="0" err="1"/>
              <a:t>performed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plant-based</a:t>
            </a:r>
            <a:r>
              <a:rPr lang="pt-PT" dirty="0"/>
              <a:t> </a:t>
            </a:r>
            <a:r>
              <a:rPr lang="pt-PT" dirty="0" err="1"/>
              <a:t>coagulants</a:t>
            </a:r>
            <a:endParaRPr lang="pt-PT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DC6CCD4B-0271-4D19-9D19-FB81ADC7DC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081" t="13907" r="17661" b="19283"/>
          <a:stretch/>
        </p:blipFill>
        <p:spPr>
          <a:xfrm>
            <a:off x="8115763" y="4110997"/>
            <a:ext cx="3266907" cy="2597916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55FF9937-FDC3-4FA3-A47F-2DC55DE970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0887" y="4280777"/>
            <a:ext cx="1402567" cy="1870089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693F23B4-2BBF-41AF-A70B-2C32376C39B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786" b="5605"/>
          <a:stretch/>
        </p:blipFill>
        <p:spPr>
          <a:xfrm>
            <a:off x="2802729" y="4285913"/>
            <a:ext cx="1543684" cy="1864953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88B79916-EB53-4A09-B0AD-6475B79AF9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0824"/>
          <a:stretch/>
        </p:blipFill>
        <p:spPr>
          <a:xfrm>
            <a:off x="4447167" y="4297500"/>
            <a:ext cx="2826184" cy="1853366"/>
          </a:xfrm>
          <a:prstGeom prst="rect">
            <a:avLst/>
          </a:prstGeom>
        </p:spPr>
      </p:pic>
      <p:sp>
        <p:nvSpPr>
          <p:cNvPr id="19" name="Marcador de Posição do Número do Diapositivo 3">
            <a:extLst>
              <a:ext uri="{FF2B5EF4-FFF2-40B4-BE49-F238E27FC236}">
                <a16:creationId xmlns:a16="http://schemas.microsoft.com/office/drawing/2014/main" id="{2C990D83-5C91-4BCA-94AF-62616FAAD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0267" y="6323600"/>
            <a:ext cx="2743200" cy="365125"/>
          </a:xfrm>
        </p:spPr>
        <p:txBody>
          <a:bodyPr/>
          <a:lstStyle/>
          <a:p>
            <a:fld id="{7F922A4A-2622-4BB8-AAFB-E31D7D7122D7}" type="slidenum">
              <a:rPr lang="pt-PT" smtClean="0"/>
              <a:t>5</a:t>
            </a:fld>
            <a:endParaRPr lang="pt-PT" dirty="0"/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C250AAA7-8445-4A74-B8BD-3F951F2F9AD3}"/>
              </a:ext>
            </a:extLst>
          </p:cNvPr>
          <p:cNvGrpSpPr/>
          <p:nvPr/>
        </p:nvGrpSpPr>
        <p:grpSpPr>
          <a:xfrm>
            <a:off x="393048" y="0"/>
            <a:ext cx="11676338" cy="612076"/>
            <a:chOff x="393048" y="0"/>
            <a:chExt cx="11676338" cy="612076"/>
          </a:xfrm>
        </p:grpSpPr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D1AD1590-F9E1-4E81-AA52-0B46ED9F474C}"/>
                </a:ext>
              </a:extLst>
            </p:cNvPr>
            <p:cNvSpPr txBox="1"/>
            <p:nvPr/>
          </p:nvSpPr>
          <p:spPr>
            <a:xfrm>
              <a:off x="528265" y="0"/>
              <a:ext cx="1352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Introduction</a:t>
              </a:r>
            </a:p>
          </p:txBody>
        </p:sp>
        <p:cxnSp>
          <p:nvCxnSpPr>
            <p:cNvPr id="21" name="Conexão reta 20">
              <a:extLst>
                <a:ext uri="{FF2B5EF4-FFF2-40B4-BE49-F238E27FC236}">
                  <a16:creationId xmlns:a16="http://schemas.microsoft.com/office/drawing/2014/main" id="{D35BFF63-E0C7-4428-9ED1-C72AD1DC687C}"/>
                </a:ext>
              </a:extLst>
            </p:cNvPr>
            <p:cNvCxnSpPr>
              <a:cxnSpLocks/>
            </p:cNvCxnSpPr>
            <p:nvPr/>
          </p:nvCxnSpPr>
          <p:spPr>
            <a:xfrm>
              <a:off x="528265" y="452175"/>
              <a:ext cx="11435024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2" name="Modelo 3D 21">
                  <a:extLst>
                    <a:ext uri="{FF2B5EF4-FFF2-40B4-BE49-F238E27FC236}">
                      <a16:creationId xmlns:a16="http://schemas.microsoft.com/office/drawing/2014/main" id="{1AFA850E-9905-443D-AD73-C021C63C24FB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701674486"/>
                    </p:ext>
                  </p:extLst>
                </p:nvPr>
              </p:nvGraphicFramePr>
              <p:xfrm>
                <a:off x="393048" y="325778"/>
                <a:ext cx="270434" cy="270434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2" name="Modelo 3D 21">
                  <a:extLst>
                    <a:ext uri="{FF2B5EF4-FFF2-40B4-BE49-F238E27FC236}">
                      <a16:creationId xmlns:a16="http://schemas.microsoft.com/office/drawing/2014/main" id="{1AFA850E-9905-443D-AD73-C021C63C24F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93048" y="32577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3" name="Modelo 3D 22">
                  <a:extLst>
                    <a:ext uri="{FF2B5EF4-FFF2-40B4-BE49-F238E27FC236}">
                      <a16:creationId xmlns:a16="http://schemas.microsoft.com/office/drawing/2014/main" id="{8E66EDF0-A1CE-420E-93E1-CC3914EF659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866104442"/>
                    </p:ext>
                  </p:extLst>
                </p:nvPr>
              </p:nvGraphicFramePr>
              <p:xfrm>
                <a:off x="1880495" y="332498"/>
                <a:ext cx="270434" cy="270434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3" name="Modelo 3D 22">
                  <a:extLst>
                    <a:ext uri="{FF2B5EF4-FFF2-40B4-BE49-F238E27FC236}">
                      <a16:creationId xmlns:a16="http://schemas.microsoft.com/office/drawing/2014/main" id="{8E66EDF0-A1CE-420E-93E1-CC3914EF659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880495" y="33249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4" name="Modelo 3D 23">
                  <a:extLst>
                    <a:ext uri="{FF2B5EF4-FFF2-40B4-BE49-F238E27FC236}">
                      <a16:creationId xmlns:a16="http://schemas.microsoft.com/office/drawing/2014/main" id="{16EDF310-3F28-40F8-A124-FE46CC9CA838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106276854"/>
                    </p:ext>
                  </p:extLst>
                </p:nvPr>
              </p:nvGraphicFramePr>
              <p:xfrm>
                <a:off x="3348136" y="332529"/>
                <a:ext cx="270434" cy="270434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4" name="Modelo 3D 23">
                  <a:extLst>
                    <a:ext uri="{FF2B5EF4-FFF2-40B4-BE49-F238E27FC236}">
                      <a16:creationId xmlns:a16="http://schemas.microsoft.com/office/drawing/2014/main" id="{16EDF310-3F28-40F8-A124-FE46CC9CA83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348136" y="332529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5" name="Modelo 3D 24">
                  <a:extLst>
                    <a:ext uri="{FF2B5EF4-FFF2-40B4-BE49-F238E27FC236}">
                      <a16:creationId xmlns:a16="http://schemas.microsoft.com/office/drawing/2014/main" id="{87EDD4E9-C321-428E-ABF4-120013369B88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902535096"/>
                    </p:ext>
                  </p:extLst>
                </p:nvPr>
              </p:nvGraphicFramePr>
              <p:xfrm>
                <a:off x="4815777" y="338313"/>
                <a:ext cx="270434" cy="270434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5" name="Modelo 3D 24">
                  <a:extLst>
                    <a:ext uri="{FF2B5EF4-FFF2-40B4-BE49-F238E27FC236}">
                      <a16:creationId xmlns:a16="http://schemas.microsoft.com/office/drawing/2014/main" id="{87EDD4E9-C321-428E-ABF4-120013369B8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815777" y="338313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6" name="Modelo 3D 25">
                  <a:extLst>
                    <a:ext uri="{FF2B5EF4-FFF2-40B4-BE49-F238E27FC236}">
                      <a16:creationId xmlns:a16="http://schemas.microsoft.com/office/drawing/2014/main" id="{C3C84F44-D3E5-41B8-B3B5-2E0212D962D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074446129"/>
                    </p:ext>
                  </p:extLst>
                </p:nvPr>
              </p:nvGraphicFramePr>
              <p:xfrm>
                <a:off x="5960783" y="332498"/>
                <a:ext cx="270434" cy="270434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6" name="Modelo 3D 25">
                  <a:extLst>
                    <a:ext uri="{FF2B5EF4-FFF2-40B4-BE49-F238E27FC236}">
                      <a16:creationId xmlns:a16="http://schemas.microsoft.com/office/drawing/2014/main" id="{C3C84F44-D3E5-41B8-B3B5-2E0212D962D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960783" y="33249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7" name="Modelo 3D 26">
                  <a:extLst>
                    <a:ext uri="{FF2B5EF4-FFF2-40B4-BE49-F238E27FC236}">
                      <a16:creationId xmlns:a16="http://schemas.microsoft.com/office/drawing/2014/main" id="{5930229B-0711-4FC3-9BDF-8B6B1CF54B0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961091015"/>
                    </p:ext>
                  </p:extLst>
                </p:nvPr>
              </p:nvGraphicFramePr>
              <p:xfrm>
                <a:off x="7117797" y="325778"/>
                <a:ext cx="270434" cy="270434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7" name="Modelo 3D 26">
                  <a:extLst>
                    <a:ext uri="{FF2B5EF4-FFF2-40B4-BE49-F238E27FC236}">
                      <a16:creationId xmlns:a16="http://schemas.microsoft.com/office/drawing/2014/main" id="{5930229B-0711-4FC3-9BDF-8B6B1CF54B0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117797" y="32577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8" name="Modelo 3D 27">
                  <a:extLst>
                    <a:ext uri="{FF2B5EF4-FFF2-40B4-BE49-F238E27FC236}">
                      <a16:creationId xmlns:a16="http://schemas.microsoft.com/office/drawing/2014/main" id="{D8960908-7A9B-4D9B-A619-6B4FBDB41E7F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53582234"/>
                    </p:ext>
                  </p:extLst>
                </p:nvPr>
              </p:nvGraphicFramePr>
              <p:xfrm>
                <a:off x="8585438" y="332498"/>
                <a:ext cx="270434" cy="270434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8" name="Modelo 3D 27">
                  <a:extLst>
                    <a:ext uri="{FF2B5EF4-FFF2-40B4-BE49-F238E27FC236}">
                      <a16:creationId xmlns:a16="http://schemas.microsoft.com/office/drawing/2014/main" id="{D8960908-7A9B-4D9B-A619-6B4FBDB41E7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585438" y="33249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9" name="Modelo 3D 28">
                  <a:extLst>
                    <a:ext uri="{FF2B5EF4-FFF2-40B4-BE49-F238E27FC236}">
                      <a16:creationId xmlns:a16="http://schemas.microsoft.com/office/drawing/2014/main" id="{2B26F19A-A818-4BB3-8F77-DD4FDFA2053A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483817299"/>
                    </p:ext>
                  </p:extLst>
                </p:nvPr>
              </p:nvGraphicFramePr>
              <p:xfrm>
                <a:off x="10053079" y="325778"/>
                <a:ext cx="270434" cy="270434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9" name="Modelo 3D 28">
                  <a:extLst>
                    <a:ext uri="{FF2B5EF4-FFF2-40B4-BE49-F238E27FC236}">
                      <a16:creationId xmlns:a16="http://schemas.microsoft.com/office/drawing/2014/main" id="{2B26F19A-A818-4BB3-8F77-DD4FDFA2053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053079" y="32577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0" name="Modelo 3D 29">
                  <a:extLst>
                    <a:ext uri="{FF2B5EF4-FFF2-40B4-BE49-F238E27FC236}">
                      <a16:creationId xmlns:a16="http://schemas.microsoft.com/office/drawing/2014/main" id="{2AEECAB5-E69E-4349-BFB1-C0945F82113F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579530382"/>
                    </p:ext>
                  </p:extLst>
                </p:nvPr>
              </p:nvGraphicFramePr>
              <p:xfrm>
                <a:off x="11798952" y="341642"/>
                <a:ext cx="270434" cy="270434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0" name="Modelo 3D 29">
                  <a:extLst>
                    <a:ext uri="{FF2B5EF4-FFF2-40B4-BE49-F238E27FC236}">
                      <a16:creationId xmlns:a16="http://schemas.microsoft.com/office/drawing/2014/main" id="{2AEECAB5-E69E-4349-BFB1-C0945F82113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798952" y="341642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EFC82400-3C04-481A-9F08-EE58DC1849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23429" y="1467813"/>
            <a:ext cx="1660423" cy="2215079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0B33CD51-DAD2-4FED-92C6-9C3D6A81C8B2}"/>
              </a:ext>
            </a:extLst>
          </p:cNvPr>
          <p:cNvSpPr/>
          <p:nvPr/>
        </p:nvSpPr>
        <p:spPr>
          <a:xfrm>
            <a:off x="2293240" y="3648497"/>
            <a:ext cx="1590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400" i="1" dirty="0" err="1"/>
              <a:t>Tanacetum</a:t>
            </a:r>
            <a:r>
              <a:rPr lang="pt-PT" sz="1400" i="1" dirty="0"/>
              <a:t> </a:t>
            </a:r>
            <a:r>
              <a:rPr lang="pt-PT" sz="1400" i="1" dirty="0" err="1"/>
              <a:t>vulgare</a:t>
            </a:r>
            <a:r>
              <a:rPr lang="pt-PT" sz="1400" i="1" dirty="0"/>
              <a:t> L. </a:t>
            </a:r>
            <a:r>
              <a:rPr lang="pt-PT" sz="1400" dirty="0"/>
              <a:t>(</a:t>
            </a:r>
            <a:r>
              <a:rPr lang="pt-PT" sz="1400" dirty="0" err="1"/>
              <a:t>seeds</a:t>
            </a:r>
            <a:r>
              <a:rPr lang="pt-PT" sz="1400" dirty="0"/>
              <a:t>)</a:t>
            </a:r>
            <a:endParaRPr lang="pt-PT" sz="1400" i="1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77B86D9-F101-4462-9C0B-0F953AD8A2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68692" y="1393392"/>
            <a:ext cx="1555521" cy="2334216"/>
          </a:xfrm>
          <a:prstGeom prst="rect">
            <a:avLst/>
          </a:prstGeom>
        </p:spPr>
      </p:pic>
      <p:sp>
        <p:nvSpPr>
          <p:cNvPr id="32" name="Retângulo 31">
            <a:extLst>
              <a:ext uri="{FF2B5EF4-FFF2-40B4-BE49-F238E27FC236}">
                <a16:creationId xmlns:a16="http://schemas.microsoft.com/office/drawing/2014/main" id="{EDC57581-E223-4FBC-BC42-AF16829F3195}"/>
              </a:ext>
            </a:extLst>
          </p:cNvPr>
          <p:cNvSpPr/>
          <p:nvPr/>
        </p:nvSpPr>
        <p:spPr>
          <a:xfrm>
            <a:off x="4668692" y="3686387"/>
            <a:ext cx="1590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400" i="1" dirty="0" err="1"/>
              <a:t>Chelidonium</a:t>
            </a:r>
            <a:r>
              <a:rPr lang="pt-PT" sz="1400" i="1" dirty="0"/>
              <a:t> majus L. </a:t>
            </a:r>
            <a:r>
              <a:rPr lang="pt-PT" sz="1400" dirty="0"/>
              <a:t>(</a:t>
            </a:r>
            <a:r>
              <a:rPr lang="pt-PT" sz="1400" dirty="0" err="1"/>
              <a:t>seeds</a:t>
            </a:r>
            <a:r>
              <a:rPr lang="pt-PT" sz="1400" dirty="0"/>
              <a:t>)</a:t>
            </a:r>
            <a:endParaRPr lang="pt-PT" sz="1400" i="1" dirty="0"/>
          </a:p>
        </p:txBody>
      </p:sp>
    </p:spTree>
    <p:extLst>
      <p:ext uri="{BB962C8B-B14F-4D97-AF65-F5344CB8AC3E}">
        <p14:creationId xmlns:p14="http://schemas.microsoft.com/office/powerpoint/2010/main" val="3671192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Agrupar 15">
            <a:extLst>
              <a:ext uri="{FF2B5EF4-FFF2-40B4-BE49-F238E27FC236}">
                <a16:creationId xmlns:a16="http://schemas.microsoft.com/office/drawing/2014/main" id="{53D79401-F826-4BAC-9577-C6C5CA21B925}"/>
              </a:ext>
            </a:extLst>
          </p:cNvPr>
          <p:cNvGrpSpPr/>
          <p:nvPr/>
        </p:nvGrpSpPr>
        <p:grpSpPr>
          <a:xfrm>
            <a:off x="393048" y="0"/>
            <a:ext cx="11676338" cy="612076"/>
            <a:chOff x="393048" y="0"/>
            <a:chExt cx="11676338" cy="612076"/>
          </a:xfrm>
        </p:grpSpPr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F4BA6014-19A2-4BD5-BA16-6C2FFD3176A5}"/>
                </a:ext>
              </a:extLst>
            </p:cNvPr>
            <p:cNvSpPr txBox="1"/>
            <p:nvPr/>
          </p:nvSpPr>
          <p:spPr>
            <a:xfrm>
              <a:off x="528265" y="0"/>
              <a:ext cx="11634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Objectives</a:t>
              </a:r>
            </a:p>
          </p:txBody>
        </p:sp>
        <p:cxnSp>
          <p:nvCxnSpPr>
            <p:cNvPr id="4" name="Conexão reta 3">
              <a:extLst>
                <a:ext uri="{FF2B5EF4-FFF2-40B4-BE49-F238E27FC236}">
                  <a16:creationId xmlns:a16="http://schemas.microsoft.com/office/drawing/2014/main" id="{59B7DCC1-EE03-4F56-BE12-057B45C62F35}"/>
                </a:ext>
              </a:extLst>
            </p:cNvPr>
            <p:cNvCxnSpPr>
              <a:cxnSpLocks/>
            </p:cNvCxnSpPr>
            <p:nvPr/>
          </p:nvCxnSpPr>
          <p:spPr>
            <a:xfrm>
              <a:off x="528265" y="452175"/>
              <a:ext cx="11435024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" name="Modelo 3D 6">
                  <a:extLst>
                    <a:ext uri="{FF2B5EF4-FFF2-40B4-BE49-F238E27FC236}">
                      <a16:creationId xmlns:a16="http://schemas.microsoft.com/office/drawing/2014/main" id="{03805BC9-DF6F-476F-AA1C-BD13A25FF30F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208355811"/>
                    </p:ext>
                  </p:extLst>
                </p:nvPr>
              </p:nvGraphicFramePr>
              <p:xfrm>
                <a:off x="393048" y="325778"/>
                <a:ext cx="270434" cy="27043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" name="Modelo 3D 6">
                  <a:extLst>
                    <a:ext uri="{FF2B5EF4-FFF2-40B4-BE49-F238E27FC236}">
                      <a16:creationId xmlns:a16="http://schemas.microsoft.com/office/drawing/2014/main" id="{03805BC9-DF6F-476F-AA1C-BD13A25FF30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93048" y="32577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" name="Modelo 3D 7">
                  <a:extLst>
                    <a:ext uri="{FF2B5EF4-FFF2-40B4-BE49-F238E27FC236}">
                      <a16:creationId xmlns:a16="http://schemas.microsoft.com/office/drawing/2014/main" id="{741F083B-61E9-4F3C-BA24-ACE62D8C593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049622955"/>
                    </p:ext>
                  </p:extLst>
                </p:nvPr>
              </p:nvGraphicFramePr>
              <p:xfrm>
                <a:off x="1880495" y="332498"/>
                <a:ext cx="270434" cy="27043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" name="Modelo 3D 7">
                  <a:extLst>
                    <a:ext uri="{FF2B5EF4-FFF2-40B4-BE49-F238E27FC236}">
                      <a16:creationId xmlns:a16="http://schemas.microsoft.com/office/drawing/2014/main" id="{741F083B-61E9-4F3C-BA24-ACE62D8C593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880495" y="33249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" name="Modelo 3D 8">
                  <a:extLst>
                    <a:ext uri="{FF2B5EF4-FFF2-40B4-BE49-F238E27FC236}">
                      <a16:creationId xmlns:a16="http://schemas.microsoft.com/office/drawing/2014/main" id="{57DE5768-1700-4069-92D2-AEE5E2738C8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060809775"/>
                    </p:ext>
                  </p:extLst>
                </p:nvPr>
              </p:nvGraphicFramePr>
              <p:xfrm>
                <a:off x="3348136" y="332529"/>
                <a:ext cx="270434" cy="27043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" name="Modelo 3D 8">
                  <a:extLst>
                    <a:ext uri="{FF2B5EF4-FFF2-40B4-BE49-F238E27FC236}">
                      <a16:creationId xmlns:a16="http://schemas.microsoft.com/office/drawing/2014/main" id="{57DE5768-1700-4069-92D2-AEE5E2738C8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348136" y="332529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" name="Modelo 3D 9">
                  <a:extLst>
                    <a:ext uri="{FF2B5EF4-FFF2-40B4-BE49-F238E27FC236}">
                      <a16:creationId xmlns:a16="http://schemas.microsoft.com/office/drawing/2014/main" id="{46FFBD28-EBF5-43F1-A4F3-FB13A28C0C64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641067555"/>
                    </p:ext>
                  </p:extLst>
                </p:nvPr>
              </p:nvGraphicFramePr>
              <p:xfrm>
                <a:off x="4815777" y="338313"/>
                <a:ext cx="270434" cy="27043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" name="Modelo 3D 9">
                  <a:extLst>
                    <a:ext uri="{FF2B5EF4-FFF2-40B4-BE49-F238E27FC236}">
                      <a16:creationId xmlns:a16="http://schemas.microsoft.com/office/drawing/2014/main" id="{46FFBD28-EBF5-43F1-A4F3-FB13A28C0C6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815777" y="338313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" name="Modelo 3D 10">
                  <a:extLst>
                    <a:ext uri="{FF2B5EF4-FFF2-40B4-BE49-F238E27FC236}">
                      <a16:creationId xmlns:a16="http://schemas.microsoft.com/office/drawing/2014/main" id="{6F55FE6E-D121-43C8-A351-7A2DBD5D125F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147236790"/>
                    </p:ext>
                  </p:extLst>
                </p:nvPr>
              </p:nvGraphicFramePr>
              <p:xfrm>
                <a:off x="5960783" y="332498"/>
                <a:ext cx="270434" cy="27043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" name="Modelo 3D 10">
                  <a:extLst>
                    <a:ext uri="{FF2B5EF4-FFF2-40B4-BE49-F238E27FC236}">
                      <a16:creationId xmlns:a16="http://schemas.microsoft.com/office/drawing/2014/main" id="{6F55FE6E-D121-43C8-A351-7A2DBD5D125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960783" y="33249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2" name="Modelo 3D 11">
                  <a:extLst>
                    <a:ext uri="{FF2B5EF4-FFF2-40B4-BE49-F238E27FC236}">
                      <a16:creationId xmlns:a16="http://schemas.microsoft.com/office/drawing/2014/main" id="{02BECDAC-B055-4090-998A-29DB5EB616E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714809255"/>
                    </p:ext>
                  </p:extLst>
                </p:nvPr>
              </p:nvGraphicFramePr>
              <p:xfrm>
                <a:off x="7117797" y="325778"/>
                <a:ext cx="270434" cy="27043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2" name="Modelo 3D 11">
                  <a:extLst>
                    <a:ext uri="{FF2B5EF4-FFF2-40B4-BE49-F238E27FC236}">
                      <a16:creationId xmlns:a16="http://schemas.microsoft.com/office/drawing/2014/main" id="{02BECDAC-B055-4090-998A-29DB5EB616E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117797" y="32577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3" name="Modelo 3D 12">
                  <a:extLst>
                    <a:ext uri="{FF2B5EF4-FFF2-40B4-BE49-F238E27FC236}">
                      <a16:creationId xmlns:a16="http://schemas.microsoft.com/office/drawing/2014/main" id="{83CCD63D-BCDF-42BE-A6A3-915B80182F9A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927694170"/>
                    </p:ext>
                  </p:extLst>
                </p:nvPr>
              </p:nvGraphicFramePr>
              <p:xfrm>
                <a:off x="8585438" y="332498"/>
                <a:ext cx="270434" cy="27043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3" name="Modelo 3D 12">
                  <a:extLst>
                    <a:ext uri="{FF2B5EF4-FFF2-40B4-BE49-F238E27FC236}">
                      <a16:creationId xmlns:a16="http://schemas.microsoft.com/office/drawing/2014/main" id="{83CCD63D-BCDF-42BE-A6A3-915B80182F9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585438" y="33249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4" name="Modelo 3D 13">
                  <a:extLst>
                    <a:ext uri="{FF2B5EF4-FFF2-40B4-BE49-F238E27FC236}">
                      <a16:creationId xmlns:a16="http://schemas.microsoft.com/office/drawing/2014/main" id="{D31480D1-E2C7-4304-A3CC-94C59803FD9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344249404"/>
                    </p:ext>
                  </p:extLst>
                </p:nvPr>
              </p:nvGraphicFramePr>
              <p:xfrm>
                <a:off x="10053079" y="325778"/>
                <a:ext cx="270434" cy="27043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4" name="Modelo 3D 13">
                  <a:extLst>
                    <a:ext uri="{FF2B5EF4-FFF2-40B4-BE49-F238E27FC236}">
                      <a16:creationId xmlns:a16="http://schemas.microsoft.com/office/drawing/2014/main" id="{D31480D1-E2C7-4304-A3CC-94C59803FD9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53079" y="32577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5" name="Modelo 3D 14">
                  <a:extLst>
                    <a:ext uri="{FF2B5EF4-FFF2-40B4-BE49-F238E27FC236}">
                      <a16:creationId xmlns:a16="http://schemas.microsoft.com/office/drawing/2014/main" id="{BE66528B-B5CC-454F-8795-6A872DAA9A1C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130053292"/>
                    </p:ext>
                  </p:extLst>
                </p:nvPr>
              </p:nvGraphicFramePr>
              <p:xfrm>
                <a:off x="11798952" y="341642"/>
                <a:ext cx="270434" cy="27043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5" name="Modelo 3D 14">
                  <a:extLst>
                    <a:ext uri="{FF2B5EF4-FFF2-40B4-BE49-F238E27FC236}">
                      <a16:creationId xmlns:a16="http://schemas.microsoft.com/office/drawing/2014/main" id="{BE66528B-B5CC-454F-8795-6A872DAA9A1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1798952" y="341642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</p:grp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BAE00F26-39AC-4AF3-9D4C-1E993193EB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6688449"/>
              </p:ext>
            </p:extLst>
          </p:nvPr>
        </p:nvGraphicFramePr>
        <p:xfrm>
          <a:off x="393048" y="1845086"/>
          <a:ext cx="11152508" cy="4540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A8253F8F-0C36-4589-BAC1-5140E43CDA3B}"/>
              </a:ext>
            </a:extLst>
          </p:cNvPr>
          <p:cNvSpPr txBox="1"/>
          <p:nvPr/>
        </p:nvSpPr>
        <p:spPr>
          <a:xfrm>
            <a:off x="418849" y="881121"/>
            <a:ext cx="11380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Considering the necessity to perform treatment of textile wastewater by eco-friendly coagulants, the aim of this work is: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29B1AF6-361C-4D49-8013-459C70D9A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769A-902A-4889-BABF-9FF4A549003E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03457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4935E059-6100-4EC5-AEB8-867B3C9B3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192" y="3124800"/>
            <a:ext cx="4687946" cy="3716099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CBD1669D-2DB3-451E-8C5E-96D5DD993FB6}"/>
              </a:ext>
            </a:extLst>
          </p:cNvPr>
          <p:cNvGrpSpPr/>
          <p:nvPr/>
        </p:nvGrpSpPr>
        <p:grpSpPr>
          <a:xfrm>
            <a:off x="393048" y="0"/>
            <a:ext cx="11676338" cy="612076"/>
            <a:chOff x="393048" y="0"/>
            <a:chExt cx="11676338" cy="612076"/>
          </a:xfrm>
        </p:grpSpPr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B5AE886B-5922-4079-9BC1-5EFB75296289}"/>
                </a:ext>
              </a:extLst>
            </p:cNvPr>
            <p:cNvSpPr txBox="1"/>
            <p:nvPr/>
          </p:nvSpPr>
          <p:spPr>
            <a:xfrm>
              <a:off x="528265" y="0"/>
              <a:ext cx="2267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Material and methods</a:t>
              </a:r>
            </a:p>
          </p:txBody>
        </p:sp>
        <p:cxnSp>
          <p:nvCxnSpPr>
            <p:cNvPr id="4" name="Conexão reta 3">
              <a:extLst>
                <a:ext uri="{FF2B5EF4-FFF2-40B4-BE49-F238E27FC236}">
                  <a16:creationId xmlns:a16="http://schemas.microsoft.com/office/drawing/2014/main" id="{A5E19928-44A4-4CDC-A6ED-BAD0EB507745}"/>
                </a:ext>
              </a:extLst>
            </p:cNvPr>
            <p:cNvCxnSpPr>
              <a:cxnSpLocks/>
            </p:cNvCxnSpPr>
            <p:nvPr/>
          </p:nvCxnSpPr>
          <p:spPr>
            <a:xfrm>
              <a:off x="528265" y="452175"/>
              <a:ext cx="11435024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" name="Modelo 3D 4">
                  <a:extLst>
                    <a:ext uri="{FF2B5EF4-FFF2-40B4-BE49-F238E27FC236}">
                      <a16:creationId xmlns:a16="http://schemas.microsoft.com/office/drawing/2014/main" id="{0D1B3771-F50B-4578-8BF5-C917A9D2CC08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719951926"/>
                    </p:ext>
                  </p:extLst>
                </p:nvPr>
              </p:nvGraphicFramePr>
              <p:xfrm>
                <a:off x="393048" y="325778"/>
                <a:ext cx="270434" cy="270434"/>
              </p:xfrm>
              <a:graphic>
                <a:graphicData uri="http://schemas.microsoft.com/office/drawing/2017/model3d">
                  <am3d:model3d r:embed="rId3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" name="Modelo 3D 4">
                  <a:extLst>
                    <a:ext uri="{FF2B5EF4-FFF2-40B4-BE49-F238E27FC236}">
                      <a16:creationId xmlns:a16="http://schemas.microsoft.com/office/drawing/2014/main" id="{0D1B3771-F50B-4578-8BF5-C917A9D2CC0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93048" y="32577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" name="Modelo 3D 5">
                  <a:extLst>
                    <a:ext uri="{FF2B5EF4-FFF2-40B4-BE49-F238E27FC236}">
                      <a16:creationId xmlns:a16="http://schemas.microsoft.com/office/drawing/2014/main" id="{9E399877-6633-4CC9-9F2D-1DF6CF5F443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81160002"/>
                    </p:ext>
                  </p:extLst>
                </p:nvPr>
              </p:nvGraphicFramePr>
              <p:xfrm>
                <a:off x="1880495" y="332498"/>
                <a:ext cx="270434" cy="270434"/>
              </p:xfrm>
              <a:graphic>
                <a:graphicData uri="http://schemas.microsoft.com/office/drawing/2017/model3d">
                  <am3d:model3d r:embed="rId3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" name="Modelo 3D 5">
                  <a:extLst>
                    <a:ext uri="{FF2B5EF4-FFF2-40B4-BE49-F238E27FC236}">
                      <a16:creationId xmlns:a16="http://schemas.microsoft.com/office/drawing/2014/main" id="{9E399877-6633-4CC9-9F2D-1DF6CF5F443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880495" y="33249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" name="Modelo 3D 6">
                  <a:extLst>
                    <a:ext uri="{FF2B5EF4-FFF2-40B4-BE49-F238E27FC236}">
                      <a16:creationId xmlns:a16="http://schemas.microsoft.com/office/drawing/2014/main" id="{DA4E771A-11B3-4094-84C3-9EB811F2B61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862031465"/>
                    </p:ext>
                  </p:extLst>
                </p:nvPr>
              </p:nvGraphicFramePr>
              <p:xfrm>
                <a:off x="3348136" y="332529"/>
                <a:ext cx="270434" cy="270434"/>
              </p:xfrm>
              <a:graphic>
                <a:graphicData uri="http://schemas.microsoft.com/office/drawing/2017/model3d">
                  <am3d:model3d r:embed="rId3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" name="Modelo 3D 6">
                  <a:extLst>
                    <a:ext uri="{FF2B5EF4-FFF2-40B4-BE49-F238E27FC236}">
                      <a16:creationId xmlns:a16="http://schemas.microsoft.com/office/drawing/2014/main" id="{DA4E771A-11B3-4094-84C3-9EB811F2B61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348136" y="332529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" name="Modelo 3D 7">
                  <a:extLst>
                    <a:ext uri="{FF2B5EF4-FFF2-40B4-BE49-F238E27FC236}">
                      <a16:creationId xmlns:a16="http://schemas.microsoft.com/office/drawing/2014/main" id="{B0A5567A-5B10-4F1E-B136-603FB6C4FB4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017019483"/>
                    </p:ext>
                  </p:extLst>
                </p:nvPr>
              </p:nvGraphicFramePr>
              <p:xfrm>
                <a:off x="4815777" y="338313"/>
                <a:ext cx="270434" cy="270434"/>
              </p:xfrm>
              <a:graphic>
                <a:graphicData uri="http://schemas.microsoft.com/office/drawing/2017/model3d">
                  <am3d:model3d r:embed="rId3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" name="Modelo 3D 7">
                  <a:extLst>
                    <a:ext uri="{FF2B5EF4-FFF2-40B4-BE49-F238E27FC236}">
                      <a16:creationId xmlns:a16="http://schemas.microsoft.com/office/drawing/2014/main" id="{B0A5567A-5B10-4F1E-B136-603FB6C4FB4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815777" y="338313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" name="Modelo 3D 8">
                  <a:extLst>
                    <a:ext uri="{FF2B5EF4-FFF2-40B4-BE49-F238E27FC236}">
                      <a16:creationId xmlns:a16="http://schemas.microsoft.com/office/drawing/2014/main" id="{B18C064B-CB52-4DAD-A769-C2365BBC7E3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086497945"/>
                    </p:ext>
                  </p:extLst>
                </p:nvPr>
              </p:nvGraphicFramePr>
              <p:xfrm>
                <a:off x="5960783" y="332498"/>
                <a:ext cx="270434" cy="270434"/>
              </p:xfrm>
              <a:graphic>
                <a:graphicData uri="http://schemas.microsoft.com/office/drawing/2017/model3d">
                  <am3d:model3d r:embed="rId3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" name="Modelo 3D 8">
                  <a:extLst>
                    <a:ext uri="{FF2B5EF4-FFF2-40B4-BE49-F238E27FC236}">
                      <a16:creationId xmlns:a16="http://schemas.microsoft.com/office/drawing/2014/main" id="{B18C064B-CB52-4DAD-A769-C2365BBC7E3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960783" y="33249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" name="Modelo 3D 9">
                  <a:extLst>
                    <a:ext uri="{FF2B5EF4-FFF2-40B4-BE49-F238E27FC236}">
                      <a16:creationId xmlns:a16="http://schemas.microsoft.com/office/drawing/2014/main" id="{5A562AEE-0825-47B2-A966-505FC29573BC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659873094"/>
                    </p:ext>
                  </p:extLst>
                </p:nvPr>
              </p:nvGraphicFramePr>
              <p:xfrm>
                <a:off x="7117797" y="325778"/>
                <a:ext cx="270434" cy="270434"/>
              </p:xfrm>
              <a:graphic>
                <a:graphicData uri="http://schemas.microsoft.com/office/drawing/2017/model3d">
                  <am3d:model3d r:embed="rId3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" name="Modelo 3D 9">
                  <a:extLst>
                    <a:ext uri="{FF2B5EF4-FFF2-40B4-BE49-F238E27FC236}">
                      <a16:creationId xmlns:a16="http://schemas.microsoft.com/office/drawing/2014/main" id="{5A562AEE-0825-47B2-A966-505FC29573B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117797" y="32577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" name="Modelo 3D 10">
                  <a:extLst>
                    <a:ext uri="{FF2B5EF4-FFF2-40B4-BE49-F238E27FC236}">
                      <a16:creationId xmlns:a16="http://schemas.microsoft.com/office/drawing/2014/main" id="{638799CF-8F43-4BA7-854E-B06A68D886E1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697135465"/>
                    </p:ext>
                  </p:extLst>
                </p:nvPr>
              </p:nvGraphicFramePr>
              <p:xfrm>
                <a:off x="8585438" y="332498"/>
                <a:ext cx="270434" cy="270434"/>
              </p:xfrm>
              <a:graphic>
                <a:graphicData uri="http://schemas.microsoft.com/office/drawing/2017/model3d">
                  <am3d:model3d r:embed="rId3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" name="Modelo 3D 10">
                  <a:extLst>
                    <a:ext uri="{FF2B5EF4-FFF2-40B4-BE49-F238E27FC236}">
                      <a16:creationId xmlns:a16="http://schemas.microsoft.com/office/drawing/2014/main" id="{638799CF-8F43-4BA7-854E-B06A68D886E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585438" y="33249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2" name="Modelo 3D 11">
                  <a:extLst>
                    <a:ext uri="{FF2B5EF4-FFF2-40B4-BE49-F238E27FC236}">
                      <a16:creationId xmlns:a16="http://schemas.microsoft.com/office/drawing/2014/main" id="{82655519-FF00-47CC-8D73-92D5CB2B227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544762449"/>
                    </p:ext>
                  </p:extLst>
                </p:nvPr>
              </p:nvGraphicFramePr>
              <p:xfrm>
                <a:off x="10053079" y="325778"/>
                <a:ext cx="270434" cy="270434"/>
              </p:xfrm>
              <a:graphic>
                <a:graphicData uri="http://schemas.microsoft.com/office/drawing/2017/model3d">
                  <am3d:model3d r:embed="rId3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2" name="Modelo 3D 11">
                  <a:extLst>
                    <a:ext uri="{FF2B5EF4-FFF2-40B4-BE49-F238E27FC236}">
                      <a16:creationId xmlns:a16="http://schemas.microsoft.com/office/drawing/2014/main" id="{82655519-FF00-47CC-8D73-92D5CB2B227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053079" y="32577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3" name="Modelo 3D 12">
                  <a:extLst>
                    <a:ext uri="{FF2B5EF4-FFF2-40B4-BE49-F238E27FC236}">
                      <a16:creationId xmlns:a16="http://schemas.microsoft.com/office/drawing/2014/main" id="{989B5394-3BAC-48F9-91F5-300F1FFEEC6F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866903371"/>
                    </p:ext>
                  </p:extLst>
                </p:nvPr>
              </p:nvGraphicFramePr>
              <p:xfrm>
                <a:off x="11798952" y="341642"/>
                <a:ext cx="270434" cy="270434"/>
              </p:xfrm>
              <a:graphic>
                <a:graphicData uri="http://schemas.microsoft.com/office/drawing/2017/model3d">
                  <am3d:model3d r:embed="rId3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3" name="Modelo 3D 12">
                  <a:extLst>
                    <a:ext uri="{FF2B5EF4-FFF2-40B4-BE49-F238E27FC236}">
                      <a16:creationId xmlns:a16="http://schemas.microsoft.com/office/drawing/2014/main" id="{989B5394-3BAC-48F9-91F5-300F1FFEEC6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1798952" y="341642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</p:grpSp>
      <p:graphicFrame>
        <p:nvGraphicFramePr>
          <p:cNvPr id="14" name="Tabela 13">
            <a:extLst>
              <a:ext uri="{FF2B5EF4-FFF2-40B4-BE49-F238E27FC236}">
                <a16:creationId xmlns:a16="http://schemas.microsoft.com/office/drawing/2014/main" id="{9B3D39B8-DD49-454C-B529-A55C6B62FB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6104863"/>
              </p:ext>
            </p:extLst>
          </p:nvPr>
        </p:nvGraphicFramePr>
        <p:xfrm>
          <a:off x="154656" y="1461390"/>
          <a:ext cx="6738512" cy="1315594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739515">
                  <a:extLst>
                    <a:ext uri="{9D8B030D-6E8A-4147-A177-3AD203B41FA5}">
                      <a16:colId xmlns:a16="http://schemas.microsoft.com/office/drawing/2014/main" val="905734641"/>
                    </a:ext>
                  </a:extLst>
                </a:gridCol>
                <a:gridCol w="1629245">
                  <a:extLst>
                    <a:ext uri="{9D8B030D-6E8A-4147-A177-3AD203B41FA5}">
                      <a16:colId xmlns:a16="http://schemas.microsoft.com/office/drawing/2014/main" val="2948456627"/>
                    </a:ext>
                  </a:extLst>
                </a:gridCol>
                <a:gridCol w="1684876">
                  <a:extLst>
                    <a:ext uri="{9D8B030D-6E8A-4147-A177-3AD203B41FA5}">
                      <a16:colId xmlns:a16="http://schemas.microsoft.com/office/drawing/2014/main" val="2455203313"/>
                    </a:ext>
                  </a:extLst>
                </a:gridCol>
                <a:gridCol w="1684876">
                  <a:extLst>
                    <a:ext uri="{9D8B030D-6E8A-4147-A177-3AD203B41FA5}">
                      <a16:colId xmlns:a16="http://schemas.microsoft.com/office/drawing/2014/main" val="41975934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Red Hat Display"/>
                        </a:rPr>
                        <a:t>Name</a:t>
                      </a:r>
                      <a:endParaRPr lang="pt-PT" sz="1400" dirty="0">
                        <a:effectLst/>
                        <a:latin typeface="Red Hat Display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Red Hat Display"/>
                        </a:rPr>
                        <a:t>Chemical structure</a:t>
                      </a:r>
                      <a:endParaRPr lang="pt-PT" sz="1400" dirty="0">
                        <a:effectLst/>
                        <a:latin typeface="Red Hat Display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Red Hat Display"/>
                        </a:rPr>
                        <a:t>λ</a:t>
                      </a:r>
                      <a:r>
                        <a:rPr lang="en-US" sz="1400" baseline="-25000">
                          <a:effectLst/>
                          <a:latin typeface="Red Hat Display"/>
                        </a:rPr>
                        <a:t>max</a:t>
                      </a:r>
                      <a:r>
                        <a:rPr lang="en-US" sz="1400">
                          <a:effectLst/>
                          <a:latin typeface="Red Hat Display"/>
                        </a:rPr>
                        <a:t> (nm)</a:t>
                      </a:r>
                      <a:endParaRPr lang="pt-PT" sz="1400">
                        <a:effectLst/>
                        <a:latin typeface="Red Hat Display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Red Hat Display"/>
                        </a:rPr>
                        <a:t>Molecular weight (g/mol)</a:t>
                      </a:r>
                      <a:endParaRPr lang="pt-PT" sz="1400">
                        <a:effectLst/>
                        <a:latin typeface="Red Hat Display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78888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Red Hat Display"/>
                        </a:rPr>
                        <a:t>Methylene blue</a:t>
                      </a:r>
                      <a:endParaRPr lang="pt-PT" sz="1400">
                        <a:effectLst/>
                        <a:latin typeface="Red Hat Display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Red Hat Display"/>
                        </a:rPr>
                        <a:t>(azo dye)</a:t>
                      </a:r>
                      <a:endParaRPr lang="pt-PT" sz="1400">
                        <a:effectLst/>
                        <a:latin typeface="Red Hat Display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1400" dirty="0">
                        <a:effectLst/>
                        <a:latin typeface="Red Hat Display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Red Hat Display"/>
                        </a:rPr>
                        <a:t>665, </a:t>
                      </a:r>
                      <a:r>
                        <a:rPr lang="en-US" sz="1400" dirty="0">
                          <a:effectLst/>
                          <a:latin typeface="Red Hat Display"/>
                        </a:rPr>
                        <a:t>300 and 250 nm</a:t>
                      </a:r>
                      <a:endParaRPr lang="pt-PT" sz="1400" dirty="0">
                        <a:effectLst/>
                        <a:latin typeface="Red Hat Display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Red Hat Display"/>
                        </a:rPr>
                        <a:t>319.85</a:t>
                      </a:r>
                      <a:endParaRPr lang="pt-PT" sz="1400" dirty="0">
                        <a:effectLst/>
                        <a:latin typeface="Red Hat Display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19724835"/>
                  </a:ext>
                </a:extLst>
              </a:tr>
            </a:tbl>
          </a:graphicData>
        </a:graphic>
      </p:graphicFrame>
      <p:pic>
        <p:nvPicPr>
          <p:cNvPr id="15" name="Imagem 14">
            <a:extLst>
              <a:ext uri="{FF2B5EF4-FFF2-40B4-BE49-F238E27FC236}">
                <a16:creationId xmlns:a16="http://schemas.microsoft.com/office/drawing/2014/main" id="{F875CAF2-7FE2-4DCA-8A47-E6B1D7C2B3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8419" b="30897"/>
          <a:stretch/>
        </p:blipFill>
        <p:spPr>
          <a:xfrm>
            <a:off x="1880495" y="2095907"/>
            <a:ext cx="1647097" cy="657797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6A8BDA7D-6401-426C-8A72-F914F2B36AB9}"/>
              </a:ext>
            </a:extLst>
          </p:cNvPr>
          <p:cNvSpPr/>
          <p:nvPr/>
        </p:nvSpPr>
        <p:spPr>
          <a:xfrm>
            <a:off x="1157795" y="5247878"/>
            <a:ext cx="383458" cy="4031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Red Hat Display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B8B7152-D57E-4D3B-A34C-C48FD089DB9F}"/>
              </a:ext>
            </a:extLst>
          </p:cNvPr>
          <p:cNvSpPr/>
          <p:nvPr/>
        </p:nvSpPr>
        <p:spPr>
          <a:xfrm>
            <a:off x="1429493" y="4461103"/>
            <a:ext cx="383458" cy="4031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Red Hat Display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EEC7CFA-D32F-4544-BA06-8B9B61AD5754}"/>
              </a:ext>
            </a:extLst>
          </p:cNvPr>
          <p:cNvSpPr/>
          <p:nvPr/>
        </p:nvSpPr>
        <p:spPr>
          <a:xfrm>
            <a:off x="3620278" y="3341051"/>
            <a:ext cx="885932" cy="9178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Red Hat Display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BE4198FF-6EA0-411F-A122-B7DA02233760}"/>
              </a:ext>
            </a:extLst>
          </p:cNvPr>
          <p:cNvSpPr txBox="1"/>
          <p:nvPr/>
        </p:nvSpPr>
        <p:spPr>
          <a:xfrm>
            <a:off x="1510674" y="3287812"/>
            <a:ext cx="17541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Red Hat Display"/>
              </a:rPr>
              <a:t>Chromophore group 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03B58985-80F1-494C-A265-353B917B382C}"/>
              </a:ext>
            </a:extLst>
          </p:cNvPr>
          <p:cNvSpPr txBox="1"/>
          <p:nvPr/>
        </p:nvSpPr>
        <p:spPr>
          <a:xfrm>
            <a:off x="82057" y="3283147"/>
            <a:ext cx="8160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Red Hat Display"/>
              </a:rPr>
              <a:t>Benzene rings </a:t>
            </a:r>
          </a:p>
        </p:txBody>
      </p:sp>
      <p:cxnSp>
        <p:nvCxnSpPr>
          <p:cNvPr id="21" name="Conexão reta unidirecional 20">
            <a:extLst>
              <a:ext uri="{FF2B5EF4-FFF2-40B4-BE49-F238E27FC236}">
                <a16:creationId xmlns:a16="http://schemas.microsoft.com/office/drawing/2014/main" id="{7B34E3B4-A60C-4083-A5F8-73811DADF157}"/>
              </a:ext>
            </a:extLst>
          </p:cNvPr>
          <p:cNvCxnSpPr>
            <a:cxnSpLocks/>
            <a:stCxn id="20" idx="3"/>
            <a:endCxn id="17" idx="1"/>
          </p:cNvCxnSpPr>
          <p:nvPr/>
        </p:nvCxnSpPr>
        <p:spPr>
          <a:xfrm>
            <a:off x="898134" y="3544757"/>
            <a:ext cx="587515" cy="9753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Conexão reta unidirecional 21">
            <a:extLst>
              <a:ext uri="{FF2B5EF4-FFF2-40B4-BE49-F238E27FC236}">
                <a16:creationId xmlns:a16="http://schemas.microsoft.com/office/drawing/2014/main" id="{84C9B42C-88F2-41A2-9B8E-2C4CA09BB867}"/>
              </a:ext>
            </a:extLst>
          </p:cNvPr>
          <p:cNvCxnSpPr>
            <a:cxnSpLocks/>
            <a:stCxn id="20" idx="3"/>
            <a:endCxn id="16" idx="1"/>
          </p:cNvCxnSpPr>
          <p:nvPr/>
        </p:nvCxnSpPr>
        <p:spPr>
          <a:xfrm>
            <a:off x="898134" y="3544757"/>
            <a:ext cx="315817" cy="17621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Conexão reta unidirecional 22">
            <a:extLst>
              <a:ext uri="{FF2B5EF4-FFF2-40B4-BE49-F238E27FC236}">
                <a16:creationId xmlns:a16="http://schemas.microsoft.com/office/drawing/2014/main" id="{EDDBAC7D-4CF9-441A-A65F-663C5A5F6620}"/>
              </a:ext>
            </a:extLst>
          </p:cNvPr>
          <p:cNvCxnSpPr>
            <a:stCxn id="19" idx="3"/>
            <a:endCxn id="18" idx="1"/>
          </p:cNvCxnSpPr>
          <p:nvPr/>
        </p:nvCxnSpPr>
        <p:spPr>
          <a:xfrm>
            <a:off x="3264871" y="3441701"/>
            <a:ext cx="485149" cy="337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48E2BAAA-350A-4761-9060-7F8C9BB7A28E}"/>
              </a:ext>
            </a:extLst>
          </p:cNvPr>
          <p:cNvSpPr txBox="1"/>
          <p:nvPr/>
        </p:nvSpPr>
        <p:spPr>
          <a:xfrm>
            <a:off x="154656" y="1120153"/>
            <a:ext cx="586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Name, chemical structure, maximum absorbance and molecular weight of MB</a:t>
            </a: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02135A8B-2743-4439-B996-56D28F84EB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69" t="21623" r="10886" b="21724"/>
          <a:stretch/>
        </p:blipFill>
        <p:spPr>
          <a:xfrm>
            <a:off x="5160053" y="3923997"/>
            <a:ext cx="2171448" cy="1525442"/>
          </a:xfrm>
          <a:prstGeom prst="rect">
            <a:avLst/>
          </a:prstGeom>
        </p:spPr>
      </p:pic>
      <p:sp>
        <p:nvSpPr>
          <p:cNvPr id="27" name="Retângulo 26">
            <a:extLst>
              <a:ext uri="{FF2B5EF4-FFF2-40B4-BE49-F238E27FC236}">
                <a16:creationId xmlns:a16="http://schemas.microsoft.com/office/drawing/2014/main" id="{356099C3-E526-4B88-A556-7BABEB380DFE}"/>
              </a:ext>
            </a:extLst>
          </p:cNvPr>
          <p:cNvSpPr/>
          <p:nvPr/>
        </p:nvSpPr>
        <p:spPr>
          <a:xfrm>
            <a:off x="5144816" y="5580249"/>
            <a:ext cx="2366859" cy="307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400" dirty="0" err="1"/>
              <a:t>Jar-Test</a:t>
            </a:r>
            <a:r>
              <a:rPr lang="pt-PT" sz="1400" dirty="0"/>
              <a:t> </a:t>
            </a:r>
            <a:r>
              <a:rPr lang="pt-PT" sz="1400" dirty="0" err="1"/>
              <a:t>apparatus</a:t>
            </a:r>
            <a:r>
              <a:rPr lang="pt-PT" sz="1400" dirty="0"/>
              <a:t> (ISCO JF-4) 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BF60BA54-A26C-4A15-9048-91B11A096D6A}"/>
              </a:ext>
            </a:extLst>
          </p:cNvPr>
          <p:cNvSpPr txBox="1"/>
          <p:nvPr/>
        </p:nvSpPr>
        <p:spPr>
          <a:xfrm>
            <a:off x="5119163" y="3475466"/>
            <a:ext cx="2264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Device used for CFD process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00C89F40-247B-4882-8257-493AADC441EE}"/>
              </a:ext>
            </a:extLst>
          </p:cNvPr>
          <p:cNvSpPr txBox="1"/>
          <p:nvPr/>
        </p:nvSpPr>
        <p:spPr>
          <a:xfrm>
            <a:off x="8454814" y="620089"/>
            <a:ext cx="2713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Plant-based coagulants preparation</a:t>
            </a:r>
          </a:p>
        </p:txBody>
      </p:sp>
      <p:graphicFrame>
        <p:nvGraphicFramePr>
          <p:cNvPr id="45" name="Diagrama 44">
            <a:extLst>
              <a:ext uri="{FF2B5EF4-FFF2-40B4-BE49-F238E27FC236}">
                <a16:creationId xmlns:a16="http://schemas.microsoft.com/office/drawing/2014/main" id="{B419C74F-338F-424D-A555-993003DC46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7089968"/>
              </p:ext>
            </p:extLst>
          </p:nvPr>
        </p:nvGraphicFramePr>
        <p:xfrm>
          <a:off x="6629250" y="1325386"/>
          <a:ext cx="3524787" cy="5241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6" name="Imagem 65">
            <a:extLst>
              <a:ext uri="{FF2B5EF4-FFF2-40B4-BE49-F238E27FC236}">
                <a16:creationId xmlns:a16="http://schemas.microsoft.com/office/drawing/2014/main" id="{7729BB8D-3F9F-45B0-82D9-7D599AEF04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67937" y="2153414"/>
            <a:ext cx="1200580" cy="1200580"/>
          </a:xfrm>
          <a:prstGeom prst="rect">
            <a:avLst/>
          </a:prstGeom>
        </p:spPr>
      </p:pic>
      <p:sp>
        <p:nvSpPr>
          <p:cNvPr id="67" name="Retângulo 66">
            <a:extLst>
              <a:ext uri="{FF2B5EF4-FFF2-40B4-BE49-F238E27FC236}">
                <a16:creationId xmlns:a16="http://schemas.microsoft.com/office/drawing/2014/main" id="{2C5CD329-E6CB-4738-9188-8E884287F9AF}"/>
              </a:ext>
            </a:extLst>
          </p:cNvPr>
          <p:cNvSpPr/>
          <p:nvPr/>
        </p:nvSpPr>
        <p:spPr>
          <a:xfrm>
            <a:off x="11102761" y="2392231"/>
            <a:ext cx="10184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Laboratory </a:t>
            </a:r>
          </a:p>
          <a:p>
            <a:pPr algn="ctr"/>
            <a:r>
              <a:rPr lang="en-US" sz="1400" dirty="0"/>
              <a:t>incubator</a:t>
            </a:r>
          </a:p>
        </p:txBody>
      </p:sp>
      <p:pic>
        <p:nvPicPr>
          <p:cNvPr id="68" name="Imagem 67">
            <a:extLst>
              <a:ext uri="{FF2B5EF4-FFF2-40B4-BE49-F238E27FC236}">
                <a16:creationId xmlns:a16="http://schemas.microsoft.com/office/drawing/2014/main" id="{EEA1D653-4317-47F2-A307-1451361E674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8323" t="4645" r="26946" b="4171"/>
          <a:stretch/>
        </p:blipFill>
        <p:spPr>
          <a:xfrm>
            <a:off x="11332571" y="3200257"/>
            <a:ext cx="558865" cy="1139225"/>
          </a:xfrm>
          <a:prstGeom prst="rect">
            <a:avLst/>
          </a:prstGeom>
        </p:spPr>
      </p:pic>
      <p:sp>
        <p:nvSpPr>
          <p:cNvPr id="69" name="Retângulo 68">
            <a:extLst>
              <a:ext uri="{FF2B5EF4-FFF2-40B4-BE49-F238E27FC236}">
                <a16:creationId xmlns:a16="http://schemas.microsoft.com/office/drawing/2014/main" id="{1A841D0B-4FCB-4A49-BFDC-AD3A6657AEC7}"/>
              </a:ext>
            </a:extLst>
          </p:cNvPr>
          <p:cNvSpPr/>
          <p:nvPr/>
        </p:nvSpPr>
        <p:spPr>
          <a:xfrm>
            <a:off x="10318091" y="3794372"/>
            <a:ext cx="10070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Groundnut 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miller</a:t>
            </a:r>
            <a:endParaRPr lang="pt-PT" sz="1400" dirty="0"/>
          </a:p>
        </p:txBody>
      </p:sp>
      <p:pic>
        <p:nvPicPr>
          <p:cNvPr id="70" name="Imagem 69">
            <a:extLst>
              <a:ext uri="{FF2B5EF4-FFF2-40B4-BE49-F238E27FC236}">
                <a16:creationId xmlns:a16="http://schemas.microsoft.com/office/drawing/2014/main" id="{9C696116-C86B-42C0-B55C-F86FBEF6E0F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12477" b="12581"/>
          <a:stretch/>
        </p:blipFill>
        <p:spPr>
          <a:xfrm>
            <a:off x="10075394" y="4528207"/>
            <a:ext cx="1158941" cy="868533"/>
          </a:xfrm>
          <a:prstGeom prst="rect">
            <a:avLst/>
          </a:prstGeom>
        </p:spPr>
      </p:pic>
      <p:sp>
        <p:nvSpPr>
          <p:cNvPr id="71" name="Retângulo 70">
            <a:extLst>
              <a:ext uri="{FF2B5EF4-FFF2-40B4-BE49-F238E27FC236}">
                <a16:creationId xmlns:a16="http://schemas.microsoft.com/office/drawing/2014/main" id="{CA9B2DF6-202E-488C-832C-0D779F2EBFA9}"/>
              </a:ext>
            </a:extLst>
          </p:cNvPr>
          <p:cNvSpPr/>
          <p:nvPr/>
        </p:nvSpPr>
        <p:spPr>
          <a:xfrm>
            <a:off x="9999350" y="5413897"/>
            <a:ext cx="1487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Sieve</a:t>
            </a:r>
          </a:p>
          <a:p>
            <a:pPr algn="ctr"/>
            <a:r>
              <a:rPr lang="en-US" sz="1400" dirty="0"/>
              <a:t>(Mesh of 150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µm)</a:t>
            </a:r>
            <a:endParaRPr lang="en-US" sz="1400" dirty="0"/>
          </a:p>
        </p:txBody>
      </p:sp>
      <p:cxnSp>
        <p:nvCxnSpPr>
          <p:cNvPr id="72" name="Conexão reta unidirecional 71">
            <a:extLst>
              <a:ext uri="{FF2B5EF4-FFF2-40B4-BE49-F238E27FC236}">
                <a16:creationId xmlns:a16="http://schemas.microsoft.com/office/drawing/2014/main" id="{6B4BA2BD-CCEB-4859-8342-D822087EEB1F}"/>
              </a:ext>
            </a:extLst>
          </p:cNvPr>
          <p:cNvCxnSpPr>
            <a:endCxn id="66" idx="1"/>
          </p:cNvCxnSpPr>
          <p:nvPr/>
        </p:nvCxnSpPr>
        <p:spPr>
          <a:xfrm>
            <a:off x="9436851" y="2753704"/>
            <a:ext cx="53108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3" name="Conexão: Ângulo Reto 72">
            <a:extLst>
              <a:ext uri="{FF2B5EF4-FFF2-40B4-BE49-F238E27FC236}">
                <a16:creationId xmlns:a16="http://schemas.microsoft.com/office/drawing/2014/main" id="{D2852843-7AA3-4AAA-BBCE-36044FEE0011}"/>
              </a:ext>
            </a:extLst>
          </p:cNvPr>
          <p:cNvCxnSpPr>
            <a:endCxn id="68" idx="1"/>
          </p:cNvCxnSpPr>
          <p:nvPr/>
        </p:nvCxnSpPr>
        <p:spPr>
          <a:xfrm>
            <a:off x="9436851" y="3769869"/>
            <a:ext cx="1895720" cy="1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4" name="Conexão reta unidirecional 73">
            <a:extLst>
              <a:ext uri="{FF2B5EF4-FFF2-40B4-BE49-F238E27FC236}">
                <a16:creationId xmlns:a16="http://schemas.microsoft.com/office/drawing/2014/main" id="{B8F4C916-3E00-426B-92DF-A3AD3A927189}"/>
              </a:ext>
            </a:extLst>
          </p:cNvPr>
          <p:cNvCxnSpPr>
            <a:cxnSpLocks/>
            <a:endCxn id="70" idx="1"/>
          </p:cNvCxnSpPr>
          <p:nvPr/>
        </p:nvCxnSpPr>
        <p:spPr>
          <a:xfrm>
            <a:off x="9436851" y="4962474"/>
            <a:ext cx="63854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5" name="Conexão: Ângulo Reto 74">
            <a:extLst>
              <a:ext uri="{FF2B5EF4-FFF2-40B4-BE49-F238E27FC236}">
                <a16:creationId xmlns:a16="http://schemas.microsoft.com/office/drawing/2014/main" id="{4D43807F-C23E-4900-B5A9-55B4B18BEC92}"/>
              </a:ext>
            </a:extLst>
          </p:cNvPr>
          <p:cNvCxnSpPr>
            <a:endCxn id="66" idx="1"/>
          </p:cNvCxnSpPr>
          <p:nvPr/>
        </p:nvCxnSpPr>
        <p:spPr>
          <a:xfrm rot="5400000" flipH="1" flipV="1">
            <a:off x="8075209" y="4115346"/>
            <a:ext cx="3254370" cy="531086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Marcador de Posição do Número do Diapositivo 28">
            <a:extLst>
              <a:ext uri="{FF2B5EF4-FFF2-40B4-BE49-F238E27FC236}">
                <a16:creationId xmlns:a16="http://schemas.microsoft.com/office/drawing/2014/main" id="{03AAFE50-58BD-45B7-B051-B66C8249F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769A-902A-4889-BABF-9FF4A549003E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74788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87DAD966-2F8E-4B50-B52A-25F82BDF5822}"/>
              </a:ext>
            </a:extLst>
          </p:cNvPr>
          <p:cNvGrpSpPr/>
          <p:nvPr/>
        </p:nvGrpSpPr>
        <p:grpSpPr>
          <a:xfrm>
            <a:off x="393048" y="0"/>
            <a:ext cx="11676338" cy="612076"/>
            <a:chOff x="393048" y="0"/>
            <a:chExt cx="11676338" cy="612076"/>
          </a:xfrm>
        </p:grpSpPr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A240A688-60D5-4151-A3BC-AFFEC25F71DA}"/>
                </a:ext>
              </a:extLst>
            </p:cNvPr>
            <p:cNvSpPr txBox="1"/>
            <p:nvPr/>
          </p:nvSpPr>
          <p:spPr>
            <a:xfrm>
              <a:off x="528265" y="0"/>
              <a:ext cx="22725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Results and discussion</a:t>
              </a:r>
            </a:p>
          </p:txBody>
        </p:sp>
        <p:cxnSp>
          <p:nvCxnSpPr>
            <p:cNvPr id="4" name="Conexão reta 3">
              <a:extLst>
                <a:ext uri="{FF2B5EF4-FFF2-40B4-BE49-F238E27FC236}">
                  <a16:creationId xmlns:a16="http://schemas.microsoft.com/office/drawing/2014/main" id="{023D14BD-35B8-4D48-AE9B-DA6C189906C7}"/>
                </a:ext>
              </a:extLst>
            </p:cNvPr>
            <p:cNvCxnSpPr>
              <a:cxnSpLocks/>
            </p:cNvCxnSpPr>
            <p:nvPr/>
          </p:nvCxnSpPr>
          <p:spPr>
            <a:xfrm>
              <a:off x="528265" y="452175"/>
              <a:ext cx="11435024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" name="Modelo 3D 4">
                  <a:extLst>
                    <a:ext uri="{FF2B5EF4-FFF2-40B4-BE49-F238E27FC236}">
                      <a16:creationId xmlns:a16="http://schemas.microsoft.com/office/drawing/2014/main" id="{DBE951EB-B445-4625-BDC3-0B0EE32FBB1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420633532"/>
                    </p:ext>
                  </p:extLst>
                </p:nvPr>
              </p:nvGraphicFramePr>
              <p:xfrm>
                <a:off x="393048" y="325778"/>
                <a:ext cx="270434" cy="27043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" name="Modelo 3D 4">
                  <a:extLst>
                    <a:ext uri="{FF2B5EF4-FFF2-40B4-BE49-F238E27FC236}">
                      <a16:creationId xmlns:a16="http://schemas.microsoft.com/office/drawing/2014/main" id="{DBE951EB-B445-4625-BDC3-0B0EE32FBB1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93048" y="32577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" name="Modelo 3D 5">
                  <a:extLst>
                    <a:ext uri="{FF2B5EF4-FFF2-40B4-BE49-F238E27FC236}">
                      <a16:creationId xmlns:a16="http://schemas.microsoft.com/office/drawing/2014/main" id="{8BAAE3FB-FFB6-4F6F-BAB6-FE3B473A787A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795485902"/>
                    </p:ext>
                  </p:extLst>
                </p:nvPr>
              </p:nvGraphicFramePr>
              <p:xfrm>
                <a:off x="1880495" y="332498"/>
                <a:ext cx="270434" cy="27043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" name="Modelo 3D 5">
                  <a:extLst>
                    <a:ext uri="{FF2B5EF4-FFF2-40B4-BE49-F238E27FC236}">
                      <a16:creationId xmlns:a16="http://schemas.microsoft.com/office/drawing/2014/main" id="{8BAAE3FB-FFB6-4F6F-BAB6-FE3B473A787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880495" y="33249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" name="Modelo 3D 6">
                  <a:extLst>
                    <a:ext uri="{FF2B5EF4-FFF2-40B4-BE49-F238E27FC236}">
                      <a16:creationId xmlns:a16="http://schemas.microsoft.com/office/drawing/2014/main" id="{03770B33-E7E1-473F-8A67-B85112F4FA41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044864288"/>
                    </p:ext>
                  </p:extLst>
                </p:nvPr>
              </p:nvGraphicFramePr>
              <p:xfrm>
                <a:off x="3348136" y="332529"/>
                <a:ext cx="270434" cy="27043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" name="Modelo 3D 6">
                  <a:extLst>
                    <a:ext uri="{FF2B5EF4-FFF2-40B4-BE49-F238E27FC236}">
                      <a16:creationId xmlns:a16="http://schemas.microsoft.com/office/drawing/2014/main" id="{03770B33-E7E1-473F-8A67-B85112F4FA4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348136" y="332529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" name="Modelo 3D 7">
                  <a:extLst>
                    <a:ext uri="{FF2B5EF4-FFF2-40B4-BE49-F238E27FC236}">
                      <a16:creationId xmlns:a16="http://schemas.microsoft.com/office/drawing/2014/main" id="{E72198F8-8CE6-4AAB-9871-8C82A1DF543F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429745007"/>
                    </p:ext>
                  </p:extLst>
                </p:nvPr>
              </p:nvGraphicFramePr>
              <p:xfrm>
                <a:off x="4815777" y="338313"/>
                <a:ext cx="270434" cy="27043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" name="Modelo 3D 7">
                  <a:extLst>
                    <a:ext uri="{FF2B5EF4-FFF2-40B4-BE49-F238E27FC236}">
                      <a16:creationId xmlns:a16="http://schemas.microsoft.com/office/drawing/2014/main" id="{E72198F8-8CE6-4AAB-9871-8C82A1DF543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815777" y="338313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" name="Modelo 3D 8">
                  <a:extLst>
                    <a:ext uri="{FF2B5EF4-FFF2-40B4-BE49-F238E27FC236}">
                      <a16:creationId xmlns:a16="http://schemas.microsoft.com/office/drawing/2014/main" id="{79EE58D0-712D-4AE2-B20E-C47EC6A0B9F4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757325723"/>
                    </p:ext>
                  </p:extLst>
                </p:nvPr>
              </p:nvGraphicFramePr>
              <p:xfrm>
                <a:off x="5960783" y="332498"/>
                <a:ext cx="270434" cy="27043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" name="Modelo 3D 8">
                  <a:extLst>
                    <a:ext uri="{FF2B5EF4-FFF2-40B4-BE49-F238E27FC236}">
                      <a16:creationId xmlns:a16="http://schemas.microsoft.com/office/drawing/2014/main" id="{79EE58D0-712D-4AE2-B20E-C47EC6A0B9F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960783" y="33249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" name="Modelo 3D 9">
                  <a:extLst>
                    <a:ext uri="{FF2B5EF4-FFF2-40B4-BE49-F238E27FC236}">
                      <a16:creationId xmlns:a16="http://schemas.microsoft.com/office/drawing/2014/main" id="{90FC629C-7303-42FC-B2C6-13457CBF7B6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26037001"/>
                    </p:ext>
                  </p:extLst>
                </p:nvPr>
              </p:nvGraphicFramePr>
              <p:xfrm>
                <a:off x="7117797" y="325778"/>
                <a:ext cx="270434" cy="27043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" name="Modelo 3D 9">
                  <a:extLst>
                    <a:ext uri="{FF2B5EF4-FFF2-40B4-BE49-F238E27FC236}">
                      <a16:creationId xmlns:a16="http://schemas.microsoft.com/office/drawing/2014/main" id="{90FC629C-7303-42FC-B2C6-13457CBF7B6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117797" y="32577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" name="Modelo 3D 10">
                  <a:extLst>
                    <a:ext uri="{FF2B5EF4-FFF2-40B4-BE49-F238E27FC236}">
                      <a16:creationId xmlns:a16="http://schemas.microsoft.com/office/drawing/2014/main" id="{10A65344-8B54-4344-87C3-CF7FABA6DDED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28814849"/>
                    </p:ext>
                  </p:extLst>
                </p:nvPr>
              </p:nvGraphicFramePr>
              <p:xfrm>
                <a:off x="8585438" y="332498"/>
                <a:ext cx="270434" cy="27043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" name="Modelo 3D 10">
                  <a:extLst>
                    <a:ext uri="{FF2B5EF4-FFF2-40B4-BE49-F238E27FC236}">
                      <a16:creationId xmlns:a16="http://schemas.microsoft.com/office/drawing/2014/main" id="{10A65344-8B54-4344-87C3-CF7FABA6DDE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585438" y="33249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2" name="Modelo 3D 11">
                  <a:extLst>
                    <a:ext uri="{FF2B5EF4-FFF2-40B4-BE49-F238E27FC236}">
                      <a16:creationId xmlns:a16="http://schemas.microsoft.com/office/drawing/2014/main" id="{B068C7AF-EE96-43AF-A1BB-9C83D91ECEDD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280035917"/>
                    </p:ext>
                  </p:extLst>
                </p:nvPr>
              </p:nvGraphicFramePr>
              <p:xfrm>
                <a:off x="10053079" y="325778"/>
                <a:ext cx="270434" cy="27043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2" name="Modelo 3D 11">
                  <a:extLst>
                    <a:ext uri="{FF2B5EF4-FFF2-40B4-BE49-F238E27FC236}">
                      <a16:creationId xmlns:a16="http://schemas.microsoft.com/office/drawing/2014/main" id="{B068C7AF-EE96-43AF-A1BB-9C83D91ECED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53079" y="32577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3" name="Modelo 3D 12">
                  <a:extLst>
                    <a:ext uri="{FF2B5EF4-FFF2-40B4-BE49-F238E27FC236}">
                      <a16:creationId xmlns:a16="http://schemas.microsoft.com/office/drawing/2014/main" id="{93A6731B-3AAC-4B5C-B0E7-0B0F5F593ED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805020074"/>
                    </p:ext>
                  </p:extLst>
                </p:nvPr>
              </p:nvGraphicFramePr>
              <p:xfrm>
                <a:off x="11798952" y="341642"/>
                <a:ext cx="270434" cy="27043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3" name="Modelo 3D 12">
                  <a:extLst>
                    <a:ext uri="{FF2B5EF4-FFF2-40B4-BE49-F238E27FC236}">
                      <a16:creationId xmlns:a16="http://schemas.microsoft.com/office/drawing/2014/main" id="{93A6731B-3AAC-4B5C-B0E7-0B0F5F593ED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1798952" y="341642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4" name="Imagem 13">
            <a:extLst>
              <a:ext uri="{FF2B5EF4-FFF2-40B4-BE49-F238E27FC236}">
                <a16:creationId xmlns:a16="http://schemas.microsoft.com/office/drawing/2014/main" id="{A3E95030-CA7E-4B44-B75D-41B21861A6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95" y="1089605"/>
            <a:ext cx="3123875" cy="2506974"/>
          </a:xfrm>
          <a:prstGeom prst="rect">
            <a:avLst/>
          </a:prstGeom>
          <a:noFill/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A9CD82EB-29C4-4285-B420-EF9FDB738DB8}"/>
              </a:ext>
            </a:extLst>
          </p:cNvPr>
          <p:cNvSpPr txBox="1"/>
          <p:nvPr/>
        </p:nvSpPr>
        <p:spPr>
          <a:xfrm>
            <a:off x="181781" y="612076"/>
            <a:ext cx="5512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n w="0"/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Characterization of plant-based coagulants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E3AB6259-8676-4F61-8DF7-9790CCBA5ACD}"/>
              </a:ext>
            </a:extLst>
          </p:cNvPr>
          <p:cNvSpPr txBox="1"/>
          <p:nvPr/>
        </p:nvSpPr>
        <p:spPr>
          <a:xfrm>
            <a:off x="651000" y="3629971"/>
            <a:ext cx="31238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FTIR analysis of plant-based coagulants</a:t>
            </a:r>
            <a:endParaRPr lang="pt-PT" sz="1400" dirty="0"/>
          </a:p>
        </p:txBody>
      </p:sp>
      <p:sp>
        <p:nvSpPr>
          <p:cNvPr id="18" name="Seta: Entalhada Para a Direita 17">
            <a:extLst>
              <a:ext uri="{FF2B5EF4-FFF2-40B4-BE49-F238E27FC236}">
                <a16:creationId xmlns:a16="http://schemas.microsoft.com/office/drawing/2014/main" id="{11433384-E91C-4F57-BCF8-C76B566E28DD}"/>
              </a:ext>
            </a:extLst>
          </p:cNvPr>
          <p:cNvSpPr/>
          <p:nvPr/>
        </p:nvSpPr>
        <p:spPr>
          <a:xfrm>
            <a:off x="3774875" y="1277151"/>
            <a:ext cx="2658765" cy="633030"/>
          </a:xfrm>
          <a:prstGeom prst="notch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aphicFrame>
        <p:nvGraphicFramePr>
          <p:cNvPr id="19" name="Tabela 19">
            <a:extLst>
              <a:ext uri="{FF2B5EF4-FFF2-40B4-BE49-F238E27FC236}">
                <a16:creationId xmlns:a16="http://schemas.microsoft.com/office/drawing/2014/main" id="{EA460932-4C3B-4577-984F-43D57A2CE9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41422"/>
              </p:ext>
            </p:extLst>
          </p:nvPr>
        </p:nvGraphicFramePr>
        <p:xfrm>
          <a:off x="6589945" y="651801"/>
          <a:ext cx="5344224" cy="29921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72112">
                  <a:extLst>
                    <a:ext uri="{9D8B030D-6E8A-4147-A177-3AD203B41FA5}">
                      <a16:colId xmlns:a16="http://schemas.microsoft.com/office/drawing/2014/main" val="1048661210"/>
                    </a:ext>
                  </a:extLst>
                </a:gridCol>
                <a:gridCol w="2672112">
                  <a:extLst>
                    <a:ext uri="{9D8B030D-6E8A-4147-A177-3AD203B41FA5}">
                      <a16:colId xmlns:a16="http://schemas.microsoft.com/office/drawing/2014/main" val="31305648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PT" sz="1400" dirty="0" err="1"/>
                        <a:t>Vibration</a:t>
                      </a:r>
                      <a:r>
                        <a:rPr lang="pt-PT" sz="1400" dirty="0"/>
                        <a:t> </a:t>
                      </a:r>
                      <a:r>
                        <a:rPr lang="pt-PT" sz="1400" dirty="0" err="1"/>
                        <a:t>bands</a:t>
                      </a:r>
                      <a:r>
                        <a:rPr lang="pt-PT" sz="1400" dirty="0"/>
                        <a:t> (cm</a:t>
                      </a:r>
                      <a:r>
                        <a:rPr lang="pt-PT" sz="1400" baseline="30000" dirty="0"/>
                        <a:t>-1</a:t>
                      </a:r>
                      <a:r>
                        <a:rPr lang="pt-PT" sz="1400" baseline="0" dirty="0"/>
                        <a:t>)</a:t>
                      </a:r>
                      <a:endParaRPr lang="pt-P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400" dirty="0" err="1"/>
                        <a:t>Compounds</a:t>
                      </a:r>
                      <a:endParaRPr lang="pt-P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8350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400" dirty="0"/>
                        <a:t>3421.72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Stretching vibrations of OH groups (from water, alcohols, phenols, carbohydrates, peroxides) as well as amides</a:t>
                      </a:r>
                      <a:endParaRPr lang="pt-P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28322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400" dirty="0"/>
                        <a:t>2920.23 </a:t>
                      </a:r>
                      <a:r>
                        <a:rPr lang="pt-PT" sz="1400" dirty="0" err="1"/>
                        <a:t>and</a:t>
                      </a:r>
                      <a:r>
                        <a:rPr lang="pt-PT" sz="1400" dirty="0"/>
                        <a:t> 2850.79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C-H stretching vibrations specific to CH</a:t>
                      </a:r>
                      <a:r>
                        <a:rPr lang="en-US" sz="1400" baseline="-25000" dirty="0"/>
                        <a:t>3</a:t>
                      </a:r>
                      <a:r>
                        <a:rPr lang="en-US" sz="1400" dirty="0"/>
                        <a:t> and CH</a:t>
                      </a:r>
                      <a:r>
                        <a:rPr lang="en-US" sz="1400" baseline="-25000" dirty="0"/>
                        <a:t>2</a:t>
                      </a:r>
                      <a:r>
                        <a:rPr lang="en-US" sz="1400" dirty="0"/>
                        <a:t> from lipids, </a:t>
                      </a:r>
                      <a:r>
                        <a:rPr lang="en-US" sz="1400" dirty="0" err="1"/>
                        <a:t>metoxy</a:t>
                      </a:r>
                      <a:r>
                        <a:rPr lang="en-US" sz="1400" dirty="0"/>
                        <a:t> derivatives, C-H (aldehydes), including cis double bonds </a:t>
                      </a:r>
                      <a:endParaRPr lang="pt-P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5424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400" dirty="0"/>
                        <a:t>898.83 – 1253.73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C–O–C, C–C, and C–O stretching vibrations from carbohydrates</a:t>
                      </a:r>
                      <a:endParaRPr lang="pt-P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627963"/>
                  </a:ext>
                </a:extLst>
              </a:tr>
            </a:tbl>
          </a:graphicData>
        </a:graphic>
      </p:graphicFrame>
      <p:pic>
        <p:nvPicPr>
          <p:cNvPr id="20" name="Imagem 19">
            <a:extLst>
              <a:ext uri="{FF2B5EF4-FFF2-40B4-BE49-F238E27FC236}">
                <a16:creationId xmlns:a16="http://schemas.microsoft.com/office/drawing/2014/main" id="{B4E6E2B0-270B-49DA-8D93-E0DCBE41E5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013" y="4181576"/>
            <a:ext cx="4164230" cy="190817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13D1CC6F-EC29-4DEB-9071-947F24559CCB}"/>
              </a:ext>
            </a:extLst>
          </p:cNvPr>
          <p:cNvSpPr txBox="1"/>
          <p:nvPr/>
        </p:nvSpPr>
        <p:spPr>
          <a:xfrm>
            <a:off x="8203867" y="6098048"/>
            <a:ext cx="37214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SEM images of (a) C. majus and (b) D. glomerata</a:t>
            </a:r>
            <a:endParaRPr lang="pt-PT" sz="1400" dirty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BE9E0F57-763C-4B39-830A-873466614776}"/>
              </a:ext>
            </a:extLst>
          </p:cNvPr>
          <p:cNvSpPr txBox="1"/>
          <p:nvPr/>
        </p:nvSpPr>
        <p:spPr>
          <a:xfrm>
            <a:off x="5184949" y="5688178"/>
            <a:ext cx="25440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Plant-based coagulants exhibited a heterogeneous and relatively porous morphology. The spaces available (represented in dark) may facilitate adsorption of the MB contaminant.</a:t>
            </a:r>
            <a:endParaRPr lang="pt-PT" sz="1200" dirty="0"/>
          </a:p>
        </p:txBody>
      </p:sp>
      <p:cxnSp>
        <p:nvCxnSpPr>
          <p:cNvPr id="28" name="Conexão: Ângulo Reto 27">
            <a:extLst>
              <a:ext uri="{FF2B5EF4-FFF2-40B4-BE49-F238E27FC236}">
                <a16:creationId xmlns:a16="http://schemas.microsoft.com/office/drawing/2014/main" id="{2D6A07C8-98AA-4F72-8B4B-8689551CEFEE}"/>
              </a:ext>
            </a:extLst>
          </p:cNvPr>
          <p:cNvCxnSpPr>
            <a:cxnSpLocks/>
            <a:stCxn id="20" idx="1"/>
            <a:endCxn id="25" idx="0"/>
          </p:cNvCxnSpPr>
          <p:nvPr/>
        </p:nvCxnSpPr>
        <p:spPr>
          <a:xfrm rot="10800000" flipV="1">
            <a:off x="6456981" y="5135664"/>
            <a:ext cx="1272032" cy="552513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aphicFrame>
        <p:nvGraphicFramePr>
          <p:cNvPr id="32" name="Tabela 32">
            <a:extLst>
              <a:ext uri="{FF2B5EF4-FFF2-40B4-BE49-F238E27FC236}">
                <a16:creationId xmlns:a16="http://schemas.microsoft.com/office/drawing/2014/main" id="{243D48ED-78CC-458B-A7DD-A6F2953856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6842237"/>
              </p:ext>
            </p:extLst>
          </p:nvPr>
        </p:nvGraphicFramePr>
        <p:xfrm>
          <a:off x="249679" y="4306081"/>
          <a:ext cx="3737988" cy="23977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34497">
                  <a:extLst>
                    <a:ext uri="{9D8B030D-6E8A-4147-A177-3AD203B41FA5}">
                      <a16:colId xmlns:a16="http://schemas.microsoft.com/office/drawing/2014/main" val="2298598777"/>
                    </a:ext>
                  </a:extLst>
                </a:gridCol>
                <a:gridCol w="934497">
                  <a:extLst>
                    <a:ext uri="{9D8B030D-6E8A-4147-A177-3AD203B41FA5}">
                      <a16:colId xmlns:a16="http://schemas.microsoft.com/office/drawing/2014/main" val="128227842"/>
                    </a:ext>
                  </a:extLst>
                </a:gridCol>
                <a:gridCol w="934497">
                  <a:extLst>
                    <a:ext uri="{9D8B030D-6E8A-4147-A177-3AD203B41FA5}">
                      <a16:colId xmlns:a16="http://schemas.microsoft.com/office/drawing/2014/main" val="660037551"/>
                    </a:ext>
                  </a:extLst>
                </a:gridCol>
                <a:gridCol w="934497">
                  <a:extLst>
                    <a:ext uri="{9D8B030D-6E8A-4147-A177-3AD203B41FA5}">
                      <a16:colId xmlns:a16="http://schemas.microsoft.com/office/drawing/2014/main" val="14787415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PT" sz="1200" dirty="0" err="1"/>
                        <a:t>Coagulants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/>
                        <a:t>S</a:t>
                      </a:r>
                      <a:r>
                        <a:rPr lang="pt-PT" sz="1200" baseline="-25000" dirty="0"/>
                        <a:t>BET</a:t>
                      </a:r>
                      <a:r>
                        <a:rPr lang="pt-PT" sz="1200" baseline="0" dirty="0"/>
                        <a:t> (m</a:t>
                      </a:r>
                      <a:r>
                        <a:rPr lang="pt-PT" sz="1200" baseline="30000" dirty="0"/>
                        <a:t>2</a:t>
                      </a:r>
                      <a:r>
                        <a:rPr lang="pt-PT" sz="1200" baseline="0" dirty="0"/>
                        <a:t>/g)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err="1"/>
                        <a:t>V</a:t>
                      </a:r>
                      <a:r>
                        <a:rPr lang="pt-PT" sz="1200" baseline="-25000" dirty="0" err="1"/>
                        <a:t>total</a:t>
                      </a:r>
                      <a:r>
                        <a:rPr lang="pt-PT" sz="1200" baseline="-25000" dirty="0"/>
                        <a:t> </a:t>
                      </a:r>
                      <a:r>
                        <a:rPr lang="pt-PT" sz="1200" baseline="-25000" dirty="0" err="1"/>
                        <a:t>pore</a:t>
                      </a:r>
                      <a:r>
                        <a:rPr lang="pt-PT" sz="1200" baseline="-25000" dirty="0"/>
                        <a:t> </a:t>
                      </a:r>
                      <a:r>
                        <a:rPr lang="pt-PT" sz="1200" baseline="0" dirty="0"/>
                        <a:t>(cm</a:t>
                      </a:r>
                      <a:r>
                        <a:rPr lang="pt-PT" sz="1200" baseline="30000" dirty="0"/>
                        <a:t>3</a:t>
                      </a:r>
                      <a:r>
                        <a:rPr lang="pt-PT" sz="1200" baseline="0" dirty="0"/>
                        <a:t>/g)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err="1"/>
                        <a:t>Particle</a:t>
                      </a:r>
                      <a:r>
                        <a:rPr lang="pt-PT" sz="1200" dirty="0"/>
                        <a:t> </a:t>
                      </a:r>
                      <a:r>
                        <a:rPr lang="pt-PT" sz="1200" dirty="0" err="1"/>
                        <a:t>size</a:t>
                      </a:r>
                      <a:r>
                        <a:rPr lang="pt-PT" sz="1200" dirty="0"/>
                        <a:t> (</a:t>
                      </a:r>
                      <a:r>
                        <a:rPr lang="pt-PT" sz="1200" dirty="0" err="1"/>
                        <a:t>nm</a:t>
                      </a:r>
                      <a:r>
                        <a:rPr lang="pt-PT" sz="12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4676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200" dirty="0"/>
                        <a:t>C. Majus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/>
                        <a:t>0.05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err="1"/>
                        <a:t>n.q</a:t>
                      </a:r>
                      <a:r>
                        <a:rPr lang="pt-PT" sz="12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err="1"/>
                        <a:t>n.q</a:t>
                      </a:r>
                      <a:r>
                        <a:rPr lang="pt-PT" sz="12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1500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200" dirty="0"/>
                        <a:t>D. </a:t>
                      </a:r>
                      <a:r>
                        <a:rPr lang="pt-PT" sz="1200" dirty="0" err="1"/>
                        <a:t>Glomerata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/>
                        <a:t>0.06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err="1"/>
                        <a:t>n.q</a:t>
                      </a:r>
                      <a:r>
                        <a:rPr lang="pt-PT" sz="12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err="1"/>
                        <a:t>n.q</a:t>
                      </a:r>
                      <a:r>
                        <a:rPr lang="pt-PT" sz="12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7660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200" dirty="0"/>
                        <a:t>F. Ampla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/>
                        <a:t>0.18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err="1"/>
                        <a:t>n.q</a:t>
                      </a:r>
                      <a:r>
                        <a:rPr lang="pt-PT" sz="12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err="1"/>
                        <a:t>n.q</a:t>
                      </a:r>
                      <a:r>
                        <a:rPr lang="pt-PT" sz="12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4951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200" dirty="0"/>
                        <a:t>T. </a:t>
                      </a:r>
                      <a:r>
                        <a:rPr lang="pt-PT" sz="1200" dirty="0" err="1"/>
                        <a:t>Vulgare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/>
                        <a:t>0.03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err="1"/>
                        <a:t>n.q</a:t>
                      </a:r>
                      <a:r>
                        <a:rPr lang="pt-PT" sz="12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err="1"/>
                        <a:t>n.q</a:t>
                      </a:r>
                      <a:r>
                        <a:rPr lang="pt-PT" sz="12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45793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200" dirty="0"/>
                        <a:t>V. </a:t>
                      </a:r>
                      <a:r>
                        <a:rPr lang="pt-PT" sz="1200" dirty="0" err="1"/>
                        <a:t>vinifera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/>
                        <a:t>0.50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err="1"/>
                        <a:t>n.q</a:t>
                      </a:r>
                      <a:r>
                        <a:rPr lang="pt-PT" sz="12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err="1"/>
                        <a:t>n.q</a:t>
                      </a:r>
                      <a:r>
                        <a:rPr lang="pt-PT" sz="12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25556"/>
                  </a:ext>
                </a:extLst>
              </a:tr>
            </a:tbl>
          </a:graphicData>
        </a:graphic>
      </p:graphicFrame>
      <p:sp>
        <p:nvSpPr>
          <p:cNvPr id="34" name="CaixaDeTexto 33">
            <a:extLst>
              <a:ext uri="{FF2B5EF4-FFF2-40B4-BE49-F238E27FC236}">
                <a16:creationId xmlns:a16="http://schemas.microsoft.com/office/drawing/2014/main" id="{C91534FF-C000-4188-8B6A-0E562EC108BD}"/>
              </a:ext>
            </a:extLst>
          </p:cNvPr>
          <p:cNvSpPr txBox="1"/>
          <p:nvPr/>
        </p:nvSpPr>
        <p:spPr>
          <a:xfrm>
            <a:off x="377002" y="3941519"/>
            <a:ext cx="33688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B.E.T. analysis of the plant-based coagulants</a:t>
            </a:r>
            <a:endParaRPr lang="pt-PT" sz="1400" dirty="0"/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57CE48C3-BABB-45B0-820C-CFD0DBCEED1A}"/>
              </a:ext>
            </a:extLst>
          </p:cNvPr>
          <p:cNvSpPr txBox="1"/>
          <p:nvPr/>
        </p:nvSpPr>
        <p:spPr>
          <a:xfrm>
            <a:off x="4104934" y="3749512"/>
            <a:ext cx="355815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The BET analysis showed that all plant-based coagulants had a low BET surface area. The shape of its N</a:t>
            </a:r>
            <a:r>
              <a:rPr lang="en-US" sz="1200" baseline="-25000" dirty="0"/>
              <a:t>2</a:t>
            </a:r>
            <a:r>
              <a:rPr lang="en-US" sz="1200" dirty="0"/>
              <a:t> adsorption-desorption isotherm was of type I isotherm, typical of microporous solids having relatively small external surfaces as de-fined by the International Union of Pure and Applied Chemistry (IUPAC) classification </a:t>
            </a:r>
            <a:endParaRPr lang="pt-PT" sz="1200" dirty="0"/>
          </a:p>
        </p:txBody>
      </p:sp>
      <p:cxnSp>
        <p:nvCxnSpPr>
          <p:cNvPr id="38" name="Conexão: Ângulo Reto 37">
            <a:extLst>
              <a:ext uri="{FF2B5EF4-FFF2-40B4-BE49-F238E27FC236}">
                <a16:creationId xmlns:a16="http://schemas.microsoft.com/office/drawing/2014/main" id="{AE540058-0DF0-40F0-A400-FF2E722144D3}"/>
              </a:ext>
            </a:extLst>
          </p:cNvPr>
          <p:cNvCxnSpPr>
            <a:endCxn id="36" idx="2"/>
          </p:cNvCxnSpPr>
          <p:nvPr/>
        </p:nvCxnSpPr>
        <p:spPr>
          <a:xfrm flipV="1">
            <a:off x="3987667" y="5134507"/>
            <a:ext cx="1896343" cy="553671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6" name="Marcador de Posição do Número do Diapositivo 15">
            <a:extLst>
              <a:ext uri="{FF2B5EF4-FFF2-40B4-BE49-F238E27FC236}">
                <a16:creationId xmlns:a16="http://schemas.microsoft.com/office/drawing/2014/main" id="{458055F9-AEB7-4C05-9A98-D0D36DCE0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769A-902A-4889-BABF-9FF4A549003E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75020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6AC48A1B-5807-4882-9F52-7F379DF02895}"/>
              </a:ext>
            </a:extLst>
          </p:cNvPr>
          <p:cNvGrpSpPr/>
          <p:nvPr/>
        </p:nvGrpSpPr>
        <p:grpSpPr>
          <a:xfrm>
            <a:off x="393048" y="0"/>
            <a:ext cx="11676338" cy="612076"/>
            <a:chOff x="393048" y="0"/>
            <a:chExt cx="11676338" cy="612076"/>
          </a:xfrm>
        </p:grpSpPr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A9AFF093-52AF-4DBA-9D96-7DB19E18F784}"/>
                </a:ext>
              </a:extLst>
            </p:cNvPr>
            <p:cNvSpPr txBox="1"/>
            <p:nvPr/>
          </p:nvSpPr>
          <p:spPr>
            <a:xfrm>
              <a:off x="528265" y="0"/>
              <a:ext cx="22725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Results and discussion</a:t>
              </a:r>
            </a:p>
          </p:txBody>
        </p:sp>
        <p:cxnSp>
          <p:nvCxnSpPr>
            <p:cNvPr id="4" name="Conexão reta 3">
              <a:extLst>
                <a:ext uri="{FF2B5EF4-FFF2-40B4-BE49-F238E27FC236}">
                  <a16:creationId xmlns:a16="http://schemas.microsoft.com/office/drawing/2014/main" id="{DDA98B0C-5974-4510-B40F-8B8BDB3ECF1A}"/>
                </a:ext>
              </a:extLst>
            </p:cNvPr>
            <p:cNvCxnSpPr>
              <a:cxnSpLocks/>
            </p:cNvCxnSpPr>
            <p:nvPr/>
          </p:nvCxnSpPr>
          <p:spPr>
            <a:xfrm>
              <a:off x="528265" y="452175"/>
              <a:ext cx="11435024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" name="Modelo 3D 4">
                  <a:extLst>
                    <a:ext uri="{FF2B5EF4-FFF2-40B4-BE49-F238E27FC236}">
                      <a16:creationId xmlns:a16="http://schemas.microsoft.com/office/drawing/2014/main" id="{2BC6E39D-31FA-470F-842A-3B368BCD0674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288838370"/>
                    </p:ext>
                  </p:extLst>
                </p:nvPr>
              </p:nvGraphicFramePr>
              <p:xfrm>
                <a:off x="393048" y="325778"/>
                <a:ext cx="270434" cy="27043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" name="Modelo 3D 4">
                  <a:extLst>
                    <a:ext uri="{FF2B5EF4-FFF2-40B4-BE49-F238E27FC236}">
                      <a16:creationId xmlns:a16="http://schemas.microsoft.com/office/drawing/2014/main" id="{2BC6E39D-31FA-470F-842A-3B368BCD067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93048" y="32577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" name="Modelo 3D 5">
                  <a:extLst>
                    <a:ext uri="{FF2B5EF4-FFF2-40B4-BE49-F238E27FC236}">
                      <a16:creationId xmlns:a16="http://schemas.microsoft.com/office/drawing/2014/main" id="{D87275B3-BD41-420A-A392-63017875BA34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907251113"/>
                    </p:ext>
                  </p:extLst>
                </p:nvPr>
              </p:nvGraphicFramePr>
              <p:xfrm>
                <a:off x="1880495" y="332498"/>
                <a:ext cx="270434" cy="27043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" name="Modelo 3D 5">
                  <a:extLst>
                    <a:ext uri="{FF2B5EF4-FFF2-40B4-BE49-F238E27FC236}">
                      <a16:creationId xmlns:a16="http://schemas.microsoft.com/office/drawing/2014/main" id="{D87275B3-BD41-420A-A392-63017875BA3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880495" y="33249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" name="Modelo 3D 6">
                  <a:extLst>
                    <a:ext uri="{FF2B5EF4-FFF2-40B4-BE49-F238E27FC236}">
                      <a16:creationId xmlns:a16="http://schemas.microsoft.com/office/drawing/2014/main" id="{CDE8D28B-2AB7-4AB1-B6BD-94AE34DDE041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23192248"/>
                    </p:ext>
                  </p:extLst>
                </p:nvPr>
              </p:nvGraphicFramePr>
              <p:xfrm>
                <a:off x="3348136" y="332529"/>
                <a:ext cx="270434" cy="27043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" name="Modelo 3D 6">
                  <a:extLst>
                    <a:ext uri="{FF2B5EF4-FFF2-40B4-BE49-F238E27FC236}">
                      <a16:creationId xmlns:a16="http://schemas.microsoft.com/office/drawing/2014/main" id="{CDE8D28B-2AB7-4AB1-B6BD-94AE34DDE04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348136" y="332529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" name="Modelo 3D 7">
                  <a:extLst>
                    <a:ext uri="{FF2B5EF4-FFF2-40B4-BE49-F238E27FC236}">
                      <a16:creationId xmlns:a16="http://schemas.microsoft.com/office/drawing/2014/main" id="{1F0AE5CA-D0CD-4DCD-B909-C4803C82720C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55188542"/>
                    </p:ext>
                  </p:extLst>
                </p:nvPr>
              </p:nvGraphicFramePr>
              <p:xfrm>
                <a:off x="4815777" y="338313"/>
                <a:ext cx="270434" cy="27043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" name="Modelo 3D 7">
                  <a:extLst>
                    <a:ext uri="{FF2B5EF4-FFF2-40B4-BE49-F238E27FC236}">
                      <a16:creationId xmlns:a16="http://schemas.microsoft.com/office/drawing/2014/main" id="{1F0AE5CA-D0CD-4DCD-B909-C4803C82720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815777" y="338313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" name="Modelo 3D 8">
                  <a:extLst>
                    <a:ext uri="{FF2B5EF4-FFF2-40B4-BE49-F238E27FC236}">
                      <a16:creationId xmlns:a16="http://schemas.microsoft.com/office/drawing/2014/main" id="{99243D72-5169-47C0-89CA-9CFAF0686D58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752063888"/>
                    </p:ext>
                  </p:extLst>
                </p:nvPr>
              </p:nvGraphicFramePr>
              <p:xfrm>
                <a:off x="5960783" y="332498"/>
                <a:ext cx="270434" cy="27043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" name="Modelo 3D 8">
                  <a:extLst>
                    <a:ext uri="{FF2B5EF4-FFF2-40B4-BE49-F238E27FC236}">
                      <a16:creationId xmlns:a16="http://schemas.microsoft.com/office/drawing/2014/main" id="{99243D72-5169-47C0-89CA-9CFAF0686D5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960783" y="33249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" name="Modelo 3D 9">
                  <a:extLst>
                    <a:ext uri="{FF2B5EF4-FFF2-40B4-BE49-F238E27FC236}">
                      <a16:creationId xmlns:a16="http://schemas.microsoft.com/office/drawing/2014/main" id="{19FA5368-5D69-4CEF-90A9-4A151A0DF82B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677626266"/>
                    </p:ext>
                  </p:extLst>
                </p:nvPr>
              </p:nvGraphicFramePr>
              <p:xfrm>
                <a:off x="7117797" y="325778"/>
                <a:ext cx="270434" cy="27043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" name="Modelo 3D 9">
                  <a:extLst>
                    <a:ext uri="{FF2B5EF4-FFF2-40B4-BE49-F238E27FC236}">
                      <a16:creationId xmlns:a16="http://schemas.microsoft.com/office/drawing/2014/main" id="{19FA5368-5D69-4CEF-90A9-4A151A0DF82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117797" y="32577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" name="Modelo 3D 10">
                  <a:extLst>
                    <a:ext uri="{FF2B5EF4-FFF2-40B4-BE49-F238E27FC236}">
                      <a16:creationId xmlns:a16="http://schemas.microsoft.com/office/drawing/2014/main" id="{FEF81D83-FE12-4328-9EA3-27044F1A796D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852611177"/>
                    </p:ext>
                  </p:extLst>
                </p:nvPr>
              </p:nvGraphicFramePr>
              <p:xfrm>
                <a:off x="8585438" y="332498"/>
                <a:ext cx="270434" cy="27043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" name="Modelo 3D 10">
                  <a:extLst>
                    <a:ext uri="{FF2B5EF4-FFF2-40B4-BE49-F238E27FC236}">
                      <a16:creationId xmlns:a16="http://schemas.microsoft.com/office/drawing/2014/main" id="{FEF81D83-FE12-4328-9EA3-27044F1A796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585438" y="33249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2" name="Modelo 3D 11">
                  <a:extLst>
                    <a:ext uri="{FF2B5EF4-FFF2-40B4-BE49-F238E27FC236}">
                      <a16:creationId xmlns:a16="http://schemas.microsoft.com/office/drawing/2014/main" id="{7EEBB639-E4AC-44E3-B01C-25719A241C0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491749694"/>
                    </p:ext>
                  </p:extLst>
                </p:nvPr>
              </p:nvGraphicFramePr>
              <p:xfrm>
                <a:off x="10053079" y="325778"/>
                <a:ext cx="270434" cy="27043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2" name="Modelo 3D 11">
                  <a:extLst>
                    <a:ext uri="{FF2B5EF4-FFF2-40B4-BE49-F238E27FC236}">
                      <a16:creationId xmlns:a16="http://schemas.microsoft.com/office/drawing/2014/main" id="{7EEBB639-E4AC-44E3-B01C-25719A241C0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53079" y="325778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3" name="Modelo 3D 12">
                  <a:extLst>
                    <a:ext uri="{FF2B5EF4-FFF2-40B4-BE49-F238E27FC236}">
                      <a16:creationId xmlns:a16="http://schemas.microsoft.com/office/drawing/2014/main" id="{24C334A9-531C-478E-9EA5-F5CDA89076FB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000795111"/>
                    </p:ext>
                  </p:extLst>
                </p:nvPr>
              </p:nvGraphicFramePr>
              <p:xfrm>
                <a:off x="11798952" y="341642"/>
                <a:ext cx="270434" cy="27043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70434" cy="270434"/>
                      </a:xfrm>
                      <a:prstGeom prst="rect">
                        <a:avLst/>
                      </a:prstGeom>
                    </am3d:spPr>
                    <am3d:camera>
                      <am3d:pos x="0" y="0" z="8146919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99999" d="1000000"/>
                      <am3d:preTrans dx="39713035" dy="-22931389" dz="-3600245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4823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3" name="Modelo 3D 12">
                  <a:extLst>
                    <a:ext uri="{FF2B5EF4-FFF2-40B4-BE49-F238E27FC236}">
                      <a16:creationId xmlns:a16="http://schemas.microsoft.com/office/drawing/2014/main" id="{24C334A9-531C-478E-9EA5-F5CDA89076F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1798952" y="341642"/>
                  <a:ext cx="270434" cy="270434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4" name="Imagem 13">
            <a:extLst>
              <a:ext uri="{FF2B5EF4-FFF2-40B4-BE49-F238E27FC236}">
                <a16:creationId xmlns:a16="http://schemas.microsoft.com/office/drawing/2014/main" id="{8C72B4C8-2E2E-4895-BD9D-7A8744CEB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96" y="993535"/>
            <a:ext cx="6108721" cy="5182049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0A83DAEB-1B00-497B-8E2F-77772AAEED5D}"/>
              </a:ext>
            </a:extLst>
          </p:cNvPr>
          <p:cNvSpPr txBox="1"/>
          <p:nvPr/>
        </p:nvSpPr>
        <p:spPr>
          <a:xfrm>
            <a:off x="433744" y="611668"/>
            <a:ext cx="5662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n w="0"/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Coagulation-flocculation-decantation process optimization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0001D257-F739-410A-8C87-116857A0FDA9}"/>
              </a:ext>
            </a:extLst>
          </p:cNvPr>
          <p:cNvSpPr txBox="1"/>
          <p:nvPr/>
        </p:nvSpPr>
        <p:spPr>
          <a:xfrm>
            <a:off x="13612" y="6209056"/>
            <a:ext cx="83968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Optimization of CFD process with variation of (a) pH (3.0 – 11.0), (b) coagulant dosage (0.1 – 2.0 g/L), (c) agitation conditions and (d) bentonite dosage (0.0 – 2.0 g/L), with sedimentation time = 30 min. Means in bars with different letters represent differences (</a:t>
            </a:r>
            <a:r>
              <a:rPr lang="en-US" sz="1200" i="1" dirty="0"/>
              <a:t>p</a:t>
            </a:r>
            <a:r>
              <a:rPr lang="en-US" sz="1200" dirty="0"/>
              <a:t> &lt; 0.05) within each coagulant (C. majus, D. glomerata, F. </a:t>
            </a:r>
            <a:r>
              <a:rPr lang="en-US" sz="1200" dirty="0" err="1"/>
              <a:t>ampla</a:t>
            </a:r>
            <a:r>
              <a:rPr lang="en-US" sz="1200" dirty="0"/>
              <a:t>, T. vulgare and V. vinifera) by comparing wastewaters</a:t>
            </a:r>
          </a:p>
        </p:txBody>
      </p:sp>
      <p:sp>
        <p:nvSpPr>
          <p:cNvPr id="18" name="Seta: Entalhada Para a Direita 17">
            <a:extLst>
              <a:ext uri="{FF2B5EF4-FFF2-40B4-BE49-F238E27FC236}">
                <a16:creationId xmlns:a16="http://schemas.microsoft.com/office/drawing/2014/main" id="{9D6A7A74-C966-41A7-9FA7-CB166DF12BB5}"/>
              </a:ext>
            </a:extLst>
          </p:cNvPr>
          <p:cNvSpPr/>
          <p:nvPr/>
        </p:nvSpPr>
        <p:spPr>
          <a:xfrm>
            <a:off x="6190840" y="1797264"/>
            <a:ext cx="1197391" cy="452161"/>
          </a:xfrm>
          <a:prstGeom prst="notch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A47293D-F6D8-4EE3-816A-F584F2993633}"/>
              </a:ext>
            </a:extLst>
          </p:cNvPr>
          <p:cNvSpPr txBox="1"/>
          <p:nvPr/>
        </p:nvSpPr>
        <p:spPr>
          <a:xfrm>
            <a:off x="6306967" y="1099189"/>
            <a:ext cx="11424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Best operational conditions</a:t>
            </a:r>
          </a:p>
        </p:txBody>
      </p:sp>
      <p:graphicFrame>
        <p:nvGraphicFramePr>
          <p:cNvPr id="20" name="Tabela 3">
            <a:extLst>
              <a:ext uri="{FF2B5EF4-FFF2-40B4-BE49-F238E27FC236}">
                <a16:creationId xmlns:a16="http://schemas.microsoft.com/office/drawing/2014/main" id="{985F2ABE-E02C-4E54-B297-B98BB0BA64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954939"/>
              </p:ext>
            </p:extLst>
          </p:nvPr>
        </p:nvGraphicFramePr>
        <p:xfrm>
          <a:off x="7449421" y="941452"/>
          <a:ext cx="4742580" cy="229303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90430">
                  <a:extLst>
                    <a:ext uri="{9D8B030D-6E8A-4147-A177-3AD203B41FA5}">
                      <a16:colId xmlns:a16="http://schemas.microsoft.com/office/drawing/2014/main" val="3695213528"/>
                    </a:ext>
                  </a:extLst>
                </a:gridCol>
                <a:gridCol w="790430">
                  <a:extLst>
                    <a:ext uri="{9D8B030D-6E8A-4147-A177-3AD203B41FA5}">
                      <a16:colId xmlns:a16="http://schemas.microsoft.com/office/drawing/2014/main" val="2050864854"/>
                    </a:ext>
                  </a:extLst>
                </a:gridCol>
                <a:gridCol w="790430">
                  <a:extLst>
                    <a:ext uri="{9D8B030D-6E8A-4147-A177-3AD203B41FA5}">
                      <a16:colId xmlns:a16="http://schemas.microsoft.com/office/drawing/2014/main" val="2051287152"/>
                    </a:ext>
                  </a:extLst>
                </a:gridCol>
                <a:gridCol w="790430">
                  <a:extLst>
                    <a:ext uri="{9D8B030D-6E8A-4147-A177-3AD203B41FA5}">
                      <a16:colId xmlns:a16="http://schemas.microsoft.com/office/drawing/2014/main" val="4112858755"/>
                    </a:ext>
                  </a:extLst>
                </a:gridCol>
                <a:gridCol w="790430">
                  <a:extLst>
                    <a:ext uri="{9D8B030D-6E8A-4147-A177-3AD203B41FA5}">
                      <a16:colId xmlns:a16="http://schemas.microsoft.com/office/drawing/2014/main" val="407698829"/>
                    </a:ext>
                  </a:extLst>
                </a:gridCol>
                <a:gridCol w="790430">
                  <a:extLst>
                    <a:ext uri="{9D8B030D-6E8A-4147-A177-3AD203B41FA5}">
                      <a16:colId xmlns:a16="http://schemas.microsoft.com/office/drawing/2014/main" val="4271287325"/>
                    </a:ext>
                  </a:extLst>
                </a:gridCol>
              </a:tblGrid>
              <a:tr h="320667">
                <a:tc>
                  <a:txBody>
                    <a:bodyPr/>
                    <a:lstStyle/>
                    <a:p>
                      <a:r>
                        <a:rPr lang="pt-PT" sz="1000" dirty="0" err="1"/>
                        <a:t>Coagulants</a:t>
                      </a:r>
                      <a:endParaRPr lang="pt-PT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000" dirty="0"/>
                        <a:t>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000" dirty="0" err="1"/>
                        <a:t>Coagulant</a:t>
                      </a:r>
                      <a:r>
                        <a:rPr lang="pt-PT" sz="1000" dirty="0"/>
                        <a:t> </a:t>
                      </a:r>
                      <a:r>
                        <a:rPr lang="pt-PT" sz="1000" dirty="0" err="1"/>
                        <a:t>dosage</a:t>
                      </a:r>
                      <a:endParaRPr lang="pt-PT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000" dirty="0"/>
                        <a:t>Fast </a:t>
                      </a:r>
                      <a:r>
                        <a:rPr lang="pt-PT" sz="1000" dirty="0" err="1"/>
                        <a:t>mix</a:t>
                      </a:r>
                      <a:endParaRPr lang="pt-PT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000" dirty="0"/>
                        <a:t>Slow </a:t>
                      </a:r>
                      <a:r>
                        <a:rPr lang="pt-PT" sz="1000" dirty="0" err="1"/>
                        <a:t>mix</a:t>
                      </a:r>
                      <a:endParaRPr lang="pt-PT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000" dirty="0"/>
                        <a:t>[</a:t>
                      </a:r>
                      <a:r>
                        <a:rPr lang="pt-PT" sz="1000" dirty="0" err="1"/>
                        <a:t>Bentonite</a:t>
                      </a:r>
                      <a:r>
                        <a:rPr lang="pt-PT" sz="1000" dirty="0"/>
                        <a:t>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4330933"/>
                  </a:ext>
                </a:extLst>
              </a:tr>
              <a:tr h="300111">
                <a:tc>
                  <a:txBody>
                    <a:bodyPr/>
                    <a:lstStyle/>
                    <a:p>
                      <a:endParaRPr lang="pt-PT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PT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000" dirty="0"/>
                        <a:t>(g/L)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000" dirty="0"/>
                        <a:t>(rpm/min)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000" dirty="0"/>
                        <a:t>(rpm/min)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000" dirty="0"/>
                        <a:t>(g/L)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054809"/>
                  </a:ext>
                </a:extLst>
              </a:tr>
              <a:tr h="300111">
                <a:tc>
                  <a:txBody>
                    <a:bodyPr/>
                    <a:lstStyle/>
                    <a:p>
                      <a:r>
                        <a:rPr lang="pt-PT" sz="1000" dirty="0"/>
                        <a:t>C. majus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000" dirty="0"/>
                        <a:t>5.0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000" dirty="0"/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000" dirty="0"/>
                        <a:t>200/2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000" dirty="0"/>
                        <a:t>60/30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000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6127569"/>
                  </a:ext>
                </a:extLst>
              </a:tr>
              <a:tr h="300111">
                <a:tc>
                  <a:txBody>
                    <a:bodyPr/>
                    <a:lstStyle/>
                    <a:p>
                      <a:r>
                        <a:rPr lang="pt-PT" sz="1000" dirty="0"/>
                        <a:t>D. </a:t>
                      </a:r>
                      <a:r>
                        <a:rPr lang="pt-PT" sz="1000" dirty="0" err="1"/>
                        <a:t>glomerata</a:t>
                      </a:r>
                      <a:endParaRPr lang="pt-PT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000"/>
                        <a:t>5.0</a:t>
                      </a:r>
                      <a:endParaRPr lang="pt-PT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000" dirty="0"/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000" dirty="0"/>
                        <a:t>200/2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000" dirty="0"/>
                        <a:t>60/30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000" dirty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4502407"/>
                  </a:ext>
                </a:extLst>
              </a:tr>
              <a:tr h="300111">
                <a:tc>
                  <a:txBody>
                    <a:bodyPr/>
                    <a:lstStyle/>
                    <a:p>
                      <a:r>
                        <a:rPr lang="pt-PT" sz="1000" dirty="0"/>
                        <a:t>F. ampla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000"/>
                        <a:t>5.0</a:t>
                      </a:r>
                      <a:endParaRPr lang="pt-PT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000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000" dirty="0"/>
                        <a:t>150/3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000" dirty="0"/>
                        <a:t>20/20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000" dirty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8312994"/>
                  </a:ext>
                </a:extLst>
              </a:tr>
              <a:tr h="300111">
                <a:tc>
                  <a:txBody>
                    <a:bodyPr/>
                    <a:lstStyle/>
                    <a:p>
                      <a:r>
                        <a:rPr lang="pt-PT" sz="1000" dirty="0"/>
                        <a:t>T. </a:t>
                      </a:r>
                      <a:r>
                        <a:rPr lang="pt-PT" sz="1000" dirty="0" err="1"/>
                        <a:t>vulgare</a:t>
                      </a:r>
                      <a:endParaRPr lang="pt-PT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000"/>
                        <a:t>5.0</a:t>
                      </a:r>
                      <a:endParaRPr lang="pt-PT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000" dirty="0"/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000" dirty="0"/>
                        <a:t>150/3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000" dirty="0"/>
                        <a:t>20/20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000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0537146"/>
                  </a:ext>
                </a:extLst>
              </a:tr>
              <a:tr h="300111">
                <a:tc>
                  <a:txBody>
                    <a:bodyPr/>
                    <a:lstStyle/>
                    <a:p>
                      <a:r>
                        <a:rPr lang="pt-PT" sz="1000" dirty="0"/>
                        <a:t>V. </a:t>
                      </a:r>
                      <a:r>
                        <a:rPr lang="pt-PT" sz="1000" dirty="0" err="1"/>
                        <a:t>vinifera</a:t>
                      </a:r>
                      <a:endParaRPr lang="pt-PT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000" dirty="0"/>
                        <a:t>5.0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000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000" dirty="0"/>
                        <a:t>150/3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000" dirty="0"/>
                        <a:t>20/20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000" dirty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455972"/>
                  </a:ext>
                </a:extLst>
              </a:tr>
            </a:tbl>
          </a:graphicData>
        </a:graphic>
      </p:graphicFrame>
      <p:graphicFrame>
        <p:nvGraphicFramePr>
          <p:cNvPr id="21" name="Diagrama 20">
            <a:extLst>
              <a:ext uri="{FF2B5EF4-FFF2-40B4-BE49-F238E27FC236}">
                <a16:creationId xmlns:a16="http://schemas.microsoft.com/office/drawing/2014/main" id="{FE18773C-9800-4601-8FC0-555487C136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092934"/>
              </p:ext>
            </p:extLst>
          </p:nvPr>
        </p:nvGraphicFramePr>
        <p:xfrm>
          <a:off x="7164674" y="3079471"/>
          <a:ext cx="4904712" cy="3284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6" name="Marcador de Posição do Número do Diapositivo 15">
            <a:extLst>
              <a:ext uri="{FF2B5EF4-FFF2-40B4-BE49-F238E27FC236}">
                <a16:creationId xmlns:a16="http://schemas.microsoft.com/office/drawing/2014/main" id="{70118E5B-9AFA-4D90-AF53-85EFBCF0E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769A-902A-4889-BABF-9FF4A549003E}" type="slidenum">
              <a:rPr lang="pt-PT" smtClean="0"/>
              <a:t>9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3000696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1242</Words>
  <Application>Microsoft Office PowerPoint</Application>
  <PresentationFormat>Ecrã Panorâmico</PresentationFormat>
  <Paragraphs>202</Paragraphs>
  <Slides>12</Slides>
  <Notes>1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Liberation Sans</vt:lpstr>
      <vt:lpstr>OpenSymbol</vt:lpstr>
      <vt:lpstr>Red Hat Display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al26663@utad.eu</dc:creator>
  <cp:lastModifiedBy>al26663@utad.eu</cp:lastModifiedBy>
  <cp:revision>16</cp:revision>
  <dcterms:created xsi:type="dcterms:W3CDTF">2022-02-17T16:25:47Z</dcterms:created>
  <dcterms:modified xsi:type="dcterms:W3CDTF">2022-04-13T15:34:13Z</dcterms:modified>
</cp:coreProperties>
</file>