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6" r:id="rId1"/>
  </p:sldMasterIdLst>
  <p:notesMasterIdLst>
    <p:notesMasterId r:id="rId19"/>
  </p:notesMasterIdLst>
  <p:sldIdLst>
    <p:sldId id="309" r:id="rId2"/>
    <p:sldId id="285" r:id="rId3"/>
    <p:sldId id="306" r:id="rId4"/>
    <p:sldId id="283" r:id="rId5"/>
    <p:sldId id="272" r:id="rId6"/>
    <p:sldId id="286" r:id="rId7"/>
    <p:sldId id="276" r:id="rId8"/>
    <p:sldId id="287" r:id="rId9"/>
    <p:sldId id="288" r:id="rId10"/>
    <p:sldId id="290" r:id="rId11"/>
    <p:sldId id="292" r:id="rId12"/>
    <p:sldId id="291" r:id="rId13"/>
    <p:sldId id="294" r:id="rId14"/>
    <p:sldId id="293" r:id="rId15"/>
    <p:sldId id="295" r:id="rId16"/>
    <p:sldId id="305" r:id="rId17"/>
    <p:sldId id="31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9BEF"/>
    <a:srgbClr val="4CC9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546" autoAdjust="0"/>
    <p:restoredTop sz="94291" autoAdjust="0"/>
  </p:normalViewPr>
  <p:slideViewPr>
    <p:cSldViewPr snapToGrid="0">
      <p:cViewPr varScale="1">
        <p:scale>
          <a:sx n="72" d="100"/>
          <a:sy n="72" d="100"/>
        </p:scale>
        <p:origin x="105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Laura%20Elena\Escuela\Universidad\!!!!Tesis\2012-2020%20(OK).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Laura%20Elena\Universidad\Tesis\Herramientas%20trabajo\2012-2020(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Laura%20Elena\Universidad\Tesis\Herramientas%20trabajo\2012-2020(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Laura%20Elena\Universidad\Tesis\Herramientas%20trabajo\2012-2020(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161;&#161;&#161;&#161;&#161;Importante!!!!!\!!!!Tesis\Herramientas%20trabajo\2012-2020-(DA).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E:\&#161;&#161;&#161;&#161;&#161;Importante!!!!!\!!!!Tesis\Herramientas%20trabajo\2012-2020%20(OK).xlsx" TargetMode="External"/><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3" Type="http://schemas.openxmlformats.org/officeDocument/2006/relationships/oleObject" Target="file:///E:\&#161;&#161;&#161;&#161;&#161;Importante!!!!!\!!!!Tesis\Herramientas%20trabajo\2012-2020%20(OK).xlsx" TargetMode="External"/><Relationship Id="rId2" Type="http://schemas.microsoft.com/office/2011/relationships/chartColorStyle" Target="colors2.xml"/><Relationship Id="rId1" Type="http://schemas.microsoft.com/office/2011/relationships/chartStyle" Target="style2.xml"/></Relationships>
</file>

<file path=ppt/charts/_rels/chart8.xml.rels><?xml version="1.0" encoding="UTF-8" standalone="yes"?>
<Relationships xmlns="http://schemas.openxmlformats.org/package/2006/relationships"><Relationship Id="rId3" Type="http://schemas.openxmlformats.org/officeDocument/2006/relationships/oleObject" Target="file:///E:\&#161;&#161;&#161;&#161;&#161;Importante!!!!!\!!!!Tesis\Herramientas%20trabajo\2012-2020%20(OK).xlsx" TargetMode="External"/><Relationship Id="rId2" Type="http://schemas.microsoft.com/office/2011/relationships/chartColorStyle" Target="colors3.xml"/><Relationship Id="rId1" Type="http://schemas.microsoft.com/office/2011/relationships/chartStyle" Target="style3.xml"/></Relationships>
</file>

<file path=ppt/charts/_rels/chart9.xml.rels><?xml version="1.0" encoding="UTF-8" standalone="yes"?>
<Relationships xmlns="http://schemas.openxmlformats.org/package/2006/relationships"><Relationship Id="rId3" Type="http://schemas.openxmlformats.org/officeDocument/2006/relationships/oleObject" Target="file:///E:\&#161;&#161;&#161;&#161;&#161;Importante!!!!!\!!!!Tesis\Herramientas%20trabajo\2012-2020%20(OK).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066854533596177E-2"/>
          <c:y val="3.5961083468975447E-2"/>
          <c:w val="0.97143179955634418"/>
          <c:h val="0.78145140681146197"/>
        </c:manualLayout>
      </c:layout>
      <c:lineChart>
        <c:grouping val="standard"/>
        <c:varyColors val="0"/>
        <c:ser>
          <c:idx val="2"/>
          <c:order val="0"/>
          <c:tx>
            <c:strRef>
              <c:f>FECHA1!$R$22</c:f>
              <c:strCache>
                <c:ptCount val="1"/>
                <c:pt idx="0">
                  <c:v>TAC</c:v>
                </c:pt>
              </c:strCache>
            </c:strRef>
          </c:tx>
          <c:spPr>
            <a:ln w="76200"/>
          </c:spPr>
          <c:marker>
            <c:spPr>
              <a:ln w="76200"/>
            </c:spPr>
          </c:marker>
          <c:dLbls>
            <c:spPr>
              <a:noFill/>
              <a:ln>
                <a:noFill/>
              </a:ln>
              <a:effectLst/>
            </c:spPr>
            <c:txPr>
              <a:bodyPr/>
              <a:lstStyle/>
              <a:p>
                <a:pPr>
                  <a:defRPr sz="2800">
                    <a:latin typeface="Times New Roman" panose="02020603050405020304" pitchFamily="18" charset="0"/>
                    <a:cs typeface="Times New Roman" panose="02020603050405020304" pitchFamily="18" charset="0"/>
                  </a:defRPr>
                </a:pPr>
                <a:endParaRPr lang="es-CU"/>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FECHA1!$P$23:$P$31</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FECHA1!$R$23:$R$31</c:f>
              <c:numCache>
                <c:formatCode>General</c:formatCode>
                <c:ptCount val="9"/>
                <c:pt idx="0">
                  <c:v>22</c:v>
                </c:pt>
                <c:pt idx="1">
                  <c:v>19</c:v>
                </c:pt>
                <c:pt idx="2">
                  <c:v>38</c:v>
                </c:pt>
                <c:pt idx="3">
                  <c:v>41</c:v>
                </c:pt>
                <c:pt idx="4">
                  <c:v>33</c:v>
                </c:pt>
                <c:pt idx="5">
                  <c:v>34</c:v>
                </c:pt>
                <c:pt idx="6">
                  <c:v>43</c:v>
                </c:pt>
                <c:pt idx="7">
                  <c:v>48</c:v>
                </c:pt>
                <c:pt idx="8">
                  <c:v>45</c:v>
                </c:pt>
              </c:numCache>
            </c:numRef>
          </c:val>
          <c:smooth val="0"/>
          <c:extLst>
            <c:ext xmlns:c16="http://schemas.microsoft.com/office/drawing/2014/chart" uri="{C3380CC4-5D6E-409C-BE32-E72D297353CC}">
              <c16:uniqueId val="{00000001-95EB-40B0-B13F-195C9498EC13}"/>
            </c:ext>
          </c:extLst>
        </c:ser>
        <c:dLbls>
          <c:dLblPos val="ctr"/>
          <c:showLegendKey val="0"/>
          <c:showVal val="1"/>
          <c:showCatName val="0"/>
          <c:showSerName val="0"/>
          <c:showPercent val="0"/>
          <c:showBubbleSize val="0"/>
        </c:dLbls>
        <c:dropLines/>
        <c:marker val="1"/>
        <c:smooth val="0"/>
        <c:axId val="167753984"/>
        <c:axId val="167759872"/>
      </c:lineChart>
      <c:catAx>
        <c:axId val="167753984"/>
        <c:scaling>
          <c:orientation val="minMax"/>
        </c:scaling>
        <c:delete val="0"/>
        <c:axPos val="b"/>
        <c:numFmt formatCode="General" sourceLinked="1"/>
        <c:majorTickMark val="none"/>
        <c:minorTickMark val="none"/>
        <c:tickLblPos val="nextTo"/>
        <c:txPr>
          <a:bodyPr/>
          <a:lstStyle/>
          <a:p>
            <a:pPr>
              <a:defRPr sz="2400">
                <a:latin typeface="Times New Roman" panose="02020603050405020304" pitchFamily="18" charset="0"/>
                <a:cs typeface="Times New Roman" panose="02020603050405020304" pitchFamily="18" charset="0"/>
              </a:defRPr>
            </a:pPr>
            <a:endParaRPr lang="es-CU"/>
          </a:p>
        </c:txPr>
        <c:crossAx val="167759872"/>
        <c:crosses val="autoZero"/>
        <c:auto val="1"/>
        <c:lblAlgn val="ctr"/>
        <c:lblOffset val="100"/>
        <c:noMultiLvlLbl val="0"/>
      </c:catAx>
      <c:valAx>
        <c:axId val="167759872"/>
        <c:scaling>
          <c:orientation val="minMax"/>
        </c:scaling>
        <c:delete val="1"/>
        <c:axPos val="l"/>
        <c:numFmt formatCode="General" sourceLinked="1"/>
        <c:majorTickMark val="out"/>
        <c:minorTickMark val="none"/>
        <c:tickLblPos val="nextTo"/>
        <c:crossAx val="167753984"/>
        <c:crosses val="autoZero"/>
        <c:crossBetween val="between"/>
      </c:valAx>
    </c:plotArea>
    <c:plotVisOnly val="1"/>
    <c:dispBlanksAs val="gap"/>
    <c:showDLblsOverMax val="0"/>
  </c:chart>
  <c:spPr>
    <a:ln w="38100">
      <a:solidFill>
        <a:schemeClr val="tx1"/>
      </a:solidFill>
    </a:ln>
  </c:spPr>
  <c:txPr>
    <a:bodyPr/>
    <a:lstStyle/>
    <a:p>
      <a:pPr>
        <a:defRPr sz="1600" b="1">
          <a:latin typeface="Arial" pitchFamily="34" charset="0"/>
          <a:cs typeface="Arial" pitchFamily="34" charset="0"/>
        </a:defRPr>
      </a:pPr>
      <a:endParaRPr lang="es-C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98639514324467981"/>
          <c:h val="0.87613139817914232"/>
        </c:manualLayout>
      </c:layout>
      <c:barChart>
        <c:barDir val="col"/>
        <c:grouping val="clustered"/>
        <c:varyColors val="1"/>
        <c:ser>
          <c:idx val="0"/>
          <c:order val="0"/>
          <c:invertIfNegative val="0"/>
          <c:dPt>
            <c:idx val="0"/>
            <c:invertIfNegative val="0"/>
            <c:bubble3D val="0"/>
            <c:spPr>
              <a:solidFill>
                <a:schemeClr val="accent1">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1-F84C-4F45-97BD-317F8EA5DC47}"/>
              </c:ext>
            </c:extLst>
          </c:dPt>
          <c:dPt>
            <c:idx val="1"/>
            <c:invertIfNegative val="0"/>
            <c:bubble3D val="0"/>
            <c:spPr>
              <a:solidFill>
                <a:schemeClr val="accent2">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3-F84C-4F45-97BD-317F8EA5DC47}"/>
              </c:ext>
            </c:extLst>
          </c:dPt>
          <c:dPt>
            <c:idx val="2"/>
            <c:invertIfNegative val="0"/>
            <c:bubble3D val="0"/>
            <c:spPr>
              <a:solidFill>
                <a:schemeClr val="accent3">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5-F84C-4F45-97BD-317F8EA5DC47}"/>
              </c:ext>
            </c:extLst>
          </c:dPt>
          <c:dPt>
            <c:idx val="3"/>
            <c:invertIfNegative val="0"/>
            <c:bubble3D val="0"/>
            <c:spPr>
              <a:solidFill>
                <a:schemeClr val="accent4">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7-F84C-4F45-97BD-317F8EA5DC47}"/>
              </c:ext>
            </c:extLst>
          </c:dPt>
          <c:dPt>
            <c:idx val="4"/>
            <c:invertIfNegative val="0"/>
            <c:bubble3D val="0"/>
            <c:spPr>
              <a:solidFill>
                <a:schemeClr val="accent5">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9-F84C-4F45-97BD-317F8EA5DC47}"/>
              </c:ext>
            </c:extLst>
          </c:dPt>
          <c:dPt>
            <c:idx val="5"/>
            <c:invertIfNegative val="0"/>
            <c:bubble3D val="0"/>
            <c:spPr>
              <a:solidFill>
                <a:schemeClr val="accent6">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B-F84C-4F45-97BD-317F8EA5DC47}"/>
              </c:ext>
            </c:extLst>
          </c:dPt>
          <c:dPt>
            <c:idx val="6"/>
            <c:invertIfNegative val="0"/>
            <c:bubble3D val="0"/>
            <c:spPr>
              <a:solidFill>
                <a:schemeClr val="accent1">
                  <a:lumMod val="60000"/>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D-F84C-4F45-97BD-317F8EA5DC47}"/>
              </c:ext>
            </c:extLst>
          </c:dPt>
          <c:dLbls>
            <c:dLbl>
              <c:idx val="0"/>
              <c:layout>
                <c:manualLayout>
                  <c:x val="5.8649531274793283E-3"/>
                  <c:y val="9.287625352197181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84C-4F45-97BD-317F8EA5DC47}"/>
                </c:ext>
              </c:extLst>
            </c:dLbl>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ysClr val="windowText" lastClr="000000"/>
                    </a:solidFill>
                    <a:latin typeface="Times New Roman" pitchFamily="18" charset="0"/>
                    <a:ea typeface="+mn-ea"/>
                    <a:cs typeface="Times New Roman" pitchFamily="18" charset="0"/>
                  </a:defRPr>
                </a:pPr>
                <a:endParaRPr lang="es-C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FECHA1!$BC$18:$BI$18</c:f>
              <c:strCache>
                <c:ptCount val="7"/>
                <c:pt idx="0">
                  <c:v>May</c:v>
                </c:pt>
                <c:pt idx="1">
                  <c:v>Jun</c:v>
                </c:pt>
                <c:pt idx="2">
                  <c:v>Jul</c:v>
                </c:pt>
                <c:pt idx="3">
                  <c:v>Aug</c:v>
                </c:pt>
                <c:pt idx="4">
                  <c:v>Sep</c:v>
                </c:pt>
                <c:pt idx="5">
                  <c:v>Oct</c:v>
                </c:pt>
                <c:pt idx="6">
                  <c:v>Nov</c:v>
                </c:pt>
              </c:strCache>
            </c:strRef>
          </c:cat>
          <c:val>
            <c:numRef>
              <c:f>FECHA1!$BC$28:$BI$28</c:f>
              <c:numCache>
                <c:formatCode>General</c:formatCode>
                <c:ptCount val="7"/>
                <c:pt idx="0">
                  <c:v>9</c:v>
                </c:pt>
                <c:pt idx="1">
                  <c:v>58</c:v>
                </c:pt>
                <c:pt idx="2">
                  <c:v>93</c:v>
                </c:pt>
                <c:pt idx="3">
                  <c:v>65</c:v>
                </c:pt>
                <c:pt idx="4">
                  <c:v>46</c:v>
                </c:pt>
                <c:pt idx="5">
                  <c:v>34</c:v>
                </c:pt>
                <c:pt idx="6">
                  <c:v>18</c:v>
                </c:pt>
              </c:numCache>
            </c:numRef>
          </c:val>
          <c:extLst>
            <c:ext xmlns:c16="http://schemas.microsoft.com/office/drawing/2014/chart" uri="{C3380CC4-5D6E-409C-BE32-E72D297353CC}">
              <c16:uniqueId val="{0000000E-F84C-4F45-97BD-317F8EA5DC47}"/>
            </c:ext>
          </c:extLst>
        </c:ser>
        <c:dLbls>
          <c:dLblPos val="inEnd"/>
          <c:showLegendKey val="0"/>
          <c:showVal val="1"/>
          <c:showCatName val="0"/>
          <c:showSerName val="0"/>
          <c:showPercent val="0"/>
          <c:showBubbleSize val="0"/>
        </c:dLbls>
        <c:gapWidth val="65"/>
        <c:axId val="38500992"/>
        <c:axId val="40131200"/>
      </c:barChart>
      <c:catAx>
        <c:axId val="385009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3200" b="1" i="0" u="none" strike="noStrike" kern="1200" cap="all" baseline="0">
                <a:solidFill>
                  <a:schemeClr val="tx1"/>
                </a:solidFill>
                <a:latin typeface="Times New Roman" pitchFamily="18" charset="0"/>
                <a:ea typeface="+mn-ea"/>
                <a:cs typeface="Times New Roman" pitchFamily="18" charset="0"/>
              </a:defRPr>
            </a:pPr>
            <a:endParaRPr lang="es-CU"/>
          </a:p>
        </c:txPr>
        <c:crossAx val="40131200"/>
        <c:crosses val="autoZero"/>
        <c:auto val="1"/>
        <c:lblAlgn val="ctr"/>
        <c:lblOffset val="100"/>
        <c:noMultiLvlLbl val="0"/>
      </c:catAx>
      <c:valAx>
        <c:axId val="40131200"/>
        <c:scaling>
          <c:orientation val="minMax"/>
        </c:scaling>
        <c:delete val="1"/>
        <c:axPos val="l"/>
        <c:numFmt formatCode="General" sourceLinked="1"/>
        <c:majorTickMark val="none"/>
        <c:minorTickMark val="none"/>
        <c:tickLblPos val="nextTo"/>
        <c:crossAx val="38500992"/>
        <c:crosses val="autoZero"/>
        <c:crossBetween val="between"/>
      </c:valAx>
      <c:spPr>
        <a:noFill/>
        <a:ln w="38100">
          <a:noFill/>
        </a:ln>
        <a:effectLst/>
      </c:spPr>
    </c:plotArea>
    <c:plotVisOnly val="1"/>
    <c:dispBlanksAs val="gap"/>
    <c:showDLblsOverMax val="0"/>
  </c:chart>
  <c:spPr>
    <a:solidFill>
      <a:schemeClr val="bg1"/>
    </a:solidFill>
    <a:ln w="38100" cap="flat" cmpd="sng" algn="ctr">
      <a:solidFill>
        <a:sysClr val="windowText" lastClr="000000"/>
      </a:solidFill>
      <a:round/>
    </a:ln>
    <a:effectLst/>
  </c:spPr>
  <c:txPr>
    <a:bodyPr/>
    <a:lstStyle/>
    <a:p>
      <a:pPr>
        <a:defRPr/>
      </a:pPr>
      <a:endParaRPr lang="es-C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7.6834906785879911E-2"/>
          <c:y val="0.12897099006319224"/>
          <c:w val="0.49578350733602555"/>
          <c:h val="0.84762986738094692"/>
        </c:manualLayout>
      </c:layout>
      <c:pieChart>
        <c:varyColors val="1"/>
        <c:ser>
          <c:idx val="1"/>
          <c:order val="1"/>
          <c:dPt>
            <c:idx val="0"/>
            <c:bubble3D val="0"/>
            <c:spPr>
              <a:solidFill>
                <a:schemeClr val="accent1"/>
              </a:solidFill>
            </c:spPr>
            <c:extLst>
              <c:ext xmlns:c16="http://schemas.microsoft.com/office/drawing/2014/chart" uri="{C3380CC4-5D6E-409C-BE32-E72D297353CC}">
                <c16:uniqueId val="{00000001-4BAD-4994-9F0D-56B73B42B817}"/>
              </c:ext>
            </c:extLst>
          </c:dPt>
          <c:dLbls>
            <c:dLbl>
              <c:idx val="0"/>
              <c:layout>
                <c:manualLayout>
                  <c:x val="5.1516973799074627E-2"/>
                  <c:y val="-9.5696219262923751E-2"/>
                </c:manualLayout>
              </c:layout>
              <c:spPr/>
              <c:txPr>
                <a:bodyPr/>
                <a:lstStyle/>
                <a:p>
                  <a:pPr>
                    <a:defRPr sz="2800" b="1">
                      <a:solidFill>
                        <a:schemeClr val="tx1"/>
                      </a:solidFill>
                      <a:latin typeface="Times New Roman" pitchFamily="18" charset="0"/>
                      <a:cs typeface="Times New Roman" pitchFamily="18" charset="0"/>
                    </a:defRPr>
                  </a:pPr>
                  <a:endParaRPr lang="es-CU"/>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BAD-4994-9F0D-56B73B42B817}"/>
                </c:ext>
              </c:extLst>
            </c:dLbl>
            <c:dLbl>
              <c:idx val="1"/>
              <c:layout>
                <c:manualLayout>
                  <c:x val="-4.0819970559799322E-2"/>
                  <c:y val="-4.1423358525658878E-2"/>
                </c:manualLayout>
              </c:layout>
              <c:tx>
                <c:rich>
                  <a:bodyPr/>
                  <a:lstStyle/>
                  <a:p>
                    <a:pPr>
                      <a:defRPr sz="2800" b="1">
                        <a:solidFill>
                          <a:schemeClr val="tx1"/>
                        </a:solidFill>
                        <a:latin typeface="Times New Roman" pitchFamily="18" charset="0"/>
                        <a:cs typeface="Times New Roman" pitchFamily="18" charset="0"/>
                      </a:defRPr>
                    </a:pPr>
                    <a:r>
                      <a:rPr lang="en-US" sz="2800">
                        <a:solidFill>
                          <a:schemeClr val="tx1"/>
                        </a:solidFill>
                      </a:rPr>
                      <a:t>8%</a:t>
                    </a:r>
                    <a:endParaRPr lang="en-US" sz="1400">
                      <a:solidFill>
                        <a:schemeClr val="tx1"/>
                      </a:solidFill>
                    </a:endParaRPr>
                  </a:p>
                </c:rich>
              </c:tx>
              <c:spP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2-4BAD-4994-9F0D-56B73B42B817}"/>
                </c:ext>
              </c:extLst>
            </c:dLbl>
            <c:dLbl>
              <c:idx val="2"/>
              <c:layout>
                <c:manualLayout>
                  <c:x val="-2.1746410764568895E-2"/>
                  <c:y val="9.4919165699796429E-3"/>
                </c:manualLayout>
              </c:layout>
              <c:spPr/>
              <c:txPr>
                <a:bodyPr/>
                <a:lstStyle/>
                <a:p>
                  <a:pPr>
                    <a:defRPr sz="2800" b="1">
                      <a:solidFill>
                        <a:schemeClr val="tx1"/>
                      </a:solidFill>
                      <a:latin typeface="Times New Roman" pitchFamily="18" charset="0"/>
                      <a:cs typeface="Times New Roman" pitchFamily="18" charset="0"/>
                    </a:defRPr>
                  </a:pPr>
                  <a:endParaRPr lang="es-CU"/>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BAD-4994-9F0D-56B73B42B817}"/>
                </c:ext>
              </c:extLst>
            </c:dLbl>
            <c:dLbl>
              <c:idx val="3"/>
              <c:layout>
                <c:manualLayout>
                  <c:x val="-1.0187550183170238E-2"/>
                  <c:y val="-1.8778589198298699E-2"/>
                </c:manualLayout>
              </c:layout>
              <c:spPr/>
              <c:txPr>
                <a:bodyPr/>
                <a:lstStyle/>
                <a:p>
                  <a:pPr>
                    <a:defRPr sz="2800" b="1">
                      <a:solidFill>
                        <a:schemeClr val="tx1"/>
                      </a:solidFill>
                      <a:latin typeface="Times New Roman" pitchFamily="18" charset="0"/>
                      <a:cs typeface="Times New Roman" pitchFamily="18" charset="0"/>
                    </a:defRPr>
                  </a:pPr>
                  <a:endParaRPr lang="es-CU"/>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4BAD-4994-9F0D-56B73B42B817}"/>
                </c:ext>
              </c:extLst>
            </c:dLbl>
            <c:dLbl>
              <c:idx val="4"/>
              <c:layout>
                <c:manualLayout>
                  <c:x val="-1.3462110362179171E-2"/>
                  <c:y val="-1.854871598363877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0572-4E9A-AE5A-BEC06FD02A9D}"/>
                </c:ext>
              </c:extLst>
            </c:dLbl>
            <c:dLbl>
              <c:idx val="5"/>
              <c:delete val="1"/>
              <c:extLst>
                <c:ext xmlns:c15="http://schemas.microsoft.com/office/drawing/2012/chart" uri="{CE6537A1-D6FC-4f65-9D91-7224C49458BB}"/>
                <c:ext xmlns:c16="http://schemas.microsoft.com/office/drawing/2014/chart" uri="{C3380CC4-5D6E-409C-BE32-E72D297353CC}">
                  <c16:uniqueId val="{00000003-0572-4E9A-AE5A-BEC06FD02A9D}"/>
                </c:ext>
              </c:extLst>
            </c:dLbl>
            <c:dLbl>
              <c:idx val="6"/>
              <c:layout>
                <c:manualLayout>
                  <c:x val="4.06216820447661E-2"/>
                  <c:y val="1.3964592546648356E-2"/>
                </c:manualLayout>
              </c:layout>
              <c:tx>
                <c:rich>
                  <a:bodyPr/>
                  <a:lstStyle/>
                  <a:p>
                    <a:r>
                      <a:rPr lang="en-US" sz="2800" b="1">
                        <a:solidFill>
                          <a:schemeClr val="tx1"/>
                        </a:solidFill>
                        <a:latin typeface="Times New Roman" pitchFamily="18" charset="0"/>
                        <a:cs typeface="Times New Roman" pitchFamily="18" charset="0"/>
                      </a:rPr>
                      <a:t>0,3%</a:t>
                    </a:r>
                    <a:endParaRPr lang="en-US"/>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4BAD-4994-9F0D-56B73B42B817}"/>
                </c:ext>
              </c:extLst>
            </c:dLbl>
            <c:spPr>
              <a:noFill/>
              <a:ln>
                <a:noFill/>
              </a:ln>
              <a:effectLst/>
            </c:spPr>
            <c:txPr>
              <a:bodyPr/>
              <a:lstStyle/>
              <a:p>
                <a:pPr>
                  <a:defRPr sz="2800" b="1">
                    <a:solidFill>
                      <a:schemeClr val="tx1"/>
                    </a:solidFill>
                    <a:latin typeface="Times New Roman" pitchFamily="18" charset="0"/>
                    <a:cs typeface="Times New Roman" pitchFamily="18" charset="0"/>
                  </a:defRPr>
                </a:pPr>
                <a:endParaRPr lang="es-CU"/>
              </a:p>
            </c:txPr>
            <c:showLegendKey val="0"/>
            <c:showVal val="0"/>
            <c:showCatName val="0"/>
            <c:showSerName val="0"/>
            <c:showPercent val="1"/>
            <c:showBubbleSize val="0"/>
            <c:showLeaderLines val="1"/>
            <c:extLst>
              <c:ext xmlns:c15="http://schemas.microsoft.com/office/drawing/2012/chart" uri="{CE6537A1-D6FC-4f65-9D91-7224C49458BB}"/>
            </c:extLst>
          </c:dLbls>
          <c:cat>
            <c:strRef>
              <c:f>'Z F'!$Y$37:$Y$43</c:f>
              <c:strCache>
                <c:ptCount val="7"/>
                <c:pt idx="0">
                  <c:v>Coasts of Africa and Eastern Atlantic </c:v>
                </c:pt>
                <c:pt idx="1">
                  <c:v>Central Atlantic</c:v>
                </c:pt>
                <c:pt idx="2">
                  <c:v>Western Atlantic</c:v>
                </c:pt>
                <c:pt idx="3">
                  <c:v>Eastern Caribbean</c:v>
                </c:pt>
                <c:pt idx="4">
                  <c:v>Western Caribbean</c:v>
                </c:pt>
                <c:pt idx="5">
                  <c:v>Gulf of Mexico </c:v>
                </c:pt>
                <c:pt idx="6">
                  <c:v>Bahamas</c:v>
                </c:pt>
              </c:strCache>
            </c:strRef>
          </c:cat>
          <c:val>
            <c:numRef>
              <c:f>'Z F'!$Z$37:$Z$43</c:f>
              <c:numCache>
                <c:formatCode>General</c:formatCode>
                <c:ptCount val="7"/>
                <c:pt idx="0">
                  <c:v>64.396284829721367</c:v>
                </c:pt>
                <c:pt idx="1">
                  <c:v>7.7399380804953557</c:v>
                </c:pt>
                <c:pt idx="2">
                  <c:v>10.216718266253871</c:v>
                </c:pt>
                <c:pt idx="3">
                  <c:v>4.643962848297214</c:v>
                </c:pt>
                <c:pt idx="4">
                  <c:v>2.1671826625386998</c:v>
                </c:pt>
                <c:pt idx="5">
                  <c:v>0</c:v>
                </c:pt>
                <c:pt idx="6">
                  <c:v>0.30959752321981426</c:v>
                </c:pt>
              </c:numCache>
            </c:numRef>
          </c:val>
          <c:extLst>
            <c:ext xmlns:c16="http://schemas.microsoft.com/office/drawing/2014/chart" uri="{C3380CC4-5D6E-409C-BE32-E72D297353CC}">
              <c16:uniqueId val="{00000006-4BAD-4994-9F0D-56B73B42B817}"/>
            </c:ext>
          </c:extLst>
        </c:ser>
        <c:ser>
          <c:idx val="0"/>
          <c:order val="0"/>
          <c:dLbls>
            <c:dLbl>
              <c:idx val="6"/>
              <c:tx>
                <c:rich>
                  <a:bodyPr/>
                  <a:lstStyle/>
                  <a:p>
                    <a:r>
                      <a:rPr lang="en-US"/>
                      <a:t>0,3%</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4BAD-4994-9F0D-56B73B42B817}"/>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'Z F'!$Y$37:$Y$43</c:f>
              <c:strCache>
                <c:ptCount val="7"/>
                <c:pt idx="0">
                  <c:v>Coasts of Africa and Eastern Atlantic </c:v>
                </c:pt>
                <c:pt idx="1">
                  <c:v>Central Atlantic</c:v>
                </c:pt>
                <c:pt idx="2">
                  <c:v>Western Atlantic</c:v>
                </c:pt>
                <c:pt idx="3">
                  <c:v>Eastern Caribbean</c:v>
                </c:pt>
                <c:pt idx="4">
                  <c:v>Western Caribbean</c:v>
                </c:pt>
                <c:pt idx="5">
                  <c:v>Gulf of Mexico </c:v>
                </c:pt>
                <c:pt idx="6">
                  <c:v>Bahamas</c:v>
                </c:pt>
              </c:strCache>
            </c:strRef>
          </c:cat>
          <c:val>
            <c:numRef>
              <c:f>'Z F'!$Z$37:$Z$43</c:f>
              <c:numCache>
                <c:formatCode>General</c:formatCode>
                <c:ptCount val="7"/>
                <c:pt idx="0">
                  <c:v>64.396284829721367</c:v>
                </c:pt>
                <c:pt idx="1">
                  <c:v>7.7399380804953557</c:v>
                </c:pt>
                <c:pt idx="2">
                  <c:v>10.216718266253871</c:v>
                </c:pt>
                <c:pt idx="3">
                  <c:v>4.643962848297214</c:v>
                </c:pt>
                <c:pt idx="4">
                  <c:v>2.1671826625386998</c:v>
                </c:pt>
                <c:pt idx="5">
                  <c:v>0</c:v>
                </c:pt>
                <c:pt idx="6">
                  <c:v>0.30959752321981426</c:v>
                </c:pt>
              </c:numCache>
            </c:numRef>
          </c:val>
          <c:extLst>
            <c:ext xmlns:c16="http://schemas.microsoft.com/office/drawing/2014/chart" uri="{C3380CC4-5D6E-409C-BE32-E72D297353CC}">
              <c16:uniqueId val="{00000008-4BAD-4994-9F0D-56B73B42B817}"/>
            </c:ext>
          </c:extLst>
        </c:ser>
        <c:dLbls>
          <c:showLegendKey val="0"/>
          <c:showVal val="0"/>
          <c:showCatName val="0"/>
          <c:showSerName val="0"/>
          <c:showPercent val="1"/>
          <c:showBubbleSize val="0"/>
          <c:showLeaderLines val="1"/>
        </c:dLbls>
        <c:firstSliceAng val="18"/>
      </c:pieChart>
    </c:plotArea>
    <c:legend>
      <c:legendPos val="r"/>
      <c:layout>
        <c:manualLayout>
          <c:xMode val="edge"/>
          <c:yMode val="edge"/>
          <c:x val="0.6631752677570536"/>
          <c:y val="6.5540538089151029E-2"/>
          <c:w val="0.28410713676137594"/>
          <c:h val="0.93445946191084894"/>
        </c:manualLayout>
      </c:layout>
      <c:overlay val="0"/>
      <c:txPr>
        <a:bodyPr/>
        <a:lstStyle/>
        <a:p>
          <a:pPr>
            <a:defRPr sz="2400" b="1">
              <a:latin typeface="Times New Roman" pitchFamily="18" charset="0"/>
              <a:cs typeface="Times New Roman" pitchFamily="18" charset="0"/>
            </a:defRPr>
          </a:pPr>
          <a:endParaRPr lang="es-CU"/>
        </a:p>
      </c:txPr>
    </c:legend>
    <c:plotVisOnly val="1"/>
    <c:dispBlanksAs val="gap"/>
    <c:showDLblsOverMax val="0"/>
  </c:chart>
  <c:spPr>
    <a:ln w="28575">
      <a:solidFill>
        <a:sysClr val="windowText" lastClr="000000"/>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1"/>
          <c:order val="0"/>
          <c:tx>
            <c:strRef>
              <c:f>'Vel T.'!$H$60</c:f>
              <c:strCache>
                <c:ptCount val="1"/>
                <c:pt idx="0">
                  <c:v>Slow</c:v>
                </c:pt>
              </c:strCache>
            </c:strRef>
          </c:tx>
          <c:spPr>
            <a:solidFill>
              <a:srgbClr val="00B050"/>
            </a:solidFill>
          </c:spPr>
          <c:invertIfNegative val="0"/>
          <c:dLbls>
            <c:spPr>
              <a:noFill/>
              <a:ln>
                <a:noFill/>
              </a:ln>
              <a:effectLst/>
            </c:spPr>
            <c:txPr>
              <a:bodyPr/>
              <a:lstStyle/>
              <a:p>
                <a:pPr>
                  <a:defRPr sz="3200" b="1">
                    <a:solidFill>
                      <a:sysClr val="windowText" lastClr="000000"/>
                    </a:solidFill>
                    <a:latin typeface="Arial Narrow" pitchFamily="34" charset="0"/>
                    <a:cs typeface="Arial" pitchFamily="34" charset="0"/>
                  </a:defRPr>
                </a:pPr>
                <a:endParaRPr lang="es-C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'Vel T.'!$G$61:$G$69</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'Vel T.'!$H$61:$H$69</c:f>
              <c:numCache>
                <c:formatCode>General</c:formatCode>
                <c:ptCount val="9"/>
                <c:pt idx="0">
                  <c:v>8</c:v>
                </c:pt>
                <c:pt idx="1">
                  <c:v>8</c:v>
                </c:pt>
                <c:pt idx="2">
                  <c:v>9</c:v>
                </c:pt>
                <c:pt idx="3">
                  <c:v>5</c:v>
                </c:pt>
                <c:pt idx="4">
                  <c:v>6</c:v>
                </c:pt>
                <c:pt idx="5">
                  <c:v>14</c:v>
                </c:pt>
                <c:pt idx="6">
                  <c:v>22</c:v>
                </c:pt>
                <c:pt idx="7">
                  <c:v>30</c:v>
                </c:pt>
                <c:pt idx="8">
                  <c:v>20</c:v>
                </c:pt>
              </c:numCache>
            </c:numRef>
          </c:val>
          <c:extLst>
            <c:ext xmlns:c16="http://schemas.microsoft.com/office/drawing/2014/chart" uri="{C3380CC4-5D6E-409C-BE32-E72D297353CC}">
              <c16:uniqueId val="{00000000-45E4-44AD-9311-215381BB1418}"/>
            </c:ext>
          </c:extLst>
        </c:ser>
        <c:ser>
          <c:idx val="2"/>
          <c:order val="1"/>
          <c:tx>
            <c:strRef>
              <c:f>'Vel T.'!$I$60</c:f>
              <c:strCache>
                <c:ptCount val="1"/>
                <c:pt idx="0">
                  <c:v>Normal</c:v>
                </c:pt>
              </c:strCache>
            </c:strRef>
          </c:tx>
          <c:invertIfNegative val="0"/>
          <c:dLbls>
            <c:spPr>
              <a:noFill/>
              <a:ln>
                <a:noFill/>
              </a:ln>
              <a:effectLst/>
            </c:spPr>
            <c:txPr>
              <a:bodyPr/>
              <a:lstStyle/>
              <a:p>
                <a:pPr>
                  <a:defRPr sz="3200" b="1">
                    <a:solidFill>
                      <a:sysClr val="windowText" lastClr="000000"/>
                    </a:solidFill>
                    <a:latin typeface="Arial Narrow" pitchFamily="34" charset="0"/>
                    <a:cs typeface="Arial" pitchFamily="34" charset="0"/>
                  </a:defRPr>
                </a:pPr>
                <a:endParaRPr lang="es-C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'Vel T.'!$G$61:$G$69</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'Vel T.'!$I$61:$I$69</c:f>
              <c:numCache>
                <c:formatCode>General</c:formatCode>
                <c:ptCount val="9"/>
                <c:pt idx="0">
                  <c:v>11</c:v>
                </c:pt>
                <c:pt idx="1">
                  <c:v>11</c:v>
                </c:pt>
                <c:pt idx="2">
                  <c:v>29</c:v>
                </c:pt>
                <c:pt idx="3">
                  <c:v>36</c:v>
                </c:pt>
                <c:pt idx="4">
                  <c:v>27</c:v>
                </c:pt>
                <c:pt idx="5">
                  <c:v>20</c:v>
                </c:pt>
                <c:pt idx="6">
                  <c:v>17</c:v>
                </c:pt>
                <c:pt idx="7">
                  <c:v>18</c:v>
                </c:pt>
                <c:pt idx="8">
                  <c:v>24</c:v>
                </c:pt>
              </c:numCache>
            </c:numRef>
          </c:val>
          <c:extLst>
            <c:ext xmlns:c16="http://schemas.microsoft.com/office/drawing/2014/chart" uri="{C3380CC4-5D6E-409C-BE32-E72D297353CC}">
              <c16:uniqueId val="{00000001-45E4-44AD-9311-215381BB1418}"/>
            </c:ext>
          </c:extLst>
        </c:ser>
        <c:ser>
          <c:idx val="3"/>
          <c:order val="2"/>
          <c:tx>
            <c:strRef>
              <c:f>'Vel T.'!$J$60</c:f>
              <c:strCache>
                <c:ptCount val="1"/>
                <c:pt idx="0">
                  <c:v>Fast</c:v>
                </c:pt>
              </c:strCache>
            </c:strRef>
          </c:tx>
          <c:spPr>
            <a:solidFill>
              <a:srgbClr val="00B0F0"/>
            </a:solidFill>
          </c:spPr>
          <c:invertIfNegative val="0"/>
          <c:dLbls>
            <c:spPr>
              <a:noFill/>
              <a:ln>
                <a:noFill/>
              </a:ln>
              <a:effectLst/>
            </c:spPr>
            <c:txPr>
              <a:bodyPr/>
              <a:lstStyle/>
              <a:p>
                <a:pPr>
                  <a:defRPr sz="3200" b="1">
                    <a:solidFill>
                      <a:sysClr val="windowText" lastClr="000000"/>
                    </a:solidFill>
                    <a:latin typeface="Arial Narrow" pitchFamily="34" charset="0"/>
                    <a:cs typeface="Arial" pitchFamily="34" charset="0"/>
                  </a:defRPr>
                </a:pPr>
                <a:endParaRPr lang="es-C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'Vel T.'!$G$61:$G$69</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'Vel T.'!$J$61:$J$69</c:f>
              <c:numCache>
                <c:formatCode>General</c:formatCode>
                <c:ptCount val="9"/>
                <c:pt idx="0">
                  <c:v>2</c:v>
                </c:pt>
                <c:pt idx="8">
                  <c:v>1</c:v>
                </c:pt>
              </c:numCache>
            </c:numRef>
          </c:val>
          <c:extLst>
            <c:ext xmlns:c16="http://schemas.microsoft.com/office/drawing/2014/chart" uri="{C3380CC4-5D6E-409C-BE32-E72D297353CC}">
              <c16:uniqueId val="{00000002-45E4-44AD-9311-215381BB1418}"/>
            </c:ext>
          </c:extLst>
        </c:ser>
        <c:ser>
          <c:idx val="4"/>
          <c:order val="3"/>
          <c:tx>
            <c:strRef>
              <c:f>'Vel T.'!$K$60</c:f>
              <c:strCache>
                <c:ptCount val="1"/>
                <c:pt idx="0">
                  <c:v>Unknown</c:v>
                </c:pt>
              </c:strCache>
            </c:strRef>
          </c:tx>
          <c:spPr>
            <a:solidFill>
              <a:srgbClr val="CB9BEF"/>
            </a:solidFill>
          </c:spPr>
          <c:invertIfNegative val="0"/>
          <c:dLbls>
            <c:spPr>
              <a:noFill/>
              <a:ln>
                <a:noFill/>
              </a:ln>
              <a:effectLst/>
            </c:spPr>
            <c:txPr>
              <a:bodyPr/>
              <a:lstStyle/>
              <a:p>
                <a:pPr>
                  <a:defRPr sz="3200" b="1">
                    <a:solidFill>
                      <a:sysClr val="windowText" lastClr="000000"/>
                    </a:solidFill>
                    <a:latin typeface="Arial Narrow" pitchFamily="34" charset="0"/>
                    <a:cs typeface="Arial" pitchFamily="34" charset="0"/>
                  </a:defRPr>
                </a:pPr>
                <a:endParaRPr lang="es-C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'Vel T.'!$G$61:$G$69</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'Vel T.'!$K$61:$K$69</c:f>
              <c:numCache>
                <c:formatCode>General</c:formatCode>
                <c:ptCount val="9"/>
                <c:pt idx="0">
                  <c:v>1</c:v>
                </c:pt>
                <c:pt idx="6">
                  <c:v>4</c:v>
                </c:pt>
              </c:numCache>
            </c:numRef>
          </c:val>
          <c:extLst>
            <c:ext xmlns:c16="http://schemas.microsoft.com/office/drawing/2014/chart" uri="{C3380CC4-5D6E-409C-BE32-E72D297353CC}">
              <c16:uniqueId val="{00000003-45E4-44AD-9311-215381BB1418}"/>
            </c:ext>
          </c:extLst>
        </c:ser>
        <c:dLbls>
          <c:showLegendKey val="0"/>
          <c:showVal val="1"/>
          <c:showCatName val="0"/>
          <c:showSerName val="0"/>
          <c:showPercent val="0"/>
          <c:showBubbleSize val="0"/>
        </c:dLbls>
        <c:gapWidth val="44"/>
        <c:overlap val="100"/>
        <c:axId val="216529152"/>
        <c:axId val="217231360"/>
      </c:barChart>
      <c:catAx>
        <c:axId val="216529152"/>
        <c:scaling>
          <c:orientation val="minMax"/>
        </c:scaling>
        <c:delete val="0"/>
        <c:axPos val="l"/>
        <c:numFmt formatCode="General" sourceLinked="1"/>
        <c:majorTickMark val="none"/>
        <c:minorTickMark val="none"/>
        <c:tickLblPos val="nextTo"/>
        <c:txPr>
          <a:bodyPr/>
          <a:lstStyle/>
          <a:p>
            <a:pPr>
              <a:defRPr sz="3200" b="1">
                <a:latin typeface="Arial Narrow" pitchFamily="34" charset="0"/>
                <a:cs typeface="Arial" pitchFamily="34" charset="0"/>
              </a:defRPr>
            </a:pPr>
            <a:endParaRPr lang="es-CU"/>
          </a:p>
        </c:txPr>
        <c:crossAx val="217231360"/>
        <c:crosses val="autoZero"/>
        <c:auto val="1"/>
        <c:lblAlgn val="ctr"/>
        <c:lblOffset val="100"/>
        <c:noMultiLvlLbl val="0"/>
      </c:catAx>
      <c:valAx>
        <c:axId val="217231360"/>
        <c:scaling>
          <c:orientation val="minMax"/>
        </c:scaling>
        <c:delete val="1"/>
        <c:axPos val="b"/>
        <c:numFmt formatCode="0%" sourceLinked="1"/>
        <c:majorTickMark val="none"/>
        <c:minorTickMark val="none"/>
        <c:tickLblPos val="nextTo"/>
        <c:crossAx val="216529152"/>
        <c:crosses val="autoZero"/>
        <c:crossBetween val="between"/>
      </c:valAx>
    </c:plotArea>
    <c:legend>
      <c:legendPos val="b"/>
      <c:overlay val="0"/>
      <c:txPr>
        <a:bodyPr/>
        <a:lstStyle/>
        <a:p>
          <a:pPr>
            <a:defRPr sz="2800" b="1">
              <a:latin typeface="Arial Narrow" pitchFamily="34" charset="0"/>
              <a:cs typeface="Arial" pitchFamily="34" charset="0"/>
            </a:defRPr>
          </a:pPr>
          <a:endParaRPr lang="es-CU"/>
        </a:p>
      </c:txPr>
    </c:legend>
    <c:plotVisOnly val="1"/>
    <c:dispBlanksAs val="gap"/>
    <c:showDLblsOverMax val="0"/>
  </c:chart>
  <c:spPr>
    <a:ln w="38100">
      <a:solidFill>
        <a:sysClr val="windowText" lastClr="000000"/>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8.8477252843394569E-2"/>
          <c:y val="3.1041848935549721E-2"/>
          <c:w val="0.86707830271216102"/>
          <c:h val="0.76926108194808984"/>
        </c:manualLayout>
      </c:layout>
      <c:bar3DChart>
        <c:barDir val="col"/>
        <c:grouping val="stacked"/>
        <c:varyColors val="0"/>
        <c:ser>
          <c:idx val="0"/>
          <c:order val="0"/>
          <c:spPr>
            <a:solidFill>
              <a:schemeClr val="accent2"/>
            </a:solidFill>
          </c:spPr>
          <c:invertIfNegative val="0"/>
          <c:dPt>
            <c:idx val="0"/>
            <c:invertIfNegative val="0"/>
            <c:bubble3D val="0"/>
            <c:spPr>
              <a:solidFill>
                <a:schemeClr val="accent1"/>
              </a:solidFill>
            </c:spPr>
            <c:extLst>
              <c:ext xmlns:c16="http://schemas.microsoft.com/office/drawing/2014/chart" uri="{C3380CC4-5D6E-409C-BE32-E72D297353CC}">
                <c16:uniqueId val="{00000001-1C1E-4EA5-AA92-4F097B863198}"/>
              </c:ext>
            </c:extLst>
          </c:dPt>
          <c:dPt>
            <c:idx val="1"/>
            <c:invertIfNegative val="0"/>
            <c:bubble3D val="0"/>
            <c:spPr>
              <a:solidFill>
                <a:schemeClr val="accent3"/>
              </a:solidFill>
            </c:spPr>
            <c:extLst>
              <c:ext xmlns:c16="http://schemas.microsoft.com/office/drawing/2014/chart" uri="{C3380CC4-5D6E-409C-BE32-E72D297353CC}">
                <c16:uniqueId val="{00000003-1C1E-4EA5-AA92-4F097B863198}"/>
              </c:ext>
            </c:extLst>
          </c:dPt>
          <c:dPt>
            <c:idx val="2"/>
            <c:invertIfNegative val="0"/>
            <c:bubble3D val="0"/>
            <c:spPr>
              <a:solidFill>
                <a:schemeClr val="accent5">
                  <a:lumMod val="60000"/>
                  <a:lumOff val="40000"/>
                </a:schemeClr>
              </a:solidFill>
            </c:spPr>
            <c:extLst>
              <c:ext xmlns:c16="http://schemas.microsoft.com/office/drawing/2014/chart" uri="{C3380CC4-5D6E-409C-BE32-E72D297353CC}">
                <c16:uniqueId val="{00000005-1C1E-4EA5-AA92-4F097B863198}"/>
              </c:ext>
            </c:extLst>
          </c:dPt>
          <c:dLbls>
            <c:dLbl>
              <c:idx val="0"/>
              <c:layout>
                <c:manualLayout>
                  <c:x val="1.6666666666666666E-2"/>
                  <c:y val="-4.62962962962962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C1E-4EA5-AA92-4F097B863198}"/>
                </c:ext>
              </c:extLst>
            </c:dLbl>
            <c:dLbl>
              <c:idx val="1"/>
              <c:layout>
                <c:manualLayout>
                  <c:x val="1.6666666666666666E-2"/>
                  <c:y val="-1.3888888888888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C1E-4EA5-AA92-4F097B863198}"/>
                </c:ext>
              </c:extLst>
            </c:dLbl>
            <c:dLbl>
              <c:idx val="2"/>
              <c:layout>
                <c:manualLayout>
                  <c:x val="1.6666666666666666E-2"/>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C1E-4EA5-AA92-4F097B863198}"/>
                </c:ext>
              </c:extLst>
            </c:dLbl>
            <c:spPr>
              <a:noFill/>
              <a:ln>
                <a:noFill/>
              </a:ln>
              <a:effectLst/>
            </c:spPr>
            <c:txPr>
              <a:bodyPr/>
              <a:lstStyle/>
              <a:p>
                <a:pPr>
                  <a:defRPr sz="2800" b="1">
                    <a:solidFill>
                      <a:schemeClr val="tx1"/>
                    </a:solidFill>
                    <a:latin typeface="Arial Narrow" panose="020B0606020202030204" pitchFamily="34" charset="0"/>
                    <a:cs typeface="Arial" pitchFamily="34" charset="0"/>
                  </a:defRPr>
                </a:pPr>
                <a:endParaRPr lang="es-C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Afectacion!$AP$19:$AP$21</c:f>
              <c:strCache>
                <c:ptCount val="3"/>
                <c:pt idx="0">
                  <c:v>Total</c:v>
                </c:pt>
                <c:pt idx="1">
                  <c:v>Eastern</c:v>
                </c:pt>
                <c:pt idx="2">
                  <c:v>Western</c:v>
                </c:pt>
              </c:strCache>
            </c:strRef>
          </c:cat>
          <c:val>
            <c:numRef>
              <c:f>Afectacion!$AO$19:$AO$21</c:f>
              <c:numCache>
                <c:formatCode>General</c:formatCode>
                <c:ptCount val="3"/>
                <c:pt idx="0">
                  <c:v>323</c:v>
                </c:pt>
                <c:pt idx="1">
                  <c:v>305</c:v>
                </c:pt>
                <c:pt idx="2">
                  <c:v>219</c:v>
                </c:pt>
              </c:numCache>
            </c:numRef>
          </c:val>
          <c:extLst>
            <c:ext xmlns:c16="http://schemas.microsoft.com/office/drawing/2014/chart" uri="{C3380CC4-5D6E-409C-BE32-E72D297353CC}">
              <c16:uniqueId val="{00000006-1C1E-4EA5-AA92-4F097B863198}"/>
            </c:ext>
          </c:extLst>
        </c:ser>
        <c:dLbls>
          <c:showLegendKey val="0"/>
          <c:showVal val="1"/>
          <c:showCatName val="0"/>
          <c:showSerName val="0"/>
          <c:showPercent val="0"/>
          <c:showBubbleSize val="0"/>
        </c:dLbls>
        <c:gapWidth val="75"/>
        <c:shape val="cylinder"/>
        <c:axId val="165610624"/>
        <c:axId val="165614720"/>
        <c:axId val="0"/>
      </c:bar3DChart>
      <c:catAx>
        <c:axId val="165610624"/>
        <c:scaling>
          <c:orientation val="minMax"/>
        </c:scaling>
        <c:delete val="1"/>
        <c:axPos val="b"/>
        <c:numFmt formatCode="General" sourceLinked="0"/>
        <c:majorTickMark val="none"/>
        <c:minorTickMark val="none"/>
        <c:tickLblPos val="nextTo"/>
        <c:crossAx val="165614720"/>
        <c:crosses val="autoZero"/>
        <c:auto val="1"/>
        <c:lblAlgn val="ctr"/>
        <c:lblOffset val="100"/>
        <c:noMultiLvlLbl val="0"/>
      </c:catAx>
      <c:valAx>
        <c:axId val="165614720"/>
        <c:scaling>
          <c:orientation val="minMax"/>
        </c:scaling>
        <c:delete val="1"/>
        <c:axPos val="l"/>
        <c:numFmt formatCode="General" sourceLinked="1"/>
        <c:majorTickMark val="none"/>
        <c:minorTickMark val="none"/>
        <c:tickLblPos val="nextTo"/>
        <c:crossAx val="165610624"/>
        <c:crosses val="autoZero"/>
        <c:crossBetween val="between"/>
      </c:valAx>
    </c:plotArea>
    <c:legend>
      <c:legendPos val="b"/>
      <c:overlay val="0"/>
      <c:txPr>
        <a:bodyPr/>
        <a:lstStyle/>
        <a:p>
          <a:pPr rtl="0">
            <a:defRPr sz="2800" b="1">
              <a:latin typeface="Arial Narrow" panose="020B0606020202030204" pitchFamily="34" charset="0"/>
              <a:cs typeface="Arial" pitchFamily="34" charset="0"/>
            </a:defRPr>
          </a:pPr>
          <a:endParaRPr lang="es-CU"/>
        </a:p>
      </c:txPr>
    </c:legend>
    <c:plotVisOnly val="1"/>
    <c:dispBlanksAs val="gap"/>
    <c:showDLblsOverMax val="0"/>
  </c:chart>
  <c:spPr>
    <a:ln w="38100">
      <a:solidFill>
        <a:sysClr val="windowText" lastClr="000000"/>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s-ES" sz="2400" dirty="0">
                <a:solidFill>
                  <a:schemeClr val="tx1"/>
                </a:solidFill>
                <a:latin typeface="Arial Narrow" panose="020B0606020202030204" pitchFamily="34" charset="0"/>
              </a:rPr>
              <a:t>E</a:t>
            </a:r>
            <a:r>
              <a:rPr lang="es-ES" sz="2400" cap="none" dirty="0">
                <a:solidFill>
                  <a:schemeClr val="tx1"/>
                </a:solidFill>
                <a:latin typeface="Arial Narrow" panose="020B0606020202030204" pitchFamily="34" charset="0"/>
              </a:rPr>
              <a:t>astern</a:t>
            </a:r>
            <a:endParaRPr lang="es-ES" sz="2400" dirty="0">
              <a:solidFill>
                <a:schemeClr val="tx1"/>
              </a:solidFill>
              <a:latin typeface="Arial Narrow" panose="020B0606020202030204" pitchFamily="34" charset="0"/>
            </a:endParaRP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s-CU"/>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Hoja1!$B$2</c:f>
              <c:strCache>
                <c:ptCount val="1"/>
                <c:pt idx="0">
                  <c:v>Active</c:v>
                </c:pt>
              </c:strCache>
            </c:strRef>
          </c:tx>
          <c:spPr>
            <a:solidFill>
              <a:srgbClr val="92D050"/>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Arial Narrow" panose="020B0606020202030204" pitchFamily="34" charset="0"/>
                    <a:ea typeface="+mn-ea"/>
                    <a:cs typeface="+mn-cs"/>
                  </a:defRPr>
                </a:pPr>
                <a:endParaRPr lang="es-C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Hoja1!$A$3:$A$11</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Hoja1!$B$3:$B$11</c:f>
              <c:numCache>
                <c:formatCode>General</c:formatCode>
                <c:ptCount val="9"/>
                <c:pt idx="0">
                  <c:v>14</c:v>
                </c:pt>
                <c:pt idx="1">
                  <c:v>12</c:v>
                </c:pt>
                <c:pt idx="2">
                  <c:v>20</c:v>
                </c:pt>
                <c:pt idx="3">
                  <c:v>9</c:v>
                </c:pt>
                <c:pt idx="4">
                  <c:v>10</c:v>
                </c:pt>
                <c:pt idx="5">
                  <c:v>26</c:v>
                </c:pt>
                <c:pt idx="6">
                  <c:v>23</c:v>
                </c:pt>
                <c:pt idx="7">
                  <c:v>30</c:v>
                </c:pt>
                <c:pt idx="8">
                  <c:v>31</c:v>
                </c:pt>
              </c:numCache>
            </c:numRef>
          </c:val>
          <c:extLst>
            <c:ext xmlns:c16="http://schemas.microsoft.com/office/drawing/2014/chart" uri="{C3380CC4-5D6E-409C-BE32-E72D297353CC}">
              <c16:uniqueId val="{00000000-AE42-4576-BFB2-4E1CE9424C4B}"/>
            </c:ext>
          </c:extLst>
        </c:ser>
        <c:ser>
          <c:idx val="1"/>
          <c:order val="1"/>
          <c:tx>
            <c:strRef>
              <c:f>Hoja1!$C$2</c:f>
              <c:strCache>
                <c:ptCount val="1"/>
                <c:pt idx="0">
                  <c:v>Inactive</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Arial Narrow" panose="020B0606020202030204" pitchFamily="34" charset="0"/>
                    <a:ea typeface="+mn-ea"/>
                    <a:cs typeface="+mn-cs"/>
                  </a:defRPr>
                </a:pPr>
                <a:endParaRPr lang="es-C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Hoja1!$A$3:$A$11</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Hoja1!$C$3:$C$11</c:f>
              <c:numCache>
                <c:formatCode>General</c:formatCode>
                <c:ptCount val="9"/>
                <c:pt idx="0">
                  <c:v>6</c:v>
                </c:pt>
                <c:pt idx="1">
                  <c:v>7</c:v>
                </c:pt>
                <c:pt idx="2">
                  <c:v>16</c:v>
                </c:pt>
                <c:pt idx="3">
                  <c:v>32</c:v>
                </c:pt>
                <c:pt idx="4">
                  <c:v>19</c:v>
                </c:pt>
                <c:pt idx="5">
                  <c:v>6</c:v>
                </c:pt>
                <c:pt idx="6">
                  <c:v>14</c:v>
                </c:pt>
                <c:pt idx="7">
                  <c:v>18</c:v>
                </c:pt>
                <c:pt idx="8">
                  <c:v>12</c:v>
                </c:pt>
              </c:numCache>
            </c:numRef>
          </c:val>
          <c:extLst>
            <c:ext xmlns:c16="http://schemas.microsoft.com/office/drawing/2014/chart" uri="{C3380CC4-5D6E-409C-BE32-E72D297353CC}">
              <c16:uniqueId val="{00000001-AE42-4576-BFB2-4E1CE9424C4B}"/>
            </c:ext>
          </c:extLst>
        </c:ser>
        <c:dLbls>
          <c:showLegendKey val="0"/>
          <c:showVal val="1"/>
          <c:showCatName val="0"/>
          <c:showSerName val="0"/>
          <c:showPercent val="0"/>
          <c:showBubbleSize val="0"/>
        </c:dLbls>
        <c:gapWidth val="79"/>
        <c:shape val="box"/>
        <c:axId val="317328720"/>
        <c:axId val="332551296"/>
        <c:axId val="0"/>
      </c:bar3DChart>
      <c:catAx>
        <c:axId val="3173287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cap="all" spc="120" normalizeH="0" baseline="0">
                <a:solidFill>
                  <a:schemeClr val="tx1"/>
                </a:solidFill>
                <a:latin typeface="Arial Narrow" panose="020B0606020202030204" pitchFamily="34" charset="0"/>
                <a:ea typeface="+mn-ea"/>
                <a:cs typeface="+mn-cs"/>
              </a:defRPr>
            </a:pPr>
            <a:endParaRPr lang="es-CU"/>
          </a:p>
        </c:txPr>
        <c:crossAx val="332551296"/>
        <c:crosses val="autoZero"/>
        <c:auto val="1"/>
        <c:lblAlgn val="ctr"/>
        <c:lblOffset val="100"/>
        <c:noMultiLvlLbl val="0"/>
      </c:catAx>
      <c:valAx>
        <c:axId val="332551296"/>
        <c:scaling>
          <c:orientation val="minMax"/>
        </c:scaling>
        <c:delete val="1"/>
        <c:axPos val="l"/>
        <c:numFmt formatCode="General" sourceLinked="1"/>
        <c:majorTickMark val="none"/>
        <c:minorTickMark val="none"/>
        <c:tickLblPos val="nextTo"/>
        <c:crossAx val="3173287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Arial Narrow" panose="020B0606020202030204" pitchFamily="34" charset="0"/>
              <a:ea typeface="+mn-ea"/>
              <a:cs typeface="+mn-cs"/>
            </a:defRPr>
          </a:pPr>
          <a:endParaRPr lang="es-C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8100">
      <a:solidFill>
        <a:schemeClr val="tx1"/>
      </a:solidFill>
    </a:ln>
    <a:effectLst/>
  </c:spPr>
  <c:txPr>
    <a:bodyPr/>
    <a:lstStyle/>
    <a:p>
      <a:pPr>
        <a:defRPr/>
      </a:pPr>
      <a:endParaRPr lang="es-C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s-ES" sz="2400" b="1" i="0" u="none" strike="noStrike" kern="1200" cap="all" spc="120" normalizeH="0" baseline="0">
                <a:solidFill>
                  <a:schemeClr val="tx1"/>
                </a:solidFill>
                <a:latin typeface="Arial Narrow" panose="020B0606020202030204" pitchFamily="34" charset="0"/>
                <a:ea typeface="+mn-ea"/>
                <a:cs typeface="+mn-cs"/>
              </a:defRPr>
            </a:pPr>
            <a:r>
              <a:rPr lang="es-ES" sz="2400" b="1" i="0" u="none" strike="noStrike" kern="1200" cap="none" spc="120" normalizeH="0" baseline="0" dirty="0">
                <a:solidFill>
                  <a:schemeClr val="tx1"/>
                </a:solidFill>
                <a:latin typeface="Arial Narrow" panose="020B0606020202030204" pitchFamily="34" charset="0"/>
                <a:ea typeface="+mn-ea"/>
                <a:cs typeface="+mn-cs"/>
              </a:rPr>
              <a:t>Western</a:t>
            </a:r>
          </a:p>
        </c:rich>
      </c:tx>
      <c:overlay val="0"/>
      <c:spPr>
        <a:noFill/>
        <a:ln>
          <a:noFill/>
        </a:ln>
        <a:effectLst/>
      </c:spPr>
      <c:txPr>
        <a:bodyPr rot="0" spcFirstLastPara="1" vertOverflow="ellipsis" vert="horz" wrap="square" anchor="ctr" anchorCtr="1"/>
        <a:lstStyle/>
        <a:p>
          <a:pPr algn="ctr" rtl="0">
            <a:defRPr lang="es-ES" sz="2400" b="1" i="0" u="none" strike="noStrike" kern="1200" cap="all" spc="120" normalizeH="0" baseline="0">
              <a:solidFill>
                <a:schemeClr val="tx1"/>
              </a:solidFill>
              <a:latin typeface="Arial Narrow" panose="020B0606020202030204" pitchFamily="34" charset="0"/>
              <a:ea typeface="+mn-ea"/>
              <a:cs typeface="+mn-cs"/>
            </a:defRPr>
          </a:pPr>
          <a:endParaRPr lang="es-CU"/>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1666666666666664E-2"/>
          <c:y val="0.26430555555555557"/>
          <c:w val="0.93888888888888888"/>
          <c:h val="0.55006504184065341"/>
        </c:manualLayout>
      </c:layout>
      <c:bar3DChart>
        <c:barDir val="col"/>
        <c:grouping val="percentStacked"/>
        <c:varyColors val="0"/>
        <c:ser>
          <c:idx val="0"/>
          <c:order val="0"/>
          <c:tx>
            <c:strRef>
              <c:f>Hoja1!$D$2</c:f>
              <c:strCache>
                <c:ptCount val="1"/>
                <c:pt idx="0">
                  <c:v>Active</c:v>
                </c:pt>
              </c:strCache>
            </c:strRef>
          </c:tx>
          <c:spPr>
            <a:solidFill>
              <a:srgbClr val="92D050"/>
            </a:solidFill>
            <a:ln>
              <a:noFill/>
            </a:ln>
            <a:effectLst/>
            <a:sp3d/>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831F-430C-B302-0A70FEA48DFC}"/>
                </c:ext>
              </c:extLst>
            </c:dLbl>
            <c:dLbl>
              <c:idx val="1"/>
              <c:delete val="1"/>
              <c:extLst>
                <c:ext xmlns:c15="http://schemas.microsoft.com/office/drawing/2012/chart" uri="{CE6537A1-D6FC-4f65-9D91-7224C49458BB}"/>
                <c:ext xmlns:c16="http://schemas.microsoft.com/office/drawing/2014/chart" uri="{C3380CC4-5D6E-409C-BE32-E72D297353CC}">
                  <c16:uniqueId val="{00000003-831F-430C-B302-0A70FEA48DFC}"/>
                </c:ext>
              </c:extLst>
            </c:dLbl>
            <c:dLbl>
              <c:idx val="2"/>
              <c:delete val="1"/>
              <c:extLst>
                <c:ext xmlns:c15="http://schemas.microsoft.com/office/drawing/2012/chart" uri="{CE6537A1-D6FC-4f65-9D91-7224C49458BB}"/>
                <c:ext xmlns:c16="http://schemas.microsoft.com/office/drawing/2014/chart" uri="{C3380CC4-5D6E-409C-BE32-E72D297353CC}">
                  <c16:uniqueId val="{00000002-831F-430C-B302-0A70FEA48DFC}"/>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Arial Narrow" panose="020B0606020202030204" pitchFamily="34" charset="0"/>
                    <a:ea typeface="+mn-ea"/>
                    <a:cs typeface="+mn-cs"/>
                  </a:defRPr>
                </a:pPr>
                <a:endParaRPr lang="es-C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Hoja1!$A$3:$A$11</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Hoja1!$D$3:$D$11</c:f>
              <c:numCache>
                <c:formatCode>General</c:formatCode>
                <c:ptCount val="9"/>
                <c:pt idx="0">
                  <c:v>0</c:v>
                </c:pt>
                <c:pt idx="1">
                  <c:v>0</c:v>
                </c:pt>
                <c:pt idx="2">
                  <c:v>0</c:v>
                </c:pt>
                <c:pt idx="3">
                  <c:v>7</c:v>
                </c:pt>
                <c:pt idx="4">
                  <c:v>10</c:v>
                </c:pt>
                <c:pt idx="5">
                  <c:v>24</c:v>
                </c:pt>
                <c:pt idx="6">
                  <c:v>25</c:v>
                </c:pt>
                <c:pt idx="7">
                  <c:v>26</c:v>
                </c:pt>
                <c:pt idx="8">
                  <c:v>32</c:v>
                </c:pt>
              </c:numCache>
            </c:numRef>
          </c:val>
          <c:extLst>
            <c:ext xmlns:c16="http://schemas.microsoft.com/office/drawing/2014/chart" uri="{C3380CC4-5D6E-409C-BE32-E72D297353CC}">
              <c16:uniqueId val="{00000000-831F-430C-B302-0A70FEA48DFC}"/>
            </c:ext>
          </c:extLst>
        </c:ser>
        <c:ser>
          <c:idx val="1"/>
          <c:order val="1"/>
          <c:tx>
            <c:strRef>
              <c:f>Hoja1!$E$2</c:f>
              <c:strCache>
                <c:ptCount val="1"/>
                <c:pt idx="0">
                  <c:v>Inactive</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Arial Narrow" panose="020B0606020202030204" pitchFamily="34" charset="0"/>
                    <a:ea typeface="+mn-ea"/>
                    <a:cs typeface="+mn-cs"/>
                  </a:defRPr>
                </a:pPr>
                <a:endParaRPr lang="es-C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Hoja1!$A$3:$A$11</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Hoja1!$E$3:$E$11</c:f>
              <c:numCache>
                <c:formatCode>General</c:formatCode>
                <c:ptCount val="9"/>
                <c:pt idx="0">
                  <c:v>2</c:v>
                </c:pt>
                <c:pt idx="1">
                  <c:v>7</c:v>
                </c:pt>
                <c:pt idx="2">
                  <c:v>9</c:v>
                </c:pt>
                <c:pt idx="3">
                  <c:v>1</c:v>
                </c:pt>
                <c:pt idx="4">
                  <c:v>4</c:v>
                </c:pt>
                <c:pt idx="5">
                  <c:v>5</c:v>
                </c:pt>
                <c:pt idx="6">
                  <c:v>10</c:v>
                </c:pt>
                <c:pt idx="7">
                  <c:v>8</c:v>
                </c:pt>
                <c:pt idx="8">
                  <c:v>6</c:v>
                </c:pt>
              </c:numCache>
            </c:numRef>
          </c:val>
          <c:extLst>
            <c:ext xmlns:c16="http://schemas.microsoft.com/office/drawing/2014/chart" uri="{C3380CC4-5D6E-409C-BE32-E72D297353CC}">
              <c16:uniqueId val="{00000001-831F-430C-B302-0A70FEA48DFC}"/>
            </c:ext>
          </c:extLst>
        </c:ser>
        <c:dLbls>
          <c:showLegendKey val="0"/>
          <c:showVal val="1"/>
          <c:showCatName val="0"/>
          <c:showSerName val="0"/>
          <c:showPercent val="0"/>
          <c:showBubbleSize val="0"/>
        </c:dLbls>
        <c:gapWidth val="79"/>
        <c:shape val="box"/>
        <c:axId val="364684432"/>
        <c:axId val="388282768"/>
        <c:axId val="0"/>
      </c:bar3DChart>
      <c:catAx>
        <c:axId val="364684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cap="all" spc="120" normalizeH="0" baseline="0">
                <a:solidFill>
                  <a:schemeClr val="tx1"/>
                </a:solidFill>
                <a:latin typeface="Arial Narrow" panose="020B0606020202030204" pitchFamily="34" charset="0"/>
                <a:ea typeface="+mn-ea"/>
                <a:cs typeface="+mn-cs"/>
              </a:defRPr>
            </a:pPr>
            <a:endParaRPr lang="es-CU"/>
          </a:p>
        </c:txPr>
        <c:crossAx val="388282768"/>
        <c:crosses val="autoZero"/>
        <c:auto val="1"/>
        <c:lblAlgn val="ctr"/>
        <c:lblOffset val="100"/>
        <c:noMultiLvlLbl val="0"/>
      </c:catAx>
      <c:valAx>
        <c:axId val="388282768"/>
        <c:scaling>
          <c:orientation val="minMax"/>
        </c:scaling>
        <c:delete val="1"/>
        <c:axPos val="l"/>
        <c:numFmt formatCode="0%" sourceLinked="1"/>
        <c:majorTickMark val="none"/>
        <c:minorTickMark val="none"/>
        <c:tickLblPos val="nextTo"/>
        <c:crossAx val="3646844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Arial Narrow" panose="020B0606020202030204" pitchFamily="34" charset="0"/>
              <a:ea typeface="+mn-ea"/>
              <a:cs typeface="+mn-cs"/>
            </a:defRPr>
          </a:pPr>
          <a:endParaRPr lang="es-C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8100">
      <a:solidFill>
        <a:schemeClr val="tx1"/>
      </a:solidFill>
    </a:ln>
    <a:effectLst/>
  </c:spPr>
  <c:txPr>
    <a:bodyPr/>
    <a:lstStyle/>
    <a:p>
      <a:pPr>
        <a:defRPr/>
      </a:pPr>
      <a:endParaRPr lang="es-C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s-ES" sz="2400" cap="none" dirty="0">
                <a:solidFill>
                  <a:schemeClr val="tx1"/>
                </a:solidFill>
                <a:latin typeface="Arial Narrow" panose="020B0606020202030204" pitchFamily="34" charset="0"/>
              </a:rPr>
              <a:t>Eastern</a:t>
            </a:r>
          </a:p>
        </c:rich>
      </c:tx>
      <c:layout>
        <c:manualLayout>
          <c:xMode val="edge"/>
          <c:yMode val="edge"/>
          <c:x val="0.42012580484475659"/>
          <c:y val="0"/>
        </c:manualLayout>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s-CU"/>
        </a:p>
      </c:txPr>
    </c:title>
    <c:autoTitleDeleted val="0"/>
    <c:plotArea>
      <c:layout>
        <c:manualLayout>
          <c:layoutTarget val="inner"/>
          <c:xMode val="edge"/>
          <c:yMode val="edge"/>
          <c:x val="0.15140316717657099"/>
          <c:y val="0.13852734340467662"/>
          <c:w val="0.65817002568470062"/>
          <c:h val="0.67896422222981423"/>
        </c:manualLayout>
      </c:layout>
      <c:pieChart>
        <c:varyColors val="1"/>
        <c:ser>
          <c:idx val="0"/>
          <c:order val="0"/>
          <c:dPt>
            <c:idx val="0"/>
            <c:bubble3D val="0"/>
            <c:spPr>
              <a:solidFill>
                <a:schemeClr val="tx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A016-4374-B6AB-3E376B8D0979}"/>
              </c:ext>
            </c:extLst>
          </c:dPt>
          <c:dPt>
            <c:idx val="1"/>
            <c:bubble3D val="0"/>
            <c:spPr>
              <a:solidFill>
                <a:srgbClr val="FF0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A016-4374-B6AB-3E376B8D0979}"/>
              </c:ext>
            </c:extLst>
          </c:dPt>
          <c:dPt>
            <c:idx val="2"/>
            <c:bubble3D val="0"/>
            <c:spPr>
              <a:solidFill>
                <a:srgbClr val="92D05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A016-4374-B6AB-3E376B8D0979}"/>
              </c:ext>
            </c:extLst>
          </c:dPt>
          <c:dPt>
            <c:idx val="3"/>
            <c:bubble3D val="0"/>
            <c:spPr>
              <a:solidFill>
                <a:schemeClr val="accent2">
                  <a:lumMod val="60000"/>
                  <a:lumOff val="4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A016-4374-B6AB-3E376B8D0979}"/>
              </c:ext>
            </c:extLst>
          </c:dPt>
          <c:dPt>
            <c:idx val="4"/>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A016-4374-B6AB-3E376B8D0979}"/>
              </c:ext>
            </c:extLst>
          </c:dPt>
          <c:dLbls>
            <c:dLbl>
              <c:idx val="0"/>
              <c:layout>
                <c:manualLayout>
                  <c:x val="3.268559953103136E-2"/>
                  <c:y val="2.6082696404753747E-2"/>
                </c:manualLayout>
              </c:layout>
              <c:tx>
                <c:rich>
                  <a:bodyPr/>
                  <a:lstStyle/>
                  <a:p>
                    <a:r>
                      <a:rPr lang="en-US"/>
                      <a:t>16%</a:t>
                    </a: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A016-4374-B6AB-3E376B8D0979}"/>
                </c:ext>
              </c:extLst>
            </c:dLbl>
            <c:dLbl>
              <c:idx val="1"/>
              <c:layout>
                <c:manualLayout>
                  <c:x val="5.7588287530714608E-3"/>
                  <c:y val="-1.8772560761066991E-2"/>
                </c:manualLayout>
              </c:layout>
              <c:tx>
                <c:rich>
                  <a:bodyPr/>
                  <a:lstStyle/>
                  <a:p>
                    <a:r>
                      <a:rPr lang="en-US"/>
                      <a:t>1,1%</a:t>
                    </a: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A016-4374-B6AB-3E376B8D0979}"/>
                </c:ext>
              </c:extLst>
            </c:dLbl>
            <c:dLbl>
              <c:idx val="2"/>
              <c:layout>
                <c:manualLayout>
                  <c:x val="-0.13048650708215592"/>
                  <c:y val="-9.013615085812339E-2"/>
                </c:manualLayout>
              </c:layout>
              <c:tx>
                <c:rich>
                  <a:bodyPr/>
                  <a:lstStyle/>
                  <a:p>
                    <a:r>
                      <a:rPr lang="en-US"/>
                      <a:t>64%</a:t>
                    </a: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A016-4374-B6AB-3E376B8D0979}"/>
                </c:ext>
              </c:extLst>
            </c:dLbl>
            <c:dLbl>
              <c:idx val="3"/>
              <c:layout>
                <c:manualLayout>
                  <c:x val="-0.1000339367172406"/>
                  <c:y val="1.0009062166178211E-2"/>
                </c:manualLayout>
              </c:layout>
              <c:tx>
                <c:rich>
                  <a:bodyPr/>
                  <a:lstStyle/>
                  <a:p>
                    <a:r>
                      <a:rPr lang="en-US"/>
                      <a:t>3,4%</a:t>
                    </a: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A016-4374-B6AB-3E376B8D0979}"/>
                </c:ext>
              </c:extLst>
            </c:dLbl>
            <c:dLbl>
              <c:idx val="4"/>
              <c:layout>
                <c:manualLayout>
                  <c:x val="0.14320236286954405"/>
                  <c:y val="1.2615535574725526E-2"/>
                </c:manualLayout>
              </c:layout>
              <c:tx>
                <c:rich>
                  <a:bodyPr/>
                  <a:lstStyle/>
                  <a:p>
                    <a:r>
                      <a:rPr lang="en-US"/>
                      <a:t>0,6%</a:t>
                    </a: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9-A016-4374-B6AB-3E376B8D0979}"/>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Arial Narrow" panose="020B0606020202030204" pitchFamily="34" charset="0"/>
                    <a:ea typeface="+mn-ea"/>
                    <a:cs typeface="+mn-cs"/>
                  </a:defRPr>
                </a:pPr>
                <a:endParaRPr lang="es-CU"/>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Hoja4!$A$1:$A$5</c:f>
              <c:strCache>
                <c:ptCount val="5"/>
                <c:pt idx="0">
                  <c:v>Hail</c:v>
                </c:pt>
                <c:pt idx="1">
                  <c:v>Tornado</c:v>
                </c:pt>
                <c:pt idx="2">
                  <c:v>Intense rains</c:v>
                </c:pt>
                <c:pt idx="3">
                  <c:v>Aeroavalanche</c:v>
                </c:pt>
                <c:pt idx="4">
                  <c:v>Waterspout</c:v>
                </c:pt>
              </c:strCache>
            </c:strRef>
          </c:cat>
          <c:val>
            <c:numRef>
              <c:f>Hoja4!$B$1:$B$5</c:f>
              <c:numCache>
                <c:formatCode>General</c:formatCode>
                <c:ptCount val="5"/>
                <c:pt idx="0">
                  <c:v>16</c:v>
                </c:pt>
                <c:pt idx="1">
                  <c:v>1.1000000000000001</c:v>
                </c:pt>
                <c:pt idx="2">
                  <c:v>64</c:v>
                </c:pt>
                <c:pt idx="3">
                  <c:v>3.4</c:v>
                </c:pt>
                <c:pt idx="4">
                  <c:v>0.6</c:v>
                </c:pt>
              </c:numCache>
            </c:numRef>
          </c:val>
          <c:extLst>
            <c:ext xmlns:c16="http://schemas.microsoft.com/office/drawing/2014/chart" uri="{C3380CC4-5D6E-409C-BE32-E72D297353CC}">
              <c16:uniqueId val="{0000000A-A016-4374-B6AB-3E376B8D097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5.9032475799604023E-2"/>
          <c:y val="0.82075612911315088"/>
          <c:w val="0.88284031204026248"/>
          <c:h val="0.17924387088684901"/>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Arial Narrow" panose="020B0606020202030204" pitchFamily="34" charset="0"/>
              <a:ea typeface="+mn-ea"/>
              <a:cs typeface="+mn-cs"/>
            </a:defRPr>
          </a:pPr>
          <a:endParaRPr lang="es-C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8100">
      <a:solidFill>
        <a:schemeClr val="tx1"/>
      </a:solidFill>
    </a:ln>
    <a:effectLst/>
  </c:spPr>
  <c:txPr>
    <a:bodyPr/>
    <a:lstStyle/>
    <a:p>
      <a:pPr>
        <a:defRPr/>
      </a:pPr>
      <a:endParaRPr lang="es-C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s-ES" sz="2400" cap="none" dirty="0">
                <a:solidFill>
                  <a:schemeClr val="tx1"/>
                </a:solidFill>
                <a:latin typeface="Arial Narrow" panose="020B0606020202030204" pitchFamily="34" charset="0"/>
              </a:rPr>
              <a:t>Western</a:t>
            </a:r>
          </a:p>
        </c:rich>
      </c:tx>
      <c:layout>
        <c:manualLayout>
          <c:xMode val="edge"/>
          <c:yMode val="edge"/>
          <c:x val="0.4098349241247789"/>
          <c:y val="0"/>
        </c:manualLayout>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s-CU"/>
        </a:p>
      </c:txPr>
    </c:title>
    <c:autoTitleDeleted val="0"/>
    <c:plotArea>
      <c:layout>
        <c:manualLayout>
          <c:layoutTarget val="inner"/>
          <c:xMode val="edge"/>
          <c:yMode val="edge"/>
          <c:x val="0.11848882387190432"/>
          <c:y val="0.10938312816960093"/>
          <c:w val="0.70398691123495205"/>
          <c:h val="0.72288050796030112"/>
        </c:manualLayout>
      </c:layout>
      <c:pieChart>
        <c:varyColors val="1"/>
        <c:ser>
          <c:idx val="0"/>
          <c:order val="0"/>
          <c:dPt>
            <c:idx val="0"/>
            <c:bubble3D val="0"/>
            <c:spPr>
              <a:solidFill>
                <a:schemeClr val="tx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A613-4687-B94A-9EAA6DFABF5D}"/>
              </c:ext>
            </c:extLst>
          </c:dPt>
          <c:dPt>
            <c:idx val="1"/>
            <c:bubble3D val="0"/>
            <c:spPr>
              <a:solidFill>
                <a:srgbClr val="FF0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A613-4687-B94A-9EAA6DFABF5D}"/>
              </c:ext>
            </c:extLst>
          </c:dPt>
          <c:dPt>
            <c:idx val="2"/>
            <c:bubble3D val="0"/>
            <c:spPr>
              <a:solidFill>
                <a:srgbClr val="92D05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A613-4687-B94A-9EAA6DFABF5D}"/>
              </c:ext>
            </c:extLst>
          </c:dPt>
          <c:dPt>
            <c:idx val="3"/>
            <c:bubble3D val="0"/>
            <c:spPr>
              <a:solidFill>
                <a:schemeClr val="accent2">
                  <a:lumMod val="60000"/>
                  <a:lumOff val="4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A613-4687-B94A-9EAA6DFABF5D}"/>
              </c:ext>
            </c:extLst>
          </c:dPt>
          <c:dPt>
            <c:idx val="4"/>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A613-4687-B94A-9EAA6DFABF5D}"/>
              </c:ext>
            </c:extLst>
          </c:dPt>
          <c:dLbls>
            <c:dLbl>
              <c:idx val="0"/>
              <c:layout>
                <c:manualLayout>
                  <c:x val="0.10461836868917683"/>
                  <c:y val="5.6239669465149029E-2"/>
                </c:manualLayout>
              </c:layout>
              <c:tx>
                <c:rich>
                  <a:bodyPr/>
                  <a:lstStyle/>
                  <a:p>
                    <a:r>
                      <a:rPr lang="en-US" dirty="0"/>
                      <a:t>16%</a:t>
                    </a: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A613-4687-B94A-9EAA6DFABF5D}"/>
                </c:ext>
              </c:extLst>
            </c:dLbl>
            <c:dLbl>
              <c:idx val="1"/>
              <c:layout>
                <c:manualLayout>
                  <c:x val="3.3314268417437627E-2"/>
                  <c:y val="1.5535292963666455E-2"/>
                </c:manualLayout>
              </c:layout>
              <c:tx>
                <c:rich>
                  <a:bodyPr/>
                  <a:lstStyle/>
                  <a:p>
                    <a:r>
                      <a:rPr lang="en-US" dirty="0"/>
                      <a:t>1,2%</a:t>
                    </a: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A613-4687-B94A-9EAA6DFABF5D}"/>
                </c:ext>
              </c:extLst>
            </c:dLbl>
            <c:dLbl>
              <c:idx val="2"/>
              <c:layout>
                <c:manualLayout>
                  <c:x val="-0.12917815349286693"/>
                  <c:y val="-0.10304577538577619"/>
                </c:manualLayout>
              </c:layout>
              <c:tx>
                <c:rich>
                  <a:bodyPr/>
                  <a:lstStyle/>
                  <a:p>
                    <a:r>
                      <a:rPr lang="en-US" dirty="0"/>
                      <a:t>68%</a:t>
                    </a: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A613-4687-B94A-9EAA6DFABF5D}"/>
                </c:ext>
              </c:extLst>
            </c:dLbl>
            <c:dLbl>
              <c:idx val="3"/>
              <c:layout>
                <c:manualLayout>
                  <c:x val="-9.7786726188077253E-2"/>
                  <c:y val="2.772448760723239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613-4687-B94A-9EAA6DFABF5D}"/>
                </c:ext>
              </c:extLst>
            </c:dLbl>
            <c:dLbl>
              <c:idx val="4"/>
              <c:layout>
                <c:manualLayout>
                  <c:x val="-9.0360155411935095E-2"/>
                  <c:y val="-1.7081813433490799E-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613-4687-B94A-9EAA6DFABF5D}"/>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Arial Narrow" panose="020B0606020202030204" pitchFamily="34" charset="0"/>
                    <a:ea typeface="+mn-ea"/>
                    <a:cs typeface="+mn-cs"/>
                  </a:defRPr>
                </a:pPr>
                <a:endParaRPr lang="es-CU"/>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Hoja4!$E$1:$E$5</c:f>
              <c:strCache>
                <c:ptCount val="5"/>
                <c:pt idx="0">
                  <c:v>Hail</c:v>
                </c:pt>
                <c:pt idx="1">
                  <c:v>Tornado</c:v>
                </c:pt>
                <c:pt idx="2">
                  <c:v>Intense rains</c:v>
                </c:pt>
                <c:pt idx="3">
                  <c:v>Aeroavalanche</c:v>
                </c:pt>
                <c:pt idx="4">
                  <c:v>Waterspout</c:v>
                </c:pt>
              </c:strCache>
            </c:strRef>
          </c:cat>
          <c:val>
            <c:numRef>
              <c:f>Hoja4!$F$1:$F$5</c:f>
              <c:numCache>
                <c:formatCode>General</c:formatCode>
                <c:ptCount val="5"/>
                <c:pt idx="0">
                  <c:v>16</c:v>
                </c:pt>
                <c:pt idx="1">
                  <c:v>1.2</c:v>
                </c:pt>
                <c:pt idx="2">
                  <c:v>68</c:v>
                </c:pt>
                <c:pt idx="3">
                  <c:v>3</c:v>
                </c:pt>
                <c:pt idx="4">
                  <c:v>3</c:v>
                </c:pt>
              </c:numCache>
            </c:numRef>
          </c:val>
          <c:extLst>
            <c:ext xmlns:c16="http://schemas.microsoft.com/office/drawing/2014/chart" uri="{C3380CC4-5D6E-409C-BE32-E72D297353CC}">
              <c16:uniqueId val="{0000000A-A613-4687-B94A-9EAA6DFABF5D}"/>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2.9305471911559369E-2"/>
          <c:y val="0.83395174193993749"/>
          <c:w val="0.96961921331925904"/>
          <c:h val="0.16555235716698299"/>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Arial Narrow" panose="020B0606020202030204" pitchFamily="34" charset="0"/>
              <a:ea typeface="+mn-ea"/>
              <a:cs typeface="+mn-cs"/>
            </a:defRPr>
          </a:pPr>
          <a:endParaRPr lang="es-C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8100">
      <a:solidFill>
        <a:schemeClr val="tx1"/>
      </a:solidFill>
    </a:ln>
    <a:effectLst/>
  </c:spPr>
  <c:txPr>
    <a:bodyPr/>
    <a:lstStyle/>
    <a:p>
      <a:pPr>
        <a:defRPr/>
      </a:pPr>
      <a:endParaRPr lang="es-C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064"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B8B155-39E5-42FD-9F41-D92557D6225A}" type="doc">
      <dgm:prSet loTypeId="urn:microsoft.com/office/officeart/2005/8/layout/StepDownProcess" loCatId="process" qsTypeId="urn:microsoft.com/office/officeart/2005/8/quickstyle/simple3" qsCatId="simple" csTypeId="urn:microsoft.com/office/officeart/2005/8/colors/accent1_2" csCatId="accent1" phldr="1"/>
      <dgm:spPr/>
      <dgm:t>
        <a:bodyPr/>
        <a:lstStyle/>
        <a:p>
          <a:endParaRPr lang="x-none"/>
        </a:p>
      </dgm:t>
    </dgm:pt>
    <dgm:pt modelId="{60AB80C9-6BCC-49E7-B9F1-4BE9538ECDC6}">
      <dgm:prSet phldrT="[Texto]"/>
      <dgm:spPr/>
      <dgm:t>
        <a:bodyPr/>
        <a:lstStyle/>
        <a:p>
          <a:pPr>
            <a:buNone/>
          </a:pPr>
          <a:r>
            <a:rPr lang="es-ES" b="1" dirty="0" err="1">
              <a:solidFill>
                <a:srgbClr val="002060"/>
              </a:solidFill>
              <a:latin typeface="Times New Roman" panose="02020603050405020304" pitchFamily="18" charset="0"/>
              <a:ea typeface="+mn-ea"/>
              <a:cs typeface="Times New Roman" panose="02020603050405020304" pitchFamily="18" charset="0"/>
            </a:rPr>
            <a:t>Rainy</a:t>
          </a:r>
          <a:endParaRPr lang="es-ES" b="1" dirty="0">
            <a:solidFill>
              <a:srgbClr val="002060"/>
            </a:solidFill>
            <a:latin typeface="Times New Roman" panose="02020603050405020304" pitchFamily="18" charset="0"/>
            <a:ea typeface="+mn-ea"/>
            <a:cs typeface="Times New Roman" panose="02020603050405020304" pitchFamily="18" charset="0"/>
          </a:endParaRPr>
        </a:p>
        <a:p>
          <a:pPr>
            <a:buNone/>
          </a:pPr>
          <a:r>
            <a:rPr lang="es-ES" b="1" dirty="0" err="1">
              <a:solidFill>
                <a:srgbClr val="002060"/>
              </a:solidFill>
              <a:latin typeface="Times New Roman" panose="02020603050405020304" pitchFamily="18" charset="0"/>
              <a:ea typeface="+mn-ea"/>
              <a:cs typeface="Times New Roman" panose="02020603050405020304" pitchFamily="18" charset="0"/>
            </a:rPr>
            <a:t>Period</a:t>
          </a:r>
          <a:endParaRPr lang="x-none" b="1" dirty="0">
            <a:solidFill>
              <a:srgbClr val="002060"/>
            </a:solidFill>
            <a:latin typeface="Times New Roman" panose="02020603050405020304" pitchFamily="18" charset="0"/>
            <a:ea typeface="+mn-ea"/>
            <a:cs typeface="Times New Roman" panose="02020603050405020304" pitchFamily="18" charset="0"/>
          </a:endParaRPr>
        </a:p>
      </dgm:t>
    </dgm:pt>
    <dgm:pt modelId="{654806AD-5A5C-4BB0-BE39-F35E2108728A}" type="parTrans" cxnId="{B002DB26-A4EF-482C-826B-E2594584F77C}">
      <dgm:prSet/>
      <dgm:spPr/>
      <dgm:t>
        <a:bodyPr/>
        <a:lstStyle/>
        <a:p>
          <a:endParaRPr lang="x-none"/>
        </a:p>
      </dgm:t>
    </dgm:pt>
    <dgm:pt modelId="{F89C70E8-7832-4604-9776-EBFA9930E0EF}" type="sibTrans" cxnId="{B002DB26-A4EF-482C-826B-E2594584F77C}">
      <dgm:prSet/>
      <dgm:spPr/>
      <dgm:t>
        <a:bodyPr/>
        <a:lstStyle/>
        <a:p>
          <a:endParaRPr lang="x-none"/>
        </a:p>
      </dgm:t>
    </dgm:pt>
    <dgm:pt modelId="{F1A2B9FC-ABA8-4FAF-ACC4-87359C73DA93}">
      <dgm:prSet phldrT="[Texto]"/>
      <dgm:spPr/>
      <dgm:t>
        <a:bodyPr/>
        <a:lstStyle/>
        <a:p>
          <a:r>
            <a:rPr lang="es-ES" b="1" dirty="0">
              <a:solidFill>
                <a:srgbClr val="002060"/>
              </a:solidFill>
              <a:latin typeface="Times New Roman" panose="02020603050405020304" pitchFamily="18" charset="0"/>
              <a:ea typeface="+mn-ea"/>
              <a:cs typeface="Times New Roman" panose="02020603050405020304" pitchFamily="18" charset="0"/>
            </a:rPr>
            <a:t>Tropical </a:t>
          </a:r>
        </a:p>
        <a:p>
          <a:r>
            <a:rPr lang="es-ES" b="1" dirty="0" err="1">
              <a:solidFill>
                <a:srgbClr val="002060"/>
              </a:solidFill>
              <a:latin typeface="Times New Roman" panose="02020603050405020304" pitchFamily="18" charset="0"/>
              <a:ea typeface="+mn-ea"/>
              <a:cs typeface="Times New Roman" panose="02020603050405020304" pitchFamily="18" charset="0"/>
            </a:rPr>
            <a:t>Waves</a:t>
          </a:r>
          <a:endParaRPr lang="x-none" dirty="0"/>
        </a:p>
      </dgm:t>
    </dgm:pt>
    <dgm:pt modelId="{AC22B2C5-77D3-42F4-8A1F-3812E892E5C0}" type="parTrans" cxnId="{96AD9700-46C4-4FE2-A125-74B8ED55979E}">
      <dgm:prSet/>
      <dgm:spPr/>
      <dgm:t>
        <a:bodyPr/>
        <a:lstStyle/>
        <a:p>
          <a:endParaRPr lang="x-none"/>
        </a:p>
      </dgm:t>
    </dgm:pt>
    <dgm:pt modelId="{A43200C1-7847-4C1B-BC98-23EC2FFA62C4}" type="sibTrans" cxnId="{96AD9700-46C4-4FE2-A125-74B8ED55979E}">
      <dgm:prSet/>
      <dgm:spPr/>
      <dgm:t>
        <a:bodyPr/>
        <a:lstStyle/>
        <a:p>
          <a:endParaRPr lang="x-none"/>
        </a:p>
      </dgm:t>
    </dgm:pt>
    <dgm:pt modelId="{9BF1F372-987A-4FD9-B0CD-DDAF46EBD067}">
      <dgm:prSet phldrT="[Texto]" custT="1"/>
      <dgm:spPr/>
      <dgm:t>
        <a:bodyPr/>
        <a:lstStyle/>
        <a:p>
          <a:pPr algn="l"/>
          <a:r>
            <a:rPr lang="es-ES" sz="2400" dirty="0" err="1">
              <a:latin typeface="Times New Roman" panose="02020603050405020304" pitchFamily="18" charset="0"/>
              <a:cs typeface="Times New Roman" panose="02020603050405020304" pitchFamily="18" charset="0"/>
            </a:rPr>
            <a:t>Rains</a:t>
          </a:r>
          <a:r>
            <a:rPr lang="es-ES" sz="2400" dirty="0">
              <a:latin typeface="Times New Roman" panose="02020603050405020304" pitchFamily="18" charset="0"/>
              <a:cs typeface="Times New Roman" panose="02020603050405020304" pitchFamily="18" charset="0"/>
            </a:rPr>
            <a:t> and/</a:t>
          </a:r>
          <a:r>
            <a:rPr lang="es-ES" sz="2400" dirty="0" err="1">
              <a:latin typeface="Times New Roman" panose="02020603050405020304" pitchFamily="18" charset="0"/>
              <a:cs typeface="Times New Roman" panose="02020603050405020304" pitchFamily="18" charset="0"/>
            </a:rPr>
            <a:t>or</a:t>
          </a:r>
          <a:r>
            <a:rPr lang="es-ES" sz="2400" dirty="0">
              <a:latin typeface="Times New Roman" panose="02020603050405020304" pitchFamily="18" charset="0"/>
              <a:cs typeface="Times New Roman" panose="02020603050405020304" pitchFamily="18" charset="0"/>
            </a:rPr>
            <a:t> severe </a:t>
          </a:r>
          <a:r>
            <a:rPr lang="es-ES" sz="2400" dirty="0" err="1">
              <a:latin typeface="Times New Roman" panose="02020603050405020304" pitchFamily="18" charset="0"/>
              <a:cs typeface="Times New Roman" panose="02020603050405020304" pitchFamily="18" charset="0"/>
            </a:rPr>
            <a:t>weather</a:t>
          </a:r>
          <a:endParaRPr lang="x-none" sz="2400" dirty="0">
            <a:latin typeface="Times New Roman" panose="02020603050405020304" pitchFamily="18" charset="0"/>
            <a:cs typeface="Times New Roman" panose="02020603050405020304" pitchFamily="18" charset="0"/>
          </a:endParaRPr>
        </a:p>
      </dgm:t>
    </dgm:pt>
    <dgm:pt modelId="{71F5D39A-C50B-490F-8B0A-E1F860F17CC2}" type="parTrans" cxnId="{6D43EFC2-F211-44B5-A83C-2383AD2ABFE4}">
      <dgm:prSet/>
      <dgm:spPr/>
      <dgm:t>
        <a:bodyPr/>
        <a:lstStyle/>
        <a:p>
          <a:endParaRPr lang="x-none"/>
        </a:p>
      </dgm:t>
    </dgm:pt>
    <dgm:pt modelId="{0C5B3DB8-9326-44AC-8944-255EBBA9965E}" type="sibTrans" cxnId="{6D43EFC2-F211-44B5-A83C-2383AD2ABFE4}">
      <dgm:prSet/>
      <dgm:spPr/>
      <dgm:t>
        <a:bodyPr/>
        <a:lstStyle/>
        <a:p>
          <a:endParaRPr lang="x-none"/>
        </a:p>
      </dgm:t>
    </dgm:pt>
    <dgm:pt modelId="{98FE91ED-DE36-4DC7-8D3B-3353DA022E1F}">
      <dgm:prSet phldrT="[Texto]" custT="1"/>
      <dgm:spPr/>
      <dgm:t>
        <a:bodyPr/>
        <a:lstStyle/>
        <a:p>
          <a:pPr algn="just"/>
          <a:r>
            <a:rPr lang="es-ES" sz="2400" dirty="0">
              <a:latin typeface="Times New Roman" panose="02020603050405020304" pitchFamily="18" charset="0"/>
              <a:cs typeface="Times New Roman" panose="02020603050405020304" pitchFamily="18" charset="0"/>
            </a:rPr>
            <a:t>Tropical </a:t>
          </a:r>
          <a:r>
            <a:rPr lang="es-ES" sz="2400" dirty="0" err="1">
              <a:latin typeface="Times New Roman" panose="02020603050405020304" pitchFamily="18" charset="0"/>
              <a:cs typeface="Times New Roman" panose="02020603050405020304" pitchFamily="18" charset="0"/>
            </a:rPr>
            <a:t>Cyclones</a:t>
          </a:r>
          <a:endParaRPr lang="x-none" sz="2400" dirty="0">
            <a:latin typeface="Times New Roman" panose="02020603050405020304" pitchFamily="18" charset="0"/>
            <a:cs typeface="Times New Roman" panose="02020603050405020304" pitchFamily="18" charset="0"/>
          </a:endParaRPr>
        </a:p>
      </dgm:t>
    </dgm:pt>
    <dgm:pt modelId="{2EC7CAF4-8E31-4C23-B55F-5C810FEB871D}" type="parTrans" cxnId="{07D1E892-8D7E-48E8-9A15-BE7D63A16E75}">
      <dgm:prSet/>
      <dgm:spPr/>
      <dgm:t>
        <a:bodyPr/>
        <a:lstStyle/>
        <a:p>
          <a:endParaRPr lang="x-none"/>
        </a:p>
      </dgm:t>
    </dgm:pt>
    <dgm:pt modelId="{27AC3119-5996-4F61-AEF5-CD7F792DFA76}" type="sibTrans" cxnId="{07D1E892-8D7E-48E8-9A15-BE7D63A16E75}">
      <dgm:prSet/>
      <dgm:spPr/>
      <dgm:t>
        <a:bodyPr/>
        <a:lstStyle/>
        <a:p>
          <a:endParaRPr lang="x-none"/>
        </a:p>
      </dgm:t>
    </dgm:pt>
    <dgm:pt modelId="{6D44ECC8-E17D-44F8-94A1-9EF4F4F9728A}" type="pres">
      <dgm:prSet presAssocID="{12B8B155-39E5-42FD-9F41-D92557D6225A}" presName="rootnode" presStyleCnt="0">
        <dgm:presLayoutVars>
          <dgm:chMax/>
          <dgm:chPref/>
          <dgm:dir/>
          <dgm:animLvl val="lvl"/>
        </dgm:presLayoutVars>
      </dgm:prSet>
      <dgm:spPr/>
    </dgm:pt>
    <dgm:pt modelId="{61BB2700-7B8C-423C-9C78-9F2B87F2E999}" type="pres">
      <dgm:prSet presAssocID="{60AB80C9-6BCC-49E7-B9F1-4BE9538ECDC6}" presName="composite" presStyleCnt="0"/>
      <dgm:spPr/>
    </dgm:pt>
    <dgm:pt modelId="{562A27B5-4F2A-49BB-BA15-541E26394E39}" type="pres">
      <dgm:prSet presAssocID="{60AB80C9-6BCC-49E7-B9F1-4BE9538ECDC6}" presName="bentUpArrow1" presStyleLbl="alignImgPlace1" presStyleIdx="0" presStyleCnt="1" custLinFactNeighborX="7779" custLinFactNeighborY="16448"/>
      <dgm:spPr/>
    </dgm:pt>
    <dgm:pt modelId="{ED622185-1C6B-4061-8D30-2304812C16C7}" type="pres">
      <dgm:prSet presAssocID="{60AB80C9-6BCC-49E7-B9F1-4BE9538ECDC6}" presName="ParentText" presStyleLbl="node1" presStyleIdx="0" presStyleCnt="2" custScaleX="84369">
        <dgm:presLayoutVars>
          <dgm:chMax val="1"/>
          <dgm:chPref val="1"/>
          <dgm:bulletEnabled val="1"/>
        </dgm:presLayoutVars>
      </dgm:prSet>
      <dgm:spPr/>
    </dgm:pt>
    <dgm:pt modelId="{74AB9EED-3A58-4905-A8B5-29C093B48434}" type="pres">
      <dgm:prSet presAssocID="{60AB80C9-6BCC-49E7-B9F1-4BE9538ECDC6}" presName="ChildText" presStyleLbl="revTx" presStyleIdx="0" presStyleCnt="2">
        <dgm:presLayoutVars>
          <dgm:chMax val="0"/>
          <dgm:chPref val="0"/>
          <dgm:bulletEnabled val="1"/>
        </dgm:presLayoutVars>
      </dgm:prSet>
      <dgm:spPr/>
    </dgm:pt>
    <dgm:pt modelId="{D191E14E-B3CD-4C6E-AEAE-9B41A0E16CC3}" type="pres">
      <dgm:prSet presAssocID="{F89C70E8-7832-4604-9776-EBFA9930E0EF}" presName="sibTrans" presStyleCnt="0"/>
      <dgm:spPr/>
    </dgm:pt>
    <dgm:pt modelId="{116661FE-BC99-41A1-AF19-02E0649E2CE2}" type="pres">
      <dgm:prSet presAssocID="{F1A2B9FC-ABA8-4FAF-ACC4-87359C73DA93}" presName="composite" presStyleCnt="0"/>
      <dgm:spPr/>
    </dgm:pt>
    <dgm:pt modelId="{9BF83A75-C73A-4E25-ABA2-3CB2707312D1}" type="pres">
      <dgm:prSet presAssocID="{F1A2B9FC-ABA8-4FAF-ACC4-87359C73DA93}" presName="ParentText" presStyleLbl="node1" presStyleIdx="1" presStyleCnt="2" custScaleX="90117">
        <dgm:presLayoutVars>
          <dgm:chMax val="1"/>
          <dgm:chPref val="1"/>
          <dgm:bulletEnabled val="1"/>
        </dgm:presLayoutVars>
      </dgm:prSet>
      <dgm:spPr/>
    </dgm:pt>
    <dgm:pt modelId="{32014EFA-DA45-4FC5-9428-B78BF1CBCDB4}" type="pres">
      <dgm:prSet presAssocID="{F1A2B9FC-ABA8-4FAF-ACC4-87359C73DA93}" presName="FinalChildText" presStyleLbl="revTx" presStyleIdx="1" presStyleCnt="2" custScaleX="116868" custScaleY="118321" custLinFactNeighborX="8656" custLinFactNeighborY="5515">
        <dgm:presLayoutVars>
          <dgm:chMax val="0"/>
          <dgm:chPref val="0"/>
          <dgm:bulletEnabled val="1"/>
        </dgm:presLayoutVars>
      </dgm:prSet>
      <dgm:spPr/>
    </dgm:pt>
  </dgm:ptLst>
  <dgm:cxnLst>
    <dgm:cxn modelId="{96AD9700-46C4-4FE2-A125-74B8ED55979E}" srcId="{12B8B155-39E5-42FD-9F41-D92557D6225A}" destId="{F1A2B9FC-ABA8-4FAF-ACC4-87359C73DA93}" srcOrd="1" destOrd="0" parTransId="{AC22B2C5-77D3-42F4-8A1F-3812E892E5C0}" sibTransId="{A43200C1-7847-4C1B-BC98-23EC2FFA62C4}"/>
    <dgm:cxn modelId="{B002DB26-A4EF-482C-826B-E2594584F77C}" srcId="{12B8B155-39E5-42FD-9F41-D92557D6225A}" destId="{60AB80C9-6BCC-49E7-B9F1-4BE9538ECDC6}" srcOrd="0" destOrd="0" parTransId="{654806AD-5A5C-4BB0-BE39-F35E2108728A}" sibTransId="{F89C70E8-7832-4604-9776-EBFA9930E0EF}"/>
    <dgm:cxn modelId="{3AE18133-43FE-4134-9619-298944C0BE5E}" type="presOf" srcId="{12B8B155-39E5-42FD-9F41-D92557D6225A}" destId="{6D44ECC8-E17D-44F8-94A1-9EF4F4F9728A}" srcOrd="0" destOrd="0" presId="urn:microsoft.com/office/officeart/2005/8/layout/StepDownProcess"/>
    <dgm:cxn modelId="{43E8BC38-D45F-47B7-869D-804EE8003955}" type="presOf" srcId="{98FE91ED-DE36-4DC7-8D3B-3353DA022E1F}" destId="{32014EFA-DA45-4FC5-9428-B78BF1CBCDB4}" srcOrd="0" destOrd="1" presId="urn:microsoft.com/office/officeart/2005/8/layout/StepDownProcess"/>
    <dgm:cxn modelId="{5E684E84-5A3A-4173-96E9-3B005C4270EE}" type="presOf" srcId="{60AB80C9-6BCC-49E7-B9F1-4BE9538ECDC6}" destId="{ED622185-1C6B-4061-8D30-2304812C16C7}" srcOrd="0" destOrd="0" presId="urn:microsoft.com/office/officeart/2005/8/layout/StepDownProcess"/>
    <dgm:cxn modelId="{79D6E68D-AEF7-43A7-8F7D-DB543897A47D}" type="presOf" srcId="{9BF1F372-987A-4FD9-B0CD-DDAF46EBD067}" destId="{32014EFA-DA45-4FC5-9428-B78BF1CBCDB4}" srcOrd="0" destOrd="0" presId="urn:microsoft.com/office/officeart/2005/8/layout/StepDownProcess"/>
    <dgm:cxn modelId="{07D1E892-8D7E-48E8-9A15-BE7D63A16E75}" srcId="{F1A2B9FC-ABA8-4FAF-ACC4-87359C73DA93}" destId="{98FE91ED-DE36-4DC7-8D3B-3353DA022E1F}" srcOrd="1" destOrd="0" parTransId="{2EC7CAF4-8E31-4C23-B55F-5C810FEB871D}" sibTransId="{27AC3119-5996-4F61-AEF5-CD7F792DFA76}"/>
    <dgm:cxn modelId="{B2EC429F-788D-4A68-980E-ECB2DC65504F}" type="presOf" srcId="{F1A2B9FC-ABA8-4FAF-ACC4-87359C73DA93}" destId="{9BF83A75-C73A-4E25-ABA2-3CB2707312D1}" srcOrd="0" destOrd="0" presId="urn:microsoft.com/office/officeart/2005/8/layout/StepDownProcess"/>
    <dgm:cxn modelId="{6D43EFC2-F211-44B5-A83C-2383AD2ABFE4}" srcId="{F1A2B9FC-ABA8-4FAF-ACC4-87359C73DA93}" destId="{9BF1F372-987A-4FD9-B0CD-DDAF46EBD067}" srcOrd="0" destOrd="0" parTransId="{71F5D39A-C50B-490F-8B0A-E1F860F17CC2}" sibTransId="{0C5B3DB8-9326-44AC-8944-255EBBA9965E}"/>
    <dgm:cxn modelId="{C3374D73-6AC7-4CBC-B6E6-1D28F6CD0AE8}" type="presParOf" srcId="{6D44ECC8-E17D-44F8-94A1-9EF4F4F9728A}" destId="{61BB2700-7B8C-423C-9C78-9F2B87F2E999}" srcOrd="0" destOrd="0" presId="urn:microsoft.com/office/officeart/2005/8/layout/StepDownProcess"/>
    <dgm:cxn modelId="{C87F16E4-3B85-452F-B5A5-0D8A2D2B3829}" type="presParOf" srcId="{61BB2700-7B8C-423C-9C78-9F2B87F2E999}" destId="{562A27B5-4F2A-49BB-BA15-541E26394E39}" srcOrd="0" destOrd="0" presId="urn:microsoft.com/office/officeart/2005/8/layout/StepDownProcess"/>
    <dgm:cxn modelId="{DBB7B240-303E-4422-941C-A763D38FBA02}" type="presParOf" srcId="{61BB2700-7B8C-423C-9C78-9F2B87F2E999}" destId="{ED622185-1C6B-4061-8D30-2304812C16C7}" srcOrd="1" destOrd="0" presId="urn:microsoft.com/office/officeart/2005/8/layout/StepDownProcess"/>
    <dgm:cxn modelId="{F9F5634B-E005-41AB-B601-2B287D7C69B4}" type="presParOf" srcId="{61BB2700-7B8C-423C-9C78-9F2B87F2E999}" destId="{74AB9EED-3A58-4905-A8B5-29C093B48434}" srcOrd="2" destOrd="0" presId="urn:microsoft.com/office/officeart/2005/8/layout/StepDownProcess"/>
    <dgm:cxn modelId="{DA4C1F7A-9D3E-40BB-B5FA-1F304136960D}" type="presParOf" srcId="{6D44ECC8-E17D-44F8-94A1-9EF4F4F9728A}" destId="{D191E14E-B3CD-4C6E-AEAE-9B41A0E16CC3}" srcOrd="1" destOrd="0" presId="urn:microsoft.com/office/officeart/2005/8/layout/StepDownProcess"/>
    <dgm:cxn modelId="{4A4D84DC-70BA-4AEB-A5A8-FDD2E918B9AC}" type="presParOf" srcId="{6D44ECC8-E17D-44F8-94A1-9EF4F4F9728A}" destId="{116661FE-BC99-41A1-AF19-02E0649E2CE2}" srcOrd="2" destOrd="0" presId="urn:microsoft.com/office/officeart/2005/8/layout/StepDownProcess"/>
    <dgm:cxn modelId="{8B2C0CDB-9C29-46AB-A3F5-D46EE54B16BD}" type="presParOf" srcId="{116661FE-BC99-41A1-AF19-02E0649E2CE2}" destId="{9BF83A75-C73A-4E25-ABA2-3CB2707312D1}" srcOrd="0" destOrd="0" presId="urn:microsoft.com/office/officeart/2005/8/layout/StepDownProcess"/>
    <dgm:cxn modelId="{665F16A3-2E6B-4830-90B6-6B71B56B24D3}" type="presParOf" srcId="{116661FE-BC99-41A1-AF19-02E0649E2CE2}" destId="{32014EFA-DA45-4FC5-9428-B78BF1CBCDB4}" srcOrd="1" destOrd="0" presId="urn:microsoft.com/office/officeart/2005/8/layout/StepDownProces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07976E-5133-46F2-89A8-FCBB455906B0}" type="doc">
      <dgm:prSet loTypeId="urn:microsoft.com/office/officeart/2009/layout/CircleArrowProcess" loCatId="cycle" qsTypeId="urn:microsoft.com/office/officeart/2005/8/quickstyle/simple3" qsCatId="simple" csTypeId="urn:microsoft.com/office/officeart/2005/8/colors/accent1_2" csCatId="accent1" phldr="1"/>
      <dgm:spPr/>
      <dgm:t>
        <a:bodyPr/>
        <a:lstStyle/>
        <a:p>
          <a:endParaRPr lang="x-none"/>
        </a:p>
      </dgm:t>
    </dgm:pt>
    <dgm:pt modelId="{2931BF5B-45C0-4948-865E-4A23D8A0B7C0}">
      <dgm:prSet phldrT="[Texto]" custT="1"/>
      <dgm:spPr/>
      <dgm:t>
        <a:bodyPr/>
        <a:lstStyle/>
        <a:p>
          <a:r>
            <a:rPr lang="es-ES" sz="2800" dirty="0">
              <a:latin typeface="Times New Roman" panose="02020603050405020304" pitchFamily="18" charset="0"/>
              <a:cs typeface="Times New Roman" panose="02020603050405020304" pitchFamily="18" charset="0"/>
            </a:rPr>
            <a:t>Origin </a:t>
          </a:r>
          <a:r>
            <a:rPr lang="es-ES" sz="2800" dirty="0" err="1">
              <a:latin typeface="Times New Roman" panose="02020603050405020304" pitchFamily="18" charset="0"/>
              <a:cs typeface="Times New Roman" panose="02020603050405020304" pitchFamily="18" charset="0"/>
            </a:rPr>
            <a:t>near</a:t>
          </a:r>
          <a:r>
            <a:rPr lang="es-ES" sz="2800" dirty="0">
              <a:latin typeface="Times New Roman" panose="02020603050405020304" pitchFamily="18" charset="0"/>
              <a:cs typeface="Times New Roman" panose="02020603050405020304" pitchFamily="18" charset="0"/>
            </a:rPr>
            <a:t> West </a:t>
          </a:r>
          <a:r>
            <a:rPr lang="es-ES" sz="2800" dirty="0" err="1">
              <a:latin typeface="Times New Roman" panose="02020603050405020304" pitchFamily="18" charset="0"/>
              <a:cs typeface="Times New Roman" panose="02020603050405020304" pitchFamily="18" charset="0"/>
            </a:rPr>
            <a:t>African</a:t>
          </a:r>
          <a:r>
            <a:rPr lang="es-ES" sz="2800" dirty="0">
              <a:latin typeface="Times New Roman" panose="02020603050405020304" pitchFamily="18" charset="0"/>
              <a:cs typeface="Times New Roman" panose="02020603050405020304" pitchFamily="18" charset="0"/>
            </a:rPr>
            <a:t> </a:t>
          </a:r>
          <a:r>
            <a:rPr lang="es-ES" sz="2800" dirty="0" err="1">
              <a:latin typeface="Times New Roman" panose="02020603050405020304" pitchFamily="18" charset="0"/>
              <a:cs typeface="Times New Roman" panose="02020603050405020304" pitchFamily="18" charset="0"/>
            </a:rPr>
            <a:t>coast</a:t>
          </a:r>
          <a:endParaRPr lang="x-none" sz="2800" dirty="0"/>
        </a:p>
      </dgm:t>
    </dgm:pt>
    <dgm:pt modelId="{54139597-00FE-4FD2-B78F-93F5FA188A1D}" type="parTrans" cxnId="{BB84DCF2-FFFE-4375-861B-21E77579D4E9}">
      <dgm:prSet/>
      <dgm:spPr/>
      <dgm:t>
        <a:bodyPr/>
        <a:lstStyle/>
        <a:p>
          <a:endParaRPr lang="x-none"/>
        </a:p>
      </dgm:t>
    </dgm:pt>
    <dgm:pt modelId="{BF3F577B-84F9-4BC4-A636-91C615DA04A9}" type="sibTrans" cxnId="{BB84DCF2-FFFE-4375-861B-21E77579D4E9}">
      <dgm:prSet/>
      <dgm:spPr/>
      <dgm:t>
        <a:bodyPr/>
        <a:lstStyle/>
        <a:p>
          <a:endParaRPr lang="x-none"/>
        </a:p>
      </dgm:t>
    </dgm:pt>
    <dgm:pt modelId="{6C02798F-2F0A-4BB2-A2EC-13FF264A44B6}">
      <dgm:prSet phldrT="[Texto]" custT="1"/>
      <dgm:spPr/>
      <dgm:t>
        <a:bodyPr/>
        <a:lstStyle/>
        <a:p>
          <a:r>
            <a:rPr lang="es-ES" sz="2800" dirty="0" err="1">
              <a:solidFill>
                <a:prstClr val="black"/>
              </a:solidFill>
              <a:latin typeface="Times New Roman" panose="02020603050405020304" pitchFamily="18" charset="0"/>
              <a:ea typeface="+mn-ea"/>
              <a:cs typeface="Times New Roman" panose="02020603050405020304" pitchFamily="18" charset="0"/>
            </a:rPr>
            <a:t>Average</a:t>
          </a:r>
          <a:r>
            <a:rPr lang="es-ES" sz="2800" dirty="0">
              <a:solidFill>
                <a:prstClr val="black"/>
              </a:solidFill>
              <a:latin typeface="Times New Roman" panose="02020603050405020304" pitchFamily="18" charset="0"/>
              <a:ea typeface="+mn-ea"/>
              <a:cs typeface="Times New Roman" panose="02020603050405020304" pitchFamily="18" charset="0"/>
            </a:rPr>
            <a:t> of 60 tropical </a:t>
          </a:r>
          <a:r>
            <a:rPr lang="es-ES" sz="2800" dirty="0" err="1">
              <a:solidFill>
                <a:prstClr val="black"/>
              </a:solidFill>
              <a:latin typeface="Times New Roman" panose="02020603050405020304" pitchFamily="18" charset="0"/>
              <a:ea typeface="+mn-ea"/>
              <a:cs typeface="Times New Roman" panose="02020603050405020304" pitchFamily="18" charset="0"/>
            </a:rPr>
            <a:t>waves</a:t>
          </a:r>
          <a:endParaRPr lang="x-none" sz="2800" dirty="0"/>
        </a:p>
      </dgm:t>
    </dgm:pt>
    <dgm:pt modelId="{7F788276-4240-4E1D-8E67-7C7746A54505}" type="parTrans" cxnId="{0CEFB2EC-F2F8-4358-92A2-1CB7363C3674}">
      <dgm:prSet/>
      <dgm:spPr/>
      <dgm:t>
        <a:bodyPr/>
        <a:lstStyle/>
        <a:p>
          <a:endParaRPr lang="x-none"/>
        </a:p>
      </dgm:t>
    </dgm:pt>
    <dgm:pt modelId="{634D10AA-1148-4EC2-B48C-D45E2BDCDB81}" type="sibTrans" cxnId="{0CEFB2EC-F2F8-4358-92A2-1CB7363C3674}">
      <dgm:prSet/>
      <dgm:spPr/>
      <dgm:t>
        <a:bodyPr/>
        <a:lstStyle/>
        <a:p>
          <a:endParaRPr lang="x-none"/>
        </a:p>
      </dgm:t>
    </dgm:pt>
    <dgm:pt modelId="{DC2B36AE-3B61-46D9-92B4-A2B37A41986E}">
      <dgm:prSet phldrT="[Texto]" custT="1"/>
      <dgm:spPr/>
      <dgm:t>
        <a:bodyPr/>
        <a:lstStyle/>
        <a:p>
          <a:r>
            <a:rPr lang="es-ES" sz="2800" dirty="0" err="1">
              <a:latin typeface="Times New Roman" panose="02020603050405020304" pitchFamily="18" charset="0"/>
              <a:cs typeface="Times New Roman" panose="02020603050405020304" pitchFamily="18" charset="0"/>
            </a:rPr>
            <a:t>Translation</a:t>
          </a:r>
          <a:r>
            <a:rPr lang="es-ES" sz="2800" dirty="0">
              <a:latin typeface="Times New Roman" panose="02020603050405020304" pitchFamily="18" charset="0"/>
              <a:cs typeface="Times New Roman" panose="02020603050405020304" pitchFamily="18" charset="0"/>
            </a:rPr>
            <a:t> </a:t>
          </a:r>
          <a:r>
            <a:rPr lang="es-ES" sz="2800" dirty="0" err="1">
              <a:latin typeface="Times New Roman" panose="02020603050405020304" pitchFamily="18" charset="0"/>
              <a:cs typeface="Times New Roman" panose="02020603050405020304" pitchFamily="18" charset="0"/>
            </a:rPr>
            <a:t>speed</a:t>
          </a:r>
          <a:r>
            <a:rPr lang="es-ES" sz="2400" dirty="0">
              <a:latin typeface="Times New Roman" panose="02020603050405020304" pitchFamily="18" charset="0"/>
              <a:cs typeface="Times New Roman" panose="02020603050405020304" pitchFamily="18" charset="0"/>
            </a:rPr>
            <a:t>= </a:t>
          </a:r>
          <a:r>
            <a:rPr lang="es-ES" sz="2800" dirty="0">
              <a:latin typeface="Times New Roman" panose="02020603050405020304" pitchFamily="18" charset="0"/>
              <a:cs typeface="Times New Roman" panose="02020603050405020304" pitchFamily="18" charset="0"/>
            </a:rPr>
            <a:t>20-40 km/h</a:t>
          </a:r>
        </a:p>
      </dgm:t>
    </dgm:pt>
    <dgm:pt modelId="{01F38DB2-3D79-406A-933A-09AE780CE9C1}" type="parTrans" cxnId="{FDB01356-8C2E-4CB9-A0F2-DEA7EF598E25}">
      <dgm:prSet/>
      <dgm:spPr/>
      <dgm:t>
        <a:bodyPr/>
        <a:lstStyle/>
        <a:p>
          <a:endParaRPr lang="x-none"/>
        </a:p>
      </dgm:t>
    </dgm:pt>
    <dgm:pt modelId="{3D966826-0CB2-45B4-B4D4-B20DF9C65DD2}" type="sibTrans" cxnId="{FDB01356-8C2E-4CB9-A0F2-DEA7EF598E25}">
      <dgm:prSet/>
      <dgm:spPr/>
      <dgm:t>
        <a:bodyPr/>
        <a:lstStyle/>
        <a:p>
          <a:endParaRPr lang="x-none"/>
        </a:p>
      </dgm:t>
    </dgm:pt>
    <dgm:pt modelId="{82F3A667-DDB0-439D-AF8D-7932C5E8CC41}" type="pres">
      <dgm:prSet presAssocID="{6207976E-5133-46F2-89A8-FCBB455906B0}" presName="Name0" presStyleCnt="0">
        <dgm:presLayoutVars>
          <dgm:chMax val="7"/>
          <dgm:chPref val="7"/>
          <dgm:dir/>
          <dgm:animLvl val="lvl"/>
        </dgm:presLayoutVars>
      </dgm:prSet>
      <dgm:spPr/>
    </dgm:pt>
    <dgm:pt modelId="{8C338178-DEFB-4290-BE81-1638397014D6}" type="pres">
      <dgm:prSet presAssocID="{2931BF5B-45C0-4948-865E-4A23D8A0B7C0}" presName="Accent1" presStyleCnt="0"/>
      <dgm:spPr/>
    </dgm:pt>
    <dgm:pt modelId="{E04A8880-E1AA-4F8F-9AB5-049F4EECE100}" type="pres">
      <dgm:prSet presAssocID="{2931BF5B-45C0-4948-865E-4A23D8A0B7C0}" presName="Accent" presStyleLbl="node1" presStyleIdx="0" presStyleCnt="3" custScaleX="132683" custScaleY="134280" custLinFactNeighborY="485"/>
      <dgm:spPr/>
    </dgm:pt>
    <dgm:pt modelId="{DC2B9482-A69C-425B-9CD6-FC0F8633C4B4}" type="pres">
      <dgm:prSet presAssocID="{2931BF5B-45C0-4948-865E-4A23D8A0B7C0}" presName="Parent1" presStyleLbl="revTx" presStyleIdx="0" presStyleCnt="3" custScaleX="124849" custScaleY="283236" custLinFactNeighborX="3776" custLinFactNeighborY="-39439">
        <dgm:presLayoutVars>
          <dgm:chMax val="1"/>
          <dgm:chPref val="1"/>
          <dgm:bulletEnabled val="1"/>
        </dgm:presLayoutVars>
      </dgm:prSet>
      <dgm:spPr/>
    </dgm:pt>
    <dgm:pt modelId="{AC324D83-959D-4F92-9533-E433220A17CB}" type="pres">
      <dgm:prSet presAssocID="{6C02798F-2F0A-4BB2-A2EC-13FF264A44B6}" presName="Accent2" presStyleCnt="0"/>
      <dgm:spPr/>
    </dgm:pt>
    <dgm:pt modelId="{6A9809FA-C251-41A9-BF8A-CEDC44A0E975}" type="pres">
      <dgm:prSet presAssocID="{6C02798F-2F0A-4BB2-A2EC-13FF264A44B6}" presName="Accent" presStyleLbl="node1" presStyleIdx="1" presStyleCnt="3" custScaleX="123785" custScaleY="105162"/>
      <dgm:spPr/>
    </dgm:pt>
    <dgm:pt modelId="{F70E7099-4F52-499A-B2A4-192532F0C97E}" type="pres">
      <dgm:prSet presAssocID="{6C02798F-2F0A-4BB2-A2EC-13FF264A44B6}" presName="Parent2" presStyleLbl="revTx" presStyleIdx="1" presStyleCnt="3" custScaleX="108706" custScaleY="162522" custLinFactNeighborX="-5245" custLinFactNeighborY="-17995">
        <dgm:presLayoutVars>
          <dgm:chMax val="1"/>
          <dgm:chPref val="1"/>
          <dgm:bulletEnabled val="1"/>
        </dgm:presLayoutVars>
      </dgm:prSet>
      <dgm:spPr/>
    </dgm:pt>
    <dgm:pt modelId="{1B13984B-1438-4718-A327-5A6D648A2F66}" type="pres">
      <dgm:prSet presAssocID="{DC2B36AE-3B61-46D9-92B4-A2B37A41986E}" presName="Accent3" presStyleCnt="0"/>
      <dgm:spPr/>
    </dgm:pt>
    <dgm:pt modelId="{B61BFCA1-388E-48CF-9047-2B544A7EE851}" type="pres">
      <dgm:prSet presAssocID="{DC2B36AE-3B61-46D9-92B4-A2B37A41986E}" presName="Accent" presStyleLbl="node1" presStyleIdx="2" presStyleCnt="3" custScaleX="125231" custScaleY="92565"/>
      <dgm:spPr/>
    </dgm:pt>
    <dgm:pt modelId="{A77C55F9-05B4-4C70-A0C1-D6BCF69F7B02}" type="pres">
      <dgm:prSet presAssocID="{DC2B36AE-3B61-46D9-92B4-A2B37A41986E}" presName="Parent3" presStyleLbl="revTx" presStyleIdx="2" presStyleCnt="3" custScaleX="129132" custScaleY="239481" custLinFactNeighborX="8316" custLinFactNeighborY="-6334">
        <dgm:presLayoutVars>
          <dgm:chMax val="1"/>
          <dgm:chPref val="1"/>
          <dgm:bulletEnabled val="1"/>
        </dgm:presLayoutVars>
      </dgm:prSet>
      <dgm:spPr/>
    </dgm:pt>
  </dgm:ptLst>
  <dgm:cxnLst>
    <dgm:cxn modelId="{90787E19-53F8-42D8-B772-72A30F4AF0E2}" type="presOf" srcId="{DC2B36AE-3B61-46D9-92B4-A2B37A41986E}" destId="{A77C55F9-05B4-4C70-A0C1-D6BCF69F7B02}" srcOrd="0" destOrd="0" presId="urn:microsoft.com/office/officeart/2009/layout/CircleArrowProcess"/>
    <dgm:cxn modelId="{D19D2D21-887C-48BE-A759-2F84B0DF2899}" type="presOf" srcId="{6207976E-5133-46F2-89A8-FCBB455906B0}" destId="{82F3A667-DDB0-439D-AF8D-7932C5E8CC41}" srcOrd="0" destOrd="0" presId="urn:microsoft.com/office/officeart/2009/layout/CircleArrowProcess"/>
    <dgm:cxn modelId="{E40D0E28-86FA-4EBA-8FC7-E84BFAAE429C}" type="presOf" srcId="{2931BF5B-45C0-4948-865E-4A23D8A0B7C0}" destId="{DC2B9482-A69C-425B-9CD6-FC0F8633C4B4}" srcOrd="0" destOrd="0" presId="urn:microsoft.com/office/officeart/2009/layout/CircleArrowProcess"/>
    <dgm:cxn modelId="{FDB01356-8C2E-4CB9-A0F2-DEA7EF598E25}" srcId="{6207976E-5133-46F2-89A8-FCBB455906B0}" destId="{DC2B36AE-3B61-46D9-92B4-A2B37A41986E}" srcOrd="2" destOrd="0" parTransId="{01F38DB2-3D79-406A-933A-09AE780CE9C1}" sibTransId="{3D966826-0CB2-45B4-B4D4-B20DF9C65DD2}"/>
    <dgm:cxn modelId="{B6E876AA-5E51-43C2-A5DD-8D4C950DADFF}" type="presOf" srcId="{6C02798F-2F0A-4BB2-A2EC-13FF264A44B6}" destId="{F70E7099-4F52-499A-B2A4-192532F0C97E}" srcOrd="0" destOrd="0" presId="urn:microsoft.com/office/officeart/2009/layout/CircleArrowProcess"/>
    <dgm:cxn modelId="{0CEFB2EC-F2F8-4358-92A2-1CB7363C3674}" srcId="{6207976E-5133-46F2-89A8-FCBB455906B0}" destId="{6C02798F-2F0A-4BB2-A2EC-13FF264A44B6}" srcOrd="1" destOrd="0" parTransId="{7F788276-4240-4E1D-8E67-7C7746A54505}" sibTransId="{634D10AA-1148-4EC2-B48C-D45E2BDCDB81}"/>
    <dgm:cxn modelId="{BB84DCF2-FFFE-4375-861B-21E77579D4E9}" srcId="{6207976E-5133-46F2-89A8-FCBB455906B0}" destId="{2931BF5B-45C0-4948-865E-4A23D8A0B7C0}" srcOrd="0" destOrd="0" parTransId="{54139597-00FE-4FD2-B78F-93F5FA188A1D}" sibTransId="{BF3F577B-84F9-4BC4-A636-91C615DA04A9}"/>
    <dgm:cxn modelId="{BDF5D1FD-8AC0-4A42-A8BA-B7859ADA577C}" type="presParOf" srcId="{82F3A667-DDB0-439D-AF8D-7932C5E8CC41}" destId="{8C338178-DEFB-4290-BE81-1638397014D6}" srcOrd="0" destOrd="0" presId="urn:microsoft.com/office/officeart/2009/layout/CircleArrowProcess"/>
    <dgm:cxn modelId="{84ABA360-4A60-4E06-9571-0A854581C614}" type="presParOf" srcId="{8C338178-DEFB-4290-BE81-1638397014D6}" destId="{E04A8880-E1AA-4F8F-9AB5-049F4EECE100}" srcOrd="0" destOrd="0" presId="urn:microsoft.com/office/officeart/2009/layout/CircleArrowProcess"/>
    <dgm:cxn modelId="{8B41B1AD-3132-40AF-AABC-7425EE4DE88B}" type="presParOf" srcId="{82F3A667-DDB0-439D-AF8D-7932C5E8CC41}" destId="{DC2B9482-A69C-425B-9CD6-FC0F8633C4B4}" srcOrd="1" destOrd="0" presId="urn:microsoft.com/office/officeart/2009/layout/CircleArrowProcess"/>
    <dgm:cxn modelId="{62287F8D-F2DB-44B8-B632-D68F6CD0A632}" type="presParOf" srcId="{82F3A667-DDB0-439D-AF8D-7932C5E8CC41}" destId="{AC324D83-959D-4F92-9533-E433220A17CB}" srcOrd="2" destOrd="0" presId="urn:microsoft.com/office/officeart/2009/layout/CircleArrowProcess"/>
    <dgm:cxn modelId="{22B4D764-5858-454B-BEDF-90BE859BFBBA}" type="presParOf" srcId="{AC324D83-959D-4F92-9533-E433220A17CB}" destId="{6A9809FA-C251-41A9-BF8A-CEDC44A0E975}" srcOrd="0" destOrd="0" presId="urn:microsoft.com/office/officeart/2009/layout/CircleArrowProcess"/>
    <dgm:cxn modelId="{B93A1E0E-9AF6-465D-96CA-C771BC9048D5}" type="presParOf" srcId="{82F3A667-DDB0-439D-AF8D-7932C5E8CC41}" destId="{F70E7099-4F52-499A-B2A4-192532F0C97E}" srcOrd="3" destOrd="0" presId="urn:microsoft.com/office/officeart/2009/layout/CircleArrowProcess"/>
    <dgm:cxn modelId="{6CCC78B1-4505-41DF-8CB3-B9EFB48BB26A}" type="presParOf" srcId="{82F3A667-DDB0-439D-AF8D-7932C5E8CC41}" destId="{1B13984B-1438-4718-A327-5A6D648A2F66}" srcOrd="4" destOrd="0" presId="urn:microsoft.com/office/officeart/2009/layout/CircleArrowProcess"/>
    <dgm:cxn modelId="{0A4594B0-D2B0-44C1-9000-AB6F2C15DB36}" type="presParOf" srcId="{1B13984B-1438-4718-A327-5A6D648A2F66}" destId="{B61BFCA1-388E-48CF-9047-2B544A7EE851}" srcOrd="0" destOrd="0" presId="urn:microsoft.com/office/officeart/2009/layout/CircleArrowProcess"/>
    <dgm:cxn modelId="{BE780524-3FEA-441D-9C78-6FF2C2308E6F}" type="presParOf" srcId="{82F3A667-DDB0-439D-AF8D-7932C5E8CC41}" destId="{A77C55F9-05B4-4C70-A0C1-D6BCF69F7B02}"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95D111-B26D-4762-AD78-ACDD38E44644}"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x-none"/>
        </a:p>
      </dgm:t>
    </dgm:pt>
    <dgm:pt modelId="{1D584F9E-081F-4083-A332-EE4D964BE910}">
      <dgm:prSet phldrT="[Texto]" custT="1">
        <dgm:style>
          <a:lnRef idx="2">
            <a:schemeClr val="accent1"/>
          </a:lnRef>
          <a:fillRef idx="1">
            <a:schemeClr val="lt1"/>
          </a:fillRef>
          <a:effectRef idx="0">
            <a:schemeClr val="accent1"/>
          </a:effectRef>
          <a:fontRef idx="minor">
            <a:schemeClr val="dk1"/>
          </a:fontRef>
        </dgm:style>
      </dgm:prSet>
      <dgm:spPr>
        <a:ln w="38100"/>
      </dgm:spPr>
      <dgm:t>
        <a:bodyPr/>
        <a:lstStyle/>
        <a:p>
          <a:r>
            <a:rPr lang="es-ES" sz="3600" b="1" dirty="0" err="1">
              <a:latin typeface="Times New Roman" panose="02020603050405020304" pitchFamily="18" charset="0"/>
              <a:cs typeface="Times New Roman" panose="02020603050405020304" pitchFamily="18" charset="0"/>
            </a:rPr>
            <a:t>Traslation</a:t>
          </a:r>
          <a:r>
            <a:rPr lang="es-ES" sz="3600" b="1" dirty="0">
              <a:latin typeface="Times New Roman" panose="02020603050405020304" pitchFamily="18" charset="0"/>
              <a:cs typeface="Times New Roman" panose="02020603050405020304" pitchFamily="18" charset="0"/>
            </a:rPr>
            <a:t> </a:t>
          </a:r>
          <a:r>
            <a:rPr lang="es-ES" sz="3600" b="1" dirty="0" err="1">
              <a:latin typeface="Times New Roman" panose="02020603050405020304" pitchFamily="18" charset="0"/>
              <a:cs typeface="Times New Roman" panose="02020603050405020304" pitchFamily="18" charset="0"/>
            </a:rPr>
            <a:t>speed</a:t>
          </a:r>
          <a:endParaRPr lang="x-none" sz="3600" b="1" dirty="0">
            <a:latin typeface="Times New Roman" panose="02020603050405020304" pitchFamily="18" charset="0"/>
            <a:cs typeface="Times New Roman" panose="02020603050405020304" pitchFamily="18" charset="0"/>
          </a:endParaRPr>
        </a:p>
      </dgm:t>
    </dgm:pt>
    <dgm:pt modelId="{F2D5850D-CBD1-444A-88FF-C2424F1E18D8}" type="parTrans" cxnId="{1F34F293-5C94-401C-98F6-4A9583327197}">
      <dgm:prSet/>
      <dgm:spPr/>
      <dgm:t>
        <a:bodyPr/>
        <a:lstStyle/>
        <a:p>
          <a:endParaRPr lang="x-none"/>
        </a:p>
      </dgm:t>
    </dgm:pt>
    <dgm:pt modelId="{55342A76-E8DD-4AC2-A0C4-C524F06AB115}" type="sibTrans" cxnId="{1F34F293-5C94-401C-98F6-4A9583327197}">
      <dgm:prSet/>
      <dgm:spPr/>
      <dgm:t>
        <a:bodyPr/>
        <a:lstStyle/>
        <a:p>
          <a:endParaRPr lang="x-none"/>
        </a:p>
      </dgm:t>
    </dgm:pt>
    <dgm:pt modelId="{D7CCA7F4-92FA-40B3-BC98-386BFFBA25AE}">
      <dgm:prSet phldrT="[Texto]" custT="1"/>
      <dgm:spPr/>
      <dgm:t>
        <a:bodyPr/>
        <a:lstStyle/>
        <a:p>
          <a:r>
            <a:rPr lang="es-ES" sz="3600" dirty="0" err="1">
              <a:latin typeface="Times New Roman" panose="02020603050405020304" pitchFamily="18" charset="0"/>
              <a:cs typeface="Times New Roman" panose="02020603050405020304" pitchFamily="18" charset="0"/>
            </a:rPr>
            <a:t>Slow</a:t>
          </a:r>
          <a:r>
            <a:rPr lang="es-ES" sz="3600" dirty="0">
              <a:latin typeface="Times New Roman" panose="02020603050405020304" pitchFamily="18" charset="0"/>
              <a:cs typeface="Times New Roman" panose="02020603050405020304" pitchFamily="18" charset="0"/>
            </a:rPr>
            <a:t> (&lt;15 km/h)</a:t>
          </a:r>
          <a:endParaRPr lang="x-none" sz="3600" dirty="0">
            <a:latin typeface="Times New Roman" panose="02020603050405020304" pitchFamily="18" charset="0"/>
            <a:cs typeface="Times New Roman" panose="02020603050405020304" pitchFamily="18" charset="0"/>
          </a:endParaRPr>
        </a:p>
      </dgm:t>
    </dgm:pt>
    <dgm:pt modelId="{3A43E54B-2C5F-4404-B265-7D1751A32A22}" type="parTrans" cxnId="{35D4C652-37B7-43CE-B04D-48C684B661AA}">
      <dgm:prSet/>
      <dgm:spPr/>
      <dgm:t>
        <a:bodyPr/>
        <a:lstStyle/>
        <a:p>
          <a:endParaRPr lang="x-none"/>
        </a:p>
      </dgm:t>
    </dgm:pt>
    <dgm:pt modelId="{B78CD748-FBED-4A6A-98D3-7B10F3674D89}" type="sibTrans" cxnId="{35D4C652-37B7-43CE-B04D-48C684B661AA}">
      <dgm:prSet/>
      <dgm:spPr/>
      <dgm:t>
        <a:bodyPr/>
        <a:lstStyle/>
        <a:p>
          <a:endParaRPr lang="x-none"/>
        </a:p>
      </dgm:t>
    </dgm:pt>
    <dgm:pt modelId="{20E16461-CBD6-4F3C-BB55-7AFB04503F15}">
      <dgm:prSet phldrT="[Texto]" custT="1"/>
      <dgm:spPr/>
      <dgm:t>
        <a:bodyPr/>
        <a:lstStyle/>
        <a:p>
          <a:r>
            <a:rPr lang="es-ES" sz="3600" dirty="0">
              <a:latin typeface="Times New Roman" panose="02020603050405020304" pitchFamily="18" charset="0"/>
              <a:cs typeface="Times New Roman" panose="02020603050405020304" pitchFamily="18" charset="0"/>
            </a:rPr>
            <a:t>Normal (15-25 km/h)</a:t>
          </a:r>
          <a:endParaRPr lang="x-none" sz="3600" dirty="0">
            <a:latin typeface="Times New Roman" panose="02020603050405020304" pitchFamily="18" charset="0"/>
            <a:cs typeface="Times New Roman" panose="02020603050405020304" pitchFamily="18" charset="0"/>
          </a:endParaRPr>
        </a:p>
      </dgm:t>
    </dgm:pt>
    <dgm:pt modelId="{D7810EF0-310A-4278-8244-BC24E6450923}" type="parTrans" cxnId="{45359A58-8943-4D93-9809-5A798286FA8F}">
      <dgm:prSet/>
      <dgm:spPr/>
      <dgm:t>
        <a:bodyPr/>
        <a:lstStyle/>
        <a:p>
          <a:endParaRPr lang="x-none"/>
        </a:p>
      </dgm:t>
    </dgm:pt>
    <dgm:pt modelId="{CB990387-0CC5-40AC-A7EC-5D9F904A0291}" type="sibTrans" cxnId="{45359A58-8943-4D93-9809-5A798286FA8F}">
      <dgm:prSet/>
      <dgm:spPr/>
      <dgm:t>
        <a:bodyPr/>
        <a:lstStyle/>
        <a:p>
          <a:endParaRPr lang="x-none"/>
        </a:p>
      </dgm:t>
    </dgm:pt>
    <dgm:pt modelId="{DAE6662F-AE1D-4799-A9B7-777BA74AFD58}">
      <dgm:prSet phldrT="[Texto]" custT="1">
        <dgm:style>
          <a:lnRef idx="2">
            <a:schemeClr val="accent1"/>
          </a:lnRef>
          <a:fillRef idx="1">
            <a:schemeClr val="lt1"/>
          </a:fillRef>
          <a:effectRef idx="0">
            <a:schemeClr val="accent1"/>
          </a:effectRef>
          <a:fontRef idx="minor">
            <a:schemeClr val="dk1"/>
          </a:fontRef>
        </dgm:style>
      </dgm:prSet>
      <dgm:spPr>
        <a:ln w="38100"/>
      </dgm:spPr>
      <dgm:t>
        <a:bodyPr/>
        <a:lstStyle/>
        <a:p>
          <a:r>
            <a:rPr lang="es-ES" sz="3600" b="1" dirty="0" err="1">
              <a:latin typeface="Times New Roman" panose="02020603050405020304" pitchFamily="18" charset="0"/>
              <a:cs typeface="Times New Roman" panose="02020603050405020304" pitchFamily="18" charset="0"/>
            </a:rPr>
            <a:t>Convective</a:t>
          </a:r>
          <a:r>
            <a:rPr lang="es-ES" sz="3600" b="1" dirty="0">
              <a:latin typeface="Times New Roman" panose="02020603050405020304" pitchFamily="18" charset="0"/>
              <a:cs typeface="Times New Roman" panose="02020603050405020304" pitchFamily="18" charset="0"/>
            </a:rPr>
            <a:t> </a:t>
          </a:r>
          <a:r>
            <a:rPr lang="es-ES" sz="3600" b="1" dirty="0" err="1">
              <a:latin typeface="Times New Roman" panose="02020603050405020304" pitchFamily="18" charset="0"/>
              <a:cs typeface="Times New Roman" panose="02020603050405020304" pitchFamily="18" charset="0"/>
            </a:rPr>
            <a:t>activity</a:t>
          </a:r>
          <a:endParaRPr lang="x-none" sz="3600" b="1" dirty="0">
            <a:latin typeface="Times New Roman" panose="02020603050405020304" pitchFamily="18" charset="0"/>
            <a:cs typeface="Times New Roman" panose="02020603050405020304" pitchFamily="18" charset="0"/>
          </a:endParaRPr>
        </a:p>
      </dgm:t>
    </dgm:pt>
    <dgm:pt modelId="{F3447F1E-0978-480E-B505-BDD658A47062}" type="parTrans" cxnId="{D8FFFA13-A88F-4951-8C59-97451CDCE4BC}">
      <dgm:prSet/>
      <dgm:spPr/>
      <dgm:t>
        <a:bodyPr/>
        <a:lstStyle/>
        <a:p>
          <a:endParaRPr lang="x-none"/>
        </a:p>
      </dgm:t>
    </dgm:pt>
    <dgm:pt modelId="{84595142-1F01-4E10-AC83-53D0EC7C216E}" type="sibTrans" cxnId="{D8FFFA13-A88F-4951-8C59-97451CDCE4BC}">
      <dgm:prSet/>
      <dgm:spPr/>
      <dgm:t>
        <a:bodyPr/>
        <a:lstStyle/>
        <a:p>
          <a:endParaRPr lang="x-none"/>
        </a:p>
      </dgm:t>
    </dgm:pt>
    <dgm:pt modelId="{83150B20-1F8E-4423-8C1E-4F5A75F597FE}">
      <dgm:prSet phldrT="[Texto]" custT="1"/>
      <dgm:spPr/>
      <dgm:t>
        <a:bodyPr/>
        <a:lstStyle/>
        <a:p>
          <a:r>
            <a:rPr lang="es-ES" sz="3600" dirty="0" err="1">
              <a:latin typeface="Times New Roman" panose="02020603050405020304" pitchFamily="18" charset="0"/>
              <a:cs typeface="Times New Roman" panose="02020603050405020304" pitchFamily="18" charset="0"/>
            </a:rPr>
            <a:t>Fast</a:t>
          </a:r>
          <a:r>
            <a:rPr lang="es-ES" sz="3600" dirty="0">
              <a:latin typeface="Times New Roman" panose="02020603050405020304" pitchFamily="18" charset="0"/>
              <a:cs typeface="Times New Roman" panose="02020603050405020304" pitchFamily="18" charset="0"/>
            </a:rPr>
            <a:t> (&gt;25 km/h)</a:t>
          </a:r>
          <a:endParaRPr lang="x-none" sz="3600" dirty="0">
            <a:latin typeface="Times New Roman" panose="02020603050405020304" pitchFamily="18" charset="0"/>
            <a:cs typeface="Times New Roman" panose="02020603050405020304" pitchFamily="18" charset="0"/>
          </a:endParaRPr>
        </a:p>
      </dgm:t>
    </dgm:pt>
    <dgm:pt modelId="{F0A6D6EA-B269-4791-A2DC-44D6B505E277}" type="parTrans" cxnId="{A5CB946A-C482-4990-B635-313AF1D6295C}">
      <dgm:prSet/>
      <dgm:spPr/>
      <dgm:t>
        <a:bodyPr/>
        <a:lstStyle/>
        <a:p>
          <a:endParaRPr lang="x-none"/>
        </a:p>
      </dgm:t>
    </dgm:pt>
    <dgm:pt modelId="{9FC6CC4A-1A63-4BF1-86F8-53AD316AFDEA}" type="sibTrans" cxnId="{A5CB946A-C482-4990-B635-313AF1D6295C}">
      <dgm:prSet/>
      <dgm:spPr/>
      <dgm:t>
        <a:bodyPr/>
        <a:lstStyle/>
        <a:p>
          <a:endParaRPr lang="x-none"/>
        </a:p>
      </dgm:t>
    </dgm:pt>
    <dgm:pt modelId="{5A689C47-47EC-429B-A58C-7115EE2B32E1}">
      <dgm:prSet phldrT="[Texto]" custT="1"/>
      <dgm:spPr/>
      <dgm:t>
        <a:bodyPr/>
        <a:lstStyle/>
        <a:p>
          <a:r>
            <a:rPr lang="es-ES" sz="3600" dirty="0">
              <a:latin typeface="Times New Roman" panose="02020603050405020304" pitchFamily="18" charset="0"/>
              <a:cs typeface="Times New Roman" panose="02020603050405020304" pitchFamily="18" charset="0"/>
            </a:rPr>
            <a:t>Inactive</a:t>
          </a:r>
          <a:endParaRPr lang="x-none" sz="3600" dirty="0">
            <a:latin typeface="Times New Roman" panose="02020603050405020304" pitchFamily="18" charset="0"/>
            <a:cs typeface="Times New Roman" panose="02020603050405020304" pitchFamily="18" charset="0"/>
          </a:endParaRPr>
        </a:p>
      </dgm:t>
    </dgm:pt>
    <dgm:pt modelId="{520AD42E-F0DA-48E2-AFEA-F4D15166E8A0}" type="parTrans" cxnId="{7D949D81-F59D-43C5-8DD1-3C665413D227}">
      <dgm:prSet/>
      <dgm:spPr/>
      <dgm:t>
        <a:bodyPr/>
        <a:lstStyle/>
        <a:p>
          <a:endParaRPr lang="es-ES"/>
        </a:p>
      </dgm:t>
    </dgm:pt>
    <dgm:pt modelId="{0070DFCA-6112-4D20-AD0B-F7EBB77DC986}" type="sibTrans" cxnId="{7D949D81-F59D-43C5-8DD1-3C665413D227}">
      <dgm:prSet/>
      <dgm:spPr/>
      <dgm:t>
        <a:bodyPr/>
        <a:lstStyle/>
        <a:p>
          <a:endParaRPr lang="es-ES"/>
        </a:p>
      </dgm:t>
    </dgm:pt>
    <dgm:pt modelId="{EF2D3D33-E211-4C85-B0FF-EFDEF60545B6}">
      <dgm:prSet phldrT="[Texto]" custT="1"/>
      <dgm:spPr/>
      <dgm:t>
        <a:bodyPr/>
        <a:lstStyle/>
        <a:p>
          <a:r>
            <a:rPr lang="es-ES" sz="3600" dirty="0">
              <a:latin typeface="Times New Roman" panose="02020603050405020304" pitchFamily="18" charset="0"/>
              <a:cs typeface="Times New Roman" panose="02020603050405020304" pitchFamily="18" charset="0"/>
            </a:rPr>
            <a:t>Active</a:t>
          </a:r>
          <a:endParaRPr lang="x-none" sz="3600" dirty="0">
            <a:latin typeface="Times New Roman" panose="02020603050405020304" pitchFamily="18" charset="0"/>
            <a:cs typeface="Times New Roman" panose="02020603050405020304" pitchFamily="18" charset="0"/>
          </a:endParaRPr>
        </a:p>
      </dgm:t>
    </dgm:pt>
    <dgm:pt modelId="{5BCB1830-4A67-48A9-9EB6-228030FF4BE4}" type="parTrans" cxnId="{BAB6C79C-4280-4B2C-ADD4-84C9256EA5D1}">
      <dgm:prSet/>
      <dgm:spPr/>
      <dgm:t>
        <a:bodyPr/>
        <a:lstStyle/>
        <a:p>
          <a:endParaRPr lang="es-CU"/>
        </a:p>
      </dgm:t>
    </dgm:pt>
    <dgm:pt modelId="{C600FF9F-08B1-4053-8C00-714F1F7D2081}" type="sibTrans" cxnId="{BAB6C79C-4280-4B2C-ADD4-84C9256EA5D1}">
      <dgm:prSet/>
      <dgm:spPr/>
      <dgm:t>
        <a:bodyPr/>
        <a:lstStyle/>
        <a:p>
          <a:endParaRPr lang="es-CU"/>
        </a:p>
      </dgm:t>
    </dgm:pt>
    <dgm:pt modelId="{DC035A5C-14C1-4C94-8886-4F35847F617B}" type="pres">
      <dgm:prSet presAssocID="{E695D111-B26D-4762-AD78-ACDD38E44644}" presName="Name0" presStyleCnt="0">
        <dgm:presLayoutVars>
          <dgm:dir/>
          <dgm:animLvl val="lvl"/>
          <dgm:resizeHandles/>
        </dgm:presLayoutVars>
      </dgm:prSet>
      <dgm:spPr/>
    </dgm:pt>
    <dgm:pt modelId="{3B4BE2DE-2FA7-4D9E-86B3-3EB2528A2BBF}" type="pres">
      <dgm:prSet presAssocID="{1D584F9E-081F-4083-A332-EE4D964BE910}" presName="linNode" presStyleCnt="0"/>
      <dgm:spPr/>
    </dgm:pt>
    <dgm:pt modelId="{230D24A5-9B6C-4FCE-A691-11BF4DA96561}" type="pres">
      <dgm:prSet presAssocID="{1D584F9E-081F-4083-A332-EE4D964BE910}" presName="parentShp" presStyleLbl="node1" presStyleIdx="0" presStyleCnt="2" custScaleX="72755" custScaleY="54256" custLinFactNeighborX="-2662">
        <dgm:presLayoutVars>
          <dgm:bulletEnabled val="1"/>
        </dgm:presLayoutVars>
      </dgm:prSet>
      <dgm:spPr/>
    </dgm:pt>
    <dgm:pt modelId="{E10E3938-6B38-4A49-AAC1-62DE946C3B18}" type="pres">
      <dgm:prSet presAssocID="{1D584F9E-081F-4083-A332-EE4D964BE910}" presName="childShp" presStyleLbl="bgAccFollowNode1" presStyleIdx="0" presStyleCnt="2" custScaleX="92688" custScaleY="65610">
        <dgm:presLayoutVars>
          <dgm:bulletEnabled val="1"/>
        </dgm:presLayoutVars>
      </dgm:prSet>
      <dgm:spPr/>
    </dgm:pt>
    <dgm:pt modelId="{195684E9-6F83-4A6B-9542-C0B68E9D397A}" type="pres">
      <dgm:prSet presAssocID="{55342A76-E8DD-4AC2-A0C4-C524F06AB115}" presName="spacing" presStyleCnt="0"/>
      <dgm:spPr/>
    </dgm:pt>
    <dgm:pt modelId="{F659B3A5-FA3B-4341-921F-52444C457B01}" type="pres">
      <dgm:prSet presAssocID="{DAE6662F-AE1D-4799-A9B7-777BA74AFD58}" presName="linNode" presStyleCnt="0"/>
      <dgm:spPr/>
    </dgm:pt>
    <dgm:pt modelId="{AC0B15DE-BA65-4FEA-B217-073FDEBD57CC}" type="pres">
      <dgm:prSet presAssocID="{DAE6662F-AE1D-4799-A9B7-777BA74AFD58}" presName="parentShp" presStyleLbl="node1" presStyleIdx="1" presStyleCnt="2" custScaleX="75030" custScaleY="53474" custLinFactNeighborX="-2511" custLinFactNeighborY="-7537">
        <dgm:presLayoutVars>
          <dgm:bulletEnabled val="1"/>
        </dgm:presLayoutVars>
      </dgm:prSet>
      <dgm:spPr/>
    </dgm:pt>
    <dgm:pt modelId="{D7DC3287-3B72-4593-8E25-255E8619169E}" type="pres">
      <dgm:prSet presAssocID="{DAE6662F-AE1D-4799-A9B7-777BA74AFD58}" presName="childShp" presStyleLbl="bgAccFollowNode1" presStyleIdx="1" presStyleCnt="2" custScaleX="92156" custScaleY="60958" custLinFactNeighborX="-1204" custLinFactNeighborY="-6178">
        <dgm:presLayoutVars>
          <dgm:bulletEnabled val="1"/>
        </dgm:presLayoutVars>
      </dgm:prSet>
      <dgm:spPr/>
    </dgm:pt>
  </dgm:ptLst>
  <dgm:cxnLst>
    <dgm:cxn modelId="{D8FFFA13-A88F-4951-8C59-97451CDCE4BC}" srcId="{E695D111-B26D-4762-AD78-ACDD38E44644}" destId="{DAE6662F-AE1D-4799-A9B7-777BA74AFD58}" srcOrd="1" destOrd="0" parTransId="{F3447F1E-0978-480E-B505-BDD658A47062}" sibTransId="{84595142-1F01-4E10-AC83-53D0EC7C216E}"/>
    <dgm:cxn modelId="{07DD1714-176A-4041-A16A-97F66A33C6C2}" type="presOf" srcId="{1D584F9E-081F-4083-A332-EE4D964BE910}" destId="{230D24A5-9B6C-4FCE-A691-11BF4DA96561}" srcOrd="0" destOrd="0" presId="urn:microsoft.com/office/officeart/2005/8/layout/vList6"/>
    <dgm:cxn modelId="{A63B7367-1A7C-47E7-9F09-EF7795416A1A}" type="presOf" srcId="{20E16461-CBD6-4F3C-BB55-7AFB04503F15}" destId="{E10E3938-6B38-4A49-AAC1-62DE946C3B18}" srcOrd="0" destOrd="1" presId="urn:microsoft.com/office/officeart/2005/8/layout/vList6"/>
    <dgm:cxn modelId="{5FBD3C48-A31E-4E83-884F-C53B9E0D39A7}" type="presOf" srcId="{EF2D3D33-E211-4C85-B0FF-EFDEF60545B6}" destId="{D7DC3287-3B72-4593-8E25-255E8619169E}" srcOrd="0" destOrd="0" presId="urn:microsoft.com/office/officeart/2005/8/layout/vList6"/>
    <dgm:cxn modelId="{A5CB946A-C482-4990-B635-313AF1D6295C}" srcId="{1D584F9E-081F-4083-A332-EE4D964BE910}" destId="{83150B20-1F8E-4423-8C1E-4F5A75F597FE}" srcOrd="2" destOrd="0" parTransId="{F0A6D6EA-B269-4791-A2DC-44D6B505E277}" sibTransId="{9FC6CC4A-1A63-4BF1-86F8-53AD316AFDEA}"/>
    <dgm:cxn modelId="{B0A21A6F-0829-468A-8054-6DC60671C24B}" type="presOf" srcId="{83150B20-1F8E-4423-8C1E-4F5A75F597FE}" destId="{E10E3938-6B38-4A49-AAC1-62DE946C3B18}" srcOrd="0" destOrd="2" presId="urn:microsoft.com/office/officeart/2005/8/layout/vList6"/>
    <dgm:cxn modelId="{35D4C652-37B7-43CE-B04D-48C684B661AA}" srcId="{1D584F9E-081F-4083-A332-EE4D964BE910}" destId="{D7CCA7F4-92FA-40B3-BC98-386BFFBA25AE}" srcOrd="0" destOrd="0" parTransId="{3A43E54B-2C5F-4404-B265-7D1751A32A22}" sibTransId="{B78CD748-FBED-4A6A-98D3-7B10F3674D89}"/>
    <dgm:cxn modelId="{45359A58-8943-4D93-9809-5A798286FA8F}" srcId="{1D584F9E-081F-4083-A332-EE4D964BE910}" destId="{20E16461-CBD6-4F3C-BB55-7AFB04503F15}" srcOrd="1" destOrd="0" parTransId="{D7810EF0-310A-4278-8244-BC24E6450923}" sibTransId="{CB990387-0CC5-40AC-A7EC-5D9F904A0291}"/>
    <dgm:cxn modelId="{7D949D81-F59D-43C5-8DD1-3C665413D227}" srcId="{DAE6662F-AE1D-4799-A9B7-777BA74AFD58}" destId="{5A689C47-47EC-429B-A58C-7115EE2B32E1}" srcOrd="1" destOrd="0" parTransId="{520AD42E-F0DA-48E2-AFEA-F4D15166E8A0}" sibTransId="{0070DFCA-6112-4D20-AD0B-F7EBB77DC986}"/>
    <dgm:cxn modelId="{1F34F293-5C94-401C-98F6-4A9583327197}" srcId="{E695D111-B26D-4762-AD78-ACDD38E44644}" destId="{1D584F9E-081F-4083-A332-EE4D964BE910}" srcOrd="0" destOrd="0" parTransId="{F2D5850D-CBD1-444A-88FF-C2424F1E18D8}" sibTransId="{55342A76-E8DD-4AC2-A0C4-C524F06AB115}"/>
    <dgm:cxn modelId="{BAB6C79C-4280-4B2C-ADD4-84C9256EA5D1}" srcId="{DAE6662F-AE1D-4799-A9B7-777BA74AFD58}" destId="{EF2D3D33-E211-4C85-B0FF-EFDEF60545B6}" srcOrd="0" destOrd="0" parTransId="{5BCB1830-4A67-48A9-9EB6-228030FF4BE4}" sibTransId="{C600FF9F-08B1-4053-8C00-714F1F7D2081}"/>
    <dgm:cxn modelId="{BF24FDA4-3B2A-498C-A933-2FAFF7C7A31B}" type="presOf" srcId="{E695D111-B26D-4762-AD78-ACDD38E44644}" destId="{DC035A5C-14C1-4C94-8886-4F35847F617B}" srcOrd="0" destOrd="0" presId="urn:microsoft.com/office/officeart/2005/8/layout/vList6"/>
    <dgm:cxn modelId="{B332D4AD-DFB6-4E86-880C-61146BCB727E}" type="presOf" srcId="{D7CCA7F4-92FA-40B3-BC98-386BFFBA25AE}" destId="{E10E3938-6B38-4A49-AAC1-62DE946C3B18}" srcOrd="0" destOrd="0" presId="urn:microsoft.com/office/officeart/2005/8/layout/vList6"/>
    <dgm:cxn modelId="{77AEE3AE-0856-40F7-A570-9A533D8D5FEF}" type="presOf" srcId="{5A689C47-47EC-429B-A58C-7115EE2B32E1}" destId="{D7DC3287-3B72-4593-8E25-255E8619169E}" srcOrd="0" destOrd="1" presId="urn:microsoft.com/office/officeart/2005/8/layout/vList6"/>
    <dgm:cxn modelId="{DEC056B1-4110-4F30-8519-57AA05C35ECB}" type="presOf" srcId="{DAE6662F-AE1D-4799-A9B7-777BA74AFD58}" destId="{AC0B15DE-BA65-4FEA-B217-073FDEBD57CC}" srcOrd="0" destOrd="0" presId="urn:microsoft.com/office/officeart/2005/8/layout/vList6"/>
    <dgm:cxn modelId="{BB53B596-3BF5-44D6-8B66-A3F72644B30D}" type="presParOf" srcId="{DC035A5C-14C1-4C94-8886-4F35847F617B}" destId="{3B4BE2DE-2FA7-4D9E-86B3-3EB2528A2BBF}" srcOrd="0" destOrd="0" presId="urn:microsoft.com/office/officeart/2005/8/layout/vList6"/>
    <dgm:cxn modelId="{91DC5773-A04F-475E-8E38-C38665F10C5D}" type="presParOf" srcId="{3B4BE2DE-2FA7-4D9E-86B3-3EB2528A2BBF}" destId="{230D24A5-9B6C-4FCE-A691-11BF4DA96561}" srcOrd="0" destOrd="0" presId="urn:microsoft.com/office/officeart/2005/8/layout/vList6"/>
    <dgm:cxn modelId="{AC996A35-5C4D-48B7-A0F4-DAD9013530A3}" type="presParOf" srcId="{3B4BE2DE-2FA7-4D9E-86B3-3EB2528A2BBF}" destId="{E10E3938-6B38-4A49-AAC1-62DE946C3B18}" srcOrd="1" destOrd="0" presId="urn:microsoft.com/office/officeart/2005/8/layout/vList6"/>
    <dgm:cxn modelId="{06A34AFC-FBEE-4780-AF5F-9EF9148EB96B}" type="presParOf" srcId="{DC035A5C-14C1-4C94-8886-4F35847F617B}" destId="{195684E9-6F83-4A6B-9542-C0B68E9D397A}" srcOrd="1" destOrd="0" presId="urn:microsoft.com/office/officeart/2005/8/layout/vList6"/>
    <dgm:cxn modelId="{96089A44-8AC9-44FA-9556-26FFD63C2BEF}" type="presParOf" srcId="{DC035A5C-14C1-4C94-8886-4F35847F617B}" destId="{F659B3A5-FA3B-4341-921F-52444C457B01}" srcOrd="2" destOrd="0" presId="urn:microsoft.com/office/officeart/2005/8/layout/vList6"/>
    <dgm:cxn modelId="{41AD9266-3541-40A8-8433-BDCF8C4545B0}" type="presParOf" srcId="{F659B3A5-FA3B-4341-921F-52444C457B01}" destId="{AC0B15DE-BA65-4FEA-B217-073FDEBD57CC}" srcOrd="0" destOrd="0" presId="urn:microsoft.com/office/officeart/2005/8/layout/vList6"/>
    <dgm:cxn modelId="{00CE74EB-3606-454A-A247-34668FF54D87}" type="presParOf" srcId="{F659B3A5-FA3B-4341-921F-52444C457B01}" destId="{D7DC3287-3B72-4593-8E25-255E8619169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698091-2ECA-47D1-A5A7-0520FDE58FA8}" type="doc">
      <dgm:prSet loTypeId="urn:microsoft.com/office/officeart/2005/8/layout/bProcess3" loCatId="process" qsTypeId="urn:microsoft.com/office/officeart/2005/8/quickstyle/simple3" qsCatId="simple" csTypeId="urn:microsoft.com/office/officeart/2005/8/colors/accent1_2" csCatId="accent1" phldr="1"/>
      <dgm:spPr/>
      <dgm:t>
        <a:bodyPr/>
        <a:lstStyle/>
        <a:p>
          <a:endParaRPr lang="x-none"/>
        </a:p>
      </dgm:t>
    </dgm:pt>
    <dgm:pt modelId="{B6F7739E-1D5E-42E5-9EE3-5764F8931B74}">
      <dgm:prSet phldrT="[Texto]" custT="1">
        <dgm:style>
          <a:lnRef idx="2">
            <a:schemeClr val="accent1"/>
          </a:lnRef>
          <a:fillRef idx="1">
            <a:schemeClr val="lt1"/>
          </a:fillRef>
          <a:effectRef idx="0">
            <a:schemeClr val="accent1"/>
          </a:effectRef>
          <a:fontRef idx="minor">
            <a:schemeClr val="dk1"/>
          </a:fontRef>
        </dgm:style>
      </dgm:prSet>
      <dgm:spPr/>
      <dgm:t>
        <a:bodyPr/>
        <a:lstStyle/>
        <a:p>
          <a:r>
            <a:rPr lang="es-ES" sz="2800" dirty="0" err="1">
              <a:latin typeface="Times New Roman" panose="02020603050405020304" pitchFamily="18" charset="0"/>
              <a:cs typeface="Times New Roman" panose="02020603050405020304" pitchFamily="18" charset="0"/>
            </a:rPr>
            <a:t>Descriptive</a:t>
          </a:r>
          <a:r>
            <a:rPr lang="es-ES" sz="2800" dirty="0">
              <a:latin typeface="Times New Roman" panose="02020603050405020304" pitchFamily="18" charset="0"/>
              <a:cs typeface="Times New Roman" panose="02020603050405020304" pitchFamily="18" charset="0"/>
            </a:rPr>
            <a:t> </a:t>
          </a:r>
          <a:r>
            <a:rPr lang="es-ES" sz="2800" dirty="0" err="1">
              <a:latin typeface="Times New Roman" panose="02020603050405020304" pitchFamily="18" charset="0"/>
              <a:cs typeface="Times New Roman" panose="02020603050405020304" pitchFamily="18" charset="0"/>
            </a:rPr>
            <a:t>statistics</a:t>
          </a:r>
          <a:endParaRPr lang="x-none" sz="2800" dirty="0">
            <a:latin typeface="Times New Roman" panose="02020603050405020304" pitchFamily="18" charset="0"/>
            <a:cs typeface="Times New Roman" panose="02020603050405020304" pitchFamily="18" charset="0"/>
          </a:endParaRPr>
        </a:p>
      </dgm:t>
    </dgm:pt>
    <dgm:pt modelId="{E2F99CEC-C9BA-479E-A36C-7DEE67EB46E9}" type="parTrans" cxnId="{4AB37EA0-84D5-4E09-9CEB-B5F2B9678C38}">
      <dgm:prSet/>
      <dgm:spPr/>
      <dgm:t>
        <a:bodyPr/>
        <a:lstStyle/>
        <a:p>
          <a:endParaRPr lang="x-none"/>
        </a:p>
      </dgm:t>
    </dgm:pt>
    <dgm:pt modelId="{49BDD860-FA1A-4D4A-AE00-38C72593B578}" type="sibTrans" cxnId="{4AB37EA0-84D5-4E09-9CEB-B5F2B9678C38}">
      <dgm:prSet/>
      <dgm:spPr>
        <a:ln w="38100"/>
      </dgm:spPr>
      <dgm:t>
        <a:bodyPr/>
        <a:lstStyle/>
        <a:p>
          <a:endParaRPr lang="x-none"/>
        </a:p>
      </dgm:t>
    </dgm:pt>
    <dgm:pt modelId="{7068BBCC-FC99-4CC1-BD71-B962AB94F1B9}">
      <dgm:prSet phldrT="[Texto]" custT="1">
        <dgm:style>
          <a:lnRef idx="2">
            <a:schemeClr val="accent1"/>
          </a:lnRef>
          <a:fillRef idx="1">
            <a:schemeClr val="lt1"/>
          </a:fillRef>
          <a:effectRef idx="0">
            <a:schemeClr val="accent1"/>
          </a:effectRef>
          <a:fontRef idx="minor">
            <a:schemeClr val="dk1"/>
          </a:fontRef>
        </dgm:style>
      </dgm:prSet>
      <dgm:spPr/>
      <dgm:t>
        <a:bodyPr/>
        <a:lstStyle/>
        <a:p>
          <a:pPr marL="0" lvl="0" indent="0" algn="ctr" defTabSz="1244600">
            <a:lnSpc>
              <a:spcPct val="90000"/>
            </a:lnSpc>
            <a:spcBef>
              <a:spcPct val="0"/>
            </a:spcBef>
            <a:spcAft>
              <a:spcPct val="35000"/>
            </a:spcAft>
            <a:buNone/>
          </a:pPr>
          <a:r>
            <a:rPr lang="es-ES" sz="2800" kern="1200" dirty="0" err="1">
              <a:solidFill>
                <a:prstClr val="black"/>
              </a:solidFill>
              <a:latin typeface="Times New Roman" panose="02020603050405020304" pitchFamily="18" charset="0"/>
              <a:ea typeface="+mn-ea"/>
              <a:cs typeface="Times New Roman" panose="02020603050405020304" pitchFamily="18" charset="0"/>
            </a:rPr>
            <a:t>Average</a:t>
          </a:r>
          <a:r>
            <a:rPr lang="es-ES" sz="2800" kern="1200" dirty="0">
              <a:solidFill>
                <a:prstClr val="black"/>
              </a:solidFill>
              <a:latin typeface="Times New Roman" panose="02020603050405020304" pitchFamily="18" charset="0"/>
              <a:ea typeface="+mn-ea"/>
              <a:cs typeface="Times New Roman" panose="02020603050405020304" pitchFamily="18" charset="0"/>
            </a:rPr>
            <a:t> and </a:t>
          </a:r>
          <a:r>
            <a:rPr lang="es-ES" sz="2800" kern="1200" dirty="0" err="1">
              <a:solidFill>
                <a:prstClr val="black"/>
              </a:solidFill>
              <a:latin typeface="Times New Roman" panose="02020603050405020304" pitchFamily="18" charset="0"/>
              <a:ea typeface="+mn-ea"/>
              <a:cs typeface="Times New Roman" panose="02020603050405020304" pitchFamily="18" charset="0"/>
            </a:rPr>
            <a:t>percentage</a:t>
          </a:r>
          <a:r>
            <a:rPr lang="es-ES" sz="2800" kern="1200" dirty="0">
              <a:solidFill>
                <a:prstClr val="black"/>
              </a:solidFill>
              <a:latin typeface="Times New Roman" panose="02020603050405020304" pitchFamily="18" charset="0"/>
              <a:ea typeface="+mn-ea"/>
              <a:cs typeface="Times New Roman" panose="02020603050405020304" pitchFamily="18" charset="0"/>
            </a:rPr>
            <a:t> </a:t>
          </a:r>
          <a:r>
            <a:rPr lang="es-ES" sz="2800" kern="1200" dirty="0" err="1">
              <a:solidFill>
                <a:prstClr val="black"/>
              </a:solidFill>
              <a:latin typeface="Times New Roman" panose="02020603050405020304" pitchFamily="18" charset="0"/>
              <a:ea typeface="+mn-ea"/>
              <a:cs typeface="Times New Roman" panose="02020603050405020304" pitchFamily="18" charset="0"/>
            </a:rPr>
            <a:t>values</a:t>
          </a:r>
          <a:r>
            <a:rPr lang="es-ES" sz="2800" kern="1200" dirty="0">
              <a:solidFill>
                <a:prstClr val="black"/>
              </a:solidFill>
              <a:latin typeface="Times New Roman" panose="02020603050405020304" pitchFamily="18" charset="0"/>
              <a:ea typeface="+mn-ea"/>
              <a:cs typeface="Times New Roman" panose="02020603050405020304" pitchFamily="18" charset="0"/>
            </a:rPr>
            <a:t> </a:t>
          </a:r>
          <a:endParaRPr lang="x-none" sz="2800" kern="1200" dirty="0">
            <a:solidFill>
              <a:prstClr val="black"/>
            </a:solidFill>
            <a:latin typeface="Times New Roman" panose="02020603050405020304" pitchFamily="18" charset="0"/>
            <a:ea typeface="+mn-ea"/>
            <a:cs typeface="Times New Roman" panose="02020603050405020304" pitchFamily="18" charset="0"/>
          </a:endParaRPr>
        </a:p>
      </dgm:t>
    </dgm:pt>
    <dgm:pt modelId="{A3FF7621-7FE7-4CBC-9077-69880BBED36B}" type="parTrans" cxnId="{70B69D0A-A5C0-4A96-88F1-B726CBA1EC73}">
      <dgm:prSet/>
      <dgm:spPr/>
      <dgm:t>
        <a:bodyPr/>
        <a:lstStyle/>
        <a:p>
          <a:endParaRPr lang="x-none"/>
        </a:p>
      </dgm:t>
    </dgm:pt>
    <dgm:pt modelId="{7AC30E8B-AC4D-4254-A61A-EFC27FD06F16}" type="sibTrans" cxnId="{70B69D0A-A5C0-4A96-88F1-B726CBA1EC73}">
      <dgm:prSet/>
      <dgm:spPr>
        <a:ln w="38100"/>
      </dgm:spPr>
      <dgm:t>
        <a:bodyPr/>
        <a:lstStyle/>
        <a:p>
          <a:endParaRPr lang="x-none"/>
        </a:p>
      </dgm:t>
    </dgm:pt>
    <dgm:pt modelId="{71E82A00-56B0-41FB-8749-63B3ACCDCBB2}">
      <dgm:prSet phldrT="[Texto]" custT="1">
        <dgm:style>
          <a:lnRef idx="2">
            <a:schemeClr val="accent1"/>
          </a:lnRef>
          <a:fillRef idx="1">
            <a:schemeClr val="lt1"/>
          </a:fillRef>
          <a:effectRef idx="0">
            <a:schemeClr val="accent1"/>
          </a:effectRef>
          <a:fontRef idx="minor">
            <a:schemeClr val="dk1"/>
          </a:fontRef>
        </dgm:style>
      </dgm:prSet>
      <dgm:spPr/>
      <dgm:t>
        <a:bodyPr/>
        <a:lstStyle/>
        <a:p>
          <a:pPr marL="0" lvl="0" indent="0" algn="ctr" defTabSz="1244600">
            <a:lnSpc>
              <a:spcPct val="90000"/>
            </a:lnSpc>
            <a:spcBef>
              <a:spcPct val="0"/>
            </a:spcBef>
            <a:spcAft>
              <a:spcPct val="35000"/>
            </a:spcAft>
            <a:buNone/>
          </a:pPr>
          <a:r>
            <a:rPr lang="es-ES" sz="2800" kern="1200" dirty="0" err="1">
              <a:solidFill>
                <a:prstClr val="black"/>
              </a:solidFill>
              <a:latin typeface="Times New Roman" panose="02020603050405020304" pitchFamily="18" charset="0"/>
              <a:ea typeface="+mn-ea"/>
              <a:cs typeface="Times New Roman" panose="02020603050405020304" pitchFamily="18" charset="0"/>
            </a:rPr>
            <a:t>Graphic</a:t>
          </a:r>
          <a:r>
            <a:rPr lang="es-ES" sz="2800" kern="1200" dirty="0">
              <a:solidFill>
                <a:prstClr val="black"/>
              </a:solidFill>
              <a:latin typeface="Times New Roman" panose="02020603050405020304" pitchFamily="18" charset="0"/>
              <a:ea typeface="+mn-ea"/>
              <a:cs typeface="Times New Roman" panose="02020603050405020304" pitchFamily="18" charset="0"/>
            </a:rPr>
            <a:t> </a:t>
          </a:r>
          <a:r>
            <a:rPr lang="es-ES" sz="2800" kern="1200" dirty="0" err="1">
              <a:solidFill>
                <a:prstClr val="black"/>
              </a:solidFill>
              <a:latin typeface="Times New Roman" panose="02020603050405020304" pitchFamily="18" charset="0"/>
              <a:ea typeface="+mn-ea"/>
              <a:cs typeface="Times New Roman" panose="02020603050405020304" pitchFamily="18" charset="0"/>
            </a:rPr>
            <a:t>analyst</a:t>
          </a:r>
          <a:endParaRPr lang="x-none" sz="2800" kern="1200" dirty="0">
            <a:solidFill>
              <a:prstClr val="black"/>
            </a:solidFill>
            <a:latin typeface="Times New Roman" panose="02020603050405020304" pitchFamily="18" charset="0"/>
            <a:ea typeface="+mn-ea"/>
            <a:cs typeface="Times New Roman" panose="02020603050405020304" pitchFamily="18" charset="0"/>
          </a:endParaRPr>
        </a:p>
      </dgm:t>
    </dgm:pt>
    <dgm:pt modelId="{E6E810A1-4811-4B52-A3AE-5E370E42C0EE}" type="parTrans" cxnId="{0A58F679-463F-4A07-BEBF-DFD413370D47}">
      <dgm:prSet/>
      <dgm:spPr/>
      <dgm:t>
        <a:bodyPr/>
        <a:lstStyle/>
        <a:p>
          <a:endParaRPr lang="x-none"/>
        </a:p>
      </dgm:t>
    </dgm:pt>
    <dgm:pt modelId="{A00FB966-A200-434C-9A74-D206A3C3D069}" type="sibTrans" cxnId="{0A58F679-463F-4A07-BEBF-DFD413370D47}">
      <dgm:prSet/>
      <dgm:spPr>
        <a:ln w="38100"/>
      </dgm:spPr>
      <dgm:t>
        <a:bodyPr/>
        <a:lstStyle/>
        <a:p>
          <a:endParaRPr lang="x-none"/>
        </a:p>
      </dgm:t>
    </dgm:pt>
    <dgm:pt modelId="{18BAFECA-C0BA-44FF-B2DE-4F6DCBDCA8D7}">
      <dgm:prSet phldrT="[Texto]" custT="1">
        <dgm:style>
          <a:lnRef idx="2">
            <a:schemeClr val="accent1"/>
          </a:lnRef>
          <a:fillRef idx="1">
            <a:schemeClr val="lt1"/>
          </a:fillRef>
          <a:effectRef idx="0">
            <a:schemeClr val="accent1"/>
          </a:effectRef>
          <a:fontRef idx="minor">
            <a:schemeClr val="dk1"/>
          </a:fontRef>
        </dgm:style>
      </dgm:prSet>
      <dgm:spPr/>
      <dgm:t>
        <a:bodyPr/>
        <a:lstStyle/>
        <a:p>
          <a:pPr marL="0" lvl="0" indent="0" algn="ctr" defTabSz="1244600">
            <a:lnSpc>
              <a:spcPct val="90000"/>
            </a:lnSpc>
            <a:spcBef>
              <a:spcPct val="0"/>
            </a:spcBef>
            <a:spcAft>
              <a:spcPct val="35000"/>
            </a:spcAft>
            <a:buNone/>
          </a:pPr>
          <a:r>
            <a:rPr lang="es-ES" sz="2800" kern="1200" dirty="0">
              <a:solidFill>
                <a:prstClr val="black"/>
              </a:solidFill>
              <a:latin typeface="Times New Roman" panose="02020603050405020304" pitchFamily="18" charset="0"/>
              <a:ea typeface="+mn-ea"/>
              <a:cs typeface="Times New Roman" panose="02020603050405020304" pitchFamily="18" charset="0"/>
            </a:rPr>
            <a:t>Microsoft Excel </a:t>
          </a:r>
          <a:r>
            <a:rPr lang="es-ES" sz="2800" kern="1200" dirty="0" err="1">
              <a:solidFill>
                <a:prstClr val="black"/>
              </a:solidFill>
              <a:latin typeface="Times New Roman" panose="02020603050405020304" pitchFamily="18" charset="0"/>
              <a:ea typeface="+mn-ea"/>
              <a:cs typeface="Times New Roman" panose="02020603050405020304" pitchFamily="18" charset="0"/>
            </a:rPr>
            <a:t>version</a:t>
          </a:r>
          <a:r>
            <a:rPr lang="es-ES" sz="2800" kern="1200" dirty="0">
              <a:solidFill>
                <a:prstClr val="black"/>
              </a:solidFill>
              <a:latin typeface="Times New Roman" panose="02020603050405020304" pitchFamily="18" charset="0"/>
              <a:ea typeface="+mn-ea"/>
              <a:cs typeface="Times New Roman" panose="02020603050405020304" pitchFamily="18" charset="0"/>
            </a:rPr>
            <a:t> 2019</a:t>
          </a:r>
          <a:endParaRPr lang="x-none" sz="2800" kern="1200" dirty="0">
            <a:solidFill>
              <a:prstClr val="black"/>
            </a:solidFill>
            <a:latin typeface="Times New Roman" panose="02020603050405020304" pitchFamily="18" charset="0"/>
            <a:ea typeface="+mn-ea"/>
            <a:cs typeface="Times New Roman" panose="02020603050405020304" pitchFamily="18" charset="0"/>
          </a:endParaRPr>
        </a:p>
      </dgm:t>
    </dgm:pt>
    <dgm:pt modelId="{A6440D17-D528-43F4-B119-DB04F3FCB99C}" type="parTrans" cxnId="{2771539D-F1C4-4C45-B3F4-D4F813492509}">
      <dgm:prSet/>
      <dgm:spPr/>
      <dgm:t>
        <a:bodyPr/>
        <a:lstStyle/>
        <a:p>
          <a:endParaRPr lang="x-none"/>
        </a:p>
      </dgm:t>
    </dgm:pt>
    <dgm:pt modelId="{28F858B2-5793-456D-AC35-D385EE84983C}" type="sibTrans" cxnId="{2771539D-F1C4-4C45-B3F4-D4F813492509}">
      <dgm:prSet/>
      <dgm:spPr/>
      <dgm:t>
        <a:bodyPr/>
        <a:lstStyle/>
        <a:p>
          <a:endParaRPr lang="x-none"/>
        </a:p>
      </dgm:t>
    </dgm:pt>
    <dgm:pt modelId="{6F9825DB-AD2B-4824-8DF1-3E21A1F1F354}">
      <dgm:prSet custT="1">
        <dgm:style>
          <a:lnRef idx="2">
            <a:schemeClr val="accent1"/>
          </a:lnRef>
          <a:fillRef idx="1">
            <a:schemeClr val="lt1"/>
          </a:fillRef>
          <a:effectRef idx="0">
            <a:schemeClr val="accent1"/>
          </a:effectRef>
          <a:fontRef idx="minor">
            <a:schemeClr val="dk1"/>
          </a:fontRef>
        </dgm:style>
      </dgm:prSet>
      <dgm:spPr/>
      <dgm:t>
        <a:bodyPr/>
        <a:lstStyle/>
        <a:p>
          <a:pPr marL="0" lvl="0" indent="0" algn="ctr" defTabSz="1244600">
            <a:lnSpc>
              <a:spcPct val="90000"/>
            </a:lnSpc>
            <a:spcBef>
              <a:spcPct val="0"/>
            </a:spcBef>
            <a:spcAft>
              <a:spcPct val="35000"/>
            </a:spcAft>
            <a:buNone/>
          </a:pPr>
          <a:r>
            <a:rPr lang="en-US" sz="2800" dirty="0">
              <a:latin typeface="Times New Roman" panose="02020603050405020304" pitchFamily="18" charset="0"/>
              <a:cs typeface="Times New Roman" panose="02020603050405020304" pitchFamily="18" charset="0"/>
            </a:rPr>
            <a:t>Distribution of annual and monthly frequencies.</a:t>
          </a:r>
          <a:endParaRPr lang="x-none" sz="2800" dirty="0">
            <a:latin typeface="Times New Roman" panose="02020603050405020304" pitchFamily="18" charset="0"/>
            <a:cs typeface="Times New Roman" panose="02020603050405020304" pitchFamily="18" charset="0"/>
          </a:endParaRPr>
        </a:p>
      </dgm:t>
    </dgm:pt>
    <dgm:pt modelId="{D9182EC9-E715-4FCF-AD89-29B293188E76}" type="parTrans" cxnId="{3D1E12DE-DEF9-4C3A-A7D8-830A434E5EEB}">
      <dgm:prSet/>
      <dgm:spPr/>
      <dgm:t>
        <a:bodyPr/>
        <a:lstStyle/>
        <a:p>
          <a:endParaRPr lang="x-none"/>
        </a:p>
      </dgm:t>
    </dgm:pt>
    <dgm:pt modelId="{BC4470E9-B126-49AF-B8BF-DEEA60175F23}" type="sibTrans" cxnId="{3D1E12DE-DEF9-4C3A-A7D8-830A434E5EEB}">
      <dgm:prSet/>
      <dgm:spPr>
        <a:ln w="38100"/>
      </dgm:spPr>
      <dgm:t>
        <a:bodyPr/>
        <a:lstStyle/>
        <a:p>
          <a:endParaRPr lang="x-none"/>
        </a:p>
      </dgm:t>
    </dgm:pt>
    <dgm:pt modelId="{01635379-CD20-4E2F-9AB2-62A8D0EE219A}" type="pres">
      <dgm:prSet presAssocID="{58698091-2ECA-47D1-A5A7-0520FDE58FA8}" presName="Name0" presStyleCnt="0">
        <dgm:presLayoutVars>
          <dgm:dir/>
          <dgm:resizeHandles val="exact"/>
        </dgm:presLayoutVars>
      </dgm:prSet>
      <dgm:spPr/>
    </dgm:pt>
    <dgm:pt modelId="{D5BA334B-7653-43FF-A663-123C01A5844B}" type="pres">
      <dgm:prSet presAssocID="{B6F7739E-1D5E-42E5-9EE3-5764F8931B74}" presName="node" presStyleLbl="node1" presStyleIdx="0" presStyleCnt="5">
        <dgm:presLayoutVars>
          <dgm:bulletEnabled val="1"/>
        </dgm:presLayoutVars>
      </dgm:prSet>
      <dgm:spPr/>
    </dgm:pt>
    <dgm:pt modelId="{EC3CBD35-16D6-4784-9F90-90B20BBA7857}" type="pres">
      <dgm:prSet presAssocID="{49BDD860-FA1A-4D4A-AE00-38C72593B578}" presName="sibTrans" presStyleLbl="sibTrans1D1" presStyleIdx="0" presStyleCnt="4"/>
      <dgm:spPr/>
    </dgm:pt>
    <dgm:pt modelId="{2E0EE07A-B3D2-48C0-9E64-34A9B620E742}" type="pres">
      <dgm:prSet presAssocID="{49BDD860-FA1A-4D4A-AE00-38C72593B578}" presName="connectorText" presStyleLbl="sibTrans1D1" presStyleIdx="0" presStyleCnt="4"/>
      <dgm:spPr/>
    </dgm:pt>
    <dgm:pt modelId="{67F298A6-A9E2-488F-95D6-9D7906919152}" type="pres">
      <dgm:prSet presAssocID="{6F9825DB-AD2B-4824-8DF1-3E21A1F1F354}" presName="node" presStyleLbl="node1" presStyleIdx="1" presStyleCnt="5" custScaleY="118814">
        <dgm:presLayoutVars>
          <dgm:bulletEnabled val="1"/>
        </dgm:presLayoutVars>
      </dgm:prSet>
      <dgm:spPr/>
    </dgm:pt>
    <dgm:pt modelId="{6A43CADD-BBDB-411F-A71B-1FFA3C26EDBF}" type="pres">
      <dgm:prSet presAssocID="{BC4470E9-B126-49AF-B8BF-DEEA60175F23}" presName="sibTrans" presStyleLbl="sibTrans1D1" presStyleIdx="1" presStyleCnt="4"/>
      <dgm:spPr/>
    </dgm:pt>
    <dgm:pt modelId="{8ADF2341-5133-444B-A4B2-2706313A5C62}" type="pres">
      <dgm:prSet presAssocID="{BC4470E9-B126-49AF-B8BF-DEEA60175F23}" presName="connectorText" presStyleLbl="sibTrans1D1" presStyleIdx="1" presStyleCnt="4"/>
      <dgm:spPr/>
    </dgm:pt>
    <dgm:pt modelId="{E576F2C9-AFCA-40C4-9AAE-04A851DC71B5}" type="pres">
      <dgm:prSet presAssocID="{7068BBCC-FC99-4CC1-BD71-B962AB94F1B9}" presName="node" presStyleLbl="node1" presStyleIdx="2" presStyleCnt="5" custScaleY="107729">
        <dgm:presLayoutVars>
          <dgm:bulletEnabled val="1"/>
        </dgm:presLayoutVars>
      </dgm:prSet>
      <dgm:spPr/>
    </dgm:pt>
    <dgm:pt modelId="{7A1BEFE3-2710-471C-8EFA-3E7C31BE2AB4}" type="pres">
      <dgm:prSet presAssocID="{7AC30E8B-AC4D-4254-A61A-EFC27FD06F16}" presName="sibTrans" presStyleLbl="sibTrans1D1" presStyleIdx="2" presStyleCnt="4"/>
      <dgm:spPr/>
    </dgm:pt>
    <dgm:pt modelId="{7916604C-07D2-4A5C-82BF-D8F85F2EEB55}" type="pres">
      <dgm:prSet presAssocID="{7AC30E8B-AC4D-4254-A61A-EFC27FD06F16}" presName="connectorText" presStyleLbl="sibTrans1D1" presStyleIdx="2" presStyleCnt="4"/>
      <dgm:spPr/>
    </dgm:pt>
    <dgm:pt modelId="{8E8B9164-8A74-49BE-BE5F-B4BEEC8461A2}" type="pres">
      <dgm:prSet presAssocID="{71E82A00-56B0-41FB-8749-63B3ACCDCBB2}" presName="node" presStyleLbl="node1" presStyleIdx="3" presStyleCnt="5">
        <dgm:presLayoutVars>
          <dgm:bulletEnabled val="1"/>
        </dgm:presLayoutVars>
      </dgm:prSet>
      <dgm:spPr/>
    </dgm:pt>
    <dgm:pt modelId="{7C41F503-F645-4399-BDDD-FD6958B80DDC}" type="pres">
      <dgm:prSet presAssocID="{A00FB966-A200-434C-9A74-D206A3C3D069}" presName="sibTrans" presStyleLbl="sibTrans1D1" presStyleIdx="3" presStyleCnt="4"/>
      <dgm:spPr/>
    </dgm:pt>
    <dgm:pt modelId="{42DECAAA-7F35-41AF-B860-14801BBFE87D}" type="pres">
      <dgm:prSet presAssocID="{A00FB966-A200-434C-9A74-D206A3C3D069}" presName="connectorText" presStyleLbl="sibTrans1D1" presStyleIdx="3" presStyleCnt="4"/>
      <dgm:spPr/>
    </dgm:pt>
    <dgm:pt modelId="{E7DB55EF-E801-4F82-8CF5-3FA7D72A02CA}" type="pres">
      <dgm:prSet presAssocID="{18BAFECA-C0BA-44FF-B2DE-4F6DCBDCA8D7}" presName="node" presStyleLbl="node1" presStyleIdx="4" presStyleCnt="5">
        <dgm:presLayoutVars>
          <dgm:bulletEnabled val="1"/>
        </dgm:presLayoutVars>
      </dgm:prSet>
      <dgm:spPr/>
    </dgm:pt>
  </dgm:ptLst>
  <dgm:cxnLst>
    <dgm:cxn modelId="{70B69D0A-A5C0-4A96-88F1-B726CBA1EC73}" srcId="{58698091-2ECA-47D1-A5A7-0520FDE58FA8}" destId="{7068BBCC-FC99-4CC1-BD71-B962AB94F1B9}" srcOrd="2" destOrd="0" parTransId="{A3FF7621-7FE7-4CBC-9077-69880BBED36B}" sibTransId="{7AC30E8B-AC4D-4254-A61A-EFC27FD06F16}"/>
    <dgm:cxn modelId="{04A8B418-5AC9-4C96-A046-A8E608F4A809}" type="presOf" srcId="{18BAFECA-C0BA-44FF-B2DE-4F6DCBDCA8D7}" destId="{E7DB55EF-E801-4F82-8CF5-3FA7D72A02CA}" srcOrd="0" destOrd="0" presId="urn:microsoft.com/office/officeart/2005/8/layout/bProcess3"/>
    <dgm:cxn modelId="{7A8F7E33-6508-4D18-B8D0-2A3C57357E00}" type="presOf" srcId="{7AC30E8B-AC4D-4254-A61A-EFC27FD06F16}" destId="{7A1BEFE3-2710-471C-8EFA-3E7C31BE2AB4}" srcOrd="0" destOrd="0" presId="urn:microsoft.com/office/officeart/2005/8/layout/bProcess3"/>
    <dgm:cxn modelId="{8A52BB63-44A8-4790-8D4B-D6278709BE0E}" type="presOf" srcId="{6F9825DB-AD2B-4824-8DF1-3E21A1F1F354}" destId="{67F298A6-A9E2-488F-95D6-9D7906919152}" srcOrd="0" destOrd="0" presId="urn:microsoft.com/office/officeart/2005/8/layout/bProcess3"/>
    <dgm:cxn modelId="{FCF21F68-3BE8-49B6-9E7A-B1F20CBDB4E3}" type="presOf" srcId="{B6F7739E-1D5E-42E5-9EE3-5764F8931B74}" destId="{D5BA334B-7653-43FF-A663-123C01A5844B}" srcOrd="0" destOrd="0" presId="urn:microsoft.com/office/officeart/2005/8/layout/bProcess3"/>
    <dgm:cxn modelId="{C3D6A66A-4D1D-453D-BA41-4874CEB6E5C8}" type="presOf" srcId="{58698091-2ECA-47D1-A5A7-0520FDE58FA8}" destId="{01635379-CD20-4E2F-9AB2-62A8D0EE219A}" srcOrd="0" destOrd="0" presId="urn:microsoft.com/office/officeart/2005/8/layout/bProcess3"/>
    <dgm:cxn modelId="{C1E5FF6E-4D23-4544-8BBD-3ACEEE9D2641}" type="presOf" srcId="{BC4470E9-B126-49AF-B8BF-DEEA60175F23}" destId="{6A43CADD-BBDB-411F-A71B-1FFA3C26EDBF}" srcOrd="0" destOrd="0" presId="urn:microsoft.com/office/officeart/2005/8/layout/bProcess3"/>
    <dgm:cxn modelId="{0A58F679-463F-4A07-BEBF-DFD413370D47}" srcId="{58698091-2ECA-47D1-A5A7-0520FDE58FA8}" destId="{71E82A00-56B0-41FB-8749-63B3ACCDCBB2}" srcOrd="3" destOrd="0" parTransId="{E6E810A1-4811-4B52-A3AE-5E370E42C0EE}" sibTransId="{A00FB966-A200-434C-9A74-D206A3C3D069}"/>
    <dgm:cxn modelId="{466BEF96-F6B0-4AB6-80FB-BCD516779216}" type="presOf" srcId="{BC4470E9-B126-49AF-B8BF-DEEA60175F23}" destId="{8ADF2341-5133-444B-A4B2-2706313A5C62}" srcOrd="1" destOrd="0" presId="urn:microsoft.com/office/officeart/2005/8/layout/bProcess3"/>
    <dgm:cxn modelId="{B374EE97-92B9-4C4A-832F-59541F53B5F6}" type="presOf" srcId="{7AC30E8B-AC4D-4254-A61A-EFC27FD06F16}" destId="{7916604C-07D2-4A5C-82BF-D8F85F2EEB55}" srcOrd="1" destOrd="0" presId="urn:microsoft.com/office/officeart/2005/8/layout/bProcess3"/>
    <dgm:cxn modelId="{2771539D-F1C4-4C45-B3F4-D4F813492509}" srcId="{58698091-2ECA-47D1-A5A7-0520FDE58FA8}" destId="{18BAFECA-C0BA-44FF-B2DE-4F6DCBDCA8D7}" srcOrd="4" destOrd="0" parTransId="{A6440D17-D528-43F4-B119-DB04F3FCB99C}" sibTransId="{28F858B2-5793-456D-AC35-D385EE84983C}"/>
    <dgm:cxn modelId="{4AB37EA0-84D5-4E09-9CEB-B5F2B9678C38}" srcId="{58698091-2ECA-47D1-A5A7-0520FDE58FA8}" destId="{B6F7739E-1D5E-42E5-9EE3-5764F8931B74}" srcOrd="0" destOrd="0" parTransId="{E2F99CEC-C9BA-479E-A36C-7DEE67EB46E9}" sibTransId="{49BDD860-FA1A-4D4A-AE00-38C72593B578}"/>
    <dgm:cxn modelId="{E53F33A5-8001-45D6-BB7E-1CF8CA7B018A}" type="presOf" srcId="{49BDD860-FA1A-4D4A-AE00-38C72593B578}" destId="{EC3CBD35-16D6-4784-9F90-90B20BBA7857}" srcOrd="0" destOrd="0" presId="urn:microsoft.com/office/officeart/2005/8/layout/bProcess3"/>
    <dgm:cxn modelId="{60C6DDA8-9770-44D1-ACBD-24CF4AA59900}" type="presOf" srcId="{49BDD860-FA1A-4D4A-AE00-38C72593B578}" destId="{2E0EE07A-B3D2-48C0-9E64-34A9B620E742}" srcOrd="1" destOrd="0" presId="urn:microsoft.com/office/officeart/2005/8/layout/bProcess3"/>
    <dgm:cxn modelId="{059AF5B8-0AAE-4196-A18B-9C1AC647A18B}" type="presOf" srcId="{A00FB966-A200-434C-9A74-D206A3C3D069}" destId="{7C41F503-F645-4399-BDDD-FD6958B80DDC}" srcOrd="0" destOrd="0" presId="urn:microsoft.com/office/officeart/2005/8/layout/bProcess3"/>
    <dgm:cxn modelId="{D5C830BD-368D-458C-A315-88328822DB65}" type="presOf" srcId="{A00FB966-A200-434C-9A74-D206A3C3D069}" destId="{42DECAAA-7F35-41AF-B860-14801BBFE87D}" srcOrd="1" destOrd="0" presId="urn:microsoft.com/office/officeart/2005/8/layout/bProcess3"/>
    <dgm:cxn modelId="{3D1E12DE-DEF9-4C3A-A7D8-830A434E5EEB}" srcId="{58698091-2ECA-47D1-A5A7-0520FDE58FA8}" destId="{6F9825DB-AD2B-4824-8DF1-3E21A1F1F354}" srcOrd="1" destOrd="0" parTransId="{D9182EC9-E715-4FCF-AD89-29B293188E76}" sibTransId="{BC4470E9-B126-49AF-B8BF-DEEA60175F23}"/>
    <dgm:cxn modelId="{E913A6E2-18FB-42EE-8A60-142E20EABDB2}" type="presOf" srcId="{71E82A00-56B0-41FB-8749-63B3ACCDCBB2}" destId="{8E8B9164-8A74-49BE-BE5F-B4BEEC8461A2}" srcOrd="0" destOrd="0" presId="urn:microsoft.com/office/officeart/2005/8/layout/bProcess3"/>
    <dgm:cxn modelId="{B7E86AF9-7AB8-462A-91A5-3AB0E0EA7A6C}" type="presOf" srcId="{7068BBCC-FC99-4CC1-BD71-B962AB94F1B9}" destId="{E576F2C9-AFCA-40C4-9AAE-04A851DC71B5}" srcOrd="0" destOrd="0" presId="urn:microsoft.com/office/officeart/2005/8/layout/bProcess3"/>
    <dgm:cxn modelId="{675CE142-832D-4563-9D79-032876EF6107}" type="presParOf" srcId="{01635379-CD20-4E2F-9AB2-62A8D0EE219A}" destId="{D5BA334B-7653-43FF-A663-123C01A5844B}" srcOrd="0" destOrd="0" presId="urn:microsoft.com/office/officeart/2005/8/layout/bProcess3"/>
    <dgm:cxn modelId="{FAEBACCB-634A-45B1-A098-3066A88582DC}" type="presParOf" srcId="{01635379-CD20-4E2F-9AB2-62A8D0EE219A}" destId="{EC3CBD35-16D6-4784-9F90-90B20BBA7857}" srcOrd="1" destOrd="0" presId="urn:microsoft.com/office/officeart/2005/8/layout/bProcess3"/>
    <dgm:cxn modelId="{D78B8554-ACD1-4AC0-A729-CDB6DED4AFF1}" type="presParOf" srcId="{EC3CBD35-16D6-4784-9F90-90B20BBA7857}" destId="{2E0EE07A-B3D2-48C0-9E64-34A9B620E742}" srcOrd="0" destOrd="0" presId="urn:microsoft.com/office/officeart/2005/8/layout/bProcess3"/>
    <dgm:cxn modelId="{00025938-D550-4008-B15B-775CB161FF9E}" type="presParOf" srcId="{01635379-CD20-4E2F-9AB2-62A8D0EE219A}" destId="{67F298A6-A9E2-488F-95D6-9D7906919152}" srcOrd="2" destOrd="0" presId="urn:microsoft.com/office/officeart/2005/8/layout/bProcess3"/>
    <dgm:cxn modelId="{D3335D80-7D31-4487-8E62-7788637152CA}" type="presParOf" srcId="{01635379-CD20-4E2F-9AB2-62A8D0EE219A}" destId="{6A43CADD-BBDB-411F-A71B-1FFA3C26EDBF}" srcOrd="3" destOrd="0" presId="urn:microsoft.com/office/officeart/2005/8/layout/bProcess3"/>
    <dgm:cxn modelId="{C405F46D-8069-4A96-A542-75EA60A7FC4C}" type="presParOf" srcId="{6A43CADD-BBDB-411F-A71B-1FFA3C26EDBF}" destId="{8ADF2341-5133-444B-A4B2-2706313A5C62}" srcOrd="0" destOrd="0" presId="urn:microsoft.com/office/officeart/2005/8/layout/bProcess3"/>
    <dgm:cxn modelId="{4AC8FCC2-D78E-43E5-8035-FCC7509471A3}" type="presParOf" srcId="{01635379-CD20-4E2F-9AB2-62A8D0EE219A}" destId="{E576F2C9-AFCA-40C4-9AAE-04A851DC71B5}" srcOrd="4" destOrd="0" presId="urn:microsoft.com/office/officeart/2005/8/layout/bProcess3"/>
    <dgm:cxn modelId="{78AE5D91-CAF3-4E9D-AAA9-59097D0D3B96}" type="presParOf" srcId="{01635379-CD20-4E2F-9AB2-62A8D0EE219A}" destId="{7A1BEFE3-2710-471C-8EFA-3E7C31BE2AB4}" srcOrd="5" destOrd="0" presId="urn:microsoft.com/office/officeart/2005/8/layout/bProcess3"/>
    <dgm:cxn modelId="{69F06054-6C5D-4EB4-BBF9-AA85BB18EDDB}" type="presParOf" srcId="{7A1BEFE3-2710-471C-8EFA-3E7C31BE2AB4}" destId="{7916604C-07D2-4A5C-82BF-D8F85F2EEB55}" srcOrd="0" destOrd="0" presId="urn:microsoft.com/office/officeart/2005/8/layout/bProcess3"/>
    <dgm:cxn modelId="{EABFA395-D641-40CD-AF33-556EA336AE70}" type="presParOf" srcId="{01635379-CD20-4E2F-9AB2-62A8D0EE219A}" destId="{8E8B9164-8A74-49BE-BE5F-B4BEEC8461A2}" srcOrd="6" destOrd="0" presId="urn:microsoft.com/office/officeart/2005/8/layout/bProcess3"/>
    <dgm:cxn modelId="{465B4EA0-A55B-4148-BB7A-52C276DFF012}" type="presParOf" srcId="{01635379-CD20-4E2F-9AB2-62A8D0EE219A}" destId="{7C41F503-F645-4399-BDDD-FD6958B80DDC}" srcOrd="7" destOrd="0" presId="urn:microsoft.com/office/officeart/2005/8/layout/bProcess3"/>
    <dgm:cxn modelId="{D74A98FC-F19A-4E23-82A8-0DA80286623A}" type="presParOf" srcId="{7C41F503-F645-4399-BDDD-FD6958B80DDC}" destId="{42DECAAA-7F35-41AF-B860-14801BBFE87D}" srcOrd="0" destOrd="0" presId="urn:microsoft.com/office/officeart/2005/8/layout/bProcess3"/>
    <dgm:cxn modelId="{CC718AEE-E671-4277-BA60-98759E2B0D37}" type="presParOf" srcId="{01635379-CD20-4E2F-9AB2-62A8D0EE219A}" destId="{E7DB55EF-E801-4F82-8CF5-3FA7D72A02CA}"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A27B5-4F2A-49BB-BA15-541E26394E39}">
      <dsp:nvSpPr>
        <dsp:cNvPr id="0" name=""/>
        <dsp:cNvSpPr/>
      </dsp:nvSpPr>
      <dsp:spPr>
        <a:xfrm rot="5400000">
          <a:off x="350200" y="2333824"/>
          <a:ext cx="1571125" cy="1788670"/>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ED622185-1C6B-4061-8D30-2304812C16C7}">
      <dsp:nvSpPr>
        <dsp:cNvPr id="0" name=""/>
        <dsp:cNvSpPr/>
      </dsp:nvSpPr>
      <dsp:spPr>
        <a:xfrm>
          <a:off x="1514" y="333781"/>
          <a:ext cx="2231434" cy="1851309"/>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 sz="4000" b="1" kern="1200" dirty="0" err="1">
              <a:solidFill>
                <a:srgbClr val="002060"/>
              </a:solidFill>
              <a:latin typeface="Times New Roman" panose="02020603050405020304" pitchFamily="18" charset="0"/>
              <a:ea typeface="+mn-ea"/>
              <a:cs typeface="Times New Roman" panose="02020603050405020304" pitchFamily="18" charset="0"/>
            </a:rPr>
            <a:t>Rainy</a:t>
          </a:r>
          <a:endParaRPr lang="es-ES" sz="4000" b="1" kern="1200" dirty="0">
            <a:solidFill>
              <a:srgbClr val="002060"/>
            </a:solidFill>
            <a:latin typeface="Times New Roman" panose="02020603050405020304" pitchFamily="18" charset="0"/>
            <a:ea typeface="+mn-ea"/>
            <a:cs typeface="Times New Roman" panose="02020603050405020304" pitchFamily="18" charset="0"/>
          </a:endParaRPr>
        </a:p>
        <a:p>
          <a:pPr marL="0" lvl="0" indent="0" algn="ctr" defTabSz="1778000">
            <a:lnSpc>
              <a:spcPct val="90000"/>
            </a:lnSpc>
            <a:spcBef>
              <a:spcPct val="0"/>
            </a:spcBef>
            <a:spcAft>
              <a:spcPct val="35000"/>
            </a:spcAft>
            <a:buNone/>
          </a:pPr>
          <a:r>
            <a:rPr lang="es-ES" sz="4000" b="1" kern="1200" dirty="0" err="1">
              <a:solidFill>
                <a:srgbClr val="002060"/>
              </a:solidFill>
              <a:latin typeface="Times New Roman" panose="02020603050405020304" pitchFamily="18" charset="0"/>
              <a:ea typeface="+mn-ea"/>
              <a:cs typeface="Times New Roman" panose="02020603050405020304" pitchFamily="18" charset="0"/>
            </a:rPr>
            <a:t>Period</a:t>
          </a:r>
          <a:endParaRPr lang="x-none" sz="4000" b="1" kern="1200" dirty="0">
            <a:solidFill>
              <a:srgbClr val="002060"/>
            </a:solidFill>
            <a:latin typeface="Times New Roman" panose="02020603050405020304" pitchFamily="18" charset="0"/>
            <a:ea typeface="+mn-ea"/>
            <a:cs typeface="Times New Roman" panose="02020603050405020304" pitchFamily="18" charset="0"/>
          </a:endParaRPr>
        </a:p>
      </dsp:txBody>
      <dsp:txXfrm>
        <a:off x="91904" y="424171"/>
        <a:ext cx="2050654" cy="1670529"/>
      </dsp:txXfrm>
    </dsp:sp>
    <dsp:sp modelId="{74AB9EED-3A58-4905-A8B5-29C093B48434}">
      <dsp:nvSpPr>
        <dsp:cNvPr id="0" name=""/>
        <dsp:cNvSpPr/>
      </dsp:nvSpPr>
      <dsp:spPr>
        <a:xfrm>
          <a:off x="2439657" y="510345"/>
          <a:ext cx="1923612" cy="1496310"/>
        </a:xfrm>
        <a:prstGeom prst="rect">
          <a:avLst/>
        </a:prstGeom>
        <a:noFill/>
        <a:ln>
          <a:noFill/>
        </a:ln>
        <a:effectLst/>
      </dsp:spPr>
      <dsp:style>
        <a:lnRef idx="0">
          <a:scrgbClr r="0" g="0" b="0"/>
        </a:lnRef>
        <a:fillRef idx="0">
          <a:scrgbClr r="0" g="0" b="0"/>
        </a:fillRef>
        <a:effectRef idx="0">
          <a:scrgbClr r="0" g="0" b="0"/>
        </a:effectRef>
        <a:fontRef idx="minor"/>
      </dsp:style>
    </dsp:sp>
    <dsp:sp modelId="{9BF83A75-C73A-4E25-ABA2-3CB2707312D1}">
      <dsp:nvSpPr>
        <dsp:cNvPr id="0" name=""/>
        <dsp:cNvSpPr/>
      </dsp:nvSpPr>
      <dsp:spPr>
        <a:xfrm>
          <a:off x="2095157" y="2413412"/>
          <a:ext cx="2383460" cy="1851309"/>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 sz="4000" b="1" kern="1200" dirty="0">
              <a:solidFill>
                <a:srgbClr val="002060"/>
              </a:solidFill>
              <a:latin typeface="Times New Roman" panose="02020603050405020304" pitchFamily="18" charset="0"/>
              <a:ea typeface="+mn-ea"/>
              <a:cs typeface="Times New Roman" panose="02020603050405020304" pitchFamily="18" charset="0"/>
            </a:rPr>
            <a:t>Tropical </a:t>
          </a:r>
        </a:p>
        <a:p>
          <a:pPr marL="0" lvl="0" indent="0" algn="ctr" defTabSz="1778000">
            <a:lnSpc>
              <a:spcPct val="90000"/>
            </a:lnSpc>
            <a:spcBef>
              <a:spcPct val="0"/>
            </a:spcBef>
            <a:spcAft>
              <a:spcPct val="35000"/>
            </a:spcAft>
            <a:buNone/>
          </a:pPr>
          <a:r>
            <a:rPr lang="es-ES" sz="4000" b="1" kern="1200" dirty="0" err="1">
              <a:solidFill>
                <a:srgbClr val="002060"/>
              </a:solidFill>
              <a:latin typeface="Times New Roman" panose="02020603050405020304" pitchFamily="18" charset="0"/>
              <a:ea typeface="+mn-ea"/>
              <a:cs typeface="Times New Roman" panose="02020603050405020304" pitchFamily="18" charset="0"/>
            </a:rPr>
            <a:t>Waves</a:t>
          </a:r>
          <a:endParaRPr lang="x-none" sz="4000" kern="1200" dirty="0"/>
        </a:p>
      </dsp:txBody>
      <dsp:txXfrm>
        <a:off x="2185547" y="2503802"/>
        <a:ext cx="2202680" cy="1670529"/>
      </dsp:txXfrm>
    </dsp:sp>
    <dsp:sp modelId="{32014EFA-DA45-4FC5-9428-B78BF1CBCDB4}">
      <dsp:nvSpPr>
        <dsp:cNvPr id="0" name=""/>
        <dsp:cNvSpPr/>
      </dsp:nvSpPr>
      <dsp:spPr>
        <a:xfrm>
          <a:off x="4448589" y="2535429"/>
          <a:ext cx="2248087" cy="1770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s-ES" sz="2400" kern="1200" dirty="0" err="1">
              <a:latin typeface="Times New Roman" panose="02020603050405020304" pitchFamily="18" charset="0"/>
              <a:cs typeface="Times New Roman" panose="02020603050405020304" pitchFamily="18" charset="0"/>
            </a:rPr>
            <a:t>Rains</a:t>
          </a:r>
          <a:r>
            <a:rPr lang="es-ES" sz="2400" kern="1200" dirty="0">
              <a:latin typeface="Times New Roman" panose="02020603050405020304" pitchFamily="18" charset="0"/>
              <a:cs typeface="Times New Roman" panose="02020603050405020304" pitchFamily="18" charset="0"/>
            </a:rPr>
            <a:t> and/</a:t>
          </a:r>
          <a:r>
            <a:rPr lang="es-ES" sz="2400" kern="1200" dirty="0" err="1">
              <a:latin typeface="Times New Roman" panose="02020603050405020304" pitchFamily="18" charset="0"/>
              <a:cs typeface="Times New Roman" panose="02020603050405020304" pitchFamily="18" charset="0"/>
            </a:rPr>
            <a:t>or</a:t>
          </a:r>
          <a:r>
            <a:rPr lang="es-ES" sz="2400" kern="1200" dirty="0">
              <a:latin typeface="Times New Roman" panose="02020603050405020304" pitchFamily="18" charset="0"/>
              <a:cs typeface="Times New Roman" panose="02020603050405020304" pitchFamily="18" charset="0"/>
            </a:rPr>
            <a:t> severe </a:t>
          </a:r>
          <a:r>
            <a:rPr lang="es-ES" sz="2400" kern="1200" dirty="0" err="1">
              <a:latin typeface="Times New Roman" panose="02020603050405020304" pitchFamily="18" charset="0"/>
              <a:cs typeface="Times New Roman" panose="02020603050405020304" pitchFamily="18" charset="0"/>
            </a:rPr>
            <a:t>weather</a:t>
          </a:r>
          <a:endParaRPr lang="x-none" sz="2400" kern="1200" dirty="0">
            <a:latin typeface="Times New Roman" panose="02020603050405020304" pitchFamily="18" charset="0"/>
            <a:cs typeface="Times New Roman" panose="02020603050405020304" pitchFamily="18" charset="0"/>
          </a:endParaRPr>
        </a:p>
        <a:p>
          <a:pPr marL="228600" lvl="1" indent="-228600" algn="just" defTabSz="1066800">
            <a:lnSpc>
              <a:spcPct val="90000"/>
            </a:lnSpc>
            <a:spcBef>
              <a:spcPct val="0"/>
            </a:spcBef>
            <a:spcAft>
              <a:spcPct val="15000"/>
            </a:spcAft>
            <a:buChar char="•"/>
          </a:pPr>
          <a:r>
            <a:rPr lang="es-ES" sz="2400" kern="1200" dirty="0">
              <a:latin typeface="Times New Roman" panose="02020603050405020304" pitchFamily="18" charset="0"/>
              <a:cs typeface="Times New Roman" panose="02020603050405020304" pitchFamily="18" charset="0"/>
            </a:rPr>
            <a:t>Tropical </a:t>
          </a:r>
          <a:r>
            <a:rPr lang="es-ES" sz="2400" kern="1200" dirty="0" err="1">
              <a:latin typeface="Times New Roman" panose="02020603050405020304" pitchFamily="18" charset="0"/>
              <a:cs typeface="Times New Roman" panose="02020603050405020304" pitchFamily="18" charset="0"/>
            </a:rPr>
            <a:t>Cyclones</a:t>
          </a:r>
          <a:endParaRPr lang="x-none" sz="2400" kern="1200" dirty="0">
            <a:latin typeface="Times New Roman" panose="02020603050405020304" pitchFamily="18" charset="0"/>
            <a:cs typeface="Times New Roman" panose="02020603050405020304" pitchFamily="18" charset="0"/>
          </a:endParaRPr>
        </a:p>
      </dsp:txBody>
      <dsp:txXfrm>
        <a:off x="4448589" y="2535429"/>
        <a:ext cx="2248087" cy="1770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A8880-E1AA-4F8F-9AB5-049F4EECE100}">
      <dsp:nvSpPr>
        <dsp:cNvPr id="0" name=""/>
        <dsp:cNvSpPr/>
      </dsp:nvSpPr>
      <dsp:spPr>
        <a:xfrm>
          <a:off x="1216791" y="-154345"/>
          <a:ext cx="4116666" cy="4166849"/>
        </a:xfrm>
        <a:prstGeom prst="circularArrow">
          <a:avLst>
            <a:gd name="adj1" fmla="val 10980"/>
            <a:gd name="adj2" fmla="val 1142322"/>
            <a:gd name="adj3" fmla="val 4500000"/>
            <a:gd name="adj4" fmla="val 10800000"/>
            <a:gd name="adj5" fmla="val 125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C2B9482-A69C-425B-9CD6-FC0F8633C4B4}">
      <dsp:nvSpPr>
        <dsp:cNvPr id="0" name=""/>
        <dsp:cNvSpPr/>
      </dsp:nvSpPr>
      <dsp:spPr>
        <a:xfrm>
          <a:off x="2260485" y="353302"/>
          <a:ext cx="2152488" cy="2441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kern="1200" dirty="0">
              <a:latin typeface="Times New Roman" panose="02020603050405020304" pitchFamily="18" charset="0"/>
              <a:cs typeface="Times New Roman" panose="02020603050405020304" pitchFamily="18" charset="0"/>
            </a:rPr>
            <a:t>Origin </a:t>
          </a:r>
          <a:r>
            <a:rPr lang="es-ES" sz="2800" kern="1200" dirty="0" err="1">
              <a:latin typeface="Times New Roman" panose="02020603050405020304" pitchFamily="18" charset="0"/>
              <a:cs typeface="Times New Roman" panose="02020603050405020304" pitchFamily="18" charset="0"/>
            </a:rPr>
            <a:t>near</a:t>
          </a:r>
          <a:r>
            <a:rPr lang="es-ES" sz="2800" kern="1200" dirty="0">
              <a:latin typeface="Times New Roman" panose="02020603050405020304" pitchFamily="18" charset="0"/>
              <a:cs typeface="Times New Roman" panose="02020603050405020304" pitchFamily="18" charset="0"/>
            </a:rPr>
            <a:t> West </a:t>
          </a:r>
          <a:r>
            <a:rPr lang="es-ES" sz="2800" kern="1200" dirty="0" err="1">
              <a:latin typeface="Times New Roman" panose="02020603050405020304" pitchFamily="18" charset="0"/>
              <a:cs typeface="Times New Roman" panose="02020603050405020304" pitchFamily="18" charset="0"/>
            </a:rPr>
            <a:t>African</a:t>
          </a:r>
          <a:r>
            <a:rPr lang="es-ES" sz="2800" kern="1200" dirty="0">
              <a:latin typeface="Times New Roman" panose="02020603050405020304" pitchFamily="18" charset="0"/>
              <a:cs typeface="Times New Roman" panose="02020603050405020304" pitchFamily="18" charset="0"/>
            </a:rPr>
            <a:t> </a:t>
          </a:r>
          <a:r>
            <a:rPr lang="es-ES" sz="2800" kern="1200" dirty="0" err="1">
              <a:latin typeface="Times New Roman" panose="02020603050405020304" pitchFamily="18" charset="0"/>
              <a:cs typeface="Times New Roman" panose="02020603050405020304" pitchFamily="18" charset="0"/>
            </a:rPr>
            <a:t>coast</a:t>
          </a:r>
          <a:endParaRPr lang="x-none" sz="2800" kern="1200" dirty="0"/>
        </a:p>
      </dsp:txBody>
      <dsp:txXfrm>
        <a:off x="2260485" y="353302"/>
        <a:ext cx="2152488" cy="2441014"/>
      </dsp:txXfrm>
    </dsp:sp>
    <dsp:sp modelId="{6A9809FA-C251-41A9-BF8A-CEDC44A0E975}">
      <dsp:nvSpPr>
        <dsp:cNvPr id="0" name=""/>
        <dsp:cNvSpPr/>
      </dsp:nvSpPr>
      <dsp:spPr>
        <a:xfrm>
          <a:off x="493082" y="2065349"/>
          <a:ext cx="3840594" cy="3263287"/>
        </a:xfrm>
        <a:prstGeom prst="leftCircularArrow">
          <a:avLst>
            <a:gd name="adj1" fmla="val 10980"/>
            <a:gd name="adj2" fmla="val 1142322"/>
            <a:gd name="adj3" fmla="val 6300000"/>
            <a:gd name="adj4" fmla="val 18900000"/>
            <a:gd name="adj5" fmla="val 125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70E7099-4F52-499A-B2A4-192532F0C97E}">
      <dsp:nvSpPr>
        <dsp:cNvPr id="0" name=""/>
        <dsp:cNvSpPr/>
      </dsp:nvSpPr>
      <dsp:spPr>
        <a:xfrm>
          <a:off x="1385866" y="2851566"/>
          <a:ext cx="1874171" cy="1400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kern="1200" dirty="0" err="1">
              <a:solidFill>
                <a:prstClr val="black"/>
              </a:solidFill>
              <a:latin typeface="Times New Roman" panose="02020603050405020304" pitchFamily="18" charset="0"/>
              <a:ea typeface="+mn-ea"/>
              <a:cs typeface="Times New Roman" panose="02020603050405020304" pitchFamily="18" charset="0"/>
            </a:rPr>
            <a:t>Average</a:t>
          </a:r>
          <a:r>
            <a:rPr lang="es-ES" sz="2800" kern="1200" dirty="0">
              <a:solidFill>
                <a:prstClr val="black"/>
              </a:solidFill>
              <a:latin typeface="Times New Roman" panose="02020603050405020304" pitchFamily="18" charset="0"/>
              <a:ea typeface="+mn-ea"/>
              <a:cs typeface="Times New Roman" panose="02020603050405020304" pitchFamily="18" charset="0"/>
            </a:rPr>
            <a:t> of 60 tropical </a:t>
          </a:r>
          <a:r>
            <a:rPr lang="es-ES" sz="2800" kern="1200" dirty="0" err="1">
              <a:solidFill>
                <a:prstClr val="black"/>
              </a:solidFill>
              <a:latin typeface="Times New Roman" panose="02020603050405020304" pitchFamily="18" charset="0"/>
              <a:ea typeface="+mn-ea"/>
              <a:cs typeface="Times New Roman" panose="02020603050405020304" pitchFamily="18" charset="0"/>
            </a:rPr>
            <a:t>waves</a:t>
          </a:r>
          <a:endParaRPr lang="x-none" sz="2800" kern="1200" dirty="0"/>
        </a:p>
      </dsp:txBody>
      <dsp:txXfrm>
        <a:off x="1385866" y="2851566"/>
        <a:ext cx="1874171" cy="1400664"/>
      </dsp:txXfrm>
    </dsp:sp>
    <dsp:sp modelId="{B61BFCA1-388E-48CF-9047-2B544A7EE851}">
      <dsp:nvSpPr>
        <dsp:cNvPr id="0" name=""/>
        <dsp:cNvSpPr/>
      </dsp:nvSpPr>
      <dsp:spPr>
        <a:xfrm>
          <a:off x="1608350" y="4240902"/>
          <a:ext cx="3338210" cy="2468440"/>
        </a:xfrm>
        <a:prstGeom prst="blockArc">
          <a:avLst>
            <a:gd name="adj1" fmla="val 13500000"/>
            <a:gd name="adj2" fmla="val 10800000"/>
            <a:gd name="adj3" fmla="val 1274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77C55F9-05B4-4C70-A0C1-D6BCF69F7B02}">
      <dsp:nvSpPr>
        <dsp:cNvPr id="0" name=""/>
        <dsp:cNvSpPr/>
      </dsp:nvSpPr>
      <dsp:spPr>
        <a:xfrm>
          <a:off x="2305916" y="4416292"/>
          <a:ext cx="2226330" cy="206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kern="1200" dirty="0" err="1">
              <a:latin typeface="Times New Roman" panose="02020603050405020304" pitchFamily="18" charset="0"/>
              <a:cs typeface="Times New Roman" panose="02020603050405020304" pitchFamily="18" charset="0"/>
            </a:rPr>
            <a:t>Translation</a:t>
          </a:r>
          <a:r>
            <a:rPr lang="es-ES" sz="2800" kern="1200" dirty="0">
              <a:latin typeface="Times New Roman" panose="02020603050405020304" pitchFamily="18" charset="0"/>
              <a:cs typeface="Times New Roman" panose="02020603050405020304" pitchFamily="18" charset="0"/>
            </a:rPr>
            <a:t> </a:t>
          </a:r>
          <a:r>
            <a:rPr lang="es-ES" sz="2800" kern="1200" dirty="0" err="1">
              <a:latin typeface="Times New Roman" panose="02020603050405020304" pitchFamily="18" charset="0"/>
              <a:cs typeface="Times New Roman" panose="02020603050405020304" pitchFamily="18" charset="0"/>
            </a:rPr>
            <a:t>speed</a:t>
          </a:r>
          <a:r>
            <a:rPr lang="es-ES" sz="2400" kern="1200" dirty="0">
              <a:latin typeface="Times New Roman" panose="02020603050405020304" pitchFamily="18" charset="0"/>
              <a:cs typeface="Times New Roman" panose="02020603050405020304" pitchFamily="18" charset="0"/>
            </a:rPr>
            <a:t>= </a:t>
          </a:r>
          <a:r>
            <a:rPr lang="es-ES" sz="2800" kern="1200" dirty="0">
              <a:latin typeface="Times New Roman" panose="02020603050405020304" pitchFamily="18" charset="0"/>
              <a:cs typeface="Times New Roman" panose="02020603050405020304" pitchFamily="18" charset="0"/>
            </a:rPr>
            <a:t>20-40 km/h</a:t>
          </a:r>
        </a:p>
      </dsp:txBody>
      <dsp:txXfrm>
        <a:off x="2305916" y="4416292"/>
        <a:ext cx="2226330" cy="2063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E3938-6B38-4A49-AAC1-62DE946C3B18}">
      <dsp:nvSpPr>
        <dsp:cNvPr id="0" name=""/>
        <dsp:cNvSpPr/>
      </dsp:nvSpPr>
      <dsp:spPr>
        <a:xfrm>
          <a:off x="4024827" y="2925"/>
          <a:ext cx="6091559" cy="2600425"/>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285750" lvl="1" indent="-285750" algn="l" defTabSz="1600200">
            <a:lnSpc>
              <a:spcPct val="90000"/>
            </a:lnSpc>
            <a:spcBef>
              <a:spcPct val="0"/>
            </a:spcBef>
            <a:spcAft>
              <a:spcPct val="15000"/>
            </a:spcAft>
            <a:buChar char="•"/>
          </a:pPr>
          <a:r>
            <a:rPr lang="es-ES" sz="3600" kern="1200" dirty="0" err="1">
              <a:latin typeface="Times New Roman" panose="02020603050405020304" pitchFamily="18" charset="0"/>
              <a:cs typeface="Times New Roman" panose="02020603050405020304" pitchFamily="18" charset="0"/>
            </a:rPr>
            <a:t>Slow</a:t>
          </a:r>
          <a:r>
            <a:rPr lang="es-ES" sz="3600" kern="1200" dirty="0">
              <a:latin typeface="Times New Roman" panose="02020603050405020304" pitchFamily="18" charset="0"/>
              <a:cs typeface="Times New Roman" panose="02020603050405020304" pitchFamily="18" charset="0"/>
            </a:rPr>
            <a:t> (&lt;15 km/h)</a:t>
          </a:r>
          <a:endParaRPr lang="x-none" sz="3600" kern="1200" dirty="0">
            <a:latin typeface="Times New Roman" panose="02020603050405020304" pitchFamily="18" charset="0"/>
            <a:cs typeface="Times New Roman" panose="02020603050405020304" pitchFamily="18" charset="0"/>
          </a:endParaRPr>
        </a:p>
        <a:p>
          <a:pPr marL="285750" lvl="1" indent="-285750" algn="l" defTabSz="1600200">
            <a:lnSpc>
              <a:spcPct val="90000"/>
            </a:lnSpc>
            <a:spcBef>
              <a:spcPct val="0"/>
            </a:spcBef>
            <a:spcAft>
              <a:spcPct val="15000"/>
            </a:spcAft>
            <a:buChar char="•"/>
          </a:pPr>
          <a:r>
            <a:rPr lang="es-ES" sz="3600" kern="1200" dirty="0">
              <a:latin typeface="Times New Roman" panose="02020603050405020304" pitchFamily="18" charset="0"/>
              <a:cs typeface="Times New Roman" panose="02020603050405020304" pitchFamily="18" charset="0"/>
            </a:rPr>
            <a:t>Normal (15-25 km/h)</a:t>
          </a:r>
          <a:endParaRPr lang="x-none" sz="3600" kern="1200" dirty="0">
            <a:latin typeface="Times New Roman" panose="02020603050405020304" pitchFamily="18" charset="0"/>
            <a:cs typeface="Times New Roman" panose="02020603050405020304" pitchFamily="18" charset="0"/>
          </a:endParaRPr>
        </a:p>
        <a:p>
          <a:pPr marL="285750" lvl="1" indent="-285750" algn="l" defTabSz="1600200">
            <a:lnSpc>
              <a:spcPct val="90000"/>
            </a:lnSpc>
            <a:spcBef>
              <a:spcPct val="0"/>
            </a:spcBef>
            <a:spcAft>
              <a:spcPct val="15000"/>
            </a:spcAft>
            <a:buChar char="•"/>
          </a:pPr>
          <a:r>
            <a:rPr lang="es-ES" sz="3600" kern="1200" dirty="0" err="1">
              <a:latin typeface="Times New Roman" panose="02020603050405020304" pitchFamily="18" charset="0"/>
              <a:cs typeface="Times New Roman" panose="02020603050405020304" pitchFamily="18" charset="0"/>
            </a:rPr>
            <a:t>Fast</a:t>
          </a:r>
          <a:r>
            <a:rPr lang="es-ES" sz="3600" kern="1200" dirty="0">
              <a:latin typeface="Times New Roman" panose="02020603050405020304" pitchFamily="18" charset="0"/>
              <a:cs typeface="Times New Roman" panose="02020603050405020304" pitchFamily="18" charset="0"/>
            </a:rPr>
            <a:t> (&gt;25 km/h)</a:t>
          </a:r>
          <a:endParaRPr lang="x-none" sz="3600" kern="1200" dirty="0">
            <a:latin typeface="Times New Roman" panose="02020603050405020304" pitchFamily="18" charset="0"/>
            <a:cs typeface="Times New Roman" panose="02020603050405020304" pitchFamily="18" charset="0"/>
          </a:endParaRPr>
        </a:p>
      </dsp:txBody>
      <dsp:txXfrm>
        <a:off x="4024827" y="327978"/>
        <a:ext cx="5116400" cy="1950319"/>
      </dsp:txXfrm>
    </dsp:sp>
    <dsp:sp modelId="{230D24A5-9B6C-4FCE-A691-11BF4DA96561}">
      <dsp:nvSpPr>
        <dsp:cNvPr id="0" name=""/>
        <dsp:cNvSpPr/>
      </dsp:nvSpPr>
      <dsp:spPr>
        <a:xfrm>
          <a:off x="662184" y="227930"/>
          <a:ext cx="3187693" cy="2150414"/>
        </a:xfrm>
        <a:prstGeom prst="roundRect">
          <a:avLst/>
        </a:prstGeom>
        <a:solidFill>
          <a:schemeClr val="lt1"/>
        </a:solidFill>
        <a:ln w="381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s-ES" sz="3600" b="1" kern="1200" dirty="0" err="1">
              <a:latin typeface="Times New Roman" panose="02020603050405020304" pitchFamily="18" charset="0"/>
              <a:cs typeface="Times New Roman" panose="02020603050405020304" pitchFamily="18" charset="0"/>
            </a:rPr>
            <a:t>Traslation</a:t>
          </a:r>
          <a:r>
            <a:rPr lang="es-ES" sz="3600" b="1" kern="1200" dirty="0">
              <a:latin typeface="Times New Roman" panose="02020603050405020304" pitchFamily="18" charset="0"/>
              <a:cs typeface="Times New Roman" panose="02020603050405020304" pitchFamily="18" charset="0"/>
            </a:rPr>
            <a:t> </a:t>
          </a:r>
          <a:r>
            <a:rPr lang="es-ES" sz="3600" b="1" kern="1200" dirty="0" err="1">
              <a:latin typeface="Times New Roman" panose="02020603050405020304" pitchFamily="18" charset="0"/>
              <a:cs typeface="Times New Roman" panose="02020603050405020304" pitchFamily="18" charset="0"/>
            </a:rPr>
            <a:t>speed</a:t>
          </a:r>
          <a:endParaRPr lang="x-none" sz="3600" b="1" kern="1200" dirty="0">
            <a:latin typeface="Times New Roman" panose="02020603050405020304" pitchFamily="18" charset="0"/>
            <a:cs typeface="Times New Roman" panose="02020603050405020304" pitchFamily="18" charset="0"/>
          </a:endParaRPr>
        </a:p>
      </dsp:txBody>
      <dsp:txXfrm>
        <a:off x="767159" y="332905"/>
        <a:ext cx="2977743" cy="1940464"/>
      </dsp:txXfrm>
    </dsp:sp>
    <dsp:sp modelId="{D7DC3287-3B72-4593-8E25-255E8619169E}">
      <dsp:nvSpPr>
        <dsp:cNvPr id="0" name=""/>
        <dsp:cNvSpPr/>
      </dsp:nvSpPr>
      <dsp:spPr>
        <a:xfrm>
          <a:off x="4039395" y="2754834"/>
          <a:ext cx="6056596" cy="2416045"/>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285750" lvl="1" indent="-285750" algn="l" defTabSz="1600200">
            <a:lnSpc>
              <a:spcPct val="90000"/>
            </a:lnSpc>
            <a:spcBef>
              <a:spcPct val="0"/>
            </a:spcBef>
            <a:spcAft>
              <a:spcPct val="15000"/>
            </a:spcAft>
            <a:buChar char="•"/>
          </a:pPr>
          <a:r>
            <a:rPr lang="es-ES" sz="3600" kern="1200" dirty="0">
              <a:latin typeface="Times New Roman" panose="02020603050405020304" pitchFamily="18" charset="0"/>
              <a:cs typeface="Times New Roman" panose="02020603050405020304" pitchFamily="18" charset="0"/>
            </a:rPr>
            <a:t>Active</a:t>
          </a:r>
          <a:endParaRPr lang="x-none" sz="3600" kern="1200" dirty="0">
            <a:latin typeface="Times New Roman" panose="02020603050405020304" pitchFamily="18" charset="0"/>
            <a:cs typeface="Times New Roman" panose="02020603050405020304" pitchFamily="18" charset="0"/>
          </a:endParaRPr>
        </a:p>
        <a:p>
          <a:pPr marL="285750" lvl="1" indent="-285750" algn="l" defTabSz="1600200">
            <a:lnSpc>
              <a:spcPct val="90000"/>
            </a:lnSpc>
            <a:spcBef>
              <a:spcPct val="0"/>
            </a:spcBef>
            <a:spcAft>
              <a:spcPct val="15000"/>
            </a:spcAft>
            <a:buChar char="•"/>
          </a:pPr>
          <a:r>
            <a:rPr lang="es-ES" sz="3600" kern="1200" dirty="0">
              <a:latin typeface="Times New Roman" panose="02020603050405020304" pitchFamily="18" charset="0"/>
              <a:cs typeface="Times New Roman" panose="02020603050405020304" pitchFamily="18" charset="0"/>
            </a:rPr>
            <a:t>Inactive</a:t>
          </a:r>
          <a:endParaRPr lang="x-none" sz="3600" kern="1200" dirty="0">
            <a:latin typeface="Times New Roman" panose="02020603050405020304" pitchFamily="18" charset="0"/>
            <a:cs typeface="Times New Roman" panose="02020603050405020304" pitchFamily="18" charset="0"/>
          </a:endParaRPr>
        </a:p>
      </dsp:txBody>
      <dsp:txXfrm>
        <a:off x="4039395" y="3056840"/>
        <a:ext cx="5150579" cy="1812033"/>
      </dsp:txXfrm>
    </dsp:sp>
    <dsp:sp modelId="{AC0B15DE-BA65-4FEA-B217-073FDEBD57CC}">
      <dsp:nvSpPr>
        <dsp:cNvPr id="0" name=""/>
        <dsp:cNvSpPr/>
      </dsp:nvSpPr>
      <dsp:spPr>
        <a:xfrm>
          <a:off x="639751" y="2849283"/>
          <a:ext cx="3287370" cy="2119419"/>
        </a:xfrm>
        <a:prstGeom prst="roundRect">
          <a:avLst/>
        </a:prstGeom>
        <a:solidFill>
          <a:schemeClr val="lt1"/>
        </a:solidFill>
        <a:ln w="381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s-ES" sz="3600" b="1" kern="1200" dirty="0" err="1">
              <a:latin typeface="Times New Roman" panose="02020603050405020304" pitchFamily="18" charset="0"/>
              <a:cs typeface="Times New Roman" panose="02020603050405020304" pitchFamily="18" charset="0"/>
            </a:rPr>
            <a:t>Convective</a:t>
          </a:r>
          <a:r>
            <a:rPr lang="es-ES" sz="3600" b="1" kern="1200" dirty="0">
              <a:latin typeface="Times New Roman" panose="02020603050405020304" pitchFamily="18" charset="0"/>
              <a:cs typeface="Times New Roman" panose="02020603050405020304" pitchFamily="18" charset="0"/>
            </a:rPr>
            <a:t> </a:t>
          </a:r>
          <a:r>
            <a:rPr lang="es-ES" sz="3600" b="1" kern="1200" dirty="0" err="1">
              <a:latin typeface="Times New Roman" panose="02020603050405020304" pitchFamily="18" charset="0"/>
              <a:cs typeface="Times New Roman" panose="02020603050405020304" pitchFamily="18" charset="0"/>
            </a:rPr>
            <a:t>activity</a:t>
          </a:r>
          <a:endParaRPr lang="x-none" sz="3600" b="1" kern="1200" dirty="0">
            <a:latin typeface="Times New Roman" panose="02020603050405020304" pitchFamily="18" charset="0"/>
            <a:cs typeface="Times New Roman" panose="02020603050405020304" pitchFamily="18" charset="0"/>
          </a:endParaRPr>
        </a:p>
      </dsp:txBody>
      <dsp:txXfrm>
        <a:off x="743213" y="2952745"/>
        <a:ext cx="3080446" cy="19124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CBD35-16D6-4784-9F90-90B20BBA7857}">
      <dsp:nvSpPr>
        <dsp:cNvPr id="0" name=""/>
        <dsp:cNvSpPr/>
      </dsp:nvSpPr>
      <dsp:spPr>
        <a:xfrm>
          <a:off x="2821042" y="1497208"/>
          <a:ext cx="615841" cy="91440"/>
        </a:xfrm>
        <a:custGeom>
          <a:avLst/>
          <a:gdLst/>
          <a:ahLst/>
          <a:cxnLst/>
          <a:rect l="0" t="0" r="0" b="0"/>
          <a:pathLst>
            <a:path>
              <a:moveTo>
                <a:pt x="0" y="45720"/>
              </a:moveTo>
              <a:lnTo>
                <a:pt x="615841" y="45720"/>
              </a:lnTo>
            </a:path>
          </a:pathLst>
        </a:custGeom>
        <a:noFill/>
        <a:ln w="381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x-none" sz="500" kern="1200"/>
        </a:p>
      </dsp:txBody>
      <dsp:txXfrm>
        <a:off x="3112801" y="1539692"/>
        <a:ext cx="32322" cy="6470"/>
      </dsp:txXfrm>
    </dsp:sp>
    <dsp:sp modelId="{D5BA334B-7653-43FF-A663-123C01A5844B}">
      <dsp:nvSpPr>
        <dsp:cNvPr id="0" name=""/>
        <dsp:cNvSpPr/>
      </dsp:nvSpPr>
      <dsp:spPr>
        <a:xfrm>
          <a:off x="12226" y="699743"/>
          <a:ext cx="2810615" cy="1686369"/>
        </a:xfrm>
        <a:prstGeom prst="rect">
          <a:avLst/>
        </a:prstGeom>
        <a:solidFill>
          <a:schemeClr val="lt1"/>
        </a:solidFill>
        <a:ln w="28575"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s-ES" sz="2800" kern="1200" dirty="0" err="1">
              <a:latin typeface="Times New Roman" panose="02020603050405020304" pitchFamily="18" charset="0"/>
              <a:cs typeface="Times New Roman" panose="02020603050405020304" pitchFamily="18" charset="0"/>
            </a:rPr>
            <a:t>Descriptive</a:t>
          </a:r>
          <a:r>
            <a:rPr lang="es-ES" sz="2800" kern="1200" dirty="0">
              <a:latin typeface="Times New Roman" panose="02020603050405020304" pitchFamily="18" charset="0"/>
              <a:cs typeface="Times New Roman" panose="02020603050405020304" pitchFamily="18" charset="0"/>
            </a:rPr>
            <a:t> </a:t>
          </a:r>
          <a:r>
            <a:rPr lang="es-ES" sz="2800" kern="1200" dirty="0" err="1">
              <a:latin typeface="Times New Roman" panose="02020603050405020304" pitchFamily="18" charset="0"/>
              <a:cs typeface="Times New Roman" panose="02020603050405020304" pitchFamily="18" charset="0"/>
            </a:rPr>
            <a:t>statistics</a:t>
          </a:r>
          <a:endParaRPr lang="x-none" sz="2800" kern="1200" dirty="0">
            <a:latin typeface="Times New Roman" panose="02020603050405020304" pitchFamily="18" charset="0"/>
            <a:cs typeface="Times New Roman" panose="02020603050405020304" pitchFamily="18" charset="0"/>
          </a:endParaRPr>
        </a:p>
      </dsp:txBody>
      <dsp:txXfrm>
        <a:off x="12226" y="699743"/>
        <a:ext cx="2810615" cy="1686369"/>
      </dsp:txXfrm>
    </dsp:sp>
    <dsp:sp modelId="{6A43CADD-BBDB-411F-A71B-1FFA3C26EDBF}">
      <dsp:nvSpPr>
        <dsp:cNvPr id="0" name=""/>
        <dsp:cNvSpPr/>
      </dsp:nvSpPr>
      <dsp:spPr>
        <a:xfrm>
          <a:off x="6278099" y="1497208"/>
          <a:ext cx="615841" cy="91440"/>
        </a:xfrm>
        <a:custGeom>
          <a:avLst/>
          <a:gdLst/>
          <a:ahLst/>
          <a:cxnLst/>
          <a:rect l="0" t="0" r="0" b="0"/>
          <a:pathLst>
            <a:path>
              <a:moveTo>
                <a:pt x="0" y="45720"/>
              </a:moveTo>
              <a:lnTo>
                <a:pt x="615841" y="45720"/>
              </a:lnTo>
            </a:path>
          </a:pathLst>
        </a:custGeom>
        <a:noFill/>
        <a:ln w="381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x-none" sz="500" kern="1200"/>
        </a:p>
      </dsp:txBody>
      <dsp:txXfrm>
        <a:off x="6569858" y="1539692"/>
        <a:ext cx="32322" cy="6470"/>
      </dsp:txXfrm>
    </dsp:sp>
    <dsp:sp modelId="{67F298A6-A9E2-488F-95D6-9D7906919152}">
      <dsp:nvSpPr>
        <dsp:cNvPr id="0" name=""/>
        <dsp:cNvSpPr/>
      </dsp:nvSpPr>
      <dsp:spPr>
        <a:xfrm>
          <a:off x="3469283" y="541106"/>
          <a:ext cx="2810615" cy="2003642"/>
        </a:xfrm>
        <a:prstGeom prst="rect">
          <a:avLst/>
        </a:prstGeom>
        <a:solidFill>
          <a:schemeClr val="lt1"/>
        </a:solidFill>
        <a:ln w="28575"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Distribution of annual and monthly frequencies.</a:t>
          </a:r>
          <a:endParaRPr lang="x-none" sz="2800" kern="1200" dirty="0">
            <a:latin typeface="Times New Roman" panose="02020603050405020304" pitchFamily="18" charset="0"/>
            <a:cs typeface="Times New Roman" panose="02020603050405020304" pitchFamily="18" charset="0"/>
          </a:endParaRPr>
        </a:p>
      </dsp:txBody>
      <dsp:txXfrm>
        <a:off x="3469283" y="541106"/>
        <a:ext cx="2810615" cy="2003642"/>
      </dsp:txXfrm>
    </dsp:sp>
    <dsp:sp modelId="{7A1BEFE3-2710-471C-8EFA-3E7C31BE2AB4}">
      <dsp:nvSpPr>
        <dsp:cNvPr id="0" name=""/>
        <dsp:cNvSpPr/>
      </dsp:nvSpPr>
      <dsp:spPr>
        <a:xfrm>
          <a:off x="1417534" y="2449482"/>
          <a:ext cx="6914113" cy="709308"/>
        </a:xfrm>
        <a:custGeom>
          <a:avLst/>
          <a:gdLst/>
          <a:ahLst/>
          <a:cxnLst/>
          <a:rect l="0" t="0" r="0" b="0"/>
          <a:pathLst>
            <a:path>
              <a:moveTo>
                <a:pt x="6914113" y="0"/>
              </a:moveTo>
              <a:lnTo>
                <a:pt x="6914113" y="371754"/>
              </a:lnTo>
              <a:lnTo>
                <a:pt x="0" y="371754"/>
              </a:lnTo>
              <a:lnTo>
                <a:pt x="0" y="709308"/>
              </a:lnTo>
            </a:path>
          </a:pathLst>
        </a:custGeom>
        <a:noFill/>
        <a:ln w="381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x-none" sz="500" kern="1200"/>
        </a:p>
      </dsp:txBody>
      <dsp:txXfrm>
        <a:off x="4700751" y="2800901"/>
        <a:ext cx="347679" cy="6470"/>
      </dsp:txXfrm>
    </dsp:sp>
    <dsp:sp modelId="{E576F2C9-AFCA-40C4-9AAE-04A851DC71B5}">
      <dsp:nvSpPr>
        <dsp:cNvPr id="0" name=""/>
        <dsp:cNvSpPr/>
      </dsp:nvSpPr>
      <dsp:spPr>
        <a:xfrm>
          <a:off x="6926340" y="634573"/>
          <a:ext cx="2810615" cy="1816708"/>
        </a:xfrm>
        <a:prstGeom prst="rect">
          <a:avLst/>
        </a:prstGeom>
        <a:solidFill>
          <a:schemeClr val="lt1"/>
        </a:solidFill>
        <a:ln w="28575"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s-ES" sz="2800" kern="1200" dirty="0" err="1">
              <a:solidFill>
                <a:prstClr val="black"/>
              </a:solidFill>
              <a:latin typeface="Times New Roman" panose="02020603050405020304" pitchFamily="18" charset="0"/>
              <a:ea typeface="+mn-ea"/>
              <a:cs typeface="Times New Roman" panose="02020603050405020304" pitchFamily="18" charset="0"/>
            </a:rPr>
            <a:t>Average</a:t>
          </a:r>
          <a:r>
            <a:rPr lang="es-ES" sz="2800" kern="1200" dirty="0">
              <a:solidFill>
                <a:prstClr val="black"/>
              </a:solidFill>
              <a:latin typeface="Times New Roman" panose="02020603050405020304" pitchFamily="18" charset="0"/>
              <a:ea typeface="+mn-ea"/>
              <a:cs typeface="Times New Roman" panose="02020603050405020304" pitchFamily="18" charset="0"/>
            </a:rPr>
            <a:t> and </a:t>
          </a:r>
          <a:r>
            <a:rPr lang="es-ES" sz="2800" kern="1200" dirty="0" err="1">
              <a:solidFill>
                <a:prstClr val="black"/>
              </a:solidFill>
              <a:latin typeface="Times New Roman" panose="02020603050405020304" pitchFamily="18" charset="0"/>
              <a:ea typeface="+mn-ea"/>
              <a:cs typeface="Times New Roman" panose="02020603050405020304" pitchFamily="18" charset="0"/>
            </a:rPr>
            <a:t>percentage</a:t>
          </a:r>
          <a:r>
            <a:rPr lang="es-ES" sz="2800" kern="1200" dirty="0">
              <a:solidFill>
                <a:prstClr val="black"/>
              </a:solidFill>
              <a:latin typeface="Times New Roman" panose="02020603050405020304" pitchFamily="18" charset="0"/>
              <a:ea typeface="+mn-ea"/>
              <a:cs typeface="Times New Roman" panose="02020603050405020304" pitchFamily="18" charset="0"/>
            </a:rPr>
            <a:t> </a:t>
          </a:r>
          <a:r>
            <a:rPr lang="es-ES" sz="2800" kern="1200" dirty="0" err="1">
              <a:solidFill>
                <a:prstClr val="black"/>
              </a:solidFill>
              <a:latin typeface="Times New Roman" panose="02020603050405020304" pitchFamily="18" charset="0"/>
              <a:ea typeface="+mn-ea"/>
              <a:cs typeface="Times New Roman" panose="02020603050405020304" pitchFamily="18" charset="0"/>
            </a:rPr>
            <a:t>values</a:t>
          </a:r>
          <a:r>
            <a:rPr lang="es-ES" sz="2800" kern="1200" dirty="0">
              <a:solidFill>
                <a:prstClr val="black"/>
              </a:solidFill>
              <a:latin typeface="Times New Roman" panose="02020603050405020304" pitchFamily="18" charset="0"/>
              <a:ea typeface="+mn-ea"/>
              <a:cs typeface="Times New Roman" panose="02020603050405020304" pitchFamily="18" charset="0"/>
            </a:rPr>
            <a:t> </a:t>
          </a:r>
          <a:endParaRPr lang="x-none" sz="2800" kern="1200" dirty="0">
            <a:solidFill>
              <a:prstClr val="black"/>
            </a:solidFill>
            <a:latin typeface="Times New Roman" panose="02020603050405020304" pitchFamily="18" charset="0"/>
            <a:ea typeface="+mn-ea"/>
            <a:cs typeface="Times New Roman" panose="02020603050405020304" pitchFamily="18" charset="0"/>
          </a:endParaRPr>
        </a:p>
      </dsp:txBody>
      <dsp:txXfrm>
        <a:off x="6926340" y="634573"/>
        <a:ext cx="2810615" cy="1816708"/>
      </dsp:txXfrm>
    </dsp:sp>
    <dsp:sp modelId="{7C41F503-F645-4399-BDDD-FD6958B80DDC}">
      <dsp:nvSpPr>
        <dsp:cNvPr id="0" name=""/>
        <dsp:cNvSpPr/>
      </dsp:nvSpPr>
      <dsp:spPr>
        <a:xfrm>
          <a:off x="2821042" y="3988655"/>
          <a:ext cx="615841" cy="91440"/>
        </a:xfrm>
        <a:custGeom>
          <a:avLst/>
          <a:gdLst/>
          <a:ahLst/>
          <a:cxnLst/>
          <a:rect l="0" t="0" r="0" b="0"/>
          <a:pathLst>
            <a:path>
              <a:moveTo>
                <a:pt x="0" y="45720"/>
              </a:moveTo>
              <a:lnTo>
                <a:pt x="615841" y="45720"/>
              </a:lnTo>
            </a:path>
          </a:pathLst>
        </a:custGeom>
        <a:noFill/>
        <a:ln w="381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x-none" sz="500" kern="1200"/>
        </a:p>
      </dsp:txBody>
      <dsp:txXfrm>
        <a:off x="3112801" y="4031140"/>
        <a:ext cx="32322" cy="6470"/>
      </dsp:txXfrm>
    </dsp:sp>
    <dsp:sp modelId="{8E8B9164-8A74-49BE-BE5F-B4BEEC8461A2}">
      <dsp:nvSpPr>
        <dsp:cNvPr id="0" name=""/>
        <dsp:cNvSpPr/>
      </dsp:nvSpPr>
      <dsp:spPr>
        <a:xfrm>
          <a:off x="12226" y="3191191"/>
          <a:ext cx="2810615" cy="1686369"/>
        </a:xfrm>
        <a:prstGeom prst="rect">
          <a:avLst/>
        </a:prstGeom>
        <a:solidFill>
          <a:schemeClr val="lt1"/>
        </a:solidFill>
        <a:ln w="28575"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s-ES" sz="2800" kern="1200" dirty="0" err="1">
              <a:solidFill>
                <a:prstClr val="black"/>
              </a:solidFill>
              <a:latin typeface="Times New Roman" panose="02020603050405020304" pitchFamily="18" charset="0"/>
              <a:ea typeface="+mn-ea"/>
              <a:cs typeface="Times New Roman" panose="02020603050405020304" pitchFamily="18" charset="0"/>
            </a:rPr>
            <a:t>Graphic</a:t>
          </a:r>
          <a:r>
            <a:rPr lang="es-ES" sz="2800" kern="1200" dirty="0">
              <a:solidFill>
                <a:prstClr val="black"/>
              </a:solidFill>
              <a:latin typeface="Times New Roman" panose="02020603050405020304" pitchFamily="18" charset="0"/>
              <a:ea typeface="+mn-ea"/>
              <a:cs typeface="Times New Roman" panose="02020603050405020304" pitchFamily="18" charset="0"/>
            </a:rPr>
            <a:t> </a:t>
          </a:r>
          <a:r>
            <a:rPr lang="es-ES" sz="2800" kern="1200" dirty="0" err="1">
              <a:solidFill>
                <a:prstClr val="black"/>
              </a:solidFill>
              <a:latin typeface="Times New Roman" panose="02020603050405020304" pitchFamily="18" charset="0"/>
              <a:ea typeface="+mn-ea"/>
              <a:cs typeface="Times New Roman" panose="02020603050405020304" pitchFamily="18" charset="0"/>
            </a:rPr>
            <a:t>analyst</a:t>
          </a:r>
          <a:endParaRPr lang="x-none" sz="2800" kern="1200" dirty="0">
            <a:solidFill>
              <a:prstClr val="black"/>
            </a:solidFill>
            <a:latin typeface="Times New Roman" panose="02020603050405020304" pitchFamily="18" charset="0"/>
            <a:ea typeface="+mn-ea"/>
            <a:cs typeface="Times New Roman" panose="02020603050405020304" pitchFamily="18" charset="0"/>
          </a:endParaRPr>
        </a:p>
      </dsp:txBody>
      <dsp:txXfrm>
        <a:off x="12226" y="3191191"/>
        <a:ext cx="2810615" cy="1686369"/>
      </dsp:txXfrm>
    </dsp:sp>
    <dsp:sp modelId="{E7DB55EF-E801-4F82-8CF5-3FA7D72A02CA}">
      <dsp:nvSpPr>
        <dsp:cNvPr id="0" name=""/>
        <dsp:cNvSpPr/>
      </dsp:nvSpPr>
      <dsp:spPr>
        <a:xfrm>
          <a:off x="3469283" y="3191191"/>
          <a:ext cx="2810615" cy="1686369"/>
        </a:xfrm>
        <a:prstGeom prst="rect">
          <a:avLst/>
        </a:prstGeom>
        <a:solidFill>
          <a:schemeClr val="lt1"/>
        </a:solidFill>
        <a:ln w="28575"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s-ES" sz="2800" kern="1200" dirty="0">
              <a:solidFill>
                <a:prstClr val="black"/>
              </a:solidFill>
              <a:latin typeface="Times New Roman" panose="02020603050405020304" pitchFamily="18" charset="0"/>
              <a:ea typeface="+mn-ea"/>
              <a:cs typeface="Times New Roman" panose="02020603050405020304" pitchFamily="18" charset="0"/>
            </a:rPr>
            <a:t>Microsoft Excel </a:t>
          </a:r>
          <a:r>
            <a:rPr lang="es-ES" sz="2800" kern="1200" dirty="0" err="1">
              <a:solidFill>
                <a:prstClr val="black"/>
              </a:solidFill>
              <a:latin typeface="Times New Roman" panose="02020603050405020304" pitchFamily="18" charset="0"/>
              <a:ea typeface="+mn-ea"/>
              <a:cs typeface="Times New Roman" panose="02020603050405020304" pitchFamily="18" charset="0"/>
            </a:rPr>
            <a:t>version</a:t>
          </a:r>
          <a:r>
            <a:rPr lang="es-ES" sz="2800" kern="1200" dirty="0">
              <a:solidFill>
                <a:prstClr val="black"/>
              </a:solidFill>
              <a:latin typeface="Times New Roman" panose="02020603050405020304" pitchFamily="18" charset="0"/>
              <a:ea typeface="+mn-ea"/>
              <a:cs typeface="Times New Roman" panose="02020603050405020304" pitchFamily="18" charset="0"/>
            </a:rPr>
            <a:t> 2019</a:t>
          </a:r>
          <a:endParaRPr lang="x-none" sz="2800" kern="1200" dirty="0">
            <a:solidFill>
              <a:prstClr val="black"/>
            </a:solidFill>
            <a:latin typeface="Times New Roman" panose="02020603050405020304" pitchFamily="18" charset="0"/>
            <a:ea typeface="+mn-ea"/>
            <a:cs typeface="Times New Roman" panose="02020603050405020304" pitchFamily="18" charset="0"/>
          </a:endParaRPr>
        </a:p>
      </dsp:txBody>
      <dsp:txXfrm>
        <a:off x="3469283" y="3191191"/>
        <a:ext cx="2810615" cy="168636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82DE41-5260-4176-9A43-A79B6A4B0492}" type="datetimeFigureOut">
              <a:rPr lang="es-ES" smtClean="0"/>
              <a:t>14/06/2022</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C0E899-14FF-4F4C-BA25-1694CF874B72}" type="slidenum">
              <a:rPr lang="es-ES" smtClean="0"/>
              <a:t>‹Nº›</a:t>
            </a:fld>
            <a:endParaRPr lang="es-ES"/>
          </a:p>
        </p:txBody>
      </p:sp>
    </p:spTree>
    <p:extLst>
      <p:ext uri="{BB962C8B-B14F-4D97-AF65-F5344CB8AC3E}">
        <p14:creationId xmlns:p14="http://schemas.microsoft.com/office/powerpoint/2010/main" val="2783630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8" name="Slide Number Placeholder 7"/>
          <p:cNvSpPr>
            <a:spLocks noGrp="1"/>
          </p:cNvSpPr>
          <p:nvPr>
            <p:ph type="sldNum" sz="quarter" idx="11"/>
          </p:nvPr>
        </p:nvSpPr>
        <p:spPr/>
        <p:txBody>
          <a:bodyPr/>
          <a:lstStyle/>
          <a:p>
            <a:fld id="{D57F1E4F-1CFF-5643-939E-217C01CDF565}" type="slidenum">
              <a:rPr lang="en-US" smtClean="0"/>
              <a:pPr/>
              <a:t>‹Nº›</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7" name="Date Placeholder 6"/>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11" name="Content Placeholder 10"/>
          <p:cNvSpPr>
            <a:spLocks noGrp="1"/>
          </p:cNvSpPr>
          <p:nvPr>
            <p:ph sz="quarter" idx="13"/>
          </p:nvPr>
        </p:nvSpPr>
        <p:spPr>
          <a:xfrm>
            <a:off x="609600" y="2212848"/>
            <a:ext cx="5388864" cy="391363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61BEF0D-F0BB-DE4B-95CE-6DB70DBA9567}" type="datetimeFigureOut">
              <a:rPr lang="en-US" smtClean="0"/>
              <a:pPr/>
              <a:t>6/14/2022</a:t>
            </a:fld>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57F1E4F-1CFF-5643-939E-217C01CDF565}" type="slidenum">
              <a:rPr lang="en-US" smtClean="0"/>
              <a:pPr/>
              <a:t>‹Nº›</a:t>
            </a:fld>
            <a:endParaRPr lang="en-US" dirty="0"/>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p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56402CC-03F0-439F-9402-C58B137C7127}"/>
              </a:ext>
            </a:extLst>
          </p:cNvPr>
          <p:cNvSpPr>
            <a:spLocks noGrp="1"/>
          </p:cNvSpPr>
          <p:nvPr>
            <p:ph type="subTitle" idx="1"/>
          </p:nvPr>
        </p:nvSpPr>
        <p:spPr>
          <a:xfrm>
            <a:off x="1238304" y="2440341"/>
            <a:ext cx="9809621" cy="3721056"/>
          </a:xfrm>
        </p:spPr>
        <p:txBody>
          <a:bodyPr>
            <a:noAutofit/>
          </a:bodyPr>
          <a:lstStyle/>
          <a:p>
            <a:pPr algn="ctr"/>
            <a:r>
              <a:rPr lang="es-MX" sz="2800" b="1" dirty="0" err="1">
                <a:solidFill>
                  <a:schemeClr val="tx2">
                    <a:lumMod val="50000"/>
                  </a:schemeClr>
                </a:solidFill>
                <a:latin typeface="Times New Roman" pitchFamily="18" charset="0"/>
                <a:cs typeface="Times New Roman" pitchFamily="18" charset="0"/>
              </a:rPr>
              <a:t>Authors</a:t>
            </a:r>
            <a:r>
              <a:rPr lang="es-MX" sz="2800" b="1" dirty="0">
                <a:solidFill>
                  <a:schemeClr val="tx2">
                    <a:lumMod val="50000"/>
                  </a:schemeClr>
                </a:solidFill>
                <a:latin typeface="Times New Roman" pitchFamily="18" charset="0"/>
                <a:cs typeface="Times New Roman" pitchFamily="18" charset="0"/>
              </a:rPr>
              <a:t>: </a:t>
            </a:r>
          </a:p>
          <a:p>
            <a:r>
              <a:rPr lang="es-MX" sz="2800" b="1" dirty="0">
                <a:solidFill>
                  <a:schemeClr val="tx2">
                    <a:lumMod val="50000"/>
                  </a:schemeClr>
                </a:solidFill>
                <a:latin typeface="Times New Roman" pitchFamily="18" charset="0"/>
                <a:cs typeface="Times New Roman" pitchFamily="18" charset="0"/>
              </a:rPr>
              <a:t>Laura E. Guerra Rodríguez </a:t>
            </a:r>
          </a:p>
          <a:p>
            <a:r>
              <a:rPr lang="en-US" b="1" i="1" dirty="0">
                <a:solidFill>
                  <a:schemeClr val="tx2">
                    <a:lumMod val="50000"/>
                  </a:schemeClr>
                </a:solidFill>
                <a:latin typeface="Times New Roman" pitchFamily="18" charset="0"/>
                <a:cs typeface="Times New Roman" pitchFamily="18" charset="0"/>
              </a:rPr>
              <a:t>laura.guerra@insmet.cu</a:t>
            </a:r>
            <a:endParaRPr lang="es-MX" b="1" i="1" dirty="0">
              <a:solidFill>
                <a:schemeClr val="tx2">
                  <a:lumMod val="50000"/>
                </a:schemeClr>
              </a:solidFill>
              <a:latin typeface="Times New Roman" pitchFamily="18" charset="0"/>
              <a:cs typeface="Times New Roman" pitchFamily="18" charset="0"/>
            </a:endParaRPr>
          </a:p>
          <a:p>
            <a:pPr algn="ctr"/>
            <a:r>
              <a:rPr lang="es-MX" sz="2800" b="1" dirty="0">
                <a:solidFill>
                  <a:schemeClr val="tx2">
                    <a:lumMod val="50000"/>
                  </a:schemeClr>
                </a:solidFill>
                <a:latin typeface="Times New Roman" pitchFamily="18" charset="0"/>
                <a:cs typeface="Times New Roman" pitchFamily="18" charset="0"/>
              </a:rPr>
              <a:t>Miguel A. Hernández Martínez</a:t>
            </a:r>
          </a:p>
          <a:p>
            <a:pPr algn="ctr"/>
            <a:r>
              <a:rPr lang="es-MX" b="1" i="1" dirty="0">
                <a:solidFill>
                  <a:schemeClr val="tx2">
                    <a:lumMod val="50000"/>
                  </a:schemeClr>
                </a:solidFill>
                <a:latin typeface="Times New Roman" pitchFamily="18" charset="0"/>
                <a:cs typeface="Times New Roman" pitchFamily="18" charset="0"/>
              </a:rPr>
              <a:t>miguel.hernandez@insmet.cu</a:t>
            </a:r>
          </a:p>
          <a:p>
            <a:pPr algn="ctr"/>
            <a:r>
              <a:rPr lang="es-MX" sz="2800" b="1" dirty="0">
                <a:solidFill>
                  <a:schemeClr val="tx2">
                    <a:lumMod val="50000"/>
                  </a:schemeClr>
                </a:solidFill>
                <a:latin typeface="Times New Roman" pitchFamily="18" charset="0"/>
                <a:cs typeface="Times New Roman" pitchFamily="18" charset="0"/>
              </a:rPr>
              <a:t>Evelio A. García Valdés</a:t>
            </a:r>
          </a:p>
          <a:p>
            <a:pPr algn="ctr"/>
            <a:r>
              <a:rPr lang="es-MX" b="1" i="1" dirty="0">
                <a:solidFill>
                  <a:schemeClr val="tx2">
                    <a:lumMod val="50000"/>
                  </a:schemeClr>
                </a:solidFill>
                <a:latin typeface="Times New Roman" pitchFamily="18" charset="0"/>
                <a:cs typeface="Times New Roman" pitchFamily="18" charset="0"/>
              </a:rPr>
              <a:t>evelio.garcia@insmet.cu</a:t>
            </a:r>
          </a:p>
          <a:p>
            <a:endParaRPr lang="es-MX" sz="3200" b="1" dirty="0">
              <a:solidFill>
                <a:schemeClr val="tx2">
                  <a:lumMod val="50000"/>
                </a:schemeClr>
              </a:solidFill>
              <a:latin typeface="Times New Roman" pitchFamily="18" charset="0"/>
              <a:cs typeface="Times New Roman" pitchFamily="18" charset="0"/>
            </a:endParaRPr>
          </a:p>
        </p:txBody>
      </p:sp>
      <p:sp>
        <p:nvSpPr>
          <p:cNvPr id="8" name="7 CuadroTexto"/>
          <p:cNvSpPr txBox="1"/>
          <p:nvPr/>
        </p:nvSpPr>
        <p:spPr>
          <a:xfrm>
            <a:off x="1144071" y="6161397"/>
            <a:ext cx="9903854" cy="461665"/>
          </a:xfrm>
          <a:prstGeom prst="rect">
            <a:avLst/>
          </a:prstGeom>
          <a:noFill/>
        </p:spPr>
        <p:txBody>
          <a:bodyPr wrap="square" rtlCol="0">
            <a:spAutoFit/>
          </a:bodyPr>
          <a:lstStyle/>
          <a:p>
            <a:pPr algn="ctr"/>
            <a:r>
              <a:rPr lang="es-ES" sz="2400" b="1" dirty="0" err="1">
                <a:solidFill>
                  <a:schemeClr val="tx2">
                    <a:lumMod val="50000"/>
                  </a:schemeClr>
                </a:solidFill>
                <a:latin typeface="Times New Roman" pitchFamily="18" charset="0"/>
                <a:cs typeface="Times New Roman" pitchFamily="18" charset="0"/>
              </a:rPr>
              <a:t>Meteorology</a:t>
            </a:r>
            <a:r>
              <a:rPr lang="es-ES" sz="2400" b="1" dirty="0">
                <a:solidFill>
                  <a:schemeClr val="tx2">
                    <a:lumMod val="50000"/>
                  </a:schemeClr>
                </a:solidFill>
                <a:latin typeface="Times New Roman" pitchFamily="18" charset="0"/>
                <a:cs typeface="Times New Roman" pitchFamily="18" charset="0"/>
              </a:rPr>
              <a:t> </a:t>
            </a:r>
            <a:r>
              <a:rPr lang="es-ES" sz="2400" b="1" dirty="0" err="1">
                <a:solidFill>
                  <a:schemeClr val="tx2">
                    <a:lumMod val="50000"/>
                  </a:schemeClr>
                </a:solidFill>
                <a:latin typeface="Times New Roman" pitchFamily="18" charset="0"/>
                <a:cs typeface="Times New Roman" pitchFamily="18" charset="0"/>
              </a:rPr>
              <a:t>Institute</a:t>
            </a:r>
            <a:r>
              <a:rPr lang="es-ES" sz="2400" b="1" dirty="0">
                <a:solidFill>
                  <a:schemeClr val="tx2">
                    <a:lumMod val="50000"/>
                  </a:schemeClr>
                </a:solidFill>
                <a:latin typeface="Times New Roman" pitchFamily="18" charset="0"/>
                <a:cs typeface="Times New Roman" pitchFamily="18" charset="0"/>
              </a:rPr>
              <a:t>, </a:t>
            </a:r>
            <a:r>
              <a:rPr lang="en-US" sz="2400" b="1" dirty="0">
                <a:solidFill>
                  <a:schemeClr val="tx2">
                    <a:lumMod val="50000"/>
                  </a:schemeClr>
                </a:solidFill>
                <a:latin typeface="Times New Roman" pitchFamily="18" charset="0"/>
                <a:cs typeface="Times New Roman" pitchFamily="18" charset="0"/>
              </a:rPr>
              <a:t>11200 Havana, Cuba</a:t>
            </a:r>
            <a:endParaRPr lang="es-ES" sz="2400" b="1" dirty="0">
              <a:solidFill>
                <a:schemeClr val="tx2">
                  <a:lumMod val="50000"/>
                </a:schemeClr>
              </a:solidFill>
              <a:latin typeface="Times New Roman" pitchFamily="18" charset="0"/>
              <a:cs typeface="Times New Roman" pitchFamily="18" charset="0"/>
            </a:endParaRPr>
          </a:p>
        </p:txBody>
      </p:sp>
      <p:sp>
        <p:nvSpPr>
          <p:cNvPr id="5" name="CuadroTexto 4">
            <a:extLst>
              <a:ext uri="{FF2B5EF4-FFF2-40B4-BE49-F238E27FC236}">
                <a16:creationId xmlns:a16="http://schemas.microsoft.com/office/drawing/2014/main" id="{74F1AA36-CD90-4FF9-9B8F-AABD38EEFA9E}"/>
              </a:ext>
            </a:extLst>
          </p:cNvPr>
          <p:cNvSpPr txBox="1"/>
          <p:nvPr/>
        </p:nvSpPr>
        <p:spPr>
          <a:xfrm>
            <a:off x="358366" y="1050702"/>
            <a:ext cx="11475263" cy="1200329"/>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ES" sz="3600" b="1" dirty="0">
                <a:solidFill>
                  <a:schemeClr val="tx2">
                    <a:lumMod val="50000"/>
                  </a:schemeClr>
                </a:solidFill>
                <a:latin typeface="Times New Roman" pitchFamily="18" charset="0"/>
                <a:cs typeface="Times New Roman" pitchFamily="18" charset="0"/>
              </a:rPr>
              <a:t>Tropical </a:t>
            </a:r>
            <a:r>
              <a:rPr lang="es-ES" sz="3600" b="1" dirty="0" err="1">
                <a:solidFill>
                  <a:schemeClr val="tx2">
                    <a:lumMod val="50000"/>
                  </a:schemeClr>
                </a:solidFill>
                <a:latin typeface="Times New Roman" pitchFamily="18" charset="0"/>
                <a:cs typeface="Times New Roman" pitchFamily="18" charset="0"/>
              </a:rPr>
              <a:t>waves</a:t>
            </a:r>
            <a:r>
              <a:rPr lang="es-ES" sz="3600" b="1" dirty="0">
                <a:solidFill>
                  <a:schemeClr val="tx2">
                    <a:lumMod val="50000"/>
                  </a:schemeClr>
                </a:solidFill>
                <a:latin typeface="Times New Roman" pitchFamily="18" charset="0"/>
                <a:cs typeface="Times New Roman" pitchFamily="18" charset="0"/>
              </a:rPr>
              <a:t> and </a:t>
            </a:r>
            <a:r>
              <a:rPr lang="es-ES" sz="3600" b="1" dirty="0" err="1">
                <a:solidFill>
                  <a:schemeClr val="tx2">
                    <a:lumMod val="50000"/>
                  </a:schemeClr>
                </a:solidFill>
                <a:latin typeface="Times New Roman" pitchFamily="18" charset="0"/>
                <a:cs typeface="Times New Roman" pitchFamily="18" charset="0"/>
              </a:rPr>
              <a:t>their</a:t>
            </a:r>
            <a:r>
              <a:rPr lang="es-ES" sz="3600" b="1" dirty="0">
                <a:solidFill>
                  <a:schemeClr val="tx2">
                    <a:lumMod val="50000"/>
                  </a:schemeClr>
                </a:solidFill>
                <a:latin typeface="Times New Roman" pitchFamily="18" charset="0"/>
                <a:cs typeface="Times New Roman" pitchFamily="18" charset="0"/>
              </a:rPr>
              <a:t> </a:t>
            </a:r>
            <a:r>
              <a:rPr lang="es-ES" sz="3600" b="1" dirty="0" err="1">
                <a:solidFill>
                  <a:schemeClr val="tx2">
                    <a:lumMod val="50000"/>
                  </a:schemeClr>
                </a:solidFill>
                <a:latin typeface="Times New Roman" pitchFamily="18" charset="0"/>
                <a:cs typeface="Times New Roman" pitchFamily="18" charset="0"/>
              </a:rPr>
              <a:t>transit</a:t>
            </a:r>
            <a:r>
              <a:rPr lang="es-ES" sz="3600" b="1" dirty="0">
                <a:solidFill>
                  <a:schemeClr val="tx2">
                    <a:lumMod val="50000"/>
                  </a:schemeClr>
                </a:solidFill>
                <a:latin typeface="Times New Roman" pitchFamily="18" charset="0"/>
                <a:cs typeface="Times New Roman" pitchFamily="18" charset="0"/>
              </a:rPr>
              <a:t> </a:t>
            </a:r>
            <a:r>
              <a:rPr lang="es-ES" sz="3600" b="1" dirty="0" err="1">
                <a:solidFill>
                  <a:schemeClr val="tx2">
                    <a:lumMod val="50000"/>
                  </a:schemeClr>
                </a:solidFill>
                <a:latin typeface="Times New Roman" pitchFamily="18" charset="0"/>
                <a:cs typeface="Times New Roman" pitchFamily="18" charset="0"/>
              </a:rPr>
              <a:t>through</a:t>
            </a:r>
            <a:r>
              <a:rPr lang="es-ES" sz="3600" b="1" dirty="0">
                <a:solidFill>
                  <a:schemeClr val="tx2">
                    <a:lumMod val="50000"/>
                  </a:schemeClr>
                </a:solidFill>
                <a:latin typeface="Times New Roman" pitchFamily="18" charset="0"/>
                <a:cs typeface="Times New Roman" pitchFamily="18" charset="0"/>
              </a:rPr>
              <a:t> Cuba </a:t>
            </a:r>
            <a:r>
              <a:rPr lang="es-ES" sz="3600" b="1" dirty="0" err="1">
                <a:solidFill>
                  <a:schemeClr val="tx2">
                    <a:lumMod val="50000"/>
                  </a:schemeClr>
                </a:solidFill>
                <a:latin typeface="Times New Roman" pitchFamily="18" charset="0"/>
                <a:cs typeface="Times New Roman" pitchFamily="18" charset="0"/>
              </a:rPr>
              <a:t>during</a:t>
            </a:r>
            <a:r>
              <a:rPr lang="es-ES" sz="3600" b="1" dirty="0">
                <a:solidFill>
                  <a:schemeClr val="tx2">
                    <a:lumMod val="50000"/>
                  </a:schemeClr>
                </a:solidFill>
                <a:latin typeface="Times New Roman" pitchFamily="18" charset="0"/>
                <a:cs typeface="Times New Roman" pitchFamily="18" charset="0"/>
              </a:rPr>
              <a:t> the </a:t>
            </a:r>
            <a:r>
              <a:rPr lang="es-ES" sz="3600" b="1" dirty="0" err="1">
                <a:solidFill>
                  <a:schemeClr val="tx2">
                    <a:lumMod val="50000"/>
                  </a:schemeClr>
                </a:solidFill>
                <a:latin typeface="Times New Roman" pitchFamily="18" charset="0"/>
                <a:cs typeface="Times New Roman" pitchFamily="18" charset="0"/>
              </a:rPr>
              <a:t>period</a:t>
            </a:r>
            <a:r>
              <a:rPr lang="es-ES" sz="3600" b="1" dirty="0">
                <a:solidFill>
                  <a:schemeClr val="tx2">
                    <a:lumMod val="50000"/>
                  </a:schemeClr>
                </a:solidFill>
                <a:latin typeface="Times New Roman" pitchFamily="18" charset="0"/>
                <a:cs typeface="Times New Roman" pitchFamily="18" charset="0"/>
              </a:rPr>
              <a:t> 2012-2020.</a:t>
            </a:r>
          </a:p>
        </p:txBody>
      </p:sp>
      <p:pic>
        <p:nvPicPr>
          <p:cNvPr id="6" name="Picture 15" descr="INSMET1">
            <a:extLst>
              <a:ext uri="{FF2B5EF4-FFF2-40B4-BE49-F238E27FC236}">
                <a16:creationId xmlns:a16="http://schemas.microsoft.com/office/drawing/2014/main" id="{F3989B75-A0EB-42DC-8B11-2EB2262F94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7672" y="39065"/>
            <a:ext cx="3574477" cy="80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a:extLst>
              <a:ext uri="{FF2B5EF4-FFF2-40B4-BE49-F238E27FC236}">
                <a16:creationId xmlns:a16="http://schemas.microsoft.com/office/drawing/2014/main" id="{8DE00C82-14D1-4C3A-8897-3F6AA642EA65}"/>
              </a:ext>
            </a:extLst>
          </p:cNvPr>
          <p:cNvSpPr txBox="1"/>
          <p:nvPr/>
        </p:nvSpPr>
        <p:spPr>
          <a:xfrm>
            <a:off x="8199735" y="2982811"/>
            <a:ext cx="375260" cy="338554"/>
          </a:xfrm>
          <a:prstGeom prst="rect">
            <a:avLst/>
          </a:prstGeom>
          <a:noFill/>
        </p:spPr>
        <p:txBody>
          <a:bodyPr wrap="square" rtlCol="0">
            <a:spAutoFit/>
          </a:bodyPr>
          <a:lstStyle/>
          <a:p>
            <a:r>
              <a:rPr lang="es-ES" sz="1600" b="1" dirty="0">
                <a:solidFill>
                  <a:schemeClr val="tx2">
                    <a:lumMod val="50000"/>
                  </a:schemeClr>
                </a:solidFill>
                <a:latin typeface="Times New Roman" pitchFamily="18" charset="0"/>
                <a:cs typeface="Times New Roman" pitchFamily="18" charset="0"/>
              </a:rPr>
              <a:t>1</a:t>
            </a:r>
            <a:endParaRPr lang="es-CU" sz="1600" b="1" dirty="0">
              <a:solidFill>
                <a:schemeClr val="tx2">
                  <a:lumMod val="50000"/>
                </a:schemeClr>
              </a:solidFill>
              <a:latin typeface="Times New Roman" pitchFamily="18" charset="0"/>
              <a:cs typeface="Times New Roman" pitchFamily="18" charset="0"/>
            </a:endParaRPr>
          </a:p>
        </p:txBody>
      </p:sp>
      <p:sp>
        <p:nvSpPr>
          <p:cNvPr id="7" name="CuadroTexto 6">
            <a:extLst>
              <a:ext uri="{FF2B5EF4-FFF2-40B4-BE49-F238E27FC236}">
                <a16:creationId xmlns:a16="http://schemas.microsoft.com/office/drawing/2014/main" id="{0005095D-008F-473D-BBCC-2C9F01AFAE67}"/>
              </a:ext>
            </a:extLst>
          </p:cNvPr>
          <p:cNvSpPr txBox="1"/>
          <p:nvPr/>
        </p:nvSpPr>
        <p:spPr>
          <a:xfrm>
            <a:off x="7836889" y="4892579"/>
            <a:ext cx="375260" cy="338554"/>
          </a:xfrm>
          <a:prstGeom prst="rect">
            <a:avLst/>
          </a:prstGeom>
          <a:noFill/>
        </p:spPr>
        <p:txBody>
          <a:bodyPr wrap="square" rtlCol="0">
            <a:spAutoFit/>
          </a:bodyPr>
          <a:lstStyle/>
          <a:p>
            <a:r>
              <a:rPr lang="es-ES" sz="1600" b="1" dirty="0">
                <a:solidFill>
                  <a:schemeClr val="tx2">
                    <a:lumMod val="50000"/>
                  </a:schemeClr>
                </a:solidFill>
                <a:latin typeface="Times New Roman" pitchFamily="18" charset="0"/>
                <a:cs typeface="Times New Roman" pitchFamily="18" charset="0"/>
              </a:rPr>
              <a:t>1</a:t>
            </a:r>
            <a:endParaRPr lang="es-CU" sz="1600" b="1" dirty="0">
              <a:solidFill>
                <a:schemeClr val="tx2">
                  <a:lumMod val="50000"/>
                </a:schemeClr>
              </a:solidFill>
              <a:latin typeface="Times New Roman" pitchFamily="18" charset="0"/>
              <a:cs typeface="Times New Roman" pitchFamily="18" charset="0"/>
            </a:endParaRPr>
          </a:p>
        </p:txBody>
      </p:sp>
      <p:sp>
        <p:nvSpPr>
          <p:cNvPr id="9" name="CuadroTexto 8">
            <a:extLst>
              <a:ext uri="{FF2B5EF4-FFF2-40B4-BE49-F238E27FC236}">
                <a16:creationId xmlns:a16="http://schemas.microsoft.com/office/drawing/2014/main" id="{179D82F7-5CBB-4598-AC88-D4AC0F6BCA5F}"/>
              </a:ext>
            </a:extLst>
          </p:cNvPr>
          <p:cNvSpPr txBox="1"/>
          <p:nvPr/>
        </p:nvSpPr>
        <p:spPr>
          <a:xfrm>
            <a:off x="8434378" y="3962315"/>
            <a:ext cx="375260" cy="338554"/>
          </a:xfrm>
          <a:prstGeom prst="rect">
            <a:avLst/>
          </a:prstGeom>
          <a:noFill/>
        </p:spPr>
        <p:txBody>
          <a:bodyPr wrap="square" rtlCol="0">
            <a:spAutoFit/>
          </a:bodyPr>
          <a:lstStyle/>
          <a:p>
            <a:r>
              <a:rPr lang="es-ES" sz="1600" b="1" dirty="0">
                <a:solidFill>
                  <a:schemeClr val="tx2">
                    <a:lumMod val="50000"/>
                  </a:schemeClr>
                </a:solidFill>
                <a:latin typeface="Times New Roman" pitchFamily="18" charset="0"/>
                <a:cs typeface="Times New Roman" pitchFamily="18" charset="0"/>
              </a:rPr>
              <a:t>1</a:t>
            </a:r>
            <a:endParaRPr lang="es-CU" sz="1600" b="1" dirty="0">
              <a:solidFill>
                <a:schemeClr val="tx2">
                  <a:lumMod val="50000"/>
                </a:schemeClr>
              </a:solidFill>
              <a:latin typeface="Times New Roman" pitchFamily="18" charset="0"/>
              <a:cs typeface="Times New Roman" pitchFamily="18" charset="0"/>
            </a:endParaRPr>
          </a:p>
        </p:txBody>
      </p:sp>
      <p:sp>
        <p:nvSpPr>
          <p:cNvPr id="10" name="CuadroTexto 9">
            <a:extLst>
              <a:ext uri="{FF2B5EF4-FFF2-40B4-BE49-F238E27FC236}">
                <a16:creationId xmlns:a16="http://schemas.microsoft.com/office/drawing/2014/main" id="{32FA048E-96D7-4737-8F9D-AAB80DEE37A8}"/>
              </a:ext>
            </a:extLst>
          </p:cNvPr>
          <p:cNvSpPr txBox="1"/>
          <p:nvPr/>
        </p:nvSpPr>
        <p:spPr>
          <a:xfrm rot="10800000" flipH="1" flipV="1">
            <a:off x="2989020" y="6161397"/>
            <a:ext cx="375260" cy="338554"/>
          </a:xfrm>
          <a:prstGeom prst="rect">
            <a:avLst/>
          </a:prstGeom>
          <a:noFill/>
        </p:spPr>
        <p:txBody>
          <a:bodyPr wrap="square" rtlCol="0">
            <a:spAutoFit/>
          </a:bodyPr>
          <a:lstStyle/>
          <a:p>
            <a:r>
              <a:rPr lang="es-ES" sz="1600" b="1" dirty="0">
                <a:solidFill>
                  <a:schemeClr val="tx2">
                    <a:lumMod val="50000"/>
                  </a:schemeClr>
                </a:solidFill>
                <a:latin typeface="Times New Roman" pitchFamily="18" charset="0"/>
                <a:cs typeface="Times New Roman" pitchFamily="18" charset="0"/>
              </a:rPr>
              <a:t>1.</a:t>
            </a:r>
            <a:endParaRPr lang="es-CU" sz="1600" b="1" dirty="0">
              <a:solidFill>
                <a:schemeClr val="tx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134356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1">
            <a:extLst>
              <a:ext uri="{FF2B5EF4-FFF2-40B4-BE49-F238E27FC236}">
                <a16:creationId xmlns:a16="http://schemas.microsoft.com/office/drawing/2014/main" id="{92E0464A-C166-4CD3-B0F0-54B60BFA8488}"/>
              </a:ext>
            </a:extLst>
          </p:cNvPr>
          <p:cNvSpPr txBox="1"/>
          <p:nvPr/>
        </p:nvSpPr>
        <p:spPr>
          <a:xfrm>
            <a:off x="933911" y="151920"/>
            <a:ext cx="10352788" cy="1323439"/>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ES" sz="4000" b="1" dirty="0">
                <a:solidFill>
                  <a:schemeClr val="tx2">
                    <a:lumMod val="50000"/>
                  </a:schemeClr>
                </a:solidFill>
                <a:latin typeface="Times New Roman" pitchFamily="18" charset="0"/>
                <a:cs typeface="Times New Roman" pitchFamily="18" charset="0"/>
              </a:rPr>
              <a:t>Tropical </a:t>
            </a:r>
            <a:r>
              <a:rPr lang="es-ES" sz="4000" b="1" dirty="0" err="1">
                <a:solidFill>
                  <a:schemeClr val="tx2">
                    <a:lumMod val="50000"/>
                  </a:schemeClr>
                </a:solidFill>
                <a:latin typeface="Times New Roman" pitchFamily="18" charset="0"/>
                <a:cs typeface="Times New Roman" pitchFamily="18" charset="0"/>
              </a:rPr>
              <a:t>waves</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distribution</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with</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respect</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to</a:t>
            </a:r>
            <a:r>
              <a:rPr lang="es-ES" sz="4000" b="1" dirty="0">
                <a:solidFill>
                  <a:schemeClr val="tx2">
                    <a:lumMod val="50000"/>
                  </a:schemeClr>
                </a:solidFill>
                <a:latin typeface="Times New Roman" pitchFamily="18" charset="0"/>
                <a:cs typeface="Times New Roman" pitchFamily="18" charset="0"/>
              </a:rPr>
              <a:t> the </a:t>
            </a:r>
            <a:r>
              <a:rPr lang="es-ES" sz="4000" b="1" dirty="0" err="1">
                <a:solidFill>
                  <a:schemeClr val="tx2">
                    <a:lumMod val="50000"/>
                  </a:schemeClr>
                </a:solidFill>
                <a:latin typeface="Times New Roman" pitchFamily="18" charset="0"/>
                <a:cs typeface="Times New Roman" pitchFamily="18" charset="0"/>
              </a:rPr>
              <a:t>formation</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zone</a:t>
            </a:r>
            <a:endParaRPr lang="x-none" sz="4000" b="1" dirty="0">
              <a:solidFill>
                <a:schemeClr val="tx2">
                  <a:lumMod val="50000"/>
                </a:schemeClr>
              </a:solidFill>
              <a:latin typeface="Times New Roman" pitchFamily="18" charset="0"/>
              <a:cs typeface="Times New Roman" pitchFamily="18" charset="0"/>
            </a:endParaRPr>
          </a:p>
        </p:txBody>
      </p:sp>
      <p:graphicFrame>
        <p:nvGraphicFramePr>
          <p:cNvPr id="4" name="2 Gráfico"/>
          <p:cNvGraphicFramePr>
            <a:graphicFrameLocks/>
          </p:cNvGraphicFramePr>
          <p:nvPr>
            <p:extLst>
              <p:ext uri="{D42A27DB-BD31-4B8C-83A1-F6EECF244321}">
                <p14:modId xmlns:p14="http://schemas.microsoft.com/office/powerpoint/2010/main" val="3043574418"/>
              </p:ext>
            </p:extLst>
          </p:nvPr>
        </p:nvGraphicFramePr>
        <p:xfrm>
          <a:off x="484664" y="1801504"/>
          <a:ext cx="11251282" cy="48722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5906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E416592E-421C-4862-B3A8-308D32854963}"/>
              </a:ext>
            </a:extLst>
          </p:cNvPr>
          <p:cNvGraphicFramePr>
            <a:graphicFrameLocks noGrp="1"/>
          </p:cNvGraphicFramePr>
          <p:nvPr>
            <p:extLst>
              <p:ext uri="{D42A27DB-BD31-4B8C-83A1-F6EECF244321}">
                <p14:modId xmlns:p14="http://schemas.microsoft.com/office/powerpoint/2010/main" val="1814867109"/>
              </p:ext>
            </p:extLst>
          </p:nvPr>
        </p:nvGraphicFramePr>
        <p:xfrm>
          <a:off x="424072" y="1645823"/>
          <a:ext cx="5459894" cy="4901337"/>
        </p:xfrm>
        <a:graphic>
          <a:graphicData uri="http://schemas.openxmlformats.org/drawingml/2006/table">
            <a:tbl>
              <a:tblPr firstRow="1" firstCol="1" bandRow="1">
                <a:tableStyleId>{5C22544A-7EE6-4342-B048-85BDC9FD1C3A}</a:tableStyleId>
              </a:tblPr>
              <a:tblGrid>
                <a:gridCol w="1197523">
                  <a:extLst>
                    <a:ext uri="{9D8B030D-6E8A-4147-A177-3AD203B41FA5}">
                      <a16:colId xmlns:a16="http://schemas.microsoft.com/office/drawing/2014/main" val="1206445609"/>
                    </a:ext>
                  </a:extLst>
                </a:gridCol>
                <a:gridCol w="994552">
                  <a:extLst>
                    <a:ext uri="{9D8B030D-6E8A-4147-A177-3AD203B41FA5}">
                      <a16:colId xmlns:a16="http://schemas.microsoft.com/office/drawing/2014/main" val="922686717"/>
                    </a:ext>
                  </a:extLst>
                </a:gridCol>
                <a:gridCol w="1055444">
                  <a:extLst>
                    <a:ext uri="{9D8B030D-6E8A-4147-A177-3AD203B41FA5}">
                      <a16:colId xmlns:a16="http://schemas.microsoft.com/office/drawing/2014/main" val="341452187"/>
                    </a:ext>
                  </a:extLst>
                </a:gridCol>
                <a:gridCol w="1082597">
                  <a:extLst>
                    <a:ext uri="{9D8B030D-6E8A-4147-A177-3AD203B41FA5}">
                      <a16:colId xmlns:a16="http://schemas.microsoft.com/office/drawing/2014/main" val="2521579290"/>
                    </a:ext>
                  </a:extLst>
                </a:gridCol>
                <a:gridCol w="1129778">
                  <a:extLst>
                    <a:ext uri="{9D8B030D-6E8A-4147-A177-3AD203B41FA5}">
                      <a16:colId xmlns:a16="http://schemas.microsoft.com/office/drawing/2014/main" val="3701671633"/>
                    </a:ext>
                  </a:extLst>
                </a:gridCol>
              </a:tblGrid>
              <a:tr h="474464">
                <a:tc>
                  <a:txBody>
                    <a:bodyPr/>
                    <a:lstStyle/>
                    <a:p>
                      <a:pPr algn="ctr">
                        <a:lnSpc>
                          <a:spcPct val="115000"/>
                        </a:lnSpc>
                        <a:spcAft>
                          <a:spcPts val="1000"/>
                        </a:spcAft>
                      </a:pPr>
                      <a:r>
                        <a:rPr lang="es-ES" sz="2000" dirty="0" err="1">
                          <a:solidFill>
                            <a:schemeClr val="tx1"/>
                          </a:solidFill>
                          <a:effectLst/>
                          <a:latin typeface="Times New Roman" panose="02020603050405020304" pitchFamily="18" charset="0"/>
                          <a:cs typeface="Times New Roman" panose="02020603050405020304" pitchFamily="18" charset="0"/>
                        </a:rPr>
                        <a:t>Year</a:t>
                      </a:r>
                      <a:r>
                        <a:rPr lang="es-ES" sz="2000" dirty="0">
                          <a:solidFill>
                            <a:schemeClr val="tx1"/>
                          </a:solidFill>
                          <a:effectLst/>
                          <a:latin typeface="Times New Roman" panose="02020603050405020304" pitchFamily="18" charset="0"/>
                          <a:cs typeface="Times New Roman" panose="02020603050405020304" pitchFamily="18" charset="0"/>
                        </a:rPr>
                        <a:t>/DZ</a:t>
                      </a:r>
                      <a:endParaRPr lang="x-none"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dirty="0">
                          <a:solidFill>
                            <a:schemeClr val="tx1"/>
                          </a:solidFill>
                          <a:effectLst/>
                          <a:latin typeface="Times New Roman" panose="02020603050405020304" pitchFamily="18" charset="0"/>
                          <a:cs typeface="Times New Roman" panose="02020603050405020304" pitchFamily="18" charset="0"/>
                        </a:rPr>
                        <a:t>5</a:t>
                      </a:r>
                      <a:endParaRPr lang="x-none"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dirty="0">
                          <a:solidFill>
                            <a:schemeClr val="tx1"/>
                          </a:solidFill>
                          <a:effectLst/>
                          <a:latin typeface="Times New Roman" panose="02020603050405020304" pitchFamily="18" charset="0"/>
                          <a:cs typeface="Times New Roman" panose="02020603050405020304" pitchFamily="18" charset="0"/>
                        </a:rPr>
                        <a:t>6</a:t>
                      </a:r>
                      <a:endParaRPr lang="x-none"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dirty="0">
                          <a:solidFill>
                            <a:schemeClr val="tx1"/>
                          </a:solidFill>
                          <a:effectLst/>
                          <a:latin typeface="Times New Roman" panose="02020603050405020304" pitchFamily="18" charset="0"/>
                          <a:cs typeface="Times New Roman" panose="02020603050405020304" pitchFamily="18" charset="0"/>
                        </a:rPr>
                        <a:t>7</a:t>
                      </a:r>
                      <a:endParaRPr lang="x-none"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dirty="0">
                          <a:solidFill>
                            <a:schemeClr val="tx1"/>
                          </a:solidFill>
                          <a:effectLst/>
                          <a:latin typeface="Times New Roman" panose="02020603050405020304" pitchFamily="18" charset="0"/>
                          <a:cs typeface="Times New Roman" panose="02020603050405020304" pitchFamily="18" charset="0"/>
                        </a:rPr>
                        <a:t>Total</a:t>
                      </a:r>
                      <a:endParaRPr lang="x-none"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406291189"/>
                  </a:ext>
                </a:extLst>
              </a:tr>
              <a:tr h="402443">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2012</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4</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5</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1</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847413602"/>
                  </a:ext>
                </a:extLst>
              </a:tr>
              <a:tr h="402443">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2013</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974470090"/>
                  </a:ext>
                </a:extLst>
              </a:tr>
              <a:tr h="402443">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2014</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0</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4</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074859231"/>
                  </a:ext>
                </a:extLst>
              </a:tr>
              <a:tr h="402443">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2015</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2</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42296171"/>
                  </a:ext>
                </a:extLst>
              </a:tr>
              <a:tr h="402443">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2016</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1</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972426626"/>
                  </a:ext>
                </a:extLst>
              </a:tr>
              <a:tr h="402443">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2017</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0</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0249203"/>
                  </a:ext>
                </a:extLst>
              </a:tr>
              <a:tr h="402443">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2018</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0</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3</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3</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74697944"/>
                  </a:ext>
                </a:extLst>
              </a:tr>
              <a:tr h="402443">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2019</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2</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596844439"/>
                  </a:ext>
                </a:extLst>
              </a:tr>
              <a:tr h="402443">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2020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1</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0</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12937359"/>
                  </a:ext>
                </a:extLst>
              </a:tr>
              <a:tr h="402443">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Total</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13</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25</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361686332"/>
                  </a:ext>
                </a:extLst>
              </a:tr>
              <a:tr h="402443">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52</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44</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4</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100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84709267"/>
                  </a:ext>
                </a:extLst>
              </a:tr>
            </a:tbl>
          </a:graphicData>
        </a:graphic>
      </p:graphicFrame>
      <p:graphicFrame>
        <p:nvGraphicFramePr>
          <p:cNvPr id="5" name="Tabla 4">
            <a:extLst>
              <a:ext uri="{FF2B5EF4-FFF2-40B4-BE49-F238E27FC236}">
                <a16:creationId xmlns:a16="http://schemas.microsoft.com/office/drawing/2014/main" id="{25E8E517-ADAE-4642-85E6-3FC55E3A1905}"/>
              </a:ext>
            </a:extLst>
          </p:cNvPr>
          <p:cNvGraphicFramePr>
            <a:graphicFrameLocks noGrp="1"/>
          </p:cNvGraphicFramePr>
          <p:nvPr>
            <p:extLst>
              <p:ext uri="{D42A27DB-BD31-4B8C-83A1-F6EECF244321}">
                <p14:modId xmlns:p14="http://schemas.microsoft.com/office/powerpoint/2010/main" val="3801797296"/>
              </p:ext>
            </p:extLst>
          </p:nvPr>
        </p:nvGraphicFramePr>
        <p:xfrm>
          <a:off x="6308033" y="1645829"/>
          <a:ext cx="5459895" cy="4901331"/>
        </p:xfrm>
        <a:graphic>
          <a:graphicData uri="http://schemas.openxmlformats.org/drawingml/2006/table">
            <a:tbl>
              <a:tblPr firstRow="1" firstCol="1" bandRow="1">
                <a:tableStyleId>{5C22544A-7EE6-4342-B048-85BDC9FD1C3A}</a:tableStyleId>
              </a:tblPr>
              <a:tblGrid>
                <a:gridCol w="1091979">
                  <a:extLst>
                    <a:ext uri="{9D8B030D-6E8A-4147-A177-3AD203B41FA5}">
                      <a16:colId xmlns:a16="http://schemas.microsoft.com/office/drawing/2014/main" val="3369585910"/>
                    </a:ext>
                  </a:extLst>
                </a:gridCol>
                <a:gridCol w="1091979">
                  <a:extLst>
                    <a:ext uri="{9D8B030D-6E8A-4147-A177-3AD203B41FA5}">
                      <a16:colId xmlns:a16="http://schemas.microsoft.com/office/drawing/2014/main" val="2367673548"/>
                    </a:ext>
                  </a:extLst>
                </a:gridCol>
                <a:gridCol w="1091979">
                  <a:extLst>
                    <a:ext uri="{9D8B030D-6E8A-4147-A177-3AD203B41FA5}">
                      <a16:colId xmlns:a16="http://schemas.microsoft.com/office/drawing/2014/main" val="213981959"/>
                    </a:ext>
                  </a:extLst>
                </a:gridCol>
                <a:gridCol w="1091979">
                  <a:extLst>
                    <a:ext uri="{9D8B030D-6E8A-4147-A177-3AD203B41FA5}">
                      <a16:colId xmlns:a16="http://schemas.microsoft.com/office/drawing/2014/main" val="3929329013"/>
                    </a:ext>
                  </a:extLst>
                </a:gridCol>
                <a:gridCol w="1091979">
                  <a:extLst>
                    <a:ext uri="{9D8B030D-6E8A-4147-A177-3AD203B41FA5}">
                      <a16:colId xmlns:a16="http://schemas.microsoft.com/office/drawing/2014/main" val="2987246468"/>
                    </a:ext>
                  </a:extLst>
                </a:gridCol>
              </a:tblGrid>
              <a:tr h="454482">
                <a:tc>
                  <a:txBody>
                    <a:bodyPr/>
                    <a:lstStyle/>
                    <a:p>
                      <a:pPr algn="ctr">
                        <a:lnSpc>
                          <a:spcPct val="115000"/>
                        </a:lnSpc>
                        <a:spcAft>
                          <a:spcPts val="1000"/>
                        </a:spcAft>
                      </a:pPr>
                      <a:r>
                        <a:rPr lang="es-ES" sz="2000" dirty="0" err="1">
                          <a:solidFill>
                            <a:schemeClr val="tx1"/>
                          </a:solidFill>
                          <a:effectLst/>
                          <a:latin typeface="Times New Roman" panose="02020603050405020304" pitchFamily="18" charset="0"/>
                          <a:cs typeface="Times New Roman" panose="02020603050405020304" pitchFamily="18" charset="0"/>
                        </a:rPr>
                        <a:t>Year</a:t>
                      </a:r>
                      <a:r>
                        <a:rPr lang="es-ES" sz="2000" dirty="0">
                          <a:solidFill>
                            <a:schemeClr val="tx1"/>
                          </a:solidFill>
                          <a:effectLst/>
                          <a:latin typeface="Times New Roman" panose="02020603050405020304" pitchFamily="18" charset="0"/>
                          <a:cs typeface="Times New Roman" panose="02020603050405020304" pitchFamily="18" charset="0"/>
                        </a:rPr>
                        <a:t>/IZ</a:t>
                      </a:r>
                      <a:endParaRPr lang="x-none"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1" dirty="0">
                          <a:solidFill>
                            <a:schemeClr val="tx1"/>
                          </a:solidFill>
                          <a:effectLst/>
                          <a:latin typeface="Times New Roman" panose="02020603050405020304" pitchFamily="18" charset="0"/>
                          <a:cs typeface="Times New Roman" panose="02020603050405020304" pitchFamily="18" charset="0"/>
                        </a:rPr>
                        <a:t>4</a:t>
                      </a:r>
                      <a:endParaRPr lang="x-none"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1" dirty="0">
                          <a:solidFill>
                            <a:schemeClr val="tx1"/>
                          </a:solidFill>
                          <a:effectLst/>
                          <a:latin typeface="Times New Roman" panose="02020603050405020304" pitchFamily="18" charset="0"/>
                          <a:cs typeface="Times New Roman" panose="02020603050405020304" pitchFamily="18" charset="0"/>
                        </a:rPr>
                        <a:t>5</a:t>
                      </a:r>
                      <a:endParaRPr lang="x-none"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1" dirty="0">
                          <a:solidFill>
                            <a:schemeClr val="tx1"/>
                          </a:solidFill>
                          <a:effectLst/>
                          <a:latin typeface="Times New Roman" panose="02020603050405020304" pitchFamily="18" charset="0"/>
                          <a:cs typeface="Times New Roman" panose="02020603050405020304" pitchFamily="18" charset="0"/>
                        </a:rPr>
                        <a:t>6</a:t>
                      </a:r>
                      <a:endParaRPr lang="x-none"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1" dirty="0">
                          <a:solidFill>
                            <a:schemeClr val="tx1"/>
                          </a:solidFill>
                          <a:effectLst/>
                          <a:latin typeface="Times New Roman" panose="02020603050405020304" pitchFamily="18" charset="0"/>
                          <a:cs typeface="Times New Roman" panose="02020603050405020304" pitchFamily="18" charset="0"/>
                        </a:rPr>
                        <a:t>Total</a:t>
                      </a:r>
                      <a:endParaRPr lang="x-none"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2476322214"/>
                  </a:ext>
                </a:extLst>
              </a:tr>
              <a:tr h="404259">
                <a:tc>
                  <a:txBody>
                    <a:bodyPr/>
                    <a:lstStyle/>
                    <a:p>
                      <a:pPr algn="ctr">
                        <a:lnSpc>
                          <a:spcPct val="115000"/>
                        </a:lnSpc>
                        <a:spcAft>
                          <a:spcPts val="1000"/>
                        </a:spcAft>
                      </a:pPr>
                      <a:r>
                        <a:rPr lang="es-ES" sz="2400" b="0" dirty="0">
                          <a:solidFill>
                            <a:schemeClr val="tx1"/>
                          </a:solidFill>
                          <a:effectLst/>
                          <a:latin typeface="Times New Roman" panose="02020603050405020304" pitchFamily="18" charset="0"/>
                          <a:cs typeface="Times New Roman" panose="02020603050405020304" pitchFamily="18" charset="0"/>
                        </a:rPr>
                        <a:t>2012</a:t>
                      </a:r>
                      <a:endParaRPr lang="x-none"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0</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26089167"/>
                  </a:ext>
                </a:extLst>
              </a:tr>
              <a:tr h="404259">
                <a:tc>
                  <a:txBody>
                    <a:bodyPr/>
                    <a:lstStyle/>
                    <a:p>
                      <a:pPr algn="ctr">
                        <a:lnSpc>
                          <a:spcPct val="115000"/>
                        </a:lnSpc>
                        <a:spcAft>
                          <a:spcPts val="1000"/>
                        </a:spcAft>
                      </a:pPr>
                      <a:r>
                        <a:rPr lang="es-ES" sz="2400" b="0" dirty="0">
                          <a:solidFill>
                            <a:schemeClr val="tx1"/>
                          </a:solidFill>
                          <a:effectLst/>
                          <a:latin typeface="Times New Roman" panose="02020603050405020304" pitchFamily="18" charset="0"/>
                          <a:cs typeface="Times New Roman" panose="02020603050405020304" pitchFamily="18" charset="0"/>
                        </a:rPr>
                        <a:t>2013</a:t>
                      </a:r>
                      <a:endParaRPr lang="x-none"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1</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437243413"/>
                  </a:ext>
                </a:extLst>
              </a:tr>
              <a:tr h="404259">
                <a:tc>
                  <a:txBody>
                    <a:bodyPr/>
                    <a:lstStyle/>
                    <a:p>
                      <a:pPr algn="ctr">
                        <a:lnSpc>
                          <a:spcPct val="115000"/>
                        </a:lnSpc>
                        <a:spcAft>
                          <a:spcPts val="1000"/>
                        </a:spcAft>
                      </a:pPr>
                      <a:r>
                        <a:rPr lang="es-ES" sz="2400" b="0" dirty="0">
                          <a:solidFill>
                            <a:schemeClr val="tx1"/>
                          </a:solidFill>
                          <a:effectLst/>
                          <a:latin typeface="Times New Roman" panose="02020603050405020304" pitchFamily="18" charset="0"/>
                          <a:cs typeface="Times New Roman" panose="02020603050405020304" pitchFamily="18" charset="0"/>
                        </a:rPr>
                        <a:t>2014</a:t>
                      </a:r>
                      <a:endParaRPr lang="x-none"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1</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338800525"/>
                  </a:ext>
                </a:extLst>
              </a:tr>
              <a:tr h="404259">
                <a:tc>
                  <a:txBody>
                    <a:bodyPr/>
                    <a:lstStyle/>
                    <a:p>
                      <a:pPr algn="ctr">
                        <a:lnSpc>
                          <a:spcPct val="115000"/>
                        </a:lnSpc>
                        <a:spcAft>
                          <a:spcPts val="1000"/>
                        </a:spcAft>
                      </a:pPr>
                      <a:r>
                        <a:rPr lang="es-ES" sz="2400" b="0" dirty="0">
                          <a:solidFill>
                            <a:schemeClr val="tx1"/>
                          </a:solidFill>
                          <a:effectLst/>
                          <a:latin typeface="Times New Roman" panose="02020603050405020304" pitchFamily="18" charset="0"/>
                          <a:cs typeface="Times New Roman" panose="02020603050405020304" pitchFamily="18" charset="0"/>
                        </a:rPr>
                        <a:t>2015</a:t>
                      </a:r>
                      <a:endParaRPr lang="x-none"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0</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222041722"/>
                  </a:ext>
                </a:extLst>
              </a:tr>
              <a:tr h="404259">
                <a:tc>
                  <a:txBody>
                    <a:bodyPr/>
                    <a:lstStyle/>
                    <a:p>
                      <a:pPr algn="ctr">
                        <a:lnSpc>
                          <a:spcPct val="115000"/>
                        </a:lnSpc>
                        <a:spcAft>
                          <a:spcPts val="1000"/>
                        </a:spcAft>
                      </a:pPr>
                      <a:r>
                        <a:rPr lang="es-ES" sz="2400" b="0" dirty="0">
                          <a:solidFill>
                            <a:schemeClr val="tx1"/>
                          </a:solidFill>
                          <a:effectLst/>
                          <a:latin typeface="Times New Roman" panose="02020603050405020304" pitchFamily="18" charset="0"/>
                          <a:cs typeface="Times New Roman" panose="02020603050405020304" pitchFamily="18" charset="0"/>
                        </a:rPr>
                        <a:t>2016</a:t>
                      </a:r>
                      <a:endParaRPr lang="x-none"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0</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1</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604443888"/>
                  </a:ext>
                </a:extLst>
              </a:tr>
              <a:tr h="404259">
                <a:tc>
                  <a:txBody>
                    <a:bodyPr/>
                    <a:lstStyle/>
                    <a:p>
                      <a:pPr algn="ctr">
                        <a:lnSpc>
                          <a:spcPct val="115000"/>
                        </a:lnSpc>
                        <a:spcAft>
                          <a:spcPts val="1000"/>
                        </a:spcAft>
                      </a:pPr>
                      <a:r>
                        <a:rPr lang="es-ES" sz="2400" b="0" dirty="0">
                          <a:solidFill>
                            <a:schemeClr val="tx1"/>
                          </a:solidFill>
                          <a:effectLst/>
                          <a:latin typeface="Times New Roman" panose="02020603050405020304" pitchFamily="18" charset="0"/>
                          <a:cs typeface="Times New Roman" panose="02020603050405020304" pitchFamily="18" charset="0"/>
                        </a:rPr>
                        <a:t>2017</a:t>
                      </a:r>
                      <a:endParaRPr lang="x-none"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0</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3</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993162842"/>
                  </a:ext>
                </a:extLst>
              </a:tr>
              <a:tr h="404259">
                <a:tc>
                  <a:txBody>
                    <a:bodyPr/>
                    <a:lstStyle/>
                    <a:p>
                      <a:pPr algn="ctr">
                        <a:lnSpc>
                          <a:spcPct val="115000"/>
                        </a:lnSpc>
                        <a:spcAft>
                          <a:spcPts val="1000"/>
                        </a:spcAft>
                      </a:pPr>
                      <a:r>
                        <a:rPr lang="es-ES" sz="2400" b="0" dirty="0">
                          <a:solidFill>
                            <a:schemeClr val="tx1"/>
                          </a:solidFill>
                          <a:effectLst/>
                          <a:latin typeface="Times New Roman" panose="02020603050405020304" pitchFamily="18" charset="0"/>
                          <a:cs typeface="Times New Roman" panose="02020603050405020304" pitchFamily="18" charset="0"/>
                        </a:rPr>
                        <a:t>2018</a:t>
                      </a:r>
                      <a:endParaRPr lang="x-none"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0</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477744642"/>
                  </a:ext>
                </a:extLst>
              </a:tr>
              <a:tr h="404259">
                <a:tc>
                  <a:txBody>
                    <a:bodyPr/>
                    <a:lstStyle/>
                    <a:p>
                      <a:pPr algn="ctr">
                        <a:lnSpc>
                          <a:spcPct val="115000"/>
                        </a:lnSpc>
                        <a:spcAft>
                          <a:spcPts val="1000"/>
                        </a:spcAft>
                      </a:pPr>
                      <a:r>
                        <a:rPr lang="es-ES" sz="2400" b="0" dirty="0">
                          <a:solidFill>
                            <a:schemeClr val="tx1"/>
                          </a:solidFill>
                          <a:effectLst/>
                          <a:latin typeface="Times New Roman" panose="02020603050405020304" pitchFamily="18" charset="0"/>
                          <a:cs typeface="Times New Roman" panose="02020603050405020304" pitchFamily="18" charset="0"/>
                        </a:rPr>
                        <a:t>2019</a:t>
                      </a:r>
                      <a:endParaRPr lang="x-none"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0</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3211429854"/>
                  </a:ext>
                </a:extLst>
              </a:tr>
              <a:tr h="404259">
                <a:tc>
                  <a:txBody>
                    <a:bodyPr/>
                    <a:lstStyle/>
                    <a:p>
                      <a:pPr algn="ctr">
                        <a:lnSpc>
                          <a:spcPct val="115000"/>
                        </a:lnSpc>
                        <a:spcAft>
                          <a:spcPts val="1000"/>
                        </a:spcAft>
                      </a:pPr>
                      <a:r>
                        <a:rPr lang="es-ES" sz="2400" b="0" dirty="0">
                          <a:solidFill>
                            <a:schemeClr val="tx1"/>
                          </a:solidFill>
                          <a:effectLst/>
                          <a:latin typeface="Times New Roman" panose="02020603050405020304" pitchFamily="18" charset="0"/>
                          <a:cs typeface="Times New Roman" panose="02020603050405020304" pitchFamily="18" charset="0"/>
                        </a:rPr>
                        <a:t>2020</a:t>
                      </a:r>
                      <a:endParaRPr lang="x-none"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a:solidFill>
                            <a:schemeClr val="tx1"/>
                          </a:solidFill>
                          <a:effectLst/>
                          <a:latin typeface="Times New Roman" panose="02020603050405020304" pitchFamily="18" charset="0"/>
                          <a:cs typeface="Times New Roman" panose="02020603050405020304" pitchFamily="18" charset="0"/>
                        </a:rPr>
                        <a:t>2</a:t>
                      </a:r>
                      <a:endParaRPr lang="x-none" sz="2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5</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759079630"/>
                  </a:ext>
                </a:extLst>
              </a:tr>
              <a:tr h="404259">
                <a:tc>
                  <a:txBody>
                    <a:bodyPr/>
                    <a:lstStyle/>
                    <a:p>
                      <a:pPr algn="ctr">
                        <a:lnSpc>
                          <a:spcPct val="115000"/>
                        </a:lnSpc>
                        <a:spcAft>
                          <a:spcPts val="1000"/>
                        </a:spcAft>
                      </a:pPr>
                      <a:r>
                        <a:rPr lang="es-ES" sz="2400" b="0" dirty="0">
                          <a:solidFill>
                            <a:schemeClr val="tx1"/>
                          </a:solidFill>
                          <a:effectLst/>
                          <a:latin typeface="Times New Roman" panose="02020603050405020304" pitchFamily="18" charset="0"/>
                          <a:cs typeface="Times New Roman" panose="02020603050405020304" pitchFamily="18" charset="0"/>
                        </a:rPr>
                        <a:t>Total</a:t>
                      </a:r>
                      <a:endParaRPr lang="x-none"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2</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7</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5</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14</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571850453"/>
                  </a:ext>
                </a:extLst>
              </a:tr>
              <a:tr h="404259">
                <a:tc>
                  <a:txBody>
                    <a:bodyPr/>
                    <a:lstStyle/>
                    <a:p>
                      <a:pPr algn="ctr">
                        <a:lnSpc>
                          <a:spcPct val="115000"/>
                        </a:lnSpc>
                        <a:spcAft>
                          <a:spcPts val="1000"/>
                        </a:spcAft>
                      </a:pPr>
                      <a:r>
                        <a:rPr lang="es-ES" sz="2400" b="0" dirty="0">
                          <a:solidFill>
                            <a:schemeClr val="tx1"/>
                          </a:solidFill>
                          <a:effectLst/>
                          <a:latin typeface="Times New Roman" panose="02020603050405020304" pitchFamily="18" charset="0"/>
                          <a:cs typeface="Times New Roman" panose="02020603050405020304" pitchFamily="18" charset="0"/>
                        </a:rPr>
                        <a:t>%</a:t>
                      </a:r>
                      <a:endParaRPr lang="x-none"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13,4</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50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35,7</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tc>
                  <a:txBody>
                    <a:bodyPr/>
                    <a:lstStyle/>
                    <a:p>
                      <a:pPr algn="ctr">
                        <a:lnSpc>
                          <a:spcPct val="115000"/>
                        </a:lnSpc>
                        <a:spcAft>
                          <a:spcPts val="1000"/>
                        </a:spcAft>
                      </a:pPr>
                      <a:r>
                        <a:rPr lang="es-ES" sz="2000" b="0" dirty="0">
                          <a:solidFill>
                            <a:schemeClr val="tx1"/>
                          </a:solidFill>
                          <a:effectLst/>
                          <a:latin typeface="Times New Roman" panose="02020603050405020304" pitchFamily="18" charset="0"/>
                          <a:cs typeface="Times New Roman" panose="02020603050405020304" pitchFamily="18" charset="0"/>
                        </a:rPr>
                        <a:t>100</a:t>
                      </a:r>
                      <a:endParaRPr lang="x-none"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28575"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806777926"/>
                  </a:ext>
                </a:extLst>
              </a:tr>
            </a:tbl>
          </a:graphicData>
        </a:graphic>
      </p:graphicFrame>
      <p:sp>
        <p:nvSpPr>
          <p:cNvPr id="8" name="CuadroTexto 7">
            <a:extLst>
              <a:ext uri="{FF2B5EF4-FFF2-40B4-BE49-F238E27FC236}">
                <a16:creationId xmlns:a16="http://schemas.microsoft.com/office/drawing/2014/main" id="{C96B12AB-63D1-4D11-BE66-BA6F1C11CD11}"/>
              </a:ext>
            </a:extLst>
          </p:cNvPr>
          <p:cNvSpPr txBox="1"/>
          <p:nvPr/>
        </p:nvSpPr>
        <p:spPr>
          <a:xfrm>
            <a:off x="2928732" y="6493465"/>
            <a:ext cx="450574" cy="400110"/>
          </a:xfrm>
          <a:prstGeom prst="rect">
            <a:avLst/>
          </a:prstGeom>
          <a:noFill/>
        </p:spPr>
        <p:txBody>
          <a:bodyPr wrap="square" rtlCol="0">
            <a:spAutoFit/>
          </a:bodyPr>
          <a:lstStyle/>
          <a:p>
            <a:pPr algn="ctr"/>
            <a:r>
              <a:rPr lang="es-ES" sz="2000" b="1" dirty="0">
                <a:latin typeface="Times New Roman" panose="02020603050405020304" pitchFamily="18" charset="0"/>
                <a:cs typeface="Times New Roman" panose="02020603050405020304" pitchFamily="18" charset="0"/>
              </a:rPr>
              <a:t>1</a:t>
            </a:r>
            <a:endParaRPr lang="x-none" sz="2000" b="1" dirty="0">
              <a:latin typeface="Times New Roman" panose="02020603050405020304" pitchFamily="18" charset="0"/>
              <a:cs typeface="Times New Roman" panose="02020603050405020304" pitchFamily="18" charset="0"/>
            </a:endParaRPr>
          </a:p>
        </p:txBody>
      </p:sp>
      <p:sp>
        <p:nvSpPr>
          <p:cNvPr id="9" name="CuadroTexto 8">
            <a:extLst>
              <a:ext uri="{FF2B5EF4-FFF2-40B4-BE49-F238E27FC236}">
                <a16:creationId xmlns:a16="http://schemas.microsoft.com/office/drawing/2014/main" id="{45AC8A64-8F7C-46B1-B80F-C9F4C93F291D}"/>
              </a:ext>
            </a:extLst>
          </p:cNvPr>
          <p:cNvSpPr txBox="1"/>
          <p:nvPr/>
        </p:nvSpPr>
        <p:spPr>
          <a:xfrm>
            <a:off x="9037981" y="6457890"/>
            <a:ext cx="450573" cy="400110"/>
          </a:xfrm>
          <a:prstGeom prst="rect">
            <a:avLst/>
          </a:prstGeom>
          <a:noFill/>
        </p:spPr>
        <p:txBody>
          <a:bodyPr wrap="square" rtlCol="0">
            <a:spAutoFit/>
          </a:bodyPr>
          <a:lstStyle/>
          <a:p>
            <a:r>
              <a:rPr lang="es-ES" sz="2000" b="1" dirty="0">
                <a:latin typeface="Times New Roman" panose="02020603050405020304" pitchFamily="18" charset="0"/>
                <a:cs typeface="Times New Roman" panose="02020603050405020304" pitchFamily="18" charset="0"/>
              </a:rPr>
              <a:t>2</a:t>
            </a:r>
            <a:endParaRPr lang="x-none" sz="2000" b="1" dirty="0">
              <a:latin typeface="Times New Roman" panose="02020603050405020304" pitchFamily="18" charset="0"/>
              <a:cs typeface="Times New Roman" panose="02020603050405020304" pitchFamily="18" charset="0"/>
            </a:endParaRPr>
          </a:p>
        </p:txBody>
      </p:sp>
      <p:sp>
        <p:nvSpPr>
          <p:cNvPr id="10" name="CuadroTexto 1">
            <a:extLst>
              <a:ext uri="{FF2B5EF4-FFF2-40B4-BE49-F238E27FC236}">
                <a16:creationId xmlns:a16="http://schemas.microsoft.com/office/drawing/2014/main" id="{5929CA36-54D1-4A9E-B521-5C7FE9E290ED}"/>
              </a:ext>
            </a:extLst>
          </p:cNvPr>
          <p:cNvSpPr txBox="1"/>
          <p:nvPr/>
        </p:nvSpPr>
        <p:spPr>
          <a:xfrm>
            <a:off x="424072" y="151920"/>
            <a:ext cx="11343855" cy="1323439"/>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ES" sz="4000" b="1" dirty="0">
                <a:solidFill>
                  <a:schemeClr val="tx2">
                    <a:lumMod val="50000"/>
                  </a:schemeClr>
                </a:solidFill>
                <a:latin typeface="Times New Roman" pitchFamily="18" charset="0"/>
                <a:cs typeface="Times New Roman" pitchFamily="18" charset="0"/>
              </a:rPr>
              <a:t>Tables 1 and 2. Tropical </a:t>
            </a:r>
            <a:r>
              <a:rPr lang="es-ES" sz="4000" b="1" dirty="0" err="1">
                <a:solidFill>
                  <a:schemeClr val="tx2">
                    <a:lumMod val="50000"/>
                  </a:schemeClr>
                </a:solidFill>
                <a:latin typeface="Times New Roman" pitchFamily="18" charset="0"/>
                <a:cs typeface="Times New Roman" pitchFamily="18" charset="0"/>
              </a:rPr>
              <a:t>waves</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that</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dissipated</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or</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intensified</a:t>
            </a:r>
            <a:r>
              <a:rPr lang="es-ES" sz="4000" b="1" dirty="0">
                <a:solidFill>
                  <a:schemeClr val="tx2">
                    <a:lumMod val="50000"/>
                  </a:schemeClr>
                </a:solidFill>
                <a:latin typeface="Times New Roman" pitchFamily="18" charset="0"/>
                <a:cs typeface="Times New Roman" pitchFamily="18" charset="0"/>
              </a:rPr>
              <a:t> after passing </a:t>
            </a:r>
            <a:r>
              <a:rPr lang="es-ES" sz="4000" b="1" dirty="0" err="1">
                <a:solidFill>
                  <a:schemeClr val="tx2">
                    <a:lumMod val="50000"/>
                  </a:schemeClr>
                </a:solidFill>
                <a:latin typeface="Times New Roman" pitchFamily="18" charset="0"/>
                <a:cs typeface="Times New Roman" pitchFamily="18" charset="0"/>
              </a:rPr>
              <a:t>through</a:t>
            </a:r>
            <a:r>
              <a:rPr lang="es-ES" sz="4000" b="1" dirty="0">
                <a:solidFill>
                  <a:schemeClr val="tx2">
                    <a:lumMod val="50000"/>
                  </a:schemeClr>
                </a:solidFill>
                <a:latin typeface="Times New Roman" pitchFamily="18" charset="0"/>
                <a:cs typeface="Times New Roman" pitchFamily="18" charset="0"/>
              </a:rPr>
              <a:t> Cuba</a:t>
            </a:r>
            <a:endParaRPr lang="x-none" sz="4000" b="1" dirty="0">
              <a:solidFill>
                <a:schemeClr val="tx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78087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EFC1BF83-050B-4EAA-B78C-9CEBE08F558C}"/>
              </a:ext>
            </a:extLst>
          </p:cNvPr>
          <p:cNvGraphicFramePr/>
          <p:nvPr>
            <p:extLst>
              <p:ext uri="{D42A27DB-BD31-4B8C-83A1-F6EECF244321}">
                <p14:modId xmlns:p14="http://schemas.microsoft.com/office/powerpoint/2010/main" val="87451737"/>
              </p:ext>
            </p:extLst>
          </p:nvPr>
        </p:nvGraphicFramePr>
        <p:xfrm>
          <a:off x="119270" y="1624693"/>
          <a:ext cx="11953460" cy="5144909"/>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1">
            <a:extLst>
              <a:ext uri="{FF2B5EF4-FFF2-40B4-BE49-F238E27FC236}">
                <a16:creationId xmlns:a16="http://schemas.microsoft.com/office/drawing/2014/main" id="{5C808A1F-8CF6-4CFC-A57D-DD573B9001DF}"/>
              </a:ext>
            </a:extLst>
          </p:cNvPr>
          <p:cNvSpPr txBox="1"/>
          <p:nvPr/>
        </p:nvSpPr>
        <p:spPr>
          <a:xfrm>
            <a:off x="424072" y="151920"/>
            <a:ext cx="11343855" cy="1323439"/>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ES" sz="4000" b="1" dirty="0" err="1">
                <a:solidFill>
                  <a:schemeClr val="tx2">
                    <a:lumMod val="50000"/>
                  </a:schemeClr>
                </a:solidFill>
                <a:latin typeface="Times New Roman" pitchFamily="18" charset="0"/>
                <a:cs typeface="Times New Roman" pitchFamily="18" charset="0"/>
              </a:rPr>
              <a:t>Annual</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analysis</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of</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the</a:t>
            </a:r>
            <a:r>
              <a:rPr lang="es-ES" sz="4000" b="1" dirty="0">
                <a:solidFill>
                  <a:schemeClr val="tx2">
                    <a:lumMod val="50000"/>
                  </a:schemeClr>
                </a:solidFill>
                <a:latin typeface="Times New Roman" pitchFamily="18" charset="0"/>
                <a:cs typeface="Times New Roman" pitchFamily="18" charset="0"/>
              </a:rPr>
              <a:t> tropical </a:t>
            </a:r>
            <a:r>
              <a:rPr lang="es-ES" sz="4000" b="1" dirty="0" err="1">
                <a:solidFill>
                  <a:schemeClr val="tx2">
                    <a:lumMod val="50000"/>
                  </a:schemeClr>
                </a:solidFill>
                <a:latin typeface="Times New Roman" pitchFamily="18" charset="0"/>
                <a:cs typeface="Times New Roman" pitchFamily="18" charset="0"/>
              </a:rPr>
              <a:t>waves</a:t>
            </a:r>
            <a:r>
              <a:rPr lang="es-ES" sz="4000" b="1" dirty="0">
                <a:solidFill>
                  <a:schemeClr val="tx2">
                    <a:lumMod val="50000"/>
                  </a:schemeClr>
                </a:solidFill>
                <a:latin typeface="Times New Roman" pitchFamily="18" charset="0"/>
                <a:cs typeface="Times New Roman" pitchFamily="18" charset="0"/>
              </a:rPr>
              <a:t> in </a:t>
            </a:r>
            <a:r>
              <a:rPr lang="es-ES" sz="4000" b="1" dirty="0" err="1">
                <a:solidFill>
                  <a:schemeClr val="tx2">
                    <a:lumMod val="50000"/>
                  </a:schemeClr>
                </a:solidFill>
                <a:latin typeface="Times New Roman" pitchFamily="18" charset="0"/>
                <a:cs typeface="Times New Roman" pitchFamily="18" charset="0"/>
              </a:rPr>
              <a:t>relation</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to</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the</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speed</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of</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traslation</a:t>
            </a:r>
            <a:endParaRPr lang="x-none" sz="4000" b="1" dirty="0">
              <a:solidFill>
                <a:schemeClr val="tx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09315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7D13622-F88B-48F2-B450-E4EDB1A5BDDF}"/>
              </a:ext>
            </a:extLst>
          </p:cNvPr>
          <p:cNvSpPr txBox="1"/>
          <p:nvPr/>
        </p:nvSpPr>
        <p:spPr>
          <a:xfrm>
            <a:off x="192156" y="208225"/>
            <a:ext cx="11807687" cy="1200329"/>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MX" sz="3600" b="1" dirty="0" err="1">
                <a:solidFill>
                  <a:schemeClr val="tx2">
                    <a:lumMod val="50000"/>
                  </a:schemeClr>
                </a:solidFill>
                <a:latin typeface="Times New Roman" pitchFamily="18" charset="0"/>
                <a:cs typeface="Times New Roman" pitchFamily="18" charset="0"/>
              </a:rPr>
              <a:t>Behavior</a:t>
            </a:r>
            <a:r>
              <a:rPr lang="es-MX" sz="3600" b="1" dirty="0">
                <a:solidFill>
                  <a:schemeClr val="tx2">
                    <a:lumMod val="50000"/>
                  </a:schemeClr>
                </a:solidFill>
                <a:latin typeface="Times New Roman" pitchFamily="18" charset="0"/>
                <a:cs typeface="Times New Roman" pitchFamily="18" charset="0"/>
              </a:rPr>
              <a:t> </a:t>
            </a:r>
            <a:r>
              <a:rPr lang="es-MX" sz="3600" b="1" dirty="0" err="1">
                <a:solidFill>
                  <a:schemeClr val="tx2">
                    <a:lumMod val="50000"/>
                  </a:schemeClr>
                </a:solidFill>
                <a:latin typeface="Times New Roman" pitchFamily="18" charset="0"/>
                <a:cs typeface="Times New Roman" pitchFamily="18" charset="0"/>
              </a:rPr>
              <a:t>of</a:t>
            </a:r>
            <a:r>
              <a:rPr lang="es-MX" sz="3600" b="1" dirty="0">
                <a:solidFill>
                  <a:schemeClr val="tx2">
                    <a:lumMod val="50000"/>
                  </a:schemeClr>
                </a:solidFill>
                <a:latin typeface="Times New Roman" pitchFamily="18" charset="0"/>
                <a:cs typeface="Times New Roman" pitchFamily="18" charset="0"/>
              </a:rPr>
              <a:t> tropical </a:t>
            </a:r>
            <a:r>
              <a:rPr lang="es-MX" sz="3600" b="1" dirty="0" err="1">
                <a:solidFill>
                  <a:schemeClr val="tx2">
                    <a:lumMod val="50000"/>
                  </a:schemeClr>
                </a:solidFill>
                <a:latin typeface="Times New Roman" pitchFamily="18" charset="0"/>
                <a:cs typeface="Times New Roman" pitchFamily="18" charset="0"/>
              </a:rPr>
              <a:t>waves</a:t>
            </a:r>
            <a:r>
              <a:rPr lang="es-MX" sz="3600" b="1" dirty="0">
                <a:solidFill>
                  <a:schemeClr val="tx2">
                    <a:lumMod val="50000"/>
                  </a:schemeClr>
                </a:solidFill>
                <a:latin typeface="Times New Roman" pitchFamily="18" charset="0"/>
                <a:cs typeface="Times New Roman" pitchFamily="18" charset="0"/>
              </a:rPr>
              <a:t> in </a:t>
            </a:r>
            <a:r>
              <a:rPr lang="es-MX" sz="3600" b="1" dirty="0" err="1">
                <a:solidFill>
                  <a:schemeClr val="tx2">
                    <a:lumMod val="50000"/>
                  </a:schemeClr>
                </a:solidFill>
                <a:latin typeface="Times New Roman" pitchFamily="18" charset="0"/>
                <a:cs typeface="Times New Roman" pitchFamily="18" charset="0"/>
              </a:rPr>
              <a:t>the</a:t>
            </a:r>
            <a:r>
              <a:rPr lang="es-MX" sz="3600" b="1" dirty="0">
                <a:solidFill>
                  <a:schemeClr val="tx2">
                    <a:lumMod val="50000"/>
                  </a:schemeClr>
                </a:solidFill>
                <a:latin typeface="Times New Roman" pitchFamily="18" charset="0"/>
                <a:cs typeface="Times New Roman" pitchFamily="18" charset="0"/>
              </a:rPr>
              <a:t> Eastern and Western </a:t>
            </a:r>
            <a:r>
              <a:rPr lang="es-MX" sz="3600" b="1" dirty="0" err="1">
                <a:solidFill>
                  <a:schemeClr val="tx2">
                    <a:lumMod val="50000"/>
                  </a:schemeClr>
                </a:solidFill>
                <a:latin typeface="Times New Roman" pitchFamily="18" charset="0"/>
                <a:cs typeface="Times New Roman" pitchFamily="18" charset="0"/>
              </a:rPr>
              <a:t>half</a:t>
            </a:r>
            <a:r>
              <a:rPr lang="es-MX" sz="3600" b="1" dirty="0">
                <a:solidFill>
                  <a:schemeClr val="tx2">
                    <a:lumMod val="50000"/>
                  </a:schemeClr>
                </a:solidFill>
                <a:latin typeface="Times New Roman" pitchFamily="18" charset="0"/>
                <a:cs typeface="Times New Roman" pitchFamily="18" charset="0"/>
              </a:rPr>
              <a:t> </a:t>
            </a:r>
            <a:r>
              <a:rPr lang="es-MX" sz="3600" b="1" dirty="0" err="1">
                <a:solidFill>
                  <a:schemeClr val="tx2">
                    <a:lumMod val="50000"/>
                  </a:schemeClr>
                </a:solidFill>
                <a:latin typeface="Times New Roman" pitchFamily="18" charset="0"/>
                <a:cs typeface="Times New Roman" pitchFamily="18" charset="0"/>
              </a:rPr>
              <a:t>of</a:t>
            </a:r>
            <a:r>
              <a:rPr lang="es-MX" sz="3600" b="1" dirty="0">
                <a:solidFill>
                  <a:schemeClr val="tx2">
                    <a:lumMod val="50000"/>
                  </a:schemeClr>
                </a:solidFill>
                <a:latin typeface="Times New Roman" pitchFamily="18" charset="0"/>
                <a:cs typeface="Times New Roman" pitchFamily="18" charset="0"/>
              </a:rPr>
              <a:t> Cuba</a:t>
            </a:r>
            <a:endParaRPr lang="x-none" sz="3600" dirty="0">
              <a:solidFill>
                <a:schemeClr val="tx2">
                  <a:lumMod val="50000"/>
                </a:schemeClr>
              </a:solidFill>
            </a:endParaRPr>
          </a:p>
        </p:txBody>
      </p:sp>
      <p:graphicFrame>
        <p:nvGraphicFramePr>
          <p:cNvPr id="5" name="8 Gráfico">
            <a:extLst>
              <a:ext uri="{FF2B5EF4-FFF2-40B4-BE49-F238E27FC236}">
                <a16:creationId xmlns:a16="http://schemas.microsoft.com/office/drawing/2014/main" id="{00000000-0008-0000-1000-000009000000}"/>
              </a:ext>
            </a:extLst>
          </p:cNvPr>
          <p:cNvGraphicFramePr>
            <a:graphicFrameLocks/>
          </p:cNvGraphicFramePr>
          <p:nvPr>
            <p:extLst>
              <p:ext uri="{D42A27DB-BD31-4B8C-83A1-F6EECF244321}">
                <p14:modId xmlns:p14="http://schemas.microsoft.com/office/powerpoint/2010/main" val="862883299"/>
              </p:ext>
            </p:extLst>
          </p:nvPr>
        </p:nvGraphicFramePr>
        <p:xfrm>
          <a:off x="424070" y="1709531"/>
          <a:ext cx="11330607" cy="49402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9048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1CCD373-63E5-49E3-A218-6B9B2F4FB8BA}"/>
              </a:ext>
            </a:extLst>
          </p:cNvPr>
          <p:cNvSpPr txBox="1"/>
          <p:nvPr/>
        </p:nvSpPr>
        <p:spPr>
          <a:xfrm>
            <a:off x="105517" y="172764"/>
            <a:ext cx="11980966" cy="1323439"/>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MX" sz="4000" b="1" dirty="0" err="1">
                <a:solidFill>
                  <a:schemeClr val="tx2">
                    <a:lumMod val="50000"/>
                  </a:schemeClr>
                </a:solidFill>
                <a:latin typeface="Times New Roman" pitchFamily="18" charset="0"/>
                <a:cs typeface="Times New Roman" pitchFamily="18" charset="0"/>
              </a:rPr>
              <a:t>Convective</a:t>
            </a:r>
            <a:r>
              <a:rPr lang="es-MX" sz="4000" b="1" dirty="0">
                <a:solidFill>
                  <a:schemeClr val="tx2">
                    <a:lumMod val="50000"/>
                  </a:schemeClr>
                </a:solidFill>
                <a:latin typeface="Times New Roman" pitchFamily="18" charset="0"/>
                <a:cs typeface="Times New Roman" pitchFamily="18" charset="0"/>
              </a:rPr>
              <a:t> </a:t>
            </a:r>
            <a:r>
              <a:rPr lang="es-MX" sz="4000" b="1" dirty="0" err="1">
                <a:solidFill>
                  <a:schemeClr val="tx2">
                    <a:lumMod val="50000"/>
                  </a:schemeClr>
                </a:solidFill>
                <a:latin typeface="Times New Roman" pitchFamily="18" charset="0"/>
                <a:cs typeface="Times New Roman" pitchFamily="18" charset="0"/>
              </a:rPr>
              <a:t>activity</a:t>
            </a:r>
            <a:r>
              <a:rPr lang="es-MX" sz="4000" b="1" dirty="0">
                <a:solidFill>
                  <a:schemeClr val="tx2">
                    <a:lumMod val="50000"/>
                  </a:schemeClr>
                </a:solidFill>
                <a:latin typeface="Times New Roman" pitchFamily="18" charset="0"/>
                <a:cs typeface="Times New Roman" pitchFamily="18" charset="0"/>
              </a:rPr>
              <a:t> in </a:t>
            </a:r>
            <a:r>
              <a:rPr lang="es-MX" sz="4000" b="1" dirty="0" err="1">
                <a:solidFill>
                  <a:schemeClr val="tx2">
                    <a:lumMod val="50000"/>
                  </a:schemeClr>
                </a:solidFill>
                <a:latin typeface="Times New Roman" pitchFamily="18" charset="0"/>
                <a:cs typeface="Times New Roman" pitchFamily="18" charset="0"/>
              </a:rPr>
              <a:t>the</a:t>
            </a:r>
            <a:r>
              <a:rPr lang="es-MX" sz="4000" b="1" dirty="0">
                <a:solidFill>
                  <a:schemeClr val="tx2">
                    <a:lumMod val="50000"/>
                  </a:schemeClr>
                </a:solidFill>
                <a:latin typeface="Times New Roman" pitchFamily="18" charset="0"/>
                <a:cs typeface="Times New Roman" pitchFamily="18" charset="0"/>
              </a:rPr>
              <a:t> Eastern and Western </a:t>
            </a:r>
            <a:r>
              <a:rPr lang="es-MX" sz="4000" b="1" dirty="0" err="1">
                <a:solidFill>
                  <a:schemeClr val="tx2">
                    <a:lumMod val="50000"/>
                  </a:schemeClr>
                </a:solidFill>
                <a:latin typeface="Times New Roman" pitchFamily="18" charset="0"/>
                <a:cs typeface="Times New Roman" pitchFamily="18" charset="0"/>
              </a:rPr>
              <a:t>half</a:t>
            </a:r>
            <a:r>
              <a:rPr lang="es-MX" sz="4000" b="1" dirty="0">
                <a:solidFill>
                  <a:schemeClr val="tx2">
                    <a:lumMod val="50000"/>
                  </a:schemeClr>
                </a:solidFill>
                <a:latin typeface="Times New Roman" pitchFamily="18" charset="0"/>
                <a:cs typeface="Times New Roman" pitchFamily="18" charset="0"/>
              </a:rPr>
              <a:t> </a:t>
            </a:r>
            <a:r>
              <a:rPr lang="es-MX" sz="4000" b="1" dirty="0" err="1">
                <a:solidFill>
                  <a:schemeClr val="tx2">
                    <a:lumMod val="50000"/>
                  </a:schemeClr>
                </a:solidFill>
                <a:latin typeface="Times New Roman" pitchFamily="18" charset="0"/>
                <a:cs typeface="Times New Roman" pitchFamily="18" charset="0"/>
              </a:rPr>
              <a:t>of</a:t>
            </a:r>
            <a:r>
              <a:rPr lang="es-MX" sz="4000" b="1" dirty="0">
                <a:solidFill>
                  <a:schemeClr val="tx2">
                    <a:lumMod val="50000"/>
                  </a:schemeClr>
                </a:solidFill>
                <a:latin typeface="Times New Roman" pitchFamily="18" charset="0"/>
                <a:cs typeface="Times New Roman" pitchFamily="18" charset="0"/>
              </a:rPr>
              <a:t> Cuba</a:t>
            </a:r>
            <a:endParaRPr lang="x-none" sz="4000" dirty="0">
              <a:solidFill>
                <a:schemeClr val="tx2">
                  <a:lumMod val="50000"/>
                </a:schemeClr>
              </a:solidFill>
            </a:endParaRPr>
          </a:p>
        </p:txBody>
      </p:sp>
      <p:graphicFrame>
        <p:nvGraphicFramePr>
          <p:cNvPr id="6" name="Gráfico 5">
            <a:extLst>
              <a:ext uri="{FF2B5EF4-FFF2-40B4-BE49-F238E27FC236}">
                <a16:creationId xmlns:a16="http://schemas.microsoft.com/office/drawing/2014/main" id="{4F5594E2-6F3C-4FCA-BF4E-4E26F372A158}"/>
              </a:ext>
            </a:extLst>
          </p:cNvPr>
          <p:cNvGraphicFramePr>
            <a:graphicFrameLocks/>
          </p:cNvGraphicFramePr>
          <p:nvPr>
            <p:extLst>
              <p:ext uri="{D42A27DB-BD31-4B8C-83A1-F6EECF244321}">
                <p14:modId xmlns:p14="http://schemas.microsoft.com/office/powerpoint/2010/main" val="887880427"/>
              </p:ext>
            </p:extLst>
          </p:nvPr>
        </p:nvGraphicFramePr>
        <p:xfrm>
          <a:off x="318052" y="1761893"/>
          <a:ext cx="5665304" cy="48906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a:extLst>
              <a:ext uri="{FF2B5EF4-FFF2-40B4-BE49-F238E27FC236}">
                <a16:creationId xmlns:a16="http://schemas.microsoft.com/office/drawing/2014/main" id="{5A87FB0C-1427-47AF-ADD5-6F3ECD8304E9}"/>
              </a:ext>
            </a:extLst>
          </p:cNvPr>
          <p:cNvGraphicFramePr>
            <a:graphicFrameLocks/>
          </p:cNvGraphicFramePr>
          <p:nvPr>
            <p:extLst>
              <p:ext uri="{D42A27DB-BD31-4B8C-83A1-F6EECF244321}">
                <p14:modId xmlns:p14="http://schemas.microsoft.com/office/powerpoint/2010/main" val="3404589411"/>
              </p:ext>
            </p:extLst>
          </p:nvPr>
        </p:nvGraphicFramePr>
        <p:xfrm>
          <a:off x="6208644" y="1761893"/>
          <a:ext cx="5665304" cy="48906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9058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06874C2-FF96-44FC-B526-D30C5E8A8F2D}"/>
              </a:ext>
            </a:extLst>
          </p:cNvPr>
          <p:cNvSpPr txBox="1"/>
          <p:nvPr/>
        </p:nvSpPr>
        <p:spPr>
          <a:xfrm>
            <a:off x="105517" y="106018"/>
            <a:ext cx="11953961" cy="707886"/>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MX" sz="4000" b="1" dirty="0">
                <a:solidFill>
                  <a:schemeClr val="tx2">
                    <a:lumMod val="50000"/>
                  </a:schemeClr>
                </a:solidFill>
                <a:latin typeface="Times New Roman" pitchFamily="18" charset="0"/>
                <a:cs typeface="Times New Roman" pitchFamily="18" charset="0"/>
              </a:rPr>
              <a:t>Intense </a:t>
            </a:r>
            <a:r>
              <a:rPr lang="es-MX" sz="4000" b="1" dirty="0" err="1">
                <a:solidFill>
                  <a:schemeClr val="tx2">
                    <a:lumMod val="50000"/>
                  </a:schemeClr>
                </a:solidFill>
                <a:latin typeface="Times New Roman" pitchFamily="18" charset="0"/>
                <a:cs typeface="Times New Roman" pitchFamily="18" charset="0"/>
              </a:rPr>
              <a:t>rains</a:t>
            </a:r>
            <a:r>
              <a:rPr lang="es-MX" sz="4000" b="1" dirty="0">
                <a:solidFill>
                  <a:schemeClr val="tx2">
                    <a:lumMod val="50000"/>
                  </a:schemeClr>
                </a:solidFill>
                <a:latin typeface="Times New Roman" pitchFamily="18" charset="0"/>
                <a:cs typeface="Times New Roman" pitchFamily="18" charset="0"/>
              </a:rPr>
              <a:t> and </a:t>
            </a:r>
            <a:r>
              <a:rPr lang="es-MX" sz="4000" b="1" dirty="0" err="1">
                <a:solidFill>
                  <a:schemeClr val="tx2">
                    <a:lumMod val="50000"/>
                  </a:schemeClr>
                </a:solidFill>
                <a:latin typeface="Times New Roman" pitchFamily="18" charset="0"/>
                <a:cs typeface="Times New Roman" pitchFamily="18" charset="0"/>
              </a:rPr>
              <a:t>associated</a:t>
            </a:r>
            <a:r>
              <a:rPr lang="es-MX" sz="4000" b="1" dirty="0">
                <a:solidFill>
                  <a:schemeClr val="tx2">
                    <a:lumMod val="50000"/>
                  </a:schemeClr>
                </a:solidFill>
                <a:latin typeface="Times New Roman" pitchFamily="18" charset="0"/>
                <a:cs typeface="Times New Roman" pitchFamily="18" charset="0"/>
              </a:rPr>
              <a:t> </a:t>
            </a:r>
            <a:r>
              <a:rPr lang="es-MX" sz="4000" b="1" dirty="0" err="1">
                <a:solidFill>
                  <a:schemeClr val="tx2">
                    <a:lumMod val="50000"/>
                  </a:schemeClr>
                </a:solidFill>
                <a:latin typeface="Times New Roman" pitchFamily="18" charset="0"/>
                <a:cs typeface="Times New Roman" pitchFamily="18" charset="0"/>
              </a:rPr>
              <a:t>severe</a:t>
            </a:r>
            <a:r>
              <a:rPr lang="es-MX" sz="4000" b="1" dirty="0">
                <a:solidFill>
                  <a:schemeClr val="tx2">
                    <a:lumMod val="50000"/>
                  </a:schemeClr>
                </a:solidFill>
                <a:latin typeface="Times New Roman" pitchFamily="18" charset="0"/>
                <a:cs typeface="Times New Roman" pitchFamily="18" charset="0"/>
              </a:rPr>
              <a:t> </a:t>
            </a:r>
            <a:r>
              <a:rPr lang="es-MX" sz="4000" b="1" dirty="0" err="1">
                <a:solidFill>
                  <a:schemeClr val="tx2">
                    <a:lumMod val="50000"/>
                  </a:schemeClr>
                </a:solidFill>
                <a:latin typeface="Times New Roman" pitchFamily="18" charset="0"/>
                <a:cs typeface="Times New Roman" pitchFamily="18" charset="0"/>
              </a:rPr>
              <a:t>phenomena</a:t>
            </a:r>
            <a:endParaRPr lang="x-none" sz="4000" dirty="0">
              <a:solidFill>
                <a:schemeClr val="tx2">
                  <a:lumMod val="50000"/>
                </a:schemeClr>
              </a:solidFill>
            </a:endParaRPr>
          </a:p>
        </p:txBody>
      </p:sp>
      <p:graphicFrame>
        <p:nvGraphicFramePr>
          <p:cNvPr id="5" name="Gráfico 4">
            <a:extLst>
              <a:ext uri="{FF2B5EF4-FFF2-40B4-BE49-F238E27FC236}">
                <a16:creationId xmlns:a16="http://schemas.microsoft.com/office/drawing/2014/main" id="{712A2C60-3B17-4CB9-8981-05B91DF3398E}"/>
              </a:ext>
            </a:extLst>
          </p:cNvPr>
          <p:cNvGraphicFramePr>
            <a:graphicFrameLocks/>
          </p:cNvGraphicFramePr>
          <p:nvPr>
            <p:extLst>
              <p:ext uri="{D42A27DB-BD31-4B8C-83A1-F6EECF244321}">
                <p14:modId xmlns:p14="http://schemas.microsoft.com/office/powerpoint/2010/main" val="461192638"/>
              </p:ext>
            </p:extLst>
          </p:nvPr>
        </p:nvGraphicFramePr>
        <p:xfrm>
          <a:off x="105516" y="1073426"/>
          <a:ext cx="5857962" cy="56785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a:extLst>
              <a:ext uri="{FF2B5EF4-FFF2-40B4-BE49-F238E27FC236}">
                <a16:creationId xmlns:a16="http://schemas.microsoft.com/office/drawing/2014/main" id="{8FF27CB9-BD82-46AE-8E20-C07A96941BB0}"/>
              </a:ext>
            </a:extLst>
          </p:cNvPr>
          <p:cNvGraphicFramePr>
            <a:graphicFrameLocks/>
          </p:cNvGraphicFramePr>
          <p:nvPr>
            <p:extLst>
              <p:ext uri="{D42A27DB-BD31-4B8C-83A1-F6EECF244321}">
                <p14:modId xmlns:p14="http://schemas.microsoft.com/office/powerpoint/2010/main" val="36030192"/>
              </p:ext>
            </p:extLst>
          </p:nvPr>
        </p:nvGraphicFramePr>
        <p:xfrm>
          <a:off x="6228523" y="1073426"/>
          <a:ext cx="5830955" cy="56785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7993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2497" y="1254956"/>
            <a:ext cx="11122925" cy="5262979"/>
          </a:xfrm>
          <a:prstGeom prst="rect">
            <a:avLst/>
          </a:prstGeom>
        </p:spPr>
        <p:txBody>
          <a:bodyPr wrap="square">
            <a:spAutoFit/>
          </a:bodyPr>
          <a:lstStyle/>
          <a:p>
            <a:pPr marL="342900" indent="-342900" algn="just">
              <a:buFont typeface="Wingdings" panose="05000000000000000000" pitchFamily="2" charset="2"/>
              <a:buChar char="§"/>
            </a:pPr>
            <a:r>
              <a:rPr lang="en-US" sz="2400" dirty="0">
                <a:solidFill>
                  <a:prstClr val="black">
                    <a:hueOff val="0"/>
                    <a:satOff val="0"/>
                    <a:lumOff val="0"/>
                    <a:alphaOff val="0"/>
                  </a:prstClr>
                </a:solidFill>
                <a:latin typeface="Times New Roman" panose="02020603050405020304" pitchFamily="18" charset="0"/>
                <a:cs typeface="Times New Roman" panose="02020603050405020304" pitchFamily="18" charset="0"/>
              </a:rPr>
              <a:t>The study carried out on tropical waves in the period 2012-2020 gave a total of 579 tropical waves in the Atlantic basin, of which 323 passed through Cuba (representing 56% of the total), confirming that they are not only important in the possible formation of tropical cyclones, but by the accumulation of rain. </a:t>
            </a:r>
          </a:p>
          <a:p>
            <a:pPr marL="342900" indent="-342900" algn="just">
              <a:buFont typeface="Wingdings" panose="05000000000000000000" pitchFamily="2" charset="2"/>
              <a:buChar char="§"/>
            </a:pPr>
            <a:r>
              <a:rPr lang="en-US" sz="2400" dirty="0">
                <a:solidFill>
                  <a:prstClr val="black">
                    <a:hueOff val="0"/>
                    <a:satOff val="0"/>
                    <a:lumOff val="0"/>
                    <a:alphaOff val="0"/>
                  </a:prstClr>
                </a:solidFill>
                <a:latin typeface="Times New Roman" panose="02020603050405020304" pitchFamily="18" charset="0"/>
                <a:cs typeface="Times New Roman" panose="02020603050405020304" pitchFamily="18" charset="0"/>
              </a:rPr>
              <a:t>More than 50% of the waves had their origin in the African and Eastern Atlantic coasts (zone 1), the most frequent being those that moved with “normal” speeds. </a:t>
            </a:r>
          </a:p>
          <a:p>
            <a:pPr marL="342900" indent="-342900" algn="just">
              <a:buFont typeface="Wingdings" panose="05000000000000000000" pitchFamily="2" charset="2"/>
              <a:buChar char="§"/>
            </a:pPr>
            <a:r>
              <a:rPr lang="en-US" sz="2400" dirty="0">
                <a:solidFill>
                  <a:prstClr val="black">
                    <a:hueOff val="0"/>
                    <a:satOff val="0"/>
                    <a:lumOff val="0"/>
                    <a:alphaOff val="0"/>
                  </a:prstClr>
                </a:solidFill>
                <a:latin typeface="Times New Roman" panose="02020603050405020304" pitchFamily="18" charset="0"/>
                <a:cs typeface="Times New Roman" panose="02020603050405020304" pitchFamily="18" charset="0"/>
              </a:rPr>
              <a:t>Over the western Caribbean Sea, 52% of the tropical waves dissipated, after passing through Cuba, while 50% of the intensifications of these systems occurred in the same area. </a:t>
            </a:r>
          </a:p>
          <a:p>
            <a:pPr marL="342900" indent="-342900" algn="just">
              <a:buFont typeface="Wingdings" panose="05000000000000000000" pitchFamily="2" charset="2"/>
              <a:buChar char="§"/>
            </a:pPr>
            <a:r>
              <a:rPr lang="en-US" sz="2400" dirty="0">
                <a:solidFill>
                  <a:prstClr val="black">
                    <a:hueOff val="0"/>
                    <a:satOff val="0"/>
                    <a:lumOff val="0"/>
                    <a:alphaOff val="0"/>
                  </a:prstClr>
                </a:solidFill>
                <a:latin typeface="Times New Roman" panose="02020603050405020304" pitchFamily="18" charset="0"/>
                <a:cs typeface="Times New Roman" panose="02020603050405020304" pitchFamily="18" charset="0"/>
              </a:rPr>
              <a:t>The transit of tropical waves through the archipelago presented severe phenomena and/or intense rains associated with "active" waves. </a:t>
            </a:r>
          </a:p>
          <a:p>
            <a:pPr marL="342900" indent="-342900" algn="just">
              <a:buFont typeface="Wingdings" panose="05000000000000000000" pitchFamily="2" charset="2"/>
              <a:buChar char="§"/>
            </a:pPr>
            <a:r>
              <a:rPr lang="en-US" sz="2400" dirty="0">
                <a:solidFill>
                  <a:prstClr val="black">
                    <a:hueOff val="0"/>
                    <a:satOff val="0"/>
                    <a:lumOff val="0"/>
                    <a:alphaOff val="0"/>
                  </a:prstClr>
                </a:solidFill>
                <a:latin typeface="Times New Roman" panose="02020603050405020304" pitchFamily="18" charset="0"/>
                <a:cs typeface="Times New Roman" panose="02020603050405020304" pitchFamily="18" charset="0"/>
              </a:rPr>
              <a:t>In the years 2012-2020, the activity of tropical waves was 28% higher than that of the 2003-2011 period, a behavior that was reflected in the months of June-July-August with a difference of 21% compared to what was found in </a:t>
            </a:r>
            <a:r>
              <a:rPr lang="en-US" sz="2400" dirty="0" err="1">
                <a:solidFill>
                  <a:prstClr val="black">
                    <a:hueOff val="0"/>
                    <a:satOff val="0"/>
                    <a:lumOff val="0"/>
                    <a:alphaOff val="0"/>
                  </a:prstClr>
                </a:solidFill>
                <a:latin typeface="Times New Roman" panose="02020603050405020304" pitchFamily="18" charset="0"/>
                <a:cs typeface="Times New Roman" panose="02020603050405020304" pitchFamily="18" charset="0"/>
              </a:rPr>
              <a:t>Añón</a:t>
            </a:r>
            <a:r>
              <a:rPr lang="en-US" sz="2400" dirty="0">
                <a:solidFill>
                  <a:prstClr val="black">
                    <a:hueOff val="0"/>
                    <a:satOff val="0"/>
                    <a:lumOff val="0"/>
                    <a:alphaOff val="0"/>
                  </a:prstClr>
                </a:solidFill>
                <a:latin typeface="Times New Roman" panose="02020603050405020304" pitchFamily="18" charset="0"/>
                <a:cs typeface="Times New Roman" panose="02020603050405020304" pitchFamily="18" charset="0"/>
              </a:rPr>
              <a:t> (2012).</a:t>
            </a:r>
            <a:endParaRPr lang="es-CU" sz="2400" dirty="0">
              <a:solidFill>
                <a:prstClr val="black">
                  <a:hueOff val="0"/>
                  <a:satOff val="0"/>
                  <a:lumOff val="0"/>
                  <a:alphaOff val="0"/>
                </a:prstClr>
              </a:solidFill>
              <a:latin typeface="Times New Roman" panose="02020603050405020304" pitchFamily="18" charset="0"/>
              <a:cs typeface="Times New Roman" panose="02020603050405020304" pitchFamily="18" charset="0"/>
            </a:endParaRPr>
          </a:p>
        </p:txBody>
      </p:sp>
      <p:sp>
        <p:nvSpPr>
          <p:cNvPr id="3" name="CuadroTexto 1">
            <a:extLst>
              <a:ext uri="{FF2B5EF4-FFF2-40B4-BE49-F238E27FC236}">
                <a16:creationId xmlns:a16="http://schemas.microsoft.com/office/drawing/2014/main" id="{8A963E03-9A6B-4D09-8501-4D3DFABCB8E9}"/>
              </a:ext>
            </a:extLst>
          </p:cNvPr>
          <p:cNvSpPr txBox="1"/>
          <p:nvPr/>
        </p:nvSpPr>
        <p:spPr>
          <a:xfrm>
            <a:off x="4284519" y="320325"/>
            <a:ext cx="3622949" cy="707886"/>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MX" sz="4000" b="1" dirty="0" err="1">
                <a:solidFill>
                  <a:schemeClr val="tx2">
                    <a:lumMod val="50000"/>
                  </a:schemeClr>
                </a:solidFill>
                <a:latin typeface="Times New Roman" pitchFamily="18" charset="0"/>
                <a:cs typeface="Times New Roman" pitchFamily="18" charset="0"/>
              </a:rPr>
              <a:t>Conclusions</a:t>
            </a:r>
            <a:endParaRPr lang="x-none" sz="4000" dirty="0">
              <a:solidFill>
                <a:schemeClr val="tx2">
                  <a:lumMod val="50000"/>
                </a:schemeClr>
              </a:solidFill>
            </a:endParaRPr>
          </a:p>
        </p:txBody>
      </p:sp>
    </p:spTree>
    <p:extLst>
      <p:ext uri="{BB962C8B-B14F-4D97-AF65-F5344CB8AC3E}">
        <p14:creationId xmlns:p14="http://schemas.microsoft.com/office/powerpoint/2010/main" val="687407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56402CC-03F0-439F-9402-C58B137C7127}"/>
              </a:ext>
            </a:extLst>
          </p:cNvPr>
          <p:cNvSpPr>
            <a:spLocks noGrp="1"/>
          </p:cNvSpPr>
          <p:nvPr>
            <p:ph type="subTitle" idx="1"/>
          </p:nvPr>
        </p:nvSpPr>
        <p:spPr>
          <a:xfrm>
            <a:off x="1238304" y="2440341"/>
            <a:ext cx="9809621" cy="3721056"/>
          </a:xfrm>
        </p:spPr>
        <p:txBody>
          <a:bodyPr>
            <a:noAutofit/>
          </a:bodyPr>
          <a:lstStyle/>
          <a:p>
            <a:pPr algn="ctr"/>
            <a:r>
              <a:rPr lang="es-MX" sz="2800" b="1" dirty="0" err="1">
                <a:solidFill>
                  <a:schemeClr val="tx2">
                    <a:lumMod val="50000"/>
                  </a:schemeClr>
                </a:solidFill>
                <a:latin typeface="Times New Roman" pitchFamily="18" charset="0"/>
                <a:cs typeface="Times New Roman" pitchFamily="18" charset="0"/>
              </a:rPr>
              <a:t>Authors</a:t>
            </a:r>
            <a:r>
              <a:rPr lang="es-MX" sz="2800" b="1" dirty="0">
                <a:solidFill>
                  <a:schemeClr val="tx2">
                    <a:lumMod val="50000"/>
                  </a:schemeClr>
                </a:solidFill>
                <a:latin typeface="Times New Roman" pitchFamily="18" charset="0"/>
                <a:cs typeface="Times New Roman" pitchFamily="18" charset="0"/>
              </a:rPr>
              <a:t>: </a:t>
            </a:r>
          </a:p>
          <a:p>
            <a:r>
              <a:rPr lang="es-MX" sz="2800" b="1" dirty="0">
                <a:solidFill>
                  <a:schemeClr val="tx2">
                    <a:lumMod val="50000"/>
                  </a:schemeClr>
                </a:solidFill>
                <a:latin typeface="Times New Roman" pitchFamily="18" charset="0"/>
                <a:cs typeface="Times New Roman" pitchFamily="18" charset="0"/>
              </a:rPr>
              <a:t>Laura E. Guerra Rodríguez </a:t>
            </a:r>
          </a:p>
          <a:p>
            <a:r>
              <a:rPr lang="en-US" b="1" i="1" dirty="0">
                <a:solidFill>
                  <a:schemeClr val="tx2">
                    <a:lumMod val="50000"/>
                  </a:schemeClr>
                </a:solidFill>
                <a:latin typeface="Times New Roman" pitchFamily="18" charset="0"/>
                <a:cs typeface="Times New Roman" pitchFamily="18" charset="0"/>
              </a:rPr>
              <a:t>laura.guerra@insmet.cu</a:t>
            </a:r>
            <a:endParaRPr lang="es-MX" b="1" i="1" dirty="0">
              <a:solidFill>
                <a:schemeClr val="tx2">
                  <a:lumMod val="50000"/>
                </a:schemeClr>
              </a:solidFill>
              <a:latin typeface="Times New Roman" pitchFamily="18" charset="0"/>
              <a:cs typeface="Times New Roman" pitchFamily="18" charset="0"/>
            </a:endParaRPr>
          </a:p>
          <a:p>
            <a:pPr algn="ctr"/>
            <a:r>
              <a:rPr lang="es-MX" sz="2800" b="1" dirty="0">
                <a:solidFill>
                  <a:schemeClr val="tx2">
                    <a:lumMod val="50000"/>
                  </a:schemeClr>
                </a:solidFill>
                <a:latin typeface="Times New Roman" pitchFamily="18" charset="0"/>
                <a:cs typeface="Times New Roman" pitchFamily="18" charset="0"/>
              </a:rPr>
              <a:t>Miguel A. Hernández Martínez</a:t>
            </a:r>
          </a:p>
          <a:p>
            <a:pPr algn="ctr"/>
            <a:r>
              <a:rPr lang="es-MX" b="1" i="1" dirty="0">
                <a:solidFill>
                  <a:schemeClr val="tx2">
                    <a:lumMod val="50000"/>
                  </a:schemeClr>
                </a:solidFill>
                <a:latin typeface="Times New Roman" pitchFamily="18" charset="0"/>
                <a:cs typeface="Times New Roman" pitchFamily="18" charset="0"/>
              </a:rPr>
              <a:t>miguel.hernandez@insmet.cu</a:t>
            </a:r>
          </a:p>
          <a:p>
            <a:pPr algn="ctr"/>
            <a:r>
              <a:rPr lang="es-MX" sz="2800" b="1" dirty="0">
                <a:solidFill>
                  <a:schemeClr val="tx2">
                    <a:lumMod val="50000"/>
                  </a:schemeClr>
                </a:solidFill>
                <a:latin typeface="Times New Roman" pitchFamily="18" charset="0"/>
                <a:cs typeface="Times New Roman" pitchFamily="18" charset="0"/>
              </a:rPr>
              <a:t>Evelio A. García Valdés</a:t>
            </a:r>
          </a:p>
          <a:p>
            <a:pPr algn="ctr"/>
            <a:r>
              <a:rPr lang="es-MX" b="1" i="1" dirty="0">
                <a:solidFill>
                  <a:schemeClr val="tx2">
                    <a:lumMod val="50000"/>
                  </a:schemeClr>
                </a:solidFill>
                <a:latin typeface="Times New Roman" pitchFamily="18" charset="0"/>
                <a:cs typeface="Times New Roman" pitchFamily="18" charset="0"/>
              </a:rPr>
              <a:t>evelio.garcia@insmet.cu</a:t>
            </a:r>
          </a:p>
          <a:p>
            <a:endParaRPr lang="es-MX" sz="3200" b="1" dirty="0">
              <a:solidFill>
                <a:schemeClr val="tx2">
                  <a:lumMod val="50000"/>
                </a:schemeClr>
              </a:solidFill>
              <a:latin typeface="Times New Roman" pitchFamily="18" charset="0"/>
              <a:cs typeface="Times New Roman" pitchFamily="18" charset="0"/>
            </a:endParaRPr>
          </a:p>
        </p:txBody>
      </p:sp>
      <p:sp>
        <p:nvSpPr>
          <p:cNvPr id="8" name="7 CuadroTexto"/>
          <p:cNvSpPr txBox="1"/>
          <p:nvPr/>
        </p:nvSpPr>
        <p:spPr>
          <a:xfrm>
            <a:off x="1144071" y="6161397"/>
            <a:ext cx="9903854" cy="461665"/>
          </a:xfrm>
          <a:prstGeom prst="rect">
            <a:avLst/>
          </a:prstGeom>
          <a:noFill/>
        </p:spPr>
        <p:txBody>
          <a:bodyPr wrap="square" rtlCol="0">
            <a:spAutoFit/>
          </a:bodyPr>
          <a:lstStyle/>
          <a:p>
            <a:pPr algn="ctr"/>
            <a:r>
              <a:rPr lang="es-ES" sz="2400" b="1" dirty="0" err="1">
                <a:solidFill>
                  <a:schemeClr val="tx2">
                    <a:lumMod val="50000"/>
                  </a:schemeClr>
                </a:solidFill>
                <a:latin typeface="Times New Roman" pitchFamily="18" charset="0"/>
                <a:cs typeface="Times New Roman" pitchFamily="18" charset="0"/>
              </a:rPr>
              <a:t>Meteorology</a:t>
            </a:r>
            <a:r>
              <a:rPr lang="es-ES" sz="2400" b="1" dirty="0">
                <a:solidFill>
                  <a:schemeClr val="tx2">
                    <a:lumMod val="50000"/>
                  </a:schemeClr>
                </a:solidFill>
                <a:latin typeface="Times New Roman" pitchFamily="18" charset="0"/>
                <a:cs typeface="Times New Roman" pitchFamily="18" charset="0"/>
              </a:rPr>
              <a:t> </a:t>
            </a:r>
            <a:r>
              <a:rPr lang="es-ES" sz="2400" b="1" dirty="0" err="1">
                <a:solidFill>
                  <a:schemeClr val="tx2">
                    <a:lumMod val="50000"/>
                  </a:schemeClr>
                </a:solidFill>
                <a:latin typeface="Times New Roman" pitchFamily="18" charset="0"/>
                <a:cs typeface="Times New Roman" pitchFamily="18" charset="0"/>
              </a:rPr>
              <a:t>Institute</a:t>
            </a:r>
            <a:r>
              <a:rPr lang="es-ES" sz="2400" b="1" dirty="0">
                <a:solidFill>
                  <a:schemeClr val="tx2">
                    <a:lumMod val="50000"/>
                  </a:schemeClr>
                </a:solidFill>
                <a:latin typeface="Times New Roman" pitchFamily="18" charset="0"/>
                <a:cs typeface="Times New Roman" pitchFamily="18" charset="0"/>
              </a:rPr>
              <a:t>, </a:t>
            </a:r>
            <a:r>
              <a:rPr lang="en-US" sz="2400" b="1" dirty="0">
                <a:solidFill>
                  <a:schemeClr val="tx2">
                    <a:lumMod val="50000"/>
                  </a:schemeClr>
                </a:solidFill>
                <a:latin typeface="Times New Roman" pitchFamily="18" charset="0"/>
                <a:cs typeface="Times New Roman" pitchFamily="18" charset="0"/>
              </a:rPr>
              <a:t>11200 Havana, Cuba</a:t>
            </a:r>
            <a:endParaRPr lang="es-ES" sz="2400" b="1" dirty="0">
              <a:solidFill>
                <a:schemeClr val="tx2">
                  <a:lumMod val="50000"/>
                </a:schemeClr>
              </a:solidFill>
              <a:latin typeface="Times New Roman" pitchFamily="18" charset="0"/>
              <a:cs typeface="Times New Roman" pitchFamily="18" charset="0"/>
            </a:endParaRPr>
          </a:p>
        </p:txBody>
      </p:sp>
      <p:sp>
        <p:nvSpPr>
          <p:cNvPr id="5" name="CuadroTexto 4">
            <a:extLst>
              <a:ext uri="{FF2B5EF4-FFF2-40B4-BE49-F238E27FC236}">
                <a16:creationId xmlns:a16="http://schemas.microsoft.com/office/drawing/2014/main" id="{74F1AA36-CD90-4FF9-9B8F-AABD38EEFA9E}"/>
              </a:ext>
            </a:extLst>
          </p:cNvPr>
          <p:cNvSpPr txBox="1"/>
          <p:nvPr/>
        </p:nvSpPr>
        <p:spPr>
          <a:xfrm>
            <a:off x="358366" y="1050702"/>
            <a:ext cx="11475263" cy="1200329"/>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ES" sz="3600" b="1" dirty="0">
                <a:solidFill>
                  <a:schemeClr val="tx2">
                    <a:lumMod val="50000"/>
                  </a:schemeClr>
                </a:solidFill>
                <a:latin typeface="Times New Roman" pitchFamily="18" charset="0"/>
                <a:cs typeface="Times New Roman" pitchFamily="18" charset="0"/>
              </a:rPr>
              <a:t>Tropical </a:t>
            </a:r>
            <a:r>
              <a:rPr lang="es-ES" sz="3600" b="1" dirty="0" err="1">
                <a:solidFill>
                  <a:schemeClr val="tx2">
                    <a:lumMod val="50000"/>
                  </a:schemeClr>
                </a:solidFill>
                <a:latin typeface="Times New Roman" pitchFamily="18" charset="0"/>
                <a:cs typeface="Times New Roman" pitchFamily="18" charset="0"/>
              </a:rPr>
              <a:t>waves</a:t>
            </a:r>
            <a:r>
              <a:rPr lang="es-ES" sz="3600" b="1" dirty="0">
                <a:solidFill>
                  <a:schemeClr val="tx2">
                    <a:lumMod val="50000"/>
                  </a:schemeClr>
                </a:solidFill>
                <a:latin typeface="Times New Roman" pitchFamily="18" charset="0"/>
                <a:cs typeface="Times New Roman" pitchFamily="18" charset="0"/>
              </a:rPr>
              <a:t> and </a:t>
            </a:r>
            <a:r>
              <a:rPr lang="es-ES" sz="3600" b="1" dirty="0" err="1">
                <a:solidFill>
                  <a:schemeClr val="tx2">
                    <a:lumMod val="50000"/>
                  </a:schemeClr>
                </a:solidFill>
                <a:latin typeface="Times New Roman" pitchFamily="18" charset="0"/>
                <a:cs typeface="Times New Roman" pitchFamily="18" charset="0"/>
              </a:rPr>
              <a:t>their</a:t>
            </a:r>
            <a:r>
              <a:rPr lang="es-ES" sz="3600" b="1" dirty="0">
                <a:solidFill>
                  <a:schemeClr val="tx2">
                    <a:lumMod val="50000"/>
                  </a:schemeClr>
                </a:solidFill>
                <a:latin typeface="Times New Roman" pitchFamily="18" charset="0"/>
                <a:cs typeface="Times New Roman" pitchFamily="18" charset="0"/>
              </a:rPr>
              <a:t> </a:t>
            </a:r>
            <a:r>
              <a:rPr lang="es-ES" sz="3600" b="1" dirty="0" err="1">
                <a:solidFill>
                  <a:schemeClr val="tx2">
                    <a:lumMod val="50000"/>
                  </a:schemeClr>
                </a:solidFill>
                <a:latin typeface="Times New Roman" pitchFamily="18" charset="0"/>
                <a:cs typeface="Times New Roman" pitchFamily="18" charset="0"/>
              </a:rPr>
              <a:t>transit</a:t>
            </a:r>
            <a:r>
              <a:rPr lang="es-ES" sz="3600" b="1" dirty="0">
                <a:solidFill>
                  <a:schemeClr val="tx2">
                    <a:lumMod val="50000"/>
                  </a:schemeClr>
                </a:solidFill>
                <a:latin typeface="Times New Roman" pitchFamily="18" charset="0"/>
                <a:cs typeface="Times New Roman" pitchFamily="18" charset="0"/>
              </a:rPr>
              <a:t> </a:t>
            </a:r>
            <a:r>
              <a:rPr lang="es-ES" sz="3600" b="1" dirty="0" err="1">
                <a:solidFill>
                  <a:schemeClr val="tx2">
                    <a:lumMod val="50000"/>
                  </a:schemeClr>
                </a:solidFill>
                <a:latin typeface="Times New Roman" pitchFamily="18" charset="0"/>
                <a:cs typeface="Times New Roman" pitchFamily="18" charset="0"/>
              </a:rPr>
              <a:t>through</a:t>
            </a:r>
            <a:r>
              <a:rPr lang="es-ES" sz="3600" b="1" dirty="0">
                <a:solidFill>
                  <a:schemeClr val="tx2">
                    <a:lumMod val="50000"/>
                  </a:schemeClr>
                </a:solidFill>
                <a:latin typeface="Times New Roman" pitchFamily="18" charset="0"/>
                <a:cs typeface="Times New Roman" pitchFamily="18" charset="0"/>
              </a:rPr>
              <a:t> Cuba </a:t>
            </a:r>
            <a:r>
              <a:rPr lang="es-ES" sz="3600" b="1" dirty="0" err="1">
                <a:solidFill>
                  <a:schemeClr val="tx2">
                    <a:lumMod val="50000"/>
                  </a:schemeClr>
                </a:solidFill>
                <a:latin typeface="Times New Roman" pitchFamily="18" charset="0"/>
                <a:cs typeface="Times New Roman" pitchFamily="18" charset="0"/>
              </a:rPr>
              <a:t>during</a:t>
            </a:r>
            <a:r>
              <a:rPr lang="es-ES" sz="3600" b="1" dirty="0">
                <a:solidFill>
                  <a:schemeClr val="tx2">
                    <a:lumMod val="50000"/>
                  </a:schemeClr>
                </a:solidFill>
                <a:latin typeface="Times New Roman" pitchFamily="18" charset="0"/>
                <a:cs typeface="Times New Roman" pitchFamily="18" charset="0"/>
              </a:rPr>
              <a:t> the </a:t>
            </a:r>
            <a:r>
              <a:rPr lang="es-ES" sz="3600" b="1" dirty="0" err="1">
                <a:solidFill>
                  <a:schemeClr val="tx2">
                    <a:lumMod val="50000"/>
                  </a:schemeClr>
                </a:solidFill>
                <a:latin typeface="Times New Roman" pitchFamily="18" charset="0"/>
                <a:cs typeface="Times New Roman" pitchFamily="18" charset="0"/>
              </a:rPr>
              <a:t>period</a:t>
            </a:r>
            <a:r>
              <a:rPr lang="es-ES" sz="3600" b="1" dirty="0">
                <a:solidFill>
                  <a:schemeClr val="tx2">
                    <a:lumMod val="50000"/>
                  </a:schemeClr>
                </a:solidFill>
                <a:latin typeface="Times New Roman" pitchFamily="18" charset="0"/>
                <a:cs typeface="Times New Roman" pitchFamily="18" charset="0"/>
              </a:rPr>
              <a:t> 2012-2020.</a:t>
            </a:r>
          </a:p>
        </p:txBody>
      </p:sp>
      <p:pic>
        <p:nvPicPr>
          <p:cNvPr id="6" name="Picture 15" descr="INSMET1">
            <a:extLst>
              <a:ext uri="{FF2B5EF4-FFF2-40B4-BE49-F238E27FC236}">
                <a16:creationId xmlns:a16="http://schemas.microsoft.com/office/drawing/2014/main" id="{F3989B75-A0EB-42DC-8B11-2EB2262F94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7672" y="39065"/>
            <a:ext cx="3574477" cy="80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a:extLst>
              <a:ext uri="{FF2B5EF4-FFF2-40B4-BE49-F238E27FC236}">
                <a16:creationId xmlns:a16="http://schemas.microsoft.com/office/drawing/2014/main" id="{8DE00C82-14D1-4C3A-8897-3F6AA642EA65}"/>
              </a:ext>
            </a:extLst>
          </p:cNvPr>
          <p:cNvSpPr txBox="1"/>
          <p:nvPr/>
        </p:nvSpPr>
        <p:spPr>
          <a:xfrm>
            <a:off x="8199735" y="2982811"/>
            <a:ext cx="375260" cy="338554"/>
          </a:xfrm>
          <a:prstGeom prst="rect">
            <a:avLst/>
          </a:prstGeom>
          <a:noFill/>
        </p:spPr>
        <p:txBody>
          <a:bodyPr wrap="square" rtlCol="0">
            <a:spAutoFit/>
          </a:bodyPr>
          <a:lstStyle/>
          <a:p>
            <a:r>
              <a:rPr lang="es-ES" sz="1600" b="1" dirty="0">
                <a:solidFill>
                  <a:schemeClr val="tx2">
                    <a:lumMod val="50000"/>
                  </a:schemeClr>
                </a:solidFill>
                <a:latin typeface="Times New Roman" pitchFamily="18" charset="0"/>
                <a:cs typeface="Times New Roman" pitchFamily="18" charset="0"/>
              </a:rPr>
              <a:t>1</a:t>
            </a:r>
            <a:endParaRPr lang="es-CU" sz="1600" b="1" dirty="0">
              <a:solidFill>
                <a:schemeClr val="tx2">
                  <a:lumMod val="50000"/>
                </a:schemeClr>
              </a:solidFill>
              <a:latin typeface="Times New Roman" pitchFamily="18" charset="0"/>
              <a:cs typeface="Times New Roman" pitchFamily="18" charset="0"/>
            </a:endParaRPr>
          </a:p>
        </p:txBody>
      </p:sp>
      <p:sp>
        <p:nvSpPr>
          <p:cNvPr id="7" name="CuadroTexto 6">
            <a:extLst>
              <a:ext uri="{FF2B5EF4-FFF2-40B4-BE49-F238E27FC236}">
                <a16:creationId xmlns:a16="http://schemas.microsoft.com/office/drawing/2014/main" id="{0005095D-008F-473D-BBCC-2C9F01AFAE67}"/>
              </a:ext>
            </a:extLst>
          </p:cNvPr>
          <p:cNvSpPr txBox="1"/>
          <p:nvPr/>
        </p:nvSpPr>
        <p:spPr>
          <a:xfrm>
            <a:off x="7836889" y="4892579"/>
            <a:ext cx="375260" cy="338554"/>
          </a:xfrm>
          <a:prstGeom prst="rect">
            <a:avLst/>
          </a:prstGeom>
          <a:noFill/>
        </p:spPr>
        <p:txBody>
          <a:bodyPr wrap="square" rtlCol="0">
            <a:spAutoFit/>
          </a:bodyPr>
          <a:lstStyle/>
          <a:p>
            <a:r>
              <a:rPr lang="es-ES" sz="1600" b="1" dirty="0">
                <a:solidFill>
                  <a:schemeClr val="tx2">
                    <a:lumMod val="50000"/>
                  </a:schemeClr>
                </a:solidFill>
                <a:latin typeface="Times New Roman" pitchFamily="18" charset="0"/>
                <a:cs typeface="Times New Roman" pitchFamily="18" charset="0"/>
              </a:rPr>
              <a:t>1</a:t>
            </a:r>
            <a:endParaRPr lang="es-CU" sz="1600" b="1" dirty="0">
              <a:solidFill>
                <a:schemeClr val="tx2">
                  <a:lumMod val="50000"/>
                </a:schemeClr>
              </a:solidFill>
              <a:latin typeface="Times New Roman" pitchFamily="18" charset="0"/>
              <a:cs typeface="Times New Roman" pitchFamily="18" charset="0"/>
            </a:endParaRPr>
          </a:p>
        </p:txBody>
      </p:sp>
      <p:sp>
        <p:nvSpPr>
          <p:cNvPr id="9" name="CuadroTexto 8">
            <a:extLst>
              <a:ext uri="{FF2B5EF4-FFF2-40B4-BE49-F238E27FC236}">
                <a16:creationId xmlns:a16="http://schemas.microsoft.com/office/drawing/2014/main" id="{179D82F7-5CBB-4598-AC88-D4AC0F6BCA5F}"/>
              </a:ext>
            </a:extLst>
          </p:cNvPr>
          <p:cNvSpPr txBox="1"/>
          <p:nvPr/>
        </p:nvSpPr>
        <p:spPr>
          <a:xfrm>
            <a:off x="8434378" y="3962315"/>
            <a:ext cx="375260" cy="338554"/>
          </a:xfrm>
          <a:prstGeom prst="rect">
            <a:avLst/>
          </a:prstGeom>
          <a:noFill/>
        </p:spPr>
        <p:txBody>
          <a:bodyPr wrap="square" rtlCol="0">
            <a:spAutoFit/>
          </a:bodyPr>
          <a:lstStyle/>
          <a:p>
            <a:r>
              <a:rPr lang="es-ES" sz="1600" b="1" dirty="0">
                <a:solidFill>
                  <a:schemeClr val="tx2">
                    <a:lumMod val="50000"/>
                  </a:schemeClr>
                </a:solidFill>
                <a:latin typeface="Times New Roman" pitchFamily="18" charset="0"/>
                <a:cs typeface="Times New Roman" pitchFamily="18" charset="0"/>
              </a:rPr>
              <a:t>1</a:t>
            </a:r>
            <a:endParaRPr lang="es-CU" sz="1600" b="1" dirty="0">
              <a:solidFill>
                <a:schemeClr val="tx2">
                  <a:lumMod val="50000"/>
                </a:schemeClr>
              </a:solidFill>
              <a:latin typeface="Times New Roman" pitchFamily="18" charset="0"/>
              <a:cs typeface="Times New Roman" pitchFamily="18" charset="0"/>
            </a:endParaRPr>
          </a:p>
        </p:txBody>
      </p:sp>
      <p:sp>
        <p:nvSpPr>
          <p:cNvPr id="10" name="CuadroTexto 9">
            <a:extLst>
              <a:ext uri="{FF2B5EF4-FFF2-40B4-BE49-F238E27FC236}">
                <a16:creationId xmlns:a16="http://schemas.microsoft.com/office/drawing/2014/main" id="{32FA048E-96D7-4737-8F9D-AAB80DEE37A8}"/>
              </a:ext>
            </a:extLst>
          </p:cNvPr>
          <p:cNvSpPr txBox="1"/>
          <p:nvPr/>
        </p:nvSpPr>
        <p:spPr>
          <a:xfrm rot="10800000" flipH="1" flipV="1">
            <a:off x="2989020" y="6161397"/>
            <a:ext cx="375260" cy="338554"/>
          </a:xfrm>
          <a:prstGeom prst="rect">
            <a:avLst/>
          </a:prstGeom>
          <a:noFill/>
        </p:spPr>
        <p:txBody>
          <a:bodyPr wrap="square" rtlCol="0">
            <a:spAutoFit/>
          </a:bodyPr>
          <a:lstStyle/>
          <a:p>
            <a:r>
              <a:rPr lang="es-ES" sz="1600" b="1" dirty="0">
                <a:solidFill>
                  <a:schemeClr val="tx2">
                    <a:lumMod val="50000"/>
                  </a:schemeClr>
                </a:solidFill>
                <a:latin typeface="Times New Roman" pitchFamily="18" charset="0"/>
                <a:cs typeface="Times New Roman" pitchFamily="18" charset="0"/>
              </a:rPr>
              <a:t>1.</a:t>
            </a:r>
            <a:endParaRPr lang="es-CU" sz="1600" b="1" dirty="0">
              <a:solidFill>
                <a:schemeClr val="tx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68789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6B2C205F-0AB5-4AC2-98C8-5D12902DB9B2}"/>
              </a:ext>
            </a:extLst>
          </p:cNvPr>
          <p:cNvGraphicFramePr/>
          <p:nvPr>
            <p:extLst>
              <p:ext uri="{D42A27DB-BD31-4B8C-83A1-F6EECF244321}">
                <p14:modId xmlns:p14="http://schemas.microsoft.com/office/powerpoint/2010/main" val="749167341"/>
              </p:ext>
            </p:extLst>
          </p:nvPr>
        </p:nvGraphicFramePr>
        <p:xfrm>
          <a:off x="358365" y="2073965"/>
          <a:ext cx="6696677" cy="4598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a:extLst>
              <a:ext uri="{FF2B5EF4-FFF2-40B4-BE49-F238E27FC236}">
                <a16:creationId xmlns:a16="http://schemas.microsoft.com/office/drawing/2014/main" id="{D15021A1-DADC-4E62-AA09-6EE19CD28DEA}"/>
              </a:ext>
            </a:extLst>
          </p:cNvPr>
          <p:cNvPicPr>
            <a:picLocks noChangeAspect="1"/>
          </p:cNvPicPr>
          <p:nvPr/>
        </p:nvPicPr>
        <p:blipFill>
          <a:blip r:embed="rId7"/>
          <a:stretch>
            <a:fillRect/>
          </a:stretch>
        </p:blipFill>
        <p:spPr>
          <a:xfrm>
            <a:off x="8292415" y="1851379"/>
            <a:ext cx="3057744" cy="2397908"/>
          </a:xfrm>
          <a:prstGeom prst="rect">
            <a:avLst/>
          </a:prstGeom>
          <a:ln>
            <a:noFill/>
          </a:ln>
          <a:effectLst>
            <a:softEdge rad="112500"/>
          </a:effectLst>
        </p:spPr>
      </p:pic>
      <p:pic>
        <p:nvPicPr>
          <p:cNvPr id="6" name="Imagen 5">
            <a:extLst>
              <a:ext uri="{FF2B5EF4-FFF2-40B4-BE49-F238E27FC236}">
                <a16:creationId xmlns:a16="http://schemas.microsoft.com/office/drawing/2014/main" id="{D5BF4AFD-EEBA-47D5-AC80-5372C1D99DBB}"/>
              </a:ext>
            </a:extLst>
          </p:cNvPr>
          <p:cNvPicPr>
            <a:picLocks noChangeAspect="1"/>
          </p:cNvPicPr>
          <p:nvPr/>
        </p:nvPicPr>
        <p:blipFill>
          <a:blip r:embed="rId8"/>
          <a:stretch>
            <a:fillRect/>
          </a:stretch>
        </p:blipFill>
        <p:spPr>
          <a:xfrm>
            <a:off x="4847727" y="1876717"/>
            <a:ext cx="2964429" cy="2397908"/>
          </a:xfrm>
          <a:prstGeom prst="rect">
            <a:avLst/>
          </a:prstGeom>
          <a:ln>
            <a:noFill/>
          </a:ln>
          <a:effectLst>
            <a:softEdge rad="112500"/>
          </a:effectLst>
        </p:spPr>
      </p:pic>
      <p:pic>
        <p:nvPicPr>
          <p:cNvPr id="7" name="Imagen 6">
            <a:extLst>
              <a:ext uri="{FF2B5EF4-FFF2-40B4-BE49-F238E27FC236}">
                <a16:creationId xmlns:a16="http://schemas.microsoft.com/office/drawing/2014/main" id="{F8691C15-3BB4-4DDE-83E5-42B422438F1C}"/>
              </a:ext>
            </a:extLst>
          </p:cNvPr>
          <p:cNvPicPr>
            <a:picLocks noChangeAspect="1"/>
          </p:cNvPicPr>
          <p:nvPr/>
        </p:nvPicPr>
        <p:blipFill>
          <a:blip r:embed="rId9"/>
          <a:stretch>
            <a:fillRect/>
          </a:stretch>
        </p:blipFill>
        <p:spPr>
          <a:xfrm>
            <a:off x="7609323" y="4249287"/>
            <a:ext cx="3350503" cy="2490673"/>
          </a:xfrm>
          <a:prstGeom prst="rect">
            <a:avLst/>
          </a:prstGeom>
          <a:ln>
            <a:noFill/>
          </a:ln>
          <a:effectLst>
            <a:softEdge rad="112500"/>
          </a:effectLst>
        </p:spPr>
      </p:pic>
      <p:sp>
        <p:nvSpPr>
          <p:cNvPr id="9" name="CuadroTexto 4">
            <a:extLst>
              <a:ext uri="{FF2B5EF4-FFF2-40B4-BE49-F238E27FC236}">
                <a16:creationId xmlns:a16="http://schemas.microsoft.com/office/drawing/2014/main" id="{74F1AA36-CD90-4FF9-9B8F-AABD38EEFA9E}"/>
              </a:ext>
            </a:extLst>
          </p:cNvPr>
          <p:cNvSpPr txBox="1"/>
          <p:nvPr/>
        </p:nvSpPr>
        <p:spPr>
          <a:xfrm>
            <a:off x="358365" y="450537"/>
            <a:ext cx="11475263" cy="1200329"/>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ES" sz="3600" b="1" dirty="0">
                <a:solidFill>
                  <a:schemeClr val="tx2">
                    <a:lumMod val="50000"/>
                  </a:schemeClr>
                </a:solidFill>
                <a:latin typeface="Times New Roman" pitchFamily="18" charset="0"/>
                <a:cs typeface="Times New Roman" pitchFamily="18" charset="0"/>
              </a:rPr>
              <a:t>Tropical </a:t>
            </a:r>
            <a:r>
              <a:rPr lang="es-ES" sz="3600" b="1" dirty="0" err="1">
                <a:solidFill>
                  <a:schemeClr val="tx2">
                    <a:lumMod val="50000"/>
                  </a:schemeClr>
                </a:solidFill>
                <a:latin typeface="Times New Roman" pitchFamily="18" charset="0"/>
                <a:cs typeface="Times New Roman" pitchFamily="18" charset="0"/>
              </a:rPr>
              <a:t>waves</a:t>
            </a:r>
            <a:r>
              <a:rPr lang="es-ES" sz="3600" b="1" dirty="0">
                <a:solidFill>
                  <a:schemeClr val="tx2">
                    <a:lumMod val="50000"/>
                  </a:schemeClr>
                </a:solidFill>
                <a:latin typeface="Times New Roman" pitchFamily="18" charset="0"/>
                <a:cs typeface="Times New Roman" pitchFamily="18" charset="0"/>
              </a:rPr>
              <a:t> and </a:t>
            </a:r>
            <a:r>
              <a:rPr lang="es-ES" sz="3600" b="1" dirty="0" err="1">
                <a:solidFill>
                  <a:schemeClr val="tx2">
                    <a:lumMod val="50000"/>
                  </a:schemeClr>
                </a:solidFill>
                <a:latin typeface="Times New Roman" pitchFamily="18" charset="0"/>
                <a:cs typeface="Times New Roman" pitchFamily="18" charset="0"/>
              </a:rPr>
              <a:t>their</a:t>
            </a:r>
            <a:r>
              <a:rPr lang="es-ES" sz="3600" b="1" dirty="0">
                <a:solidFill>
                  <a:schemeClr val="tx2">
                    <a:lumMod val="50000"/>
                  </a:schemeClr>
                </a:solidFill>
                <a:latin typeface="Times New Roman" pitchFamily="18" charset="0"/>
                <a:cs typeface="Times New Roman" pitchFamily="18" charset="0"/>
              </a:rPr>
              <a:t> </a:t>
            </a:r>
            <a:r>
              <a:rPr lang="es-ES" sz="3600" b="1" dirty="0" err="1">
                <a:solidFill>
                  <a:schemeClr val="tx2">
                    <a:lumMod val="50000"/>
                  </a:schemeClr>
                </a:solidFill>
                <a:latin typeface="Times New Roman" pitchFamily="18" charset="0"/>
                <a:cs typeface="Times New Roman" pitchFamily="18" charset="0"/>
              </a:rPr>
              <a:t>transit</a:t>
            </a:r>
            <a:r>
              <a:rPr lang="es-ES" sz="3600" b="1" dirty="0">
                <a:solidFill>
                  <a:schemeClr val="tx2">
                    <a:lumMod val="50000"/>
                  </a:schemeClr>
                </a:solidFill>
                <a:latin typeface="Times New Roman" pitchFamily="18" charset="0"/>
                <a:cs typeface="Times New Roman" pitchFamily="18" charset="0"/>
              </a:rPr>
              <a:t> </a:t>
            </a:r>
            <a:r>
              <a:rPr lang="es-ES" sz="3600" b="1" dirty="0" err="1">
                <a:solidFill>
                  <a:schemeClr val="tx2">
                    <a:lumMod val="50000"/>
                  </a:schemeClr>
                </a:solidFill>
                <a:latin typeface="Times New Roman" pitchFamily="18" charset="0"/>
                <a:cs typeface="Times New Roman" pitchFamily="18" charset="0"/>
              </a:rPr>
              <a:t>through</a:t>
            </a:r>
            <a:r>
              <a:rPr lang="es-ES" sz="3600" b="1" dirty="0">
                <a:solidFill>
                  <a:schemeClr val="tx2">
                    <a:lumMod val="50000"/>
                  </a:schemeClr>
                </a:solidFill>
                <a:latin typeface="Times New Roman" pitchFamily="18" charset="0"/>
                <a:cs typeface="Times New Roman" pitchFamily="18" charset="0"/>
              </a:rPr>
              <a:t> Cuba </a:t>
            </a:r>
            <a:r>
              <a:rPr lang="es-ES" sz="3600" b="1" dirty="0" err="1">
                <a:solidFill>
                  <a:schemeClr val="tx2">
                    <a:lumMod val="50000"/>
                  </a:schemeClr>
                </a:solidFill>
                <a:latin typeface="Times New Roman" pitchFamily="18" charset="0"/>
                <a:cs typeface="Times New Roman" pitchFamily="18" charset="0"/>
              </a:rPr>
              <a:t>during</a:t>
            </a:r>
            <a:r>
              <a:rPr lang="es-ES" sz="3600" b="1" dirty="0">
                <a:solidFill>
                  <a:schemeClr val="tx2">
                    <a:lumMod val="50000"/>
                  </a:schemeClr>
                </a:solidFill>
                <a:latin typeface="Times New Roman" pitchFamily="18" charset="0"/>
                <a:cs typeface="Times New Roman" pitchFamily="18" charset="0"/>
              </a:rPr>
              <a:t> the </a:t>
            </a:r>
            <a:r>
              <a:rPr lang="es-ES" sz="3600" b="1" dirty="0" err="1">
                <a:solidFill>
                  <a:schemeClr val="tx2">
                    <a:lumMod val="50000"/>
                  </a:schemeClr>
                </a:solidFill>
                <a:latin typeface="Times New Roman" pitchFamily="18" charset="0"/>
                <a:cs typeface="Times New Roman" pitchFamily="18" charset="0"/>
              </a:rPr>
              <a:t>period</a:t>
            </a:r>
            <a:r>
              <a:rPr lang="es-ES" sz="3600" b="1" dirty="0">
                <a:solidFill>
                  <a:schemeClr val="tx2">
                    <a:lumMod val="50000"/>
                  </a:schemeClr>
                </a:solidFill>
                <a:latin typeface="Times New Roman" pitchFamily="18" charset="0"/>
                <a:cs typeface="Times New Roman" pitchFamily="18" charset="0"/>
              </a:rPr>
              <a:t> 2012-2020.</a:t>
            </a:r>
          </a:p>
        </p:txBody>
      </p:sp>
    </p:spTree>
    <p:extLst>
      <p:ext uri="{BB962C8B-B14F-4D97-AF65-F5344CB8AC3E}">
        <p14:creationId xmlns:p14="http://schemas.microsoft.com/office/powerpoint/2010/main" val="319478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4">
            <a:extLst>
              <a:ext uri="{FF2B5EF4-FFF2-40B4-BE49-F238E27FC236}">
                <a16:creationId xmlns:a16="http://schemas.microsoft.com/office/drawing/2014/main" id="{74F1AA36-CD90-4FF9-9B8F-AABD38EEFA9E}"/>
              </a:ext>
            </a:extLst>
          </p:cNvPr>
          <p:cNvSpPr txBox="1"/>
          <p:nvPr/>
        </p:nvSpPr>
        <p:spPr>
          <a:xfrm>
            <a:off x="4432852" y="148184"/>
            <a:ext cx="3319670" cy="646331"/>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ES" sz="3600" b="1" dirty="0" err="1">
                <a:solidFill>
                  <a:schemeClr val="tx2">
                    <a:lumMod val="50000"/>
                  </a:schemeClr>
                </a:solidFill>
                <a:latin typeface="Times New Roman" pitchFamily="18" charset="0"/>
                <a:cs typeface="Times New Roman" pitchFamily="18" charset="0"/>
              </a:rPr>
              <a:t>Abstract</a:t>
            </a:r>
            <a:endParaRPr lang="es-ES" sz="3600" b="1" dirty="0">
              <a:solidFill>
                <a:schemeClr val="tx2">
                  <a:lumMod val="50000"/>
                </a:schemeClr>
              </a:solidFill>
              <a:latin typeface="Times New Roman" pitchFamily="18" charset="0"/>
              <a:cs typeface="Times New Roman" pitchFamily="18" charset="0"/>
            </a:endParaRPr>
          </a:p>
        </p:txBody>
      </p:sp>
      <p:sp>
        <p:nvSpPr>
          <p:cNvPr id="2" name="1 CuadroTexto"/>
          <p:cNvSpPr txBox="1"/>
          <p:nvPr/>
        </p:nvSpPr>
        <p:spPr>
          <a:xfrm>
            <a:off x="241329" y="1050040"/>
            <a:ext cx="11702716" cy="5847755"/>
          </a:xfrm>
          <a:prstGeom prst="rect">
            <a:avLst/>
          </a:prstGeom>
          <a:noFill/>
        </p:spPr>
        <p:txBody>
          <a:bodyPr wrap="square" rtlCol="0">
            <a:spAutoFit/>
          </a:bodyPr>
          <a:lstStyle/>
          <a:p>
            <a:pPr algn="just"/>
            <a:r>
              <a:rPr lang="en-US" sz="2800" dirty="0">
                <a:latin typeface="Times New Roman" pitchFamily="18" charset="0"/>
                <a:cs typeface="Times New Roman" pitchFamily="18" charset="0"/>
              </a:rPr>
              <a:t>Fundamentally, during the rainy season, the transit of tropical waves through the seas adjacent to the Cuban archipelago occurs, stimulating deep convection and later the occurrence of severe local storms; that is why the general objective is to analyze the behavior of the tropical waves that passed through Cuba during the 2012-2020 period. This research will examine the most relevant characteristics of tropical waves, the associated dangerous phenomena and the number of intensifications or dissipations that occurred after passing through the country. The results obtained contribute to the expansion of knowledge on Tropical Meteorology and to a better effectiveness in the meteorological forecast related to these systems.</a:t>
            </a:r>
          </a:p>
          <a:p>
            <a:pPr algn="just"/>
            <a:endParaRPr lang="en-US" sz="2400" dirty="0"/>
          </a:p>
          <a:p>
            <a:pPr algn="just"/>
            <a:r>
              <a:rPr lang="en-US" sz="2800" b="1" dirty="0">
                <a:latin typeface="Times New Roman" pitchFamily="18" charset="0"/>
                <a:cs typeface="Times New Roman" pitchFamily="18" charset="0"/>
              </a:rPr>
              <a:t>Keywords: </a:t>
            </a:r>
            <a:r>
              <a:rPr lang="en-US" sz="2800" dirty="0">
                <a:latin typeface="Times New Roman" pitchFamily="18" charset="0"/>
                <a:cs typeface="Times New Roman" pitchFamily="18" charset="0"/>
              </a:rPr>
              <a:t>tropical waves, rainy period, severe local storms, intense rains.</a:t>
            </a:r>
            <a:endParaRPr lang="es-ES" sz="2800" dirty="0">
              <a:latin typeface="Times New Roman" pitchFamily="18" charset="0"/>
              <a:cs typeface="Times New Roman" pitchFamily="18" charset="0"/>
            </a:endParaRPr>
          </a:p>
          <a:p>
            <a:pPr algn="just"/>
            <a:endParaRPr lang="es-ES" sz="2400" dirty="0"/>
          </a:p>
          <a:p>
            <a:endParaRPr lang="es-ES" dirty="0"/>
          </a:p>
        </p:txBody>
      </p:sp>
    </p:spTree>
    <p:extLst>
      <p:ext uri="{BB962C8B-B14F-4D97-AF65-F5344CB8AC3E}">
        <p14:creationId xmlns:p14="http://schemas.microsoft.com/office/powerpoint/2010/main" val="3895117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D56CB78F-0B14-4BA1-BE54-E8A2C7C674FB}"/>
              </a:ext>
            </a:extLst>
          </p:cNvPr>
          <p:cNvGraphicFramePr/>
          <p:nvPr>
            <p:extLst>
              <p:ext uri="{D42A27DB-BD31-4B8C-83A1-F6EECF244321}">
                <p14:modId xmlns:p14="http://schemas.microsoft.com/office/powerpoint/2010/main" val="2091117763"/>
              </p:ext>
            </p:extLst>
          </p:nvPr>
        </p:nvGraphicFramePr>
        <p:xfrm>
          <a:off x="6732105" y="0"/>
          <a:ext cx="5826541" cy="6539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2">
            <a:extLst>
              <a:ext uri="{FF2B5EF4-FFF2-40B4-BE49-F238E27FC236}">
                <a16:creationId xmlns:a16="http://schemas.microsoft.com/office/drawing/2014/main" id="{A5311371-68F4-4943-9768-2963A8BFF27D}"/>
              </a:ext>
            </a:extLst>
          </p:cNvPr>
          <p:cNvPicPr>
            <a:picLocks noChangeAspect="1"/>
          </p:cNvPicPr>
          <p:nvPr/>
        </p:nvPicPr>
        <p:blipFill>
          <a:blip r:embed="rId7"/>
          <a:stretch>
            <a:fillRect/>
          </a:stretch>
        </p:blipFill>
        <p:spPr>
          <a:xfrm>
            <a:off x="92765" y="404710"/>
            <a:ext cx="7343509" cy="6048580"/>
          </a:xfrm>
          <a:prstGeom prst="rect">
            <a:avLst/>
          </a:prstGeom>
          <a:ln>
            <a:noFill/>
          </a:ln>
          <a:effectLst>
            <a:softEdge rad="112500"/>
          </a:effectLst>
        </p:spPr>
      </p:pic>
    </p:spTree>
    <p:extLst>
      <p:ext uri="{BB962C8B-B14F-4D97-AF65-F5344CB8AC3E}">
        <p14:creationId xmlns:p14="http://schemas.microsoft.com/office/powerpoint/2010/main" val="684075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8058FAD-E26C-4699-B18F-1977F208BA9B}"/>
              </a:ext>
            </a:extLst>
          </p:cNvPr>
          <p:cNvSpPr txBox="1"/>
          <p:nvPr/>
        </p:nvSpPr>
        <p:spPr>
          <a:xfrm>
            <a:off x="842913" y="208886"/>
            <a:ext cx="10651426" cy="707886"/>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MX" sz="4000" b="1" dirty="0" err="1">
                <a:solidFill>
                  <a:schemeClr val="tx2">
                    <a:lumMod val="50000"/>
                  </a:schemeClr>
                </a:solidFill>
                <a:latin typeface="Times New Roman" pitchFamily="18" charset="0"/>
                <a:cs typeface="Times New Roman" pitchFamily="18" charset="0"/>
              </a:rPr>
              <a:t>Formation</a:t>
            </a:r>
            <a:r>
              <a:rPr lang="es-MX" sz="4000" b="1" dirty="0">
                <a:solidFill>
                  <a:schemeClr val="tx2">
                    <a:lumMod val="50000"/>
                  </a:schemeClr>
                </a:solidFill>
                <a:latin typeface="Times New Roman" pitchFamily="18" charset="0"/>
                <a:cs typeface="Times New Roman" pitchFamily="18" charset="0"/>
              </a:rPr>
              <a:t>, </a:t>
            </a:r>
            <a:r>
              <a:rPr lang="es-MX" sz="4000" b="1" dirty="0" err="1">
                <a:solidFill>
                  <a:schemeClr val="tx2">
                    <a:lumMod val="50000"/>
                  </a:schemeClr>
                </a:solidFill>
                <a:latin typeface="Times New Roman" pitchFamily="18" charset="0"/>
                <a:cs typeface="Times New Roman" pitchFamily="18" charset="0"/>
              </a:rPr>
              <a:t>intensification</a:t>
            </a:r>
            <a:r>
              <a:rPr lang="es-MX" sz="4000" b="1" dirty="0">
                <a:solidFill>
                  <a:schemeClr val="tx2">
                    <a:lumMod val="50000"/>
                  </a:schemeClr>
                </a:solidFill>
                <a:latin typeface="Times New Roman" pitchFamily="18" charset="0"/>
                <a:cs typeface="Times New Roman" pitchFamily="18" charset="0"/>
              </a:rPr>
              <a:t> and </a:t>
            </a:r>
            <a:r>
              <a:rPr lang="es-MX" sz="4000" b="1" dirty="0" err="1">
                <a:solidFill>
                  <a:schemeClr val="tx2">
                    <a:lumMod val="50000"/>
                  </a:schemeClr>
                </a:solidFill>
                <a:latin typeface="Times New Roman" pitchFamily="18" charset="0"/>
                <a:cs typeface="Times New Roman" pitchFamily="18" charset="0"/>
              </a:rPr>
              <a:t>dissipation</a:t>
            </a:r>
            <a:r>
              <a:rPr lang="es-MX" sz="4000" b="1" dirty="0">
                <a:solidFill>
                  <a:schemeClr val="tx2">
                    <a:lumMod val="50000"/>
                  </a:schemeClr>
                </a:solidFill>
                <a:latin typeface="Times New Roman" pitchFamily="18" charset="0"/>
                <a:cs typeface="Times New Roman" pitchFamily="18" charset="0"/>
              </a:rPr>
              <a:t> </a:t>
            </a:r>
            <a:r>
              <a:rPr lang="es-MX" sz="4000" b="1" dirty="0" err="1">
                <a:solidFill>
                  <a:schemeClr val="tx2">
                    <a:lumMod val="50000"/>
                  </a:schemeClr>
                </a:solidFill>
                <a:latin typeface="Times New Roman" pitchFamily="18" charset="0"/>
                <a:cs typeface="Times New Roman" pitchFamily="18" charset="0"/>
              </a:rPr>
              <a:t>zones</a:t>
            </a:r>
            <a:endParaRPr lang="x-none" sz="4000" dirty="0">
              <a:solidFill>
                <a:schemeClr val="tx2">
                  <a:lumMod val="50000"/>
                </a:schemeClr>
              </a:solidFill>
            </a:endParaRPr>
          </a:p>
        </p:txBody>
      </p:sp>
      <p:sp>
        <p:nvSpPr>
          <p:cNvPr id="7" name="1 CuadroTexto"/>
          <p:cNvSpPr txBox="1">
            <a:spLocks noChangeArrowheads="1"/>
          </p:cNvSpPr>
          <p:nvPr/>
        </p:nvSpPr>
        <p:spPr bwMode="auto">
          <a:xfrm>
            <a:off x="9692828" y="3076997"/>
            <a:ext cx="13684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eaLnBrk="1" hangingPunct="1"/>
            <a:r>
              <a:rPr lang="es-ES" altLang="es-ES" sz="1800" b="1" dirty="0">
                <a:solidFill>
                  <a:schemeClr val="bg1"/>
                </a:solidFill>
                <a:latin typeface="Times New Roman" pitchFamily="18" charset="0"/>
                <a:cs typeface="Times New Roman" pitchFamily="18" charset="0"/>
              </a:rPr>
              <a:t>Atlántico Oriental y </a:t>
            </a:r>
          </a:p>
          <a:p>
            <a:pPr algn="ctr" eaLnBrk="1" hangingPunct="1"/>
            <a:r>
              <a:rPr lang="es-ES" altLang="es-ES" sz="1800" b="1" dirty="0">
                <a:solidFill>
                  <a:schemeClr val="bg1"/>
                </a:solidFill>
                <a:latin typeface="Times New Roman" pitchFamily="18" charset="0"/>
                <a:cs typeface="Times New Roman" pitchFamily="18" charset="0"/>
              </a:rPr>
              <a:t>costa de África</a:t>
            </a:r>
          </a:p>
          <a:p>
            <a:pPr algn="ctr" eaLnBrk="1" hangingPunct="1"/>
            <a:r>
              <a:rPr lang="es-ES" altLang="es-ES" sz="1800" b="1" dirty="0">
                <a:solidFill>
                  <a:schemeClr val="bg1"/>
                </a:solidFill>
                <a:latin typeface="Times New Roman" pitchFamily="18" charset="0"/>
                <a:cs typeface="Times New Roman" pitchFamily="18" charset="0"/>
              </a:rPr>
              <a:t>Zona 1</a:t>
            </a:r>
          </a:p>
        </p:txBody>
      </p:sp>
      <p:sp>
        <p:nvSpPr>
          <p:cNvPr id="8" name="6 CuadroTexto"/>
          <p:cNvSpPr txBox="1">
            <a:spLocks noChangeArrowheads="1"/>
          </p:cNvSpPr>
          <p:nvPr/>
        </p:nvSpPr>
        <p:spPr bwMode="auto">
          <a:xfrm>
            <a:off x="7656354" y="3472226"/>
            <a:ext cx="13684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eaLnBrk="1" hangingPunct="1"/>
            <a:r>
              <a:rPr lang="es-ES" altLang="es-ES" sz="1800" b="1" dirty="0">
                <a:solidFill>
                  <a:schemeClr val="bg1"/>
                </a:solidFill>
                <a:latin typeface="Times New Roman" pitchFamily="18" charset="0"/>
                <a:cs typeface="Times New Roman" pitchFamily="18" charset="0"/>
              </a:rPr>
              <a:t>Atlántico </a:t>
            </a:r>
          </a:p>
          <a:p>
            <a:pPr algn="ctr" eaLnBrk="1" hangingPunct="1"/>
            <a:r>
              <a:rPr lang="es-ES" altLang="es-ES" sz="1800" b="1" dirty="0">
                <a:solidFill>
                  <a:schemeClr val="bg1"/>
                </a:solidFill>
                <a:latin typeface="Times New Roman" pitchFamily="18" charset="0"/>
                <a:cs typeface="Times New Roman" pitchFamily="18" charset="0"/>
              </a:rPr>
              <a:t>Central</a:t>
            </a:r>
          </a:p>
          <a:p>
            <a:pPr algn="ctr" eaLnBrk="1" hangingPunct="1"/>
            <a:r>
              <a:rPr lang="es-ES" altLang="es-ES" sz="1800" b="1" dirty="0">
                <a:solidFill>
                  <a:schemeClr val="bg1"/>
                </a:solidFill>
                <a:latin typeface="Times New Roman" pitchFamily="18" charset="0"/>
                <a:cs typeface="Times New Roman" pitchFamily="18" charset="0"/>
              </a:rPr>
              <a:t>Zona 2</a:t>
            </a:r>
          </a:p>
        </p:txBody>
      </p:sp>
      <p:sp>
        <p:nvSpPr>
          <p:cNvPr id="9" name="7 CuadroTexto"/>
          <p:cNvSpPr txBox="1">
            <a:spLocks noChangeArrowheads="1"/>
          </p:cNvSpPr>
          <p:nvPr/>
        </p:nvSpPr>
        <p:spPr bwMode="auto">
          <a:xfrm>
            <a:off x="5679158" y="3533231"/>
            <a:ext cx="13684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eaLnBrk="1" hangingPunct="1"/>
            <a:r>
              <a:rPr lang="es-ES" altLang="es-ES" sz="1800" b="1" dirty="0">
                <a:solidFill>
                  <a:schemeClr val="bg1"/>
                </a:solidFill>
                <a:latin typeface="Times New Roman" pitchFamily="18" charset="0"/>
                <a:cs typeface="Times New Roman" pitchFamily="18" charset="0"/>
              </a:rPr>
              <a:t>Atlántico </a:t>
            </a:r>
          </a:p>
          <a:p>
            <a:pPr algn="ctr" eaLnBrk="1" hangingPunct="1"/>
            <a:r>
              <a:rPr lang="es-ES" altLang="es-ES" sz="1800" b="1" dirty="0">
                <a:solidFill>
                  <a:schemeClr val="bg1"/>
                </a:solidFill>
                <a:latin typeface="Times New Roman" pitchFamily="18" charset="0"/>
                <a:cs typeface="Times New Roman" pitchFamily="18" charset="0"/>
              </a:rPr>
              <a:t>Occidental</a:t>
            </a:r>
          </a:p>
          <a:p>
            <a:pPr algn="ctr" eaLnBrk="1" hangingPunct="1"/>
            <a:r>
              <a:rPr lang="es-ES" altLang="es-ES" sz="1800" b="1" dirty="0">
                <a:solidFill>
                  <a:schemeClr val="bg1"/>
                </a:solidFill>
                <a:latin typeface="Times New Roman" pitchFamily="18" charset="0"/>
                <a:cs typeface="Times New Roman" pitchFamily="18" charset="0"/>
              </a:rPr>
              <a:t>Zona 3</a:t>
            </a:r>
          </a:p>
        </p:txBody>
      </p:sp>
      <p:sp>
        <p:nvSpPr>
          <p:cNvPr id="10" name="9 CuadroTexto"/>
          <p:cNvSpPr txBox="1">
            <a:spLocks noChangeArrowheads="1"/>
          </p:cNvSpPr>
          <p:nvPr/>
        </p:nvSpPr>
        <p:spPr bwMode="auto">
          <a:xfrm>
            <a:off x="3473315" y="3559503"/>
            <a:ext cx="13684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eaLnBrk="1" hangingPunct="1"/>
            <a:r>
              <a:rPr lang="es-ES" altLang="es-ES" sz="1800" b="1" dirty="0">
                <a:solidFill>
                  <a:schemeClr val="bg1"/>
                </a:solidFill>
                <a:latin typeface="Times New Roman" pitchFamily="18" charset="0"/>
                <a:cs typeface="Times New Roman" pitchFamily="18" charset="0"/>
              </a:rPr>
              <a:t>Caribe</a:t>
            </a:r>
          </a:p>
          <a:p>
            <a:pPr algn="ctr" eaLnBrk="1" hangingPunct="1"/>
            <a:r>
              <a:rPr lang="es-ES" altLang="es-ES" sz="1800" b="1" dirty="0">
                <a:solidFill>
                  <a:schemeClr val="bg1"/>
                </a:solidFill>
                <a:latin typeface="Times New Roman" pitchFamily="18" charset="0"/>
                <a:cs typeface="Times New Roman" pitchFamily="18" charset="0"/>
              </a:rPr>
              <a:t>Oriental </a:t>
            </a:r>
          </a:p>
          <a:p>
            <a:pPr algn="ctr" eaLnBrk="1" hangingPunct="1"/>
            <a:r>
              <a:rPr lang="es-ES" altLang="es-ES" sz="1800" b="1" dirty="0">
                <a:solidFill>
                  <a:schemeClr val="bg1"/>
                </a:solidFill>
                <a:latin typeface="Times New Roman" pitchFamily="18" charset="0"/>
                <a:cs typeface="Times New Roman" pitchFamily="18" charset="0"/>
              </a:rPr>
              <a:t>Zona 4</a:t>
            </a:r>
          </a:p>
        </p:txBody>
      </p:sp>
      <p:sp>
        <p:nvSpPr>
          <p:cNvPr id="11" name="10 CuadroTexto"/>
          <p:cNvSpPr txBox="1">
            <a:spLocks noChangeArrowheads="1"/>
          </p:cNvSpPr>
          <p:nvPr/>
        </p:nvSpPr>
        <p:spPr bwMode="auto">
          <a:xfrm>
            <a:off x="1584324" y="3512921"/>
            <a:ext cx="13684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eaLnBrk="1" hangingPunct="1"/>
            <a:r>
              <a:rPr lang="es-ES" altLang="es-ES" sz="1800" b="1" dirty="0">
                <a:solidFill>
                  <a:schemeClr val="bg1"/>
                </a:solidFill>
                <a:latin typeface="Times New Roman" pitchFamily="18" charset="0"/>
                <a:cs typeface="Times New Roman" pitchFamily="18" charset="0"/>
              </a:rPr>
              <a:t>Caribe</a:t>
            </a:r>
          </a:p>
          <a:p>
            <a:pPr algn="ctr" eaLnBrk="1" hangingPunct="1"/>
            <a:r>
              <a:rPr lang="es-ES" altLang="es-ES" sz="1800" b="1" dirty="0">
                <a:solidFill>
                  <a:schemeClr val="bg1"/>
                </a:solidFill>
                <a:latin typeface="Times New Roman" pitchFamily="18" charset="0"/>
                <a:cs typeface="Times New Roman" pitchFamily="18" charset="0"/>
              </a:rPr>
              <a:t>Occidental</a:t>
            </a:r>
          </a:p>
          <a:p>
            <a:pPr algn="ctr" eaLnBrk="1" hangingPunct="1"/>
            <a:r>
              <a:rPr lang="es-ES" altLang="es-ES" sz="1800" b="1" dirty="0">
                <a:solidFill>
                  <a:schemeClr val="bg1"/>
                </a:solidFill>
                <a:latin typeface="Times New Roman" pitchFamily="18" charset="0"/>
                <a:cs typeface="Times New Roman" pitchFamily="18" charset="0"/>
              </a:rPr>
              <a:t>Zona 5</a:t>
            </a:r>
          </a:p>
        </p:txBody>
      </p:sp>
      <p:sp>
        <p:nvSpPr>
          <p:cNvPr id="12" name="12 CuadroTexto"/>
          <p:cNvSpPr txBox="1">
            <a:spLocks noChangeArrowheads="1"/>
          </p:cNvSpPr>
          <p:nvPr/>
        </p:nvSpPr>
        <p:spPr bwMode="auto">
          <a:xfrm>
            <a:off x="2524010" y="3149061"/>
            <a:ext cx="13684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eaLnBrk="1" hangingPunct="1"/>
            <a:r>
              <a:rPr lang="es-ES" altLang="es-ES" sz="1800" b="1" dirty="0">
                <a:solidFill>
                  <a:schemeClr val="bg1"/>
                </a:solidFill>
                <a:latin typeface="Times New Roman" pitchFamily="18" charset="0"/>
                <a:cs typeface="Times New Roman" pitchFamily="18" charset="0"/>
              </a:rPr>
              <a:t>Bahamas </a:t>
            </a:r>
          </a:p>
          <a:p>
            <a:pPr algn="ctr" eaLnBrk="1" hangingPunct="1"/>
            <a:r>
              <a:rPr lang="es-ES" altLang="es-ES" sz="1800" b="1" dirty="0">
                <a:solidFill>
                  <a:schemeClr val="bg1"/>
                </a:solidFill>
                <a:latin typeface="Times New Roman" pitchFamily="18" charset="0"/>
                <a:cs typeface="Times New Roman" pitchFamily="18" charset="0"/>
              </a:rPr>
              <a:t>Zona 7</a:t>
            </a:r>
          </a:p>
        </p:txBody>
      </p:sp>
      <p:sp>
        <p:nvSpPr>
          <p:cNvPr id="13" name="11 CuadroTexto"/>
          <p:cNvSpPr txBox="1">
            <a:spLocks noChangeArrowheads="1"/>
          </p:cNvSpPr>
          <p:nvPr/>
        </p:nvSpPr>
        <p:spPr bwMode="auto">
          <a:xfrm>
            <a:off x="842913" y="2687396"/>
            <a:ext cx="13684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eaLnBrk="1" hangingPunct="1"/>
            <a:r>
              <a:rPr lang="es-ES" altLang="es-ES" sz="1800" b="1" dirty="0">
                <a:solidFill>
                  <a:schemeClr val="bg1"/>
                </a:solidFill>
                <a:latin typeface="Times New Roman" pitchFamily="18" charset="0"/>
                <a:cs typeface="Times New Roman" pitchFamily="18" charset="0"/>
              </a:rPr>
              <a:t>Golfo</a:t>
            </a:r>
          </a:p>
          <a:p>
            <a:pPr algn="ctr" eaLnBrk="1" hangingPunct="1"/>
            <a:r>
              <a:rPr lang="es-ES" altLang="es-ES" sz="1800" b="1" dirty="0">
                <a:solidFill>
                  <a:schemeClr val="bg1"/>
                </a:solidFill>
                <a:latin typeface="Times New Roman" pitchFamily="18" charset="0"/>
                <a:cs typeface="Times New Roman" pitchFamily="18" charset="0"/>
              </a:rPr>
              <a:t>de México</a:t>
            </a:r>
          </a:p>
          <a:p>
            <a:pPr algn="ctr" eaLnBrk="1" hangingPunct="1"/>
            <a:r>
              <a:rPr lang="es-ES" altLang="es-ES" sz="1800" b="1" dirty="0">
                <a:solidFill>
                  <a:schemeClr val="bg1"/>
                </a:solidFill>
                <a:latin typeface="Times New Roman" pitchFamily="18" charset="0"/>
                <a:cs typeface="Times New Roman" pitchFamily="18" charset="0"/>
              </a:rPr>
              <a:t>Zona 6</a:t>
            </a:r>
          </a:p>
        </p:txBody>
      </p:sp>
      <p:pic>
        <p:nvPicPr>
          <p:cNvPr id="3" name="Picture 2" descr="C:\Users\Laura\Pictures\ing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443" y="1202723"/>
            <a:ext cx="11792418" cy="5462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391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E68948D6-AC1B-462F-8ABC-2455DA04EDEE}"/>
              </a:ext>
            </a:extLst>
          </p:cNvPr>
          <p:cNvGraphicFramePr/>
          <p:nvPr>
            <p:extLst>
              <p:ext uri="{D42A27DB-BD31-4B8C-83A1-F6EECF244321}">
                <p14:modId xmlns:p14="http://schemas.microsoft.com/office/powerpoint/2010/main" val="588377978"/>
              </p:ext>
            </p:extLst>
          </p:nvPr>
        </p:nvGraphicFramePr>
        <p:xfrm>
          <a:off x="619237" y="1259282"/>
          <a:ext cx="1095352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a:extLst>
              <a:ext uri="{FF2B5EF4-FFF2-40B4-BE49-F238E27FC236}">
                <a16:creationId xmlns:a16="http://schemas.microsoft.com/office/drawing/2014/main" id="{5CE0AD3E-812D-47BD-A8E9-51CB42987CC7}"/>
              </a:ext>
            </a:extLst>
          </p:cNvPr>
          <p:cNvSpPr txBox="1"/>
          <p:nvPr/>
        </p:nvSpPr>
        <p:spPr>
          <a:xfrm>
            <a:off x="4203203" y="332904"/>
            <a:ext cx="3785588" cy="707886"/>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ES" sz="4000" b="1" dirty="0">
                <a:solidFill>
                  <a:schemeClr val="tx2">
                    <a:lumMod val="50000"/>
                  </a:schemeClr>
                </a:solidFill>
                <a:latin typeface="Times New Roman" pitchFamily="18" charset="0"/>
                <a:cs typeface="Times New Roman" pitchFamily="18" charset="0"/>
              </a:rPr>
              <a:t>Rankings</a:t>
            </a:r>
            <a:endParaRPr lang="x-none" sz="4000" b="1" dirty="0">
              <a:solidFill>
                <a:schemeClr val="tx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78372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42369280-45E0-4A71-8C97-EB6821D595E8}"/>
              </a:ext>
            </a:extLst>
          </p:cNvPr>
          <p:cNvGraphicFramePr/>
          <p:nvPr>
            <p:extLst>
              <p:ext uri="{D42A27DB-BD31-4B8C-83A1-F6EECF244321}">
                <p14:modId xmlns:p14="http://schemas.microsoft.com/office/powerpoint/2010/main" val="4087611047"/>
              </p:ext>
            </p:extLst>
          </p:nvPr>
        </p:nvGraphicFramePr>
        <p:xfrm>
          <a:off x="1367181" y="1352089"/>
          <a:ext cx="974918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a:extLst>
              <a:ext uri="{FF2B5EF4-FFF2-40B4-BE49-F238E27FC236}">
                <a16:creationId xmlns:a16="http://schemas.microsoft.com/office/drawing/2014/main" id="{A81DC855-238C-43B4-8404-373E694A87CA}"/>
              </a:ext>
            </a:extLst>
          </p:cNvPr>
          <p:cNvSpPr txBox="1"/>
          <p:nvPr/>
        </p:nvSpPr>
        <p:spPr>
          <a:xfrm>
            <a:off x="2621929" y="490331"/>
            <a:ext cx="6948141" cy="707886"/>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MX" sz="4000" b="1" dirty="0">
                <a:solidFill>
                  <a:schemeClr val="tx2">
                    <a:lumMod val="50000"/>
                  </a:schemeClr>
                </a:solidFill>
                <a:latin typeface="Times New Roman" pitchFamily="18" charset="0"/>
                <a:cs typeface="Times New Roman" pitchFamily="18" charset="0"/>
              </a:rPr>
              <a:t>Data </a:t>
            </a:r>
            <a:r>
              <a:rPr lang="es-MX" sz="4000" b="1" dirty="0" err="1">
                <a:solidFill>
                  <a:schemeClr val="tx2">
                    <a:lumMod val="50000"/>
                  </a:schemeClr>
                </a:solidFill>
                <a:latin typeface="Times New Roman" pitchFamily="18" charset="0"/>
                <a:cs typeface="Times New Roman" pitchFamily="18" charset="0"/>
              </a:rPr>
              <a:t>Processing</a:t>
            </a:r>
            <a:endParaRPr lang="x-none" sz="4000" dirty="0">
              <a:solidFill>
                <a:schemeClr val="tx2">
                  <a:lumMod val="50000"/>
                </a:schemeClr>
              </a:solidFill>
            </a:endParaRPr>
          </a:p>
        </p:txBody>
      </p:sp>
    </p:spTree>
    <p:extLst>
      <p:ext uri="{BB962C8B-B14F-4D97-AF65-F5344CB8AC3E}">
        <p14:creationId xmlns:p14="http://schemas.microsoft.com/office/powerpoint/2010/main" val="197146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2E0464A-C166-4CD3-B0F0-54B60BFA8488}"/>
              </a:ext>
            </a:extLst>
          </p:cNvPr>
          <p:cNvSpPr txBox="1"/>
          <p:nvPr/>
        </p:nvSpPr>
        <p:spPr>
          <a:xfrm>
            <a:off x="709805" y="189714"/>
            <a:ext cx="10821361" cy="707886"/>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ES" sz="4000" b="1" dirty="0" err="1">
                <a:solidFill>
                  <a:schemeClr val="tx2">
                    <a:lumMod val="50000"/>
                  </a:schemeClr>
                </a:solidFill>
                <a:latin typeface="Times New Roman" pitchFamily="18" charset="0"/>
                <a:cs typeface="Times New Roman" pitchFamily="18" charset="0"/>
              </a:rPr>
              <a:t>Annual</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distribution</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of</a:t>
            </a:r>
            <a:r>
              <a:rPr lang="es-ES" sz="4000" b="1" dirty="0">
                <a:solidFill>
                  <a:schemeClr val="tx2">
                    <a:lumMod val="50000"/>
                  </a:schemeClr>
                </a:solidFill>
                <a:latin typeface="Times New Roman" pitchFamily="18" charset="0"/>
                <a:cs typeface="Times New Roman" pitchFamily="18" charset="0"/>
              </a:rPr>
              <a:t> tropical </a:t>
            </a:r>
            <a:r>
              <a:rPr lang="es-ES" sz="4000" b="1" dirty="0" err="1">
                <a:solidFill>
                  <a:schemeClr val="tx2">
                    <a:lumMod val="50000"/>
                  </a:schemeClr>
                </a:solidFill>
                <a:latin typeface="Times New Roman" pitchFamily="18" charset="0"/>
                <a:cs typeface="Times New Roman" pitchFamily="18" charset="0"/>
              </a:rPr>
              <a:t>waves</a:t>
            </a:r>
            <a:r>
              <a:rPr lang="es-ES" sz="4000" b="1" dirty="0">
                <a:solidFill>
                  <a:schemeClr val="tx2">
                    <a:lumMod val="50000"/>
                  </a:schemeClr>
                </a:solidFill>
                <a:latin typeface="Times New Roman" pitchFamily="18" charset="0"/>
                <a:cs typeface="Times New Roman" pitchFamily="18" charset="0"/>
              </a:rPr>
              <a:t> in Cuba</a:t>
            </a:r>
            <a:endParaRPr lang="x-none" sz="4000" b="1" dirty="0">
              <a:solidFill>
                <a:schemeClr val="tx2">
                  <a:lumMod val="50000"/>
                </a:schemeClr>
              </a:solidFill>
              <a:latin typeface="Times New Roman" pitchFamily="18" charset="0"/>
              <a:cs typeface="Times New Roman" pitchFamily="18" charset="0"/>
            </a:endParaRPr>
          </a:p>
        </p:txBody>
      </p:sp>
      <p:graphicFrame>
        <p:nvGraphicFramePr>
          <p:cNvPr id="3" name="Gráfico 2">
            <a:extLst>
              <a:ext uri="{FF2B5EF4-FFF2-40B4-BE49-F238E27FC236}">
                <a16:creationId xmlns:a16="http://schemas.microsoft.com/office/drawing/2014/main" id="{7495C352-90CF-4B8B-9F61-8D96C222D543}"/>
              </a:ext>
            </a:extLst>
          </p:cNvPr>
          <p:cNvGraphicFramePr/>
          <p:nvPr>
            <p:extLst>
              <p:ext uri="{D42A27DB-BD31-4B8C-83A1-F6EECF244321}">
                <p14:modId xmlns:p14="http://schemas.microsoft.com/office/powerpoint/2010/main" val="4231687188"/>
              </p:ext>
            </p:extLst>
          </p:nvPr>
        </p:nvGraphicFramePr>
        <p:xfrm>
          <a:off x="649705" y="1253376"/>
          <a:ext cx="10881461" cy="5363993"/>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890336" y="1588168"/>
            <a:ext cx="4547938" cy="523220"/>
          </a:xfrm>
          <a:prstGeom prst="rect">
            <a:avLst/>
          </a:prstGeom>
          <a:noFill/>
        </p:spPr>
        <p:txBody>
          <a:bodyPr wrap="square" rtlCol="0">
            <a:spAutoFit/>
          </a:bodyPr>
          <a:lstStyle/>
          <a:p>
            <a:r>
              <a:rPr lang="es-ES" sz="2800" b="1" dirty="0">
                <a:latin typeface="Times New Roman" panose="02020603050405020304" pitchFamily="18" charset="0"/>
                <a:cs typeface="Times New Roman" panose="02020603050405020304" pitchFamily="18" charset="0"/>
              </a:rPr>
              <a:t>Total= 323 tropical </a:t>
            </a:r>
            <a:r>
              <a:rPr lang="es-ES" sz="2800" b="1" dirty="0" err="1">
                <a:latin typeface="Times New Roman" panose="02020603050405020304" pitchFamily="18" charset="0"/>
                <a:cs typeface="Times New Roman" panose="02020603050405020304" pitchFamily="18" charset="0"/>
              </a:rPr>
              <a:t>waves</a:t>
            </a:r>
            <a:endParaRPr lang="es-E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763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1">
            <a:extLst>
              <a:ext uri="{FF2B5EF4-FFF2-40B4-BE49-F238E27FC236}">
                <a16:creationId xmlns:a16="http://schemas.microsoft.com/office/drawing/2014/main" id="{92E0464A-C166-4CD3-B0F0-54B60BFA8488}"/>
              </a:ext>
            </a:extLst>
          </p:cNvPr>
          <p:cNvSpPr txBox="1"/>
          <p:nvPr/>
        </p:nvSpPr>
        <p:spPr>
          <a:xfrm>
            <a:off x="820958" y="190703"/>
            <a:ext cx="10550082" cy="707886"/>
          </a:xfrm>
          <a:prstGeom prst="rect">
            <a:avLst/>
          </a:prstGeom>
          <a:gradFill flip="none" rotWithShape="1">
            <a:gsLst>
              <a:gs pos="0">
                <a:schemeClr val="accent1">
                  <a:tint val="66000"/>
                  <a:satMod val="160000"/>
                </a:schemeClr>
              </a:gs>
              <a:gs pos="22000">
                <a:schemeClr val="accent1">
                  <a:tint val="44500"/>
                  <a:satMod val="160000"/>
                </a:schemeClr>
              </a:gs>
              <a:gs pos="42000">
                <a:schemeClr val="accent1">
                  <a:tint val="23500"/>
                  <a:satMod val="160000"/>
                </a:schemeClr>
              </a:gs>
            </a:gsLst>
            <a:lin ang="16200000" scaled="1"/>
            <a:tileRect/>
          </a:gradFill>
          <a:ln w="28575">
            <a:solidFill>
              <a:srgbClr val="002060"/>
            </a:solidFill>
          </a:ln>
        </p:spPr>
        <p:txBody>
          <a:bodyPr wrap="square" rtlCol="0">
            <a:spAutoFit/>
          </a:bodyPr>
          <a:lstStyle/>
          <a:p>
            <a:pPr algn="ctr"/>
            <a:r>
              <a:rPr lang="es-ES" sz="4000" b="1" dirty="0" err="1">
                <a:solidFill>
                  <a:schemeClr val="tx2">
                    <a:lumMod val="50000"/>
                  </a:schemeClr>
                </a:solidFill>
                <a:latin typeface="Times New Roman" pitchFamily="18" charset="0"/>
                <a:cs typeface="Times New Roman" pitchFamily="18" charset="0"/>
              </a:rPr>
              <a:t>Monthly</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distribution</a:t>
            </a:r>
            <a:r>
              <a:rPr lang="es-ES" sz="4000" b="1" dirty="0">
                <a:solidFill>
                  <a:schemeClr val="tx2">
                    <a:lumMod val="50000"/>
                  </a:schemeClr>
                </a:solidFill>
                <a:latin typeface="Times New Roman" pitchFamily="18" charset="0"/>
                <a:cs typeface="Times New Roman" pitchFamily="18" charset="0"/>
              </a:rPr>
              <a:t> </a:t>
            </a:r>
            <a:r>
              <a:rPr lang="es-ES" sz="4000" b="1" dirty="0" err="1">
                <a:solidFill>
                  <a:schemeClr val="tx2">
                    <a:lumMod val="50000"/>
                  </a:schemeClr>
                </a:solidFill>
                <a:latin typeface="Times New Roman" pitchFamily="18" charset="0"/>
                <a:cs typeface="Times New Roman" pitchFamily="18" charset="0"/>
              </a:rPr>
              <a:t>of</a:t>
            </a:r>
            <a:r>
              <a:rPr lang="es-ES" sz="4000" b="1" dirty="0">
                <a:solidFill>
                  <a:schemeClr val="tx2">
                    <a:lumMod val="50000"/>
                  </a:schemeClr>
                </a:solidFill>
                <a:latin typeface="Times New Roman" pitchFamily="18" charset="0"/>
                <a:cs typeface="Times New Roman" pitchFamily="18" charset="0"/>
              </a:rPr>
              <a:t> tropical </a:t>
            </a:r>
            <a:r>
              <a:rPr lang="es-ES" sz="4000" b="1" dirty="0" err="1">
                <a:solidFill>
                  <a:schemeClr val="tx2">
                    <a:lumMod val="50000"/>
                  </a:schemeClr>
                </a:solidFill>
                <a:latin typeface="Times New Roman" pitchFamily="18" charset="0"/>
                <a:cs typeface="Times New Roman" pitchFamily="18" charset="0"/>
              </a:rPr>
              <a:t>waves</a:t>
            </a:r>
            <a:r>
              <a:rPr lang="es-ES" sz="4000" b="1" dirty="0">
                <a:solidFill>
                  <a:schemeClr val="tx2">
                    <a:lumMod val="50000"/>
                  </a:schemeClr>
                </a:solidFill>
                <a:latin typeface="Times New Roman" pitchFamily="18" charset="0"/>
                <a:cs typeface="Times New Roman" pitchFamily="18" charset="0"/>
              </a:rPr>
              <a:t> in Cuba</a:t>
            </a:r>
            <a:endParaRPr lang="x-none" sz="4000" b="1" dirty="0">
              <a:solidFill>
                <a:schemeClr val="tx2">
                  <a:lumMod val="50000"/>
                </a:schemeClr>
              </a:solidFill>
              <a:latin typeface="Times New Roman" pitchFamily="18" charset="0"/>
              <a:cs typeface="Times New Roman" pitchFamily="18" charset="0"/>
            </a:endParaRPr>
          </a:p>
        </p:txBody>
      </p:sp>
      <p:graphicFrame>
        <p:nvGraphicFramePr>
          <p:cNvPr id="7" name="6 Gráfico">
            <a:extLst>
              <a:ext uri="{FF2B5EF4-FFF2-40B4-BE49-F238E27FC236}">
                <a16:creationId xmlns:a16="http://schemas.microsoft.com/office/drawing/2014/main" id="{89728F3D-0422-411D-9787-CDD65D212AC9}"/>
              </a:ext>
            </a:extLst>
          </p:cNvPr>
          <p:cNvGraphicFramePr>
            <a:graphicFrameLocks/>
          </p:cNvGraphicFramePr>
          <p:nvPr>
            <p:extLst>
              <p:ext uri="{D42A27DB-BD31-4B8C-83A1-F6EECF244321}">
                <p14:modId xmlns:p14="http://schemas.microsoft.com/office/powerpoint/2010/main" val="3089400387"/>
              </p:ext>
            </p:extLst>
          </p:nvPr>
        </p:nvGraphicFramePr>
        <p:xfrm>
          <a:off x="682486" y="1233906"/>
          <a:ext cx="10827026" cy="54333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7835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5619</TotalTime>
  <Words>817</Words>
  <Application>Microsoft Office PowerPoint</Application>
  <PresentationFormat>Panorámica</PresentationFormat>
  <Paragraphs>227</Paragraphs>
  <Slides>17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Arial</vt:lpstr>
      <vt:lpstr>Arial Narrow</vt:lpstr>
      <vt:lpstr>Calibri</vt:lpstr>
      <vt:lpstr>Century Gothic</vt:lpstr>
      <vt:lpstr>Courier New</vt:lpstr>
      <vt:lpstr>Palatino Linotype</vt:lpstr>
      <vt:lpstr>Times New Roman</vt:lpstr>
      <vt:lpstr>Wingdings</vt:lpstr>
      <vt:lpstr>Ejecutivo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#1 de FICPP “Diseño de  Investigación”</dc:title>
  <dc:creator>Laura</dc:creator>
  <cp:lastModifiedBy>Laura</cp:lastModifiedBy>
  <cp:revision>649</cp:revision>
  <dcterms:created xsi:type="dcterms:W3CDTF">2019-09-27T21:25:17Z</dcterms:created>
  <dcterms:modified xsi:type="dcterms:W3CDTF">2022-06-15T01:29:25Z</dcterms:modified>
</cp:coreProperties>
</file>