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56" r:id="rId6"/>
    <p:sldId id="257" r:id="rId7"/>
    <p:sldId id="258" r:id="rId8"/>
    <p:sldId id="259" r:id="rId9"/>
    <p:sldId id="264" r:id="rId10"/>
    <p:sldId id="260" r:id="rId11"/>
    <p:sldId id="261" r:id="rId12"/>
    <p:sldId id="268" r:id="rId13"/>
    <p:sldId id="263" r:id="rId14"/>
    <p:sldId id="265" r:id="rId15"/>
    <p:sldId id="266" r:id="rId16"/>
    <p:sldId id="267" r:id="rId17"/>
  </p:sldIdLst>
  <p:sldSz cx="12192000" cy="6858000"/>
  <p:notesSz cx="6858000" cy="9144000"/>
  <p:defaultTextStyle>
    <a:defPPr>
      <a:defRPr lang="pl-PL"/>
    </a:defPPr>
    <a:lvl1pPr algn="l" rtl="0" fontAlgn="base">
      <a:spcBef>
        <a:spcPct val="0"/>
      </a:spcBef>
      <a:spcAft>
        <a:spcPct val="0"/>
      </a:spcAft>
      <a:defRPr sz="28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8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8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8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175C00-675E-4399-A4DE-3873D5CCA99D}" v="254" dt="2022-08-23T10:40:05.75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0" d="100"/>
          <a:sy n="160" d="100"/>
        </p:scale>
        <p:origin x="342"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Łosiek 1" userId="8ccc7bcab30308c7" providerId="LiveId" clId="{B1175C00-675E-4399-A4DE-3873D5CCA99D}"/>
    <pc:docChg chg="undo custSel addSld modSld sldOrd">
      <pc:chgData name="Łosiek 1" userId="8ccc7bcab30308c7" providerId="LiveId" clId="{B1175C00-675E-4399-A4DE-3873D5CCA99D}" dt="2022-08-23T10:45:49.684" v="1794" actId="20577"/>
      <pc:docMkLst>
        <pc:docMk/>
      </pc:docMkLst>
      <pc:sldChg chg="modSp mod">
        <pc:chgData name="Łosiek 1" userId="8ccc7bcab30308c7" providerId="LiveId" clId="{B1175C00-675E-4399-A4DE-3873D5CCA99D}" dt="2022-08-16T14:12:07.051" v="13" actId="20577"/>
        <pc:sldMkLst>
          <pc:docMk/>
          <pc:sldMk cId="1742314964" sldId="256"/>
        </pc:sldMkLst>
        <pc:spChg chg="mod">
          <ac:chgData name="Łosiek 1" userId="8ccc7bcab30308c7" providerId="LiveId" clId="{B1175C00-675E-4399-A4DE-3873D5CCA99D}" dt="2022-08-16T14:12:07.051" v="13" actId="20577"/>
          <ac:spMkLst>
            <pc:docMk/>
            <pc:sldMk cId="1742314964" sldId="256"/>
            <ac:spMk id="5" creationId="{BA9B29D7-2FF0-3DDA-869B-F85FDE1E0EE2}"/>
          </ac:spMkLst>
        </pc:spChg>
      </pc:sldChg>
      <pc:sldChg chg="addSp delSp modSp new mod setBg modClrScheme addAnim delAnim chgLayout">
        <pc:chgData name="Łosiek 1" userId="8ccc7bcab30308c7" providerId="LiveId" clId="{B1175C00-675E-4399-A4DE-3873D5CCA99D}" dt="2022-08-16T14:25:22.102" v="397" actId="20577"/>
        <pc:sldMkLst>
          <pc:docMk/>
          <pc:sldMk cId="1096932131" sldId="257"/>
        </pc:sldMkLst>
        <pc:spChg chg="add mod ord">
          <ac:chgData name="Łosiek 1" userId="8ccc7bcab30308c7" providerId="LiveId" clId="{B1175C00-675E-4399-A4DE-3873D5CCA99D}" dt="2022-08-16T14:19:04.101" v="61" actId="700"/>
          <ac:spMkLst>
            <pc:docMk/>
            <pc:sldMk cId="1096932131" sldId="257"/>
            <ac:spMk id="2" creationId="{E1B1B093-49AC-377B-8517-3732F367E389}"/>
          </ac:spMkLst>
        </pc:spChg>
        <pc:spChg chg="add mod ord">
          <ac:chgData name="Łosiek 1" userId="8ccc7bcab30308c7" providerId="LiveId" clId="{B1175C00-675E-4399-A4DE-3873D5CCA99D}" dt="2022-08-16T14:25:22.102" v="397" actId="20577"/>
          <ac:spMkLst>
            <pc:docMk/>
            <pc:sldMk cId="1096932131" sldId="257"/>
            <ac:spMk id="3" creationId="{24B3EFB4-1480-29F8-42A1-5A20698C0987}"/>
          </ac:spMkLst>
        </pc:spChg>
        <pc:spChg chg="add del">
          <ac:chgData name="Łosiek 1" userId="8ccc7bcab30308c7" providerId="LiveId" clId="{B1175C00-675E-4399-A4DE-3873D5CCA99D}" dt="2022-08-16T14:14:26.382" v="55" actId="26606"/>
          <ac:spMkLst>
            <pc:docMk/>
            <pc:sldMk cId="1096932131" sldId="257"/>
            <ac:spMk id="8" creationId="{C1DD1A8A-57D5-4A81-AD04-532B043C5611}"/>
          </ac:spMkLst>
        </pc:spChg>
        <pc:spChg chg="add del">
          <ac:chgData name="Łosiek 1" userId="8ccc7bcab30308c7" providerId="LiveId" clId="{B1175C00-675E-4399-A4DE-3873D5CCA99D}" dt="2022-08-16T14:14:26.382" v="55" actId="26606"/>
          <ac:spMkLst>
            <pc:docMk/>
            <pc:sldMk cId="1096932131" sldId="257"/>
            <ac:spMk id="10" creationId="{007891EC-4501-44ED-A8C8-B11B6DB767AB}"/>
          </ac:spMkLst>
        </pc:spChg>
        <pc:picChg chg="add del">
          <ac:chgData name="Łosiek 1" userId="8ccc7bcab30308c7" providerId="LiveId" clId="{B1175C00-675E-4399-A4DE-3873D5CCA99D}" dt="2022-08-16T14:14:26.382" v="55" actId="26606"/>
          <ac:picMkLst>
            <pc:docMk/>
            <pc:sldMk cId="1096932131" sldId="257"/>
            <ac:picMk id="4" creationId="{04514178-1197-E40E-DAF7-B8CDAF1A357F}"/>
          </ac:picMkLst>
        </pc:picChg>
      </pc:sldChg>
      <pc:sldChg chg="addSp delSp modSp new mod">
        <pc:chgData name="Łosiek 1" userId="8ccc7bcab30308c7" providerId="LiveId" clId="{B1175C00-675E-4399-A4DE-3873D5CCA99D}" dt="2022-08-17T09:26:28.751" v="430" actId="1076"/>
        <pc:sldMkLst>
          <pc:docMk/>
          <pc:sldMk cId="771366542" sldId="258"/>
        </pc:sldMkLst>
        <pc:spChg chg="mod">
          <ac:chgData name="Łosiek 1" userId="8ccc7bcab30308c7" providerId="LiveId" clId="{B1175C00-675E-4399-A4DE-3873D5CCA99D}" dt="2022-08-17T09:26:28.751" v="430" actId="1076"/>
          <ac:spMkLst>
            <pc:docMk/>
            <pc:sldMk cId="771366542" sldId="258"/>
            <ac:spMk id="2" creationId="{C8268F3E-5969-F79A-9F97-30D275CDD24B}"/>
          </ac:spMkLst>
        </pc:spChg>
        <pc:spChg chg="del">
          <ac:chgData name="Łosiek 1" userId="8ccc7bcab30308c7" providerId="LiveId" clId="{B1175C00-675E-4399-A4DE-3873D5CCA99D}" dt="2022-08-17T09:26:06.699" v="422" actId="931"/>
          <ac:spMkLst>
            <pc:docMk/>
            <pc:sldMk cId="771366542" sldId="258"/>
            <ac:spMk id="3" creationId="{48B0B3D6-AB18-077A-B3A5-CD0368F55F3D}"/>
          </ac:spMkLst>
        </pc:spChg>
        <pc:picChg chg="add mod">
          <ac:chgData name="Łosiek 1" userId="8ccc7bcab30308c7" providerId="LiveId" clId="{B1175C00-675E-4399-A4DE-3873D5CCA99D}" dt="2022-08-17T09:26:18.991" v="429" actId="1076"/>
          <ac:picMkLst>
            <pc:docMk/>
            <pc:sldMk cId="771366542" sldId="258"/>
            <ac:picMk id="5" creationId="{031D301F-8B8E-3F0F-E90D-5A1480F493AB}"/>
          </ac:picMkLst>
        </pc:picChg>
      </pc:sldChg>
      <pc:sldChg chg="modSp new mod">
        <pc:chgData name="Łosiek 1" userId="8ccc7bcab30308c7" providerId="LiveId" clId="{B1175C00-675E-4399-A4DE-3873D5CCA99D}" dt="2022-08-17T09:35:51.554" v="711" actId="1076"/>
        <pc:sldMkLst>
          <pc:docMk/>
          <pc:sldMk cId="3615668061" sldId="259"/>
        </pc:sldMkLst>
        <pc:spChg chg="mod">
          <ac:chgData name="Łosiek 1" userId="8ccc7bcab30308c7" providerId="LiveId" clId="{B1175C00-675E-4399-A4DE-3873D5CCA99D}" dt="2022-08-17T09:27:57.888" v="433" actId="1076"/>
          <ac:spMkLst>
            <pc:docMk/>
            <pc:sldMk cId="3615668061" sldId="259"/>
            <ac:spMk id="2" creationId="{69EED0E2-A89C-5BAE-0493-AA49A0A8B059}"/>
          </ac:spMkLst>
        </pc:spChg>
        <pc:spChg chg="mod">
          <ac:chgData name="Łosiek 1" userId="8ccc7bcab30308c7" providerId="LiveId" clId="{B1175C00-675E-4399-A4DE-3873D5CCA99D}" dt="2022-08-17T09:35:51.554" v="711" actId="1076"/>
          <ac:spMkLst>
            <pc:docMk/>
            <pc:sldMk cId="3615668061" sldId="259"/>
            <ac:spMk id="3" creationId="{716395C5-37D7-6043-BCB4-83BDBD96496A}"/>
          </ac:spMkLst>
        </pc:spChg>
      </pc:sldChg>
      <pc:sldChg chg="addSp delSp modSp new mod modAnim">
        <pc:chgData name="Łosiek 1" userId="8ccc7bcab30308c7" providerId="LiveId" clId="{B1175C00-675E-4399-A4DE-3873D5CCA99D}" dt="2022-08-17T10:06:51.127" v="976" actId="1076"/>
        <pc:sldMkLst>
          <pc:docMk/>
          <pc:sldMk cId="4190022947" sldId="260"/>
        </pc:sldMkLst>
        <pc:spChg chg="mod">
          <ac:chgData name="Łosiek 1" userId="8ccc7bcab30308c7" providerId="LiveId" clId="{B1175C00-675E-4399-A4DE-3873D5CCA99D}" dt="2022-08-17T10:06:26.682" v="972" actId="1076"/>
          <ac:spMkLst>
            <pc:docMk/>
            <pc:sldMk cId="4190022947" sldId="260"/>
            <ac:spMk id="2" creationId="{D39EE845-03B6-B19D-15E1-FE963231FFE0}"/>
          </ac:spMkLst>
        </pc:spChg>
        <pc:spChg chg="del">
          <ac:chgData name="Łosiek 1" userId="8ccc7bcab30308c7" providerId="LiveId" clId="{B1175C00-675E-4399-A4DE-3873D5CCA99D}" dt="2022-08-17T09:37:32.593" v="713"/>
          <ac:spMkLst>
            <pc:docMk/>
            <pc:sldMk cId="4190022947" sldId="260"/>
            <ac:spMk id="3" creationId="{170EA613-DA65-7F3C-9745-A9B160D86EA9}"/>
          </ac:spMkLst>
        </pc:spChg>
        <pc:spChg chg="add mod">
          <ac:chgData name="Łosiek 1" userId="8ccc7bcab30308c7" providerId="LiveId" clId="{B1175C00-675E-4399-A4DE-3873D5CCA99D}" dt="2022-08-17T10:06:51.127" v="976" actId="1076"/>
          <ac:spMkLst>
            <pc:docMk/>
            <pc:sldMk cId="4190022947" sldId="260"/>
            <ac:spMk id="4" creationId="{0D119F47-42D4-64FA-35DC-8CA872F21F38}"/>
          </ac:spMkLst>
        </pc:spChg>
        <pc:spChg chg="add del mod">
          <ac:chgData name="Łosiek 1" userId="8ccc7bcab30308c7" providerId="LiveId" clId="{B1175C00-675E-4399-A4DE-3873D5CCA99D}" dt="2022-08-17T09:49:28.689" v="904" actId="478"/>
          <ac:spMkLst>
            <pc:docMk/>
            <pc:sldMk cId="4190022947" sldId="260"/>
            <ac:spMk id="5" creationId="{25D0FCA8-B0F8-0375-855D-7EA29F693994}"/>
          </ac:spMkLst>
        </pc:spChg>
        <pc:graphicFrameChg chg="add mod modGraphic">
          <ac:chgData name="Łosiek 1" userId="8ccc7bcab30308c7" providerId="LiveId" clId="{B1175C00-675E-4399-A4DE-3873D5CCA99D}" dt="2022-08-17T10:06:46.610" v="975" actId="1076"/>
          <ac:graphicFrameMkLst>
            <pc:docMk/>
            <pc:sldMk cId="4190022947" sldId="260"/>
            <ac:graphicFrameMk id="6" creationId="{1EC2CCBD-6077-AFC6-CC45-1C37DF7F42B0}"/>
          </ac:graphicFrameMkLst>
        </pc:graphicFrameChg>
        <pc:graphicFrameChg chg="add mod modGraphic">
          <ac:chgData name="Łosiek 1" userId="8ccc7bcab30308c7" providerId="LiveId" clId="{B1175C00-675E-4399-A4DE-3873D5CCA99D}" dt="2022-08-17T10:06:39.410" v="974" actId="1076"/>
          <ac:graphicFrameMkLst>
            <pc:docMk/>
            <pc:sldMk cId="4190022947" sldId="260"/>
            <ac:graphicFrameMk id="7" creationId="{0D99134E-E529-7D89-3D2B-376E5C65990F}"/>
          </ac:graphicFrameMkLst>
        </pc:graphicFrameChg>
        <pc:picChg chg="add mod">
          <ac:chgData name="Łosiek 1" userId="8ccc7bcab30308c7" providerId="LiveId" clId="{B1175C00-675E-4399-A4DE-3873D5CCA99D}" dt="2022-08-17T09:54:53.818" v="910" actId="1076"/>
          <ac:picMkLst>
            <pc:docMk/>
            <pc:sldMk cId="4190022947" sldId="260"/>
            <ac:picMk id="1026" creationId="{165DE583-ECED-9C8E-73FC-1DD6F9396DB0}"/>
          </ac:picMkLst>
        </pc:picChg>
        <pc:picChg chg="add mod">
          <ac:chgData name="Łosiek 1" userId="8ccc7bcab30308c7" providerId="LiveId" clId="{B1175C00-675E-4399-A4DE-3873D5CCA99D}" dt="2022-08-17T10:05:26.844" v="934"/>
          <ac:picMkLst>
            <pc:docMk/>
            <pc:sldMk cId="4190022947" sldId="260"/>
            <ac:picMk id="1028" creationId="{8859B10D-9B66-E90A-8ABC-FEECE3101D37}"/>
          </ac:picMkLst>
        </pc:picChg>
        <pc:picChg chg="add mod">
          <ac:chgData name="Łosiek 1" userId="8ccc7bcab30308c7" providerId="LiveId" clId="{B1175C00-675E-4399-A4DE-3873D5CCA99D}" dt="2022-08-17T10:06:34.094" v="973" actId="1076"/>
          <ac:picMkLst>
            <pc:docMk/>
            <pc:sldMk cId="4190022947" sldId="260"/>
            <ac:picMk id="1030" creationId="{924C1302-8E1B-1B57-7F52-D16D3D626521}"/>
          </ac:picMkLst>
        </pc:picChg>
      </pc:sldChg>
      <pc:sldChg chg="addSp delSp modSp new mod modAnim">
        <pc:chgData name="Łosiek 1" userId="8ccc7bcab30308c7" providerId="LiveId" clId="{B1175C00-675E-4399-A4DE-3873D5CCA99D}" dt="2022-08-17T11:00:07.097" v="1158" actId="1076"/>
        <pc:sldMkLst>
          <pc:docMk/>
          <pc:sldMk cId="3958892024" sldId="261"/>
        </pc:sldMkLst>
        <pc:spChg chg="mod">
          <ac:chgData name="Łosiek 1" userId="8ccc7bcab30308c7" providerId="LiveId" clId="{B1175C00-675E-4399-A4DE-3873D5CCA99D}" dt="2022-08-17T10:07:31.846" v="979" actId="1076"/>
          <ac:spMkLst>
            <pc:docMk/>
            <pc:sldMk cId="3958892024" sldId="261"/>
            <ac:spMk id="2" creationId="{224F1FD2-E149-F0DF-899E-FF3490C3FA2B}"/>
          </ac:spMkLst>
        </pc:spChg>
        <pc:spChg chg="del">
          <ac:chgData name="Łosiek 1" userId="8ccc7bcab30308c7" providerId="LiveId" clId="{B1175C00-675E-4399-A4DE-3873D5CCA99D}" dt="2022-08-17T10:07:23.564" v="977"/>
          <ac:spMkLst>
            <pc:docMk/>
            <pc:sldMk cId="3958892024" sldId="261"/>
            <ac:spMk id="3" creationId="{ABC3046E-8F8F-8AAA-6BF9-0243D343ECB6}"/>
          </ac:spMkLst>
        </pc:spChg>
        <pc:spChg chg="add mod">
          <ac:chgData name="Łosiek 1" userId="8ccc7bcab30308c7" providerId="LiveId" clId="{B1175C00-675E-4399-A4DE-3873D5CCA99D}" dt="2022-08-17T11:00:07.097" v="1158" actId="1076"/>
          <ac:spMkLst>
            <pc:docMk/>
            <pc:sldMk cId="3958892024" sldId="261"/>
            <ac:spMk id="4" creationId="{CEDBB34B-AAAE-516C-112D-DE8EFDF469EB}"/>
          </ac:spMkLst>
        </pc:spChg>
        <pc:graphicFrameChg chg="add mod modGraphic">
          <ac:chgData name="Łosiek 1" userId="8ccc7bcab30308c7" providerId="LiveId" clId="{B1175C00-675E-4399-A4DE-3873D5CCA99D}" dt="2022-08-17T10:47:47.821" v="1133" actId="1076"/>
          <ac:graphicFrameMkLst>
            <pc:docMk/>
            <pc:sldMk cId="3958892024" sldId="261"/>
            <ac:graphicFrameMk id="5" creationId="{BAEE3B7E-491E-F385-8252-B43A1A6A0082}"/>
          </ac:graphicFrameMkLst>
        </pc:graphicFrameChg>
        <pc:picChg chg="add mod">
          <ac:chgData name="Łosiek 1" userId="8ccc7bcab30308c7" providerId="LiveId" clId="{B1175C00-675E-4399-A4DE-3873D5CCA99D}" dt="2022-08-17T10:59:07.225" v="1154" actId="1076"/>
          <ac:picMkLst>
            <pc:docMk/>
            <pc:sldMk cId="3958892024" sldId="261"/>
            <ac:picMk id="63490" creationId="{A6927E7C-CECF-4D75-64E0-FAE54441F393}"/>
          </ac:picMkLst>
        </pc:picChg>
        <pc:picChg chg="add mod">
          <ac:chgData name="Łosiek 1" userId="8ccc7bcab30308c7" providerId="LiveId" clId="{B1175C00-675E-4399-A4DE-3873D5CCA99D}" dt="2022-08-17T10:50:08.215" v="1140" actId="14100"/>
          <ac:picMkLst>
            <pc:docMk/>
            <pc:sldMk cId="3958892024" sldId="261"/>
            <ac:picMk id="63492" creationId="{A819DD4D-8AD2-17EA-4F3F-0D74CB153EF6}"/>
          </ac:picMkLst>
        </pc:picChg>
        <pc:picChg chg="add mod">
          <ac:chgData name="Łosiek 1" userId="8ccc7bcab30308c7" providerId="LiveId" clId="{B1175C00-675E-4399-A4DE-3873D5CCA99D}" dt="2022-08-17T10:59:17.797" v="1155" actId="1076"/>
          <ac:picMkLst>
            <pc:docMk/>
            <pc:sldMk cId="3958892024" sldId="261"/>
            <ac:picMk id="63494" creationId="{2DB356FD-5960-F397-EA35-C806007B737E}"/>
          </ac:picMkLst>
        </pc:picChg>
        <pc:picChg chg="add del mod">
          <ac:chgData name="Łosiek 1" userId="8ccc7bcab30308c7" providerId="LiveId" clId="{B1175C00-675E-4399-A4DE-3873D5CCA99D}" dt="2022-08-17T10:52:01.656" v="1146" actId="478"/>
          <ac:picMkLst>
            <pc:docMk/>
            <pc:sldMk cId="3958892024" sldId="261"/>
            <ac:picMk id="63496" creationId="{D775565F-EC75-047A-2ED8-C2A317E262C9}"/>
          </ac:picMkLst>
        </pc:picChg>
        <pc:picChg chg="add mod">
          <ac:chgData name="Łosiek 1" userId="8ccc7bcab30308c7" providerId="LiveId" clId="{B1175C00-675E-4399-A4DE-3873D5CCA99D}" dt="2022-08-17T11:00:02.447" v="1157" actId="1076"/>
          <ac:picMkLst>
            <pc:docMk/>
            <pc:sldMk cId="3958892024" sldId="261"/>
            <ac:picMk id="63498" creationId="{0EBE1D68-567A-7484-42E7-0FBFDE1F5A54}"/>
          </ac:picMkLst>
        </pc:picChg>
      </pc:sldChg>
      <pc:sldChg chg="addSp delSp modSp new mod setBg">
        <pc:chgData name="Łosiek 1" userId="8ccc7bcab30308c7" providerId="LiveId" clId="{B1175C00-675E-4399-A4DE-3873D5CCA99D}" dt="2022-08-17T11:04:41.890" v="1213" actId="2710"/>
        <pc:sldMkLst>
          <pc:docMk/>
          <pc:sldMk cId="4196173386" sldId="262"/>
        </pc:sldMkLst>
        <pc:spChg chg="mod">
          <ac:chgData name="Łosiek 1" userId="8ccc7bcab30308c7" providerId="LiveId" clId="{B1175C00-675E-4399-A4DE-3873D5CCA99D}" dt="2022-08-17T11:03:52.153" v="1211" actId="26606"/>
          <ac:spMkLst>
            <pc:docMk/>
            <pc:sldMk cId="4196173386" sldId="262"/>
            <ac:spMk id="2" creationId="{80EAB11A-5FF7-D73D-33D1-F7DCF15F0908}"/>
          </ac:spMkLst>
        </pc:spChg>
        <pc:spChg chg="add del">
          <ac:chgData name="Łosiek 1" userId="8ccc7bcab30308c7" providerId="LiveId" clId="{B1175C00-675E-4399-A4DE-3873D5CCA99D}" dt="2022-08-17T11:03:12.103" v="1204"/>
          <ac:spMkLst>
            <pc:docMk/>
            <pc:sldMk cId="4196173386" sldId="262"/>
            <ac:spMk id="3" creationId="{3110DF8B-F78A-D6EF-5B9F-D493309B8181}"/>
          </ac:spMkLst>
        </pc:spChg>
        <pc:spChg chg="add">
          <ac:chgData name="Łosiek 1" userId="8ccc7bcab30308c7" providerId="LiveId" clId="{B1175C00-675E-4399-A4DE-3873D5CCA99D}" dt="2022-08-17T11:03:52.153" v="1211" actId="26606"/>
          <ac:spMkLst>
            <pc:docMk/>
            <pc:sldMk cId="4196173386" sldId="262"/>
            <ac:spMk id="7" creationId="{35DB3719-6FDC-4E5D-891D-FF40B7300F64}"/>
          </ac:spMkLst>
        </pc:spChg>
        <pc:spChg chg="add">
          <ac:chgData name="Łosiek 1" userId="8ccc7bcab30308c7" providerId="LiveId" clId="{B1175C00-675E-4399-A4DE-3873D5CCA99D}" dt="2022-08-17T11:03:52.153" v="1211" actId="26606"/>
          <ac:spMkLst>
            <pc:docMk/>
            <pc:sldMk cId="4196173386" sldId="262"/>
            <ac:spMk id="8" creationId="{E0CBAC23-2E3F-4A90-BA59-F8299F6A5439}"/>
          </ac:spMkLst>
        </pc:spChg>
        <pc:spChg chg="add del">
          <ac:chgData name="Łosiek 1" userId="8ccc7bcab30308c7" providerId="LiveId" clId="{B1175C00-675E-4399-A4DE-3873D5CCA99D}" dt="2022-08-17T11:03:48.290" v="1210" actId="26606"/>
          <ac:spMkLst>
            <pc:docMk/>
            <pc:sldMk cId="4196173386" sldId="262"/>
            <ac:spMk id="10" creationId="{35DB3719-6FDC-4E5D-891D-FF40B7300F64}"/>
          </ac:spMkLst>
        </pc:spChg>
        <pc:spChg chg="add del">
          <ac:chgData name="Łosiek 1" userId="8ccc7bcab30308c7" providerId="LiveId" clId="{B1175C00-675E-4399-A4DE-3873D5CCA99D}" dt="2022-08-17T11:03:48.290" v="1210" actId="26606"/>
          <ac:spMkLst>
            <pc:docMk/>
            <pc:sldMk cId="4196173386" sldId="262"/>
            <ac:spMk id="12" creationId="{E0CBAC23-2E3F-4A90-BA59-F8299F6A5439}"/>
          </ac:spMkLst>
        </pc:spChg>
        <pc:graphicFrameChg chg="add del mod modGraphic">
          <ac:chgData name="Łosiek 1" userId="8ccc7bcab30308c7" providerId="LiveId" clId="{B1175C00-675E-4399-A4DE-3873D5CCA99D}" dt="2022-08-17T11:03:08.356" v="1203"/>
          <ac:graphicFrameMkLst>
            <pc:docMk/>
            <pc:sldMk cId="4196173386" sldId="262"/>
            <ac:graphicFrameMk id="4" creationId="{F6467C5A-44FE-8D8C-8D49-75A7EAFFB944}"/>
          </ac:graphicFrameMkLst>
        </pc:graphicFrameChg>
        <pc:graphicFrameChg chg="add mod modGraphic">
          <ac:chgData name="Łosiek 1" userId="8ccc7bcab30308c7" providerId="LiveId" clId="{B1175C00-675E-4399-A4DE-3873D5CCA99D}" dt="2022-08-17T11:04:41.890" v="1213" actId="2710"/>
          <ac:graphicFrameMkLst>
            <pc:docMk/>
            <pc:sldMk cId="4196173386" sldId="262"/>
            <ac:graphicFrameMk id="5" creationId="{92EE5F5A-7DC5-4C12-7E74-20E8A2DD6DD5}"/>
          </ac:graphicFrameMkLst>
        </pc:graphicFrameChg>
      </pc:sldChg>
      <pc:sldChg chg="addSp delSp modSp new mod">
        <pc:chgData name="Łosiek 1" userId="8ccc7bcab30308c7" providerId="LiveId" clId="{B1175C00-675E-4399-A4DE-3873D5CCA99D}" dt="2022-08-17T11:28:52.061" v="1389" actId="1076"/>
        <pc:sldMkLst>
          <pc:docMk/>
          <pc:sldMk cId="2641553726" sldId="263"/>
        </pc:sldMkLst>
        <pc:spChg chg="mod">
          <ac:chgData name="Łosiek 1" userId="8ccc7bcab30308c7" providerId="LiveId" clId="{B1175C00-675E-4399-A4DE-3873D5CCA99D}" dt="2022-08-17T11:20:32.908" v="1319" actId="404"/>
          <ac:spMkLst>
            <pc:docMk/>
            <pc:sldMk cId="2641553726" sldId="263"/>
            <ac:spMk id="2" creationId="{F2D152EF-0852-917F-DFCF-837256FFD084}"/>
          </ac:spMkLst>
        </pc:spChg>
        <pc:spChg chg="del">
          <ac:chgData name="Łosiek 1" userId="8ccc7bcab30308c7" providerId="LiveId" clId="{B1175C00-675E-4399-A4DE-3873D5CCA99D}" dt="2022-08-17T11:16:22.490" v="1244"/>
          <ac:spMkLst>
            <pc:docMk/>
            <pc:sldMk cId="2641553726" sldId="263"/>
            <ac:spMk id="3" creationId="{12C675F1-7222-7E70-EFBE-3EDCAC1E7C10}"/>
          </ac:spMkLst>
        </pc:spChg>
        <pc:spChg chg="add mod">
          <ac:chgData name="Łosiek 1" userId="8ccc7bcab30308c7" providerId="LiveId" clId="{B1175C00-675E-4399-A4DE-3873D5CCA99D}" dt="2022-08-17T11:28:48.974" v="1388" actId="1076"/>
          <ac:spMkLst>
            <pc:docMk/>
            <pc:sldMk cId="2641553726" sldId="263"/>
            <ac:spMk id="6" creationId="{D4F8315A-2ABA-783B-2818-8AB1F1EF9EBF}"/>
          </ac:spMkLst>
        </pc:spChg>
        <pc:spChg chg="add mod">
          <ac:chgData name="Łosiek 1" userId="8ccc7bcab30308c7" providerId="LiveId" clId="{B1175C00-675E-4399-A4DE-3873D5CCA99D}" dt="2022-08-17T11:28:52.061" v="1389" actId="1076"/>
          <ac:spMkLst>
            <pc:docMk/>
            <pc:sldMk cId="2641553726" sldId="263"/>
            <ac:spMk id="9" creationId="{62E28DCF-A9A6-8CC1-8E8F-898739D839FB}"/>
          </ac:spMkLst>
        </pc:spChg>
        <pc:picChg chg="add mod">
          <ac:chgData name="Łosiek 1" userId="8ccc7bcab30308c7" providerId="LiveId" clId="{B1175C00-675E-4399-A4DE-3873D5CCA99D}" dt="2022-08-17T11:28:22.049" v="1385" actId="1076"/>
          <ac:picMkLst>
            <pc:docMk/>
            <pc:sldMk cId="2641553726" sldId="263"/>
            <ac:picMk id="4" creationId="{DF4D903D-7416-40DA-CC16-0357322AB504}"/>
          </ac:picMkLst>
        </pc:picChg>
        <pc:picChg chg="add del">
          <ac:chgData name="Łosiek 1" userId="8ccc7bcab30308c7" providerId="LiveId" clId="{B1175C00-675E-4399-A4DE-3873D5CCA99D}" dt="2022-08-17T11:18:30.235" v="1259" actId="478"/>
          <ac:picMkLst>
            <pc:docMk/>
            <pc:sldMk cId="2641553726" sldId="263"/>
            <ac:picMk id="8" creationId="{CA265CB7-4B1D-BFD5-792E-EE37E77A8547}"/>
          </ac:picMkLst>
        </pc:picChg>
      </pc:sldChg>
      <pc:sldChg chg="addSp delSp modSp new mod ord modClrScheme chgLayout">
        <pc:chgData name="Łosiek 1" userId="8ccc7bcab30308c7" providerId="LiveId" clId="{B1175C00-675E-4399-A4DE-3873D5CCA99D}" dt="2022-08-23T10:44:59.080" v="1792" actId="122"/>
        <pc:sldMkLst>
          <pc:docMk/>
          <pc:sldMk cId="1620135984" sldId="264"/>
        </pc:sldMkLst>
        <pc:spChg chg="del">
          <ac:chgData name="Łosiek 1" userId="8ccc7bcab30308c7" providerId="LiveId" clId="{B1175C00-675E-4399-A4DE-3873D5CCA99D}" dt="2022-08-17T11:05:53.821" v="1218"/>
          <ac:spMkLst>
            <pc:docMk/>
            <pc:sldMk cId="1620135984" sldId="264"/>
            <ac:spMk id="2" creationId="{B2CDF84E-9E2A-2F7C-9C16-4386DC3BFC89}"/>
          </ac:spMkLst>
        </pc:spChg>
        <pc:spChg chg="del mod ord">
          <ac:chgData name="Łosiek 1" userId="8ccc7bcab30308c7" providerId="LiveId" clId="{B1175C00-675E-4399-A4DE-3873D5CCA99D}" dt="2022-08-17T11:12:49.638" v="1240" actId="700"/>
          <ac:spMkLst>
            <pc:docMk/>
            <pc:sldMk cId="1620135984" sldId="264"/>
            <ac:spMk id="3" creationId="{E9EFFA86-E236-B1AC-731F-7BC03A9A5E53}"/>
          </ac:spMkLst>
        </pc:spChg>
        <pc:spChg chg="add mod ord">
          <ac:chgData name="Łosiek 1" userId="8ccc7bcab30308c7" providerId="LiveId" clId="{B1175C00-675E-4399-A4DE-3873D5CCA99D}" dt="2022-08-17T12:05:13.732" v="1710" actId="1076"/>
          <ac:spMkLst>
            <pc:docMk/>
            <pc:sldMk cId="1620135984" sldId="264"/>
            <ac:spMk id="4" creationId="{6459F076-1A3B-3278-6850-FD4C99F780E3}"/>
          </ac:spMkLst>
        </pc:spChg>
        <pc:spChg chg="add del mod ord">
          <ac:chgData name="Łosiek 1" userId="8ccc7bcab30308c7" providerId="LiveId" clId="{B1175C00-675E-4399-A4DE-3873D5CCA99D}" dt="2022-08-17T11:54:45.697" v="1490" actId="700"/>
          <ac:spMkLst>
            <pc:docMk/>
            <pc:sldMk cId="1620135984" sldId="264"/>
            <ac:spMk id="5" creationId="{7DB04DD1-434B-50EF-65DD-62644426B259}"/>
          </ac:spMkLst>
        </pc:spChg>
        <pc:spChg chg="add del mod ord">
          <ac:chgData name="Łosiek 1" userId="8ccc7bcab30308c7" providerId="LiveId" clId="{B1175C00-675E-4399-A4DE-3873D5CCA99D}" dt="2022-08-17T11:54:45.697" v="1490" actId="700"/>
          <ac:spMkLst>
            <pc:docMk/>
            <pc:sldMk cId="1620135984" sldId="264"/>
            <ac:spMk id="6" creationId="{8635809B-9645-BB08-5721-A738DB2F4DB4}"/>
          </ac:spMkLst>
        </pc:spChg>
        <pc:spChg chg="add mod ord">
          <ac:chgData name="Łosiek 1" userId="8ccc7bcab30308c7" providerId="LiveId" clId="{B1175C00-675E-4399-A4DE-3873D5CCA99D}" dt="2022-08-23T10:44:59.080" v="1792" actId="122"/>
          <ac:spMkLst>
            <pc:docMk/>
            <pc:sldMk cId="1620135984" sldId="264"/>
            <ac:spMk id="7" creationId="{3DEEDE52-4CC7-A036-F7CE-076C007473DC}"/>
          </ac:spMkLst>
        </pc:spChg>
        <pc:spChg chg="add del mod ord">
          <ac:chgData name="Łosiek 1" userId="8ccc7bcab30308c7" providerId="LiveId" clId="{B1175C00-675E-4399-A4DE-3873D5CCA99D}" dt="2022-08-17T11:55:00.288" v="1491" actId="931"/>
          <ac:spMkLst>
            <pc:docMk/>
            <pc:sldMk cId="1620135984" sldId="264"/>
            <ac:spMk id="8" creationId="{E8F3D537-63EE-A1C0-2AF1-F1D1A613E3AB}"/>
          </ac:spMkLst>
        </pc:spChg>
        <pc:spChg chg="add mod ord">
          <ac:chgData name="Łosiek 1" userId="8ccc7bcab30308c7" providerId="LiveId" clId="{B1175C00-675E-4399-A4DE-3873D5CCA99D}" dt="2022-08-23T10:44:55.947" v="1791" actId="122"/>
          <ac:spMkLst>
            <pc:docMk/>
            <pc:sldMk cId="1620135984" sldId="264"/>
            <ac:spMk id="9" creationId="{66935A64-57AB-B5D9-3191-79188F6D754D}"/>
          </ac:spMkLst>
        </pc:spChg>
        <pc:spChg chg="add del mod ord">
          <ac:chgData name="Łosiek 1" userId="8ccc7bcab30308c7" providerId="LiveId" clId="{B1175C00-675E-4399-A4DE-3873D5CCA99D}" dt="2022-08-17T11:55:12.704" v="1492" actId="931"/>
          <ac:spMkLst>
            <pc:docMk/>
            <pc:sldMk cId="1620135984" sldId="264"/>
            <ac:spMk id="10" creationId="{375C9B20-C463-81B6-E33B-384C20F419E8}"/>
          </ac:spMkLst>
        </pc:spChg>
        <pc:spChg chg="add del mod">
          <ac:chgData name="Łosiek 1" userId="8ccc7bcab30308c7" providerId="LiveId" clId="{B1175C00-675E-4399-A4DE-3873D5CCA99D}" dt="2022-08-23T10:39:30.644" v="1719" actId="931"/>
          <ac:spMkLst>
            <pc:docMk/>
            <pc:sldMk cId="1620135984" sldId="264"/>
            <ac:spMk id="15" creationId="{2BA6962E-25EB-7C2A-9D2E-3095D6C7AE90}"/>
          </ac:spMkLst>
        </pc:spChg>
        <pc:picChg chg="add del mod">
          <ac:chgData name="Łosiek 1" userId="8ccc7bcab30308c7" providerId="LiveId" clId="{B1175C00-675E-4399-A4DE-3873D5CCA99D}" dt="2022-08-23T10:39:26.690" v="1718" actId="478"/>
          <ac:picMkLst>
            <pc:docMk/>
            <pc:sldMk cId="1620135984" sldId="264"/>
            <ac:picMk id="12" creationId="{1AFE6F3C-5A23-4D26-EE24-23118F8A3571}"/>
          </ac:picMkLst>
        </pc:picChg>
        <pc:picChg chg="add mod">
          <ac:chgData name="Łosiek 1" userId="8ccc7bcab30308c7" providerId="LiveId" clId="{B1175C00-675E-4399-A4DE-3873D5CCA99D}" dt="2022-08-23T10:39:53.277" v="1726" actId="14100"/>
          <ac:picMkLst>
            <pc:docMk/>
            <pc:sldMk cId="1620135984" sldId="264"/>
            <ac:picMk id="14" creationId="{6C1FCCE4-2198-ABC8-8723-96FA54AAF68A}"/>
          </ac:picMkLst>
        </pc:picChg>
        <pc:picChg chg="add mod">
          <ac:chgData name="Łosiek 1" userId="8ccc7bcab30308c7" providerId="LiveId" clId="{B1175C00-675E-4399-A4DE-3873D5CCA99D}" dt="2022-08-23T10:39:56.269" v="1727" actId="14100"/>
          <ac:picMkLst>
            <pc:docMk/>
            <pc:sldMk cId="1620135984" sldId="264"/>
            <ac:picMk id="17" creationId="{73ECF4A3-5C44-8808-C92C-C5010040D1B9}"/>
          </ac:picMkLst>
        </pc:picChg>
      </pc:sldChg>
      <pc:sldChg chg="addSp delSp modSp new mod">
        <pc:chgData name="Łosiek 1" userId="8ccc7bcab30308c7" providerId="LiveId" clId="{B1175C00-675E-4399-A4DE-3873D5CCA99D}" dt="2022-08-17T11:29:10.635" v="1392" actId="1076"/>
        <pc:sldMkLst>
          <pc:docMk/>
          <pc:sldMk cId="3054043070" sldId="265"/>
        </pc:sldMkLst>
        <pc:spChg chg="mod">
          <ac:chgData name="Łosiek 1" userId="8ccc7bcab30308c7" providerId="LiveId" clId="{B1175C00-675E-4399-A4DE-3873D5CCA99D}" dt="2022-08-17T11:21:05.584" v="1324" actId="1076"/>
          <ac:spMkLst>
            <pc:docMk/>
            <pc:sldMk cId="3054043070" sldId="265"/>
            <ac:spMk id="2" creationId="{3D9CAA6D-ED65-F372-3F65-04CF4B0F4AFB}"/>
          </ac:spMkLst>
        </pc:spChg>
        <pc:spChg chg="del">
          <ac:chgData name="Łosiek 1" userId="8ccc7bcab30308c7" providerId="LiveId" clId="{B1175C00-675E-4399-A4DE-3873D5CCA99D}" dt="2022-08-17T11:21:18.519" v="1325"/>
          <ac:spMkLst>
            <pc:docMk/>
            <pc:sldMk cId="3054043070" sldId="265"/>
            <ac:spMk id="3" creationId="{1455336D-522C-5D32-72D3-B6E562C9098F}"/>
          </ac:spMkLst>
        </pc:spChg>
        <pc:spChg chg="add mod">
          <ac:chgData name="Łosiek 1" userId="8ccc7bcab30308c7" providerId="LiveId" clId="{B1175C00-675E-4399-A4DE-3873D5CCA99D}" dt="2022-08-17T11:29:04.100" v="1391" actId="1076"/>
          <ac:spMkLst>
            <pc:docMk/>
            <pc:sldMk cId="3054043070" sldId="265"/>
            <ac:spMk id="6" creationId="{F53378FD-B4AC-994C-DE16-61F8914C3616}"/>
          </ac:spMkLst>
        </pc:spChg>
        <pc:spChg chg="add mod">
          <ac:chgData name="Łosiek 1" userId="8ccc7bcab30308c7" providerId="LiveId" clId="{B1175C00-675E-4399-A4DE-3873D5CCA99D}" dt="2022-08-17T11:29:10.635" v="1392" actId="1076"/>
          <ac:spMkLst>
            <pc:docMk/>
            <pc:sldMk cId="3054043070" sldId="265"/>
            <ac:spMk id="8" creationId="{BE7048DB-C996-2521-A175-08DD2B0C217A}"/>
          </ac:spMkLst>
        </pc:spChg>
        <pc:picChg chg="add mod">
          <ac:chgData name="Łosiek 1" userId="8ccc7bcab30308c7" providerId="LiveId" clId="{B1175C00-675E-4399-A4DE-3873D5CCA99D}" dt="2022-08-17T11:28:35.228" v="1386" actId="1076"/>
          <ac:picMkLst>
            <pc:docMk/>
            <pc:sldMk cId="3054043070" sldId="265"/>
            <ac:picMk id="4" creationId="{C28FC0DC-BDDE-ABF3-8B94-C40D19A76899}"/>
          </ac:picMkLst>
        </pc:picChg>
      </pc:sldChg>
      <pc:sldChg chg="addSp delSp modSp new mod">
        <pc:chgData name="Łosiek 1" userId="8ccc7bcab30308c7" providerId="LiveId" clId="{B1175C00-675E-4399-A4DE-3873D5CCA99D}" dt="2022-08-17T11:29:28.717" v="1395" actId="1076"/>
        <pc:sldMkLst>
          <pc:docMk/>
          <pc:sldMk cId="3562298122" sldId="266"/>
        </pc:sldMkLst>
        <pc:spChg chg="mod">
          <ac:chgData name="Łosiek 1" userId="8ccc7bcab30308c7" providerId="LiveId" clId="{B1175C00-675E-4399-A4DE-3873D5CCA99D}" dt="2022-08-17T11:24:37.869" v="1358" actId="1076"/>
          <ac:spMkLst>
            <pc:docMk/>
            <pc:sldMk cId="3562298122" sldId="266"/>
            <ac:spMk id="2" creationId="{4DDE7778-4AAC-F6D6-D1AE-E927143648F1}"/>
          </ac:spMkLst>
        </pc:spChg>
        <pc:spChg chg="del">
          <ac:chgData name="Łosiek 1" userId="8ccc7bcab30308c7" providerId="LiveId" clId="{B1175C00-675E-4399-A4DE-3873D5CCA99D}" dt="2022-08-17T11:24:47.173" v="1359"/>
          <ac:spMkLst>
            <pc:docMk/>
            <pc:sldMk cId="3562298122" sldId="266"/>
            <ac:spMk id="3" creationId="{3164BA92-F822-21B2-3A4D-C48E496AF7BD}"/>
          </ac:spMkLst>
        </pc:spChg>
        <pc:spChg chg="add mod">
          <ac:chgData name="Łosiek 1" userId="8ccc7bcab30308c7" providerId="LiveId" clId="{B1175C00-675E-4399-A4DE-3873D5CCA99D}" dt="2022-08-17T11:29:25.746" v="1394" actId="1076"/>
          <ac:spMkLst>
            <pc:docMk/>
            <pc:sldMk cId="3562298122" sldId="266"/>
            <ac:spMk id="5" creationId="{4D68B5FD-0545-F525-6944-DAB0B89FCFCE}"/>
          </ac:spMkLst>
        </pc:spChg>
        <pc:spChg chg="add mod">
          <ac:chgData name="Łosiek 1" userId="8ccc7bcab30308c7" providerId="LiveId" clId="{B1175C00-675E-4399-A4DE-3873D5CCA99D}" dt="2022-08-17T11:29:28.717" v="1395" actId="1076"/>
          <ac:spMkLst>
            <pc:docMk/>
            <pc:sldMk cId="3562298122" sldId="266"/>
            <ac:spMk id="7" creationId="{A925FF63-F79E-2683-CA4E-40FEBE60BC9D}"/>
          </ac:spMkLst>
        </pc:spChg>
        <pc:picChg chg="add mod">
          <ac:chgData name="Łosiek 1" userId="8ccc7bcab30308c7" providerId="LiveId" clId="{B1175C00-675E-4399-A4DE-3873D5CCA99D}" dt="2022-08-17T11:28:40.863" v="1387" actId="1076"/>
          <ac:picMkLst>
            <pc:docMk/>
            <pc:sldMk cId="3562298122" sldId="266"/>
            <ac:picMk id="4" creationId="{71C13E9B-953E-0D26-102E-E0433FBB5A15}"/>
          </ac:picMkLst>
        </pc:picChg>
      </pc:sldChg>
      <pc:sldChg chg="modSp new mod">
        <pc:chgData name="Łosiek 1" userId="8ccc7bcab30308c7" providerId="LiveId" clId="{B1175C00-675E-4399-A4DE-3873D5CCA99D}" dt="2022-08-23T10:45:49.684" v="1794" actId="20577"/>
        <pc:sldMkLst>
          <pc:docMk/>
          <pc:sldMk cId="3895737255" sldId="267"/>
        </pc:sldMkLst>
        <pc:spChg chg="mod">
          <ac:chgData name="Łosiek 1" userId="8ccc7bcab30308c7" providerId="LiveId" clId="{B1175C00-675E-4399-A4DE-3873D5CCA99D}" dt="2022-08-23T10:45:49.684" v="1794" actId="20577"/>
          <ac:spMkLst>
            <pc:docMk/>
            <pc:sldMk cId="3895737255" sldId="267"/>
            <ac:spMk id="2" creationId="{20931E41-034D-290E-D7DB-C10DA690F8F0}"/>
          </ac:spMkLst>
        </pc:spChg>
        <pc:spChg chg="mod">
          <ac:chgData name="Łosiek 1" userId="8ccc7bcab30308c7" providerId="LiveId" clId="{B1175C00-675E-4399-A4DE-3873D5CCA99D}" dt="2022-08-17T11:36:09.692" v="1489" actId="123"/>
          <ac:spMkLst>
            <pc:docMk/>
            <pc:sldMk cId="3895737255" sldId="267"/>
            <ac:spMk id="3" creationId="{7E9ED825-6C2B-4AD5-D408-B5EECEAE9DE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a:extLst>
              <a:ext uri="{FF2B5EF4-FFF2-40B4-BE49-F238E27FC236}">
                <a16:creationId xmlns:a16="http://schemas.microsoft.com/office/drawing/2014/main" id="{38CFADDB-978B-FD68-5F59-4CC15F69735B}"/>
              </a:ext>
            </a:extLst>
          </p:cNvPr>
          <p:cNvSpPr>
            <a:spLocks noGrp="1" noChangeArrowheads="1"/>
          </p:cNvSpPr>
          <p:nvPr>
            <p:ph type="dt" sz="half" idx="10"/>
          </p:nvPr>
        </p:nvSpPr>
        <p:spPr>
          <a:ln/>
        </p:spPr>
        <p:txBody>
          <a:bodyPr/>
          <a:lstStyle>
            <a:lvl1pPr>
              <a:defRPr/>
            </a:lvl1pPr>
          </a:lstStyle>
          <a:p>
            <a:fld id="{5DB4551B-C0A1-483D-89C9-B60619629101}" type="datetimeFigureOut">
              <a:rPr lang="en-GB" smtClean="0"/>
              <a:pPr/>
              <a:t>30/08/2022</a:t>
            </a:fld>
            <a:endParaRPr lang="en-GB"/>
          </a:p>
        </p:txBody>
      </p:sp>
      <p:sp>
        <p:nvSpPr>
          <p:cNvPr id="5" name="Rectangle 5">
            <a:extLst>
              <a:ext uri="{FF2B5EF4-FFF2-40B4-BE49-F238E27FC236}">
                <a16:creationId xmlns:a16="http://schemas.microsoft.com/office/drawing/2014/main" id="{84830438-3042-73E9-7B4F-782F2169B69B}"/>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1BBD2D49-554B-EC9B-D24A-FE1BE64E552B}"/>
              </a:ext>
            </a:extLst>
          </p:cNvPr>
          <p:cNvSpPr>
            <a:spLocks noGrp="1" noChangeArrowheads="1"/>
          </p:cNvSpPr>
          <p:nvPr>
            <p:ph type="sldNum" sz="quarter" idx="12"/>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452070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a:extLst>
              <a:ext uri="{FF2B5EF4-FFF2-40B4-BE49-F238E27FC236}">
                <a16:creationId xmlns:a16="http://schemas.microsoft.com/office/drawing/2014/main" id="{56DECC21-1628-A115-8CD4-7444B83FDD09}"/>
              </a:ext>
            </a:extLst>
          </p:cNvPr>
          <p:cNvSpPr>
            <a:spLocks noGrp="1" noChangeArrowheads="1"/>
          </p:cNvSpPr>
          <p:nvPr>
            <p:ph type="dt" sz="half" idx="10"/>
          </p:nvPr>
        </p:nvSpPr>
        <p:spPr>
          <a:ln/>
        </p:spPr>
        <p:txBody>
          <a:bodyPr/>
          <a:lstStyle>
            <a:lvl1pPr>
              <a:defRPr/>
            </a:lvl1pPr>
          </a:lstStyle>
          <a:p>
            <a:fld id="{5DB4551B-C0A1-483D-89C9-B60619629101}" type="datetimeFigureOut">
              <a:rPr lang="en-GB" smtClean="0"/>
              <a:pPr/>
              <a:t>30/08/2022</a:t>
            </a:fld>
            <a:endParaRPr lang="en-GB"/>
          </a:p>
        </p:txBody>
      </p:sp>
      <p:sp>
        <p:nvSpPr>
          <p:cNvPr id="5" name="Rectangle 5">
            <a:extLst>
              <a:ext uri="{FF2B5EF4-FFF2-40B4-BE49-F238E27FC236}">
                <a16:creationId xmlns:a16="http://schemas.microsoft.com/office/drawing/2014/main" id="{F12E410D-DD5E-841D-F9C5-AC4FE6487BB0}"/>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1A96846D-940B-62D9-E553-3A0CB47FDA5E}"/>
              </a:ext>
            </a:extLst>
          </p:cNvPr>
          <p:cNvSpPr>
            <a:spLocks noGrp="1" noChangeArrowheads="1"/>
          </p:cNvSpPr>
          <p:nvPr>
            <p:ph type="sldNum" sz="quarter" idx="12"/>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73057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79984" y="476251"/>
            <a:ext cx="2402416" cy="5649913"/>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1968501" y="476251"/>
            <a:ext cx="7008284" cy="564991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a:extLst>
              <a:ext uri="{FF2B5EF4-FFF2-40B4-BE49-F238E27FC236}">
                <a16:creationId xmlns:a16="http://schemas.microsoft.com/office/drawing/2014/main" id="{2A65290A-0801-0B87-631F-E7BDB6B8D138}"/>
              </a:ext>
            </a:extLst>
          </p:cNvPr>
          <p:cNvSpPr>
            <a:spLocks noGrp="1" noChangeArrowheads="1"/>
          </p:cNvSpPr>
          <p:nvPr>
            <p:ph type="dt" sz="half" idx="10"/>
          </p:nvPr>
        </p:nvSpPr>
        <p:spPr>
          <a:ln/>
        </p:spPr>
        <p:txBody>
          <a:bodyPr/>
          <a:lstStyle>
            <a:lvl1pPr>
              <a:defRPr/>
            </a:lvl1pPr>
          </a:lstStyle>
          <a:p>
            <a:fld id="{5DB4551B-C0A1-483D-89C9-B60619629101}" type="datetimeFigureOut">
              <a:rPr lang="en-GB" smtClean="0"/>
              <a:pPr/>
              <a:t>30/08/2022</a:t>
            </a:fld>
            <a:endParaRPr lang="en-GB"/>
          </a:p>
        </p:txBody>
      </p:sp>
      <p:sp>
        <p:nvSpPr>
          <p:cNvPr id="5" name="Rectangle 5">
            <a:extLst>
              <a:ext uri="{FF2B5EF4-FFF2-40B4-BE49-F238E27FC236}">
                <a16:creationId xmlns:a16="http://schemas.microsoft.com/office/drawing/2014/main" id="{8A765681-630C-D217-C038-B42ECE818BA6}"/>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43F7A393-DC60-1BA9-AD7F-9DABACF212E2}"/>
              </a:ext>
            </a:extLst>
          </p:cNvPr>
          <p:cNvSpPr>
            <a:spLocks noGrp="1" noChangeArrowheads="1"/>
          </p:cNvSpPr>
          <p:nvPr>
            <p:ph type="sldNum" sz="quarter" idx="12"/>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2047546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1" y="1122350"/>
            <a:ext cx="9144000" cy="2387333"/>
          </a:xfrm>
          <a:prstGeom prst="rect">
            <a:avLst/>
          </a:prstGeom>
        </p:spPr>
        <p:txBody>
          <a:bodyPr anchor="b"/>
          <a:lstStyle>
            <a:lvl1pPr algn="ctr">
              <a:defRPr sz="5446"/>
            </a:lvl1pPr>
          </a:lstStyle>
          <a:p>
            <a:r>
              <a:rPr lang="pl-PL"/>
              <a:t>Kliknij, aby edytować styl</a:t>
            </a:r>
          </a:p>
        </p:txBody>
      </p:sp>
      <p:sp>
        <p:nvSpPr>
          <p:cNvPr id="3" name="Podtytuł 2"/>
          <p:cNvSpPr>
            <a:spLocks noGrp="1"/>
          </p:cNvSpPr>
          <p:nvPr>
            <p:ph type="subTitle" idx="1"/>
          </p:nvPr>
        </p:nvSpPr>
        <p:spPr>
          <a:xfrm>
            <a:off x="1524001" y="3601891"/>
            <a:ext cx="9144000" cy="1655429"/>
          </a:xfrm>
          <a:prstGeom prst="rect">
            <a:avLst/>
          </a:prstGeom>
        </p:spPr>
        <p:txBody>
          <a:bodyPr/>
          <a:lstStyle>
            <a:lvl1pPr marL="0" indent="0" algn="ctr">
              <a:buNone/>
              <a:defRPr sz="2178"/>
            </a:lvl1pPr>
            <a:lvl2pPr marL="414955" indent="0" algn="ctr">
              <a:buNone/>
              <a:defRPr sz="1815"/>
            </a:lvl2pPr>
            <a:lvl3pPr marL="829909" indent="0" algn="ctr">
              <a:buNone/>
              <a:defRPr sz="1634"/>
            </a:lvl3pPr>
            <a:lvl4pPr marL="1244864" indent="0" algn="ctr">
              <a:buNone/>
              <a:defRPr sz="1452"/>
            </a:lvl4pPr>
            <a:lvl5pPr marL="1659819" indent="0" algn="ctr">
              <a:buNone/>
              <a:defRPr sz="1452"/>
            </a:lvl5pPr>
            <a:lvl6pPr marL="2074774" indent="0" algn="ctr">
              <a:buNone/>
              <a:defRPr sz="1452"/>
            </a:lvl6pPr>
            <a:lvl7pPr marL="2489728" indent="0" algn="ctr">
              <a:buNone/>
              <a:defRPr sz="1452"/>
            </a:lvl7pPr>
            <a:lvl8pPr marL="2904683" indent="0" algn="ctr">
              <a:buNone/>
              <a:defRPr sz="1452"/>
            </a:lvl8pPr>
            <a:lvl9pPr marL="3319638" indent="0" algn="ctr">
              <a:buNone/>
              <a:defRPr sz="1452"/>
            </a:lvl9pPr>
          </a:lstStyle>
          <a:p>
            <a:r>
              <a:rPr lang="pl-PL"/>
              <a:t>Kliknij, aby edytować styl wzorca podtytułu</a:t>
            </a:r>
          </a:p>
        </p:txBody>
      </p:sp>
      <p:sp>
        <p:nvSpPr>
          <p:cNvPr id="4" name="Rectangle 1">
            <a:extLst>
              <a:ext uri="{FF2B5EF4-FFF2-40B4-BE49-F238E27FC236}">
                <a16:creationId xmlns:a16="http://schemas.microsoft.com/office/drawing/2014/main" id="{59529274-455F-C964-AFC9-5C725C0B826E}"/>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2385156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839017" y="364512"/>
            <a:ext cx="10513969" cy="1325496"/>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839017" y="1825439"/>
            <a:ext cx="10513969" cy="435108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1">
            <a:extLst>
              <a:ext uri="{FF2B5EF4-FFF2-40B4-BE49-F238E27FC236}">
                <a16:creationId xmlns:a16="http://schemas.microsoft.com/office/drawing/2014/main" id="{7654CFDB-19CE-E399-DAD6-4AC33B28C899}"/>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4003123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767" y="1710178"/>
            <a:ext cx="10515781" cy="2852697"/>
          </a:xfrm>
          <a:prstGeom prst="rect">
            <a:avLst/>
          </a:prstGeom>
        </p:spPr>
        <p:txBody>
          <a:bodyPr anchor="b"/>
          <a:lstStyle>
            <a:lvl1pPr>
              <a:defRPr sz="5446"/>
            </a:lvl1pPr>
          </a:lstStyle>
          <a:p>
            <a:r>
              <a:rPr lang="pl-PL"/>
              <a:t>Kliknij, aby edytować styl</a:t>
            </a:r>
          </a:p>
        </p:txBody>
      </p:sp>
      <p:sp>
        <p:nvSpPr>
          <p:cNvPr id="3" name="Symbol zastępczy tekstu 2"/>
          <p:cNvSpPr>
            <a:spLocks noGrp="1"/>
          </p:cNvSpPr>
          <p:nvPr>
            <p:ph type="body" idx="1"/>
          </p:nvPr>
        </p:nvSpPr>
        <p:spPr>
          <a:xfrm>
            <a:off x="831767" y="4588810"/>
            <a:ext cx="10515781" cy="1501268"/>
          </a:xfrm>
          <a:prstGeom prst="rect">
            <a:avLst/>
          </a:prstGeom>
        </p:spPr>
        <p:txBody>
          <a:bodyPr/>
          <a:lstStyle>
            <a:lvl1pPr marL="0" indent="0">
              <a:buNone/>
              <a:defRPr sz="2178"/>
            </a:lvl1pPr>
            <a:lvl2pPr marL="414955" indent="0">
              <a:buNone/>
              <a:defRPr sz="1815"/>
            </a:lvl2pPr>
            <a:lvl3pPr marL="829909" indent="0">
              <a:buNone/>
              <a:defRPr sz="1634"/>
            </a:lvl3pPr>
            <a:lvl4pPr marL="1244864" indent="0">
              <a:buNone/>
              <a:defRPr sz="1452"/>
            </a:lvl4pPr>
            <a:lvl5pPr marL="1659819" indent="0">
              <a:buNone/>
              <a:defRPr sz="1452"/>
            </a:lvl5pPr>
            <a:lvl6pPr marL="2074774" indent="0">
              <a:buNone/>
              <a:defRPr sz="1452"/>
            </a:lvl6pPr>
            <a:lvl7pPr marL="2489728" indent="0">
              <a:buNone/>
              <a:defRPr sz="1452"/>
            </a:lvl7pPr>
            <a:lvl8pPr marL="2904683" indent="0">
              <a:buNone/>
              <a:defRPr sz="1452"/>
            </a:lvl8pPr>
            <a:lvl9pPr marL="3319638" indent="0">
              <a:buNone/>
              <a:defRPr sz="1452"/>
            </a:lvl9pPr>
          </a:lstStyle>
          <a:p>
            <a:pPr lvl="0"/>
            <a:r>
              <a:rPr lang="pl-PL"/>
              <a:t>Kliknij, aby edytować style wzorca tekstu</a:t>
            </a:r>
          </a:p>
        </p:txBody>
      </p:sp>
      <p:sp>
        <p:nvSpPr>
          <p:cNvPr id="4" name="Rectangle 1">
            <a:extLst>
              <a:ext uri="{FF2B5EF4-FFF2-40B4-BE49-F238E27FC236}">
                <a16:creationId xmlns:a16="http://schemas.microsoft.com/office/drawing/2014/main" id="{BAB3B3E3-1F10-E312-45C8-BD5343CB3FC6}"/>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269365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839017" y="364512"/>
            <a:ext cx="10513969" cy="1325496"/>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839017" y="1825439"/>
            <a:ext cx="5170002" cy="435108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82982" y="1825439"/>
            <a:ext cx="5170003" cy="435108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1">
            <a:extLst>
              <a:ext uri="{FF2B5EF4-FFF2-40B4-BE49-F238E27FC236}">
                <a16:creationId xmlns:a16="http://schemas.microsoft.com/office/drawing/2014/main" id="{9EF1C51D-132D-58E9-EA9A-08F5616C9CE0}"/>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1034697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16" y="364512"/>
            <a:ext cx="10515781" cy="1325496"/>
          </a:xfrm>
          <a:prstGeom prst="rect">
            <a:avLst/>
          </a:prstGeom>
        </p:spPr>
        <p:txBody>
          <a:bodyPr/>
          <a:lstStyle/>
          <a:p>
            <a:r>
              <a:rPr lang="pl-PL"/>
              <a:t>Kliknij, aby edytować styl</a:t>
            </a:r>
          </a:p>
        </p:txBody>
      </p:sp>
      <p:sp>
        <p:nvSpPr>
          <p:cNvPr id="3" name="Symbol zastępczy tekstu 2"/>
          <p:cNvSpPr>
            <a:spLocks noGrp="1"/>
          </p:cNvSpPr>
          <p:nvPr>
            <p:ph type="body" idx="1"/>
          </p:nvPr>
        </p:nvSpPr>
        <p:spPr>
          <a:xfrm>
            <a:off x="839016" y="1681363"/>
            <a:ext cx="5159129" cy="824113"/>
          </a:xfrm>
          <a:prstGeom prst="rect">
            <a:avLst/>
          </a:prstGeom>
        </p:spPr>
        <p:txBody>
          <a:bodyPr anchor="b"/>
          <a:lstStyle>
            <a:lvl1pPr marL="0" indent="0">
              <a:buNone/>
              <a:defRPr sz="2178" b="1"/>
            </a:lvl1pPr>
            <a:lvl2pPr marL="414955" indent="0">
              <a:buNone/>
              <a:defRPr sz="1815" b="1"/>
            </a:lvl2pPr>
            <a:lvl3pPr marL="829909" indent="0">
              <a:buNone/>
              <a:defRPr sz="1634" b="1"/>
            </a:lvl3pPr>
            <a:lvl4pPr marL="1244864" indent="0">
              <a:buNone/>
              <a:defRPr sz="1452" b="1"/>
            </a:lvl4pPr>
            <a:lvl5pPr marL="1659819" indent="0">
              <a:buNone/>
              <a:defRPr sz="1452" b="1"/>
            </a:lvl5pPr>
            <a:lvl6pPr marL="2074774" indent="0">
              <a:buNone/>
              <a:defRPr sz="1452" b="1"/>
            </a:lvl6pPr>
            <a:lvl7pPr marL="2489728" indent="0">
              <a:buNone/>
              <a:defRPr sz="1452" b="1"/>
            </a:lvl7pPr>
            <a:lvl8pPr marL="2904683" indent="0">
              <a:buNone/>
              <a:defRPr sz="1452" b="1"/>
            </a:lvl8pPr>
            <a:lvl9pPr marL="3319638" indent="0">
              <a:buNone/>
              <a:defRPr sz="1452" b="1"/>
            </a:lvl9pPr>
          </a:lstStyle>
          <a:p>
            <a:pPr lvl="0"/>
            <a:r>
              <a:rPr lang="pl-PL"/>
              <a:t>Kliknij, aby edytować style wzorca tekstu</a:t>
            </a:r>
          </a:p>
        </p:txBody>
      </p:sp>
      <p:sp>
        <p:nvSpPr>
          <p:cNvPr id="4" name="Symbol zastępczy zawartości 3"/>
          <p:cNvSpPr>
            <a:spLocks noGrp="1"/>
          </p:cNvSpPr>
          <p:nvPr>
            <p:ph sz="half" idx="2"/>
          </p:nvPr>
        </p:nvSpPr>
        <p:spPr>
          <a:xfrm>
            <a:off x="839016" y="2505476"/>
            <a:ext cx="5159129" cy="3684013"/>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110" y="1681363"/>
            <a:ext cx="5182687" cy="824113"/>
          </a:xfrm>
          <a:prstGeom prst="rect">
            <a:avLst/>
          </a:prstGeom>
        </p:spPr>
        <p:txBody>
          <a:bodyPr anchor="b"/>
          <a:lstStyle>
            <a:lvl1pPr marL="0" indent="0">
              <a:buNone/>
              <a:defRPr sz="2178" b="1"/>
            </a:lvl1pPr>
            <a:lvl2pPr marL="414955" indent="0">
              <a:buNone/>
              <a:defRPr sz="1815" b="1"/>
            </a:lvl2pPr>
            <a:lvl3pPr marL="829909" indent="0">
              <a:buNone/>
              <a:defRPr sz="1634" b="1"/>
            </a:lvl3pPr>
            <a:lvl4pPr marL="1244864" indent="0">
              <a:buNone/>
              <a:defRPr sz="1452" b="1"/>
            </a:lvl4pPr>
            <a:lvl5pPr marL="1659819" indent="0">
              <a:buNone/>
              <a:defRPr sz="1452" b="1"/>
            </a:lvl5pPr>
            <a:lvl6pPr marL="2074774" indent="0">
              <a:buNone/>
              <a:defRPr sz="1452" b="1"/>
            </a:lvl6pPr>
            <a:lvl7pPr marL="2489728" indent="0">
              <a:buNone/>
              <a:defRPr sz="1452" b="1"/>
            </a:lvl7pPr>
            <a:lvl8pPr marL="2904683" indent="0">
              <a:buNone/>
              <a:defRPr sz="1452" b="1"/>
            </a:lvl8pPr>
            <a:lvl9pPr marL="3319638" indent="0">
              <a:buNone/>
              <a:defRPr sz="1452" b="1"/>
            </a:lvl9pPr>
          </a:lstStyle>
          <a:p>
            <a:pPr lvl="0"/>
            <a:r>
              <a:rPr lang="pl-PL"/>
              <a:t>Kliknij, aby edytować style wzorca tekstu</a:t>
            </a:r>
          </a:p>
        </p:txBody>
      </p:sp>
      <p:sp>
        <p:nvSpPr>
          <p:cNvPr id="6" name="Symbol zastępczy zawartości 5"/>
          <p:cNvSpPr>
            <a:spLocks noGrp="1"/>
          </p:cNvSpPr>
          <p:nvPr>
            <p:ph sz="quarter" idx="4"/>
          </p:nvPr>
        </p:nvSpPr>
        <p:spPr>
          <a:xfrm>
            <a:off x="6172110" y="2505476"/>
            <a:ext cx="5182687" cy="3684013"/>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1">
            <a:extLst>
              <a:ext uri="{FF2B5EF4-FFF2-40B4-BE49-F238E27FC236}">
                <a16:creationId xmlns:a16="http://schemas.microsoft.com/office/drawing/2014/main" id="{3E8AEAF3-19B5-5969-31A0-F59CF74B2205}"/>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132782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839017" y="364512"/>
            <a:ext cx="10513969" cy="1325496"/>
          </a:xfrm>
          <a:prstGeom prst="rect">
            <a:avLst/>
          </a:prstGeom>
        </p:spPr>
        <p:txBody>
          <a:bodyPr/>
          <a:lstStyle/>
          <a:p>
            <a:r>
              <a:rPr lang="pl-PL"/>
              <a:t>Kliknij, aby edytować styl</a:t>
            </a:r>
          </a:p>
        </p:txBody>
      </p:sp>
      <p:sp>
        <p:nvSpPr>
          <p:cNvPr id="3" name="Rectangle 1">
            <a:extLst>
              <a:ext uri="{FF2B5EF4-FFF2-40B4-BE49-F238E27FC236}">
                <a16:creationId xmlns:a16="http://schemas.microsoft.com/office/drawing/2014/main" id="{633354B5-5145-6F5E-D172-96068CD6ED28}"/>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543783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ACA67B-56FF-EB22-E1E1-ADD35B1CA380}"/>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27574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16" y="456720"/>
            <a:ext cx="3932319" cy="1600680"/>
          </a:xfrm>
          <a:prstGeom prst="rect">
            <a:avLst/>
          </a:prstGeom>
        </p:spPr>
        <p:txBody>
          <a:bodyPr anchor="b"/>
          <a:lstStyle>
            <a:lvl1pPr>
              <a:defRPr sz="2904"/>
            </a:lvl1pPr>
          </a:lstStyle>
          <a:p>
            <a:r>
              <a:rPr lang="pl-PL"/>
              <a:t>Kliknij, aby edytować styl</a:t>
            </a:r>
          </a:p>
        </p:txBody>
      </p:sp>
      <p:sp>
        <p:nvSpPr>
          <p:cNvPr id="3" name="Symbol zastępczy zawartości 2"/>
          <p:cNvSpPr>
            <a:spLocks noGrp="1"/>
          </p:cNvSpPr>
          <p:nvPr>
            <p:ph idx="1"/>
          </p:nvPr>
        </p:nvSpPr>
        <p:spPr>
          <a:xfrm>
            <a:off x="5182688" y="986919"/>
            <a:ext cx="6172109" cy="4874078"/>
          </a:xfrm>
          <a:prstGeom prst="rect">
            <a:avLst/>
          </a:prstGeom>
        </p:spPr>
        <p:txBody>
          <a:bodyPr/>
          <a:lstStyle>
            <a:lvl1pPr>
              <a:defRPr sz="2904"/>
            </a:lvl1pPr>
            <a:lvl2pPr>
              <a:defRPr sz="2541"/>
            </a:lvl2pPr>
            <a:lvl3pPr>
              <a:defRPr sz="2178"/>
            </a:lvl3pPr>
            <a:lvl4pPr>
              <a:defRPr sz="1815"/>
            </a:lvl4pPr>
            <a:lvl5pPr>
              <a:defRPr sz="1815"/>
            </a:lvl5pPr>
            <a:lvl6pPr>
              <a:defRPr sz="1815"/>
            </a:lvl6pPr>
            <a:lvl7pPr>
              <a:defRPr sz="1815"/>
            </a:lvl7pPr>
            <a:lvl8pPr>
              <a:defRPr sz="1815"/>
            </a:lvl8pPr>
            <a:lvl9pPr>
              <a:defRPr sz="1815"/>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016" y="2057401"/>
            <a:ext cx="3932319" cy="3812241"/>
          </a:xfrm>
          <a:prstGeom prst="rect">
            <a:avLst/>
          </a:prstGeom>
        </p:spPr>
        <p:txBody>
          <a:bodyPr/>
          <a:lstStyle>
            <a:lvl1pPr marL="0" indent="0">
              <a:buNone/>
              <a:defRPr sz="1452"/>
            </a:lvl1pPr>
            <a:lvl2pPr marL="414955" indent="0">
              <a:buNone/>
              <a:defRPr sz="1271"/>
            </a:lvl2pPr>
            <a:lvl3pPr marL="829909" indent="0">
              <a:buNone/>
              <a:defRPr sz="1089"/>
            </a:lvl3pPr>
            <a:lvl4pPr marL="1244864" indent="0">
              <a:buNone/>
              <a:defRPr sz="908"/>
            </a:lvl4pPr>
            <a:lvl5pPr marL="1659819" indent="0">
              <a:buNone/>
              <a:defRPr sz="908"/>
            </a:lvl5pPr>
            <a:lvl6pPr marL="2074774" indent="0">
              <a:buNone/>
              <a:defRPr sz="908"/>
            </a:lvl6pPr>
            <a:lvl7pPr marL="2489728" indent="0">
              <a:buNone/>
              <a:defRPr sz="908"/>
            </a:lvl7pPr>
            <a:lvl8pPr marL="2904683" indent="0">
              <a:buNone/>
              <a:defRPr sz="908"/>
            </a:lvl8pPr>
            <a:lvl9pPr marL="3319638" indent="0">
              <a:buNone/>
              <a:defRPr sz="908"/>
            </a:lvl9pPr>
          </a:lstStyle>
          <a:p>
            <a:pPr lvl="0"/>
            <a:r>
              <a:rPr lang="pl-PL"/>
              <a:t>Kliknij, aby edytować style wzorca tekstu</a:t>
            </a:r>
          </a:p>
        </p:txBody>
      </p:sp>
      <p:sp>
        <p:nvSpPr>
          <p:cNvPr id="5" name="Rectangle 1">
            <a:extLst>
              <a:ext uri="{FF2B5EF4-FFF2-40B4-BE49-F238E27FC236}">
                <a16:creationId xmlns:a16="http://schemas.microsoft.com/office/drawing/2014/main" id="{ECD2B765-9736-554F-AFD4-40BFFC34BBBB}"/>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164586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a:extLst>
              <a:ext uri="{FF2B5EF4-FFF2-40B4-BE49-F238E27FC236}">
                <a16:creationId xmlns:a16="http://schemas.microsoft.com/office/drawing/2014/main" id="{52828353-725D-258E-20AE-5A3F15C3B682}"/>
              </a:ext>
            </a:extLst>
          </p:cNvPr>
          <p:cNvSpPr>
            <a:spLocks noGrp="1" noChangeArrowheads="1"/>
          </p:cNvSpPr>
          <p:nvPr>
            <p:ph type="dt" sz="half" idx="10"/>
          </p:nvPr>
        </p:nvSpPr>
        <p:spPr>
          <a:ln/>
        </p:spPr>
        <p:txBody>
          <a:bodyPr/>
          <a:lstStyle>
            <a:lvl1pPr>
              <a:defRPr/>
            </a:lvl1pPr>
          </a:lstStyle>
          <a:p>
            <a:fld id="{5DB4551B-C0A1-483D-89C9-B60619629101}" type="datetimeFigureOut">
              <a:rPr lang="en-GB" smtClean="0"/>
              <a:pPr/>
              <a:t>30/08/2022</a:t>
            </a:fld>
            <a:endParaRPr lang="en-GB"/>
          </a:p>
        </p:txBody>
      </p:sp>
      <p:sp>
        <p:nvSpPr>
          <p:cNvPr id="5" name="Rectangle 5">
            <a:extLst>
              <a:ext uri="{FF2B5EF4-FFF2-40B4-BE49-F238E27FC236}">
                <a16:creationId xmlns:a16="http://schemas.microsoft.com/office/drawing/2014/main" id="{946662FF-4F3A-B01B-D8F4-E605BD09F990}"/>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84F85EBA-1546-219B-9AA5-9D5A7AE9386F}"/>
              </a:ext>
            </a:extLst>
          </p:cNvPr>
          <p:cNvSpPr>
            <a:spLocks noGrp="1" noChangeArrowheads="1"/>
          </p:cNvSpPr>
          <p:nvPr>
            <p:ph type="sldNum" sz="quarter" idx="12"/>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3589888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16" y="456720"/>
            <a:ext cx="3932319" cy="1600680"/>
          </a:xfrm>
          <a:prstGeom prst="rect">
            <a:avLst/>
          </a:prstGeom>
        </p:spPr>
        <p:txBody>
          <a:bodyPr anchor="b"/>
          <a:lstStyle>
            <a:lvl1pPr>
              <a:defRPr sz="2904"/>
            </a:lvl1pPr>
          </a:lstStyle>
          <a:p>
            <a:r>
              <a:rPr lang="pl-PL"/>
              <a:t>Kliknij, aby edytować styl</a:t>
            </a:r>
          </a:p>
        </p:txBody>
      </p:sp>
      <p:sp>
        <p:nvSpPr>
          <p:cNvPr id="3" name="Symbol zastępczy obrazu 2"/>
          <p:cNvSpPr>
            <a:spLocks noGrp="1"/>
          </p:cNvSpPr>
          <p:nvPr>
            <p:ph type="pic" idx="1"/>
          </p:nvPr>
        </p:nvSpPr>
        <p:spPr>
          <a:xfrm>
            <a:off x="5182688" y="986919"/>
            <a:ext cx="6172109" cy="4874078"/>
          </a:xfrm>
          <a:prstGeom prst="rect">
            <a:avLst/>
          </a:prstGeom>
        </p:spPr>
        <p:txBody>
          <a:bodyPr/>
          <a:lstStyle>
            <a:lvl1pPr marL="0" indent="0">
              <a:buNone/>
              <a:defRPr sz="2904"/>
            </a:lvl1pPr>
            <a:lvl2pPr marL="414955" indent="0">
              <a:buNone/>
              <a:defRPr sz="2541"/>
            </a:lvl2pPr>
            <a:lvl3pPr marL="829909" indent="0">
              <a:buNone/>
              <a:defRPr sz="2178"/>
            </a:lvl3pPr>
            <a:lvl4pPr marL="1244864" indent="0">
              <a:buNone/>
              <a:defRPr sz="1815"/>
            </a:lvl4pPr>
            <a:lvl5pPr marL="1659819" indent="0">
              <a:buNone/>
              <a:defRPr sz="1815"/>
            </a:lvl5pPr>
            <a:lvl6pPr marL="2074774" indent="0">
              <a:buNone/>
              <a:defRPr sz="1815"/>
            </a:lvl6pPr>
            <a:lvl7pPr marL="2489728" indent="0">
              <a:buNone/>
              <a:defRPr sz="1815"/>
            </a:lvl7pPr>
            <a:lvl8pPr marL="2904683" indent="0">
              <a:buNone/>
              <a:defRPr sz="1815"/>
            </a:lvl8pPr>
            <a:lvl9pPr marL="3319638" indent="0">
              <a:buNone/>
              <a:defRPr sz="1815"/>
            </a:lvl9pPr>
          </a:lstStyle>
          <a:p>
            <a:pPr lvl="0"/>
            <a:r>
              <a:rPr lang="pl-PL" noProof="0">
                <a:sym typeface="Arial" panose="020B0604020202020204" pitchFamily="34" charset="0"/>
              </a:rPr>
              <a:t>Kliknij ikonę, aby dodać obraz</a:t>
            </a:r>
          </a:p>
        </p:txBody>
      </p:sp>
      <p:sp>
        <p:nvSpPr>
          <p:cNvPr id="4" name="Symbol zastępczy tekstu 3"/>
          <p:cNvSpPr>
            <a:spLocks noGrp="1"/>
          </p:cNvSpPr>
          <p:nvPr>
            <p:ph type="body" sz="half" idx="2"/>
          </p:nvPr>
        </p:nvSpPr>
        <p:spPr>
          <a:xfrm>
            <a:off x="839016" y="2057401"/>
            <a:ext cx="3932319" cy="3812241"/>
          </a:xfrm>
          <a:prstGeom prst="rect">
            <a:avLst/>
          </a:prstGeom>
        </p:spPr>
        <p:txBody>
          <a:bodyPr/>
          <a:lstStyle>
            <a:lvl1pPr marL="0" indent="0">
              <a:buNone/>
              <a:defRPr sz="1452"/>
            </a:lvl1pPr>
            <a:lvl2pPr marL="414955" indent="0">
              <a:buNone/>
              <a:defRPr sz="1271"/>
            </a:lvl2pPr>
            <a:lvl3pPr marL="829909" indent="0">
              <a:buNone/>
              <a:defRPr sz="1089"/>
            </a:lvl3pPr>
            <a:lvl4pPr marL="1244864" indent="0">
              <a:buNone/>
              <a:defRPr sz="908"/>
            </a:lvl4pPr>
            <a:lvl5pPr marL="1659819" indent="0">
              <a:buNone/>
              <a:defRPr sz="908"/>
            </a:lvl5pPr>
            <a:lvl6pPr marL="2074774" indent="0">
              <a:buNone/>
              <a:defRPr sz="908"/>
            </a:lvl6pPr>
            <a:lvl7pPr marL="2489728" indent="0">
              <a:buNone/>
              <a:defRPr sz="908"/>
            </a:lvl7pPr>
            <a:lvl8pPr marL="2904683" indent="0">
              <a:buNone/>
              <a:defRPr sz="908"/>
            </a:lvl8pPr>
            <a:lvl9pPr marL="3319638" indent="0">
              <a:buNone/>
              <a:defRPr sz="908"/>
            </a:lvl9pPr>
          </a:lstStyle>
          <a:p>
            <a:pPr lvl="0"/>
            <a:r>
              <a:rPr lang="pl-PL"/>
              <a:t>Kliknij, aby edytować style wzorca tekstu</a:t>
            </a:r>
          </a:p>
        </p:txBody>
      </p:sp>
      <p:sp>
        <p:nvSpPr>
          <p:cNvPr id="5" name="Rectangle 1">
            <a:extLst>
              <a:ext uri="{FF2B5EF4-FFF2-40B4-BE49-F238E27FC236}">
                <a16:creationId xmlns:a16="http://schemas.microsoft.com/office/drawing/2014/main" id="{DC7F5256-F611-13CE-05E1-447490B14631}"/>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2223480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839017" y="364512"/>
            <a:ext cx="10513969" cy="1325496"/>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839017" y="1825439"/>
            <a:ext cx="10513969" cy="4351084"/>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1">
            <a:extLst>
              <a:ext uri="{FF2B5EF4-FFF2-40B4-BE49-F238E27FC236}">
                <a16:creationId xmlns:a16="http://schemas.microsoft.com/office/drawing/2014/main" id="{0D51B933-B8A4-D465-858D-DBA01FD44F71}"/>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3175007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5400" y="364512"/>
            <a:ext cx="2627586" cy="5812011"/>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9016" y="364512"/>
            <a:ext cx="7712419" cy="5812011"/>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1">
            <a:extLst>
              <a:ext uri="{FF2B5EF4-FFF2-40B4-BE49-F238E27FC236}">
                <a16:creationId xmlns:a16="http://schemas.microsoft.com/office/drawing/2014/main" id="{7CB773F4-B095-AE8E-0F1B-62D5EBFDBFE8}"/>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1242029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1" y="1122350"/>
            <a:ext cx="9144000" cy="2387333"/>
          </a:xfrm>
        </p:spPr>
        <p:txBody>
          <a:bodyPr anchor="b"/>
          <a:lstStyle>
            <a:lvl1pPr algn="ctr">
              <a:defRPr sz="5446"/>
            </a:lvl1pPr>
          </a:lstStyle>
          <a:p>
            <a:r>
              <a:rPr lang="pl-PL"/>
              <a:t>Kliknij, aby edytować styl</a:t>
            </a:r>
          </a:p>
        </p:txBody>
      </p:sp>
      <p:sp>
        <p:nvSpPr>
          <p:cNvPr id="3" name="Podtytuł 2"/>
          <p:cNvSpPr>
            <a:spLocks noGrp="1"/>
          </p:cNvSpPr>
          <p:nvPr>
            <p:ph type="subTitle" idx="1"/>
          </p:nvPr>
        </p:nvSpPr>
        <p:spPr>
          <a:xfrm>
            <a:off x="1524001" y="3601891"/>
            <a:ext cx="9144000" cy="1655429"/>
          </a:xfrm>
        </p:spPr>
        <p:txBody>
          <a:bodyPr/>
          <a:lstStyle>
            <a:lvl1pPr marL="0" indent="0" algn="ctr">
              <a:buNone/>
              <a:defRPr sz="2178"/>
            </a:lvl1pPr>
            <a:lvl2pPr marL="414955" indent="0" algn="ctr">
              <a:buNone/>
              <a:defRPr sz="1815"/>
            </a:lvl2pPr>
            <a:lvl3pPr marL="829909" indent="0" algn="ctr">
              <a:buNone/>
              <a:defRPr sz="1634"/>
            </a:lvl3pPr>
            <a:lvl4pPr marL="1244864" indent="0" algn="ctr">
              <a:buNone/>
              <a:defRPr sz="1452"/>
            </a:lvl4pPr>
            <a:lvl5pPr marL="1659819" indent="0" algn="ctr">
              <a:buNone/>
              <a:defRPr sz="1452"/>
            </a:lvl5pPr>
            <a:lvl6pPr marL="2074774" indent="0" algn="ctr">
              <a:buNone/>
              <a:defRPr sz="1452"/>
            </a:lvl6pPr>
            <a:lvl7pPr marL="2489728" indent="0" algn="ctr">
              <a:buNone/>
              <a:defRPr sz="1452"/>
            </a:lvl7pPr>
            <a:lvl8pPr marL="2904683" indent="0" algn="ctr">
              <a:buNone/>
              <a:defRPr sz="1452"/>
            </a:lvl8pPr>
            <a:lvl9pPr marL="3319638" indent="0" algn="ctr">
              <a:buNone/>
              <a:defRPr sz="1452"/>
            </a:lvl9pPr>
          </a:lstStyle>
          <a:p>
            <a:r>
              <a:rPr lang="pl-PL"/>
              <a:t>Kliknij, aby edytować styl wzorca podtytułu</a:t>
            </a:r>
          </a:p>
        </p:txBody>
      </p:sp>
      <p:sp>
        <p:nvSpPr>
          <p:cNvPr id="4" name="Rectangle 3">
            <a:extLst>
              <a:ext uri="{FF2B5EF4-FFF2-40B4-BE49-F238E27FC236}">
                <a16:creationId xmlns:a16="http://schemas.microsoft.com/office/drawing/2014/main" id="{9CBB5CC1-73B2-CA26-F2BA-6890755A9245}"/>
              </a:ext>
            </a:extLst>
          </p:cNvPr>
          <p:cNvSpPr>
            <a:spLocks noGrp="1"/>
          </p:cNvSpPr>
          <p:nvPr>
            <p:ph type="sldNum" sz="quarter" idx="10"/>
          </p:nvPr>
        </p:nvSpPr>
        <p:spPr>
          <a:ln/>
        </p:spPr>
        <p:txBody>
          <a:bodyPr/>
          <a:lstStyle>
            <a:lvl1pPr>
              <a:defRPr/>
            </a:lvl1pPr>
          </a:lstStyle>
          <a:p>
            <a:fld id="{889AE686-D084-4A78-88DC-398EDFB6573A}" type="slidenum">
              <a:rPr lang="en-US" altLang="pl-PL"/>
              <a:pPr/>
              <a:t>‹#›</a:t>
            </a:fld>
            <a:endParaRPr lang="en-US" altLang="pl-PL"/>
          </a:p>
        </p:txBody>
      </p:sp>
    </p:spTree>
    <p:extLst>
      <p:ext uri="{BB962C8B-B14F-4D97-AF65-F5344CB8AC3E}">
        <p14:creationId xmlns:p14="http://schemas.microsoft.com/office/powerpoint/2010/main" val="732689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3">
            <a:extLst>
              <a:ext uri="{FF2B5EF4-FFF2-40B4-BE49-F238E27FC236}">
                <a16:creationId xmlns:a16="http://schemas.microsoft.com/office/drawing/2014/main" id="{62C81096-89F0-C8CD-D8C4-1A1D775F915F}"/>
              </a:ext>
            </a:extLst>
          </p:cNvPr>
          <p:cNvSpPr>
            <a:spLocks noGrp="1"/>
          </p:cNvSpPr>
          <p:nvPr>
            <p:ph type="sldNum" sz="quarter" idx="10"/>
          </p:nvPr>
        </p:nvSpPr>
        <p:spPr>
          <a:ln/>
        </p:spPr>
        <p:txBody>
          <a:bodyPr/>
          <a:lstStyle>
            <a:lvl1pPr>
              <a:defRPr/>
            </a:lvl1pPr>
          </a:lstStyle>
          <a:p>
            <a:fld id="{418797B0-119C-4C14-AE4A-F0D59F4E7F78}" type="slidenum">
              <a:rPr lang="en-US" altLang="pl-PL"/>
              <a:pPr/>
              <a:t>‹#›</a:t>
            </a:fld>
            <a:endParaRPr lang="en-US" altLang="pl-PL"/>
          </a:p>
        </p:txBody>
      </p:sp>
    </p:spTree>
    <p:extLst>
      <p:ext uri="{BB962C8B-B14F-4D97-AF65-F5344CB8AC3E}">
        <p14:creationId xmlns:p14="http://schemas.microsoft.com/office/powerpoint/2010/main" val="720617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767" y="1710178"/>
            <a:ext cx="10515781" cy="2852697"/>
          </a:xfrm>
        </p:spPr>
        <p:txBody>
          <a:bodyPr anchor="b"/>
          <a:lstStyle>
            <a:lvl1pPr>
              <a:defRPr sz="5446"/>
            </a:lvl1pPr>
          </a:lstStyle>
          <a:p>
            <a:r>
              <a:rPr lang="pl-PL"/>
              <a:t>Kliknij, aby edytować styl</a:t>
            </a:r>
          </a:p>
        </p:txBody>
      </p:sp>
      <p:sp>
        <p:nvSpPr>
          <p:cNvPr id="3" name="Symbol zastępczy tekstu 2"/>
          <p:cNvSpPr>
            <a:spLocks noGrp="1"/>
          </p:cNvSpPr>
          <p:nvPr>
            <p:ph type="body" idx="1"/>
          </p:nvPr>
        </p:nvSpPr>
        <p:spPr>
          <a:xfrm>
            <a:off x="831767" y="4588810"/>
            <a:ext cx="10515781" cy="1501268"/>
          </a:xfrm>
        </p:spPr>
        <p:txBody>
          <a:bodyPr/>
          <a:lstStyle>
            <a:lvl1pPr marL="0" indent="0">
              <a:buNone/>
              <a:defRPr sz="2178"/>
            </a:lvl1pPr>
            <a:lvl2pPr marL="414955" indent="0">
              <a:buNone/>
              <a:defRPr sz="1815"/>
            </a:lvl2pPr>
            <a:lvl3pPr marL="829909" indent="0">
              <a:buNone/>
              <a:defRPr sz="1634"/>
            </a:lvl3pPr>
            <a:lvl4pPr marL="1244864" indent="0">
              <a:buNone/>
              <a:defRPr sz="1452"/>
            </a:lvl4pPr>
            <a:lvl5pPr marL="1659819" indent="0">
              <a:buNone/>
              <a:defRPr sz="1452"/>
            </a:lvl5pPr>
            <a:lvl6pPr marL="2074774" indent="0">
              <a:buNone/>
              <a:defRPr sz="1452"/>
            </a:lvl6pPr>
            <a:lvl7pPr marL="2489728" indent="0">
              <a:buNone/>
              <a:defRPr sz="1452"/>
            </a:lvl7pPr>
            <a:lvl8pPr marL="2904683" indent="0">
              <a:buNone/>
              <a:defRPr sz="1452"/>
            </a:lvl8pPr>
            <a:lvl9pPr marL="3319638" indent="0">
              <a:buNone/>
              <a:defRPr sz="1452"/>
            </a:lvl9pPr>
          </a:lstStyle>
          <a:p>
            <a:pPr lvl="0"/>
            <a:r>
              <a:rPr lang="pl-PL"/>
              <a:t>Kliknij, aby edytować style wzorca tekstu</a:t>
            </a:r>
          </a:p>
        </p:txBody>
      </p:sp>
      <p:sp>
        <p:nvSpPr>
          <p:cNvPr id="4" name="Rectangle 3">
            <a:extLst>
              <a:ext uri="{FF2B5EF4-FFF2-40B4-BE49-F238E27FC236}">
                <a16:creationId xmlns:a16="http://schemas.microsoft.com/office/drawing/2014/main" id="{B57E3C30-8EA6-F2D3-EFF6-A70EEF990D6F}"/>
              </a:ext>
            </a:extLst>
          </p:cNvPr>
          <p:cNvSpPr>
            <a:spLocks noGrp="1"/>
          </p:cNvSpPr>
          <p:nvPr>
            <p:ph type="sldNum" sz="quarter" idx="10"/>
          </p:nvPr>
        </p:nvSpPr>
        <p:spPr>
          <a:ln/>
        </p:spPr>
        <p:txBody>
          <a:bodyPr/>
          <a:lstStyle>
            <a:lvl1pPr>
              <a:defRPr/>
            </a:lvl1pPr>
          </a:lstStyle>
          <a:p>
            <a:fld id="{E55A931B-DB55-4826-B6F4-3B389E786C1E}" type="slidenum">
              <a:rPr lang="en-US" altLang="pl-PL"/>
              <a:pPr/>
              <a:t>‹#›</a:t>
            </a:fld>
            <a:endParaRPr lang="en-US" altLang="pl-PL"/>
          </a:p>
        </p:txBody>
      </p:sp>
    </p:spTree>
    <p:extLst>
      <p:ext uri="{BB962C8B-B14F-4D97-AF65-F5344CB8AC3E}">
        <p14:creationId xmlns:p14="http://schemas.microsoft.com/office/powerpoint/2010/main" val="3758474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915126" y="1982481"/>
            <a:ext cx="5097517" cy="411912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86607" y="1982481"/>
            <a:ext cx="5099329" cy="411912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3">
            <a:extLst>
              <a:ext uri="{FF2B5EF4-FFF2-40B4-BE49-F238E27FC236}">
                <a16:creationId xmlns:a16="http://schemas.microsoft.com/office/drawing/2014/main" id="{ACBB0E2A-6A20-223B-072D-AF6214A113BF}"/>
              </a:ext>
            </a:extLst>
          </p:cNvPr>
          <p:cNvSpPr>
            <a:spLocks noGrp="1"/>
          </p:cNvSpPr>
          <p:nvPr>
            <p:ph type="sldNum" sz="quarter" idx="10"/>
          </p:nvPr>
        </p:nvSpPr>
        <p:spPr>
          <a:ln/>
        </p:spPr>
        <p:txBody>
          <a:bodyPr/>
          <a:lstStyle>
            <a:lvl1pPr>
              <a:defRPr/>
            </a:lvl1pPr>
          </a:lstStyle>
          <a:p>
            <a:fld id="{A4B12F20-EE9E-4E9C-8F46-F7628CAEF44B}" type="slidenum">
              <a:rPr lang="en-US" altLang="pl-PL"/>
              <a:pPr/>
              <a:t>‹#›</a:t>
            </a:fld>
            <a:endParaRPr lang="en-US" altLang="pl-PL"/>
          </a:p>
        </p:txBody>
      </p:sp>
    </p:spTree>
    <p:extLst>
      <p:ext uri="{BB962C8B-B14F-4D97-AF65-F5344CB8AC3E}">
        <p14:creationId xmlns:p14="http://schemas.microsoft.com/office/powerpoint/2010/main" val="925853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16" y="364512"/>
            <a:ext cx="10515781" cy="1325496"/>
          </a:xfrm>
        </p:spPr>
        <p:txBody>
          <a:bodyPr/>
          <a:lstStyle/>
          <a:p>
            <a:r>
              <a:rPr lang="pl-PL"/>
              <a:t>Kliknij, aby edytować styl</a:t>
            </a:r>
          </a:p>
        </p:txBody>
      </p:sp>
      <p:sp>
        <p:nvSpPr>
          <p:cNvPr id="3" name="Symbol zastępczy tekstu 2"/>
          <p:cNvSpPr>
            <a:spLocks noGrp="1"/>
          </p:cNvSpPr>
          <p:nvPr>
            <p:ph type="body" idx="1"/>
          </p:nvPr>
        </p:nvSpPr>
        <p:spPr>
          <a:xfrm>
            <a:off x="839016" y="1681363"/>
            <a:ext cx="5159129" cy="824113"/>
          </a:xfrm>
        </p:spPr>
        <p:txBody>
          <a:bodyPr anchor="b"/>
          <a:lstStyle>
            <a:lvl1pPr marL="0" indent="0">
              <a:buNone/>
              <a:defRPr sz="2178" b="1"/>
            </a:lvl1pPr>
            <a:lvl2pPr marL="414955" indent="0">
              <a:buNone/>
              <a:defRPr sz="1815" b="1"/>
            </a:lvl2pPr>
            <a:lvl3pPr marL="829909" indent="0">
              <a:buNone/>
              <a:defRPr sz="1634" b="1"/>
            </a:lvl3pPr>
            <a:lvl4pPr marL="1244864" indent="0">
              <a:buNone/>
              <a:defRPr sz="1452" b="1"/>
            </a:lvl4pPr>
            <a:lvl5pPr marL="1659819" indent="0">
              <a:buNone/>
              <a:defRPr sz="1452" b="1"/>
            </a:lvl5pPr>
            <a:lvl6pPr marL="2074774" indent="0">
              <a:buNone/>
              <a:defRPr sz="1452" b="1"/>
            </a:lvl6pPr>
            <a:lvl7pPr marL="2489728" indent="0">
              <a:buNone/>
              <a:defRPr sz="1452" b="1"/>
            </a:lvl7pPr>
            <a:lvl8pPr marL="2904683" indent="0">
              <a:buNone/>
              <a:defRPr sz="1452" b="1"/>
            </a:lvl8pPr>
            <a:lvl9pPr marL="3319638" indent="0">
              <a:buNone/>
              <a:defRPr sz="1452" b="1"/>
            </a:lvl9pPr>
          </a:lstStyle>
          <a:p>
            <a:pPr lvl="0"/>
            <a:r>
              <a:rPr lang="pl-PL"/>
              <a:t>Kliknij, aby edytować style wzorca tekstu</a:t>
            </a:r>
          </a:p>
        </p:txBody>
      </p:sp>
      <p:sp>
        <p:nvSpPr>
          <p:cNvPr id="4" name="Symbol zastępczy zawartości 3"/>
          <p:cNvSpPr>
            <a:spLocks noGrp="1"/>
          </p:cNvSpPr>
          <p:nvPr>
            <p:ph sz="half" idx="2"/>
          </p:nvPr>
        </p:nvSpPr>
        <p:spPr>
          <a:xfrm>
            <a:off x="839016" y="2505476"/>
            <a:ext cx="5159129" cy="368401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110" y="1681363"/>
            <a:ext cx="5182687" cy="824113"/>
          </a:xfrm>
        </p:spPr>
        <p:txBody>
          <a:bodyPr anchor="b"/>
          <a:lstStyle>
            <a:lvl1pPr marL="0" indent="0">
              <a:buNone/>
              <a:defRPr sz="2178" b="1"/>
            </a:lvl1pPr>
            <a:lvl2pPr marL="414955" indent="0">
              <a:buNone/>
              <a:defRPr sz="1815" b="1"/>
            </a:lvl2pPr>
            <a:lvl3pPr marL="829909" indent="0">
              <a:buNone/>
              <a:defRPr sz="1634" b="1"/>
            </a:lvl3pPr>
            <a:lvl4pPr marL="1244864" indent="0">
              <a:buNone/>
              <a:defRPr sz="1452" b="1"/>
            </a:lvl4pPr>
            <a:lvl5pPr marL="1659819" indent="0">
              <a:buNone/>
              <a:defRPr sz="1452" b="1"/>
            </a:lvl5pPr>
            <a:lvl6pPr marL="2074774" indent="0">
              <a:buNone/>
              <a:defRPr sz="1452" b="1"/>
            </a:lvl6pPr>
            <a:lvl7pPr marL="2489728" indent="0">
              <a:buNone/>
              <a:defRPr sz="1452" b="1"/>
            </a:lvl7pPr>
            <a:lvl8pPr marL="2904683" indent="0">
              <a:buNone/>
              <a:defRPr sz="1452" b="1"/>
            </a:lvl8pPr>
            <a:lvl9pPr marL="3319638" indent="0">
              <a:buNone/>
              <a:defRPr sz="1452" b="1"/>
            </a:lvl9pPr>
          </a:lstStyle>
          <a:p>
            <a:pPr lvl="0"/>
            <a:r>
              <a:rPr lang="pl-PL"/>
              <a:t>Kliknij, aby edytować style wzorca tekstu</a:t>
            </a:r>
          </a:p>
        </p:txBody>
      </p:sp>
      <p:sp>
        <p:nvSpPr>
          <p:cNvPr id="6" name="Symbol zastępczy zawartości 5"/>
          <p:cNvSpPr>
            <a:spLocks noGrp="1"/>
          </p:cNvSpPr>
          <p:nvPr>
            <p:ph sz="quarter" idx="4"/>
          </p:nvPr>
        </p:nvSpPr>
        <p:spPr>
          <a:xfrm>
            <a:off x="6172110" y="2505476"/>
            <a:ext cx="5182687" cy="368401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3">
            <a:extLst>
              <a:ext uri="{FF2B5EF4-FFF2-40B4-BE49-F238E27FC236}">
                <a16:creationId xmlns:a16="http://schemas.microsoft.com/office/drawing/2014/main" id="{A25747C4-00B0-06EC-33C9-398D2CC527DB}"/>
              </a:ext>
            </a:extLst>
          </p:cNvPr>
          <p:cNvSpPr>
            <a:spLocks noGrp="1"/>
          </p:cNvSpPr>
          <p:nvPr>
            <p:ph type="sldNum" sz="quarter" idx="10"/>
          </p:nvPr>
        </p:nvSpPr>
        <p:spPr>
          <a:ln/>
        </p:spPr>
        <p:txBody>
          <a:bodyPr/>
          <a:lstStyle>
            <a:lvl1pPr>
              <a:defRPr/>
            </a:lvl1pPr>
          </a:lstStyle>
          <a:p>
            <a:fld id="{ACC81EA9-9850-4739-A7AA-4327FEFBC124}" type="slidenum">
              <a:rPr lang="en-US" altLang="pl-PL"/>
              <a:pPr/>
              <a:t>‹#›</a:t>
            </a:fld>
            <a:endParaRPr lang="en-US" altLang="pl-PL"/>
          </a:p>
        </p:txBody>
      </p:sp>
    </p:spTree>
    <p:extLst>
      <p:ext uri="{BB962C8B-B14F-4D97-AF65-F5344CB8AC3E}">
        <p14:creationId xmlns:p14="http://schemas.microsoft.com/office/powerpoint/2010/main" val="1892884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3">
            <a:extLst>
              <a:ext uri="{FF2B5EF4-FFF2-40B4-BE49-F238E27FC236}">
                <a16:creationId xmlns:a16="http://schemas.microsoft.com/office/drawing/2014/main" id="{B6805CF8-B300-5D97-D50D-C46DE552BBE5}"/>
              </a:ext>
            </a:extLst>
          </p:cNvPr>
          <p:cNvSpPr>
            <a:spLocks noGrp="1"/>
          </p:cNvSpPr>
          <p:nvPr>
            <p:ph type="sldNum" sz="quarter" idx="10"/>
          </p:nvPr>
        </p:nvSpPr>
        <p:spPr>
          <a:ln/>
        </p:spPr>
        <p:txBody>
          <a:bodyPr/>
          <a:lstStyle>
            <a:lvl1pPr>
              <a:defRPr/>
            </a:lvl1pPr>
          </a:lstStyle>
          <a:p>
            <a:fld id="{A226C0ED-F6F7-499E-B28E-B9C254ABA938}" type="slidenum">
              <a:rPr lang="en-US" altLang="pl-PL"/>
              <a:pPr/>
              <a:t>‹#›</a:t>
            </a:fld>
            <a:endParaRPr lang="en-US" altLang="pl-PL"/>
          </a:p>
        </p:txBody>
      </p:sp>
    </p:spTree>
    <p:extLst>
      <p:ext uri="{BB962C8B-B14F-4D97-AF65-F5344CB8AC3E}">
        <p14:creationId xmlns:p14="http://schemas.microsoft.com/office/powerpoint/2010/main" val="4191685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F7ABA06-53C7-AE71-4887-469A811BDA5B}"/>
              </a:ext>
            </a:extLst>
          </p:cNvPr>
          <p:cNvSpPr>
            <a:spLocks noGrp="1"/>
          </p:cNvSpPr>
          <p:nvPr>
            <p:ph type="sldNum" sz="quarter" idx="10"/>
          </p:nvPr>
        </p:nvSpPr>
        <p:spPr>
          <a:ln/>
        </p:spPr>
        <p:txBody>
          <a:bodyPr/>
          <a:lstStyle>
            <a:lvl1pPr>
              <a:defRPr/>
            </a:lvl1pPr>
          </a:lstStyle>
          <a:p>
            <a:fld id="{0EE8D174-A565-475A-9F13-F95F577B1C90}" type="slidenum">
              <a:rPr lang="en-US" altLang="pl-PL"/>
              <a:pPr/>
              <a:t>‹#›</a:t>
            </a:fld>
            <a:endParaRPr lang="en-US" altLang="pl-PL"/>
          </a:p>
        </p:txBody>
      </p:sp>
    </p:spTree>
    <p:extLst>
      <p:ext uri="{BB962C8B-B14F-4D97-AF65-F5344CB8AC3E}">
        <p14:creationId xmlns:p14="http://schemas.microsoft.com/office/powerpoint/2010/main" val="207285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a:extLst>
              <a:ext uri="{FF2B5EF4-FFF2-40B4-BE49-F238E27FC236}">
                <a16:creationId xmlns:a16="http://schemas.microsoft.com/office/drawing/2014/main" id="{6E84F607-E4C4-EE4E-AA2B-7B902B2B876E}"/>
              </a:ext>
            </a:extLst>
          </p:cNvPr>
          <p:cNvSpPr>
            <a:spLocks noGrp="1" noChangeArrowheads="1"/>
          </p:cNvSpPr>
          <p:nvPr>
            <p:ph type="dt" sz="half" idx="10"/>
          </p:nvPr>
        </p:nvSpPr>
        <p:spPr>
          <a:ln/>
        </p:spPr>
        <p:txBody>
          <a:bodyPr/>
          <a:lstStyle>
            <a:lvl1pPr>
              <a:defRPr/>
            </a:lvl1pPr>
          </a:lstStyle>
          <a:p>
            <a:fld id="{5DB4551B-C0A1-483D-89C9-B60619629101}" type="datetimeFigureOut">
              <a:rPr lang="en-GB" smtClean="0"/>
              <a:pPr/>
              <a:t>30/08/2022</a:t>
            </a:fld>
            <a:endParaRPr lang="en-GB"/>
          </a:p>
        </p:txBody>
      </p:sp>
      <p:sp>
        <p:nvSpPr>
          <p:cNvPr id="5" name="Rectangle 5">
            <a:extLst>
              <a:ext uri="{FF2B5EF4-FFF2-40B4-BE49-F238E27FC236}">
                <a16:creationId xmlns:a16="http://schemas.microsoft.com/office/drawing/2014/main" id="{76C99CAF-96DF-BE3C-452E-405DE6A05D1B}"/>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0C65B4AA-64EF-7051-4120-ADF13E1E206F}"/>
              </a:ext>
            </a:extLst>
          </p:cNvPr>
          <p:cNvSpPr>
            <a:spLocks noGrp="1" noChangeArrowheads="1"/>
          </p:cNvSpPr>
          <p:nvPr>
            <p:ph type="sldNum" sz="quarter" idx="12"/>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502470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16" y="456720"/>
            <a:ext cx="3932319" cy="1600680"/>
          </a:xfrm>
        </p:spPr>
        <p:txBody>
          <a:bodyPr anchor="b"/>
          <a:lstStyle>
            <a:lvl1pPr>
              <a:defRPr sz="2904"/>
            </a:lvl1pPr>
          </a:lstStyle>
          <a:p>
            <a:r>
              <a:rPr lang="pl-PL"/>
              <a:t>Kliknij, aby edytować styl</a:t>
            </a:r>
          </a:p>
        </p:txBody>
      </p:sp>
      <p:sp>
        <p:nvSpPr>
          <p:cNvPr id="3" name="Symbol zastępczy zawartości 2"/>
          <p:cNvSpPr>
            <a:spLocks noGrp="1"/>
          </p:cNvSpPr>
          <p:nvPr>
            <p:ph idx="1"/>
          </p:nvPr>
        </p:nvSpPr>
        <p:spPr>
          <a:xfrm>
            <a:off x="5182688" y="986919"/>
            <a:ext cx="6172109" cy="4874078"/>
          </a:xfrm>
        </p:spPr>
        <p:txBody>
          <a:bodyPr/>
          <a:lstStyle>
            <a:lvl1pPr>
              <a:defRPr sz="2904"/>
            </a:lvl1pPr>
            <a:lvl2pPr>
              <a:defRPr sz="2541"/>
            </a:lvl2pPr>
            <a:lvl3pPr>
              <a:defRPr sz="2178"/>
            </a:lvl3pPr>
            <a:lvl4pPr>
              <a:defRPr sz="1815"/>
            </a:lvl4pPr>
            <a:lvl5pPr>
              <a:defRPr sz="1815"/>
            </a:lvl5pPr>
            <a:lvl6pPr>
              <a:defRPr sz="1815"/>
            </a:lvl6pPr>
            <a:lvl7pPr>
              <a:defRPr sz="1815"/>
            </a:lvl7pPr>
            <a:lvl8pPr>
              <a:defRPr sz="1815"/>
            </a:lvl8pPr>
            <a:lvl9pPr>
              <a:defRPr sz="1815"/>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016" y="2057401"/>
            <a:ext cx="3932319" cy="3812241"/>
          </a:xfrm>
        </p:spPr>
        <p:txBody>
          <a:bodyPr/>
          <a:lstStyle>
            <a:lvl1pPr marL="0" indent="0">
              <a:buNone/>
              <a:defRPr sz="1452"/>
            </a:lvl1pPr>
            <a:lvl2pPr marL="414955" indent="0">
              <a:buNone/>
              <a:defRPr sz="1271"/>
            </a:lvl2pPr>
            <a:lvl3pPr marL="829909" indent="0">
              <a:buNone/>
              <a:defRPr sz="1089"/>
            </a:lvl3pPr>
            <a:lvl4pPr marL="1244864" indent="0">
              <a:buNone/>
              <a:defRPr sz="908"/>
            </a:lvl4pPr>
            <a:lvl5pPr marL="1659819" indent="0">
              <a:buNone/>
              <a:defRPr sz="908"/>
            </a:lvl5pPr>
            <a:lvl6pPr marL="2074774" indent="0">
              <a:buNone/>
              <a:defRPr sz="908"/>
            </a:lvl6pPr>
            <a:lvl7pPr marL="2489728" indent="0">
              <a:buNone/>
              <a:defRPr sz="908"/>
            </a:lvl7pPr>
            <a:lvl8pPr marL="2904683" indent="0">
              <a:buNone/>
              <a:defRPr sz="908"/>
            </a:lvl8pPr>
            <a:lvl9pPr marL="3319638" indent="0">
              <a:buNone/>
              <a:defRPr sz="908"/>
            </a:lvl9pPr>
          </a:lstStyle>
          <a:p>
            <a:pPr lvl="0"/>
            <a:r>
              <a:rPr lang="pl-PL"/>
              <a:t>Kliknij, aby edytować style wzorca tekstu</a:t>
            </a:r>
          </a:p>
        </p:txBody>
      </p:sp>
      <p:sp>
        <p:nvSpPr>
          <p:cNvPr id="5" name="Rectangle 3">
            <a:extLst>
              <a:ext uri="{FF2B5EF4-FFF2-40B4-BE49-F238E27FC236}">
                <a16:creationId xmlns:a16="http://schemas.microsoft.com/office/drawing/2014/main" id="{F24693E1-B2EF-8D4E-1CCB-6DA5A23BC1B4}"/>
              </a:ext>
            </a:extLst>
          </p:cNvPr>
          <p:cNvSpPr>
            <a:spLocks noGrp="1"/>
          </p:cNvSpPr>
          <p:nvPr>
            <p:ph type="sldNum" sz="quarter" idx="10"/>
          </p:nvPr>
        </p:nvSpPr>
        <p:spPr>
          <a:ln/>
        </p:spPr>
        <p:txBody>
          <a:bodyPr/>
          <a:lstStyle>
            <a:lvl1pPr>
              <a:defRPr/>
            </a:lvl1pPr>
          </a:lstStyle>
          <a:p>
            <a:fld id="{AFEECE32-66B8-4FDB-AA2B-D27E09CC3DFB}" type="slidenum">
              <a:rPr lang="en-US" altLang="pl-PL"/>
              <a:pPr/>
              <a:t>‹#›</a:t>
            </a:fld>
            <a:endParaRPr lang="en-US" altLang="pl-PL"/>
          </a:p>
        </p:txBody>
      </p:sp>
    </p:spTree>
    <p:extLst>
      <p:ext uri="{BB962C8B-B14F-4D97-AF65-F5344CB8AC3E}">
        <p14:creationId xmlns:p14="http://schemas.microsoft.com/office/powerpoint/2010/main" val="2892215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16" y="456720"/>
            <a:ext cx="3932319" cy="1600680"/>
          </a:xfrm>
        </p:spPr>
        <p:txBody>
          <a:bodyPr anchor="b"/>
          <a:lstStyle>
            <a:lvl1pPr>
              <a:defRPr sz="2904"/>
            </a:lvl1pPr>
          </a:lstStyle>
          <a:p>
            <a:r>
              <a:rPr lang="pl-PL"/>
              <a:t>Kliknij, aby edytować styl</a:t>
            </a:r>
          </a:p>
        </p:txBody>
      </p:sp>
      <p:sp>
        <p:nvSpPr>
          <p:cNvPr id="3" name="Symbol zastępczy obrazu 2"/>
          <p:cNvSpPr>
            <a:spLocks noGrp="1"/>
          </p:cNvSpPr>
          <p:nvPr>
            <p:ph type="pic" idx="1"/>
          </p:nvPr>
        </p:nvSpPr>
        <p:spPr>
          <a:xfrm>
            <a:off x="5182688" y="986919"/>
            <a:ext cx="6172109" cy="4874078"/>
          </a:xfrm>
        </p:spPr>
        <p:txBody>
          <a:bodyPr/>
          <a:lstStyle>
            <a:lvl1pPr marL="0" indent="0">
              <a:buNone/>
              <a:defRPr sz="2904"/>
            </a:lvl1pPr>
            <a:lvl2pPr marL="414955" indent="0">
              <a:buNone/>
              <a:defRPr sz="2541"/>
            </a:lvl2pPr>
            <a:lvl3pPr marL="829909" indent="0">
              <a:buNone/>
              <a:defRPr sz="2178"/>
            </a:lvl3pPr>
            <a:lvl4pPr marL="1244864" indent="0">
              <a:buNone/>
              <a:defRPr sz="1815"/>
            </a:lvl4pPr>
            <a:lvl5pPr marL="1659819" indent="0">
              <a:buNone/>
              <a:defRPr sz="1815"/>
            </a:lvl5pPr>
            <a:lvl6pPr marL="2074774" indent="0">
              <a:buNone/>
              <a:defRPr sz="1815"/>
            </a:lvl6pPr>
            <a:lvl7pPr marL="2489728" indent="0">
              <a:buNone/>
              <a:defRPr sz="1815"/>
            </a:lvl7pPr>
            <a:lvl8pPr marL="2904683" indent="0">
              <a:buNone/>
              <a:defRPr sz="1815"/>
            </a:lvl8pPr>
            <a:lvl9pPr marL="3319638" indent="0">
              <a:buNone/>
              <a:defRPr sz="1815"/>
            </a:lvl9pPr>
          </a:lstStyle>
          <a:p>
            <a:pPr lvl="0"/>
            <a:r>
              <a:rPr lang="pl-PL" noProof="0">
                <a:sym typeface="Arial" panose="020B0604020202020204" pitchFamily="34" charset="0"/>
              </a:rPr>
              <a:t>Kliknij ikonę, aby dodać obraz</a:t>
            </a:r>
          </a:p>
        </p:txBody>
      </p:sp>
      <p:sp>
        <p:nvSpPr>
          <p:cNvPr id="4" name="Symbol zastępczy tekstu 3"/>
          <p:cNvSpPr>
            <a:spLocks noGrp="1"/>
          </p:cNvSpPr>
          <p:nvPr>
            <p:ph type="body" sz="half" idx="2"/>
          </p:nvPr>
        </p:nvSpPr>
        <p:spPr>
          <a:xfrm>
            <a:off x="839016" y="2057401"/>
            <a:ext cx="3932319" cy="3812241"/>
          </a:xfrm>
        </p:spPr>
        <p:txBody>
          <a:bodyPr/>
          <a:lstStyle>
            <a:lvl1pPr marL="0" indent="0">
              <a:buNone/>
              <a:defRPr sz="1452"/>
            </a:lvl1pPr>
            <a:lvl2pPr marL="414955" indent="0">
              <a:buNone/>
              <a:defRPr sz="1271"/>
            </a:lvl2pPr>
            <a:lvl3pPr marL="829909" indent="0">
              <a:buNone/>
              <a:defRPr sz="1089"/>
            </a:lvl3pPr>
            <a:lvl4pPr marL="1244864" indent="0">
              <a:buNone/>
              <a:defRPr sz="908"/>
            </a:lvl4pPr>
            <a:lvl5pPr marL="1659819" indent="0">
              <a:buNone/>
              <a:defRPr sz="908"/>
            </a:lvl5pPr>
            <a:lvl6pPr marL="2074774" indent="0">
              <a:buNone/>
              <a:defRPr sz="908"/>
            </a:lvl6pPr>
            <a:lvl7pPr marL="2489728" indent="0">
              <a:buNone/>
              <a:defRPr sz="908"/>
            </a:lvl7pPr>
            <a:lvl8pPr marL="2904683" indent="0">
              <a:buNone/>
              <a:defRPr sz="908"/>
            </a:lvl8pPr>
            <a:lvl9pPr marL="3319638" indent="0">
              <a:buNone/>
              <a:defRPr sz="908"/>
            </a:lvl9pPr>
          </a:lstStyle>
          <a:p>
            <a:pPr lvl="0"/>
            <a:r>
              <a:rPr lang="pl-PL"/>
              <a:t>Kliknij, aby edytować style wzorca tekstu</a:t>
            </a:r>
          </a:p>
        </p:txBody>
      </p:sp>
      <p:sp>
        <p:nvSpPr>
          <p:cNvPr id="5" name="Rectangle 3">
            <a:extLst>
              <a:ext uri="{FF2B5EF4-FFF2-40B4-BE49-F238E27FC236}">
                <a16:creationId xmlns:a16="http://schemas.microsoft.com/office/drawing/2014/main" id="{326FECF7-7D60-86F4-C8BE-39EFD7975AB2}"/>
              </a:ext>
            </a:extLst>
          </p:cNvPr>
          <p:cNvSpPr>
            <a:spLocks noGrp="1"/>
          </p:cNvSpPr>
          <p:nvPr>
            <p:ph type="sldNum" sz="quarter" idx="10"/>
          </p:nvPr>
        </p:nvSpPr>
        <p:spPr>
          <a:ln/>
        </p:spPr>
        <p:txBody>
          <a:bodyPr/>
          <a:lstStyle>
            <a:lvl1pPr>
              <a:defRPr/>
            </a:lvl1pPr>
          </a:lstStyle>
          <a:p>
            <a:fld id="{05127F87-A0D9-4C50-83C2-E796C66492B9}" type="slidenum">
              <a:rPr lang="en-US" altLang="pl-PL"/>
              <a:pPr/>
              <a:t>‹#›</a:t>
            </a:fld>
            <a:endParaRPr lang="en-US" altLang="pl-PL"/>
          </a:p>
        </p:txBody>
      </p:sp>
    </p:spTree>
    <p:extLst>
      <p:ext uri="{BB962C8B-B14F-4D97-AF65-F5344CB8AC3E}">
        <p14:creationId xmlns:p14="http://schemas.microsoft.com/office/powerpoint/2010/main" val="3029191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3">
            <a:extLst>
              <a:ext uri="{FF2B5EF4-FFF2-40B4-BE49-F238E27FC236}">
                <a16:creationId xmlns:a16="http://schemas.microsoft.com/office/drawing/2014/main" id="{ECF933D5-BEA4-C2A7-EF08-CD73A3251840}"/>
              </a:ext>
            </a:extLst>
          </p:cNvPr>
          <p:cNvSpPr>
            <a:spLocks noGrp="1"/>
          </p:cNvSpPr>
          <p:nvPr>
            <p:ph type="sldNum" sz="quarter" idx="10"/>
          </p:nvPr>
        </p:nvSpPr>
        <p:spPr>
          <a:ln/>
        </p:spPr>
        <p:txBody>
          <a:bodyPr/>
          <a:lstStyle>
            <a:lvl1pPr>
              <a:defRPr/>
            </a:lvl1pPr>
          </a:lstStyle>
          <a:p>
            <a:fld id="{86221FED-ABBD-490C-B301-E7F4ECF235EB}" type="slidenum">
              <a:rPr lang="en-US" altLang="pl-PL"/>
              <a:pPr/>
              <a:t>‹#›</a:t>
            </a:fld>
            <a:endParaRPr lang="en-US" altLang="pl-PL"/>
          </a:p>
        </p:txBody>
      </p:sp>
    </p:spTree>
    <p:extLst>
      <p:ext uri="{BB962C8B-B14F-4D97-AF65-F5344CB8AC3E}">
        <p14:creationId xmlns:p14="http://schemas.microsoft.com/office/powerpoint/2010/main" val="193610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694593" y="609440"/>
            <a:ext cx="2591344" cy="5492163"/>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915126" y="609440"/>
            <a:ext cx="7605502" cy="549216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3">
            <a:extLst>
              <a:ext uri="{FF2B5EF4-FFF2-40B4-BE49-F238E27FC236}">
                <a16:creationId xmlns:a16="http://schemas.microsoft.com/office/drawing/2014/main" id="{CA297652-70C2-4630-6C01-2FD486DE479F}"/>
              </a:ext>
            </a:extLst>
          </p:cNvPr>
          <p:cNvSpPr>
            <a:spLocks noGrp="1"/>
          </p:cNvSpPr>
          <p:nvPr>
            <p:ph type="sldNum" sz="quarter" idx="10"/>
          </p:nvPr>
        </p:nvSpPr>
        <p:spPr>
          <a:ln/>
        </p:spPr>
        <p:txBody>
          <a:bodyPr/>
          <a:lstStyle>
            <a:lvl1pPr>
              <a:defRPr/>
            </a:lvl1pPr>
          </a:lstStyle>
          <a:p>
            <a:fld id="{869CC5AA-0F5B-4108-8919-EE33603B6128}" type="slidenum">
              <a:rPr lang="en-US" altLang="pl-PL"/>
              <a:pPr/>
              <a:t>‹#›</a:t>
            </a:fld>
            <a:endParaRPr lang="en-US" altLang="pl-PL"/>
          </a:p>
        </p:txBody>
      </p:sp>
    </p:spTree>
    <p:extLst>
      <p:ext uri="{BB962C8B-B14F-4D97-AF65-F5344CB8AC3E}">
        <p14:creationId xmlns:p14="http://schemas.microsoft.com/office/powerpoint/2010/main" val="1762484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1" y="1122350"/>
            <a:ext cx="9144000" cy="2387333"/>
          </a:xfrm>
          <a:prstGeom prst="rect">
            <a:avLst/>
          </a:prstGeom>
        </p:spPr>
        <p:txBody>
          <a:bodyPr anchor="b"/>
          <a:lstStyle>
            <a:lvl1pPr algn="ctr">
              <a:defRPr sz="5446"/>
            </a:lvl1pPr>
          </a:lstStyle>
          <a:p>
            <a:r>
              <a:rPr lang="pl-PL"/>
              <a:t>Kliknij, aby edytować styl</a:t>
            </a:r>
          </a:p>
        </p:txBody>
      </p:sp>
      <p:sp>
        <p:nvSpPr>
          <p:cNvPr id="3" name="Podtytuł 2"/>
          <p:cNvSpPr>
            <a:spLocks noGrp="1"/>
          </p:cNvSpPr>
          <p:nvPr>
            <p:ph type="subTitle" idx="1"/>
          </p:nvPr>
        </p:nvSpPr>
        <p:spPr>
          <a:xfrm>
            <a:off x="1524001" y="3601891"/>
            <a:ext cx="9144000" cy="1655429"/>
          </a:xfrm>
          <a:prstGeom prst="rect">
            <a:avLst/>
          </a:prstGeom>
        </p:spPr>
        <p:txBody>
          <a:bodyPr/>
          <a:lstStyle>
            <a:lvl1pPr marL="0" indent="0" algn="ctr">
              <a:buNone/>
              <a:defRPr sz="2178"/>
            </a:lvl1pPr>
            <a:lvl2pPr marL="414955" indent="0" algn="ctr">
              <a:buNone/>
              <a:defRPr sz="1815"/>
            </a:lvl2pPr>
            <a:lvl3pPr marL="829909" indent="0" algn="ctr">
              <a:buNone/>
              <a:defRPr sz="1634"/>
            </a:lvl3pPr>
            <a:lvl4pPr marL="1244864" indent="0" algn="ctr">
              <a:buNone/>
              <a:defRPr sz="1452"/>
            </a:lvl4pPr>
            <a:lvl5pPr marL="1659819" indent="0" algn="ctr">
              <a:buNone/>
              <a:defRPr sz="1452"/>
            </a:lvl5pPr>
            <a:lvl6pPr marL="2074774" indent="0" algn="ctr">
              <a:buNone/>
              <a:defRPr sz="1452"/>
            </a:lvl6pPr>
            <a:lvl7pPr marL="2489728" indent="0" algn="ctr">
              <a:buNone/>
              <a:defRPr sz="1452"/>
            </a:lvl7pPr>
            <a:lvl8pPr marL="2904683" indent="0" algn="ctr">
              <a:buNone/>
              <a:defRPr sz="1452"/>
            </a:lvl8pPr>
            <a:lvl9pPr marL="3319638" indent="0" algn="ctr">
              <a:buNone/>
              <a:defRPr sz="1452"/>
            </a:lvl9pPr>
          </a:lstStyle>
          <a:p>
            <a:r>
              <a:rPr lang="pl-PL"/>
              <a:t>Kliknij, aby edytować styl wzorca podtytułu</a:t>
            </a:r>
          </a:p>
        </p:txBody>
      </p:sp>
      <p:sp>
        <p:nvSpPr>
          <p:cNvPr id="4" name="Rectangle 1">
            <a:extLst>
              <a:ext uri="{FF2B5EF4-FFF2-40B4-BE49-F238E27FC236}">
                <a16:creationId xmlns:a16="http://schemas.microsoft.com/office/drawing/2014/main" id="{0F0186FE-CF22-790F-B55E-EE7FBE4E1D91}"/>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788726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839017" y="364512"/>
            <a:ext cx="10513969" cy="1325496"/>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839017" y="1825439"/>
            <a:ext cx="10513969" cy="435108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1">
            <a:extLst>
              <a:ext uri="{FF2B5EF4-FFF2-40B4-BE49-F238E27FC236}">
                <a16:creationId xmlns:a16="http://schemas.microsoft.com/office/drawing/2014/main" id="{67420A03-4CC8-7C2A-671E-F6BD62C2C098}"/>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4132920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767" y="1710178"/>
            <a:ext cx="10515781" cy="2852697"/>
          </a:xfrm>
          <a:prstGeom prst="rect">
            <a:avLst/>
          </a:prstGeom>
        </p:spPr>
        <p:txBody>
          <a:bodyPr anchor="b"/>
          <a:lstStyle>
            <a:lvl1pPr>
              <a:defRPr sz="5446"/>
            </a:lvl1pPr>
          </a:lstStyle>
          <a:p>
            <a:r>
              <a:rPr lang="pl-PL"/>
              <a:t>Kliknij, aby edytować styl</a:t>
            </a:r>
          </a:p>
        </p:txBody>
      </p:sp>
      <p:sp>
        <p:nvSpPr>
          <p:cNvPr id="3" name="Symbol zastępczy tekstu 2"/>
          <p:cNvSpPr>
            <a:spLocks noGrp="1"/>
          </p:cNvSpPr>
          <p:nvPr>
            <p:ph type="body" idx="1"/>
          </p:nvPr>
        </p:nvSpPr>
        <p:spPr>
          <a:xfrm>
            <a:off x="831767" y="4588810"/>
            <a:ext cx="10515781" cy="1501268"/>
          </a:xfrm>
          <a:prstGeom prst="rect">
            <a:avLst/>
          </a:prstGeom>
        </p:spPr>
        <p:txBody>
          <a:bodyPr/>
          <a:lstStyle>
            <a:lvl1pPr marL="0" indent="0">
              <a:buNone/>
              <a:defRPr sz="2178"/>
            </a:lvl1pPr>
            <a:lvl2pPr marL="414955" indent="0">
              <a:buNone/>
              <a:defRPr sz="1815"/>
            </a:lvl2pPr>
            <a:lvl3pPr marL="829909" indent="0">
              <a:buNone/>
              <a:defRPr sz="1634"/>
            </a:lvl3pPr>
            <a:lvl4pPr marL="1244864" indent="0">
              <a:buNone/>
              <a:defRPr sz="1452"/>
            </a:lvl4pPr>
            <a:lvl5pPr marL="1659819" indent="0">
              <a:buNone/>
              <a:defRPr sz="1452"/>
            </a:lvl5pPr>
            <a:lvl6pPr marL="2074774" indent="0">
              <a:buNone/>
              <a:defRPr sz="1452"/>
            </a:lvl6pPr>
            <a:lvl7pPr marL="2489728" indent="0">
              <a:buNone/>
              <a:defRPr sz="1452"/>
            </a:lvl7pPr>
            <a:lvl8pPr marL="2904683" indent="0">
              <a:buNone/>
              <a:defRPr sz="1452"/>
            </a:lvl8pPr>
            <a:lvl9pPr marL="3319638" indent="0">
              <a:buNone/>
              <a:defRPr sz="1452"/>
            </a:lvl9pPr>
          </a:lstStyle>
          <a:p>
            <a:pPr lvl="0"/>
            <a:r>
              <a:rPr lang="pl-PL"/>
              <a:t>Kliknij, aby edytować style wzorca tekstu</a:t>
            </a:r>
          </a:p>
        </p:txBody>
      </p:sp>
      <p:sp>
        <p:nvSpPr>
          <p:cNvPr id="4" name="Rectangle 1">
            <a:extLst>
              <a:ext uri="{FF2B5EF4-FFF2-40B4-BE49-F238E27FC236}">
                <a16:creationId xmlns:a16="http://schemas.microsoft.com/office/drawing/2014/main" id="{7DE5A84C-9C6B-CF2D-AB37-1DA803044AED}"/>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1805330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839017" y="364512"/>
            <a:ext cx="10513969" cy="1325496"/>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839017" y="1825439"/>
            <a:ext cx="5170002" cy="435108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82982" y="1825439"/>
            <a:ext cx="5170003" cy="4351084"/>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1">
            <a:extLst>
              <a:ext uri="{FF2B5EF4-FFF2-40B4-BE49-F238E27FC236}">
                <a16:creationId xmlns:a16="http://schemas.microsoft.com/office/drawing/2014/main" id="{3B3ED047-BE9A-3ADD-445E-1E2E670A591B}"/>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3622563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16" y="364512"/>
            <a:ext cx="10515781" cy="1325496"/>
          </a:xfrm>
          <a:prstGeom prst="rect">
            <a:avLst/>
          </a:prstGeom>
        </p:spPr>
        <p:txBody>
          <a:bodyPr/>
          <a:lstStyle/>
          <a:p>
            <a:r>
              <a:rPr lang="pl-PL"/>
              <a:t>Kliknij, aby edytować styl</a:t>
            </a:r>
          </a:p>
        </p:txBody>
      </p:sp>
      <p:sp>
        <p:nvSpPr>
          <p:cNvPr id="3" name="Symbol zastępczy tekstu 2"/>
          <p:cNvSpPr>
            <a:spLocks noGrp="1"/>
          </p:cNvSpPr>
          <p:nvPr>
            <p:ph type="body" idx="1"/>
          </p:nvPr>
        </p:nvSpPr>
        <p:spPr>
          <a:xfrm>
            <a:off x="839016" y="1681363"/>
            <a:ext cx="5159129" cy="824113"/>
          </a:xfrm>
          <a:prstGeom prst="rect">
            <a:avLst/>
          </a:prstGeom>
        </p:spPr>
        <p:txBody>
          <a:bodyPr anchor="b"/>
          <a:lstStyle>
            <a:lvl1pPr marL="0" indent="0">
              <a:buNone/>
              <a:defRPr sz="2178" b="1"/>
            </a:lvl1pPr>
            <a:lvl2pPr marL="414955" indent="0">
              <a:buNone/>
              <a:defRPr sz="1815" b="1"/>
            </a:lvl2pPr>
            <a:lvl3pPr marL="829909" indent="0">
              <a:buNone/>
              <a:defRPr sz="1634" b="1"/>
            </a:lvl3pPr>
            <a:lvl4pPr marL="1244864" indent="0">
              <a:buNone/>
              <a:defRPr sz="1452" b="1"/>
            </a:lvl4pPr>
            <a:lvl5pPr marL="1659819" indent="0">
              <a:buNone/>
              <a:defRPr sz="1452" b="1"/>
            </a:lvl5pPr>
            <a:lvl6pPr marL="2074774" indent="0">
              <a:buNone/>
              <a:defRPr sz="1452" b="1"/>
            </a:lvl6pPr>
            <a:lvl7pPr marL="2489728" indent="0">
              <a:buNone/>
              <a:defRPr sz="1452" b="1"/>
            </a:lvl7pPr>
            <a:lvl8pPr marL="2904683" indent="0">
              <a:buNone/>
              <a:defRPr sz="1452" b="1"/>
            </a:lvl8pPr>
            <a:lvl9pPr marL="3319638" indent="0">
              <a:buNone/>
              <a:defRPr sz="1452" b="1"/>
            </a:lvl9pPr>
          </a:lstStyle>
          <a:p>
            <a:pPr lvl="0"/>
            <a:r>
              <a:rPr lang="pl-PL"/>
              <a:t>Kliknij, aby edytować style wzorca tekstu</a:t>
            </a:r>
          </a:p>
        </p:txBody>
      </p:sp>
      <p:sp>
        <p:nvSpPr>
          <p:cNvPr id="4" name="Symbol zastępczy zawartości 3"/>
          <p:cNvSpPr>
            <a:spLocks noGrp="1"/>
          </p:cNvSpPr>
          <p:nvPr>
            <p:ph sz="half" idx="2"/>
          </p:nvPr>
        </p:nvSpPr>
        <p:spPr>
          <a:xfrm>
            <a:off x="839016" y="2505476"/>
            <a:ext cx="5159129" cy="3684013"/>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110" y="1681363"/>
            <a:ext cx="5182687" cy="824113"/>
          </a:xfrm>
          <a:prstGeom prst="rect">
            <a:avLst/>
          </a:prstGeom>
        </p:spPr>
        <p:txBody>
          <a:bodyPr anchor="b"/>
          <a:lstStyle>
            <a:lvl1pPr marL="0" indent="0">
              <a:buNone/>
              <a:defRPr sz="2178" b="1"/>
            </a:lvl1pPr>
            <a:lvl2pPr marL="414955" indent="0">
              <a:buNone/>
              <a:defRPr sz="1815" b="1"/>
            </a:lvl2pPr>
            <a:lvl3pPr marL="829909" indent="0">
              <a:buNone/>
              <a:defRPr sz="1634" b="1"/>
            </a:lvl3pPr>
            <a:lvl4pPr marL="1244864" indent="0">
              <a:buNone/>
              <a:defRPr sz="1452" b="1"/>
            </a:lvl4pPr>
            <a:lvl5pPr marL="1659819" indent="0">
              <a:buNone/>
              <a:defRPr sz="1452" b="1"/>
            </a:lvl5pPr>
            <a:lvl6pPr marL="2074774" indent="0">
              <a:buNone/>
              <a:defRPr sz="1452" b="1"/>
            </a:lvl6pPr>
            <a:lvl7pPr marL="2489728" indent="0">
              <a:buNone/>
              <a:defRPr sz="1452" b="1"/>
            </a:lvl7pPr>
            <a:lvl8pPr marL="2904683" indent="0">
              <a:buNone/>
              <a:defRPr sz="1452" b="1"/>
            </a:lvl8pPr>
            <a:lvl9pPr marL="3319638" indent="0">
              <a:buNone/>
              <a:defRPr sz="1452" b="1"/>
            </a:lvl9pPr>
          </a:lstStyle>
          <a:p>
            <a:pPr lvl="0"/>
            <a:r>
              <a:rPr lang="pl-PL"/>
              <a:t>Kliknij, aby edytować style wzorca tekstu</a:t>
            </a:r>
          </a:p>
        </p:txBody>
      </p:sp>
      <p:sp>
        <p:nvSpPr>
          <p:cNvPr id="6" name="Symbol zastępczy zawartości 5"/>
          <p:cNvSpPr>
            <a:spLocks noGrp="1"/>
          </p:cNvSpPr>
          <p:nvPr>
            <p:ph sz="quarter" idx="4"/>
          </p:nvPr>
        </p:nvSpPr>
        <p:spPr>
          <a:xfrm>
            <a:off x="6172110" y="2505476"/>
            <a:ext cx="5182687" cy="3684013"/>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1">
            <a:extLst>
              <a:ext uri="{FF2B5EF4-FFF2-40B4-BE49-F238E27FC236}">
                <a16:creationId xmlns:a16="http://schemas.microsoft.com/office/drawing/2014/main" id="{F052AAB8-D8A1-F6C5-AEFF-76BBB46130CF}"/>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1807641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839017" y="364512"/>
            <a:ext cx="10513969" cy="1325496"/>
          </a:xfrm>
          <a:prstGeom prst="rect">
            <a:avLst/>
          </a:prstGeom>
        </p:spPr>
        <p:txBody>
          <a:bodyPr/>
          <a:lstStyle/>
          <a:p>
            <a:r>
              <a:rPr lang="pl-PL"/>
              <a:t>Kliknij, aby edytować styl</a:t>
            </a:r>
          </a:p>
        </p:txBody>
      </p:sp>
      <p:sp>
        <p:nvSpPr>
          <p:cNvPr id="3" name="Rectangle 1">
            <a:extLst>
              <a:ext uri="{FF2B5EF4-FFF2-40B4-BE49-F238E27FC236}">
                <a16:creationId xmlns:a16="http://schemas.microsoft.com/office/drawing/2014/main" id="{9312ED57-6445-CEBD-906C-13252BF646DE}"/>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328899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1968501" y="1628775"/>
            <a:ext cx="4705351"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877051" y="1628775"/>
            <a:ext cx="4705349"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a:extLst>
              <a:ext uri="{FF2B5EF4-FFF2-40B4-BE49-F238E27FC236}">
                <a16:creationId xmlns:a16="http://schemas.microsoft.com/office/drawing/2014/main" id="{4BFDF117-508E-3869-A7E3-7767C3C5E058}"/>
              </a:ext>
            </a:extLst>
          </p:cNvPr>
          <p:cNvSpPr>
            <a:spLocks noGrp="1" noChangeArrowheads="1"/>
          </p:cNvSpPr>
          <p:nvPr>
            <p:ph type="dt" sz="half" idx="10"/>
          </p:nvPr>
        </p:nvSpPr>
        <p:spPr>
          <a:ln/>
        </p:spPr>
        <p:txBody>
          <a:bodyPr/>
          <a:lstStyle>
            <a:lvl1pPr>
              <a:defRPr/>
            </a:lvl1pPr>
          </a:lstStyle>
          <a:p>
            <a:fld id="{5DB4551B-C0A1-483D-89C9-B60619629101}" type="datetimeFigureOut">
              <a:rPr lang="en-GB" smtClean="0"/>
              <a:pPr/>
              <a:t>30/08/2022</a:t>
            </a:fld>
            <a:endParaRPr lang="en-GB"/>
          </a:p>
        </p:txBody>
      </p:sp>
      <p:sp>
        <p:nvSpPr>
          <p:cNvPr id="6" name="Rectangle 5">
            <a:extLst>
              <a:ext uri="{FF2B5EF4-FFF2-40B4-BE49-F238E27FC236}">
                <a16:creationId xmlns:a16="http://schemas.microsoft.com/office/drawing/2014/main" id="{ACE710B3-1B7C-150F-96D9-B7C21F1C607A}"/>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AB1E5051-5387-4CB1-ED4B-E1E572F47790}"/>
              </a:ext>
            </a:extLst>
          </p:cNvPr>
          <p:cNvSpPr>
            <a:spLocks noGrp="1" noChangeArrowheads="1"/>
          </p:cNvSpPr>
          <p:nvPr>
            <p:ph type="sldNum" sz="quarter" idx="12"/>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4022534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1D2C4-BE3C-B6C0-97D3-F27B134FE437}"/>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4215741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16" y="456720"/>
            <a:ext cx="3932319" cy="1600680"/>
          </a:xfrm>
          <a:prstGeom prst="rect">
            <a:avLst/>
          </a:prstGeom>
        </p:spPr>
        <p:txBody>
          <a:bodyPr anchor="b"/>
          <a:lstStyle>
            <a:lvl1pPr>
              <a:defRPr sz="2904"/>
            </a:lvl1pPr>
          </a:lstStyle>
          <a:p>
            <a:r>
              <a:rPr lang="pl-PL"/>
              <a:t>Kliknij, aby edytować styl</a:t>
            </a:r>
          </a:p>
        </p:txBody>
      </p:sp>
      <p:sp>
        <p:nvSpPr>
          <p:cNvPr id="3" name="Symbol zastępczy zawartości 2"/>
          <p:cNvSpPr>
            <a:spLocks noGrp="1"/>
          </p:cNvSpPr>
          <p:nvPr>
            <p:ph idx="1"/>
          </p:nvPr>
        </p:nvSpPr>
        <p:spPr>
          <a:xfrm>
            <a:off x="5182688" y="986919"/>
            <a:ext cx="6172109" cy="4874078"/>
          </a:xfrm>
          <a:prstGeom prst="rect">
            <a:avLst/>
          </a:prstGeom>
        </p:spPr>
        <p:txBody>
          <a:bodyPr/>
          <a:lstStyle>
            <a:lvl1pPr>
              <a:defRPr sz="2904"/>
            </a:lvl1pPr>
            <a:lvl2pPr>
              <a:defRPr sz="2541"/>
            </a:lvl2pPr>
            <a:lvl3pPr>
              <a:defRPr sz="2178"/>
            </a:lvl3pPr>
            <a:lvl4pPr>
              <a:defRPr sz="1815"/>
            </a:lvl4pPr>
            <a:lvl5pPr>
              <a:defRPr sz="1815"/>
            </a:lvl5pPr>
            <a:lvl6pPr>
              <a:defRPr sz="1815"/>
            </a:lvl6pPr>
            <a:lvl7pPr>
              <a:defRPr sz="1815"/>
            </a:lvl7pPr>
            <a:lvl8pPr>
              <a:defRPr sz="1815"/>
            </a:lvl8pPr>
            <a:lvl9pPr>
              <a:defRPr sz="1815"/>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016" y="2057401"/>
            <a:ext cx="3932319" cy="3812241"/>
          </a:xfrm>
          <a:prstGeom prst="rect">
            <a:avLst/>
          </a:prstGeom>
        </p:spPr>
        <p:txBody>
          <a:bodyPr/>
          <a:lstStyle>
            <a:lvl1pPr marL="0" indent="0">
              <a:buNone/>
              <a:defRPr sz="1452"/>
            </a:lvl1pPr>
            <a:lvl2pPr marL="414955" indent="0">
              <a:buNone/>
              <a:defRPr sz="1271"/>
            </a:lvl2pPr>
            <a:lvl3pPr marL="829909" indent="0">
              <a:buNone/>
              <a:defRPr sz="1089"/>
            </a:lvl3pPr>
            <a:lvl4pPr marL="1244864" indent="0">
              <a:buNone/>
              <a:defRPr sz="908"/>
            </a:lvl4pPr>
            <a:lvl5pPr marL="1659819" indent="0">
              <a:buNone/>
              <a:defRPr sz="908"/>
            </a:lvl5pPr>
            <a:lvl6pPr marL="2074774" indent="0">
              <a:buNone/>
              <a:defRPr sz="908"/>
            </a:lvl6pPr>
            <a:lvl7pPr marL="2489728" indent="0">
              <a:buNone/>
              <a:defRPr sz="908"/>
            </a:lvl7pPr>
            <a:lvl8pPr marL="2904683" indent="0">
              <a:buNone/>
              <a:defRPr sz="908"/>
            </a:lvl8pPr>
            <a:lvl9pPr marL="3319638" indent="0">
              <a:buNone/>
              <a:defRPr sz="908"/>
            </a:lvl9pPr>
          </a:lstStyle>
          <a:p>
            <a:pPr lvl="0"/>
            <a:r>
              <a:rPr lang="pl-PL"/>
              <a:t>Kliknij, aby edytować style wzorca tekstu</a:t>
            </a:r>
          </a:p>
        </p:txBody>
      </p:sp>
      <p:sp>
        <p:nvSpPr>
          <p:cNvPr id="5" name="Rectangle 1">
            <a:extLst>
              <a:ext uri="{FF2B5EF4-FFF2-40B4-BE49-F238E27FC236}">
                <a16:creationId xmlns:a16="http://schemas.microsoft.com/office/drawing/2014/main" id="{29B7E655-0122-7BEE-95DB-348840E2C5E1}"/>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1449485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16" y="456720"/>
            <a:ext cx="3932319" cy="1600680"/>
          </a:xfrm>
          <a:prstGeom prst="rect">
            <a:avLst/>
          </a:prstGeom>
        </p:spPr>
        <p:txBody>
          <a:bodyPr anchor="b"/>
          <a:lstStyle>
            <a:lvl1pPr>
              <a:defRPr sz="2904"/>
            </a:lvl1pPr>
          </a:lstStyle>
          <a:p>
            <a:r>
              <a:rPr lang="pl-PL"/>
              <a:t>Kliknij, aby edytować styl</a:t>
            </a:r>
          </a:p>
        </p:txBody>
      </p:sp>
      <p:sp>
        <p:nvSpPr>
          <p:cNvPr id="3" name="Symbol zastępczy obrazu 2"/>
          <p:cNvSpPr>
            <a:spLocks noGrp="1"/>
          </p:cNvSpPr>
          <p:nvPr>
            <p:ph type="pic" idx="1"/>
          </p:nvPr>
        </p:nvSpPr>
        <p:spPr>
          <a:xfrm>
            <a:off x="5182688" y="986919"/>
            <a:ext cx="6172109" cy="4874078"/>
          </a:xfrm>
          <a:prstGeom prst="rect">
            <a:avLst/>
          </a:prstGeom>
        </p:spPr>
        <p:txBody>
          <a:bodyPr/>
          <a:lstStyle>
            <a:lvl1pPr marL="0" indent="0">
              <a:buNone/>
              <a:defRPr sz="2904"/>
            </a:lvl1pPr>
            <a:lvl2pPr marL="414955" indent="0">
              <a:buNone/>
              <a:defRPr sz="2541"/>
            </a:lvl2pPr>
            <a:lvl3pPr marL="829909" indent="0">
              <a:buNone/>
              <a:defRPr sz="2178"/>
            </a:lvl3pPr>
            <a:lvl4pPr marL="1244864" indent="0">
              <a:buNone/>
              <a:defRPr sz="1815"/>
            </a:lvl4pPr>
            <a:lvl5pPr marL="1659819" indent="0">
              <a:buNone/>
              <a:defRPr sz="1815"/>
            </a:lvl5pPr>
            <a:lvl6pPr marL="2074774" indent="0">
              <a:buNone/>
              <a:defRPr sz="1815"/>
            </a:lvl6pPr>
            <a:lvl7pPr marL="2489728" indent="0">
              <a:buNone/>
              <a:defRPr sz="1815"/>
            </a:lvl7pPr>
            <a:lvl8pPr marL="2904683" indent="0">
              <a:buNone/>
              <a:defRPr sz="1815"/>
            </a:lvl8pPr>
            <a:lvl9pPr marL="3319638" indent="0">
              <a:buNone/>
              <a:defRPr sz="1815"/>
            </a:lvl9pPr>
          </a:lstStyle>
          <a:p>
            <a:pPr lvl="0"/>
            <a:r>
              <a:rPr lang="pl-PL" noProof="0">
                <a:sym typeface="Arial" panose="020B0604020202020204" pitchFamily="34" charset="0"/>
              </a:rPr>
              <a:t>Kliknij ikonę, aby dodać obraz</a:t>
            </a:r>
          </a:p>
        </p:txBody>
      </p:sp>
      <p:sp>
        <p:nvSpPr>
          <p:cNvPr id="4" name="Symbol zastępczy tekstu 3"/>
          <p:cNvSpPr>
            <a:spLocks noGrp="1"/>
          </p:cNvSpPr>
          <p:nvPr>
            <p:ph type="body" sz="half" idx="2"/>
          </p:nvPr>
        </p:nvSpPr>
        <p:spPr>
          <a:xfrm>
            <a:off x="839016" y="2057401"/>
            <a:ext cx="3932319" cy="3812241"/>
          </a:xfrm>
          <a:prstGeom prst="rect">
            <a:avLst/>
          </a:prstGeom>
        </p:spPr>
        <p:txBody>
          <a:bodyPr/>
          <a:lstStyle>
            <a:lvl1pPr marL="0" indent="0">
              <a:buNone/>
              <a:defRPr sz="1452"/>
            </a:lvl1pPr>
            <a:lvl2pPr marL="414955" indent="0">
              <a:buNone/>
              <a:defRPr sz="1271"/>
            </a:lvl2pPr>
            <a:lvl3pPr marL="829909" indent="0">
              <a:buNone/>
              <a:defRPr sz="1089"/>
            </a:lvl3pPr>
            <a:lvl4pPr marL="1244864" indent="0">
              <a:buNone/>
              <a:defRPr sz="908"/>
            </a:lvl4pPr>
            <a:lvl5pPr marL="1659819" indent="0">
              <a:buNone/>
              <a:defRPr sz="908"/>
            </a:lvl5pPr>
            <a:lvl6pPr marL="2074774" indent="0">
              <a:buNone/>
              <a:defRPr sz="908"/>
            </a:lvl6pPr>
            <a:lvl7pPr marL="2489728" indent="0">
              <a:buNone/>
              <a:defRPr sz="908"/>
            </a:lvl7pPr>
            <a:lvl8pPr marL="2904683" indent="0">
              <a:buNone/>
              <a:defRPr sz="908"/>
            </a:lvl8pPr>
            <a:lvl9pPr marL="3319638" indent="0">
              <a:buNone/>
              <a:defRPr sz="908"/>
            </a:lvl9pPr>
          </a:lstStyle>
          <a:p>
            <a:pPr lvl="0"/>
            <a:r>
              <a:rPr lang="pl-PL"/>
              <a:t>Kliknij, aby edytować style wzorca tekstu</a:t>
            </a:r>
          </a:p>
        </p:txBody>
      </p:sp>
      <p:sp>
        <p:nvSpPr>
          <p:cNvPr id="5" name="Rectangle 1">
            <a:extLst>
              <a:ext uri="{FF2B5EF4-FFF2-40B4-BE49-F238E27FC236}">
                <a16:creationId xmlns:a16="http://schemas.microsoft.com/office/drawing/2014/main" id="{3D71F942-E4AA-0EFD-B09C-4A58AD29F18A}"/>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2368720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839017" y="364512"/>
            <a:ext cx="10513969" cy="1325496"/>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839017" y="1825439"/>
            <a:ext cx="10513969" cy="4351084"/>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1">
            <a:extLst>
              <a:ext uri="{FF2B5EF4-FFF2-40B4-BE49-F238E27FC236}">
                <a16:creationId xmlns:a16="http://schemas.microsoft.com/office/drawing/2014/main" id="{9C925939-267B-66C5-A8F1-7868B81C52B1}"/>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4273292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5400" y="364512"/>
            <a:ext cx="2627586" cy="5812011"/>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9016" y="364512"/>
            <a:ext cx="7712419" cy="5812011"/>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1">
            <a:extLst>
              <a:ext uri="{FF2B5EF4-FFF2-40B4-BE49-F238E27FC236}">
                <a16:creationId xmlns:a16="http://schemas.microsoft.com/office/drawing/2014/main" id="{4A75376F-8453-92BD-7D00-85DF12C7E6D6}"/>
              </a:ext>
            </a:extLst>
          </p:cNvPr>
          <p:cNvSpPr>
            <a:spLocks noGrp="1"/>
          </p:cNvSpPr>
          <p:nvPr>
            <p:ph type="sldNum" sz="quarter" idx="10"/>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82599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1" y="1122350"/>
            <a:ext cx="9144000" cy="2387333"/>
          </a:xfrm>
        </p:spPr>
        <p:txBody>
          <a:bodyPr anchor="b"/>
          <a:lstStyle>
            <a:lvl1pPr algn="ctr">
              <a:defRPr sz="5446"/>
            </a:lvl1pPr>
          </a:lstStyle>
          <a:p>
            <a:r>
              <a:rPr lang="pl-PL"/>
              <a:t>Kliknij, aby edytować styl</a:t>
            </a:r>
          </a:p>
        </p:txBody>
      </p:sp>
      <p:sp>
        <p:nvSpPr>
          <p:cNvPr id="3" name="Podtytuł 2"/>
          <p:cNvSpPr>
            <a:spLocks noGrp="1"/>
          </p:cNvSpPr>
          <p:nvPr>
            <p:ph type="subTitle" idx="1"/>
          </p:nvPr>
        </p:nvSpPr>
        <p:spPr>
          <a:xfrm>
            <a:off x="1524001" y="3601891"/>
            <a:ext cx="9144000" cy="1655429"/>
          </a:xfrm>
        </p:spPr>
        <p:txBody>
          <a:bodyPr/>
          <a:lstStyle>
            <a:lvl1pPr marL="0" indent="0" algn="ctr">
              <a:buNone/>
              <a:defRPr sz="2178"/>
            </a:lvl1pPr>
            <a:lvl2pPr marL="414955" indent="0" algn="ctr">
              <a:buNone/>
              <a:defRPr sz="1815"/>
            </a:lvl2pPr>
            <a:lvl3pPr marL="829909" indent="0" algn="ctr">
              <a:buNone/>
              <a:defRPr sz="1634"/>
            </a:lvl3pPr>
            <a:lvl4pPr marL="1244864" indent="0" algn="ctr">
              <a:buNone/>
              <a:defRPr sz="1452"/>
            </a:lvl4pPr>
            <a:lvl5pPr marL="1659819" indent="0" algn="ctr">
              <a:buNone/>
              <a:defRPr sz="1452"/>
            </a:lvl5pPr>
            <a:lvl6pPr marL="2074774" indent="0" algn="ctr">
              <a:buNone/>
              <a:defRPr sz="1452"/>
            </a:lvl6pPr>
            <a:lvl7pPr marL="2489728" indent="0" algn="ctr">
              <a:buNone/>
              <a:defRPr sz="1452"/>
            </a:lvl7pPr>
            <a:lvl8pPr marL="2904683" indent="0" algn="ctr">
              <a:buNone/>
              <a:defRPr sz="1452"/>
            </a:lvl8pPr>
            <a:lvl9pPr marL="3319638" indent="0" algn="ctr">
              <a:buNone/>
              <a:defRPr sz="1452"/>
            </a:lvl9pPr>
          </a:lstStyle>
          <a:p>
            <a:r>
              <a:rPr lang="pl-PL"/>
              <a:t>Kliknij, aby edytować styl wzorca podtytułu</a:t>
            </a:r>
          </a:p>
        </p:txBody>
      </p:sp>
      <p:sp>
        <p:nvSpPr>
          <p:cNvPr id="4" name="Rectangle 3">
            <a:extLst>
              <a:ext uri="{FF2B5EF4-FFF2-40B4-BE49-F238E27FC236}">
                <a16:creationId xmlns:a16="http://schemas.microsoft.com/office/drawing/2014/main" id="{B6EE1F30-32F6-8ED9-E9D6-A8DA1DAA8AE3}"/>
              </a:ext>
            </a:extLst>
          </p:cNvPr>
          <p:cNvSpPr>
            <a:spLocks noGrp="1"/>
          </p:cNvSpPr>
          <p:nvPr>
            <p:ph type="sldNum" sz="quarter" idx="10"/>
          </p:nvPr>
        </p:nvSpPr>
        <p:spPr>
          <a:ln/>
        </p:spPr>
        <p:txBody>
          <a:bodyPr/>
          <a:lstStyle>
            <a:lvl1pPr>
              <a:defRPr/>
            </a:lvl1pPr>
          </a:lstStyle>
          <a:p>
            <a:fld id="{2CD95DD2-961F-444A-9BBA-F5F0C5379DBE}" type="slidenum">
              <a:rPr lang="en-US" altLang="pl-PL"/>
              <a:pPr/>
              <a:t>‹#›</a:t>
            </a:fld>
            <a:endParaRPr lang="en-US" altLang="pl-PL"/>
          </a:p>
        </p:txBody>
      </p:sp>
    </p:spTree>
    <p:extLst>
      <p:ext uri="{BB962C8B-B14F-4D97-AF65-F5344CB8AC3E}">
        <p14:creationId xmlns:p14="http://schemas.microsoft.com/office/powerpoint/2010/main" val="2960669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3">
            <a:extLst>
              <a:ext uri="{FF2B5EF4-FFF2-40B4-BE49-F238E27FC236}">
                <a16:creationId xmlns:a16="http://schemas.microsoft.com/office/drawing/2014/main" id="{E0E2369A-9F12-9015-00D7-11A39F5F1CE5}"/>
              </a:ext>
            </a:extLst>
          </p:cNvPr>
          <p:cNvSpPr>
            <a:spLocks noGrp="1"/>
          </p:cNvSpPr>
          <p:nvPr>
            <p:ph type="sldNum" sz="quarter" idx="10"/>
          </p:nvPr>
        </p:nvSpPr>
        <p:spPr>
          <a:ln/>
        </p:spPr>
        <p:txBody>
          <a:bodyPr/>
          <a:lstStyle>
            <a:lvl1pPr>
              <a:defRPr/>
            </a:lvl1pPr>
          </a:lstStyle>
          <a:p>
            <a:fld id="{CE4F97A6-9DD8-4FD3-9B46-9E980ACDD321}" type="slidenum">
              <a:rPr lang="en-US" altLang="pl-PL"/>
              <a:pPr/>
              <a:t>‹#›</a:t>
            </a:fld>
            <a:endParaRPr lang="en-US" altLang="pl-PL"/>
          </a:p>
        </p:txBody>
      </p:sp>
    </p:spTree>
    <p:extLst>
      <p:ext uri="{BB962C8B-B14F-4D97-AF65-F5344CB8AC3E}">
        <p14:creationId xmlns:p14="http://schemas.microsoft.com/office/powerpoint/2010/main" val="699787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767" y="1710178"/>
            <a:ext cx="10515781" cy="2852697"/>
          </a:xfrm>
        </p:spPr>
        <p:txBody>
          <a:bodyPr anchor="b"/>
          <a:lstStyle>
            <a:lvl1pPr>
              <a:defRPr sz="5446"/>
            </a:lvl1pPr>
          </a:lstStyle>
          <a:p>
            <a:r>
              <a:rPr lang="pl-PL"/>
              <a:t>Kliknij, aby edytować styl</a:t>
            </a:r>
          </a:p>
        </p:txBody>
      </p:sp>
      <p:sp>
        <p:nvSpPr>
          <p:cNvPr id="3" name="Symbol zastępczy tekstu 2"/>
          <p:cNvSpPr>
            <a:spLocks noGrp="1"/>
          </p:cNvSpPr>
          <p:nvPr>
            <p:ph type="body" idx="1"/>
          </p:nvPr>
        </p:nvSpPr>
        <p:spPr>
          <a:xfrm>
            <a:off x="831767" y="4588810"/>
            <a:ext cx="10515781" cy="1501268"/>
          </a:xfrm>
        </p:spPr>
        <p:txBody>
          <a:bodyPr/>
          <a:lstStyle>
            <a:lvl1pPr marL="0" indent="0">
              <a:buNone/>
              <a:defRPr sz="2178"/>
            </a:lvl1pPr>
            <a:lvl2pPr marL="414955" indent="0">
              <a:buNone/>
              <a:defRPr sz="1815"/>
            </a:lvl2pPr>
            <a:lvl3pPr marL="829909" indent="0">
              <a:buNone/>
              <a:defRPr sz="1634"/>
            </a:lvl3pPr>
            <a:lvl4pPr marL="1244864" indent="0">
              <a:buNone/>
              <a:defRPr sz="1452"/>
            </a:lvl4pPr>
            <a:lvl5pPr marL="1659819" indent="0">
              <a:buNone/>
              <a:defRPr sz="1452"/>
            </a:lvl5pPr>
            <a:lvl6pPr marL="2074774" indent="0">
              <a:buNone/>
              <a:defRPr sz="1452"/>
            </a:lvl6pPr>
            <a:lvl7pPr marL="2489728" indent="0">
              <a:buNone/>
              <a:defRPr sz="1452"/>
            </a:lvl7pPr>
            <a:lvl8pPr marL="2904683" indent="0">
              <a:buNone/>
              <a:defRPr sz="1452"/>
            </a:lvl8pPr>
            <a:lvl9pPr marL="3319638" indent="0">
              <a:buNone/>
              <a:defRPr sz="1452"/>
            </a:lvl9pPr>
          </a:lstStyle>
          <a:p>
            <a:pPr lvl="0"/>
            <a:r>
              <a:rPr lang="pl-PL"/>
              <a:t>Kliknij, aby edytować style wzorca tekstu</a:t>
            </a:r>
          </a:p>
        </p:txBody>
      </p:sp>
      <p:sp>
        <p:nvSpPr>
          <p:cNvPr id="4" name="Rectangle 3">
            <a:extLst>
              <a:ext uri="{FF2B5EF4-FFF2-40B4-BE49-F238E27FC236}">
                <a16:creationId xmlns:a16="http://schemas.microsoft.com/office/drawing/2014/main" id="{CDA46AF5-ECDE-A713-453F-3ED11161B18E}"/>
              </a:ext>
            </a:extLst>
          </p:cNvPr>
          <p:cNvSpPr>
            <a:spLocks noGrp="1"/>
          </p:cNvSpPr>
          <p:nvPr>
            <p:ph type="sldNum" sz="quarter" idx="10"/>
          </p:nvPr>
        </p:nvSpPr>
        <p:spPr>
          <a:ln/>
        </p:spPr>
        <p:txBody>
          <a:bodyPr/>
          <a:lstStyle>
            <a:lvl1pPr>
              <a:defRPr/>
            </a:lvl1pPr>
          </a:lstStyle>
          <a:p>
            <a:fld id="{55D8065A-EFB4-4E49-9B9D-EBD297557571}" type="slidenum">
              <a:rPr lang="en-US" altLang="pl-PL"/>
              <a:pPr/>
              <a:t>‹#›</a:t>
            </a:fld>
            <a:endParaRPr lang="en-US" altLang="pl-PL"/>
          </a:p>
        </p:txBody>
      </p:sp>
    </p:spTree>
    <p:extLst>
      <p:ext uri="{BB962C8B-B14F-4D97-AF65-F5344CB8AC3E}">
        <p14:creationId xmlns:p14="http://schemas.microsoft.com/office/powerpoint/2010/main" val="666795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915126" y="1982481"/>
            <a:ext cx="5097517" cy="411912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86607" y="1982481"/>
            <a:ext cx="5099329" cy="411912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3">
            <a:extLst>
              <a:ext uri="{FF2B5EF4-FFF2-40B4-BE49-F238E27FC236}">
                <a16:creationId xmlns:a16="http://schemas.microsoft.com/office/drawing/2014/main" id="{24C8AE18-42AF-56D0-375E-BB863323F7EA}"/>
              </a:ext>
            </a:extLst>
          </p:cNvPr>
          <p:cNvSpPr>
            <a:spLocks noGrp="1"/>
          </p:cNvSpPr>
          <p:nvPr>
            <p:ph type="sldNum" sz="quarter" idx="10"/>
          </p:nvPr>
        </p:nvSpPr>
        <p:spPr>
          <a:ln/>
        </p:spPr>
        <p:txBody>
          <a:bodyPr/>
          <a:lstStyle>
            <a:lvl1pPr>
              <a:defRPr/>
            </a:lvl1pPr>
          </a:lstStyle>
          <a:p>
            <a:fld id="{59D83F47-3506-4F22-8F1D-B6A3B33C7DA4}" type="slidenum">
              <a:rPr lang="en-US" altLang="pl-PL"/>
              <a:pPr/>
              <a:t>‹#›</a:t>
            </a:fld>
            <a:endParaRPr lang="en-US" altLang="pl-PL"/>
          </a:p>
        </p:txBody>
      </p:sp>
    </p:spTree>
    <p:extLst>
      <p:ext uri="{BB962C8B-B14F-4D97-AF65-F5344CB8AC3E}">
        <p14:creationId xmlns:p14="http://schemas.microsoft.com/office/powerpoint/2010/main" val="13675800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16" y="364512"/>
            <a:ext cx="10515781" cy="1325496"/>
          </a:xfrm>
        </p:spPr>
        <p:txBody>
          <a:bodyPr/>
          <a:lstStyle/>
          <a:p>
            <a:r>
              <a:rPr lang="pl-PL"/>
              <a:t>Kliknij, aby edytować styl</a:t>
            </a:r>
          </a:p>
        </p:txBody>
      </p:sp>
      <p:sp>
        <p:nvSpPr>
          <p:cNvPr id="3" name="Symbol zastępczy tekstu 2"/>
          <p:cNvSpPr>
            <a:spLocks noGrp="1"/>
          </p:cNvSpPr>
          <p:nvPr>
            <p:ph type="body" idx="1"/>
          </p:nvPr>
        </p:nvSpPr>
        <p:spPr>
          <a:xfrm>
            <a:off x="839016" y="1681363"/>
            <a:ext cx="5159129" cy="824113"/>
          </a:xfrm>
        </p:spPr>
        <p:txBody>
          <a:bodyPr anchor="b"/>
          <a:lstStyle>
            <a:lvl1pPr marL="0" indent="0">
              <a:buNone/>
              <a:defRPr sz="2178" b="1"/>
            </a:lvl1pPr>
            <a:lvl2pPr marL="414955" indent="0">
              <a:buNone/>
              <a:defRPr sz="1815" b="1"/>
            </a:lvl2pPr>
            <a:lvl3pPr marL="829909" indent="0">
              <a:buNone/>
              <a:defRPr sz="1634" b="1"/>
            </a:lvl3pPr>
            <a:lvl4pPr marL="1244864" indent="0">
              <a:buNone/>
              <a:defRPr sz="1452" b="1"/>
            </a:lvl4pPr>
            <a:lvl5pPr marL="1659819" indent="0">
              <a:buNone/>
              <a:defRPr sz="1452" b="1"/>
            </a:lvl5pPr>
            <a:lvl6pPr marL="2074774" indent="0">
              <a:buNone/>
              <a:defRPr sz="1452" b="1"/>
            </a:lvl6pPr>
            <a:lvl7pPr marL="2489728" indent="0">
              <a:buNone/>
              <a:defRPr sz="1452" b="1"/>
            </a:lvl7pPr>
            <a:lvl8pPr marL="2904683" indent="0">
              <a:buNone/>
              <a:defRPr sz="1452" b="1"/>
            </a:lvl8pPr>
            <a:lvl9pPr marL="3319638" indent="0">
              <a:buNone/>
              <a:defRPr sz="1452" b="1"/>
            </a:lvl9pPr>
          </a:lstStyle>
          <a:p>
            <a:pPr lvl="0"/>
            <a:r>
              <a:rPr lang="pl-PL"/>
              <a:t>Kliknij, aby edytować style wzorca tekstu</a:t>
            </a:r>
          </a:p>
        </p:txBody>
      </p:sp>
      <p:sp>
        <p:nvSpPr>
          <p:cNvPr id="4" name="Symbol zastępczy zawartości 3"/>
          <p:cNvSpPr>
            <a:spLocks noGrp="1"/>
          </p:cNvSpPr>
          <p:nvPr>
            <p:ph sz="half" idx="2"/>
          </p:nvPr>
        </p:nvSpPr>
        <p:spPr>
          <a:xfrm>
            <a:off x="839016" y="2505476"/>
            <a:ext cx="5159129" cy="368401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110" y="1681363"/>
            <a:ext cx="5182687" cy="824113"/>
          </a:xfrm>
        </p:spPr>
        <p:txBody>
          <a:bodyPr anchor="b"/>
          <a:lstStyle>
            <a:lvl1pPr marL="0" indent="0">
              <a:buNone/>
              <a:defRPr sz="2178" b="1"/>
            </a:lvl1pPr>
            <a:lvl2pPr marL="414955" indent="0">
              <a:buNone/>
              <a:defRPr sz="1815" b="1"/>
            </a:lvl2pPr>
            <a:lvl3pPr marL="829909" indent="0">
              <a:buNone/>
              <a:defRPr sz="1634" b="1"/>
            </a:lvl3pPr>
            <a:lvl4pPr marL="1244864" indent="0">
              <a:buNone/>
              <a:defRPr sz="1452" b="1"/>
            </a:lvl4pPr>
            <a:lvl5pPr marL="1659819" indent="0">
              <a:buNone/>
              <a:defRPr sz="1452" b="1"/>
            </a:lvl5pPr>
            <a:lvl6pPr marL="2074774" indent="0">
              <a:buNone/>
              <a:defRPr sz="1452" b="1"/>
            </a:lvl6pPr>
            <a:lvl7pPr marL="2489728" indent="0">
              <a:buNone/>
              <a:defRPr sz="1452" b="1"/>
            </a:lvl7pPr>
            <a:lvl8pPr marL="2904683" indent="0">
              <a:buNone/>
              <a:defRPr sz="1452" b="1"/>
            </a:lvl8pPr>
            <a:lvl9pPr marL="3319638" indent="0">
              <a:buNone/>
              <a:defRPr sz="1452" b="1"/>
            </a:lvl9pPr>
          </a:lstStyle>
          <a:p>
            <a:pPr lvl="0"/>
            <a:r>
              <a:rPr lang="pl-PL"/>
              <a:t>Kliknij, aby edytować style wzorca tekstu</a:t>
            </a:r>
          </a:p>
        </p:txBody>
      </p:sp>
      <p:sp>
        <p:nvSpPr>
          <p:cNvPr id="6" name="Symbol zastępczy zawartości 5"/>
          <p:cNvSpPr>
            <a:spLocks noGrp="1"/>
          </p:cNvSpPr>
          <p:nvPr>
            <p:ph sz="quarter" idx="4"/>
          </p:nvPr>
        </p:nvSpPr>
        <p:spPr>
          <a:xfrm>
            <a:off x="6172110" y="2505476"/>
            <a:ext cx="5182687" cy="368401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3">
            <a:extLst>
              <a:ext uri="{FF2B5EF4-FFF2-40B4-BE49-F238E27FC236}">
                <a16:creationId xmlns:a16="http://schemas.microsoft.com/office/drawing/2014/main" id="{B58556CA-EAAE-4509-AA0A-344A79080647}"/>
              </a:ext>
            </a:extLst>
          </p:cNvPr>
          <p:cNvSpPr>
            <a:spLocks noGrp="1"/>
          </p:cNvSpPr>
          <p:nvPr>
            <p:ph type="sldNum" sz="quarter" idx="10"/>
          </p:nvPr>
        </p:nvSpPr>
        <p:spPr>
          <a:ln/>
        </p:spPr>
        <p:txBody>
          <a:bodyPr/>
          <a:lstStyle>
            <a:lvl1pPr>
              <a:defRPr/>
            </a:lvl1pPr>
          </a:lstStyle>
          <a:p>
            <a:fld id="{E3D52110-DEBD-4B13-BCEF-0A3012AE751D}" type="slidenum">
              <a:rPr lang="en-US" altLang="pl-PL"/>
              <a:pPr/>
              <a:t>‹#›</a:t>
            </a:fld>
            <a:endParaRPr lang="en-US" altLang="pl-PL"/>
          </a:p>
        </p:txBody>
      </p:sp>
    </p:spTree>
    <p:extLst>
      <p:ext uri="{BB962C8B-B14F-4D97-AF65-F5344CB8AC3E}">
        <p14:creationId xmlns:p14="http://schemas.microsoft.com/office/powerpoint/2010/main" val="192364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a:extLst>
              <a:ext uri="{FF2B5EF4-FFF2-40B4-BE49-F238E27FC236}">
                <a16:creationId xmlns:a16="http://schemas.microsoft.com/office/drawing/2014/main" id="{C4749E62-84C2-CB41-D4A4-A74077CD4AA1}"/>
              </a:ext>
            </a:extLst>
          </p:cNvPr>
          <p:cNvSpPr>
            <a:spLocks noGrp="1" noChangeArrowheads="1"/>
          </p:cNvSpPr>
          <p:nvPr>
            <p:ph type="dt" sz="half" idx="10"/>
          </p:nvPr>
        </p:nvSpPr>
        <p:spPr>
          <a:ln/>
        </p:spPr>
        <p:txBody>
          <a:bodyPr/>
          <a:lstStyle>
            <a:lvl1pPr>
              <a:defRPr/>
            </a:lvl1pPr>
          </a:lstStyle>
          <a:p>
            <a:fld id="{5DB4551B-C0A1-483D-89C9-B60619629101}" type="datetimeFigureOut">
              <a:rPr lang="en-GB" smtClean="0"/>
              <a:pPr/>
              <a:t>30/08/2022</a:t>
            </a:fld>
            <a:endParaRPr lang="en-GB"/>
          </a:p>
        </p:txBody>
      </p:sp>
      <p:sp>
        <p:nvSpPr>
          <p:cNvPr id="8" name="Rectangle 5">
            <a:extLst>
              <a:ext uri="{FF2B5EF4-FFF2-40B4-BE49-F238E27FC236}">
                <a16:creationId xmlns:a16="http://schemas.microsoft.com/office/drawing/2014/main" id="{C869F6DA-68D5-C4D5-21AC-7A5BD921BFD1}"/>
              </a:ext>
            </a:extLst>
          </p:cNvPr>
          <p:cNvSpPr>
            <a:spLocks noGrp="1" noChangeArrowheads="1"/>
          </p:cNvSpPr>
          <p:nvPr>
            <p:ph type="ftr" sz="quarter" idx="11"/>
          </p:nvPr>
        </p:nvSpPr>
        <p:spPr>
          <a:ln/>
        </p:spPr>
        <p:txBody>
          <a:bodyPr/>
          <a:lstStyle>
            <a:lvl1pPr>
              <a:defRPr/>
            </a:lvl1pPr>
          </a:lstStyle>
          <a:p>
            <a:endParaRPr lang="en-GB"/>
          </a:p>
        </p:txBody>
      </p:sp>
      <p:sp>
        <p:nvSpPr>
          <p:cNvPr id="9" name="Rectangle 6">
            <a:extLst>
              <a:ext uri="{FF2B5EF4-FFF2-40B4-BE49-F238E27FC236}">
                <a16:creationId xmlns:a16="http://schemas.microsoft.com/office/drawing/2014/main" id="{85C4EC78-6DE9-8F1E-0BFC-98BE5F3364D8}"/>
              </a:ext>
            </a:extLst>
          </p:cNvPr>
          <p:cNvSpPr>
            <a:spLocks noGrp="1" noChangeArrowheads="1"/>
          </p:cNvSpPr>
          <p:nvPr>
            <p:ph type="sldNum" sz="quarter" idx="12"/>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4093416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3">
            <a:extLst>
              <a:ext uri="{FF2B5EF4-FFF2-40B4-BE49-F238E27FC236}">
                <a16:creationId xmlns:a16="http://schemas.microsoft.com/office/drawing/2014/main" id="{298562A0-D571-3D6D-827A-97000419D80E}"/>
              </a:ext>
            </a:extLst>
          </p:cNvPr>
          <p:cNvSpPr>
            <a:spLocks noGrp="1"/>
          </p:cNvSpPr>
          <p:nvPr>
            <p:ph type="sldNum" sz="quarter" idx="10"/>
          </p:nvPr>
        </p:nvSpPr>
        <p:spPr>
          <a:ln/>
        </p:spPr>
        <p:txBody>
          <a:bodyPr/>
          <a:lstStyle>
            <a:lvl1pPr>
              <a:defRPr/>
            </a:lvl1pPr>
          </a:lstStyle>
          <a:p>
            <a:fld id="{83FB7AD0-BB5B-406E-9482-FFA4A82A931F}" type="slidenum">
              <a:rPr lang="en-US" altLang="pl-PL"/>
              <a:pPr/>
              <a:t>‹#›</a:t>
            </a:fld>
            <a:endParaRPr lang="en-US" altLang="pl-PL"/>
          </a:p>
        </p:txBody>
      </p:sp>
    </p:spTree>
    <p:extLst>
      <p:ext uri="{BB962C8B-B14F-4D97-AF65-F5344CB8AC3E}">
        <p14:creationId xmlns:p14="http://schemas.microsoft.com/office/powerpoint/2010/main" val="21633113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08E747B-438E-BE17-1764-D5F00866FB15}"/>
              </a:ext>
            </a:extLst>
          </p:cNvPr>
          <p:cNvSpPr>
            <a:spLocks noGrp="1"/>
          </p:cNvSpPr>
          <p:nvPr>
            <p:ph type="sldNum" sz="quarter" idx="10"/>
          </p:nvPr>
        </p:nvSpPr>
        <p:spPr>
          <a:ln/>
        </p:spPr>
        <p:txBody>
          <a:bodyPr/>
          <a:lstStyle>
            <a:lvl1pPr>
              <a:defRPr/>
            </a:lvl1pPr>
          </a:lstStyle>
          <a:p>
            <a:fld id="{66E67152-1300-48AB-8520-E34E2749C573}" type="slidenum">
              <a:rPr lang="en-US" altLang="pl-PL"/>
              <a:pPr/>
              <a:t>‹#›</a:t>
            </a:fld>
            <a:endParaRPr lang="en-US" altLang="pl-PL"/>
          </a:p>
        </p:txBody>
      </p:sp>
    </p:spTree>
    <p:extLst>
      <p:ext uri="{BB962C8B-B14F-4D97-AF65-F5344CB8AC3E}">
        <p14:creationId xmlns:p14="http://schemas.microsoft.com/office/powerpoint/2010/main" val="27661821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16" y="456720"/>
            <a:ext cx="3932319" cy="1600680"/>
          </a:xfrm>
        </p:spPr>
        <p:txBody>
          <a:bodyPr anchor="b"/>
          <a:lstStyle>
            <a:lvl1pPr>
              <a:defRPr sz="2904"/>
            </a:lvl1pPr>
          </a:lstStyle>
          <a:p>
            <a:r>
              <a:rPr lang="pl-PL"/>
              <a:t>Kliknij, aby edytować styl</a:t>
            </a:r>
          </a:p>
        </p:txBody>
      </p:sp>
      <p:sp>
        <p:nvSpPr>
          <p:cNvPr id="3" name="Symbol zastępczy zawartości 2"/>
          <p:cNvSpPr>
            <a:spLocks noGrp="1"/>
          </p:cNvSpPr>
          <p:nvPr>
            <p:ph idx="1"/>
          </p:nvPr>
        </p:nvSpPr>
        <p:spPr>
          <a:xfrm>
            <a:off x="5182688" y="986919"/>
            <a:ext cx="6172109" cy="4874078"/>
          </a:xfrm>
        </p:spPr>
        <p:txBody>
          <a:bodyPr/>
          <a:lstStyle>
            <a:lvl1pPr>
              <a:defRPr sz="2904"/>
            </a:lvl1pPr>
            <a:lvl2pPr>
              <a:defRPr sz="2541"/>
            </a:lvl2pPr>
            <a:lvl3pPr>
              <a:defRPr sz="2178"/>
            </a:lvl3pPr>
            <a:lvl4pPr>
              <a:defRPr sz="1815"/>
            </a:lvl4pPr>
            <a:lvl5pPr>
              <a:defRPr sz="1815"/>
            </a:lvl5pPr>
            <a:lvl6pPr>
              <a:defRPr sz="1815"/>
            </a:lvl6pPr>
            <a:lvl7pPr>
              <a:defRPr sz="1815"/>
            </a:lvl7pPr>
            <a:lvl8pPr>
              <a:defRPr sz="1815"/>
            </a:lvl8pPr>
            <a:lvl9pPr>
              <a:defRPr sz="1815"/>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016" y="2057401"/>
            <a:ext cx="3932319" cy="3812241"/>
          </a:xfrm>
        </p:spPr>
        <p:txBody>
          <a:bodyPr/>
          <a:lstStyle>
            <a:lvl1pPr marL="0" indent="0">
              <a:buNone/>
              <a:defRPr sz="1452"/>
            </a:lvl1pPr>
            <a:lvl2pPr marL="414955" indent="0">
              <a:buNone/>
              <a:defRPr sz="1271"/>
            </a:lvl2pPr>
            <a:lvl3pPr marL="829909" indent="0">
              <a:buNone/>
              <a:defRPr sz="1089"/>
            </a:lvl3pPr>
            <a:lvl4pPr marL="1244864" indent="0">
              <a:buNone/>
              <a:defRPr sz="908"/>
            </a:lvl4pPr>
            <a:lvl5pPr marL="1659819" indent="0">
              <a:buNone/>
              <a:defRPr sz="908"/>
            </a:lvl5pPr>
            <a:lvl6pPr marL="2074774" indent="0">
              <a:buNone/>
              <a:defRPr sz="908"/>
            </a:lvl6pPr>
            <a:lvl7pPr marL="2489728" indent="0">
              <a:buNone/>
              <a:defRPr sz="908"/>
            </a:lvl7pPr>
            <a:lvl8pPr marL="2904683" indent="0">
              <a:buNone/>
              <a:defRPr sz="908"/>
            </a:lvl8pPr>
            <a:lvl9pPr marL="3319638" indent="0">
              <a:buNone/>
              <a:defRPr sz="908"/>
            </a:lvl9pPr>
          </a:lstStyle>
          <a:p>
            <a:pPr lvl="0"/>
            <a:r>
              <a:rPr lang="pl-PL"/>
              <a:t>Kliknij, aby edytować style wzorca tekstu</a:t>
            </a:r>
          </a:p>
        </p:txBody>
      </p:sp>
      <p:sp>
        <p:nvSpPr>
          <p:cNvPr id="5" name="Rectangle 3">
            <a:extLst>
              <a:ext uri="{FF2B5EF4-FFF2-40B4-BE49-F238E27FC236}">
                <a16:creationId xmlns:a16="http://schemas.microsoft.com/office/drawing/2014/main" id="{AB3342F7-150D-4E6E-1191-8B3306DD8DE9}"/>
              </a:ext>
            </a:extLst>
          </p:cNvPr>
          <p:cNvSpPr>
            <a:spLocks noGrp="1"/>
          </p:cNvSpPr>
          <p:nvPr>
            <p:ph type="sldNum" sz="quarter" idx="10"/>
          </p:nvPr>
        </p:nvSpPr>
        <p:spPr>
          <a:ln/>
        </p:spPr>
        <p:txBody>
          <a:bodyPr/>
          <a:lstStyle>
            <a:lvl1pPr>
              <a:defRPr/>
            </a:lvl1pPr>
          </a:lstStyle>
          <a:p>
            <a:fld id="{35C83FDC-2BCE-439B-A23F-6AE47AF852E2}" type="slidenum">
              <a:rPr lang="en-US" altLang="pl-PL"/>
              <a:pPr/>
              <a:t>‹#›</a:t>
            </a:fld>
            <a:endParaRPr lang="en-US" altLang="pl-PL"/>
          </a:p>
        </p:txBody>
      </p:sp>
    </p:spTree>
    <p:extLst>
      <p:ext uri="{BB962C8B-B14F-4D97-AF65-F5344CB8AC3E}">
        <p14:creationId xmlns:p14="http://schemas.microsoft.com/office/powerpoint/2010/main" val="1999183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16" y="456720"/>
            <a:ext cx="3932319" cy="1600680"/>
          </a:xfrm>
        </p:spPr>
        <p:txBody>
          <a:bodyPr anchor="b"/>
          <a:lstStyle>
            <a:lvl1pPr>
              <a:defRPr sz="2904"/>
            </a:lvl1pPr>
          </a:lstStyle>
          <a:p>
            <a:r>
              <a:rPr lang="pl-PL"/>
              <a:t>Kliknij, aby edytować styl</a:t>
            </a:r>
          </a:p>
        </p:txBody>
      </p:sp>
      <p:sp>
        <p:nvSpPr>
          <p:cNvPr id="3" name="Symbol zastępczy obrazu 2"/>
          <p:cNvSpPr>
            <a:spLocks noGrp="1"/>
          </p:cNvSpPr>
          <p:nvPr>
            <p:ph type="pic" idx="1"/>
          </p:nvPr>
        </p:nvSpPr>
        <p:spPr>
          <a:xfrm>
            <a:off x="5182688" y="986919"/>
            <a:ext cx="6172109" cy="4874078"/>
          </a:xfrm>
        </p:spPr>
        <p:txBody>
          <a:bodyPr/>
          <a:lstStyle>
            <a:lvl1pPr marL="0" indent="0">
              <a:buNone/>
              <a:defRPr sz="2904"/>
            </a:lvl1pPr>
            <a:lvl2pPr marL="414955" indent="0">
              <a:buNone/>
              <a:defRPr sz="2541"/>
            </a:lvl2pPr>
            <a:lvl3pPr marL="829909" indent="0">
              <a:buNone/>
              <a:defRPr sz="2178"/>
            </a:lvl3pPr>
            <a:lvl4pPr marL="1244864" indent="0">
              <a:buNone/>
              <a:defRPr sz="1815"/>
            </a:lvl4pPr>
            <a:lvl5pPr marL="1659819" indent="0">
              <a:buNone/>
              <a:defRPr sz="1815"/>
            </a:lvl5pPr>
            <a:lvl6pPr marL="2074774" indent="0">
              <a:buNone/>
              <a:defRPr sz="1815"/>
            </a:lvl6pPr>
            <a:lvl7pPr marL="2489728" indent="0">
              <a:buNone/>
              <a:defRPr sz="1815"/>
            </a:lvl7pPr>
            <a:lvl8pPr marL="2904683" indent="0">
              <a:buNone/>
              <a:defRPr sz="1815"/>
            </a:lvl8pPr>
            <a:lvl9pPr marL="3319638" indent="0">
              <a:buNone/>
              <a:defRPr sz="1815"/>
            </a:lvl9pPr>
          </a:lstStyle>
          <a:p>
            <a:pPr lvl="0"/>
            <a:r>
              <a:rPr lang="pl-PL" noProof="0">
                <a:sym typeface="Arial" panose="020B0604020202020204" pitchFamily="34" charset="0"/>
              </a:rPr>
              <a:t>Kliknij ikonę, aby dodać obraz</a:t>
            </a:r>
          </a:p>
        </p:txBody>
      </p:sp>
      <p:sp>
        <p:nvSpPr>
          <p:cNvPr id="4" name="Symbol zastępczy tekstu 3"/>
          <p:cNvSpPr>
            <a:spLocks noGrp="1"/>
          </p:cNvSpPr>
          <p:nvPr>
            <p:ph type="body" sz="half" idx="2"/>
          </p:nvPr>
        </p:nvSpPr>
        <p:spPr>
          <a:xfrm>
            <a:off x="839016" y="2057401"/>
            <a:ext cx="3932319" cy="3812241"/>
          </a:xfrm>
        </p:spPr>
        <p:txBody>
          <a:bodyPr/>
          <a:lstStyle>
            <a:lvl1pPr marL="0" indent="0">
              <a:buNone/>
              <a:defRPr sz="1452"/>
            </a:lvl1pPr>
            <a:lvl2pPr marL="414955" indent="0">
              <a:buNone/>
              <a:defRPr sz="1271"/>
            </a:lvl2pPr>
            <a:lvl3pPr marL="829909" indent="0">
              <a:buNone/>
              <a:defRPr sz="1089"/>
            </a:lvl3pPr>
            <a:lvl4pPr marL="1244864" indent="0">
              <a:buNone/>
              <a:defRPr sz="908"/>
            </a:lvl4pPr>
            <a:lvl5pPr marL="1659819" indent="0">
              <a:buNone/>
              <a:defRPr sz="908"/>
            </a:lvl5pPr>
            <a:lvl6pPr marL="2074774" indent="0">
              <a:buNone/>
              <a:defRPr sz="908"/>
            </a:lvl6pPr>
            <a:lvl7pPr marL="2489728" indent="0">
              <a:buNone/>
              <a:defRPr sz="908"/>
            </a:lvl7pPr>
            <a:lvl8pPr marL="2904683" indent="0">
              <a:buNone/>
              <a:defRPr sz="908"/>
            </a:lvl8pPr>
            <a:lvl9pPr marL="3319638" indent="0">
              <a:buNone/>
              <a:defRPr sz="908"/>
            </a:lvl9pPr>
          </a:lstStyle>
          <a:p>
            <a:pPr lvl="0"/>
            <a:r>
              <a:rPr lang="pl-PL"/>
              <a:t>Kliknij, aby edytować style wzorca tekstu</a:t>
            </a:r>
          </a:p>
        </p:txBody>
      </p:sp>
      <p:sp>
        <p:nvSpPr>
          <p:cNvPr id="5" name="Rectangle 3">
            <a:extLst>
              <a:ext uri="{FF2B5EF4-FFF2-40B4-BE49-F238E27FC236}">
                <a16:creationId xmlns:a16="http://schemas.microsoft.com/office/drawing/2014/main" id="{F181B85D-11A6-2B4C-66C3-99E8ABC3EDDC}"/>
              </a:ext>
            </a:extLst>
          </p:cNvPr>
          <p:cNvSpPr>
            <a:spLocks noGrp="1"/>
          </p:cNvSpPr>
          <p:nvPr>
            <p:ph type="sldNum" sz="quarter" idx="10"/>
          </p:nvPr>
        </p:nvSpPr>
        <p:spPr>
          <a:ln/>
        </p:spPr>
        <p:txBody>
          <a:bodyPr/>
          <a:lstStyle>
            <a:lvl1pPr>
              <a:defRPr/>
            </a:lvl1pPr>
          </a:lstStyle>
          <a:p>
            <a:fld id="{56CC7FF6-8F7A-40F7-96F2-D57AE66EFD08}" type="slidenum">
              <a:rPr lang="en-US" altLang="pl-PL"/>
              <a:pPr/>
              <a:t>‹#›</a:t>
            </a:fld>
            <a:endParaRPr lang="en-US" altLang="pl-PL"/>
          </a:p>
        </p:txBody>
      </p:sp>
    </p:spTree>
    <p:extLst>
      <p:ext uri="{BB962C8B-B14F-4D97-AF65-F5344CB8AC3E}">
        <p14:creationId xmlns:p14="http://schemas.microsoft.com/office/powerpoint/2010/main" val="32448790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3">
            <a:extLst>
              <a:ext uri="{FF2B5EF4-FFF2-40B4-BE49-F238E27FC236}">
                <a16:creationId xmlns:a16="http://schemas.microsoft.com/office/drawing/2014/main" id="{0C122F24-562C-B455-C79A-AE75C4043B79}"/>
              </a:ext>
            </a:extLst>
          </p:cNvPr>
          <p:cNvSpPr>
            <a:spLocks noGrp="1"/>
          </p:cNvSpPr>
          <p:nvPr>
            <p:ph type="sldNum" sz="quarter" idx="10"/>
          </p:nvPr>
        </p:nvSpPr>
        <p:spPr>
          <a:ln/>
        </p:spPr>
        <p:txBody>
          <a:bodyPr/>
          <a:lstStyle>
            <a:lvl1pPr>
              <a:defRPr/>
            </a:lvl1pPr>
          </a:lstStyle>
          <a:p>
            <a:fld id="{9A113CE5-5494-496F-8B70-D75B4742E74C}" type="slidenum">
              <a:rPr lang="en-US" altLang="pl-PL"/>
              <a:pPr/>
              <a:t>‹#›</a:t>
            </a:fld>
            <a:endParaRPr lang="en-US" altLang="pl-PL"/>
          </a:p>
        </p:txBody>
      </p:sp>
    </p:spTree>
    <p:extLst>
      <p:ext uri="{BB962C8B-B14F-4D97-AF65-F5344CB8AC3E}">
        <p14:creationId xmlns:p14="http://schemas.microsoft.com/office/powerpoint/2010/main" val="427100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694593" y="609440"/>
            <a:ext cx="2591344" cy="5492163"/>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915126" y="609440"/>
            <a:ext cx="7605502" cy="549216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3">
            <a:extLst>
              <a:ext uri="{FF2B5EF4-FFF2-40B4-BE49-F238E27FC236}">
                <a16:creationId xmlns:a16="http://schemas.microsoft.com/office/drawing/2014/main" id="{CEFF6BDB-8873-7DFE-C6C4-A195E7BEB2D0}"/>
              </a:ext>
            </a:extLst>
          </p:cNvPr>
          <p:cNvSpPr>
            <a:spLocks noGrp="1"/>
          </p:cNvSpPr>
          <p:nvPr>
            <p:ph type="sldNum" sz="quarter" idx="10"/>
          </p:nvPr>
        </p:nvSpPr>
        <p:spPr>
          <a:ln/>
        </p:spPr>
        <p:txBody>
          <a:bodyPr/>
          <a:lstStyle>
            <a:lvl1pPr>
              <a:defRPr/>
            </a:lvl1pPr>
          </a:lstStyle>
          <a:p>
            <a:fld id="{BCA24E64-F81B-4B0D-9841-3B4E4F62C5C2}" type="slidenum">
              <a:rPr lang="en-US" altLang="pl-PL"/>
              <a:pPr/>
              <a:t>‹#›</a:t>
            </a:fld>
            <a:endParaRPr lang="en-US" altLang="pl-PL"/>
          </a:p>
        </p:txBody>
      </p:sp>
    </p:spTree>
    <p:extLst>
      <p:ext uri="{BB962C8B-B14F-4D97-AF65-F5344CB8AC3E}">
        <p14:creationId xmlns:p14="http://schemas.microsoft.com/office/powerpoint/2010/main" val="384101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a:extLst>
              <a:ext uri="{FF2B5EF4-FFF2-40B4-BE49-F238E27FC236}">
                <a16:creationId xmlns:a16="http://schemas.microsoft.com/office/drawing/2014/main" id="{B137BF1D-FD67-70DA-CF9B-882C57F039B9}"/>
              </a:ext>
            </a:extLst>
          </p:cNvPr>
          <p:cNvSpPr>
            <a:spLocks noGrp="1" noChangeArrowheads="1"/>
          </p:cNvSpPr>
          <p:nvPr>
            <p:ph type="dt" sz="half" idx="10"/>
          </p:nvPr>
        </p:nvSpPr>
        <p:spPr>
          <a:ln/>
        </p:spPr>
        <p:txBody>
          <a:bodyPr/>
          <a:lstStyle>
            <a:lvl1pPr>
              <a:defRPr/>
            </a:lvl1pPr>
          </a:lstStyle>
          <a:p>
            <a:fld id="{5DB4551B-C0A1-483D-89C9-B60619629101}" type="datetimeFigureOut">
              <a:rPr lang="en-GB" smtClean="0"/>
              <a:pPr/>
              <a:t>30/08/2022</a:t>
            </a:fld>
            <a:endParaRPr lang="en-GB"/>
          </a:p>
        </p:txBody>
      </p:sp>
      <p:sp>
        <p:nvSpPr>
          <p:cNvPr id="4" name="Rectangle 5">
            <a:extLst>
              <a:ext uri="{FF2B5EF4-FFF2-40B4-BE49-F238E27FC236}">
                <a16:creationId xmlns:a16="http://schemas.microsoft.com/office/drawing/2014/main" id="{308CC1F3-54E4-7383-911E-A7849CDE20A7}"/>
              </a:ext>
            </a:extLst>
          </p:cNvPr>
          <p:cNvSpPr>
            <a:spLocks noGrp="1" noChangeArrowheads="1"/>
          </p:cNvSpPr>
          <p:nvPr>
            <p:ph type="ftr" sz="quarter" idx="11"/>
          </p:nvPr>
        </p:nvSpPr>
        <p:spPr>
          <a:ln/>
        </p:spPr>
        <p:txBody>
          <a:bodyPr/>
          <a:lstStyle>
            <a:lvl1pPr>
              <a:defRPr/>
            </a:lvl1pPr>
          </a:lstStyle>
          <a:p>
            <a:endParaRPr lang="en-GB"/>
          </a:p>
        </p:txBody>
      </p:sp>
      <p:sp>
        <p:nvSpPr>
          <p:cNvPr id="5" name="Rectangle 6">
            <a:extLst>
              <a:ext uri="{FF2B5EF4-FFF2-40B4-BE49-F238E27FC236}">
                <a16:creationId xmlns:a16="http://schemas.microsoft.com/office/drawing/2014/main" id="{F5B964EE-8EA4-CCBF-AA7F-0756CDCCEDAC}"/>
              </a:ext>
            </a:extLst>
          </p:cNvPr>
          <p:cNvSpPr>
            <a:spLocks noGrp="1" noChangeArrowheads="1"/>
          </p:cNvSpPr>
          <p:nvPr>
            <p:ph type="sldNum" sz="quarter" idx="12"/>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129421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8FC14DA-CB6E-36A4-6B8B-5518624766EB}"/>
              </a:ext>
            </a:extLst>
          </p:cNvPr>
          <p:cNvSpPr>
            <a:spLocks noGrp="1" noChangeArrowheads="1"/>
          </p:cNvSpPr>
          <p:nvPr>
            <p:ph type="dt" sz="half" idx="10"/>
          </p:nvPr>
        </p:nvSpPr>
        <p:spPr>
          <a:ln/>
        </p:spPr>
        <p:txBody>
          <a:bodyPr/>
          <a:lstStyle>
            <a:lvl1pPr>
              <a:defRPr/>
            </a:lvl1pPr>
          </a:lstStyle>
          <a:p>
            <a:fld id="{5DB4551B-C0A1-483D-89C9-B60619629101}" type="datetimeFigureOut">
              <a:rPr lang="en-GB" smtClean="0"/>
              <a:pPr/>
              <a:t>30/08/2022</a:t>
            </a:fld>
            <a:endParaRPr lang="en-GB"/>
          </a:p>
        </p:txBody>
      </p:sp>
      <p:sp>
        <p:nvSpPr>
          <p:cNvPr id="3" name="Rectangle 5">
            <a:extLst>
              <a:ext uri="{FF2B5EF4-FFF2-40B4-BE49-F238E27FC236}">
                <a16:creationId xmlns:a16="http://schemas.microsoft.com/office/drawing/2014/main" id="{AF423093-2732-FD78-1CDF-A17CE3C2868B}"/>
              </a:ext>
            </a:extLst>
          </p:cNvPr>
          <p:cNvSpPr>
            <a:spLocks noGrp="1" noChangeArrowheads="1"/>
          </p:cNvSpPr>
          <p:nvPr>
            <p:ph type="ftr" sz="quarter" idx="11"/>
          </p:nvPr>
        </p:nvSpPr>
        <p:spPr>
          <a:ln/>
        </p:spPr>
        <p:txBody>
          <a:bodyPr/>
          <a:lstStyle>
            <a:lvl1pPr>
              <a:defRPr/>
            </a:lvl1pPr>
          </a:lstStyle>
          <a:p>
            <a:endParaRPr lang="en-GB"/>
          </a:p>
        </p:txBody>
      </p:sp>
      <p:sp>
        <p:nvSpPr>
          <p:cNvPr id="4" name="Rectangle 6">
            <a:extLst>
              <a:ext uri="{FF2B5EF4-FFF2-40B4-BE49-F238E27FC236}">
                <a16:creationId xmlns:a16="http://schemas.microsoft.com/office/drawing/2014/main" id="{9C04551B-A705-EAA2-537E-76476701CEAA}"/>
              </a:ext>
            </a:extLst>
          </p:cNvPr>
          <p:cNvSpPr>
            <a:spLocks noGrp="1" noChangeArrowheads="1"/>
          </p:cNvSpPr>
          <p:nvPr>
            <p:ph type="sldNum" sz="quarter" idx="12"/>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342412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a:extLst>
              <a:ext uri="{FF2B5EF4-FFF2-40B4-BE49-F238E27FC236}">
                <a16:creationId xmlns:a16="http://schemas.microsoft.com/office/drawing/2014/main" id="{ED931E98-EF80-8F3F-A891-1E45E222E5B4}"/>
              </a:ext>
            </a:extLst>
          </p:cNvPr>
          <p:cNvSpPr>
            <a:spLocks noGrp="1" noChangeArrowheads="1"/>
          </p:cNvSpPr>
          <p:nvPr>
            <p:ph type="dt" sz="half" idx="10"/>
          </p:nvPr>
        </p:nvSpPr>
        <p:spPr>
          <a:ln/>
        </p:spPr>
        <p:txBody>
          <a:bodyPr/>
          <a:lstStyle>
            <a:lvl1pPr>
              <a:defRPr/>
            </a:lvl1pPr>
          </a:lstStyle>
          <a:p>
            <a:fld id="{5DB4551B-C0A1-483D-89C9-B60619629101}" type="datetimeFigureOut">
              <a:rPr lang="en-GB" smtClean="0"/>
              <a:pPr/>
              <a:t>30/08/2022</a:t>
            </a:fld>
            <a:endParaRPr lang="en-GB"/>
          </a:p>
        </p:txBody>
      </p:sp>
      <p:sp>
        <p:nvSpPr>
          <p:cNvPr id="6" name="Rectangle 5">
            <a:extLst>
              <a:ext uri="{FF2B5EF4-FFF2-40B4-BE49-F238E27FC236}">
                <a16:creationId xmlns:a16="http://schemas.microsoft.com/office/drawing/2014/main" id="{F4AD4512-2D86-8A1A-343B-5E7E63D2982A}"/>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6B95A182-8B69-80BD-A064-3B940B7038DE}"/>
              </a:ext>
            </a:extLst>
          </p:cNvPr>
          <p:cNvSpPr>
            <a:spLocks noGrp="1" noChangeArrowheads="1"/>
          </p:cNvSpPr>
          <p:nvPr>
            <p:ph type="sldNum" sz="quarter" idx="12"/>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257534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a:extLst>
              <a:ext uri="{FF2B5EF4-FFF2-40B4-BE49-F238E27FC236}">
                <a16:creationId xmlns:a16="http://schemas.microsoft.com/office/drawing/2014/main" id="{C8BA3F7E-F8B4-D905-B024-6AEC9E3F0AD1}"/>
              </a:ext>
            </a:extLst>
          </p:cNvPr>
          <p:cNvSpPr>
            <a:spLocks noGrp="1" noChangeArrowheads="1"/>
          </p:cNvSpPr>
          <p:nvPr>
            <p:ph type="dt" sz="half" idx="10"/>
          </p:nvPr>
        </p:nvSpPr>
        <p:spPr>
          <a:ln/>
        </p:spPr>
        <p:txBody>
          <a:bodyPr/>
          <a:lstStyle>
            <a:lvl1pPr>
              <a:defRPr/>
            </a:lvl1pPr>
          </a:lstStyle>
          <a:p>
            <a:fld id="{5DB4551B-C0A1-483D-89C9-B60619629101}" type="datetimeFigureOut">
              <a:rPr lang="en-GB" smtClean="0"/>
              <a:pPr/>
              <a:t>30/08/2022</a:t>
            </a:fld>
            <a:endParaRPr lang="en-GB"/>
          </a:p>
        </p:txBody>
      </p:sp>
      <p:sp>
        <p:nvSpPr>
          <p:cNvPr id="6" name="Rectangle 5">
            <a:extLst>
              <a:ext uri="{FF2B5EF4-FFF2-40B4-BE49-F238E27FC236}">
                <a16:creationId xmlns:a16="http://schemas.microsoft.com/office/drawing/2014/main" id="{51AC5EC4-83EB-1FB0-DC42-21F3438B44AA}"/>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B851D5EB-9D59-6BB1-57D5-C95825F5908F}"/>
              </a:ext>
            </a:extLst>
          </p:cNvPr>
          <p:cNvSpPr>
            <a:spLocks noGrp="1" noChangeArrowheads="1"/>
          </p:cNvSpPr>
          <p:nvPr>
            <p:ph type="sldNum" sz="quarter" idx="12"/>
          </p:nvPr>
        </p:nvSpPr>
        <p:spPr>
          <a:ln/>
        </p:spPr>
        <p:txBody>
          <a:bodyPr/>
          <a:lstStyle>
            <a:lvl1pPr>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88953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0DE3F31-B893-9CCD-0BE0-321D81DC848C}"/>
              </a:ext>
            </a:extLst>
          </p:cNvPr>
          <p:cNvSpPr>
            <a:spLocks noGrp="1" noChangeArrowheads="1"/>
          </p:cNvSpPr>
          <p:nvPr>
            <p:ph type="title"/>
          </p:nvPr>
        </p:nvSpPr>
        <p:spPr bwMode="auto">
          <a:xfrm>
            <a:off x="1968501" y="476250"/>
            <a:ext cx="9613900"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a:extLst>
              <a:ext uri="{FF2B5EF4-FFF2-40B4-BE49-F238E27FC236}">
                <a16:creationId xmlns:a16="http://schemas.microsoft.com/office/drawing/2014/main" id="{7390FBFD-8410-B9EE-62BC-F6C24DE5EC20}"/>
              </a:ext>
            </a:extLst>
          </p:cNvPr>
          <p:cNvSpPr>
            <a:spLocks noGrp="1" noChangeArrowheads="1"/>
          </p:cNvSpPr>
          <p:nvPr>
            <p:ph type="body" idx="1"/>
          </p:nvPr>
        </p:nvSpPr>
        <p:spPr bwMode="auto">
          <a:xfrm>
            <a:off x="1968501" y="1628775"/>
            <a:ext cx="9613900" cy="449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a:extLst>
              <a:ext uri="{FF2B5EF4-FFF2-40B4-BE49-F238E27FC236}">
                <a16:creationId xmlns:a16="http://schemas.microsoft.com/office/drawing/2014/main" id="{9070233D-DC0A-D243-0F34-7E026BBFC2B9}"/>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fld id="{5DB4551B-C0A1-483D-89C9-B60619629101}" type="datetimeFigureOut">
              <a:rPr lang="en-GB" smtClean="0"/>
              <a:pPr/>
              <a:t>30/08/2022</a:t>
            </a:fld>
            <a:endParaRPr lang="en-GB"/>
          </a:p>
        </p:txBody>
      </p:sp>
      <p:sp>
        <p:nvSpPr>
          <p:cNvPr id="1029" name="Rectangle 5">
            <a:extLst>
              <a:ext uri="{FF2B5EF4-FFF2-40B4-BE49-F238E27FC236}">
                <a16:creationId xmlns:a16="http://schemas.microsoft.com/office/drawing/2014/main" id="{57465331-C153-F644-D54D-B3849EC2DAF5}"/>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endParaRPr lang="en-GB"/>
          </a:p>
        </p:txBody>
      </p:sp>
      <p:sp>
        <p:nvSpPr>
          <p:cNvPr id="1030" name="Rectangle 6">
            <a:extLst>
              <a:ext uri="{FF2B5EF4-FFF2-40B4-BE49-F238E27FC236}">
                <a16:creationId xmlns:a16="http://schemas.microsoft.com/office/drawing/2014/main" id="{9FE94E33-AC55-8B51-6AA6-2FB8125A2519}"/>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Verdana" panose="020B0604030504040204" pitchFamily="34" charset="0"/>
              </a:defRPr>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554778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Verdana" pitchFamily="34" charset="0"/>
        </a:defRPr>
      </a:lvl2pPr>
      <a:lvl3pPr algn="l" rtl="0" eaLnBrk="1" fontAlgn="base" hangingPunct="1">
        <a:spcBef>
          <a:spcPct val="0"/>
        </a:spcBef>
        <a:spcAft>
          <a:spcPct val="0"/>
        </a:spcAft>
        <a:defRPr sz="2400" b="1">
          <a:solidFill>
            <a:schemeClr val="tx2"/>
          </a:solidFill>
          <a:latin typeface="Verdana" pitchFamily="34" charset="0"/>
        </a:defRPr>
      </a:lvl3pPr>
      <a:lvl4pPr algn="l" rtl="0" eaLnBrk="1" fontAlgn="base" hangingPunct="1">
        <a:spcBef>
          <a:spcPct val="0"/>
        </a:spcBef>
        <a:spcAft>
          <a:spcPct val="0"/>
        </a:spcAft>
        <a:defRPr sz="2400" b="1">
          <a:solidFill>
            <a:schemeClr val="tx2"/>
          </a:solidFill>
          <a:latin typeface="Verdana" pitchFamily="34" charset="0"/>
        </a:defRPr>
      </a:lvl4pPr>
      <a:lvl5pPr algn="l" rtl="0" eaLnBrk="1" fontAlgn="base" hangingPunct="1">
        <a:spcBef>
          <a:spcPct val="0"/>
        </a:spcBef>
        <a:spcAft>
          <a:spcPct val="0"/>
        </a:spcAft>
        <a:defRPr sz="2400" b="1">
          <a:solidFill>
            <a:schemeClr val="tx2"/>
          </a:solidFill>
          <a:latin typeface="Verdana" pitchFamily="34" charset="0"/>
        </a:defRPr>
      </a:lvl5pPr>
      <a:lvl6pPr marL="457200" algn="l" rtl="0" eaLnBrk="1" fontAlgn="base" hangingPunct="1">
        <a:spcBef>
          <a:spcPct val="0"/>
        </a:spcBef>
        <a:spcAft>
          <a:spcPct val="0"/>
        </a:spcAft>
        <a:defRPr sz="2400" b="1">
          <a:solidFill>
            <a:schemeClr val="tx2"/>
          </a:solidFill>
          <a:latin typeface="Verdana" pitchFamily="34" charset="0"/>
        </a:defRPr>
      </a:lvl6pPr>
      <a:lvl7pPr marL="914400" algn="l" rtl="0" eaLnBrk="1" fontAlgn="base" hangingPunct="1">
        <a:spcBef>
          <a:spcPct val="0"/>
        </a:spcBef>
        <a:spcAft>
          <a:spcPct val="0"/>
        </a:spcAft>
        <a:defRPr sz="2400" b="1">
          <a:solidFill>
            <a:schemeClr val="tx2"/>
          </a:solidFill>
          <a:latin typeface="Verdana" pitchFamily="34" charset="0"/>
        </a:defRPr>
      </a:lvl7pPr>
      <a:lvl8pPr marL="1371600" algn="l" rtl="0" eaLnBrk="1" fontAlgn="base" hangingPunct="1">
        <a:spcBef>
          <a:spcPct val="0"/>
        </a:spcBef>
        <a:spcAft>
          <a:spcPct val="0"/>
        </a:spcAft>
        <a:defRPr sz="2400" b="1">
          <a:solidFill>
            <a:schemeClr val="tx2"/>
          </a:solidFill>
          <a:latin typeface="Verdana" pitchFamily="34" charset="0"/>
        </a:defRPr>
      </a:lvl8pPr>
      <a:lvl9pPr marL="1828800" algn="l" rtl="0" eaLnBrk="1" fontAlgn="base" hangingPunct="1">
        <a:spcBef>
          <a:spcPct val="0"/>
        </a:spcBef>
        <a:spcAft>
          <a:spcPct val="0"/>
        </a:spcAft>
        <a:defRPr sz="24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C786273C-4AAB-7568-65A4-042A8257213C}"/>
              </a:ext>
            </a:extLst>
          </p:cNvPr>
          <p:cNvSpPr>
            <a:spLocks noGrp="1"/>
          </p:cNvSpPr>
          <p:nvPr>
            <p:ph type="sldNum" sz="quarter" idx="2"/>
          </p:nvPr>
        </p:nvSpPr>
        <p:spPr bwMode="auto">
          <a:xfrm>
            <a:off x="10892705" y="6254324"/>
            <a:ext cx="393231" cy="295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52144" tIns="52144" rIns="52144" bIns="52144" numCol="1" anchor="t" anchorCtr="0" compatLnSpc="1">
            <a:prstTxWarp prst="textNoShape">
              <a:avLst/>
            </a:prstTxWarp>
          </a:bodyPr>
          <a:lstStyle>
            <a:lvl1pPr algn="r" defTabSz="946616" eaLnBrk="1">
              <a:defRPr sz="1452"/>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309416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46616" rtl="0" eaLnBrk="1" fontAlgn="base" hangingPunct="1">
        <a:spcBef>
          <a:spcPct val="0"/>
        </a:spcBef>
        <a:spcAft>
          <a:spcPct val="0"/>
        </a:spcAft>
        <a:defRPr sz="4538" kern="1200">
          <a:solidFill>
            <a:srgbClr val="000000"/>
          </a:solidFill>
          <a:latin typeface="+mj-lt"/>
          <a:ea typeface="+mj-ea"/>
          <a:cs typeface="+mj-cs"/>
          <a:sym typeface="Arial" panose="020B0604020202020204" pitchFamily="34" charset="0"/>
        </a:defRPr>
      </a:lvl1pPr>
      <a:lvl2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14955"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829909"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244864"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659819"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lvl1pPr marL="354440" indent="-354440"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1pPr>
      <a:lvl2pPr marL="805416" indent="-332829"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2pPr>
      <a:lvl3pPr marL="1260714" indent="-314098"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3pPr>
      <a:lvl4pPr marL="1790933" indent="-371730"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4pPr>
      <a:lvl5pPr marL="2365818" indent="-472587"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5pPr>
      <a:lvl6pPr marL="2282251"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6pPr>
      <a:lvl7pPr marL="2697206"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7pPr>
      <a:lvl8pPr marL="3112160"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8pPr>
      <a:lvl9pPr marL="3527115"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9pPr>
    </p:bodyStyle>
    <p:otherStyle>
      <a:defPPr>
        <a:defRPr lang="pl-PL"/>
      </a:defPPr>
      <a:lvl1pPr marL="0" algn="l" defTabSz="829909" rtl="0" eaLnBrk="1" latinLnBrk="0" hangingPunct="1">
        <a:defRPr sz="1634" kern="1200">
          <a:solidFill>
            <a:schemeClr val="tx1"/>
          </a:solidFill>
          <a:latin typeface="+mn-lt"/>
          <a:ea typeface="+mn-ea"/>
          <a:cs typeface="+mn-cs"/>
        </a:defRPr>
      </a:lvl1pPr>
      <a:lvl2pPr marL="414955" algn="l" defTabSz="829909" rtl="0" eaLnBrk="1" latinLnBrk="0" hangingPunct="1">
        <a:defRPr sz="1634" kern="1200">
          <a:solidFill>
            <a:schemeClr val="tx1"/>
          </a:solidFill>
          <a:latin typeface="+mn-lt"/>
          <a:ea typeface="+mn-ea"/>
          <a:cs typeface="+mn-cs"/>
        </a:defRPr>
      </a:lvl2pPr>
      <a:lvl3pPr marL="829909" algn="l" defTabSz="829909" rtl="0" eaLnBrk="1" latinLnBrk="0" hangingPunct="1">
        <a:defRPr sz="1634" kern="1200">
          <a:solidFill>
            <a:schemeClr val="tx1"/>
          </a:solidFill>
          <a:latin typeface="+mn-lt"/>
          <a:ea typeface="+mn-ea"/>
          <a:cs typeface="+mn-cs"/>
        </a:defRPr>
      </a:lvl3pPr>
      <a:lvl4pPr marL="1244864" algn="l" defTabSz="829909" rtl="0" eaLnBrk="1" latinLnBrk="0" hangingPunct="1">
        <a:defRPr sz="1634" kern="1200">
          <a:solidFill>
            <a:schemeClr val="tx1"/>
          </a:solidFill>
          <a:latin typeface="+mn-lt"/>
          <a:ea typeface="+mn-ea"/>
          <a:cs typeface="+mn-cs"/>
        </a:defRPr>
      </a:lvl4pPr>
      <a:lvl5pPr marL="1659819" algn="l" defTabSz="829909" rtl="0" eaLnBrk="1" latinLnBrk="0" hangingPunct="1">
        <a:defRPr sz="1634" kern="1200">
          <a:solidFill>
            <a:schemeClr val="tx1"/>
          </a:solidFill>
          <a:latin typeface="+mn-lt"/>
          <a:ea typeface="+mn-ea"/>
          <a:cs typeface="+mn-cs"/>
        </a:defRPr>
      </a:lvl5pPr>
      <a:lvl6pPr marL="2074774" algn="l" defTabSz="829909" rtl="0" eaLnBrk="1" latinLnBrk="0" hangingPunct="1">
        <a:defRPr sz="1634" kern="1200">
          <a:solidFill>
            <a:schemeClr val="tx1"/>
          </a:solidFill>
          <a:latin typeface="+mn-lt"/>
          <a:ea typeface="+mn-ea"/>
          <a:cs typeface="+mn-cs"/>
        </a:defRPr>
      </a:lvl6pPr>
      <a:lvl7pPr marL="2489728" algn="l" defTabSz="829909" rtl="0" eaLnBrk="1" latinLnBrk="0" hangingPunct="1">
        <a:defRPr sz="1634" kern="1200">
          <a:solidFill>
            <a:schemeClr val="tx1"/>
          </a:solidFill>
          <a:latin typeface="+mn-lt"/>
          <a:ea typeface="+mn-ea"/>
          <a:cs typeface="+mn-cs"/>
        </a:defRPr>
      </a:lvl7pPr>
      <a:lvl8pPr marL="2904683" algn="l" defTabSz="829909" rtl="0" eaLnBrk="1" latinLnBrk="0" hangingPunct="1">
        <a:defRPr sz="1634" kern="1200">
          <a:solidFill>
            <a:schemeClr val="tx1"/>
          </a:solidFill>
          <a:latin typeface="+mn-lt"/>
          <a:ea typeface="+mn-ea"/>
          <a:cs typeface="+mn-cs"/>
        </a:defRPr>
      </a:lvl8pPr>
      <a:lvl9pPr marL="3319638" algn="l" defTabSz="829909" rtl="0" eaLnBrk="1" latinLnBrk="0" hangingPunct="1">
        <a:defRPr sz="16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27A75ED8-8C65-17FB-4925-8D4BD95453A8}"/>
              </a:ext>
            </a:extLst>
          </p:cNvPr>
          <p:cNvSpPr>
            <a:spLocks noGrp="1"/>
          </p:cNvSpPr>
          <p:nvPr>
            <p:ph type="title"/>
          </p:nvPr>
        </p:nvSpPr>
        <p:spPr bwMode="auto">
          <a:xfrm>
            <a:off x="915126" y="609441"/>
            <a:ext cx="10370810" cy="1143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2144" tIns="52144" rIns="52144" bIns="52144" numCol="1" anchor="ctr" anchorCtr="0" compatLnSpc="1">
            <a:prstTxWarp prst="textNoShape">
              <a:avLst/>
            </a:prstTxWarp>
          </a:bodyPr>
          <a:lstStyle/>
          <a:p>
            <a:pPr lvl="0"/>
            <a:r>
              <a:rPr lang="pl-PL" altLang="pl-PL">
                <a:sym typeface="Arial" panose="020B0604020202020204" pitchFamily="34" charset="0"/>
              </a:rPr>
              <a:t>Kliknij, aby edytować styl</a:t>
            </a:r>
            <a:endParaRPr lang="en-US" altLang="pl-PL">
              <a:sym typeface="Arial" panose="020B0604020202020204" pitchFamily="34" charset="0"/>
            </a:endParaRPr>
          </a:p>
        </p:txBody>
      </p:sp>
      <p:sp>
        <p:nvSpPr>
          <p:cNvPr id="1027" name="Rectangle 2">
            <a:extLst>
              <a:ext uri="{FF2B5EF4-FFF2-40B4-BE49-F238E27FC236}">
                <a16:creationId xmlns:a16="http://schemas.microsoft.com/office/drawing/2014/main" id="{3A929A40-193E-2EDB-F65F-DBC60A2B3B7C}"/>
              </a:ext>
            </a:extLst>
          </p:cNvPr>
          <p:cNvSpPr>
            <a:spLocks noGrp="1"/>
          </p:cNvSpPr>
          <p:nvPr>
            <p:ph type="body" idx="1"/>
          </p:nvPr>
        </p:nvSpPr>
        <p:spPr bwMode="auto">
          <a:xfrm>
            <a:off x="915126" y="1982481"/>
            <a:ext cx="10370810" cy="4119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2144" tIns="52144" rIns="52144" bIns="52144" numCol="1" anchor="t" anchorCtr="0" compatLnSpc="1">
            <a:prstTxWarp prst="textNoShape">
              <a:avLst/>
            </a:prstTxWarp>
          </a:bodyPr>
          <a:lstStyle/>
          <a:p>
            <a:pPr lvl="0"/>
            <a:r>
              <a:rPr lang="pl-PL" altLang="pl-PL">
                <a:sym typeface="Arial" panose="020B0604020202020204" pitchFamily="34" charset="0"/>
              </a:rPr>
              <a:t>Kliknij, aby edytować style wzorca tekstu</a:t>
            </a:r>
          </a:p>
          <a:p>
            <a:pPr lvl="1"/>
            <a:r>
              <a:rPr lang="pl-PL" altLang="pl-PL">
                <a:sym typeface="Arial" panose="020B0604020202020204" pitchFamily="34" charset="0"/>
              </a:rPr>
              <a:t>Drugi poziom</a:t>
            </a:r>
          </a:p>
          <a:p>
            <a:pPr lvl="2"/>
            <a:r>
              <a:rPr lang="pl-PL" altLang="pl-PL">
                <a:sym typeface="Arial" panose="020B0604020202020204" pitchFamily="34" charset="0"/>
              </a:rPr>
              <a:t>Trzeci poziom</a:t>
            </a:r>
          </a:p>
          <a:p>
            <a:pPr lvl="3"/>
            <a:r>
              <a:rPr lang="pl-PL" altLang="pl-PL">
                <a:sym typeface="Arial" panose="020B0604020202020204" pitchFamily="34" charset="0"/>
              </a:rPr>
              <a:t>Czwarty poziom</a:t>
            </a:r>
          </a:p>
          <a:p>
            <a:pPr lvl="4"/>
            <a:r>
              <a:rPr lang="pl-PL" altLang="pl-PL">
                <a:sym typeface="Arial" panose="020B0604020202020204" pitchFamily="34" charset="0"/>
              </a:rPr>
              <a:t>Piąty poziom</a:t>
            </a:r>
            <a:endParaRPr lang="en-US" altLang="pl-PL">
              <a:sym typeface="Arial" panose="020B0604020202020204" pitchFamily="34" charset="0"/>
            </a:endParaRPr>
          </a:p>
        </p:txBody>
      </p:sp>
      <p:sp>
        <p:nvSpPr>
          <p:cNvPr id="2" name="Rectangle 3">
            <a:extLst>
              <a:ext uri="{FF2B5EF4-FFF2-40B4-BE49-F238E27FC236}">
                <a16:creationId xmlns:a16="http://schemas.microsoft.com/office/drawing/2014/main" id="{BB9E36CB-7F7A-6651-12E9-06F280292D60}"/>
              </a:ext>
            </a:extLst>
          </p:cNvPr>
          <p:cNvSpPr>
            <a:spLocks noGrp="1"/>
          </p:cNvSpPr>
          <p:nvPr>
            <p:ph type="sldNum" sz="quarter" idx="2"/>
          </p:nvPr>
        </p:nvSpPr>
        <p:spPr bwMode="auto">
          <a:xfrm>
            <a:off x="10892705" y="6254324"/>
            <a:ext cx="393231" cy="295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52144" tIns="52144" rIns="52144" bIns="52144" numCol="1" anchor="t" anchorCtr="0" compatLnSpc="1">
            <a:prstTxWarp prst="textNoShape">
              <a:avLst/>
            </a:prstTxWarp>
          </a:bodyPr>
          <a:lstStyle>
            <a:lvl1pPr algn="r" defTabSz="946616" eaLnBrk="1">
              <a:defRPr sz="1452"/>
            </a:lvl1pPr>
          </a:lstStyle>
          <a:p>
            <a:fld id="{FD3CC098-784E-4D0E-B74B-2576693104DC}" type="slidenum">
              <a:rPr lang="en-US" altLang="pl-PL"/>
              <a:pPr/>
              <a:t>‹#›</a:t>
            </a:fld>
            <a:endParaRPr lang="en-US" altLang="pl-PL"/>
          </a:p>
        </p:txBody>
      </p:sp>
    </p:spTree>
    <p:extLst>
      <p:ext uri="{BB962C8B-B14F-4D97-AF65-F5344CB8AC3E}">
        <p14:creationId xmlns:p14="http://schemas.microsoft.com/office/powerpoint/2010/main" val="19573531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46616" rtl="0" eaLnBrk="1" fontAlgn="base" hangingPunct="1">
        <a:spcBef>
          <a:spcPct val="0"/>
        </a:spcBef>
        <a:spcAft>
          <a:spcPct val="0"/>
        </a:spcAft>
        <a:defRPr sz="4538" kern="1200">
          <a:solidFill>
            <a:srgbClr val="000000"/>
          </a:solidFill>
          <a:latin typeface="+mj-lt"/>
          <a:ea typeface="+mj-ea"/>
          <a:cs typeface="+mj-cs"/>
          <a:sym typeface="Arial" panose="020B0604020202020204" pitchFamily="34" charset="0"/>
        </a:defRPr>
      </a:lvl1pPr>
      <a:lvl2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14955"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829909"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244864"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659819"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lvl1pPr marL="354440" indent="-354440"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1pPr>
      <a:lvl2pPr marL="805416" indent="-332829"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2pPr>
      <a:lvl3pPr marL="1260714" indent="-314098"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3pPr>
      <a:lvl4pPr marL="1790933" indent="-371730"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4pPr>
      <a:lvl5pPr marL="2365818" indent="-472587"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5pPr>
      <a:lvl6pPr marL="2282251"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6pPr>
      <a:lvl7pPr marL="2697206"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7pPr>
      <a:lvl8pPr marL="3112160"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8pPr>
      <a:lvl9pPr marL="3527115"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9pPr>
    </p:bodyStyle>
    <p:otherStyle>
      <a:defPPr>
        <a:defRPr lang="pl-PL"/>
      </a:defPPr>
      <a:lvl1pPr marL="0" algn="l" defTabSz="829909" rtl="0" eaLnBrk="1" latinLnBrk="0" hangingPunct="1">
        <a:defRPr sz="1634" kern="1200">
          <a:solidFill>
            <a:schemeClr val="tx1"/>
          </a:solidFill>
          <a:latin typeface="+mn-lt"/>
          <a:ea typeface="+mn-ea"/>
          <a:cs typeface="+mn-cs"/>
        </a:defRPr>
      </a:lvl1pPr>
      <a:lvl2pPr marL="414955" algn="l" defTabSz="829909" rtl="0" eaLnBrk="1" latinLnBrk="0" hangingPunct="1">
        <a:defRPr sz="1634" kern="1200">
          <a:solidFill>
            <a:schemeClr val="tx1"/>
          </a:solidFill>
          <a:latin typeface="+mn-lt"/>
          <a:ea typeface="+mn-ea"/>
          <a:cs typeface="+mn-cs"/>
        </a:defRPr>
      </a:lvl2pPr>
      <a:lvl3pPr marL="829909" algn="l" defTabSz="829909" rtl="0" eaLnBrk="1" latinLnBrk="0" hangingPunct="1">
        <a:defRPr sz="1634" kern="1200">
          <a:solidFill>
            <a:schemeClr val="tx1"/>
          </a:solidFill>
          <a:latin typeface="+mn-lt"/>
          <a:ea typeface="+mn-ea"/>
          <a:cs typeface="+mn-cs"/>
        </a:defRPr>
      </a:lvl3pPr>
      <a:lvl4pPr marL="1244864" algn="l" defTabSz="829909" rtl="0" eaLnBrk="1" latinLnBrk="0" hangingPunct="1">
        <a:defRPr sz="1634" kern="1200">
          <a:solidFill>
            <a:schemeClr val="tx1"/>
          </a:solidFill>
          <a:latin typeface="+mn-lt"/>
          <a:ea typeface="+mn-ea"/>
          <a:cs typeface="+mn-cs"/>
        </a:defRPr>
      </a:lvl4pPr>
      <a:lvl5pPr marL="1659819" algn="l" defTabSz="829909" rtl="0" eaLnBrk="1" latinLnBrk="0" hangingPunct="1">
        <a:defRPr sz="1634" kern="1200">
          <a:solidFill>
            <a:schemeClr val="tx1"/>
          </a:solidFill>
          <a:latin typeface="+mn-lt"/>
          <a:ea typeface="+mn-ea"/>
          <a:cs typeface="+mn-cs"/>
        </a:defRPr>
      </a:lvl5pPr>
      <a:lvl6pPr marL="2074774" algn="l" defTabSz="829909" rtl="0" eaLnBrk="1" latinLnBrk="0" hangingPunct="1">
        <a:defRPr sz="1634" kern="1200">
          <a:solidFill>
            <a:schemeClr val="tx1"/>
          </a:solidFill>
          <a:latin typeface="+mn-lt"/>
          <a:ea typeface="+mn-ea"/>
          <a:cs typeface="+mn-cs"/>
        </a:defRPr>
      </a:lvl6pPr>
      <a:lvl7pPr marL="2489728" algn="l" defTabSz="829909" rtl="0" eaLnBrk="1" latinLnBrk="0" hangingPunct="1">
        <a:defRPr sz="1634" kern="1200">
          <a:solidFill>
            <a:schemeClr val="tx1"/>
          </a:solidFill>
          <a:latin typeface="+mn-lt"/>
          <a:ea typeface="+mn-ea"/>
          <a:cs typeface="+mn-cs"/>
        </a:defRPr>
      </a:lvl7pPr>
      <a:lvl8pPr marL="2904683" algn="l" defTabSz="829909" rtl="0" eaLnBrk="1" latinLnBrk="0" hangingPunct="1">
        <a:defRPr sz="1634" kern="1200">
          <a:solidFill>
            <a:schemeClr val="tx1"/>
          </a:solidFill>
          <a:latin typeface="+mn-lt"/>
          <a:ea typeface="+mn-ea"/>
          <a:cs typeface="+mn-cs"/>
        </a:defRPr>
      </a:lvl8pPr>
      <a:lvl9pPr marL="3319638" algn="l" defTabSz="829909" rtl="0" eaLnBrk="1" latinLnBrk="0" hangingPunct="1">
        <a:defRPr sz="16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8955F544-3F1B-E884-A12B-631295240D4D}"/>
              </a:ext>
            </a:extLst>
          </p:cNvPr>
          <p:cNvSpPr>
            <a:spLocks noGrp="1"/>
          </p:cNvSpPr>
          <p:nvPr>
            <p:ph type="sldNum" sz="quarter" idx="2"/>
          </p:nvPr>
        </p:nvSpPr>
        <p:spPr bwMode="auto">
          <a:xfrm>
            <a:off x="10892705" y="6254324"/>
            <a:ext cx="393231" cy="295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52144" tIns="52144" rIns="52144" bIns="52144" numCol="1" anchor="t" anchorCtr="0" compatLnSpc="1">
            <a:prstTxWarp prst="textNoShape">
              <a:avLst/>
            </a:prstTxWarp>
          </a:bodyPr>
          <a:lstStyle>
            <a:lvl1pPr algn="r" defTabSz="946616" eaLnBrk="1">
              <a:defRPr sz="1452"/>
            </a:lvl1pPr>
          </a:lstStyle>
          <a:p>
            <a:fld id="{CE1EC0DC-9368-4072-BCE6-15CCF808341A}" type="slidenum">
              <a:rPr lang="en-GB" smtClean="0"/>
              <a:pPr/>
              <a:t>‹#›</a:t>
            </a:fld>
            <a:endParaRPr lang="en-GB"/>
          </a:p>
        </p:txBody>
      </p:sp>
    </p:spTree>
    <p:extLst>
      <p:ext uri="{BB962C8B-B14F-4D97-AF65-F5344CB8AC3E}">
        <p14:creationId xmlns:p14="http://schemas.microsoft.com/office/powerpoint/2010/main" val="4747899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46616" rtl="0" eaLnBrk="1" fontAlgn="base" hangingPunct="1">
        <a:spcBef>
          <a:spcPct val="0"/>
        </a:spcBef>
        <a:spcAft>
          <a:spcPct val="0"/>
        </a:spcAft>
        <a:defRPr sz="4538" kern="1200">
          <a:solidFill>
            <a:srgbClr val="000000"/>
          </a:solidFill>
          <a:latin typeface="+mj-lt"/>
          <a:ea typeface="+mj-ea"/>
          <a:cs typeface="+mj-cs"/>
          <a:sym typeface="Arial" panose="020B0604020202020204" pitchFamily="34" charset="0"/>
        </a:defRPr>
      </a:lvl1pPr>
      <a:lvl2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14955"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829909"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244864"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659819"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lvl1pPr marL="354440" indent="-354440"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1pPr>
      <a:lvl2pPr marL="805416" indent="-332829"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2pPr>
      <a:lvl3pPr marL="1260714" indent="-314098"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3pPr>
      <a:lvl4pPr marL="1790933" indent="-371730"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4pPr>
      <a:lvl5pPr marL="2365818" indent="-472587"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5pPr>
      <a:lvl6pPr marL="2282251"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6pPr>
      <a:lvl7pPr marL="2697206"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7pPr>
      <a:lvl8pPr marL="3112160"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8pPr>
      <a:lvl9pPr marL="3527115"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9pPr>
    </p:bodyStyle>
    <p:otherStyle>
      <a:defPPr>
        <a:defRPr lang="pl-PL"/>
      </a:defPPr>
      <a:lvl1pPr marL="0" algn="l" defTabSz="829909" rtl="0" eaLnBrk="1" latinLnBrk="0" hangingPunct="1">
        <a:defRPr sz="1634" kern="1200">
          <a:solidFill>
            <a:schemeClr val="tx1"/>
          </a:solidFill>
          <a:latin typeface="+mn-lt"/>
          <a:ea typeface="+mn-ea"/>
          <a:cs typeface="+mn-cs"/>
        </a:defRPr>
      </a:lvl1pPr>
      <a:lvl2pPr marL="414955" algn="l" defTabSz="829909" rtl="0" eaLnBrk="1" latinLnBrk="0" hangingPunct="1">
        <a:defRPr sz="1634" kern="1200">
          <a:solidFill>
            <a:schemeClr val="tx1"/>
          </a:solidFill>
          <a:latin typeface="+mn-lt"/>
          <a:ea typeface="+mn-ea"/>
          <a:cs typeface="+mn-cs"/>
        </a:defRPr>
      </a:lvl2pPr>
      <a:lvl3pPr marL="829909" algn="l" defTabSz="829909" rtl="0" eaLnBrk="1" latinLnBrk="0" hangingPunct="1">
        <a:defRPr sz="1634" kern="1200">
          <a:solidFill>
            <a:schemeClr val="tx1"/>
          </a:solidFill>
          <a:latin typeface="+mn-lt"/>
          <a:ea typeface="+mn-ea"/>
          <a:cs typeface="+mn-cs"/>
        </a:defRPr>
      </a:lvl3pPr>
      <a:lvl4pPr marL="1244864" algn="l" defTabSz="829909" rtl="0" eaLnBrk="1" latinLnBrk="0" hangingPunct="1">
        <a:defRPr sz="1634" kern="1200">
          <a:solidFill>
            <a:schemeClr val="tx1"/>
          </a:solidFill>
          <a:latin typeface="+mn-lt"/>
          <a:ea typeface="+mn-ea"/>
          <a:cs typeface="+mn-cs"/>
        </a:defRPr>
      </a:lvl4pPr>
      <a:lvl5pPr marL="1659819" algn="l" defTabSz="829909" rtl="0" eaLnBrk="1" latinLnBrk="0" hangingPunct="1">
        <a:defRPr sz="1634" kern="1200">
          <a:solidFill>
            <a:schemeClr val="tx1"/>
          </a:solidFill>
          <a:latin typeface="+mn-lt"/>
          <a:ea typeface="+mn-ea"/>
          <a:cs typeface="+mn-cs"/>
        </a:defRPr>
      </a:lvl5pPr>
      <a:lvl6pPr marL="2074774" algn="l" defTabSz="829909" rtl="0" eaLnBrk="1" latinLnBrk="0" hangingPunct="1">
        <a:defRPr sz="1634" kern="1200">
          <a:solidFill>
            <a:schemeClr val="tx1"/>
          </a:solidFill>
          <a:latin typeface="+mn-lt"/>
          <a:ea typeface="+mn-ea"/>
          <a:cs typeface="+mn-cs"/>
        </a:defRPr>
      </a:lvl6pPr>
      <a:lvl7pPr marL="2489728" algn="l" defTabSz="829909" rtl="0" eaLnBrk="1" latinLnBrk="0" hangingPunct="1">
        <a:defRPr sz="1634" kern="1200">
          <a:solidFill>
            <a:schemeClr val="tx1"/>
          </a:solidFill>
          <a:latin typeface="+mn-lt"/>
          <a:ea typeface="+mn-ea"/>
          <a:cs typeface="+mn-cs"/>
        </a:defRPr>
      </a:lvl7pPr>
      <a:lvl8pPr marL="2904683" algn="l" defTabSz="829909" rtl="0" eaLnBrk="1" latinLnBrk="0" hangingPunct="1">
        <a:defRPr sz="1634" kern="1200">
          <a:solidFill>
            <a:schemeClr val="tx1"/>
          </a:solidFill>
          <a:latin typeface="+mn-lt"/>
          <a:ea typeface="+mn-ea"/>
          <a:cs typeface="+mn-cs"/>
        </a:defRPr>
      </a:lvl8pPr>
      <a:lvl9pPr marL="3319638" algn="l" defTabSz="829909" rtl="0" eaLnBrk="1" latinLnBrk="0" hangingPunct="1">
        <a:defRPr sz="16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635B3F8F-B459-0EB4-EF9C-E97CB854FD90}"/>
              </a:ext>
            </a:extLst>
          </p:cNvPr>
          <p:cNvSpPr>
            <a:spLocks noGrp="1"/>
          </p:cNvSpPr>
          <p:nvPr>
            <p:ph type="title"/>
          </p:nvPr>
        </p:nvSpPr>
        <p:spPr bwMode="auto">
          <a:xfrm>
            <a:off x="915126" y="609441"/>
            <a:ext cx="10370810" cy="1143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2144" tIns="52144" rIns="52144" bIns="52144" numCol="1" anchor="ctr" anchorCtr="0" compatLnSpc="1">
            <a:prstTxWarp prst="textNoShape">
              <a:avLst/>
            </a:prstTxWarp>
          </a:bodyPr>
          <a:lstStyle/>
          <a:p>
            <a:pPr lvl="0"/>
            <a:r>
              <a:rPr lang="pl-PL" altLang="pl-PL">
                <a:sym typeface="Arial" panose="020B0604020202020204" pitchFamily="34" charset="0"/>
              </a:rPr>
              <a:t>Kliknij, aby edytować styl</a:t>
            </a:r>
            <a:endParaRPr lang="en-US" altLang="pl-PL">
              <a:sym typeface="Arial" panose="020B0604020202020204" pitchFamily="34" charset="0"/>
            </a:endParaRPr>
          </a:p>
        </p:txBody>
      </p:sp>
      <p:sp>
        <p:nvSpPr>
          <p:cNvPr id="1027" name="Rectangle 2">
            <a:extLst>
              <a:ext uri="{FF2B5EF4-FFF2-40B4-BE49-F238E27FC236}">
                <a16:creationId xmlns:a16="http://schemas.microsoft.com/office/drawing/2014/main" id="{23E95D9E-F52D-9F02-D4FD-6C5E6C823F3C}"/>
              </a:ext>
            </a:extLst>
          </p:cNvPr>
          <p:cNvSpPr>
            <a:spLocks noGrp="1"/>
          </p:cNvSpPr>
          <p:nvPr>
            <p:ph type="body" idx="1"/>
          </p:nvPr>
        </p:nvSpPr>
        <p:spPr bwMode="auto">
          <a:xfrm>
            <a:off x="915126" y="1982481"/>
            <a:ext cx="10370810" cy="4119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2144" tIns="52144" rIns="52144" bIns="52144" numCol="1" anchor="t" anchorCtr="0" compatLnSpc="1">
            <a:prstTxWarp prst="textNoShape">
              <a:avLst/>
            </a:prstTxWarp>
          </a:bodyPr>
          <a:lstStyle/>
          <a:p>
            <a:pPr lvl="0"/>
            <a:r>
              <a:rPr lang="pl-PL" altLang="pl-PL">
                <a:sym typeface="Arial" panose="020B0604020202020204" pitchFamily="34" charset="0"/>
              </a:rPr>
              <a:t>Kliknij, aby edytować style wzorca tekstu</a:t>
            </a:r>
          </a:p>
          <a:p>
            <a:pPr lvl="1"/>
            <a:r>
              <a:rPr lang="pl-PL" altLang="pl-PL">
                <a:sym typeface="Arial" panose="020B0604020202020204" pitchFamily="34" charset="0"/>
              </a:rPr>
              <a:t>Drugi poziom</a:t>
            </a:r>
          </a:p>
          <a:p>
            <a:pPr lvl="2"/>
            <a:r>
              <a:rPr lang="pl-PL" altLang="pl-PL">
                <a:sym typeface="Arial" panose="020B0604020202020204" pitchFamily="34" charset="0"/>
              </a:rPr>
              <a:t>Trzeci poziom</a:t>
            </a:r>
          </a:p>
          <a:p>
            <a:pPr lvl="3"/>
            <a:r>
              <a:rPr lang="pl-PL" altLang="pl-PL">
                <a:sym typeface="Arial" panose="020B0604020202020204" pitchFamily="34" charset="0"/>
              </a:rPr>
              <a:t>Czwarty poziom</a:t>
            </a:r>
          </a:p>
          <a:p>
            <a:pPr lvl="4"/>
            <a:r>
              <a:rPr lang="pl-PL" altLang="pl-PL">
                <a:sym typeface="Arial" panose="020B0604020202020204" pitchFamily="34" charset="0"/>
              </a:rPr>
              <a:t>Piąty poziom</a:t>
            </a:r>
            <a:endParaRPr lang="en-US" altLang="pl-PL">
              <a:sym typeface="Arial" panose="020B0604020202020204" pitchFamily="34" charset="0"/>
            </a:endParaRPr>
          </a:p>
        </p:txBody>
      </p:sp>
      <p:sp>
        <p:nvSpPr>
          <p:cNvPr id="2" name="Rectangle 3">
            <a:extLst>
              <a:ext uri="{FF2B5EF4-FFF2-40B4-BE49-F238E27FC236}">
                <a16:creationId xmlns:a16="http://schemas.microsoft.com/office/drawing/2014/main" id="{99B943A2-262A-2246-9044-3DD1E068FC25}"/>
              </a:ext>
            </a:extLst>
          </p:cNvPr>
          <p:cNvSpPr>
            <a:spLocks noGrp="1"/>
          </p:cNvSpPr>
          <p:nvPr>
            <p:ph type="sldNum" sz="quarter" idx="2"/>
          </p:nvPr>
        </p:nvSpPr>
        <p:spPr bwMode="auto">
          <a:xfrm>
            <a:off x="10892705" y="6254324"/>
            <a:ext cx="393231" cy="295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52144" tIns="52144" rIns="52144" bIns="52144" numCol="1" anchor="t" anchorCtr="0" compatLnSpc="1">
            <a:prstTxWarp prst="textNoShape">
              <a:avLst/>
            </a:prstTxWarp>
          </a:bodyPr>
          <a:lstStyle>
            <a:lvl1pPr algn="r" defTabSz="946616" eaLnBrk="1">
              <a:defRPr sz="1452"/>
            </a:lvl1pPr>
          </a:lstStyle>
          <a:p>
            <a:fld id="{274C5C8C-A18B-42E9-92A2-03D1D6A7C4B7}" type="slidenum">
              <a:rPr lang="en-US" altLang="pl-PL"/>
              <a:pPr/>
              <a:t>‹#›</a:t>
            </a:fld>
            <a:endParaRPr lang="en-US" altLang="pl-PL"/>
          </a:p>
        </p:txBody>
      </p:sp>
    </p:spTree>
    <p:extLst>
      <p:ext uri="{BB962C8B-B14F-4D97-AF65-F5344CB8AC3E}">
        <p14:creationId xmlns:p14="http://schemas.microsoft.com/office/powerpoint/2010/main" val="38121947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46616" rtl="0" eaLnBrk="1" fontAlgn="base" hangingPunct="1">
        <a:spcBef>
          <a:spcPct val="0"/>
        </a:spcBef>
        <a:spcAft>
          <a:spcPct val="0"/>
        </a:spcAft>
        <a:defRPr sz="4538" kern="1200">
          <a:solidFill>
            <a:srgbClr val="000000"/>
          </a:solidFill>
          <a:latin typeface="+mj-lt"/>
          <a:ea typeface="+mj-ea"/>
          <a:cs typeface="+mj-cs"/>
          <a:sym typeface="Arial" panose="020B0604020202020204" pitchFamily="34" charset="0"/>
        </a:defRPr>
      </a:lvl1pPr>
      <a:lvl2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14955"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829909"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244864"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659819"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lvl1pPr marL="354440" indent="-354440"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1pPr>
      <a:lvl2pPr marL="805416" indent="-332829"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2pPr>
      <a:lvl3pPr marL="1260714" indent="-314098"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3pPr>
      <a:lvl4pPr marL="1790933" indent="-371730"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4pPr>
      <a:lvl5pPr marL="2365818" indent="-472587"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5pPr>
      <a:lvl6pPr marL="2282251"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6pPr>
      <a:lvl7pPr marL="2697206"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7pPr>
      <a:lvl8pPr marL="3112160"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8pPr>
      <a:lvl9pPr marL="3527115"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9pPr>
    </p:bodyStyle>
    <p:otherStyle>
      <a:defPPr>
        <a:defRPr lang="pl-PL"/>
      </a:defPPr>
      <a:lvl1pPr marL="0" algn="l" defTabSz="829909" rtl="0" eaLnBrk="1" latinLnBrk="0" hangingPunct="1">
        <a:defRPr sz="1634" kern="1200">
          <a:solidFill>
            <a:schemeClr val="tx1"/>
          </a:solidFill>
          <a:latin typeface="+mn-lt"/>
          <a:ea typeface="+mn-ea"/>
          <a:cs typeface="+mn-cs"/>
        </a:defRPr>
      </a:lvl1pPr>
      <a:lvl2pPr marL="414955" algn="l" defTabSz="829909" rtl="0" eaLnBrk="1" latinLnBrk="0" hangingPunct="1">
        <a:defRPr sz="1634" kern="1200">
          <a:solidFill>
            <a:schemeClr val="tx1"/>
          </a:solidFill>
          <a:latin typeface="+mn-lt"/>
          <a:ea typeface="+mn-ea"/>
          <a:cs typeface="+mn-cs"/>
        </a:defRPr>
      </a:lvl2pPr>
      <a:lvl3pPr marL="829909" algn="l" defTabSz="829909" rtl="0" eaLnBrk="1" latinLnBrk="0" hangingPunct="1">
        <a:defRPr sz="1634" kern="1200">
          <a:solidFill>
            <a:schemeClr val="tx1"/>
          </a:solidFill>
          <a:latin typeface="+mn-lt"/>
          <a:ea typeface="+mn-ea"/>
          <a:cs typeface="+mn-cs"/>
        </a:defRPr>
      </a:lvl3pPr>
      <a:lvl4pPr marL="1244864" algn="l" defTabSz="829909" rtl="0" eaLnBrk="1" latinLnBrk="0" hangingPunct="1">
        <a:defRPr sz="1634" kern="1200">
          <a:solidFill>
            <a:schemeClr val="tx1"/>
          </a:solidFill>
          <a:latin typeface="+mn-lt"/>
          <a:ea typeface="+mn-ea"/>
          <a:cs typeface="+mn-cs"/>
        </a:defRPr>
      </a:lvl4pPr>
      <a:lvl5pPr marL="1659819" algn="l" defTabSz="829909" rtl="0" eaLnBrk="1" latinLnBrk="0" hangingPunct="1">
        <a:defRPr sz="1634" kern="1200">
          <a:solidFill>
            <a:schemeClr val="tx1"/>
          </a:solidFill>
          <a:latin typeface="+mn-lt"/>
          <a:ea typeface="+mn-ea"/>
          <a:cs typeface="+mn-cs"/>
        </a:defRPr>
      </a:lvl5pPr>
      <a:lvl6pPr marL="2074774" algn="l" defTabSz="829909" rtl="0" eaLnBrk="1" latinLnBrk="0" hangingPunct="1">
        <a:defRPr sz="1634" kern="1200">
          <a:solidFill>
            <a:schemeClr val="tx1"/>
          </a:solidFill>
          <a:latin typeface="+mn-lt"/>
          <a:ea typeface="+mn-ea"/>
          <a:cs typeface="+mn-cs"/>
        </a:defRPr>
      </a:lvl6pPr>
      <a:lvl7pPr marL="2489728" algn="l" defTabSz="829909" rtl="0" eaLnBrk="1" latinLnBrk="0" hangingPunct="1">
        <a:defRPr sz="1634" kern="1200">
          <a:solidFill>
            <a:schemeClr val="tx1"/>
          </a:solidFill>
          <a:latin typeface="+mn-lt"/>
          <a:ea typeface="+mn-ea"/>
          <a:cs typeface="+mn-cs"/>
        </a:defRPr>
      </a:lvl7pPr>
      <a:lvl8pPr marL="2904683" algn="l" defTabSz="829909" rtl="0" eaLnBrk="1" latinLnBrk="0" hangingPunct="1">
        <a:defRPr sz="1634" kern="1200">
          <a:solidFill>
            <a:schemeClr val="tx1"/>
          </a:solidFill>
          <a:latin typeface="+mn-lt"/>
          <a:ea typeface="+mn-ea"/>
          <a:cs typeface="+mn-cs"/>
        </a:defRPr>
      </a:lvl8pPr>
      <a:lvl9pPr marL="3319638" algn="l" defTabSz="829909" rtl="0" eaLnBrk="1" latinLnBrk="0" hangingPunct="1">
        <a:defRPr sz="16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7.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ADFB137C-946B-9554-BAF2-8D67EFF5EF8C}"/>
              </a:ext>
            </a:extLst>
          </p:cNvPr>
          <p:cNvSpPr txBox="1">
            <a:spLocks/>
          </p:cNvSpPr>
          <p:nvPr/>
        </p:nvSpPr>
        <p:spPr>
          <a:xfrm>
            <a:off x="1559408" y="1978272"/>
            <a:ext cx="9001462" cy="862013"/>
          </a:xfrm>
          <a:prstGeom prst="rect">
            <a:avLst/>
          </a:prstGeom>
        </p:spPr>
        <p:txBody>
          <a:bodyPr>
            <a:normAutofit fontScale="25000" lnSpcReduction="20000"/>
          </a:bodyPr>
          <a:lstStyle>
            <a:lvl1pPr algn="ctr" defTabSz="946616" rtl="0" eaLnBrk="1" fontAlgn="base" hangingPunct="1">
              <a:spcBef>
                <a:spcPct val="0"/>
              </a:spcBef>
              <a:spcAft>
                <a:spcPct val="0"/>
              </a:spcAft>
              <a:defRPr sz="4538" kern="1200">
                <a:solidFill>
                  <a:srgbClr val="000000"/>
                </a:solidFill>
                <a:latin typeface="+mj-lt"/>
                <a:ea typeface="+mj-ea"/>
                <a:cs typeface="+mj-cs"/>
                <a:sym typeface="Arial" panose="020B0604020202020204" pitchFamily="34" charset="0"/>
              </a:defRPr>
            </a:lvl1pPr>
            <a:lvl2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14955"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829909"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244864"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659819" algn="ctr" defTabSz="946616" rtl="0" eaLnBrk="1" fontAlgn="base" hangingPunct="1">
              <a:spcBef>
                <a:spcPct val="0"/>
              </a:spcBef>
              <a:spcAft>
                <a:spcPct val="0"/>
              </a:spcAft>
              <a:defRPr sz="4538">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endParaRPr lang="en-GB" sz="1800" b="0" i="0" u="none" strike="noStrike" baseline="0" dirty="0">
              <a:solidFill>
                <a:srgbClr val="000000"/>
              </a:solidFill>
              <a:latin typeface="Palatino Linotype" panose="02040502050505030304" pitchFamily="18" charset="0"/>
            </a:endParaRPr>
          </a:p>
          <a:p>
            <a:r>
              <a:rPr lang="en-GB" sz="14400" b="0" i="0" u="none" strike="noStrike" baseline="0" dirty="0">
                <a:solidFill>
                  <a:srgbClr val="000000"/>
                </a:solidFill>
                <a:latin typeface="Palatino Linotype" panose="02040502050505030304" pitchFamily="18" charset="0"/>
              </a:rPr>
              <a:t> </a:t>
            </a:r>
            <a:r>
              <a:rPr lang="en-GB" sz="14400" b="1" i="0" u="none" strike="noStrike" baseline="0" dirty="0">
                <a:solidFill>
                  <a:srgbClr val="000000"/>
                </a:solidFill>
              </a:rPr>
              <a:t>The Influence of Silicon Carbide Abrasive on Machining of Ti-6Al-4V by AWJ </a:t>
            </a:r>
            <a:endParaRPr lang="en-GB" sz="14400" dirty="0"/>
          </a:p>
        </p:txBody>
      </p:sp>
      <p:sp>
        <p:nvSpPr>
          <p:cNvPr id="5" name="Υπότιτλος 2">
            <a:extLst>
              <a:ext uri="{FF2B5EF4-FFF2-40B4-BE49-F238E27FC236}">
                <a16:creationId xmlns:a16="http://schemas.microsoft.com/office/drawing/2014/main" id="{BA9B29D7-2FF0-3DDA-869B-F85FDE1E0EE2}"/>
              </a:ext>
            </a:extLst>
          </p:cNvPr>
          <p:cNvSpPr txBox="1">
            <a:spLocks/>
          </p:cNvSpPr>
          <p:nvPr/>
        </p:nvSpPr>
        <p:spPr>
          <a:xfrm>
            <a:off x="1532965" y="3435256"/>
            <a:ext cx="9144000" cy="3227924"/>
          </a:xfrm>
          <a:prstGeom prst="rect">
            <a:avLst/>
          </a:prstGeom>
        </p:spPr>
        <p:txBody>
          <a:bodyPr anchor="ctr">
            <a:normAutofit/>
          </a:bodyPr>
          <a:lstStyle>
            <a:lvl1pPr marL="354440" indent="-354440"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1pPr>
            <a:lvl2pPr marL="805416" indent="-332829"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2pPr>
            <a:lvl3pPr marL="1260714" indent="-314098"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3pPr>
            <a:lvl4pPr marL="1790933" indent="-371730"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4pPr>
            <a:lvl5pPr marL="2365818" indent="-472587" algn="l" defTabSz="946616" rtl="0" eaLnBrk="1" fontAlgn="base" hangingPunct="1">
              <a:spcBef>
                <a:spcPts val="726"/>
              </a:spcBef>
              <a:spcAft>
                <a:spcPct val="0"/>
              </a:spcAft>
              <a:buSzPct val="100000"/>
              <a:buChar char="»"/>
              <a:defRPr sz="3267" kern="1200">
                <a:solidFill>
                  <a:srgbClr val="000000"/>
                </a:solidFill>
                <a:latin typeface="+mn-lt"/>
                <a:ea typeface="+mn-ea"/>
                <a:cs typeface="+mn-cs"/>
                <a:sym typeface="Arial" panose="020B0604020202020204" pitchFamily="34" charset="0"/>
              </a:defRPr>
            </a:lvl5pPr>
            <a:lvl6pPr marL="2282251"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6pPr>
            <a:lvl7pPr marL="2697206"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7pPr>
            <a:lvl8pPr marL="3112160"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8pPr>
            <a:lvl9pPr marL="3527115" indent="-207477" algn="l" defTabSz="829909"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9pPr>
          </a:lstStyle>
          <a:p>
            <a:pPr>
              <a:buNone/>
            </a:pPr>
            <a:r>
              <a:rPr lang="el-GR" sz="1800" b="0" i="0" u="none" strike="noStrike" baseline="0" dirty="0">
                <a:solidFill>
                  <a:srgbClr val="000000"/>
                </a:solidFill>
                <a:latin typeface="Palatino Linotype" panose="02040502050505030304" pitchFamily="18" charset="0"/>
              </a:rPr>
              <a:t>      </a:t>
            </a:r>
            <a:r>
              <a:rPr lang="en-GB" sz="1800" b="0" i="0" u="none" strike="noStrike" baseline="0" dirty="0">
                <a:solidFill>
                  <a:srgbClr val="000000"/>
                </a:solidFill>
                <a:latin typeface="Palatino Linotype" panose="02040502050505030304" pitchFamily="18" charset="0"/>
              </a:rPr>
              <a:t> </a:t>
            </a:r>
            <a:r>
              <a:rPr lang="en-GB" sz="1800" b="1" i="0" u="none" strike="noStrike" baseline="0" dirty="0">
                <a:solidFill>
                  <a:srgbClr val="000000"/>
                </a:solidFill>
                <a:latin typeface="+mj-lt"/>
              </a:rPr>
              <a:t>Lisa Dekster</a:t>
            </a:r>
            <a:r>
              <a:rPr lang="en-GB" sz="1800" b="1" i="0" u="none" strike="noStrike" baseline="30000" dirty="0">
                <a:solidFill>
                  <a:srgbClr val="000000"/>
                </a:solidFill>
                <a:latin typeface="+mj-lt"/>
              </a:rPr>
              <a:t>1</a:t>
            </a:r>
            <a:r>
              <a:rPr lang="en-GB" sz="1800" b="1" i="0" u="none" strike="noStrike" baseline="0" dirty="0">
                <a:solidFill>
                  <a:srgbClr val="000000"/>
                </a:solidFill>
                <a:latin typeface="+mj-lt"/>
              </a:rPr>
              <a:t>, Nikolaos E. Karkalos</a:t>
            </a:r>
            <a:r>
              <a:rPr lang="en-GB" sz="1800" b="1" i="0" u="none" strike="noStrike" baseline="30000" dirty="0">
                <a:solidFill>
                  <a:srgbClr val="000000"/>
                </a:solidFill>
                <a:latin typeface="+mj-lt"/>
              </a:rPr>
              <a:t>2</a:t>
            </a:r>
            <a:r>
              <a:rPr lang="en-GB" sz="1800" b="1" i="0" u="none" strike="noStrike" baseline="0" dirty="0">
                <a:solidFill>
                  <a:srgbClr val="000000"/>
                </a:solidFill>
                <a:latin typeface="+mj-lt"/>
              </a:rPr>
              <a:t>, </a:t>
            </a:r>
            <a:r>
              <a:rPr lang="en-GB" sz="1800" b="1" i="0" u="none" strike="noStrike" baseline="0" dirty="0" err="1">
                <a:solidFill>
                  <a:srgbClr val="000000"/>
                </a:solidFill>
                <a:latin typeface="+mj-lt"/>
              </a:rPr>
              <a:t>Ryszard</a:t>
            </a:r>
            <a:r>
              <a:rPr lang="en-GB" sz="1800" b="1" i="0" u="none" strike="noStrike" baseline="0" dirty="0">
                <a:solidFill>
                  <a:srgbClr val="000000"/>
                </a:solidFill>
                <a:latin typeface="+mj-lt"/>
              </a:rPr>
              <a:t> Machnik</a:t>
            </a:r>
            <a:r>
              <a:rPr lang="en-GB" sz="1800" b="1" i="0" u="none" strike="noStrike" baseline="30000" dirty="0">
                <a:solidFill>
                  <a:srgbClr val="000000"/>
                </a:solidFill>
                <a:latin typeface="+mj-lt"/>
              </a:rPr>
              <a:t>1</a:t>
            </a:r>
            <a:r>
              <a:rPr lang="en-GB" sz="1800" b="1" i="0" u="none" strike="noStrike" baseline="0" dirty="0">
                <a:solidFill>
                  <a:srgbClr val="000000"/>
                </a:solidFill>
                <a:latin typeface="+mj-lt"/>
              </a:rPr>
              <a:t>, </a:t>
            </a:r>
            <a:r>
              <a:rPr lang="en-GB" sz="1800" b="1" i="0" u="none" strike="noStrike" baseline="0" dirty="0" err="1">
                <a:solidFill>
                  <a:srgbClr val="000000"/>
                </a:solidFill>
                <a:latin typeface="+mj-lt"/>
              </a:rPr>
              <a:t>Panagiotis</a:t>
            </a:r>
            <a:r>
              <a:rPr lang="en-GB" sz="1800" b="1" i="0" u="none" strike="noStrike" baseline="0" dirty="0">
                <a:solidFill>
                  <a:srgbClr val="000000"/>
                </a:solidFill>
                <a:latin typeface="+mj-lt"/>
              </a:rPr>
              <a:t> Karmiris-Obratański</a:t>
            </a:r>
            <a:r>
              <a:rPr lang="en-GB" sz="1800" b="1" i="0" u="none" strike="noStrike" baseline="30000" dirty="0">
                <a:solidFill>
                  <a:srgbClr val="000000"/>
                </a:solidFill>
                <a:latin typeface="+mj-lt"/>
              </a:rPr>
              <a:t>1,2</a:t>
            </a:r>
            <a:r>
              <a:rPr lang="en-GB" sz="1800" b="1" i="0" u="none" strike="noStrike" baseline="0" dirty="0">
                <a:solidFill>
                  <a:srgbClr val="000000"/>
                </a:solidFill>
                <a:latin typeface="+mj-lt"/>
              </a:rPr>
              <a:t>,Emmanouil L. Papazoglou</a:t>
            </a:r>
            <a:r>
              <a:rPr lang="en-GB" sz="1800" b="1" i="0" u="none" strike="noStrike" baseline="30000" dirty="0">
                <a:solidFill>
                  <a:srgbClr val="000000"/>
                </a:solidFill>
                <a:latin typeface="+mj-lt"/>
              </a:rPr>
              <a:t>2</a:t>
            </a:r>
            <a:r>
              <a:rPr lang="en-GB" sz="1800" b="1" i="0" u="none" strike="noStrike" baseline="0" dirty="0">
                <a:solidFill>
                  <a:srgbClr val="000000"/>
                </a:solidFill>
                <a:latin typeface="+mj-lt"/>
              </a:rPr>
              <a:t> and </a:t>
            </a:r>
            <a:r>
              <a:rPr lang="en-GB" sz="1800" b="1" i="0" u="none" strike="noStrike" baseline="0" dirty="0" err="1">
                <a:solidFill>
                  <a:srgbClr val="000000"/>
                </a:solidFill>
                <a:latin typeface="+mj-lt"/>
              </a:rPr>
              <a:t>Angelos</a:t>
            </a:r>
            <a:r>
              <a:rPr lang="en-GB" sz="1800" b="1" i="0" u="none" strike="noStrike" baseline="0" dirty="0">
                <a:solidFill>
                  <a:srgbClr val="000000"/>
                </a:solidFill>
                <a:latin typeface="+mj-lt"/>
              </a:rPr>
              <a:t> P. Markopoulos</a:t>
            </a:r>
            <a:r>
              <a:rPr lang="en-GB" sz="1800" b="1" i="0" u="none" strike="noStrike" baseline="30000" dirty="0">
                <a:solidFill>
                  <a:srgbClr val="000000"/>
                </a:solidFill>
                <a:latin typeface="+mj-lt"/>
              </a:rPr>
              <a:t>2</a:t>
            </a:r>
            <a:r>
              <a:rPr lang="en-GB" sz="1800" b="1" i="0" u="none" strike="noStrike" baseline="0" dirty="0">
                <a:solidFill>
                  <a:srgbClr val="000000"/>
                </a:solidFill>
                <a:latin typeface="+mj-lt"/>
              </a:rPr>
              <a:t> </a:t>
            </a:r>
            <a:endParaRPr lang="pl-PL" sz="1800" b="1" i="0" u="none" strike="noStrike" baseline="0" dirty="0">
              <a:solidFill>
                <a:srgbClr val="000000"/>
              </a:solidFill>
              <a:latin typeface="+mj-lt"/>
            </a:endParaRPr>
          </a:p>
          <a:p>
            <a:pPr marL="0" indent="0">
              <a:buNone/>
            </a:pPr>
            <a:endParaRPr lang="en-GB" sz="1800" dirty="0"/>
          </a:p>
          <a:p>
            <a:pPr>
              <a:buNone/>
            </a:pPr>
            <a:r>
              <a:rPr lang="el-GR" sz="1200" baseline="30000" dirty="0"/>
              <a:t>             </a:t>
            </a:r>
            <a:r>
              <a:rPr lang="pl-PL" sz="1200" baseline="30000" dirty="0"/>
              <a:t>1 </a:t>
            </a:r>
            <a:r>
              <a:rPr lang="en-GB" sz="1200" dirty="0"/>
              <a:t>AGH University of Science and Technology, </a:t>
            </a:r>
            <a:br>
              <a:rPr lang="en-GB" sz="1200" dirty="0"/>
            </a:br>
            <a:r>
              <a:rPr lang="en-GB" sz="1200" dirty="0"/>
              <a:t>Faculty of Mechanical Engineering and Robotics,  Department of Manufacturing Systems, </a:t>
            </a:r>
            <a:br>
              <a:rPr lang="en-GB" sz="1200" dirty="0"/>
            </a:br>
            <a:r>
              <a:rPr lang="en-GB" sz="1200" dirty="0"/>
              <a:t>al. </a:t>
            </a:r>
            <a:r>
              <a:rPr lang="en-GB" sz="1200" dirty="0" err="1"/>
              <a:t>Mickiewicza</a:t>
            </a:r>
            <a:r>
              <a:rPr lang="en-GB" sz="1200" dirty="0"/>
              <a:t> 30, 30-059 Cracow, Poland</a:t>
            </a:r>
          </a:p>
          <a:p>
            <a:pPr>
              <a:buNone/>
            </a:pPr>
            <a:r>
              <a:rPr lang="el-GR" sz="1200" baseline="30000" dirty="0"/>
              <a:t>              </a:t>
            </a:r>
            <a:r>
              <a:rPr lang="pl-PL" sz="1200" baseline="30000" dirty="0"/>
              <a:t>2 </a:t>
            </a:r>
            <a:r>
              <a:rPr lang="en-GB" sz="1200" dirty="0"/>
              <a:t>National Technical University of Athens, </a:t>
            </a:r>
            <a:br>
              <a:rPr lang="en-GB" sz="1200" dirty="0"/>
            </a:br>
            <a:r>
              <a:rPr lang="en-GB" sz="1200" dirty="0"/>
              <a:t>School of Mechanical Engineering, Laboratory of Manufacturing Technology, </a:t>
            </a:r>
            <a:br>
              <a:rPr lang="en-GB" sz="1200" dirty="0"/>
            </a:br>
            <a:r>
              <a:rPr lang="en-GB" sz="1200" dirty="0" err="1"/>
              <a:t>Heroon</a:t>
            </a:r>
            <a:r>
              <a:rPr lang="en-GB" sz="1200" dirty="0"/>
              <a:t> </a:t>
            </a:r>
            <a:r>
              <a:rPr lang="en-GB" sz="1200" dirty="0" err="1"/>
              <a:t>Polytechniou</a:t>
            </a:r>
            <a:r>
              <a:rPr lang="en-GB" sz="1200" dirty="0"/>
              <a:t> 9, 15780, Athens, Greece. </a:t>
            </a:r>
            <a:endParaRPr lang="pl-PL" sz="1200" dirty="0"/>
          </a:p>
          <a:p>
            <a:endParaRPr lang="en-GB" sz="1050" dirty="0"/>
          </a:p>
          <a:p>
            <a:pPr algn="ctr">
              <a:buNone/>
            </a:pPr>
            <a:r>
              <a:rPr lang="en-GB" sz="1800" b="0" i="0" u="none" strike="noStrike" baseline="0" dirty="0">
                <a:solidFill>
                  <a:srgbClr val="000000"/>
                </a:solidFill>
              </a:rPr>
              <a:t>1st International Electronic Conference on Machines and Applications </a:t>
            </a:r>
            <a:endParaRPr lang="en-GB" sz="1600" b="1" dirty="0">
              <a:solidFill>
                <a:schemeClr val="tx1"/>
              </a:solidFill>
            </a:endParaRPr>
          </a:p>
        </p:txBody>
      </p:sp>
      <p:pic>
        <p:nvPicPr>
          <p:cNvPr id="6" name="Picture 17" descr="Σχετική εικόνα">
            <a:extLst>
              <a:ext uri="{FF2B5EF4-FFF2-40B4-BE49-F238E27FC236}">
                <a16:creationId xmlns:a16="http://schemas.microsoft.com/office/drawing/2014/main" id="{20AB21D6-CE29-3E2F-A844-9267ECD8010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4390465" y="145197"/>
            <a:ext cx="1705533" cy="1705534"/>
          </a:xfrm>
          <a:prstGeom prst="ellipse">
            <a:avLst/>
          </a:prstGeom>
          <a:ln w="63500" cap="rnd">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7" name="Εικόνα 7">
            <a:extLst>
              <a:ext uri="{FF2B5EF4-FFF2-40B4-BE49-F238E27FC236}">
                <a16:creationId xmlns:a16="http://schemas.microsoft.com/office/drawing/2014/main" id="{CD5ADF80-6379-D4F3-E254-40364660A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524" y="145197"/>
            <a:ext cx="1704268" cy="1704268"/>
          </a:xfrm>
          <a:prstGeom prst="ellipse">
            <a:avLst/>
          </a:prstGeom>
          <a:ln w="63500" cap="rnd">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extLst>
      <p:ext uri="{BB962C8B-B14F-4D97-AF65-F5344CB8AC3E}">
        <p14:creationId xmlns:p14="http://schemas.microsoft.com/office/powerpoint/2010/main" val="1742314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C28FC0DC-BDDE-ABF3-8B94-C40D19A7689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6416"/>
          <a:stretch/>
        </p:blipFill>
        <p:spPr>
          <a:xfrm>
            <a:off x="1061468" y="1520931"/>
            <a:ext cx="10219937" cy="3816138"/>
          </a:xfrm>
          <a:prstGeom prst="rect">
            <a:avLst/>
          </a:prstGeom>
        </p:spPr>
      </p:pic>
      <p:pic>
        <p:nvPicPr>
          <p:cNvPr id="7" name="Picture 17" descr="Σχετική εικόνα">
            <a:extLst>
              <a:ext uri="{FF2B5EF4-FFF2-40B4-BE49-F238E27FC236}">
                <a16:creationId xmlns:a16="http://schemas.microsoft.com/office/drawing/2014/main" id="{20AB21D6-CE29-3E2F-A844-9267ECD8010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1772772" y="243809"/>
            <a:ext cx="1122828" cy="1122829"/>
          </a:xfrm>
          <a:prstGeom prst="ellipse">
            <a:avLst/>
          </a:prstGeom>
          <a:ln w="63500" cap="rnd">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9" name="pole tekstowe 5">
            <a:extLst>
              <a:ext uri="{FF2B5EF4-FFF2-40B4-BE49-F238E27FC236}">
                <a16:creationId xmlns:a16="http://schemas.microsoft.com/office/drawing/2014/main" id="{D4F8315A-2ABA-783B-2818-8AB1F1EF9EBF}"/>
              </a:ext>
            </a:extLst>
          </p:cNvPr>
          <p:cNvSpPr txBox="1"/>
          <p:nvPr/>
        </p:nvSpPr>
        <p:spPr>
          <a:xfrm>
            <a:off x="1555165" y="5405063"/>
            <a:ext cx="4191211" cy="1015663"/>
          </a:xfrm>
          <a:prstGeom prst="rect">
            <a:avLst/>
          </a:prstGeom>
          <a:noFill/>
        </p:spPr>
        <p:txBody>
          <a:bodyPr wrap="square">
            <a:spAutoFit/>
          </a:bodyPr>
          <a:lstStyle/>
          <a:p>
            <a:pPr algn="ctr">
              <a:spcAft>
                <a:spcPts val="1000"/>
              </a:spcAft>
            </a:pPr>
            <a:r>
              <a:rPr lang="en-GB" sz="2000" i="0" dirty="0">
                <a:effectLst/>
                <a:latin typeface="+mj-lt"/>
                <a:ea typeface="Calibri" panose="020F0502020204030204" pitchFamily="34" charset="0"/>
                <a:cs typeface="Times New Roman" panose="02020603050405020304" pitchFamily="18" charset="0"/>
              </a:rPr>
              <a:t>Relation between abrasive mass flow rate and grooves’ depth and top </a:t>
            </a:r>
            <a:r>
              <a:rPr lang="en-GB" sz="2000" i="0" dirty="0" err="1">
                <a:effectLst/>
                <a:latin typeface="+mj-lt"/>
                <a:ea typeface="Calibri" panose="020F0502020204030204" pitchFamily="34" charset="0"/>
                <a:cs typeface="Times New Roman" panose="02020603050405020304" pitchFamily="18" charset="0"/>
              </a:rPr>
              <a:t>kerf</a:t>
            </a:r>
            <a:r>
              <a:rPr lang="en-GB" sz="2000" i="0" dirty="0">
                <a:effectLst/>
                <a:latin typeface="+mj-lt"/>
                <a:ea typeface="Calibri" panose="020F0502020204030204" pitchFamily="34" charset="0"/>
                <a:cs typeface="Times New Roman" panose="02020603050405020304" pitchFamily="18" charset="0"/>
              </a:rPr>
              <a:t> width</a:t>
            </a:r>
            <a:endParaRPr lang="en-GB" sz="2000" i="1" dirty="0">
              <a:effectLst/>
              <a:latin typeface="+mj-lt"/>
              <a:ea typeface="Calibri" panose="020F0502020204030204" pitchFamily="34" charset="0"/>
              <a:cs typeface="Arial" panose="020B0604020202020204" pitchFamily="34" charset="0"/>
            </a:endParaRPr>
          </a:p>
        </p:txBody>
      </p:sp>
      <p:sp>
        <p:nvSpPr>
          <p:cNvPr id="10" name="pole tekstowe 5">
            <a:extLst>
              <a:ext uri="{FF2B5EF4-FFF2-40B4-BE49-F238E27FC236}">
                <a16:creationId xmlns:a16="http://schemas.microsoft.com/office/drawing/2014/main" id="{D4F8315A-2ABA-783B-2818-8AB1F1EF9EBF}"/>
              </a:ext>
            </a:extLst>
          </p:cNvPr>
          <p:cNvSpPr txBox="1"/>
          <p:nvPr/>
        </p:nvSpPr>
        <p:spPr>
          <a:xfrm>
            <a:off x="6736765" y="5467815"/>
            <a:ext cx="4191211" cy="707886"/>
          </a:xfrm>
          <a:prstGeom prst="rect">
            <a:avLst/>
          </a:prstGeom>
          <a:noFill/>
        </p:spPr>
        <p:txBody>
          <a:bodyPr wrap="square">
            <a:spAutoFit/>
          </a:bodyPr>
          <a:lstStyle/>
          <a:p>
            <a:pPr algn="ctr">
              <a:spcAft>
                <a:spcPts val="1000"/>
              </a:spcAft>
            </a:pPr>
            <a:r>
              <a:rPr lang="en-GB" sz="2000" i="0" dirty="0">
                <a:effectLst/>
                <a:latin typeface="+mj-lt"/>
                <a:ea typeface="Calibri" panose="020F0502020204030204" pitchFamily="34" charset="0"/>
                <a:cs typeface="Times New Roman" panose="02020603050405020304" pitchFamily="18" charset="0"/>
              </a:rPr>
              <a:t>Relation between abrasive mass flow rate and </a:t>
            </a:r>
            <a:r>
              <a:rPr lang="en-GB" sz="2000" i="0" dirty="0" err="1">
                <a:effectLst/>
                <a:latin typeface="+mj-lt"/>
                <a:ea typeface="Calibri" panose="020F0502020204030204" pitchFamily="34" charset="0"/>
                <a:cs typeface="Times New Roman" panose="02020603050405020304" pitchFamily="18" charset="0"/>
              </a:rPr>
              <a:t>kerf</a:t>
            </a:r>
            <a:r>
              <a:rPr lang="en-GB" sz="2000" i="0" dirty="0">
                <a:effectLst/>
                <a:latin typeface="+mj-lt"/>
                <a:ea typeface="Calibri" panose="020F0502020204030204" pitchFamily="34" charset="0"/>
                <a:cs typeface="Times New Roman" panose="02020603050405020304" pitchFamily="18" charset="0"/>
              </a:rPr>
              <a:t> taper angle</a:t>
            </a:r>
            <a:endParaRPr lang="en-GB" sz="2000" i="1" dirty="0">
              <a:effectLst/>
              <a:latin typeface="+mj-lt"/>
              <a:ea typeface="Calibri" panose="020F0502020204030204" pitchFamily="34" charset="0"/>
              <a:cs typeface="Arial" panose="020B0604020202020204" pitchFamily="34" charset="0"/>
            </a:endParaRPr>
          </a:p>
        </p:txBody>
      </p:sp>
      <p:sp>
        <p:nvSpPr>
          <p:cNvPr id="12" name="Tytuł 1">
            <a:extLst>
              <a:ext uri="{FF2B5EF4-FFF2-40B4-BE49-F238E27FC236}">
                <a16:creationId xmlns:a16="http://schemas.microsoft.com/office/drawing/2014/main" id="{224F1FD2-E149-F0DF-899E-FF3490C3FA2B}"/>
              </a:ext>
            </a:extLst>
          </p:cNvPr>
          <p:cNvSpPr>
            <a:spLocks noGrp="1"/>
          </p:cNvSpPr>
          <p:nvPr>
            <p:ph type="title"/>
          </p:nvPr>
        </p:nvSpPr>
        <p:spPr>
          <a:xfrm>
            <a:off x="1484336" y="221253"/>
            <a:ext cx="10370810" cy="1143961"/>
          </a:xfrm>
        </p:spPr>
        <p:txBody>
          <a:bodyPr/>
          <a:lstStyle/>
          <a:p>
            <a:r>
              <a:rPr lang="en-US" sz="3600" dirty="0"/>
              <a:t>Experimental results</a:t>
            </a:r>
            <a:endParaRPr lang="en-GB" sz="3600" dirty="0"/>
          </a:p>
        </p:txBody>
      </p:sp>
    </p:spTree>
    <p:extLst>
      <p:ext uri="{BB962C8B-B14F-4D97-AF65-F5344CB8AC3E}">
        <p14:creationId xmlns:p14="http://schemas.microsoft.com/office/powerpoint/2010/main" val="305404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71C13E9B-953E-0D26-102E-E0433FBB5A1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843"/>
          <a:stretch/>
        </p:blipFill>
        <p:spPr>
          <a:xfrm>
            <a:off x="1378699" y="1526200"/>
            <a:ext cx="10375564" cy="3805600"/>
          </a:xfrm>
          <a:prstGeom prst="rect">
            <a:avLst/>
          </a:prstGeom>
        </p:spPr>
      </p:pic>
      <p:pic>
        <p:nvPicPr>
          <p:cNvPr id="6" name="Picture 17" descr="Σχετική εικόνα">
            <a:extLst>
              <a:ext uri="{FF2B5EF4-FFF2-40B4-BE49-F238E27FC236}">
                <a16:creationId xmlns:a16="http://schemas.microsoft.com/office/drawing/2014/main" id="{20AB21D6-CE29-3E2F-A844-9267ECD8010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1772772" y="243809"/>
            <a:ext cx="1122828" cy="1122829"/>
          </a:xfrm>
          <a:prstGeom prst="ellipse">
            <a:avLst/>
          </a:prstGeom>
          <a:ln w="63500" cap="rnd">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pole tekstowe 5">
            <a:extLst>
              <a:ext uri="{FF2B5EF4-FFF2-40B4-BE49-F238E27FC236}">
                <a16:creationId xmlns:a16="http://schemas.microsoft.com/office/drawing/2014/main" id="{D4F8315A-2ABA-783B-2818-8AB1F1EF9EBF}"/>
              </a:ext>
            </a:extLst>
          </p:cNvPr>
          <p:cNvSpPr txBox="1"/>
          <p:nvPr/>
        </p:nvSpPr>
        <p:spPr>
          <a:xfrm>
            <a:off x="1725495" y="5405063"/>
            <a:ext cx="4191211" cy="1015663"/>
          </a:xfrm>
          <a:prstGeom prst="rect">
            <a:avLst/>
          </a:prstGeom>
          <a:noFill/>
        </p:spPr>
        <p:txBody>
          <a:bodyPr wrap="square">
            <a:spAutoFit/>
          </a:bodyPr>
          <a:lstStyle/>
          <a:p>
            <a:pPr algn="ctr">
              <a:spcAft>
                <a:spcPts val="1000"/>
              </a:spcAft>
            </a:pPr>
            <a:r>
              <a:rPr lang="en-GB" sz="2000" i="0" dirty="0">
                <a:effectLst/>
                <a:latin typeface="+mj-lt"/>
                <a:ea typeface="Calibri" panose="020F0502020204030204" pitchFamily="34" charset="0"/>
                <a:cs typeface="Times New Roman" panose="02020603050405020304" pitchFamily="18" charset="0"/>
              </a:rPr>
              <a:t>Relation between stand-off distance and grooves’ depth and top </a:t>
            </a:r>
            <a:r>
              <a:rPr lang="en-GB" sz="2000" i="0" dirty="0" err="1">
                <a:effectLst/>
                <a:latin typeface="+mj-lt"/>
                <a:ea typeface="Calibri" panose="020F0502020204030204" pitchFamily="34" charset="0"/>
                <a:cs typeface="Times New Roman" panose="02020603050405020304" pitchFamily="18" charset="0"/>
              </a:rPr>
              <a:t>kerf</a:t>
            </a:r>
            <a:r>
              <a:rPr lang="en-GB" sz="2000" i="0" dirty="0">
                <a:effectLst/>
                <a:latin typeface="+mj-lt"/>
                <a:ea typeface="Calibri" panose="020F0502020204030204" pitchFamily="34" charset="0"/>
                <a:cs typeface="Times New Roman" panose="02020603050405020304" pitchFamily="18" charset="0"/>
              </a:rPr>
              <a:t> width</a:t>
            </a:r>
            <a:endParaRPr lang="en-GB" sz="2000" i="1" dirty="0">
              <a:effectLst/>
              <a:latin typeface="+mj-lt"/>
              <a:ea typeface="Calibri" panose="020F0502020204030204" pitchFamily="34" charset="0"/>
              <a:cs typeface="Arial" panose="020B0604020202020204" pitchFamily="34" charset="0"/>
            </a:endParaRPr>
          </a:p>
        </p:txBody>
      </p:sp>
      <p:sp>
        <p:nvSpPr>
          <p:cNvPr id="9" name="pole tekstowe 5">
            <a:extLst>
              <a:ext uri="{FF2B5EF4-FFF2-40B4-BE49-F238E27FC236}">
                <a16:creationId xmlns:a16="http://schemas.microsoft.com/office/drawing/2014/main" id="{D4F8315A-2ABA-783B-2818-8AB1F1EF9EBF}"/>
              </a:ext>
            </a:extLst>
          </p:cNvPr>
          <p:cNvSpPr txBox="1"/>
          <p:nvPr/>
        </p:nvSpPr>
        <p:spPr>
          <a:xfrm>
            <a:off x="7077424" y="5396099"/>
            <a:ext cx="4191211" cy="707886"/>
          </a:xfrm>
          <a:prstGeom prst="rect">
            <a:avLst/>
          </a:prstGeom>
          <a:noFill/>
        </p:spPr>
        <p:txBody>
          <a:bodyPr wrap="square">
            <a:spAutoFit/>
          </a:bodyPr>
          <a:lstStyle/>
          <a:p>
            <a:pPr algn="ctr">
              <a:spcAft>
                <a:spcPts val="1000"/>
              </a:spcAft>
            </a:pPr>
            <a:r>
              <a:rPr lang="en-GB" sz="2000" i="0" dirty="0">
                <a:effectLst/>
                <a:latin typeface="+mj-lt"/>
                <a:ea typeface="Calibri" panose="020F0502020204030204" pitchFamily="34" charset="0"/>
                <a:cs typeface="Times New Roman" panose="02020603050405020304" pitchFamily="18" charset="0"/>
              </a:rPr>
              <a:t>Relation between stand-off distance and </a:t>
            </a:r>
            <a:r>
              <a:rPr lang="en-GB" sz="2000" i="0" dirty="0" err="1">
                <a:effectLst/>
                <a:latin typeface="+mj-lt"/>
                <a:ea typeface="Calibri" panose="020F0502020204030204" pitchFamily="34" charset="0"/>
                <a:cs typeface="Times New Roman" panose="02020603050405020304" pitchFamily="18" charset="0"/>
              </a:rPr>
              <a:t>kerf</a:t>
            </a:r>
            <a:r>
              <a:rPr lang="en-GB" sz="2000" i="0" dirty="0">
                <a:effectLst/>
                <a:latin typeface="+mj-lt"/>
                <a:ea typeface="Calibri" panose="020F0502020204030204" pitchFamily="34" charset="0"/>
                <a:cs typeface="Times New Roman" panose="02020603050405020304" pitchFamily="18" charset="0"/>
              </a:rPr>
              <a:t> taper angle</a:t>
            </a:r>
            <a:endParaRPr lang="en-GB" sz="2000" i="1" dirty="0">
              <a:effectLst/>
              <a:latin typeface="+mj-lt"/>
              <a:ea typeface="Calibri" panose="020F0502020204030204" pitchFamily="34" charset="0"/>
              <a:cs typeface="Arial" panose="020B0604020202020204" pitchFamily="34" charset="0"/>
            </a:endParaRPr>
          </a:p>
        </p:txBody>
      </p:sp>
      <p:sp>
        <p:nvSpPr>
          <p:cNvPr id="11" name="Tytuł 1">
            <a:extLst>
              <a:ext uri="{FF2B5EF4-FFF2-40B4-BE49-F238E27FC236}">
                <a16:creationId xmlns:a16="http://schemas.microsoft.com/office/drawing/2014/main" id="{224F1FD2-E149-F0DF-899E-FF3490C3FA2B}"/>
              </a:ext>
            </a:extLst>
          </p:cNvPr>
          <p:cNvSpPr>
            <a:spLocks noGrp="1"/>
          </p:cNvSpPr>
          <p:nvPr>
            <p:ph type="title"/>
          </p:nvPr>
        </p:nvSpPr>
        <p:spPr>
          <a:xfrm>
            <a:off x="1484336" y="221253"/>
            <a:ext cx="10370810" cy="1143961"/>
          </a:xfrm>
        </p:spPr>
        <p:txBody>
          <a:bodyPr/>
          <a:lstStyle/>
          <a:p>
            <a:r>
              <a:rPr lang="en-US" sz="3600" dirty="0"/>
              <a:t>Experimental results</a:t>
            </a:r>
            <a:endParaRPr lang="en-GB" sz="3600" dirty="0"/>
          </a:p>
        </p:txBody>
      </p:sp>
    </p:spTree>
    <p:extLst>
      <p:ext uri="{BB962C8B-B14F-4D97-AF65-F5344CB8AC3E}">
        <p14:creationId xmlns:p14="http://schemas.microsoft.com/office/powerpoint/2010/main" val="3562298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E9ED825-6C2B-4AD5-D408-B5EECEAE9DEB}"/>
              </a:ext>
            </a:extLst>
          </p:cNvPr>
          <p:cNvSpPr>
            <a:spLocks noGrp="1"/>
          </p:cNvSpPr>
          <p:nvPr>
            <p:ph idx="1"/>
          </p:nvPr>
        </p:nvSpPr>
        <p:spPr>
          <a:xfrm>
            <a:off x="1104181" y="1477356"/>
            <a:ext cx="10808898" cy="5219777"/>
          </a:xfrm>
        </p:spPr>
        <p:txBody>
          <a:bodyPr/>
          <a:lstStyle/>
          <a:p>
            <a:pPr algn="just">
              <a:buClr>
                <a:srgbClr val="00B050"/>
              </a:buClr>
              <a:buSzPct val="110000"/>
              <a:buFont typeface="Wingdings" panose="05000000000000000000" pitchFamily="2" charset="2"/>
              <a:buChar char="Ø"/>
            </a:pPr>
            <a:r>
              <a:rPr lang="en-GB" sz="2000" b="0" i="0" u="none" strike="noStrike" baseline="0" dirty="0">
                <a:solidFill>
                  <a:srgbClr val="000000"/>
                </a:solidFill>
                <a:latin typeface="+mj-lt"/>
              </a:rPr>
              <a:t>Silicon carbide as an abrasive can be used in the abrasive waterjet machining process, but its hardness should be taken into account when choosing a nozzle. </a:t>
            </a:r>
          </a:p>
          <a:p>
            <a:pPr algn="just">
              <a:buClr>
                <a:srgbClr val="00B050"/>
              </a:buClr>
              <a:buSzPct val="110000"/>
              <a:buFont typeface="Wingdings" panose="05000000000000000000" pitchFamily="2" charset="2"/>
              <a:buChar char="Ø"/>
            </a:pPr>
            <a:r>
              <a:rPr lang="en-GB" sz="2000" b="0" i="0" u="none" strike="noStrike" baseline="0" dirty="0">
                <a:solidFill>
                  <a:srgbClr val="000000"/>
                </a:solidFill>
                <a:latin typeface="+mj-lt"/>
              </a:rPr>
              <a:t>The most significant parameters to control the penetration depth are abrasive mass flow rate</a:t>
            </a:r>
            <a:r>
              <a:rPr lang="el-GR" sz="2000" b="0" i="0" u="none" strike="noStrike" baseline="0" dirty="0">
                <a:solidFill>
                  <a:srgbClr val="000000"/>
                </a:solidFill>
                <a:latin typeface="+mj-lt"/>
              </a:rPr>
              <a:t>,</a:t>
            </a:r>
            <a:r>
              <a:rPr lang="en-GB" sz="2000" b="0" i="0" u="none" strike="noStrike" baseline="0" dirty="0">
                <a:solidFill>
                  <a:srgbClr val="000000"/>
                </a:solidFill>
                <a:latin typeface="+mj-lt"/>
              </a:rPr>
              <a:t> which allows obtaining deeper geometries when it is increased (~70%) and traverse feed rate, which causes intensive deepening of grooves when it is decreased (~45%). </a:t>
            </a:r>
          </a:p>
          <a:p>
            <a:pPr algn="just">
              <a:buClr>
                <a:srgbClr val="00B050"/>
              </a:buClr>
              <a:buSzPct val="110000"/>
              <a:buFont typeface="Wingdings" panose="05000000000000000000" pitchFamily="2" charset="2"/>
              <a:buChar char="Ø"/>
            </a:pPr>
            <a:r>
              <a:rPr lang="en-GB" sz="2000" b="0" i="0" u="none" strike="noStrike" baseline="0" dirty="0">
                <a:solidFill>
                  <a:srgbClr val="000000"/>
                </a:solidFill>
                <a:latin typeface="+mj-lt"/>
              </a:rPr>
              <a:t>The accurate input parameter to control the top kerf width of the slots is stand-off</a:t>
            </a:r>
            <a:r>
              <a:rPr lang="pl-PL" sz="2000" b="0" i="0" u="none" strike="noStrike" baseline="0" dirty="0">
                <a:solidFill>
                  <a:srgbClr val="000000"/>
                </a:solidFill>
                <a:latin typeface="+mj-lt"/>
              </a:rPr>
              <a:t> </a:t>
            </a:r>
            <a:r>
              <a:rPr lang="en-GB" sz="2000" b="0" i="0" u="none" strike="noStrike" baseline="0" dirty="0">
                <a:solidFill>
                  <a:srgbClr val="000000"/>
                </a:solidFill>
                <a:latin typeface="+mj-lt"/>
              </a:rPr>
              <a:t>distance, which caused grooves to widen by around 20% when increased to the maximum value. </a:t>
            </a:r>
          </a:p>
          <a:p>
            <a:pPr algn="just">
              <a:buClr>
                <a:srgbClr val="00B050"/>
              </a:buClr>
              <a:buSzPct val="110000"/>
              <a:buFont typeface="Wingdings" panose="05000000000000000000" pitchFamily="2" charset="2"/>
              <a:buChar char="Ø"/>
            </a:pPr>
            <a:r>
              <a:rPr lang="en-GB" sz="2000" b="0" i="0" u="none" strike="noStrike" baseline="0" dirty="0">
                <a:solidFill>
                  <a:srgbClr val="000000"/>
                </a:solidFill>
                <a:latin typeface="+mj-lt"/>
              </a:rPr>
              <a:t>Parameters which have a significant influence on the depth of the grooves also cause changes in the kerf taper angle. The deeper the grooves are, the sharper the angle becomes. Moreover, with an increase in the stand-off distance, the kerf taper angle increases by 53%. </a:t>
            </a:r>
          </a:p>
          <a:p>
            <a:pPr algn="just">
              <a:buClr>
                <a:srgbClr val="00B050"/>
              </a:buClr>
              <a:buSzPct val="110000"/>
              <a:buFont typeface="Wingdings" panose="05000000000000000000" pitchFamily="2" charset="2"/>
              <a:buChar char="Ø"/>
            </a:pPr>
            <a:r>
              <a:rPr lang="en-GB" sz="2000" b="0" i="0" u="none" strike="noStrike" baseline="0" dirty="0">
                <a:solidFill>
                  <a:srgbClr val="000000"/>
                </a:solidFill>
                <a:latin typeface="+mj-lt"/>
              </a:rPr>
              <a:t>Productivity of the machining process, expressed by MRR, is shown to be </a:t>
            </a:r>
            <a:r>
              <a:rPr lang="pl-PL" sz="2000" b="0" i="0" u="none" strike="noStrike" baseline="0" dirty="0">
                <a:solidFill>
                  <a:srgbClr val="000000"/>
                </a:solidFill>
                <a:latin typeface="+mj-lt"/>
              </a:rPr>
              <a:t>most </a:t>
            </a:r>
            <a:r>
              <a:rPr lang="en-GB" sz="2000" b="0" i="0" u="none" strike="noStrike" baseline="0" dirty="0">
                <a:solidFill>
                  <a:srgbClr val="000000"/>
                </a:solidFill>
                <a:latin typeface="+mj-lt"/>
              </a:rPr>
              <a:t>affected by abrasive mass flow rate, whereas traverse flow rate and stand-off distance were found to be less significant within the selected parameter range. </a:t>
            </a:r>
            <a:endParaRPr lang="en-GB" sz="3600" dirty="0">
              <a:latin typeface="+mj-lt"/>
            </a:endParaRPr>
          </a:p>
        </p:txBody>
      </p:sp>
      <p:pic>
        <p:nvPicPr>
          <p:cNvPr id="4" name="Picture 17" descr="Σχετική εικόνα">
            <a:extLst>
              <a:ext uri="{FF2B5EF4-FFF2-40B4-BE49-F238E27FC236}">
                <a16:creationId xmlns:a16="http://schemas.microsoft.com/office/drawing/2014/main" id="{20AB21D6-CE29-3E2F-A844-9267ECD8010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1772772" y="243809"/>
            <a:ext cx="1122828" cy="1122829"/>
          </a:xfrm>
          <a:prstGeom prst="ellipse">
            <a:avLst/>
          </a:prstGeom>
          <a:ln w="63500" cap="rnd">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Tytuł 1">
            <a:extLst>
              <a:ext uri="{FF2B5EF4-FFF2-40B4-BE49-F238E27FC236}">
                <a16:creationId xmlns:a16="http://schemas.microsoft.com/office/drawing/2014/main" id="{224F1FD2-E149-F0DF-899E-FF3490C3FA2B}"/>
              </a:ext>
            </a:extLst>
          </p:cNvPr>
          <p:cNvSpPr>
            <a:spLocks noGrp="1"/>
          </p:cNvSpPr>
          <p:nvPr>
            <p:ph type="title"/>
          </p:nvPr>
        </p:nvSpPr>
        <p:spPr>
          <a:xfrm>
            <a:off x="1484336" y="221253"/>
            <a:ext cx="10370810" cy="1143961"/>
          </a:xfrm>
        </p:spPr>
        <p:txBody>
          <a:bodyPr/>
          <a:lstStyle/>
          <a:p>
            <a:r>
              <a:rPr lang="en-US" sz="3600" dirty="0"/>
              <a:t>Conclusions</a:t>
            </a:r>
            <a:endParaRPr lang="en-GB" sz="3600" dirty="0"/>
          </a:p>
        </p:txBody>
      </p:sp>
    </p:spTree>
    <p:extLst>
      <p:ext uri="{BB962C8B-B14F-4D97-AF65-F5344CB8AC3E}">
        <p14:creationId xmlns:p14="http://schemas.microsoft.com/office/powerpoint/2010/main" val="389573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4B3EFB4-1480-29F8-42A1-5A20698C0987}"/>
              </a:ext>
            </a:extLst>
          </p:cNvPr>
          <p:cNvSpPr>
            <a:spLocks noGrp="1"/>
          </p:cNvSpPr>
          <p:nvPr>
            <p:ph idx="1"/>
          </p:nvPr>
        </p:nvSpPr>
        <p:spPr>
          <a:xfrm>
            <a:off x="986843" y="1803186"/>
            <a:ext cx="10370810" cy="4119123"/>
          </a:xfrm>
        </p:spPr>
        <p:txBody>
          <a:bodyPr/>
          <a:lstStyle/>
          <a:p>
            <a:pPr algn="just">
              <a:buFont typeface="Wingdings" pitchFamily="2" charset="2"/>
              <a:buChar char="Ø"/>
            </a:pPr>
            <a:r>
              <a:rPr lang="pl-PL" sz="2800" dirty="0"/>
              <a:t>AWJ </a:t>
            </a:r>
            <a:r>
              <a:rPr lang="pl-PL" sz="2800" dirty="0" err="1"/>
              <a:t>technology</a:t>
            </a:r>
            <a:r>
              <a:rPr lang="pl-PL" sz="2800" dirty="0"/>
              <a:t> was </a:t>
            </a:r>
            <a:r>
              <a:rPr lang="pl-PL" sz="2800" dirty="0" err="1"/>
              <a:t>developed</a:t>
            </a:r>
            <a:r>
              <a:rPr lang="pl-PL" sz="2800" dirty="0"/>
              <a:t> to </a:t>
            </a:r>
            <a:r>
              <a:rPr lang="pl-PL" sz="2800" dirty="0" err="1"/>
              <a:t>improve</a:t>
            </a:r>
            <a:r>
              <a:rPr lang="pl-PL" sz="2800" dirty="0"/>
              <a:t> </a:t>
            </a:r>
            <a:r>
              <a:rPr lang="pl-PL" sz="2800" dirty="0" err="1"/>
              <a:t>cutting</a:t>
            </a:r>
            <a:r>
              <a:rPr lang="pl-PL" sz="2800" dirty="0"/>
              <a:t> </a:t>
            </a:r>
            <a:r>
              <a:rPr lang="pl-PL" sz="2800" dirty="0" err="1"/>
              <a:t>abilities</a:t>
            </a:r>
            <a:r>
              <a:rPr lang="pl-PL" sz="2800" dirty="0"/>
              <a:t> of the </a:t>
            </a:r>
            <a:r>
              <a:rPr lang="pl-PL" sz="2800" dirty="0" err="1"/>
              <a:t>pure</a:t>
            </a:r>
            <a:r>
              <a:rPr lang="pl-PL" sz="2800" dirty="0"/>
              <a:t> waterjet (PWJ) </a:t>
            </a:r>
          </a:p>
          <a:p>
            <a:pPr algn="just">
              <a:buFont typeface="Wingdings" pitchFamily="2" charset="2"/>
              <a:buChar char="Ø"/>
            </a:pPr>
            <a:r>
              <a:rPr lang="en-US" sz="2800" dirty="0"/>
              <a:t>This m</a:t>
            </a:r>
            <a:r>
              <a:rPr lang="pl-PL" sz="2800" dirty="0"/>
              <a:t>ethod allows cutting both brittle and ductile materials including hard-to-machine objects</a:t>
            </a:r>
          </a:p>
          <a:p>
            <a:pPr>
              <a:buFont typeface="Wingdings" pitchFamily="2" charset="2"/>
              <a:buChar char="Ø"/>
            </a:pPr>
            <a:r>
              <a:rPr lang="pl-PL" sz="2800" dirty="0"/>
              <a:t>No </a:t>
            </a:r>
            <a:r>
              <a:rPr lang="pl-PL" sz="2800" dirty="0" err="1"/>
              <a:t>thermal</a:t>
            </a:r>
            <a:r>
              <a:rPr lang="pl-PL" sz="2800" dirty="0"/>
              <a:t> </a:t>
            </a:r>
            <a:r>
              <a:rPr lang="pl-PL" sz="2800" dirty="0" err="1"/>
              <a:t>impact</a:t>
            </a:r>
            <a:r>
              <a:rPr lang="pl-PL" sz="2800" dirty="0"/>
              <a:t> on </a:t>
            </a:r>
            <a:r>
              <a:rPr lang="pl-PL" sz="2800" dirty="0" err="1"/>
              <a:t>workpiece</a:t>
            </a:r>
            <a:r>
              <a:rPr lang="pl-PL" sz="2800" dirty="0"/>
              <a:t> materials</a:t>
            </a:r>
          </a:p>
          <a:p>
            <a:pPr algn="just">
              <a:buFont typeface="Wingdings" pitchFamily="2" charset="2"/>
              <a:buChar char="Ø"/>
            </a:pPr>
            <a:r>
              <a:rPr lang="pl-PL" sz="2800" dirty="0"/>
              <a:t>High </a:t>
            </a:r>
            <a:r>
              <a:rPr lang="pl-PL" sz="2800" dirty="0" err="1"/>
              <a:t>versatility</a:t>
            </a:r>
            <a:r>
              <a:rPr lang="pl-PL" sz="2800" dirty="0"/>
              <a:t>, small </a:t>
            </a:r>
            <a:r>
              <a:rPr lang="pl-PL" sz="2800" dirty="0" err="1"/>
              <a:t>machining</a:t>
            </a:r>
            <a:r>
              <a:rPr lang="pl-PL" sz="2800" dirty="0"/>
              <a:t> </a:t>
            </a:r>
            <a:r>
              <a:rPr lang="pl-PL" sz="2800" dirty="0" err="1"/>
              <a:t>force</a:t>
            </a:r>
            <a:r>
              <a:rPr lang="pl-PL" sz="2800" dirty="0"/>
              <a:t> and high </a:t>
            </a:r>
            <a:r>
              <a:rPr lang="pl-PL" sz="2800" dirty="0" err="1"/>
              <a:t>flexibility</a:t>
            </a:r>
            <a:endParaRPr lang="en-GB" sz="2800" dirty="0"/>
          </a:p>
        </p:txBody>
      </p:sp>
      <p:pic>
        <p:nvPicPr>
          <p:cNvPr id="4" name="Picture 17" descr="Σχετική εικόνα">
            <a:extLst>
              <a:ext uri="{FF2B5EF4-FFF2-40B4-BE49-F238E27FC236}">
                <a16:creationId xmlns:a16="http://schemas.microsoft.com/office/drawing/2014/main" id="{20AB21D6-CE29-3E2F-A844-9267ECD8010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1772772" y="243809"/>
            <a:ext cx="1122828" cy="1122829"/>
          </a:xfrm>
          <a:prstGeom prst="ellipse">
            <a:avLst/>
          </a:prstGeom>
          <a:ln w="63500" cap="rnd">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Tytuł 1">
            <a:extLst>
              <a:ext uri="{FF2B5EF4-FFF2-40B4-BE49-F238E27FC236}">
                <a16:creationId xmlns:a16="http://schemas.microsoft.com/office/drawing/2014/main" id="{224F1FD2-E149-F0DF-899E-FF3490C3FA2B}"/>
              </a:ext>
            </a:extLst>
          </p:cNvPr>
          <p:cNvSpPr>
            <a:spLocks noGrp="1"/>
          </p:cNvSpPr>
          <p:nvPr>
            <p:ph type="title"/>
          </p:nvPr>
        </p:nvSpPr>
        <p:spPr>
          <a:xfrm>
            <a:off x="1484336" y="221253"/>
            <a:ext cx="10370810" cy="1143961"/>
          </a:xfrm>
        </p:spPr>
        <p:txBody>
          <a:bodyPr/>
          <a:lstStyle/>
          <a:p>
            <a:r>
              <a:rPr lang="en-US" sz="3600" dirty="0"/>
              <a:t>Abrasive </a:t>
            </a:r>
            <a:r>
              <a:rPr lang="en-US" sz="3600" dirty="0" err="1"/>
              <a:t>waterjet</a:t>
            </a:r>
            <a:r>
              <a:rPr lang="en-US" sz="3600" dirty="0"/>
              <a:t> - Introduction</a:t>
            </a:r>
            <a:endParaRPr lang="en-GB" sz="3600" dirty="0"/>
          </a:p>
        </p:txBody>
      </p:sp>
    </p:spTree>
    <p:extLst>
      <p:ext uri="{BB962C8B-B14F-4D97-AF65-F5344CB8AC3E}">
        <p14:creationId xmlns:p14="http://schemas.microsoft.com/office/powerpoint/2010/main" val="1096932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Obraz zawierający tekst&#10;&#10;Opis wygenerowany automatycznie">
            <a:extLst>
              <a:ext uri="{FF2B5EF4-FFF2-40B4-BE49-F238E27FC236}">
                <a16:creationId xmlns:a16="http://schemas.microsoft.com/office/drawing/2014/main" id="{031D301F-8B8E-3F0F-E90D-5A1480F493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1066" y="1753402"/>
            <a:ext cx="8703326" cy="4037626"/>
          </a:xfrm>
        </p:spPr>
      </p:pic>
      <p:pic>
        <p:nvPicPr>
          <p:cNvPr id="4" name="Picture 17" descr="Σχετική εικόνα">
            <a:extLst>
              <a:ext uri="{FF2B5EF4-FFF2-40B4-BE49-F238E27FC236}">
                <a16:creationId xmlns:a16="http://schemas.microsoft.com/office/drawing/2014/main" id="{20AB21D6-CE29-3E2F-A844-9267ECD8010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1772772" y="243809"/>
            <a:ext cx="1122828" cy="1122829"/>
          </a:xfrm>
          <a:prstGeom prst="ellipse">
            <a:avLst/>
          </a:prstGeom>
          <a:ln w="63500" cap="rnd">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 name="Tytuł 1">
            <a:extLst>
              <a:ext uri="{FF2B5EF4-FFF2-40B4-BE49-F238E27FC236}">
                <a16:creationId xmlns:a16="http://schemas.microsoft.com/office/drawing/2014/main" id="{224F1FD2-E149-F0DF-899E-FF3490C3FA2B}"/>
              </a:ext>
            </a:extLst>
          </p:cNvPr>
          <p:cNvSpPr>
            <a:spLocks noGrp="1"/>
          </p:cNvSpPr>
          <p:nvPr>
            <p:ph type="title"/>
          </p:nvPr>
        </p:nvSpPr>
        <p:spPr>
          <a:xfrm>
            <a:off x="1484336" y="221253"/>
            <a:ext cx="10370810" cy="1143961"/>
          </a:xfrm>
        </p:spPr>
        <p:txBody>
          <a:bodyPr/>
          <a:lstStyle/>
          <a:p>
            <a:r>
              <a:rPr lang="en-US" sz="3600" dirty="0"/>
              <a:t>Experimental procedure</a:t>
            </a:r>
            <a:endParaRPr lang="en-GB" sz="3600" dirty="0"/>
          </a:p>
        </p:txBody>
      </p:sp>
    </p:spTree>
    <p:extLst>
      <p:ext uri="{BB962C8B-B14F-4D97-AF65-F5344CB8AC3E}">
        <p14:creationId xmlns:p14="http://schemas.microsoft.com/office/powerpoint/2010/main" val="77136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16395C5-37D7-6043-BCB4-83BDBD96496A}"/>
              </a:ext>
            </a:extLst>
          </p:cNvPr>
          <p:cNvSpPr>
            <a:spLocks noGrp="1"/>
          </p:cNvSpPr>
          <p:nvPr>
            <p:ph idx="1"/>
          </p:nvPr>
        </p:nvSpPr>
        <p:spPr>
          <a:xfrm>
            <a:off x="955418" y="1776237"/>
            <a:ext cx="10370810" cy="4609234"/>
          </a:xfrm>
        </p:spPr>
        <p:txBody>
          <a:bodyPr/>
          <a:lstStyle/>
          <a:p>
            <a:pPr algn="just">
              <a:buFont typeface="Wingdings" pitchFamily="2" charset="2"/>
              <a:buChar char="Ø"/>
            </a:pPr>
            <a:r>
              <a:rPr lang="pl-PL" sz="2400" dirty="0">
                <a:latin typeface="+mj-lt"/>
              </a:rPr>
              <a:t>Machine: </a:t>
            </a:r>
            <a:r>
              <a:rPr lang="en-GB" sz="2400" dirty="0">
                <a:effectLst/>
                <a:latin typeface="+mj-lt"/>
                <a:ea typeface="Calibri" panose="020F0502020204030204" pitchFamily="34" charset="0"/>
              </a:rPr>
              <a:t>H. G. RIDDER </a:t>
            </a:r>
            <a:r>
              <a:rPr lang="en-GB" sz="2400" dirty="0" err="1">
                <a:effectLst/>
                <a:latin typeface="+mj-lt"/>
                <a:ea typeface="Calibri" panose="020F0502020204030204" pitchFamily="34" charset="0"/>
              </a:rPr>
              <a:t>Automatisierungs</a:t>
            </a:r>
            <a:r>
              <a:rPr lang="en-GB" sz="2400" dirty="0">
                <a:effectLst/>
                <a:latin typeface="+mj-lt"/>
                <a:ea typeface="Calibri" panose="020F0502020204030204" pitchFamily="34" charset="0"/>
              </a:rPr>
              <a:t>-GmbH model HWE-P 1520</a:t>
            </a:r>
            <a:endParaRPr lang="pl-PL" sz="2400" dirty="0">
              <a:latin typeface="+mj-lt"/>
            </a:endParaRPr>
          </a:p>
          <a:p>
            <a:pPr>
              <a:buFont typeface="Wingdings" pitchFamily="2" charset="2"/>
              <a:buChar char="Ø"/>
            </a:pPr>
            <a:r>
              <a:rPr lang="pl-PL" sz="2400" dirty="0">
                <a:latin typeface="+mj-lt"/>
              </a:rPr>
              <a:t>Wor</a:t>
            </a:r>
            <a:r>
              <a:rPr lang="en-US" sz="2400" dirty="0">
                <a:latin typeface="+mj-lt"/>
              </a:rPr>
              <a:t>k</a:t>
            </a:r>
            <a:r>
              <a:rPr lang="pl-PL" sz="2400" dirty="0">
                <a:latin typeface="+mj-lt"/>
              </a:rPr>
              <a:t>piece material: Ti6Al4V </a:t>
            </a:r>
          </a:p>
          <a:p>
            <a:pPr>
              <a:buFont typeface="Wingdings" pitchFamily="2" charset="2"/>
              <a:buChar char="Ø"/>
            </a:pPr>
            <a:r>
              <a:rPr lang="pl-PL" sz="2400" dirty="0">
                <a:latin typeface="+mj-lt"/>
              </a:rPr>
              <a:t>Abrasive material: SiC (</a:t>
            </a:r>
            <a:r>
              <a:rPr lang="en-US" sz="2400" dirty="0">
                <a:latin typeface="+mj-lt"/>
              </a:rPr>
              <a:t>mesh size </a:t>
            </a:r>
            <a:r>
              <a:rPr lang="pl-PL" sz="2400" dirty="0">
                <a:latin typeface="+mj-lt"/>
              </a:rPr>
              <a:t>60)</a:t>
            </a:r>
          </a:p>
          <a:p>
            <a:pPr>
              <a:buFont typeface="Wingdings" pitchFamily="2" charset="2"/>
              <a:buChar char="Ø"/>
            </a:pPr>
            <a:r>
              <a:rPr lang="pl-PL" sz="2400" dirty="0" err="1">
                <a:latin typeface="+mj-lt"/>
              </a:rPr>
              <a:t>Process</a:t>
            </a:r>
            <a:r>
              <a:rPr lang="pl-PL" sz="2400" dirty="0">
                <a:latin typeface="+mj-lt"/>
              </a:rPr>
              <a:t> </a:t>
            </a:r>
            <a:r>
              <a:rPr lang="pl-PL" sz="2400" dirty="0" err="1">
                <a:latin typeface="+mj-lt"/>
              </a:rPr>
              <a:t>parameters</a:t>
            </a:r>
            <a:r>
              <a:rPr lang="pl-PL" sz="2400" dirty="0">
                <a:latin typeface="+mj-lt"/>
              </a:rPr>
              <a:t>:</a:t>
            </a:r>
          </a:p>
          <a:p>
            <a:pPr lvl="1">
              <a:buFont typeface="Wingdings" panose="05000000000000000000" pitchFamily="2" charset="2"/>
              <a:buChar char="§"/>
            </a:pPr>
            <a:r>
              <a:rPr lang="pl-PL" sz="2400" dirty="0">
                <a:latin typeface="+mj-lt"/>
              </a:rPr>
              <a:t>Jet pressure: 150</a:t>
            </a:r>
            <a:r>
              <a:rPr lang="en-US" sz="2400" dirty="0">
                <a:latin typeface="+mj-lt"/>
              </a:rPr>
              <a:t> [</a:t>
            </a:r>
            <a:r>
              <a:rPr lang="pl-PL" sz="2400" dirty="0">
                <a:latin typeface="+mj-lt"/>
              </a:rPr>
              <a:t>M</a:t>
            </a:r>
            <a:r>
              <a:rPr lang="en-US" sz="2400" dirty="0">
                <a:latin typeface="+mj-lt"/>
              </a:rPr>
              <a:t>P</a:t>
            </a:r>
            <a:r>
              <a:rPr lang="pl-PL" sz="2400" dirty="0">
                <a:latin typeface="+mj-lt"/>
              </a:rPr>
              <a:t>a</a:t>
            </a:r>
            <a:r>
              <a:rPr lang="en-US" sz="2400" dirty="0">
                <a:latin typeface="+mj-lt"/>
              </a:rPr>
              <a:t>]</a:t>
            </a:r>
            <a:endParaRPr lang="pl-PL" sz="2400" dirty="0">
              <a:latin typeface="+mj-lt"/>
            </a:endParaRPr>
          </a:p>
          <a:p>
            <a:pPr lvl="1">
              <a:buFont typeface="Wingdings" panose="05000000000000000000" pitchFamily="2" charset="2"/>
              <a:buChar char="§"/>
            </a:pPr>
            <a:r>
              <a:rPr lang="pl-PL" sz="2400" dirty="0" err="1">
                <a:latin typeface="+mj-lt"/>
              </a:rPr>
              <a:t>Traverse</a:t>
            </a:r>
            <a:r>
              <a:rPr lang="pl-PL" sz="2400" dirty="0">
                <a:latin typeface="+mj-lt"/>
              </a:rPr>
              <a:t> </a:t>
            </a:r>
            <a:r>
              <a:rPr lang="pl-PL" sz="2400" dirty="0" err="1">
                <a:latin typeface="+mj-lt"/>
              </a:rPr>
              <a:t>feed</a:t>
            </a:r>
            <a:r>
              <a:rPr lang="pl-PL" sz="2400" dirty="0">
                <a:latin typeface="+mj-lt"/>
              </a:rPr>
              <a:t> </a:t>
            </a:r>
            <a:r>
              <a:rPr lang="pl-PL" sz="2400" dirty="0" err="1">
                <a:latin typeface="+mj-lt"/>
              </a:rPr>
              <a:t>rate</a:t>
            </a:r>
            <a:r>
              <a:rPr lang="pl-PL" sz="2400" dirty="0">
                <a:latin typeface="+mj-lt"/>
              </a:rPr>
              <a:t>: 500-900 [mm/min]</a:t>
            </a:r>
          </a:p>
          <a:p>
            <a:pPr lvl="1">
              <a:buFont typeface="Wingdings" panose="05000000000000000000" pitchFamily="2" charset="2"/>
              <a:buChar char="§"/>
            </a:pPr>
            <a:r>
              <a:rPr lang="pl-PL" sz="2400" dirty="0" err="1">
                <a:latin typeface="+mj-lt"/>
              </a:rPr>
              <a:t>Abrasive</a:t>
            </a:r>
            <a:r>
              <a:rPr lang="pl-PL" sz="2400" dirty="0">
                <a:latin typeface="+mj-lt"/>
              </a:rPr>
              <a:t> mass </a:t>
            </a:r>
            <a:r>
              <a:rPr lang="pl-PL" sz="2400" dirty="0" err="1">
                <a:latin typeface="+mj-lt"/>
              </a:rPr>
              <a:t>flow</a:t>
            </a:r>
            <a:r>
              <a:rPr lang="pl-PL" sz="2400" dirty="0">
                <a:latin typeface="+mj-lt"/>
              </a:rPr>
              <a:t> </a:t>
            </a:r>
            <a:r>
              <a:rPr lang="pl-PL" sz="2400" dirty="0" err="1">
                <a:latin typeface="+mj-lt"/>
              </a:rPr>
              <a:t>rate</a:t>
            </a:r>
            <a:r>
              <a:rPr lang="pl-PL" sz="2400" dirty="0">
                <a:latin typeface="+mj-lt"/>
              </a:rPr>
              <a:t>: 2-8 [g/s]</a:t>
            </a:r>
          </a:p>
          <a:p>
            <a:pPr lvl="1">
              <a:buFont typeface="Wingdings" panose="05000000000000000000" pitchFamily="2" charset="2"/>
              <a:buChar char="§"/>
            </a:pPr>
            <a:r>
              <a:rPr lang="pl-PL" sz="2400" dirty="0">
                <a:latin typeface="+mj-lt"/>
              </a:rPr>
              <a:t>Stand-off </a:t>
            </a:r>
            <a:r>
              <a:rPr lang="pl-PL" sz="2400" dirty="0" err="1">
                <a:latin typeface="+mj-lt"/>
              </a:rPr>
              <a:t>distance</a:t>
            </a:r>
            <a:r>
              <a:rPr lang="pl-PL" sz="2400" dirty="0">
                <a:latin typeface="+mj-lt"/>
              </a:rPr>
              <a:t>: 1-5 [mm]</a:t>
            </a:r>
          </a:p>
          <a:p>
            <a:pPr lvl="1">
              <a:buFont typeface="Wingdings" panose="05000000000000000000" pitchFamily="2" charset="2"/>
              <a:buChar char="§"/>
            </a:pPr>
            <a:r>
              <a:rPr lang="pl-PL" sz="2400" dirty="0">
                <a:latin typeface="+mj-lt"/>
              </a:rPr>
              <a:t>Diameter nozzle: 1</a:t>
            </a:r>
            <a:r>
              <a:rPr lang="en-US" sz="2400" dirty="0">
                <a:latin typeface="+mj-lt"/>
              </a:rPr>
              <a:t>[</a:t>
            </a:r>
            <a:r>
              <a:rPr lang="pl-PL" sz="2400" dirty="0">
                <a:latin typeface="+mj-lt"/>
              </a:rPr>
              <a:t>mm</a:t>
            </a:r>
            <a:r>
              <a:rPr lang="en-US" sz="2400" dirty="0">
                <a:latin typeface="+mj-lt"/>
              </a:rPr>
              <a:t>]</a:t>
            </a:r>
            <a:r>
              <a:rPr lang="pl-PL" sz="2400" dirty="0">
                <a:latin typeface="+mj-lt"/>
              </a:rPr>
              <a:t> </a:t>
            </a:r>
            <a:endParaRPr lang="en-GB" sz="2400" dirty="0">
              <a:latin typeface="+mj-lt"/>
            </a:endParaRPr>
          </a:p>
        </p:txBody>
      </p:sp>
      <p:pic>
        <p:nvPicPr>
          <p:cNvPr id="4" name="Picture 17" descr="Σχετική εικόνα">
            <a:extLst>
              <a:ext uri="{FF2B5EF4-FFF2-40B4-BE49-F238E27FC236}">
                <a16:creationId xmlns:a16="http://schemas.microsoft.com/office/drawing/2014/main" id="{20AB21D6-CE29-3E2F-A844-9267ECD8010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1772772" y="243809"/>
            <a:ext cx="1122828" cy="1122829"/>
          </a:xfrm>
          <a:prstGeom prst="ellipse">
            <a:avLst/>
          </a:prstGeom>
          <a:ln w="63500" cap="rnd">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Tytuł 1">
            <a:extLst>
              <a:ext uri="{FF2B5EF4-FFF2-40B4-BE49-F238E27FC236}">
                <a16:creationId xmlns:a16="http://schemas.microsoft.com/office/drawing/2014/main" id="{224F1FD2-E149-F0DF-899E-FF3490C3FA2B}"/>
              </a:ext>
            </a:extLst>
          </p:cNvPr>
          <p:cNvSpPr>
            <a:spLocks noGrp="1"/>
          </p:cNvSpPr>
          <p:nvPr>
            <p:ph type="title"/>
          </p:nvPr>
        </p:nvSpPr>
        <p:spPr>
          <a:xfrm>
            <a:off x="1484336" y="221253"/>
            <a:ext cx="10370810" cy="1143961"/>
          </a:xfrm>
        </p:spPr>
        <p:txBody>
          <a:bodyPr/>
          <a:lstStyle/>
          <a:p>
            <a:r>
              <a:rPr lang="en-US" sz="3600" dirty="0"/>
              <a:t>Experimental procedure</a:t>
            </a:r>
            <a:endParaRPr lang="en-GB" sz="3600" dirty="0"/>
          </a:p>
        </p:txBody>
      </p:sp>
    </p:spTree>
    <p:extLst>
      <p:ext uri="{BB962C8B-B14F-4D97-AF65-F5344CB8AC3E}">
        <p14:creationId xmlns:p14="http://schemas.microsoft.com/office/powerpoint/2010/main" val="361566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tekstu 6">
            <a:extLst>
              <a:ext uri="{FF2B5EF4-FFF2-40B4-BE49-F238E27FC236}">
                <a16:creationId xmlns:a16="http://schemas.microsoft.com/office/drawing/2014/main" id="{3DEEDE52-4CC7-A036-F7CE-076C007473DC}"/>
              </a:ext>
            </a:extLst>
          </p:cNvPr>
          <p:cNvSpPr>
            <a:spLocks noGrp="1"/>
          </p:cNvSpPr>
          <p:nvPr>
            <p:ph type="body" idx="1"/>
          </p:nvPr>
        </p:nvSpPr>
        <p:spPr>
          <a:xfrm>
            <a:off x="961279" y="5747677"/>
            <a:ext cx="5159129" cy="614440"/>
          </a:xfrm>
        </p:spPr>
        <p:txBody>
          <a:bodyPr/>
          <a:lstStyle/>
          <a:p>
            <a:pPr algn="ctr"/>
            <a:r>
              <a:rPr lang="pl-PL" sz="1800" dirty="0"/>
              <a:t>Fig. 1. </a:t>
            </a:r>
            <a:r>
              <a:rPr lang="pl-PL" sz="1800" dirty="0" err="1"/>
              <a:t>Measurements</a:t>
            </a:r>
            <a:r>
              <a:rPr lang="pl-PL" sz="1800" dirty="0"/>
              <a:t> of </a:t>
            </a:r>
            <a:r>
              <a:rPr lang="pl-PL" sz="1800" dirty="0" err="1"/>
              <a:t>depth</a:t>
            </a:r>
            <a:r>
              <a:rPr lang="pl-PL" sz="1800" dirty="0"/>
              <a:t> and </a:t>
            </a:r>
            <a:r>
              <a:rPr lang="pl-PL" sz="1800" dirty="0" err="1"/>
              <a:t>angle</a:t>
            </a:r>
            <a:r>
              <a:rPr lang="pl-PL" sz="1800" dirty="0"/>
              <a:t> of one of the </a:t>
            </a:r>
            <a:r>
              <a:rPr lang="pl-PL" sz="1800" dirty="0" err="1"/>
              <a:t>grooves</a:t>
            </a:r>
            <a:endParaRPr lang="en-GB" sz="1800" dirty="0"/>
          </a:p>
        </p:txBody>
      </p:sp>
      <p:sp>
        <p:nvSpPr>
          <p:cNvPr id="9" name="Symbol zastępczy tekstu 8">
            <a:extLst>
              <a:ext uri="{FF2B5EF4-FFF2-40B4-BE49-F238E27FC236}">
                <a16:creationId xmlns:a16="http://schemas.microsoft.com/office/drawing/2014/main" id="{66935A64-57AB-B5D9-3191-79188F6D754D}"/>
              </a:ext>
            </a:extLst>
          </p:cNvPr>
          <p:cNvSpPr>
            <a:spLocks noGrp="1"/>
          </p:cNvSpPr>
          <p:nvPr>
            <p:ph type="body" sz="quarter" idx="3"/>
          </p:nvPr>
        </p:nvSpPr>
        <p:spPr>
          <a:xfrm>
            <a:off x="6694224" y="5852653"/>
            <a:ext cx="5182687" cy="509464"/>
          </a:xfrm>
        </p:spPr>
        <p:txBody>
          <a:bodyPr/>
          <a:lstStyle/>
          <a:p>
            <a:pPr algn="ctr"/>
            <a:r>
              <a:rPr lang="pl-PL" sz="1800" dirty="0"/>
              <a:t>Fig. 1. </a:t>
            </a:r>
            <a:r>
              <a:rPr lang="pl-PL" sz="1800" dirty="0" err="1"/>
              <a:t>Measurements</a:t>
            </a:r>
            <a:r>
              <a:rPr lang="pl-PL" sz="1800" dirty="0"/>
              <a:t> of </a:t>
            </a:r>
            <a:r>
              <a:rPr lang="pl-PL" sz="1800" dirty="0" err="1"/>
              <a:t>width</a:t>
            </a:r>
            <a:r>
              <a:rPr lang="pl-PL" sz="1800" dirty="0"/>
              <a:t> of one of the </a:t>
            </a:r>
            <a:r>
              <a:rPr lang="pl-PL" sz="1800" dirty="0" err="1"/>
              <a:t>grooves</a:t>
            </a:r>
            <a:endParaRPr lang="en-GB" sz="1800" dirty="0"/>
          </a:p>
        </p:txBody>
      </p:sp>
      <p:pic>
        <p:nvPicPr>
          <p:cNvPr id="14" name="Symbol zastępczy zawartości 13" descr="Obraz zawierający tekst&#10;&#10;Opis wygenerowany automatycznie">
            <a:extLst>
              <a:ext uri="{FF2B5EF4-FFF2-40B4-BE49-F238E27FC236}">
                <a16:creationId xmlns:a16="http://schemas.microsoft.com/office/drawing/2014/main" id="{6C1FCCE4-2198-ABC8-8723-96FA54AAF68A}"/>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12795" r="1517"/>
          <a:stretch/>
        </p:blipFill>
        <p:spPr>
          <a:xfrm>
            <a:off x="6694224" y="1401094"/>
            <a:ext cx="4805497" cy="4206076"/>
          </a:xfrm>
        </p:spPr>
      </p:pic>
      <p:pic>
        <p:nvPicPr>
          <p:cNvPr id="17" name="Symbol zastępczy zawartości 16" descr="Obraz zawierający tekst&#10;&#10;Opis wygenerowany automatycznie">
            <a:extLst>
              <a:ext uri="{FF2B5EF4-FFF2-40B4-BE49-F238E27FC236}">
                <a16:creationId xmlns:a16="http://schemas.microsoft.com/office/drawing/2014/main" id="{73ECF4A3-5C44-8808-C92C-C5010040D1B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1279" y="1401094"/>
            <a:ext cx="5608101" cy="4206076"/>
          </a:xfrm>
        </p:spPr>
      </p:pic>
      <p:pic>
        <p:nvPicPr>
          <p:cNvPr id="8" name="Picture 17" descr="Σχετική εικόνα">
            <a:extLst>
              <a:ext uri="{FF2B5EF4-FFF2-40B4-BE49-F238E27FC236}">
                <a16:creationId xmlns:a16="http://schemas.microsoft.com/office/drawing/2014/main" id="{20AB21D6-CE29-3E2F-A844-9267ECD8010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1772772" y="243809"/>
            <a:ext cx="1122828" cy="1122829"/>
          </a:xfrm>
          <a:prstGeom prst="ellipse">
            <a:avLst/>
          </a:prstGeom>
          <a:ln w="63500" cap="rnd">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1" name="Tytuł 1">
            <a:extLst>
              <a:ext uri="{FF2B5EF4-FFF2-40B4-BE49-F238E27FC236}">
                <a16:creationId xmlns:a16="http://schemas.microsoft.com/office/drawing/2014/main" id="{224F1FD2-E149-F0DF-899E-FF3490C3FA2B}"/>
              </a:ext>
            </a:extLst>
          </p:cNvPr>
          <p:cNvSpPr>
            <a:spLocks noGrp="1"/>
          </p:cNvSpPr>
          <p:nvPr>
            <p:ph type="title"/>
          </p:nvPr>
        </p:nvSpPr>
        <p:spPr>
          <a:xfrm>
            <a:off x="2081167" y="230218"/>
            <a:ext cx="10370810" cy="1143961"/>
          </a:xfrm>
        </p:spPr>
        <p:txBody>
          <a:bodyPr/>
          <a:lstStyle/>
          <a:p>
            <a:r>
              <a:rPr lang="en-US" sz="3600" dirty="0"/>
              <a:t>Experimental procedure - Measurements</a:t>
            </a:r>
            <a:endParaRPr lang="en-GB" sz="3600" dirty="0"/>
          </a:p>
        </p:txBody>
      </p:sp>
    </p:spTree>
    <p:extLst>
      <p:ext uri="{BB962C8B-B14F-4D97-AF65-F5344CB8AC3E}">
        <p14:creationId xmlns:p14="http://schemas.microsoft.com/office/powerpoint/2010/main" val="162013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a:extLst>
              <a:ext uri="{FF2B5EF4-FFF2-40B4-BE49-F238E27FC236}">
                <a16:creationId xmlns:a16="http://schemas.microsoft.com/office/drawing/2014/main" id="{0D119F47-42D4-64FA-35DC-8CA872F21F38}"/>
              </a:ext>
            </a:extLst>
          </p:cNvPr>
          <p:cNvSpPr>
            <a:spLocks noGrp="1"/>
          </p:cNvSpPr>
          <p:nvPr>
            <p:ph idx="1"/>
          </p:nvPr>
        </p:nvSpPr>
        <p:spPr>
          <a:xfrm>
            <a:off x="1207698" y="1495038"/>
            <a:ext cx="4468483" cy="4119562"/>
          </a:xfrm>
        </p:spPr>
        <p:txBody>
          <a:bodyPr>
            <a:noAutofit/>
          </a:bodyPr>
          <a:lstStyle/>
          <a:p>
            <a:pPr marL="0" indent="0">
              <a:buNone/>
            </a:pPr>
            <a:r>
              <a:rPr lang="en-US" sz="2000" b="1" dirty="0">
                <a:solidFill>
                  <a:srgbClr val="00B050"/>
                </a:solidFill>
                <a:effectLst>
                  <a:outerShdw blurRad="38100" dist="38100" dir="2700000" algn="tl">
                    <a:srgbClr val="000000">
                      <a:alpha val="43137"/>
                    </a:srgbClr>
                  </a:outerShdw>
                </a:effectLst>
              </a:rPr>
              <a:t>PROPERTIES</a:t>
            </a:r>
          </a:p>
          <a:p>
            <a:pPr>
              <a:buFont typeface="Wingdings" pitchFamily="2" charset="2"/>
              <a:buChar char="§"/>
            </a:pPr>
            <a:r>
              <a:rPr lang="en-US" sz="2000" dirty="0">
                <a:effectLst/>
              </a:rPr>
              <a:t>High strength</a:t>
            </a:r>
          </a:p>
          <a:p>
            <a:pPr>
              <a:buFont typeface="Wingdings" pitchFamily="2" charset="2"/>
              <a:buChar char="§"/>
            </a:pPr>
            <a:r>
              <a:rPr lang="en-US" sz="2000" dirty="0">
                <a:effectLst/>
              </a:rPr>
              <a:t>Low weight ratio </a:t>
            </a:r>
          </a:p>
          <a:p>
            <a:pPr>
              <a:buFont typeface="Wingdings" pitchFamily="2" charset="2"/>
              <a:buChar char="§"/>
            </a:pPr>
            <a:r>
              <a:rPr lang="en-US" sz="2000" dirty="0">
                <a:effectLst/>
              </a:rPr>
              <a:t>Outstanding corrosion resistance </a:t>
            </a:r>
          </a:p>
          <a:p>
            <a:pPr marL="0" indent="0">
              <a:buNone/>
            </a:pPr>
            <a:endParaRPr lang="en-US" sz="2400" dirty="0">
              <a:effectLst/>
            </a:endParaRPr>
          </a:p>
          <a:p>
            <a:pPr marL="0" indent="0">
              <a:buNone/>
            </a:pPr>
            <a:r>
              <a:rPr lang="en-US" sz="2000" b="1" dirty="0">
                <a:solidFill>
                  <a:srgbClr val="00B050"/>
                </a:solidFill>
                <a:effectLst>
                  <a:outerShdw blurRad="38100" dist="38100" dir="2700000" algn="tl">
                    <a:srgbClr val="000000">
                      <a:alpha val="43137"/>
                    </a:srgbClr>
                  </a:outerShdw>
                </a:effectLst>
              </a:rPr>
              <a:t>APPLICATIONS</a:t>
            </a:r>
          </a:p>
          <a:p>
            <a:pPr>
              <a:buFont typeface="Wingdings" pitchFamily="2" charset="2"/>
              <a:buChar char="§"/>
            </a:pPr>
            <a:r>
              <a:rPr lang="en-US" sz="2000" dirty="0">
                <a:effectLst/>
              </a:rPr>
              <a:t>Biomedical implants</a:t>
            </a:r>
          </a:p>
          <a:p>
            <a:pPr>
              <a:buFont typeface="Wingdings" pitchFamily="2" charset="2"/>
              <a:buChar char="§"/>
            </a:pPr>
            <a:r>
              <a:rPr lang="en-US" sz="2000" dirty="0">
                <a:effectLst/>
              </a:rPr>
              <a:t>Aerospace components</a:t>
            </a:r>
          </a:p>
          <a:p>
            <a:pPr>
              <a:buFont typeface="Wingdings" pitchFamily="2" charset="2"/>
              <a:buChar char="§"/>
            </a:pPr>
            <a:r>
              <a:rPr lang="en-US" sz="2000" dirty="0">
                <a:effectLst/>
              </a:rPr>
              <a:t>Cryogenic applications </a:t>
            </a:r>
          </a:p>
          <a:p>
            <a:pPr>
              <a:buFont typeface="Wingdings" pitchFamily="2" charset="2"/>
              <a:buChar char="§"/>
            </a:pPr>
            <a:r>
              <a:rPr lang="en-US" sz="2000" dirty="0">
                <a:effectLst/>
              </a:rPr>
              <a:t>Offshore equipment</a:t>
            </a:r>
            <a:endParaRPr lang="en-GB" sz="2000" dirty="0">
              <a:solidFill>
                <a:srgbClr val="00B0F0"/>
              </a:solidFill>
              <a:sym typeface="Wingdings" panose="05000000000000000000" pitchFamily="2" charset="2"/>
            </a:endParaRPr>
          </a:p>
        </p:txBody>
      </p:sp>
      <p:graphicFrame>
        <p:nvGraphicFramePr>
          <p:cNvPr id="6" name="Πίνακας 5">
            <a:extLst>
              <a:ext uri="{FF2B5EF4-FFF2-40B4-BE49-F238E27FC236}">
                <a16:creationId xmlns:a16="http://schemas.microsoft.com/office/drawing/2014/main" id="{1EC2CCBD-6077-AFC6-CC45-1C37DF7F42B0}"/>
              </a:ext>
            </a:extLst>
          </p:cNvPr>
          <p:cNvGraphicFramePr>
            <a:graphicFrameLocks noGrp="1"/>
          </p:cNvGraphicFramePr>
          <p:nvPr>
            <p:extLst>
              <p:ext uri="{D42A27DB-BD31-4B8C-83A1-F6EECF244321}">
                <p14:modId xmlns:p14="http://schemas.microsoft.com/office/powerpoint/2010/main" val="2616827149"/>
              </p:ext>
            </p:extLst>
          </p:nvPr>
        </p:nvGraphicFramePr>
        <p:xfrm>
          <a:off x="8024552" y="1495038"/>
          <a:ext cx="3682424" cy="1706880"/>
        </p:xfrm>
        <a:graphic>
          <a:graphicData uri="http://schemas.openxmlformats.org/drawingml/2006/table">
            <a:tbl>
              <a:tblPr firstRow="1" bandRow="1"/>
              <a:tblGrid>
                <a:gridCol w="2552124">
                  <a:extLst>
                    <a:ext uri="{9D8B030D-6E8A-4147-A177-3AD203B41FA5}">
                      <a16:colId xmlns:a16="http://schemas.microsoft.com/office/drawing/2014/main" val="852789373"/>
                    </a:ext>
                  </a:extLst>
                </a:gridCol>
                <a:gridCol w="1130300">
                  <a:extLst>
                    <a:ext uri="{9D8B030D-6E8A-4147-A177-3AD203B41FA5}">
                      <a16:colId xmlns:a16="http://schemas.microsoft.com/office/drawing/2014/main" val="3531453456"/>
                    </a:ext>
                  </a:extLst>
                </a:gridCol>
              </a:tblGrid>
              <a:tr h="297788">
                <a:tc gridSpan="2">
                  <a:txBody>
                    <a:bodyPr/>
                    <a:lstStyle>
                      <a:lvl1pPr marL="0" algn="l" defTabSz="829909" rtl="0" eaLnBrk="1" latinLnBrk="0" hangingPunct="1">
                        <a:defRPr sz="1634" b="1" kern="1200">
                          <a:solidFill>
                            <a:schemeClr val="tx1"/>
                          </a:solidFill>
                          <a:latin typeface="Rockwell" panose="02060603020205020403"/>
                        </a:defRPr>
                      </a:lvl1pPr>
                      <a:lvl2pPr marL="414955" algn="l" defTabSz="829909" rtl="0" eaLnBrk="1" latinLnBrk="0" hangingPunct="1">
                        <a:defRPr sz="1634" b="1" kern="1200">
                          <a:solidFill>
                            <a:schemeClr val="tx1"/>
                          </a:solidFill>
                          <a:latin typeface="Rockwell" panose="02060603020205020403"/>
                        </a:defRPr>
                      </a:lvl2pPr>
                      <a:lvl3pPr marL="829909" algn="l" defTabSz="829909" rtl="0" eaLnBrk="1" latinLnBrk="0" hangingPunct="1">
                        <a:defRPr sz="1634" b="1" kern="1200">
                          <a:solidFill>
                            <a:schemeClr val="tx1"/>
                          </a:solidFill>
                          <a:latin typeface="Rockwell" panose="02060603020205020403"/>
                        </a:defRPr>
                      </a:lvl3pPr>
                      <a:lvl4pPr marL="1244864" algn="l" defTabSz="829909" rtl="0" eaLnBrk="1" latinLnBrk="0" hangingPunct="1">
                        <a:defRPr sz="1634" b="1" kern="1200">
                          <a:solidFill>
                            <a:schemeClr val="tx1"/>
                          </a:solidFill>
                          <a:latin typeface="Rockwell" panose="02060603020205020403"/>
                        </a:defRPr>
                      </a:lvl4pPr>
                      <a:lvl5pPr marL="1659819" algn="l" defTabSz="829909" rtl="0" eaLnBrk="1" latinLnBrk="0" hangingPunct="1">
                        <a:defRPr sz="1634" b="1" kern="1200">
                          <a:solidFill>
                            <a:schemeClr val="tx1"/>
                          </a:solidFill>
                          <a:latin typeface="Rockwell" panose="02060603020205020403"/>
                        </a:defRPr>
                      </a:lvl5pPr>
                      <a:lvl6pPr marL="2074774" algn="l" defTabSz="829909" rtl="0" eaLnBrk="1" latinLnBrk="0" hangingPunct="1">
                        <a:defRPr sz="1634" b="1" kern="1200">
                          <a:solidFill>
                            <a:schemeClr val="tx1"/>
                          </a:solidFill>
                          <a:latin typeface="Rockwell" panose="02060603020205020403"/>
                        </a:defRPr>
                      </a:lvl6pPr>
                      <a:lvl7pPr marL="2489728" algn="l" defTabSz="829909" rtl="0" eaLnBrk="1" latinLnBrk="0" hangingPunct="1">
                        <a:defRPr sz="1634" b="1" kern="1200">
                          <a:solidFill>
                            <a:schemeClr val="tx1"/>
                          </a:solidFill>
                          <a:latin typeface="Rockwell" panose="02060603020205020403"/>
                        </a:defRPr>
                      </a:lvl7pPr>
                      <a:lvl8pPr marL="2904683" algn="l" defTabSz="829909" rtl="0" eaLnBrk="1" latinLnBrk="0" hangingPunct="1">
                        <a:defRPr sz="1634" b="1" kern="1200">
                          <a:solidFill>
                            <a:schemeClr val="tx1"/>
                          </a:solidFill>
                          <a:latin typeface="Rockwell" panose="02060603020205020403"/>
                        </a:defRPr>
                      </a:lvl8pPr>
                      <a:lvl9pPr marL="3319638" algn="l" defTabSz="829909" rtl="0" eaLnBrk="1" latinLnBrk="0" hangingPunct="1">
                        <a:defRPr sz="1634" b="1" kern="1200">
                          <a:solidFill>
                            <a:schemeClr val="tx1"/>
                          </a:solidFill>
                          <a:latin typeface="Rockwell" panose="02060603020205020403"/>
                        </a:defRPr>
                      </a:lvl9pPr>
                    </a:lstStyle>
                    <a:p>
                      <a:pPr algn="ctr"/>
                      <a:r>
                        <a:rPr lang="en-US" sz="1600" dirty="0">
                          <a:solidFill>
                            <a:srgbClr val="00B050"/>
                          </a:solidFill>
                          <a:latin typeface="+mn-lt"/>
                        </a:rPr>
                        <a:t>BASIC MECHANICAL PROPERTIES</a:t>
                      </a:r>
                    </a:p>
                  </a:txBody>
                  <a:tcPr anchor="ctr">
                    <a:lnL>
                      <a:noFill/>
                    </a:lnL>
                    <a:lnR>
                      <a:no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3040023557"/>
                  </a:ext>
                </a:extLst>
              </a:tr>
              <a:tr h="297788">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r>
                        <a:rPr lang="en-US" sz="1800" dirty="0">
                          <a:latin typeface="+mn-lt"/>
                        </a:rPr>
                        <a:t>Modulus of </a:t>
                      </a:r>
                      <a:r>
                        <a:rPr lang="en-US" sz="1800" kern="1200" dirty="0">
                          <a:solidFill>
                            <a:schemeClr val="tx1"/>
                          </a:solidFill>
                          <a:latin typeface="+mn-lt"/>
                          <a:ea typeface="+mn-ea"/>
                          <a:cs typeface="+mn-cs"/>
                        </a:rPr>
                        <a:t>Elasticity</a:t>
                      </a:r>
                    </a:p>
                  </a:txBody>
                  <a:tcPr anchor="ctr">
                    <a:lnL>
                      <a:noFill/>
                    </a:lnL>
                    <a:lnR>
                      <a:noFill/>
                    </a:lnR>
                    <a:lnT w="12700" cmpd="sng">
                      <a:solidFill>
                        <a:sysClr val="window" lastClr="FFFFFF"/>
                      </a:solidFill>
                    </a:lnT>
                    <a:lnB>
                      <a:no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800" dirty="0">
                          <a:latin typeface="+mn-lt"/>
                        </a:rPr>
                        <a:t>120 </a:t>
                      </a:r>
                      <a:r>
                        <a:rPr lang="en-US" sz="1800" dirty="0" err="1">
                          <a:latin typeface="+mn-lt"/>
                        </a:rPr>
                        <a:t>GPa</a:t>
                      </a:r>
                      <a:endParaRPr lang="en-US" sz="1800" dirty="0">
                        <a:latin typeface="+mn-lt"/>
                      </a:endParaRPr>
                    </a:p>
                  </a:txBody>
                  <a:tcPr anchor="ctr">
                    <a:lnL>
                      <a:noFill/>
                    </a:lnL>
                    <a:lnR>
                      <a:noFill/>
                    </a:lnR>
                    <a:lnT w="12700" cmpd="sng">
                      <a:solidFill>
                        <a:sysClr val="window" lastClr="FFFFFF"/>
                      </a:solidFill>
                    </a:lnT>
                    <a:lnB>
                      <a:noFill/>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510901823"/>
                  </a:ext>
                </a:extLst>
              </a:tr>
              <a:tr h="297788">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800" dirty="0">
                          <a:latin typeface="+mn-lt"/>
                        </a:rPr>
                        <a:t>Yield</a:t>
                      </a:r>
                      <a:r>
                        <a:rPr lang="en-US" sz="1800" baseline="0" dirty="0">
                          <a:latin typeface="+mn-lt"/>
                        </a:rPr>
                        <a:t> Strength</a:t>
                      </a:r>
                      <a:endParaRPr lang="en-US" sz="1800" dirty="0">
                        <a:latin typeface="+mn-lt"/>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800" dirty="0">
                          <a:latin typeface="+mn-lt"/>
                        </a:rPr>
                        <a:t>930 MPa</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46998708"/>
                  </a:ext>
                </a:extLst>
              </a:tr>
              <a:tr h="297788">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800" dirty="0">
                          <a:latin typeface="+mn-lt"/>
                        </a:rPr>
                        <a:t>Ultimate</a:t>
                      </a:r>
                      <a:r>
                        <a:rPr lang="en-US" sz="1800" baseline="0" dirty="0">
                          <a:latin typeface="+mn-lt"/>
                        </a:rPr>
                        <a:t> tensile Strength</a:t>
                      </a:r>
                      <a:endParaRPr lang="en-US" sz="1800" dirty="0">
                        <a:latin typeface="+mn-lt"/>
                      </a:endParaRPr>
                    </a:p>
                  </a:txBody>
                  <a:tcPr anchor="ctr">
                    <a:lnL>
                      <a:noFill/>
                    </a:lnL>
                    <a:lnR>
                      <a:noFill/>
                    </a:lnR>
                    <a:lnT>
                      <a:noFill/>
                    </a:lnT>
                    <a:lnB w="12700" cmpd="sng">
                      <a:solidFill>
                        <a:sysClr val="window" lastClr="FFFFFF"/>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800" dirty="0">
                          <a:latin typeface="+mn-lt"/>
                        </a:rPr>
                        <a:t>970 MPa</a:t>
                      </a:r>
                    </a:p>
                  </a:txBody>
                  <a:tcPr anchor="ctr">
                    <a:lnL>
                      <a:noFill/>
                    </a:lnL>
                    <a:lnR>
                      <a:noFill/>
                    </a:lnR>
                    <a:lnT>
                      <a:noFill/>
                    </a:lnT>
                    <a:lnB w="12700" cmpd="sng">
                      <a:solidFill>
                        <a:sysClr val="window" lastClr="FFFFFF"/>
                      </a:solidFill>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4254946435"/>
                  </a:ext>
                </a:extLst>
              </a:tr>
            </a:tbl>
          </a:graphicData>
        </a:graphic>
      </p:graphicFrame>
      <p:graphicFrame>
        <p:nvGraphicFramePr>
          <p:cNvPr id="7" name="Πίνακας 3">
            <a:extLst>
              <a:ext uri="{FF2B5EF4-FFF2-40B4-BE49-F238E27FC236}">
                <a16:creationId xmlns:a16="http://schemas.microsoft.com/office/drawing/2014/main" id="{0D99134E-E529-7D89-3D2B-376E5C65990F}"/>
              </a:ext>
            </a:extLst>
          </p:cNvPr>
          <p:cNvGraphicFramePr>
            <a:graphicFrameLocks noGrp="1"/>
          </p:cNvGraphicFramePr>
          <p:nvPr>
            <p:extLst>
              <p:ext uri="{D42A27DB-BD31-4B8C-83A1-F6EECF244321}">
                <p14:modId xmlns:p14="http://schemas.microsoft.com/office/powerpoint/2010/main" val="2475856914"/>
              </p:ext>
            </p:extLst>
          </p:nvPr>
        </p:nvGraphicFramePr>
        <p:xfrm>
          <a:off x="5777216" y="1495038"/>
          <a:ext cx="2146301" cy="3505200"/>
        </p:xfrm>
        <a:graphic>
          <a:graphicData uri="http://schemas.openxmlformats.org/drawingml/2006/table">
            <a:tbl>
              <a:tblPr firstRow="1" bandRow="1"/>
              <a:tblGrid>
                <a:gridCol w="462113">
                  <a:extLst>
                    <a:ext uri="{9D8B030D-6E8A-4147-A177-3AD203B41FA5}">
                      <a16:colId xmlns:a16="http://schemas.microsoft.com/office/drawing/2014/main" val="852789373"/>
                    </a:ext>
                  </a:extLst>
                </a:gridCol>
                <a:gridCol w="1684188">
                  <a:extLst>
                    <a:ext uri="{9D8B030D-6E8A-4147-A177-3AD203B41FA5}">
                      <a16:colId xmlns:a16="http://schemas.microsoft.com/office/drawing/2014/main" val="3531453456"/>
                    </a:ext>
                  </a:extLst>
                </a:gridCol>
              </a:tblGrid>
              <a:tr h="297788">
                <a:tc gridSpan="2">
                  <a:txBody>
                    <a:bodyPr/>
                    <a:lstStyle>
                      <a:lvl1pPr marL="0" algn="l" defTabSz="829909" rtl="0" eaLnBrk="1" latinLnBrk="0" hangingPunct="1">
                        <a:defRPr sz="1634" b="1" kern="1200">
                          <a:solidFill>
                            <a:schemeClr val="tx1"/>
                          </a:solidFill>
                          <a:latin typeface="Rockwell" panose="02060603020205020403"/>
                        </a:defRPr>
                      </a:lvl1pPr>
                      <a:lvl2pPr marL="414955" algn="l" defTabSz="829909" rtl="0" eaLnBrk="1" latinLnBrk="0" hangingPunct="1">
                        <a:defRPr sz="1634" b="1" kern="1200">
                          <a:solidFill>
                            <a:schemeClr val="tx1"/>
                          </a:solidFill>
                          <a:latin typeface="Rockwell" panose="02060603020205020403"/>
                        </a:defRPr>
                      </a:lvl2pPr>
                      <a:lvl3pPr marL="829909" algn="l" defTabSz="829909" rtl="0" eaLnBrk="1" latinLnBrk="0" hangingPunct="1">
                        <a:defRPr sz="1634" b="1" kern="1200">
                          <a:solidFill>
                            <a:schemeClr val="tx1"/>
                          </a:solidFill>
                          <a:latin typeface="Rockwell" panose="02060603020205020403"/>
                        </a:defRPr>
                      </a:lvl3pPr>
                      <a:lvl4pPr marL="1244864" algn="l" defTabSz="829909" rtl="0" eaLnBrk="1" latinLnBrk="0" hangingPunct="1">
                        <a:defRPr sz="1634" b="1" kern="1200">
                          <a:solidFill>
                            <a:schemeClr val="tx1"/>
                          </a:solidFill>
                          <a:latin typeface="Rockwell" panose="02060603020205020403"/>
                        </a:defRPr>
                      </a:lvl4pPr>
                      <a:lvl5pPr marL="1659819" algn="l" defTabSz="829909" rtl="0" eaLnBrk="1" latinLnBrk="0" hangingPunct="1">
                        <a:defRPr sz="1634" b="1" kern="1200">
                          <a:solidFill>
                            <a:schemeClr val="tx1"/>
                          </a:solidFill>
                          <a:latin typeface="Rockwell" panose="02060603020205020403"/>
                        </a:defRPr>
                      </a:lvl5pPr>
                      <a:lvl6pPr marL="2074774" algn="l" defTabSz="829909" rtl="0" eaLnBrk="1" latinLnBrk="0" hangingPunct="1">
                        <a:defRPr sz="1634" b="1" kern="1200">
                          <a:solidFill>
                            <a:schemeClr val="tx1"/>
                          </a:solidFill>
                          <a:latin typeface="Rockwell" panose="02060603020205020403"/>
                        </a:defRPr>
                      </a:lvl6pPr>
                      <a:lvl7pPr marL="2489728" algn="l" defTabSz="829909" rtl="0" eaLnBrk="1" latinLnBrk="0" hangingPunct="1">
                        <a:defRPr sz="1634" b="1" kern="1200">
                          <a:solidFill>
                            <a:schemeClr val="tx1"/>
                          </a:solidFill>
                          <a:latin typeface="Rockwell" panose="02060603020205020403"/>
                        </a:defRPr>
                      </a:lvl7pPr>
                      <a:lvl8pPr marL="2904683" algn="l" defTabSz="829909" rtl="0" eaLnBrk="1" latinLnBrk="0" hangingPunct="1">
                        <a:defRPr sz="1634" b="1" kern="1200">
                          <a:solidFill>
                            <a:schemeClr val="tx1"/>
                          </a:solidFill>
                          <a:latin typeface="Rockwell" panose="02060603020205020403"/>
                        </a:defRPr>
                      </a:lvl8pPr>
                      <a:lvl9pPr marL="3319638" algn="l" defTabSz="829909" rtl="0" eaLnBrk="1" latinLnBrk="0" hangingPunct="1">
                        <a:defRPr sz="1634" b="1" kern="1200">
                          <a:solidFill>
                            <a:schemeClr val="tx1"/>
                          </a:solidFill>
                          <a:latin typeface="Rockwell" panose="02060603020205020403"/>
                        </a:defRPr>
                      </a:lvl9pPr>
                    </a:lstStyle>
                    <a:p>
                      <a:pPr algn="ctr"/>
                      <a:r>
                        <a:rPr lang="en-US" sz="1600" dirty="0">
                          <a:solidFill>
                            <a:srgbClr val="00B050"/>
                          </a:solidFill>
                          <a:latin typeface="+mj-lt"/>
                        </a:rPr>
                        <a:t>TYPICAL</a:t>
                      </a:r>
                      <a:r>
                        <a:rPr lang="en-US" sz="1600" baseline="0" dirty="0">
                          <a:solidFill>
                            <a:srgbClr val="00B050"/>
                          </a:solidFill>
                          <a:latin typeface="+mj-lt"/>
                        </a:rPr>
                        <a:t> </a:t>
                      </a:r>
                      <a:r>
                        <a:rPr lang="en-US" sz="1600" dirty="0">
                          <a:solidFill>
                            <a:srgbClr val="00B050"/>
                          </a:solidFill>
                          <a:latin typeface="+mj-lt"/>
                        </a:rPr>
                        <a:t>CHEMICAL SPECIFICATIONS</a:t>
                      </a:r>
                    </a:p>
                  </a:txBody>
                  <a:tcPr anchor="ctr">
                    <a:lnL>
                      <a:noFill/>
                    </a:lnL>
                    <a:lnR>
                      <a:no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3040023557"/>
                  </a:ext>
                </a:extLst>
              </a:tr>
              <a:tr h="297788">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600" dirty="0">
                          <a:latin typeface="+mj-lt"/>
                        </a:rPr>
                        <a:t>Al</a:t>
                      </a:r>
                    </a:p>
                  </a:txBody>
                  <a:tcPr anchor="ctr">
                    <a:lnL>
                      <a:noFill/>
                    </a:lnL>
                    <a:lnR>
                      <a:noFill/>
                    </a:lnR>
                    <a:lnT w="12700" cmpd="sng">
                      <a:solidFill>
                        <a:sysClr val="window" lastClr="FFFFFF"/>
                      </a:solidFill>
                    </a:lnT>
                    <a:lnB>
                      <a:no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600" dirty="0">
                          <a:latin typeface="+mj-lt"/>
                        </a:rPr>
                        <a:t>6%</a:t>
                      </a:r>
                    </a:p>
                  </a:txBody>
                  <a:tcPr anchor="ctr">
                    <a:lnL>
                      <a:noFill/>
                    </a:lnL>
                    <a:lnR>
                      <a:noFill/>
                    </a:lnR>
                    <a:lnT w="12700" cmpd="sng">
                      <a:solidFill>
                        <a:sysClr val="window" lastClr="FFFFFF"/>
                      </a:solidFill>
                    </a:lnT>
                    <a:lnB>
                      <a:noFill/>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510901823"/>
                  </a:ext>
                </a:extLst>
              </a:tr>
              <a:tr h="297788">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600" dirty="0">
                          <a:latin typeface="+mj-lt"/>
                        </a:rPr>
                        <a:t>V</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600" dirty="0">
                          <a:latin typeface="+mj-lt"/>
                        </a:rPr>
                        <a:t>4%</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46998708"/>
                  </a:ext>
                </a:extLst>
              </a:tr>
              <a:tr h="297788">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600" dirty="0">
                          <a:latin typeface="+mj-lt"/>
                        </a:rPr>
                        <a:t>C</a:t>
                      </a:r>
                    </a:p>
                  </a:txBody>
                  <a:tcPr anchor="ctr">
                    <a:lnL>
                      <a:noFill/>
                    </a:lnL>
                    <a:lnR>
                      <a:noFill/>
                    </a:lnR>
                    <a:lnT>
                      <a:noFill/>
                    </a:lnT>
                    <a:lnB>
                      <a:no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600" dirty="0">
                          <a:latin typeface="+mj-lt"/>
                        </a:rPr>
                        <a:t>0.03%</a:t>
                      </a:r>
                    </a:p>
                  </a:txBody>
                  <a:tcPr anchor="ctr">
                    <a:lnL>
                      <a:noFill/>
                    </a:lnL>
                    <a:lnR>
                      <a:noFill/>
                    </a:lnR>
                    <a:lnT>
                      <a:noFill/>
                    </a:lnT>
                    <a:lnB>
                      <a:noFill/>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4254946435"/>
                  </a:ext>
                </a:extLst>
              </a:tr>
              <a:tr h="297788">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600" dirty="0">
                          <a:latin typeface="+mj-lt"/>
                        </a:rPr>
                        <a:t>Fe</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600" dirty="0">
                          <a:latin typeface="+mj-lt"/>
                        </a:rPr>
                        <a:t>0.1%</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58163574"/>
                  </a:ext>
                </a:extLst>
              </a:tr>
              <a:tr h="297788">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600" dirty="0">
                          <a:latin typeface="+mj-lt"/>
                        </a:rPr>
                        <a:t>O</a:t>
                      </a:r>
                    </a:p>
                  </a:txBody>
                  <a:tcPr anchor="ctr">
                    <a:lnL>
                      <a:noFill/>
                    </a:lnL>
                    <a:lnR>
                      <a:noFill/>
                    </a:lnR>
                    <a:lnT>
                      <a:noFill/>
                    </a:lnT>
                    <a:lnB>
                      <a:no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600" dirty="0">
                          <a:latin typeface="+mj-lt"/>
                        </a:rPr>
                        <a:t>0.1%</a:t>
                      </a:r>
                    </a:p>
                  </a:txBody>
                  <a:tcPr anchor="ctr">
                    <a:lnL>
                      <a:noFill/>
                    </a:lnL>
                    <a:lnR>
                      <a:noFill/>
                    </a:lnR>
                    <a:lnT>
                      <a:noFill/>
                    </a:lnT>
                    <a:lnB>
                      <a:noFill/>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757008369"/>
                  </a:ext>
                </a:extLst>
              </a:tr>
              <a:tr h="297788">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600" dirty="0">
                          <a:latin typeface="+mj-lt"/>
                        </a:rPr>
                        <a:t>N</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600" dirty="0">
                          <a:latin typeface="+mj-lt"/>
                        </a:rPr>
                        <a:t>0.01</a:t>
                      </a:r>
                      <a:r>
                        <a:rPr lang="pl-PL" sz="1600" dirty="0">
                          <a:latin typeface="+mj-lt"/>
                        </a:rPr>
                        <a:t>%</a:t>
                      </a:r>
                      <a:endParaRPr lang="en-US" sz="1600" dirty="0">
                        <a:latin typeface="+mj-lt"/>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33976541"/>
                  </a:ext>
                </a:extLst>
              </a:tr>
              <a:tr h="297788">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600" dirty="0">
                          <a:latin typeface="+mj-lt"/>
                        </a:rPr>
                        <a:t>H</a:t>
                      </a:r>
                    </a:p>
                  </a:txBody>
                  <a:tcPr anchor="ctr">
                    <a:lnL>
                      <a:noFill/>
                    </a:lnL>
                    <a:lnR>
                      <a:noFill/>
                    </a:lnR>
                    <a:lnT>
                      <a:noFill/>
                    </a:lnT>
                    <a:lnB>
                      <a:no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600" dirty="0">
                          <a:latin typeface="+mj-lt"/>
                        </a:rPr>
                        <a:t>&lt;0.003%</a:t>
                      </a:r>
                    </a:p>
                  </a:txBody>
                  <a:tcPr anchor="ctr">
                    <a:lnL>
                      <a:noFill/>
                    </a:lnL>
                    <a:lnR>
                      <a:noFill/>
                    </a:lnR>
                    <a:lnT>
                      <a:noFill/>
                    </a:lnT>
                    <a:lnB>
                      <a:noFill/>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3063643783"/>
                  </a:ext>
                </a:extLst>
              </a:tr>
              <a:tr h="297788">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600" dirty="0" err="1">
                          <a:latin typeface="+mj-lt"/>
                        </a:rPr>
                        <a:t>Ti</a:t>
                      </a:r>
                      <a:endParaRPr lang="en-US" sz="1600" dirty="0">
                        <a:latin typeface="+mj-lt"/>
                      </a:endParaRPr>
                    </a:p>
                  </a:txBody>
                  <a:tcPr anchor="ctr">
                    <a:lnL>
                      <a:noFill/>
                    </a:lnL>
                    <a:lnR>
                      <a:noFill/>
                    </a:lnR>
                    <a:lnT>
                      <a:no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en-US" sz="1600" dirty="0">
                          <a:latin typeface="+mj-lt"/>
                        </a:rPr>
                        <a:t>Balance</a:t>
                      </a:r>
                    </a:p>
                  </a:txBody>
                  <a:tcPr anchor="ctr">
                    <a:lnL>
                      <a:noFill/>
                    </a:lnL>
                    <a:lnR>
                      <a:noFill/>
                    </a:lnR>
                    <a:lnT>
                      <a:no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679818441"/>
                  </a:ext>
                </a:extLst>
              </a:tr>
            </a:tbl>
          </a:graphicData>
        </a:graphic>
      </p:graphicFrame>
      <p:pic>
        <p:nvPicPr>
          <p:cNvPr id="1026" name="Picture 2" descr="Ti 6al-4v Titanium Bar Stock, sheet and plate - Grade 5 - AMS 4911, 4928,  4967, 6932">
            <a:extLst>
              <a:ext uri="{FF2B5EF4-FFF2-40B4-BE49-F238E27FC236}">
                <a16:creationId xmlns:a16="http://schemas.microsoft.com/office/drawing/2014/main" id="{165DE583-ECED-9C8E-73FC-1DD6F9396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7622" y="3959524"/>
            <a:ext cx="3096284" cy="23763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 Arcam EBM Ti6Al4V Titanium Alloys, टाइटेनियम अलॉय - GE India Business  Services Private Limited, Bengaluru | ID: 20734677073">
            <a:extLst>
              <a:ext uri="{FF2B5EF4-FFF2-40B4-BE49-F238E27FC236}">
                <a16:creationId xmlns:a16="http://schemas.microsoft.com/office/drawing/2014/main" id="{8859B10D-9B66-E90A-8ABC-FEECE3101D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16" t="20180" r="25487" b="33426"/>
          <a:stretch/>
        </p:blipFill>
        <p:spPr bwMode="auto">
          <a:xfrm>
            <a:off x="3802638" y="1017280"/>
            <a:ext cx="1580473" cy="14406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itanium alloys - ORIC Italiana S.r.l.">
            <a:extLst>
              <a:ext uri="{FF2B5EF4-FFF2-40B4-BE49-F238E27FC236}">
                <a16:creationId xmlns:a16="http://schemas.microsoft.com/office/drawing/2014/main" id="{924C1302-8E1B-1B57-7F52-D16D3D62652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687" t="14327" r="21637" b="11470"/>
          <a:stretch/>
        </p:blipFill>
        <p:spPr bwMode="auto">
          <a:xfrm>
            <a:off x="4828310" y="5147723"/>
            <a:ext cx="1897812" cy="15260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7" descr="Σχετική εικόνα">
            <a:extLst>
              <a:ext uri="{FF2B5EF4-FFF2-40B4-BE49-F238E27FC236}">
                <a16:creationId xmlns:a16="http://schemas.microsoft.com/office/drawing/2014/main" id="{20AB21D6-CE29-3E2F-A844-9267ECD8010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1772772" y="243809"/>
            <a:ext cx="1122828" cy="1122829"/>
          </a:xfrm>
          <a:prstGeom prst="ellipse">
            <a:avLst/>
          </a:prstGeom>
          <a:ln w="63500" cap="rnd">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1" name="Tytuł 1">
            <a:extLst>
              <a:ext uri="{FF2B5EF4-FFF2-40B4-BE49-F238E27FC236}">
                <a16:creationId xmlns:a16="http://schemas.microsoft.com/office/drawing/2014/main" id="{224F1FD2-E149-F0DF-899E-FF3490C3FA2B}"/>
              </a:ext>
            </a:extLst>
          </p:cNvPr>
          <p:cNvSpPr>
            <a:spLocks noGrp="1"/>
          </p:cNvSpPr>
          <p:nvPr>
            <p:ph type="title"/>
          </p:nvPr>
        </p:nvSpPr>
        <p:spPr>
          <a:xfrm>
            <a:off x="1821190" y="221253"/>
            <a:ext cx="10370810" cy="1143961"/>
          </a:xfrm>
        </p:spPr>
        <p:txBody>
          <a:bodyPr/>
          <a:lstStyle/>
          <a:p>
            <a:r>
              <a:rPr lang="en-US" sz="3600" dirty="0"/>
              <a:t>Workpiece</a:t>
            </a:r>
            <a:r>
              <a:rPr lang="pl-PL" sz="3600" dirty="0"/>
              <a:t> material properties</a:t>
            </a:r>
            <a:r>
              <a:rPr lang="el-GR" sz="3600" dirty="0"/>
              <a:t> </a:t>
            </a:r>
            <a:r>
              <a:rPr lang="pl-PL" sz="3600" dirty="0"/>
              <a:t>– </a:t>
            </a:r>
            <a:r>
              <a:rPr lang="en-US" sz="3600" dirty="0"/>
              <a:t>Ti6Al4V</a:t>
            </a:r>
            <a:endParaRPr lang="en-GB" sz="3600" dirty="0"/>
          </a:p>
        </p:txBody>
      </p:sp>
    </p:spTree>
    <p:extLst>
      <p:ext uri="{BB962C8B-B14F-4D97-AF65-F5344CB8AC3E}">
        <p14:creationId xmlns:p14="http://schemas.microsoft.com/office/powerpoint/2010/main" val="419002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5" dur="500"/>
                                        <p:tgtEl>
                                          <p:spTgt spid="4">
                                            <p:txEl>
                                              <p:pRg st="5" end="5"/>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8" dur="500"/>
                                        <p:tgtEl>
                                          <p:spTgt spid="4">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randombar(horizontal)">
                                      <p:cBhvr>
                                        <p:cTn id="43" dur="500"/>
                                        <p:tgtEl>
                                          <p:spTgt spid="4">
                                            <p:txEl>
                                              <p:pRg st="9" end="9"/>
                                            </p:txEl>
                                          </p:spTgt>
                                        </p:tgtEl>
                                      </p:cBhvr>
                                    </p:animEffect>
                                  </p:childTnLst>
                                </p:cTn>
                              </p:par>
                              <p:par>
                                <p:cTn id="44" presetID="2" presetClass="entr" presetSubtype="4"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4F1FD2-E149-F0DF-899E-FF3490C3FA2B}"/>
              </a:ext>
            </a:extLst>
          </p:cNvPr>
          <p:cNvSpPr>
            <a:spLocks noGrp="1"/>
          </p:cNvSpPr>
          <p:nvPr>
            <p:ph type="title"/>
          </p:nvPr>
        </p:nvSpPr>
        <p:spPr>
          <a:xfrm>
            <a:off x="1484336" y="221253"/>
            <a:ext cx="10370810" cy="1143961"/>
          </a:xfrm>
        </p:spPr>
        <p:txBody>
          <a:bodyPr/>
          <a:lstStyle/>
          <a:p>
            <a:r>
              <a:rPr lang="pl-PL" sz="3600" dirty="0"/>
              <a:t>Abrasive material properties</a:t>
            </a:r>
            <a:r>
              <a:rPr lang="el-GR" sz="3600" dirty="0"/>
              <a:t> </a:t>
            </a:r>
            <a:r>
              <a:rPr lang="pl-PL" sz="3600" dirty="0"/>
              <a:t>- SiC</a:t>
            </a:r>
            <a:endParaRPr lang="en-GB" sz="3600" dirty="0"/>
          </a:p>
        </p:txBody>
      </p:sp>
      <p:sp>
        <p:nvSpPr>
          <p:cNvPr id="4" name="Θέση περιεχομένου 2">
            <a:extLst>
              <a:ext uri="{FF2B5EF4-FFF2-40B4-BE49-F238E27FC236}">
                <a16:creationId xmlns:a16="http://schemas.microsoft.com/office/drawing/2014/main" id="{CEDBB34B-AAAE-516C-112D-DE8EFDF469EB}"/>
              </a:ext>
            </a:extLst>
          </p:cNvPr>
          <p:cNvSpPr>
            <a:spLocks noGrp="1"/>
          </p:cNvSpPr>
          <p:nvPr>
            <p:ph idx="1"/>
          </p:nvPr>
        </p:nvSpPr>
        <p:spPr>
          <a:xfrm>
            <a:off x="1121435" y="1464411"/>
            <a:ext cx="4356339" cy="4119562"/>
          </a:xfrm>
        </p:spPr>
        <p:txBody>
          <a:bodyPr>
            <a:noAutofit/>
          </a:bodyPr>
          <a:lstStyle/>
          <a:p>
            <a:pPr marL="0" indent="0">
              <a:buNone/>
            </a:pPr>
            <a:r>
              <a:rPr lang="en-US" sz="2000" b="1" dirty="0">
                <a:solidFill>
                  <a:srgbClr val="00B050"/>
                </a:solidFill>
                <a:effectLst>
                  <a:outerShdw blurRad="38100" dist="38100" dir="2700000" algn="tl">
                    <a:srgbClr val="000000">
                      <a:alpha val="43137"/>
                    </a:srgbClr>
                  </a:outerShdw>
                </a:effectLst>
              </a:rPr>
              <a:t>PROPERTIES</a:t>
            </a:r>
          </a:p>
          <a:p>
            <a:pPr>
              <a:buFont typeface="Wingdings" pitchFamily="2" charset="2"/>
              <a:buChar char="§"/>
            </a:pPr>
            <a:r>
              <a:rPr lang="en-GB" sz="2000" dirty="0"/>
              <a:t>Low density</a:t>
            </a:r>
          </a:p>
          <a:p>
            <a:pPr>
              <a:buFont typeface="Wingdings" pitchFamily="2" charset="2"/>
              <a:buChar char="§"/>
            </a:pPr>
            <a:r>
              <a:rPr lang="en-GB" sz="2000" dirty="0"/>
              <a:t>High strength</a:t>
            </a:r>
          </a:p>
          <a:p>
            <a:pPr>
              <a:buFont typeface="Wingdings" pitchFamily="2" charset="2"/>
              <a:buChar char="§"/>
            </a:pPr>
            <a:r>
              <a:rPr lang="en-US" sz="2000" dirty="0">
                <a:effectLst/>
              </a:rPr>
              <a:t>High </a:t>
            </a:r>
            <a:r>
              <a:rPr lang="pl-PL" sz="2000" dirty="0" err="1">
                <a:effectLst/>
              </a:rPr>
              <a:t>hardness</a:t>
            </a:r>
            <a:r>
              <a:rPr lang="pl-PL" sz="2000" dirty="0">
                <a:effectLst/>
              </a:rPr>
              <a:t>, </a:t>
            </a:r>
            <a:r>
              <a:rPr lang="pl-PL" sz="2000" dirty="0" err="1">
                <a:effectLst/>
              </a:rPr>
              <a:t>rigidity</a:t>
            </a:r>
            <a:r>
              <a:rPr lang="pl-PL" sz="2000" dirty="0">
                <a:effectLst/>
              </a:rPr>
              <a:t> and </a:t>
            </a:r>
            <a:r>
              <a:rPr lang="en-GB" sz="2000" dirty="0"/>
              <a:t>wear resistance</a:t>
            </a:r>
            <a:endParaRPr lang="en-US" sz="2000" dirty="0">
              <a:effectLst/>
            </a:endParaRPr>
          </a:p>
          <a:p>
            <a:pPr>
              <a:buFont typeface="Wingdings" pitchFamily="2" charset="2"/>
              <a:buChar char="§"/>
            </a:pPr>
            <a:r>
              <a:rPr lang="pl-PL" sz="2000" dirty="0"/>
              <a:t>H</a:t>
            </a:r>
            <a:r>
              <a:rPr lang="en-GB" sz="2000" dirty="0" err="1"/>
              <a:t>igh</a:t>
            </a:r>
            <a:r>
              <a:rPr lang="en-GB" sz="2000" dirty="0"/>
              <a:t> sublimation temperature</a:t>
            </a:r>
            <a:endParaRPr lang="pl-PL" sz="2000" dirty="0"/>
          </a:p>
          <a:p>
            <a:pPr>
              <a:buFont typeface="Wingdings" pitchFamily="2" charset="2"/>
              <a:buChar char="§"/>
            </a:pPr>
            <a:r>
              <a:rPr lang="pl-PL" sz="2000" dirty="0"/>
              <a:t>H</a:t>
            </a:r>
            <a:r>
              <a:rPr lang="en-GB" sz="2000" dirty="0" err="1"/>
              <a:t>ighly</a:t>
            </a:r>
            <a:r>
              <a:rPr lang="en-GB" sz="2000" dirty="0"/>
              <a:t> inert chemically</a:t>
            </a:r>
            <a:endParaRPr lang="en-US" sz="2000" dirty="0">
              <a:effectLst/>
            </a:endParaRPr>
          </a:p>
          <a:p>
            <a:pPr marL="0" indent="0">
              <a:buNone/>
            </a:pPr>
            <a:endParaRPr lang="pl-PL" sz="2000" b="1" dirty="0">
              <a:solidFill>
                <a:srgbClr val="00B050"/>
              </a:solidFill>
              <a:effectLst>
                <a:outerShdw blurRad="38100" dist="38100" dir="2700000" algn="tl">
                  <a:srgbClr val="000000">
                    <a:alpha val="43137"/>
                  </a:srgbClr>
                </a:outerShdw>
              </a:effectLst>
            </a:endParaRPr>
          </a:p>
          <a:p>
            <a:pPr marL="0" indent="0">
              <a:buNone/>
            </a:pPr>
            <a:r>
              <a:rPr lang="en-US" sz="2000" b="1" dirty="0">
                <a:solidFill>
                  <a:srgbClr val="00B050"/>
                </a:solidFill>
                <a:effectLst>
                  <a:outerShdw blurRad="38100" dist="38100" dir="2700000" algn="tl">
                    <a:srgbClr val="000000">
                      <a:alpha val="43137"/>
                    </a:srgbClr>
                  </a:outerShdw>
                </a:effectLst>
              </a:rPr>
              <a:t>APPLICATIONS</a:t>
            </a:r>
          </a:p>
          <a:p>
            <a:pPr>
              <a:buFont typeface="Wingdings" pitchFamily="2" charset="2"/>
              <a:buChar char="§"/>
            </a:pPr>
            <a:r>
              <a:rPr lang="en-GB" sz="2000" dirty="0"/>
              <a:t>Abrasive and cutting tools</a:t>
            </a:r>
          </a:p>
          <a:p>
            <a:pPr>
              <a:buFont typeface="Wingdings" pitchFamily="2" charset="2"/>
              <a:buChar char="§"/>
            </a:pPr>
            <a:r>
              <a:rPr lang="en-GB" sz="2000" dirty="0"/>
              <a:t>Structural material</a:t>
            </a:r>
          </a:p>
          <a:p>
            <a:pPr>
              <a:buFont typeface="Wingdings" pitchFamily="2" charset="2"/>
              <a:buChar char="§"/>
            </a:pPr>
            <a:r>
              <a:rPr lang="en-GB" sz="2000" dirty="0"/>
              <a:t>Automobile parts</a:t>
            </a:r>
          </a:p>
          <a:p>
            <a:pPr>
              <a:buFont typeface="Wingdings" pitchFamily="2" charset="2"/>
              <a:buChar char="§"/>
            </a:pPr>
            <a:r>
              <a:rPr lang="en-GB" sz="2000" dirty="0"/>
              <a:t>Electric systems</a:t>
            </a:r>
          </a:p>
        </p:txBody>
      </p:sp>
      <p:graphicFrame>
        <p:nvGraphicFramePr>
          <p:cNvPr id="5" name="Πίνακας 5">
            <a:extLst>
              <a:ext uri="{FF2B5EF4-FFF2-40B4-BE49-F238E27FC236}">
                <a16:creationId xmlns:a16="http://schemas.microsoft.com/office/drawing/2014/main" id="{BAEE3B7E-491E-F385-8252-B43A1A6A0082}"/>
              </a:ext>
            </a:extLst>
          </p:cNvPr>
          <p:cNvGraphicFramePr>
            <a:graphicFrameLocks noGrp="1"/>
          </p:cNvGraphicFramePr>
          <p:nvPr>
            <p:extLst>
              <p:ext uri="{D42A27DB-BD31-4B8C-83A1-F6EECF244321}">
                <p14:modId xmlns:p14="http://schemas.microsoft.com/office/powerpoint/2010/main" val="1244256410"/>
              </p:ext>
            </p:extLst>
          </p:nvPr>
        </p:nvGraphicFramePr>
        <p:xfrm>
          <a:off x="6840748" y="1491083"/>
          <a:ext cx="4839418" cy="1432560"/>
        </p:xfrm>
        <a:graphic>
          <a:graphicData uri="http://schemas.openxmlformats.org/drawingml/2006/table">
            <a:tbl>
              <a:tblPr firstRow="1" bandRow="1"/>
              <a:tblGrid>
                <a:gridCol w="3234414">
                  <a:extLst>
                    <a:ext uri="{9D8B030D-6E8A-4147-A177-3AD203B41FA5}">
                      <a16:colId xmlns:a16="http://schemas.microsoft.com/office/drawing/2014/main" val="852789373"/>
                    </a:ext>
                  </a:extLst>
                </a:gridCol>
                <a:gridCol w="1605004">
                  <a:extLst>
                    <a:ext uri="{9D8B030D-6E8A-4147-A177-3AD203B41FA5}">
                      <a16:colId xmlns:a16="http://schemas.microsoft.com/office/drawing/2014/main" val="3531453456"/>
                    </a:ext>
                  </a:extLst>
                </a:gridCol>
              </a:tblGrid>
              <a:tr h="297788">
                <a:tc gridSpan="2">
                  <a:txBody>
                    <a:bodyPr/>
                    <a:lstStyle>
                      <a:lvl1pPr marL="0" algn="l" defTabSz="829909" rtl="0" eaLnBrk="1" latinLnBrk="0" hangingPunct="1">
                        <a:defRPr sz="1634" b="1" kern="1200">
                          <a:solidFill>
                            <a:schemeClr val="tx1"/>
                          </a:solidFill>
                          <a:latin typeface="Rockwell" panose="02060603020205020403"/>
                        </a:defRPr>
                      </a:lvl1pPr>
                      <a:lvl2pPr marL="414955" algn="l" defTabSz="829909" rtl="0" eaLnBrk="1" latinLnBrk="0" hangingPunct="1">
                        <a:defRPr sz="1634" b="1" kern="1200">
                          <a:solidFill>
                            <a:schemeClr val="tx1"/>
                          </a:solidFill>
                          <a:latin typeface="Rockwell" panose="02060603020205020403"/>
                        </a:defRPr>
                      </a:lvl2pPr>
                      <a:lvl3pPr marL="829909" algn="l" defTabSz="829909" rtl="0" eaLnBrk="1" latinLnBrk="0" hangingPunct="1">
                        <a:defRPr sz="1634" b="1" kern="1200">
                          <a:solidFill>
                            <a:schemeClr val="tx1"/>
                          </a:solidFill>
                          <a:latin typeface="Rockwell" panose="02060603020205020403"/>
                        </a:defRPr>
                      </a:lvl3pPr>
                      <a:lvl4pPr marL="1244864" algn="l" defTabSz="829909" rtl="0" eaLnBrk="1" latinLnBrk="0" hangingPunct="1">
                        <a:defRPr sz="1634" b="1" kern="1200">
                          <a:solidFill>
                            <a:schemeClr val="tx1"/>
                          </a:solidFill>
                          <a:latin typeface="Rockwell" panose="02060603020205020403"/>
                        </a:defRPr>
                      </a:lvl4pPr>
                      <a:lvl5pPr marL="1659819" algn="l" defTabSz="829909" rtl="0" eaLnBrk="1" latinLnBrk="0" hangingPunct="1">
                        <a:defRPr sz="1634" b="1" kern="1200">
                          <a:solidFill>
                            <a:schemeClr val="tx1"/>
                          </a:solidFill>
                          <a:latin typeface="Rockwell" panose="02060603020205020403"/>
                        </a:defRPr>
                      </a:lvl5pPr>
                      <a:lvl6pPr marL="2074774" algn="l" defTabSz="829909" rtl="0" eaLnBrk="1" latinLnBrk="0" hangingPunct="1">
                        <a:defRPr sz="1634" b="1" kern="1200">
                          <a:solidFill>
                            <a:schemeClr val="tx1"/>
                          </a:solidFill>
                          <a:latin typeface="Rockwell" panose="02060603020205020403"/>
                        </a:defRPr>
                      </a:lvl6pPr>
                      <a:lvl7pPr marL="2489728" algn="l" defTabSz="829909" rtl="0" eaLnBrk="1" latinLnBrk="0" hangingPunct="1">
                        <a:defRPr sz="1634" b="1" kern="1200">
                          <a:solidFill>
                            <a:schemeClr val="tx1"/>
                          </a:solidFill>
                          <a:latin typeface="Rockwell" panose="02060603020205020403"/>
                        </a:defRPr>
                      </a:lvl7pPr>
                      <a:lvl8pPr marL="2904683" algn="l" defTabSz="829909" rtl="0" eaLnBrk="1" latinLnBrk="0" hangingPunct="1">
                        <a:defRPr sz="1634" b="1" kern="1200">
                          <a:solidFill>
                            <a:schemeClr val="tx1"/>
                          </a:solidFill>
                          <a:latin typeface="Rockwell" panose="02060603020205020403"/>
                        </a:defRPr>
                      </a:lvl8pPr>
                      <a:lvl9pPr marL="3319638" algn="l" defTabSz="829909" rtl="0" eaLnBrk="1" latinLnBrk="0" hangingPunct="1">
                        <a:defRPr sz="1634" b="1" kern="1200">
                          <a:solidFill>
                            <a:schemeClr val="tx1"/>
                          </a:solidFill>
                          <a:latin typeface="Rockwell" panose="02060603020205020403"/>
                        </a:defRPr>
                      </a:lvl9pPr>
                    </a:lstStyle>
                    <a:p>
                      <a:pPr algn="ctr"/>
                      <a:r>
                        <a:rPr lang="en-US" sz="1600" dirty="0">
                          <a:solidFill>
                            <a:srgbClr val="00B050"/>
                          </a:solidFill>
                          <a:latin typeface="+mj-lt"/>
                        </a:rPr>
                        <a:t>BASIC MECHANICAL PROPERTIES</a:t>
                      </a:r>
                    </a:p>
                  </a:txBody>
                  <a:tcPr anchor="ctr">
                    <a:lnL>
                      <a:noFill/>
                    </a:lnL>
                    <a:lnR>
                      <a:no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3040023557"/>
                  </a:ext>
                </a:extLst>
              </a:tr>
              <a:tr h="297788">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r>
                        <a:rPr lang="pl-PL" sz="1800" kern="1200" dirty="0">
                          <a:solidFill>
                            <a:schemeClr val="tx1"/>
                          </a:solidFill>
                          <a:latin typeface="+mj-lt"/>
                          <a:ea typeface="+mn-ea"/>
                          <a:cs typeface="+mn-cs"/>
                        </a:rPr>
                        <a:t>          </a:t>
                      </a:r>
                      <a:r>
                        <a:rPr lang="en-US" sz="1800" kern="1200" dirty="0">
                          <a:solidFill>
                            <a:schemeClr val="tx1"/>
                          </a:solidFill>
                          <a:latin typeface="+mj-lt"/>
                          <a:ea typeface="+mn-ea"/>
                          <a:cs typeface="+mn-cs"/>
                        </a:rPr>
                        <a:t>Elastic</a:t>
                      </a:r>
                      <a:r>
                        <a:rPr lang="pl-PL" sz="1800" kern="1200" dirty="0">
                          <a:solidFill>
                            <a:schemeClr val="tx1"/>
                          </a:solidFill>
                          <a:latin typeface="+mj-lt"/>
                          <a:ea typeface="+mn-ea"/>
                          <a:cs typeface="+mn-cs"/>
                        </a:rPr>
                        <a:t> </a:t>
                      </a:r>
                      <a:r>
                        <a:rPr lang="en-US" sz="1800" dirty="0">
                          <a:latin typeface="+mj-lt"/>
                        </a:rPr>
                        <a:t>Modulus</a:t>
                      </a:r>
                      <a:endParaRPr lang="en-US" sz="1800" kern="1200" dirty="0">
                        <a:solidFill>
                          <a:schemeClr val="tx1"/>
                        </a:solidFill>
                        <a:latin typeface="+mj-lt"/>
                        <a:ea typeface="+mn-ea"/>
                        <a:cs typeface="+mn-cs"/>
                      </a:endParaRPr>
                    </a:p>
                  </a:txBody>
                  <a:tcPr anchor="ctr">
                    <a:lnL>
                      <a:noFill/>
                    </a:lnL>
                    <a:lnR>
                      <a:noFill/>
                    </a:lnR>
                    <a:lnT w="12700" cmpd="sng">
                      <a:solidFill>
                        <a:sysClr val="window" lastClr="FFFFFF"/>
                      </a:solidFill>
                    </a:lnT>
                    <a:lnB>
                      <a:no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pl-PL" sz="1800" dirty="0">
                          <a:latin typeface="+mj-lt"/>
                        </a:rPr>
                        <a:t>4</a:t>
                      </a:r>
                      <a:r>
                        <a:rPr lang="en-US" sz="1800" dirty="0">
                          <a:latin typeface="+mj-lt"/>
                        </a:rPr>
                        <a:t>10 </a:t>
                      </a:r>
                      <a:r>
                        <a:rPr lang="en-US" sz="1800" dirty="0" err="1">
                          <a:latin typeface="+mj-lt"/>
                        </a:rPr>
                        <a:t>GPa</a:t>
                      </a:r>
                      <a:endParaRPr lang="en-US" sz="1800" dirty="0">
                        <a:latin typeface="+mj-lt"/>
                      </a:endParaRPr>
                    </a:p>
                  </a:txBody>
                  <a:tcPr anchor="ctr">
                    <a:lnL>
                      <a:noFill/>
                    </a:lnL>
                    <a:lnR>
                      <a:noFill/>
                    </a:lnR>
                    <a:lnT w="12700" cmpd="sng">
                      <a:solidFill>
                        <a:sysClr val="window" lastClr="FFFFFF"/>
                      </a:solidFill>
                    </a:lnT>
                    <a:lnB>
                      <a:noFill/>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510901823"/>
                  </a:ext>
                </a:extLst>
              </a:tr>
              <a:tr h="297788">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pl-PL" sz="1800" dirty="0" err="1">
                          <a:latin typeface="+mj-lt"/>
                        </a:rPr>
                        <a:t>Fracture</a:t>
                      </a:r>
                      <a:r>
                        <a:rPr lang="pl-PL" sz="1800" dirty="0">
                          <a:latin typeface="+mj-lt"/>
                        </a:rPr>
                        <a:t> </a:t>
                      </a:r>
                      <a:r>
                        <a:rPr lang="pl-PL" sz="1800" dirty="0" err="1">
                          <a:latin typeface="+mj-lt"/>
                        </a:rPr>
                        <a:t>toughness</a:t>
                      </a:r>
                      <a:endParaRPr lang="en-US" sz="1800" dirty="0">
                        <a:latin typeface="+mj-lt"/>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pl-PL" sz="1800" dirty="0">
                          <a:latin typeface="+mj-lt"/>
                        </a:rPr>
                        <a:t>4</a:t>
                      </a:r>
                      <a:r>
                        <a:rPr lang="en-US" sz="1800" dirty="0">
                          <a:latin typeface="+mj-lt"/>
                        </a:rPr>
                        <a:t>.</a:t>
                      </a:r>
                      <a:r>
                        <a:rPr lang="pl-PL" sz="1800" dirty="0">
                          <a:latin typeface="+mj-lt"/>
                        </a:rPr>
                        <a:t>6</a:t>
                      </a:r>
                      <a:r>
                        <a:rPr lang="en-US" sz="1800" dirty="0">
                          <a:latin typeface="+mj-lt"/>
                        </a:rPr>
                        <a:t> M</a:t>
                      </a:r>
                      <a:r>
                        <a:rPr lang="pl-PL" sz="1800" dirty="0">
                          <a:latin typeface="+mj-lt"/>
                        </a:rPr>
                        <a:t>P</a:t>
                      </a:r>
                      <a:r>
                        <a:rPr lang="en-US" sz="1800" dirty="0">
                          <a:latin typeface="+mj-lt"/>
                        </a:rPr>
                        <a:t>a</a:t>
                      </a:r>
                      <a:r>
                        <a:rPr lang="pl-PL" sz="1800" dirty="0">
                          <a:latin typeface="+mj-lt"/>
                        </a:rPr>
                        <a:t> m</a:t>
                      </a:r>
                      <a:r>
                        <a:rPr lang="pl-PL" sz="1800" baseline="30000" dirty="0">
                          <a:latin typeface="+mj-lt"/>
                        </a:rPr>
                        <a:t>1/2</a:t>
                      </a:r>
                      <a:endParaRPr lang="en-US" sz="1800" baseline="30000" dirty="0">
                        <a:latin typeface="+mj-lt"/>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46998708"/>
                  </a:ext>
                </a:extLst>
              </a:tr>
              <a:tr h="297788">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pl-PL" sz="1800" dirty="0" err="1">
                          <a:latin typeface="+mj-lt"/>
                        </a:rPr>
                        <a:t>Vickers</a:t>
                      </a:r>
                      <a:r>
                        <a:rPr lang="pl-PL" sz="1800" dirty="0">
                          <a:latin typeface="+mj-lt"/>
                        </a:rPr>
                        <a:t> </a:t>
                      </a:r>
                      <a:r>
                        <a:rPr lang="pl-PL" sz="1800" dirty="0" err="1">
                          <a:latin typeface="+mj-lt"/>
                        </a:rPr>
                        <a:t>hardness</a:t>
                      </a:r>
                      <a:endParaRPr lang="en-US" sz="1800" dirty="0">
                        <a:latin typeface="+mj-lt"/>
                      </a:endParaRPr>
                    </a:p>
                  </a:txBody>
                  <a:tcPr anchor="ctr">
                    <a:lnL>
                      <a:noFill/>
                    </a:lnL>
                    <a:lnR>
                      <a:noFill/>
                    </a:lnR>
                    <a:lnT>
                      <a:noFill/>
                    </a:lnT>
                    <a:lnB w="12700" cmpd="sng">
                      <a:solidFill>
                        <a:sysClr val="window" lastClr="FFFFFF"/>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829909" rtl="0" eaLnBrk="1" latinLnBrk="0" hangingPunct="1">
                        <a:defRPr sz="1634" kern="1200">
                          <a:solidFill>
                            <a:schemeClr val="tx1"/>
                          </a:solidFill>
                          <a:latin typeface="Rockwell" panose="02060603020205020403"/>
                        </a:defRPr>
                      </a:lvl1pPr>
                      <a:lvl2pPr marL="414955" algn="l" defTabSz="829909" rtl="0" eaLnBrk="1" latinLnBrk="0" hangingPunct="1">
                        <a:defRPr sz="1634" kern="1200">
                          <a:solidFill>
                            <a:schemeClr val="tx1"/>
                          </a:solidFill>
                          <a:latin typeface="Rockwell" panose="02060603020205020403"/>
                        </a:defRPr>
                      </a:lvl2pPr>
                      <a:lvl3pPr marL="829909" algn="l" defTabSz="829909" rtl="0" eaLnBrk="1" latinLnBrk="0" hangingPunct="1">
                        <a:defRPr sz="1634" kern="1200">
                          <a:solidFill>
                            <a:schemeClr val="tx1"/>
                          </a:solidFill>
                          <a:latin typeface="Rockwell" panose="02060603020205020403"/>
                        </a:defRPr>
                      </a:lvl3pPr>
                      <a:lvl4pPr marL="1244864" algn="l" defTabSz="829909" rtl="0" eaLnBrk="1" latinLnBrk="0" hangingPunct="1">
                        <a:defRPr sz="1634" kern="1200">
                          <a:solidFill>
                            <a:schemeClr val="tx1"/>
                          </a:solidFill>
                          <a:latin typeface="Rockwell" panose="02060603020205020403"/>
                        </a:defRPr>
                      </a:lvl4pPr>
                      <a:lvl5pPr marL="1659819" algn="l" defTabSz="829909" rtl="0" eaLnBrk="1" latinLnBrk="0" hangingPunct="1">
                        <a:defRPr sz="1634" kern="1200">
                          <a:solidFill>
                            <a:schemeClr val="tx1"/>
                          </a:solidFill>
                          <a:latin typeface="Rockwell" panose="02060603020205020403"/>
                        </a:defRPr>
                      </a:lvl5pPr>
                      <a:lvl6pPr marL="2074774" algn="l" defTabSz="829909" rtl="0" eaLnBrk="1" latinLnBrk="0" hangingPunct="1">
                        <a:defRPr sz="1634" kern="1200">
                          <a:solidFill>
                            <a:schemeClr val="tx1"/>
                          </a:solidFill>
                          <a:latin typeface="Rockwell" panose="02060603020205020403"/>
                        </a:defRPr>
                      </a:lvl6pPr>
                      <a:lvl7pPr marL="2489728" algn="l" defTabSz="829909" rtl="0" eaLnBrk="1" latinLnBrk="0" hangingPunct="1">
                        <a:defRPr sz="1634" kern="1200">
                          <a:solidFill>
                            <a:schemeClr val="tx1"/>
                          </a:solidFill>
                          <a:latin typeface="Rockwell" panose="02060603020205020403"/>
                        </a:defRPr>
                      </a:lvl7pPr>
                      <a:lvl8pPr marL="2904683" algn="l" defTabSz="829909" rtl="0" eaLnBrk="1" latinLnBrk="0" hangingPunct="1">
                        <a:defRPr sz="1634" kern="1200">
                          <a:solidFill>
                            <a:schemeClr val="tx1"/>
                          </a:solidFill>
                          <a:latin typeface="Rockwell" panose="02060603020205020403"/>
                        </a:defRPr>
                      </a:lvl8pPr>
                      <a:lvl9pPr marL="3319638" algn="l" defTabSz="829909" rtl="0" eaLnBrk="1" latinLnBrk="0" hangingPunct="1">
                        <a:defRPr sz="1634" kern="1200">
                          <a:solidFill>
                            <a:schemeClr val="tx1"/>
                          </a:solidFill>
                          <a:latin typeface="Rockwell" panose="02060603020205020403"/>
                        </a:defRPr>
                      </a:lvl9pPr>
                    </a:lstStyle>
                    <a:p>
                      <a:pPr algn="ctr"/>
                      <a:r>
                        <a:rPr lang="pl-PL" sz="1800" dirty="0">
                          <a:latin typeface="+mj-lt"/>
                        </a:rPr>
                        <a:t>280</a:t>
                      </a:r>
                      <a:r>
                        <a:rPr lang="en-US" sz="1800" dirty="0">
                          <a:latin typeface="+mj-lt"/>
                        </a:rPr>
                        <a:t>0 </a:t>
                      </a:r>
                      <a:r>
                        <a:rPr lang="pl-PL" sz="1800" dirty="0">
                          <a:latin typeface="+mj-lt"/>
                        </a:rPr>
                        <a:t>Kg/mm</a:t>
                      </a:r>
                      <a:r>
                        <a:rPr lang="pl-PL" sz="1800" baseline="30000" dirty="0">
                          <a:latin typeface="+mj-lt"/>
                        </a:rPr>
                        <a:t>2</a:t>
                      </a:r>
                      <a:endParaRPr lang="en-US" sz="1800" baseline="30000" dirty="0">
                        <a:latin typeface="+mj-lt"/>
                      </a:endParaRPr>
                    </a:p>
                  </a:txBody>
                  <a:tcPr anchor="ctr">
                    <a:lnL>
                      <a:noFill/>
                    </a:lnL>
                    <a:lnR>
                      <a:noFill/>
                    </a:lnR>
                    <a:lnT>
                      <a:noFill/>
                    </a:lnT>
                    <a:lnB w="12700" cmpd="sng">
                      <a:solidFill>
                        <a:sysClr val="window" lastClr="FFFFFF"/>
                      </a:solidFill>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4254946435"/>
                  </a:ext>
                </a:extLst>
              </a:tr>
            </a:tbl>
          </a:graphicData>
        </a:graphic>
      </p:graphicFrame>
      <p:pic>
        <p:nvPicPr>
          <p:cNvPr id="63490" name="Picture 2">
            <a:extLst>
              <a:ext uri="{FF2B5EF4-FFF2-40B4-BE49-F238E27FC236}">
                <a16:creationId xmlns:a16="http://schemas.microsoft.com/office/drawing/2014/main" id="{A6927E7C-CECF-4D75-64E0-FAE54441F3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00" t="11590" r="7044" b="14335"/>
          <a:stretch/>
        </p:blipFill>
        <p:spPr bwMode="auto">
          <a:xfrm>
            <a:off x="7433900" y="3611662"/>
            <a:ext cx="4436220" cy="2770546"/>
          </a:xfrm>
          <a:prstGeom prst="rect">
            <a:avLst/>
          </a:prstGeom>
          <a:noFill/>
          <a:extLst>
            <a:ext uri="{909E8E84-426E-40DD-AFC4-6F175D3DCCD1}">
              <a14:hiddenFill xmlns:a14="http://schemas.microsoft.com/office/drawing/2010/main">
                <a:solidFill>
                  <a:srgbClr val="FFFFFF"/>
                </a:solidFill>
              </a14:hiddenFill>
            </a:ext>
          </a:extLst>
        </p:spPr>
      </p:pic>
      <p:pic>
        <p:nvPicPr>
          <p:cNvPr id="63492" name="Picture 4" descr="SiC MOSFETs Bring Disruptive Breakthroughs to Power Systems - EE Times  Europe">
            <a:extLst>
              <a:ext uri="{FF2B5EF4-FFF2-40B4-BE49-F238E27FC236}">
                <a16:creationId xmlns:a16="http://schemas.microsoft.com/office/drawing/2014/main" id="{A819DD4D-8AD2-17EA-4F3F-0D74CB153E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134" y="155275"/>
            <a:ext cx="1613252" cy="1209939"/>
          </a:xfrm>
          <a:prstGeom prst="rect">
            <a:avLst/>
          </a:prstGeom>
          <a:noFill/>
          <a:extLst>
            <a:ext uri="{909E8E84-426E-40DD-AFC4-6F175D3DCCD1}">
              <a14:hiddenFill xmlns:a14="http://schemas.microsoft.com/office/drawing/2010/main">
                <a:solidFill>
                  <a:srgbClr val="FFFFFF"/>
                </a:solidFill>
              </a14:hiddenFill>
            </a:ext>
          </a:extLst>
        </p:spPr>
      </p:pic>
      <p:pic>
        <p:nvPicPr>
          <p:cNvPr id="63494" name="Picture 6" descr="Green Silicon Carbide Stone Burs">
            <a:extLst>
              <a:ext uri="{FF2B5EF4-FFF2-40B4-BE49-F238E27FC236}">
                <a16:creationId xmlns:a16="http://schemas.microsoft.com/office/drawing/2014/main" id="{2DB356FD-5960-F397-EA35-C806007B7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375" y="4000958"/>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63498" name="Picture 10">
            <a:extLst>
              <a:ext uri="{FF2B5EF4-FFF2-40B4-BE49-F238E27FC236}">
                <a16:creationId xmlns:a16="http://schemas.microsoft.com/office/drawing/2014/main" id="{0EBE1D68-567A-7484-42E7-0FBFDE1F5A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75" y="1994955"/>
            <a:ext cx="161925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7" descr="Σχετική εικόνα">
            <a:extLst>
              <a:ext uri="{FF2B5EF4-FFF2-40B4-BE49-F238E27FC236}">
                <a16:creationId xmlns:a16="http://schemas.microsoft.com/office/drawing/2014/main" id="{20AB21D6-CE29-3E2F-A844-9267ECD80105}"/>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1772772" y="243809"/>
            <a:ext cx="1122828" cy="1122829"/>
          </a:xfrm>
          <a:prstGeom prst="ellipse">
            <a:avLst/>
          </a:prstGeom>
          <a:ln w="63500" cap="rnd">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89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randombar(horizontal)">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1" dur="500"/>
                                        <p:tgtEl>
                                          <p:spTgt spid="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randombar(horizontal)">
                                      <p:cBhvr>
                                        <p:cTn id="36" dur="500"/>
                                        <p:tgtEl>
                                          <p:spTgt spid="4">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41" dur="500"/>
                                        <p:tgtEl>
                                          <p:spTgt spid="4">
                                            <p:txEl>
                                              <p:pRg st="10" end="10"/>
                                            </p:txEl>
                                          </p:spTgt>
                                        </p:tgtEl>
                                      </p:cBhvr>
                                    </p:animEffect>
                                  </p:childTnLst>
                                </p:cTn>
                              </p:par>
                              <p:par>
                                <p:cTn id="42" presetID="2" presetClass="entr" presetSubtype="4"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Symbol zastępczy zawartości 4">
            <a:extLst>
              <a:ext uri="{FF2B5EF4-FFF2-40B4-BE49-F238E27FC236}">
                <a16:creationId xmlns:a16="http://schemas.microsoft.com/office/drawing/2014/main" id="{92EE5F5A-7DC5-4C12-7E74-20E8A2DD6DD5}"/>
              </a:ext>
            </a:extLst>
          </p:cNvPr>
          <p:cNvGraphicFramePr>
            <a:graphicFrameLocks noGrp="1"/>
          </p:cNvGraphicFramePr>
          <p:nvPr>
            <p:ph idx="1"/>
            <p:extLst>
              <p:ext uri="{D42A27DB-BD31-4B8C-83A1-F6EECF244321}">
                <p14:modId xmlns:p14="http://schemas.microsoft.com/office/powerpoint/2010/main" val="2375925751"/>
              </p:ext>
            </p:extLst>
          </p:nvPr>
        </p:nvGraphicFramePr>
        <p:xfrm>
          <a:off x="1167606" y="1806746"/>
          <a:ext cx="9856791" cy="3948880"/>
        </p:xfrm>
        <a:graphic>
          <a:graphicData uri="http://schemas.openxmlformats.org/drawingml/2006/table">
            <a:tbl>
              <a:tblPr firstRow="1" firstCol="1" bandRow="1"/>
              <a:tblGrid>
                <a:gridCol w="1582733">
                  <a:extLst>
                    <a:ext uri="{9D8B030D-6E8A-4147-A177-3AD203B41FA5}">
                      <a16:colId xmlns:a16="http://schemas.microsoft.com/office/drawing/2014/main" val="2611930713"/>
                    </a:ext>
                  </a:extLst>
                </a:gridCol>
                <a:gridCol w="1403566">
                  <a:extLst>
                    <a:ext uri="{9D8B030D-6E8A-4147-A177-3AD203B41FA5}">
                      <a16:colId xmlns:a16="http://schemas.microsoft.com/office/drawing/2014/main" val="1795819952"/>
                    </a:ext>
                  </a:extLst>
                </a:gridCol>
                <a:gridCol w="1380978">
                  <a:extLst>
                    <a:ext uri="{9D8B030D-6E8A-4147-A177-3AD203B41FA5}">
                      <a16:colId xmlns:a16="http://schemas.microsoft.com/office/drawing/2014/main" val="1527292556"/>
                    </a:ext>
                  </a:extLst>
                </a:gridCol>
                <a:gridCol w="1411780">
                  <a:extLst>
                    <a:ext uri="{9D8B030D-6E8A-4147-A177-3AD203B41FA5}">
                      <a16:colId xmlns:a16="http://schemas.microsoft.com/office/drawing/2014/main" val="2337840451"/>
                    </a:ext>
                  </a:extLst>
                </a:gridCol>
                <a:gridCol w="1412807">
                  <a:extLst>
                    <a:ext uri="{9D8B030D-6E8A-4147-A177-3AD203B41FA5}">
                      <a16:colId xmlns:a16="http://schemas.microsoft.com/office/drawing/2014/main" val="3678838995"/>
                    </a:ext>
                  </a:extLst>
                </a:gridCol>
                <a:gridCol w="1374817">
                  <a:extLst>
                    <a:ext uri="{9D8B030D-6E8A-4147-A177-3AD203B41FA5}">
                      <a16:colId xmlns:a16="http://schemas.microsoft.com/office/drawing/2014/main" val="2938635902"/>
                    </a:ext>
                  </a:extLst>
                </a:gridCol>
                <a:gridCol w="1290110">
                  <a:extLst>
                    <a:ext uri="{9D8B030D-6E8A-4147-A177-3AD203B41FA5}">
                      <a16:colId xmlns:a16="http://schemas.microsoft.com/office/drawing/2014/main" val="2104419573"/>
                    </a:ext>
                  </a:extLst>
                </a:gridCol>
              </a:tblGrid>
              <a:tr h="875407">
                <a:tc>
                  <a:txBody>
                    <a:bodyPr/>
                    <a:lstStyle/>
                    <a:p>
                      <a:pPr algn="ctr" fontAlgn="ctr">
                        <a:lnSpc>
                          <a:spcPct val="100000"/>
                        </a:lnSpc>
                        <a:spcBef>
                          <a:spcPts val="0"/>
                        </a:spcBef>
                        <a:spcAft>
                          <a:spcPts val="0"/>
                        </a:spcAft>
                      </a:pP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Traverse feed rate [mm/min]</a:t>
                      </a:r>
                      <a:endParaRPr lang="en-US" sz="2900" b="0" i="0" u="none" strike="noStrike" dirty="0">
                        <a:effectLst/>
                        <a:latin typeface="Arial" panose="020B0604020202020204" pitchFamily="34" charset="0"/>
                      </a:endParaRPr>
                    </a:p>
                  </a:txBody>
                  <a:tcPr marL="110889" marR="110889" marT="1540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Abrasive mass flow rate [g/s]</a:t>
                      </a:r>
                      <a:endParaRPr lang="en-US" sz="2900" b="0" i="0" u="none" strike="noStrike" dirty="0">
                        <a:effectLst/>
                        <a:latin typeface="Arial" panose="020B0604020202020204" pitchFamily="34" charset="0"/>
                      </a:endParaRPr>
                    </a:p>
                  </a:txBody>
                  <a:tcPr marL="110889" marR="110889" marT="1540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Stand-off distance [mm]</a:t>
                      </a:r>
                      <a:endParaRPr lang="en-US" sz="2900" b="0" i="0" u="none" strike="noStrike" dirty="0">
                        <a:effectLst/>
                        <a:latin typeface="Arial" panose="020B0604020202020204" pitchFamily="34" charset="0"/>
                      </a:endParaRPr>
                    </a:p>
                  </a:txBody>
                  <a:tcPr marL="110889" marR="110889" marT="1540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Depth [µm]</a:t>
                      </a:r>
                      <a:endParaRPr lang="en-US" sz="2900" b="0" i="0" u="none" strike="noStrike" dirty="0">
                        <a:effectLst/>
                        <a:latin typeface="Arial" panose="020B0604020202020204" pitchFamily="34" charset="0"/>
                      </a:endParaRPr>
                    </a:p>
                  </a:txBody>
                  <a:tcPr marL="110889" marR="110889" marT="1540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Top kerf width [µm]</a:t>
                      </a:r>
                      <a:endParaRPr lang="en-US" sz="2900" b="0" i="0" u="none" strike="noStrike" dirty="0">
                        <a:effectLst/>
                        <a:latin typeface="Arial" panose="020B0604020202020204" pitchFamily="34" charset="0"/>
                      </a:endParaRPr>
                    </a:p>
                  </a:txBody>
                  <a:tcPr marL="110889" marR="110889" marT="1540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Kerf taper angle [deg.]</a:t>
                      </a:r>
                      <a:endParaRPr lang="en-US" sz="2900" b="0" i="0" u="none" strike="noStrike" dirty="0">
                        <a:effectLst/>
                        <a:latin typeface="Arial" panose="020B0604020202020204" pitchFamily="34" charset="0"/>
                      </a:endParaRPr>
                    </a:p>
                  </a:txBody>
                  <a:tcPr marL="110889" marR="110889" marT="1540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MRR [mm</a:t>
                      </a:r>
                      <a:r>
                        <a:rPr lang="en-US" sz="1600" b="0" i="0" u="none" strike="noStrike" baseline="30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/min]</a:t>
                      </a:r>
                      <a:endParaRPr lang="en-US" sz="2900" b="0" i="0" u="none" strike="noStrike" dirty="0">
                        <a:effectLst/>
                        <a:latin typeface="Arial" panose="020B0604020202020204" pitchFamily="34" charset="0"/>
                      </a:endParaRPr>
                    </a:p>
                  </a:txBody>
                  <a:tcPr marL="110889" marR="110889" marT="1540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910074"/>
                  </a:ext>
                </a:extLst>
              </a:tr>
              <a:tr h="341497">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500</a:t>
                      </a:r>
                      <a:endParaRPr lang="en-US" sz="2900" b="0" i="0" u="none" strike="noStrike">
                        <a:effectLst/>
                        <a:latin typeface="Arial" panose="020B0604020202020204" pitchFamily="34" charset="0"/>
                      </a:endParaRPr>
                    </a:p>
                  </a:txBody>
                  <a:tcPr marL="110889" marR="110889" marT="1540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a:t>
                      </a:r>
                      <a:endParaRPr lang="en-US" sz="2900" b="0" i="0" u="none" strike="noStrike">
                        <a:effectLst/>
                        <a:latin typeface="Arial" panose="020B0604020202020204" pitchFamily="34" charset="0"/>
                      </a:endParaRPr>
                    </a:p>
                  </a:txBody>
                  <a:tcPr marL="110889" marR="110889" marT="1540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ts val="1300"/>
                        </a:lnSpc>
                        <a:spcBef>
                          <a:spcPts val="0"/>
                        </a:spcBef>
                        <a:spcAft>
                          <a:spcPts val="0"/>
                        </a:spcAft>
                      </a:pP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a:t>
                      </a:r>
                      <a:endParaRPr lang="en-US" sz="2900" b="0" i="0" u="none" strike="noStrike" dirty="0">
                        <a:effectLst/>
                        <a:latin typeface="Arial" panose="020B0604020202020204" pitchFamily="34" charset="0"/>
                      </a:endParaRPr>
                    </a:p>
                  </a:txBody>
                  <a:tcPr marL="110889" marR="110889" marT="1540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877.480</a:t>
                      </a:r>
                      <a:endParaRPr lang="en-US" sz="2900" b="0" i="0" u="none" strike="noStrike">
                        <a:effectLst/>
                        <a:latin typeface="Arial" panose="020B0604020202020204" pitchFamily="34" charset="0"/>
                      </a:endParaRPr>
                    </a:p>
                  </a:txBody>
                  <a:tcPr marL="110889" marR="110889" marT="1540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1146.492</a:t>
                      </a:r>
                      <a:endParaRPr lang="en-US" sz="2900" b="0" i="0" u="none" strike="noStrike">
                        <a:effectLst/>
                        <a:latin typeface="Arial" panose="020B0604020202020204" pitchFamily="34" charset="0"/>
                      </a:endParaRPr>
                    </a:p>
                  </a:txBody>
                  <a:tcPr marL="110889" marR="110889" marT="1540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10.22</a:t>
                      </a:r>
                      <a:endParaRPr lang="en-US" sz="2900" b="0" i="0" u="none" strike="noStrike">
                        <a:effectLst/>
                        <a:latin typeface="Arial" panose="020B0604020202020204" pitchFamily="34" charset="0"/>
                      </a:endParaRPr>
                    </a:p>
                  </a:txBody>
                  <a:tcPr marL="110889" marR="110889" marT="1540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433.603</a:t>
                      </a:r>
                      <a:endParaRPr lang="en-US" sz="2900" b="0" i="0" u="none" strike="noStrike">
                        <a:effectLst/>
                        <a:latin typeface="Arial" panose="020B0604020202020204" pitchFamily="34" charset="0"/>
                      </a:endParaRPr>
                    </a:p>
                  </a:txBody>
                  <a:tcPr marL="110889" marR="110889" marT="15401"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67804313"/>
                  </a:ext>
                </a:extLst>
              </a:tr>
              <a:tr h="341497">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500</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5</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1726.720</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1277.933</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11.81</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t">
                        <a:lnSpc>
                          <a:spcPts val="1300"/>
                        </a:lnSpc>
                        <a:spcBef>
                          <a:spcPts val="0"/>
                        </a:spcBef>
                        <a:spcAft>
                          <a:spcPts val="0"/>
                        </a:spcAft>
                      </a:pP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791.605</a:t>
                      </a:r>
                      <a:endParaRPr lang="en-US" sz="2900" b="0" i="0" u="none" strike="noStrike" dirty="0">
                        <a:effectLst/>
                        <a:latin typeface="Arial" panose="020B0604020202020204" pitchFamily="34" charset="0"/>
                      </a:endParaRPr>
                    </a:p>
                  </a:txBody>
                  <a:tcPr marL="110889" marR="110889" marT="15401" marB="0" anchor="ctr">
                    <a:lnL>
                      <a:noFill/>
                    </a:lnL>
                    <a:lnR>
                      <a:noFill/>
                    </a:lnR>
                    <a:lnT>
                      <a:noFill/>
                    </a:lnT>
                    <a:lnB>
                      <a:noFill/>
                    </a:lnB>
                  </a:tcPr>
                </a:tc>
                <a:extLst>
                  <a:ext uri="{0D108BD9-81ED-4DB2-BD59-A6C34878D82A}">
                    <a16:rowId xmlns:a16="http://schemas.microsoft.com/office/drawing/2014/main" val="4209134421"/>
                  </a:ext>
                </a:extLst>
              </a:tr>
              <a:tr h="341497">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500</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8</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5</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1994.743</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1472.832</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10.77</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t">
                        <a:lnSpc>
                          <a:spcPts val="1300"/>
                        </a:lnSpc>
                        <a:spcBef>
                          <a:spcPts val="0"/>
                        </a:spcBef>
                        <a:spcAft>
                          <a:spcPts val="0"/>
                        </a:spcAft>
                      </a:pP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1090.523</a:t>
                      </a:r>
                      <a:endParaRPr lang="en-US" sz="2900" b="0" i="0" u="none" strike="noStrike" dirty="0">
                        <a:effectLst/>
                        <a:latin typeface="Arial" panose="020B0604020202020204" pitchFamily="34" charset="0"/>
                      </a:endParaRPr>
                    </a:p>
                  </a:txBody>
                  <a:tcPr marL="110889" marR="110889" marT="15401" marB="0" anchor="ctr">
                    <a:lnL>
                      <a:noFill/>
                    </a:lnL>
                    <a:lnR>
                      <a:noFill/>
                    </a:lnR>
                    <a:lnT>
                      <a:noFill/>
                    </a:lnT>
                    <a:lnB>
                      <a:noFill/>
                    </a:lnB>
                  </a:tcPr>
                </a:tc>
                <a:extLst>
                  <a:ext uri="{0D108BD9-81ED-4DB2-BD59-A6C34878D82A}">
                    <a16:rowId xmlns:a16="http://schemas.microsoft.com/office/drawing/2014/main" val="434924762"/>
                  </a:ext>
                </a:extLst>
              </a:tr>
              <a:tr h="341497">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700</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558.177</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1269.773</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27.72</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t">
                        <a:lnSpc>
                          <a:spcPts val="1300"/>
                        </a:lnSpc>
                        <a:spcBef>
                          <a:spcPts val="0"/>
                        </a:spcBef>
                        <a:spcAft>
                          <a:spcPts val="0"/>
                        </a:spcAft>
                      </a:pP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381.532</a:t>
                      </a:r>
                      <a:endParaRPr lang="en-US" sz="2900" b="0" i="0" u="none" strike="noStrike" dirty="0">
                        <a:effectLst/>
                        <a:latin typeface="Arial" panose="020B0604020202020204" pitchFamily="34" charset="0"/>
                      </a:endParaRPr>
                    </a:p>
                  </a:txBody>
                  <a:tcPr marL="110889" marR="110889" marT="15401" marB="0" anchor="ctr">
                    <a:lnL>
                      <a:noFill/>
                    </a:lnL>
                    <a:lnR>
                      <a:noFill/>
                    </a:lnR>
                    <a:lnT>
                      <a:noFill/>
                    </a:lnT>
                    <a:lnB>
                      <a:noFill/>
                    </a:lnB>
                  </a:tcPr>
                </a:tc>
                <a:extLst>
                  <a:ext uri="{0D108BD9-81ED-4DB2-BD59-A6C34878D82A}">
                    <a16:rowId xmlns:a16="http://schemas.microsoft.com/office/drawing/2014/main" val="2135847230"/>
                  </a:ext>
                </a:extLst>
              </a:tr>
              <a:tr h="341497">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700</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5</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5</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1278.603</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1429.195</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14.73</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t">
                        <a:lnSpc>
                          <a:spcPts val="1300"/>
                        </a:lnSpc>
                        <a:spcBef>
                          <a:spcPts val="0"/>
                        </a:spcBef>
                        <a:spcAft>
                          <a:spcPts val="0"/>
                        </a:spcAft>
                      </a:pP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978.298</a:t>
                      </a:r>
                      <a:endParaRPr lang="en-US" sz="2900" b="0" i="0" u="none" strike="noStrike" dirty="0">
                        <a:effectLst/>
                        <a:latin typeface="Arial" panose="020B0604020202020204" pitchFamily="34" charset="0"/>
                      </a:endParaRPr>
                    </a:p>
                  </a:txBody>
                  <a:tcPr marL="110889" marR="110889" marT="15401" marB="0" anchor="ctr">
                    <a:lnL>
                      <a:noFill/>
                    </a:lnL>
                    <a:lnR>
                      <a:noFill/>
                    </a:lnR>
                    <a:lnT>
                      <a:noFill/>
                    </a:lnT>
                    <a:lnB>
                      <a:noFill/>
                    </a:lnB>
                  </a:tcPr>
                </a:tc>
                <a:extLst>
                  <a:ext uri="{0D108BD9-81ED-4DB2-BD59-A6C34878D82A}">
                    <a16:rowId xmlns:a16="http://schemas.microsoft.com/office/drawing/2014/main" val="413664410"/>
                  </a:ext>
                </a:extLst>
              </a:tr>
              <a:tr h="341497">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700</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8</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1639.627</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1199.443</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8.03</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t">
                        <a:lnSpc>
                          <a:spcPts val="1300"/>
                        </a:lnSpc>
                        <a:spcBef>
                          <a:spcPts val="0"/>
                        </a:spcBef>
                        <a:spcAft>
                          <a:spcPts val="0"/>
                        </a:spcAft>
                      </a:pP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1111.164</a:t>
                      </a:r>
                      <a:endParaRPr lang="en-US" sz="2900" b="0" i="0" u="none" strike="noStrike" dirty="0">
                        <a:effectLst/>
                        <a:latin typeface="Arial" panose="020B0604020202020204" pitchFamily="34" charset="0"/>
                      </a:endParaRPr>
                    </a:p>
                  </a:txBody>
                  <a:tcPr marL="110889" marR="110889" marT="15401" marB="0" anchor="ctr">
                    <a:lnL>
                      <a:noFill/>
                    </a:lnL>
                    <a:lnR>
                      <a:noFill/>
                    </a:lnR>
                    <a:lnT>
                      <a:noFill/>
                    </a:lnT>
                    <a:lnB>
                      <a:noFill/>
                    </a:lnB>
                  </a:tcPr>
                </a:tc>
                <a:extLst>
                  <a:ext uri="{0D108BD9-81ED-4DB2-BD59-A6C34878D82A}">
                    <a16:rowId xmlns:a16="http://schemas.microsoft.com/office/drawing/2014/main" val="747464598"/>
                  </a:ext>
                </a:extLst>
              </a:tr>
              <a:tr h="341497">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900</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5</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478.093</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1468.102</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38.00</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t">
                        <a:lnSpc>
                          <a:spcPts val="1300"/>
                        </a:lnSpc>
                        <a:spcBef>
                          <a:spcPts val="0"/>
                        </a:spcBef>
                        <a:spcAft>
                          <a:spcPts val="0"/>
                        </a:spcAft>
                      </a:pP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470.978</a:t>
                      </a:r>
                      <a:endParaRPr lang="en-US" sz="2900" b="0" i="0" u="none" strike="noStrike" dirty="0">
                        <a:effectLst/>
                        <a:latin typeface="Arial" panose="020B0604020202020204" pitchFamily="34" charset="0"/>
                      </a:endParaRPr>
                    </a:p>
                  </a:txBody>
                  <a:tcPr marL="110889" marR="110889" marT="15401" marB="0" anchor="ctr">
                    <a:lnL>
                      <a:noFill/>
                    </a:lnL>
                    <a:lnR>
                      <a:noFill/>
                    </a:lnR>
                    <a:lnT>
                      <a:noFill/>
                    </a:lnT>
                    <a:lnB>
                      <a:noFill/>
                    </a:lnB>
                  </a:tcPr>
                </a:tc>
                <a:extLst>
                  <a:ext uri="{0D108BD9-81ED-4DB2-BD59-A6C34878D82A}">
                    <a16:rowId xmlns:a16="http://schemas.microsoft.com/office/drawing/2014/main" val="895500925"/>
                  </a:ext>
                </a:extLst>
              </a:tr>
              <a:tr h="341497">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900</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5</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909.307</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1199.140</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10.62</a:t>
                      </a:r>
                      <a:endParaRPr lang="en-US" sz="2900" b="0" i="0" u="none" strike="noStrike">
                        <a:effectLst/>
                        <a:latin typeface="Arial" panose="020B0604020202020204" pitchFamily="34" charset="0"/>
                      </a:endParaRPr>
                    </a:p>
                  </a:txBody>
                  <a:tcPr marL="110889" marR="110889" marT="15401" marB="0" anchor="ctr">
                    <a:lnL>
                      <a:noFill/>
                    </a:lnL>
                    <a:lnR>
                      <a:noFill/>
                    </a:lnR>
                    <a:lnT>
                      <a:noFill/>
                    </a:lnT>
                    <a:lnB>
                      <a:noFill/>
                    </a:lnB>
                  </a:tcPr>
                </a:tc>
                <a:tc>
                  <a:txBody>
                    <a:bodyPr/>
                    <a:lstStyle/>
                    <a:p>
                      <a:pPr algn="ctr" fontAlgn="t">
                        <a:lnSpc>
                          <a:spcPts val="1300"/>
                        </a:lnSpc>
                        <a:spcBef>
                          <a:spcPts val="0"/>
                        </a:spcBef>
                        <a:spcAft>
                          <a:spcPts val="0"/>
                        </a:spcAft>
                      </a:pP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841.814</a:t>
                      </a:r>
                      <a:endParaRPr lang="en-US" sz="2900" b="0" i="0" u="none" strike="noStrike" dirty="0">
                        <a:effectLst/>
                        <a:latin typeface="Arial" panose="020B0604020202020204" pitchFamily="34" charset="0"/>
                      </a:endParaRPr>
                    </a:p>
                  </a:txBody>
                  <a:tcPr marL="110889" marR="110889" marT="15401" marB="0" anchor="ctr">
                    <a:lnL>
                      <a:noFill/>
                    </a:lnL>
                    <a:lnR>
                      <a:noFill/>
                    </a:lnR>
                    <a:lnT>
                      <a:noFill/>
                    </a:lnT>
                    <a:lnB>
                      <a:noFill/>
                    </a:lnB>
                  </a:tcPr>
                </a:tc>
                <a:extLst>
                  <a:ext uri="{0D108BD9-81ED-4DB2-BD59-A6C34878D82A}">
                    <a16:rowId xmlns:a16="http://schemas.microsoft.com/office/drawing/2014/main" val="2466259665"/>
                  </a:ext>
                </a:extLst>
              </a:tr>
              <a:tr h="341497">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900</a:t>
                      </a:r>
                      <a:endParaRPr lang="en-US" sz="2900" b="0" i="0" u="none" strike="noStrike">
                        <a:effectLst/>
                        <a:latin typeface="Arial" panose="020B0604020202020204" pitchFamily="34" charset="0"/>
                      </a:endParaRPr>
                    </a:p>
                  </a:txBody>
                  <a:tcPr marL="110889" marR="110889" marT="154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8</a:t>
                      </a:r>
                      <a:endParaRPr lang="en-US" sz="2900" b="0" i="0" u="none" strike="noStrike">
                        <a:effectLst/>
                        <a:latin typeface="Arial" panose="020B0604020202020204" pitchFamily="34" charset="0"/>
                      </a:endParaRPr>
                    </a:p>
                  </a:txBody>
                  <a:tcPr marL="110889" marR="110889" marT="154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endParaRPr lang="en-US" sz="2900" b="0" i="0" u="none" strike="noStrike">
                        <a:effectLst/>
                        <a:latin typeface="Arial" panose="020B0604020202020204" pitchFamily="34" charset="0"/>
                      </a:endParaRPr>
                    </a:p>
                  </a:txBody>
                  <a:tcPr marL="110889" marR="110889" marT="154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1331.270</a:t>
                      </a:r>
                      <a:endParaRPr lang="en-US" sz="2900" b="0" i="0" u="none" strike="noStrike">
                        <a:effectLst/>
                        <a:latin typeface="Arial" panose="020B0604020202020204" pitchFamily="34" charset="0"/>
                      </a:endParaRPr>
                    </a:p>
                  </a:txBody>
                  <a:tcPr marL="110889" marR="110889" marT="154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1363.540</a:t>
                      </a:r>
                      <a:endParaRPr lang="en-US" sz="2900" b="0" i="0" u="none" strike="noStrike">
                        <a:effectLst/>
                        <a:latin typeface="Arial" panose="020B0604020202020204" pitchFamily="34" charset="0"/>
                      </a:endParaRPr>
                    </a:p>
                  </a:txBody>
                  <a:tcPr marL="110889" marR="110889" marT="154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lnSpc>
                          <a:spcPts val="1300"/>
                        </a:lnSpc>
                        <a:spcBef>
                          <a:spcPts val="0"/>
                        </a:spcBef>
                        <a:spcAft>
                          <a:spcPts val="0"/>
                        </a:spcAft>
                      </a:pPr>
                      <a:r>
                        <a:rPr lang="en-US" sz="1600" b="0" i="0" u="none" strike="noStrike">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15.96</a:t>
                      </a:r>
                      <a:endParaRPr lang="en-US" sz="2900" b="0" i="0" u="none" strike="noStrike">
                        <a:effectLst/>
                        <a:latin typeface="Arial" panose="020B0604020202020204" pitchFamily="34" charset="0"/>
                      </a:endParaRPr>
                    </a:p>
                  </a:txBody>
                  <a:tcPr marL="110889" marR="110889" marT="154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lnSpc>
                          <a:spcPts val="1300"/>
                        </a:lnSpc>
                        <a:spcBef>
                          <a:spcPts val="0"/>
                        </a:spcBef>
                        <a:spcAft>
                          <a:spcPts val="0"/>
                        </a:spcAft>
                      </a:pPr>
                      <a:r>
                        <a:rPr lang="en-US" sz="1600" b="0" i="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1177.547</a:t>
                      </a:r>
                      <a:endParaRPr lang="en-US" sz="2900" b="0" i="0" u="none" strike="noStrike" dirty="0">
                        <a:effectLst/>
                        <a:latin typeface="Arial" panose="020B0604020202020204" pitchFamily="34" charset="0"/>
                      </a:endParaRPr>
                    </a:p>
                  </a:txBody>
                  <a:tcPr marL="110889" marR="110889" marT="15401"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6100"/>
                  </a:ext>
                </a:extLst>
              </a:tr>
            </a:tbl>
          </a:graphicData>
        </a:graphic>
      </p:graphicFrame>
      <p:pic>
        <p:nvPicPr>
          <p:cNvPr id="15" name="Picture 17" descr="Σχετική εικόνα">
            <a:extLst>
              <a:ext uri="{FF2B5EF4-FFF2-40B4-BE49-F238E27FC236}">
                <a16:creationId xmlns:a16="http://schemas.microsoft.com/office/drawing/2014/main" id="{20AB21D6-CE29-3E2F-A844-9267ECD8010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1772772" y="243809"/>
            <a:ext cx="1122828" cy="1122829"/>
          </a:xfrm>
          <a:prstGeom prst="ellipse">
            <a:avLst/>
          </a:prstGeom>
          <a:ln w="63500" cap="rnd">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7" name="Tytuł 1">
            <a:extLst>
              <a:ext uri="{FF2B5EF4-FFF2-40B4-BE49-F238E27FC236}">
                <a16:creationId xmlns:a16="http://schemas.microsoft.com/office/drawing/2014/main" id="{224F1FD2-E149-F0DF-899E-FF3490C3FA2B}"/>
              </a:ext>
            </a:extLst>
          </p:cNvPr>
          <p:cNvSpPr>
            <a:spLocks noGrp="1"/>
          </p:cNvSpPr>
          <p:nvPr>
            <p:ph type="title"/>
          </p:nvPr>
        </p:nvSpPr>
        <p:spPr>
          <a:xfrm>
            <a:off x="1484336" y="221253"/>
            <a:ext cx="10370810" cy="1143961"/>
          </a:xfrm>
        </p:spPr>
        <p:txBody>
          <a:bodyPr/>
          <a:lstStyle/>
          <a:p>
            <a:r>
              <a:rPr lang="en-US" sz="3600" dirty="0"/>
              <a:t>Experimental results</a:t>
            </a:r>
            <a:endParaRPr lang="en-GB" sz="3600" dirty="0"/>
          </a:p>
        </p:txBody>
      </p:sp>
    </p:spTree>
    <p:extLst>
      <p:ext uri="{BB962C8B-B14F-4D97-AF65-F5344CB8AC3E}">
        <p14:creationId xmlns:p14="http://schemas.microsoft.com/office/powerpoint/2010/main" val="395889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DF4D903D-7416-40DA-CC16-0357322AB50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574"/>
          <a:stretch/>
        </p:blipFill>
        <p:spPr>
          <a:xfrm>
            <a:off x="1160718" y="1532847"/>
            <a:ext cx="10370809" cy="3792305"/>
          </a:xfrm>
          <a:prstGeom prst="rect">
            <a:avLst/>
          </a:prstGeom>
        </p:spPr>
      </p:pic>
      <p:sp>
        <p:nvSpPr>
          <p:cNvPr id="6" name="pole tekstowe 5">
            <a:extLst>
              <a:ext uri="{FF2B5EF4-FFF2-40B4-BE49-F238E27FC236}">
                <a16:creationId xmlns:a16="http://schemas.microsoft.com/office/drawing/2014/main" id="{D4F8315A-2ABA-783B-2818-8AB1F1EF9EBF}"/>
              </a:ext>
            </a:extLst>
          </p:cNvPr>
          <p:cNvSpPr txBox="1"/>
          <p:nvPr/>
        </p:nvSpPr>
        <p:spPr>
          <a:xfrm>
            <a:off x="1555165" y="5405063"/>
            <a:ext cx="4191211" cy="1015663"/>
          </a:xfrm>
          <a:prstGeom prst="rect">
            <a:avLst/>
          </a:prstGeom>
          <a:noFill/>
        </p:spPr>
        <p:txBody>
          <a:bodyPr wrap="square">
            <a:spAutoFit/>
          </a:bodyPr>
          <a:lstStyle/>
          <a:p>
            <a:pPr algn="ctr">
              <a:spcAft>
                <a:spcPts val="1000"/>
              </a:spcAft>
            </a:pPr>
            <a:r>
              <a:rPr lang="en-GB" sz="2000" i="0" dirty="0">
                <a:effectLst/>
                <a:latin typeface="+mj-lt"/>
                <a:ea typeface="Calibri" panose="020F0502020204030204" pitchFamily="34" charset="0"/>
                <a:cs typeface="Times New Roman" panose="02020603050405020304" pitchFamily="18" charset="0"/>
              </a:rPr>
              <a:t>Relation between traverse feed rate and grooves depth and top </a:t>
            </a:r>
            <a:r>
              <a:rPr lang="en-GB" sz="2000" i="0" dirty="0" err="1">
                <a:effectLst/>
                <a:latin typeface="+mj-lt"/>
                <a:ea typeface="Calibri" panose="020F0502020204030204" pitchFamily="34" charset="0"/>
                <a:cs typeface="Times New Roman" panose="02020603050405020304" pitchFamily="18" charset="0"/>
              </a:rPr>
              <a:t>kerf</a:t>
            </a:r>
            <a:r>
              <a:rPr lang="en-GB" sz="2000" i="0" dirty="0">
                <a:effectLst/>
                <a:latin typeface="+mj-lt"/>
                <a:ea typeface="Calibri" panose="020F0502020204030204" pitchFamily="34" charset="0"/>
                <a:cs typeface="Times New Roman" panose="02020603050405020304" pitchFamily="18" charset="0"/>
              </a:rPr>
              <a:t> width</a:t>
            </a:r>
            <a:endParaRPr lang="en-GB" sz="2000" i="1" dirty="0">
              <a:effectLst/>
              <a:latin typeface="+mj-lt"/>
              <a:ea typeface="Calibri" panose="020F0502020204030204" pitchFamily="34" charset="0"/>
              <a:cs typeface="Arial" panose="020B0604020202020204" pitchFamily="34" charset="0"/>
            </a:endParaRPr>
          </a:p>
        </p:txBody>
      </p:sp>
      <p:pic>
        <p:nvPicPr>
          <p:cNvPr id="7" name="Picture 17" descr="Σχετική εικόνα">
            <a:extLst>
              <a:ext uri="{FF2B5EF4-FFF2-40B4-BE49-F238E27FC236}">
                <a16:creationId xmlns:a16="http://schemas.microsoft.com/office/drawing/2014/main" id="{20AB21D6-CE29-3E2F-A844-9267ECD8010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1772772" y="243809"/>
            <a:ext cx="1122828" cy="1122829"/>
          </a:xfrm>
          <a:prstGeom prst="ellipse">
            <a:avLst/>
          </a:prstGeom>
          <a:ln w="63500" cap="rnd">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0" name="9 - Ορθογώνιο"/>
          <p:cNvSpPr/>
          <p:nvPr/>
        </p:nvSpPr>
        <p:spPr>
          <a:xfrm>
            <a:off x="6831106" y="5444136"/>
            <a:ext cx="4500282" cy="714618"/>
          </a:xfrm>
          <a:prstGeom prst="rect">
            <a:avLst/>
          </a:prstGeom>
        </p:spPr>
        <p:txBody>
          <a:bodyPr wrap="square">
            <a:spAutoFit/>
          </a:bodyPr>
          <a:lstStyle/>
          <a:p>
            <a:pPr algn="ctr"/>
            <a:r>
              <a:rPr lang="en-GB" sz="2000" dirty="0">
                <a:latin typeface="+mj-lt"/>
                <a:ea typeface="Calibri" panose="020F0502020204030204" pitchFamily="34" charset="0"/>
                <a:cs typeface="Times New Roman" panose="02020603050405020304" pitchFamily="18" charset="0"/>
              </a:rPr>
              <a:t>Relation between traverse feed rate and </a:t>
            </a:r>
            <a:r>
              <a:rPr lang="en-GB" sz="2000" dirty="0" err="1">
                <a:latin typeface="+mj-lt"/>
                <a:ea typeface="Calibri" panose="020F0502020204030204" pitchFamily="34" charset="0"/>
                <a:cs typeface="Times New Roman" panose="02020603050405020304" pitchFamily="18" charset="0"/>
              </a:rPr>
              <a:t>kerf</a:t>
            </a:r>
            <a:r>
              <a:rPr lang="en-GB" sz="2000" dirty="0">
                <a:latin typeface="+mj-lt"/>
                <a:ea typeface="Calibri" panose="020F0502020204030204" pitchFamily="34" charset="0"/>
                <a:cs typeface="Times New Roman" panose="02020603050405020304" pitchFamily="18" charset="0"/>
              </a:rPr>
              <a:t> taper angle</a:t>
            </a:r>
            <a:endParaRPr lang="el-GR" sz="2000" dirty="0">
              <a:latin typeface="+mj-lt"/>
            </a:endParaRPr>
          </a:p>
        </p:txBody>
      </p:sp>
      <p:sp>
        <p:nvSpPr>
          <p:cNvPr id="12" name="Tytuł 1">
            <a:extLst>
              <a:ext uri="{FF2B5EF4-FFF2-40B4-BE49-F238E27FC236}">
                <a16:creationId xmlns:a16="http://schemas.microsoft.com/office/drawing/2014/main" id="{224F1FD2-E149-F0DF-899E-FF3490C3FA2B}"/>
              </a:ext>
            </a:extLst>
          </p:cNvPr>
          <p:cNvSpPr>
            <a:spLocks noGrp="1"/>
          </p:cNvSpPr>
          <p:nvPr>
            <p:ph type="title"/>
          </p:nvPr>
        </p:nvSpPr>
        <p:spPr>
          <a:xfrm>
            <a:off x="1484336" y="221253"/>
            <a:ext cx="10370810" cy="1143961"/>
          </a:xfrm>
        </p:spPr>
        <p:txBody>
          <a:bodyPr/>
          <a:lstStyle/>
          <a:p>
            <a:r>
              <a:rPr lang="en-US" sz="3600" dirty="0"/>
              <a:t>Experimental results</a:t>
            </a:r>
            <a:endParaRPr lang="en-GB" sz="3600" dirty="0"/>
          </a:p>
        </p:txBody>
      </p:sp>
    </p:spTree>
    <p:extLst>
      <p:ext uri="{BB962C8B-B14F-4D97-AF65-F5344CB8AC3E}">
        <p14:creationId xmlns:p14="http://schemas.microsoft.com/office/powerpoint/2010/main" val="2641553726"/>
      </p:ext>
    </p:extLst>
  </p:cSld>
  <p:clrMapOvr>
    <a:masterClrMapping/>
  </p:clrMapOvr>
</p:sld>
</file>

<file path=ppt/theme/theme1.xml><?xml version="1.0" encoding="utf-8"?>
<a:theme xmlns:a="http://schemas.openxmlformats.org/drawingml/2006/main" name="agh_prezentacja_1.1_pl (1)">
  <a:themeElements>
    <a:clrScheme name="Niestandardowy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Projekt domyślny">
      <a:majorFont>
        <a:latin typeface="Verdana"/>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 Default">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Blank Presentation - Default">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l-PL" altLang="pl-PL"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l-PL" altLang="pl-PL"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Blank Presentation">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l-PL" altLang="pl-PL"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l-PL" altLang="pl-PL"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lank Presentation - Default">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Blank Presentation - Default">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l-PL" altLang="pl-PL"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l-PL" altLang="pl-PL"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lank Presentation">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Blank Presentation">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l-PL" altLang="pl-PL"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l-PL" altLang="pl-PL"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agh_prezentacja_1.1_pl (1)</Template>
  <TotalTime>9932</TotalTime>
  <Words>768</Words>
  <Application>Microsoft Office PowerPoint</Application>
  <PresentationFormat>Widescreen</PresentationFormat>
  <Paragraphs>168</Paragraphs>
  <Slides>12</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Arial</vt:lpstr>
      <vt:lpstr>Palatino Linotype</vt:lpstr>
      <vt:lpstr>Times New Roman</vt:lpstr>
      <vt:lpstr>Verdana</vt:lpstr>
      <vt:lpstr>Wingdings</vt:lpstr>
      <vt:lpstr>agh_prezentacja_1.1_pl (1)</vt:lpstr>
      <vt:lpstr>Blank Presentation - Default</vt:lpstr>
      <vt:lpstr>Blank Presentation</vt:lpstr>
      <vt:lpstr>1_Blank Presentation - Default</vt:lpstr>
      <vt:lpstr>1_Blank Presentation</vt:lpstr>
      <vt:lpstr>PowerPoint Presentation</vt:lpstr>
      <vt:lpstr>Abrasive waterjet - Introduction</vt:lpstr>
      <vt:lpstr>Experimental procedure</vt:lpstr>
      <vt:lpstr>Experimental procedure</vt:lpstr>
      <vt:lpstr>Experimental procedure - Measurements</vt:lpstr>
      <vt:lpstr>Workpiece material properties – Ti6Al4V</vt:lpstr>
      <vt:lpstr>Abrasive material properties - SiC</vt:lpstr>
      <vt:lpstr>Experimental results</vt:lpstr>
      <vt:lpstr>Experimental results</vt:lpstr>
      <vt:lpstr>Experimental results</vt:lpstr>
      <vt:lpstr>Experimental results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Łosiek 1</dc:creator>
  <cp:lastModifiedBy>Panagiotis Karmiris-Obratański</cp:lastModifiedBy>
  <cp:revision>8</cp:revision>
  <dcterms:created xsi:type="dcterms:W3CDTF">2022-08-16T14:00:19Z</dcterms:created>
  <dcterms:modified xsi:type="dcterms:W3CDTF">2022-08-30T09:08:13Z</dcterms:modified>
</cp:coreProperties>
</file>