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61" r:id="rId5"/>
    <p:sldId id="1761" r:id="rId6"/>
    <p:sldId id="1777" r:id="rId7"/>
    <p:sldId id="1781" r:id="rId8"/>
    <p:sldId id="1778" r:id="rId9"/>
    <p:sldId id="1779" r:id="rId10"/>
    <p:sldId id="1758" r:id="rId11"/>
  </p:sldIdLst>
  <p:sldSz cx="12192000" cy="6858000"/>
  <p:notesSz cx="9144000" cy="6858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标题页" id="{C770FE3A-AD3B-4C18-B0B1-59DD5F00A49E}">
          <p14:sldIdLst>
            <p14:sldId id="256"/>
            <p14:sldId id="261"/>
            <p14:sldId id="1761"/>
            <p14:sldId id="1777"/>
            <p14:sldId id="1781"/>
            <p14:sldId id="1778"/>
            <p14:sldId id="1779"/>
            <p14:sldId id="1758"/>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钟怡 赵" initials="钟怡"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FEFF"/>
    <a:srgbClr val="E4C190"/>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6" autoAdjust="0"/>
    <p:restoredTop sz="94660"/>
  </p:normalViewPr>
  <p:slideViewPr>
    <p:cSldViewPr>
      <p:cViewPr varScale="1">
        <p:scale>
          <a:sx n="82" d="100"/>
          <a:sy n="82" d="100"/>
        </p:scale>
        <p:origin x="126" y="672"/>
      </p:cViewPr>
      <p:guideLst>
        <p:guide pos="293"/>
        <p:guide pos="7381"/>
        <p:guide orient="horz" pos="761"/>
        <p:guide orient="horz" pos="4041"/>
        <p:guide orient="horz" pos="383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1.xml"/><Relationship Id="rId15" Type="http://schemas.openxmlformats.org/officeDocument/2006/relationships/commentAuthors" Target="commentAuthors.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00608557-98B9-4FBE-B2E0-09D8E461366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392C671-C1CC-4FB4-9403-EC923CADBCD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392C671-C1CC-4FB4-9403-EC923CADBCD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392C671-C1CC-4FB4-9403-EC923CADBCD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392C671-C1CC-4FB4-9403-EC923CADBCD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image4.wdp"/><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50" name="直接连接符 49"/>
          <p:cNvCxnSpPr/>
          <p:nvPr userDrawn="1"/>
        </p:nvCxnSpPr>
        <p:spPr>
          <a:xfrm>
            <a:off x="4079875" y="5589270"/>
            <a:ext cx="4032885" cy="0"/>
          </a:xfrm>
          <a:prstGeom prst="line">
            <a:avLst/>
          </a:prstGeom>
          <a:ln w="28575">
            <a:solidFill>
              <a:schemeClr val="accent3">
                <a:lumMod val="60000"/>
                <a:lumOff val="4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7" name="文本占位符 56"/>
          <p:cNvSpPr>
            <a:spLocks noGrp="1"/>
          </p:cNvSpPr>
          <p:nvPr>
            <p:ph type="body" sz="quarter" idx="15" hasCustomPrompt="1"/>
          </p:nvPr>
        </p:nvSpPr>
        <p:spPr>
          <a:xfrm>
            <a:off x="4780280" y="5280660"/>
            <a:ext cx="2630170" cy="617855"/>
          </a:xfrm>
          <a:custGeom>
            <a:avLst/>
            <a:gdLst>
              <a:gd name="connsiteX0" fmla="*/ 252034 w 2291878"/>
              <a:gd name="connsiteY0" fmla="*/ 0 h 504068"/>
              <a:gd name="connsiteX1" fmla="*/ 2039844 w 2291878"/>
              <a:gd name="connsiteY1" fmla="*/ 0 h 504068"/>
              <a:gd name="connsiteX2" fmla="*/ 2291878 w 2291878"/>
              <a:gd name="connsiteY2" fmla="*/ 252034 h 504068"/>
              <a:gd name="connsiteX3" fmla="*/ 2039844 w 2291878"/>
              <a:gd name="connsiteY3" fmla="*/ 504068 h 504068"/>
              <a:gd name="connsiteX4" fmla="*/ 252034 w 2291878"/>
              <a:gd name="connsiteY4" fmla="*/ 504068 h 504068"/>
              <a:gd name="connsiteX5" fmla="*/ 0 w 2291878"/>
              <a:gd name="connsiteY5" fmla="*/ 252034 h 504068"/>
              <a:gd name="connsiteX6" fmla="*/ 252034 w 2291878"/>
              <a:gd name="connsiteY6" fmla="*/ 0 h 504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1878" h="504068">
                <a:moveTo>
                  <a:pt x="252034" y="0"/>
                </a:moveTo>
                <a:lnTo>
                  <a:pt x="2039844" y="0"/>
                </a:lnTo>
                <a:cubicBezTo>
                  <a:pt x="2179039" y="0"/>
                  <a:pt x="2291878" y="112839"/>
                  <a:pt x="2291878" y="252034"/>
                </a:cubicBezTo>
                <a:cubicBezTo>
                  <a:pt x="2291878" y="391229"/>
                  <a:pt x="2179039" y="504068"/>
                  <a:pt x="2039844" y="504068"/>
                </a:cubicBezTo>
                <a:lnTo>
                  <a:pt x="252034" y="504068"/>
                </a:lnTo>
                <a:cubicBezTo>
                  <a:pt x="112839" y="504068"/>
                  <a:pt x="0" y="391229"/>
                  <a:pt x="0" y="252034"/>
                </a:cubicBezTo>
                <a:cubicBezTo>
                  <a:pt x="0" y="112839"/>
                  <a:pt x="112839" y="0"/>
                  <a:pt x="252034" y="0"/>
                </a:cubicBezTo>
                <a:close/>
              </a:path>
            </a:pathLst>
          </a:custGeom>
          <a:gradFill>
            <a:gsLst>
              <a:gs pos="89000">
                <a:schemeClr val="accent2"/>
              </a:gs>
              <a:gs pos="12000">
                <a:schemeClr val="accent2"/>
              </a:gs>
              <a:gs pos="0">
                <a:schemeClr val="accent2">
                  <a:lumMod val="60000"/>
                  <a:lumOff val="40000"/>
                </a:schemeClr>
              </a:gs>
              <a:gs pos="51000">
                <a:schemeClr val="accent3">
                  <a:lumMod val="75000"/>
                </a:schemeClr>
              </a:gs>
              <a:gs pos="100000">
                <a:schemeClr val="accent2">
                  <a:lumMod val="60000"/>
                  <a:lumOff val="40000"/>
                </a:schemeClr>
              </a:gs>
            </a:gsLst>
            <a:lin ang="10800000" scaled="1"/>
          </a:gradFill>
        </p:spPr>
        <p:txBody>
          <a:bodyPr wrap="square">
            <a:noAutofit/>
          </a:bodyPr>
          <a:lstStyle>
            <a:lvl1pPr marL="0" indent="0" algn="ctr">
              <a:lnSpc>
                <a:spcPct val="135000"/>
              </a:lnSpc>
              <a:spcBef>
                <a:spcPts val="0"/>
              </a:spcBef>
              <a:buNone/>
              <a:defRPr sz="1800">
                <a:solidFill>
                  <a:schemeClr val="bg1"/>
                </a:solidFill>
                <a:latin typeface="+mn-ea"/>
                <a:ea typeface="+mn-ea"/>
              </a:defRPr>
            </a:lvl1pPr>
            <a:lvl2pPr marL="457200" indent="0">
              <a:lnSpc>
                <a:spcPct val="125000"/>
              </a:lnSpc>
              <a:buNone/>
              <a:defRPr/>
            </a:lvl2pPr>
            <a:lvl3pPr marL="914400" indent="0">
              <a:lnSpc>
                <a:spcPct val="125000"/>
              </a:lnSpc>
              <a:buNone/>
              <a:defRPr/>
            </a:lvl3pPr>
            <a:lvl4pPr marL="1371600" indent="0">
              <a:lnSpc>
                <a:spcPct val="125000"/>
              </a:lnSpc>
              <a:buNone/>
              <a:defRPr/>
            </a:lvl4pPr>
            <a:lvl5pPr marL="1828800" indent="0">
              <a:lnSpc>
                <a:spcPct val="125000"/>
              </a:lnSpc>
              <a:buNone/>
              <a:defRPr/>
            </a:lvl5pPr>
          </a:lstStyle>
          <a:p>
            <a:pPr lvl="0"/>
            <a:r>
              <a:rPr lang="zh-CN" altLang="en-US" dirty="0"/>
              <a:t>编辑母版文本样式</a:t>
            </a:r>
            <a:endParaRPr lang="zh-CN" altLang="en-US" dirty="0"/>
          </a:p>
        </p:txBody>
      </p:sp>
      <p:sp>
        <p:nvSpPr>
          <p:cNvPr id="51" name="任意多边形: 形状 50"/>
          <p:cNvSpPr/>
          <p:nvPr userDrawn="1"/>
        </p:nvSpPr>
        <p:spPr>
          <a:xfrm>
            <a:off x="0" y="0"/>
            <a:ext cx="12192000" cy="4775835"/>
          </a:xfrm>
          <a:custGeom>
            <a:avLst/>
            <a:gdLst>
              <a:gd name="connsiteX0" fmla="*/ 0 w 12192000"/>
              <a:gd name="connsiteY0" fmla="*/ 0 h 3820891"/>
              <a:gd name="connsiteX1" fmla="*/ 12192000 w 12192000"/>
              <a:gd name="connsiteY1" fmla="*/ 0 h 3820891"/>
              <a:gd name="connsiteX2" fmla="*/ 12192000 w 12192000"/>
              <a:gd name="connsiteY2" fmla="*/ 2822842 h 3820891"/>
              <a:gd name="connsiteX3" fmla="*/ 11920340 w 12192000"/>
              <a:gd name="connsiteY3" fmla="*/ 2925857 h 3820891"/>
              <a:gd name="connsiteX4" fmla="*/ 6096000 w 12192000"/>
              <a:gd name="connsiteY4" fmla="*/ 3820891 h 3820891"/>
              <a:gd name="connsiteX5" fmla="*/ 271660 w 12192000"/>
              <a:gd name="connsiteY5" fmla="*/ 2925857 h 3820891"/>
              <a:gd name="connsiteX6" fmla="*/ 0 w 12192000"/>
              <a:gd name="connsiteY6" fmla="*/ 2822842 h 382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820891">
                <a:moveTo>
                  <a:pt x="0" y="0"/>
                </a:moveTo>
                <a:lnTo>
                  <a:pt x="12192000" y="0"/>
                </a:lnTo>
                <a:lnTo>
                  <a:pt x="12192000" y="2822842"/>
                </a:lnTo>
                <a:lnTo>
                  <a:pt x="11920340" y="2925857"/>
                </a:lnTo>
                <a:cubicBezTo>
                  <a:pt x="10382026" y="3481957"/>
                  <a:pt x="8338529" y="3820891"/>
                  <a:pt x="6096000" y="3820891"/>
                </a:cubicBezTo>
                <a:cubicBezTo>
                  <a:pt x="3853472" y="3820891"/>
                  <a:pt x="1809974" y="3481957"/>
                  <a:pt x="271660" y="2925857"/>
                </a:cubicBezTo>
                <a:lnTo>
                  <a:pt x="0" y="2822842"/>
                </a:lnTo>
                <a:close/>
              </a:path>
            </a:pathLst>
          </a:custGeom>
          <a:blipFill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形状 55"/>
          <p:cNvSpPr/>
          <p:nvPr userDrawn="1"/>
        </p:nvSpPr>
        <p:spPr>
          <a:xfrm>
            <a:off x="-635" y="635"/>
            <a:ext cx="12192000" cy="4775200"/>
          </a:xfrm>
          <a:custGeom>
            <a:avLst/>
            <a:gdLst>
              <a:gd name="connsiteX0" fmla="*/ 0 w 12192000"/>
              <a:gd name="connsiteY0" fmla="*/ 0 h 3820891"/>
              <a:gd name="connsiteX1" fmla="*/ 12192000 w 12192000"/>
              <a:gd name="connsiteY1" fmla="*/ 0 h 3820891"/>
              <a:gd name="connsiteX2" fmla="*/ 12192000 w 12192000"/>
              <a:gd name="connsiteY2" fmla="*/ 2822842 h 3820891"/>
              <a:gd name="connsiteX3" fmla="*/ 11920340 w 12192000"/>
              <a:gd name="connsiteY3" fmla="*/ 2925857 h 3820891"/>
              <a:gd name="connsiteX4" fmla="*/ 6096000 w 12192000"/>
              <a:gd name="connsiteY4" fmla="*/ 3820891 h 3820891"/>
              <a:gd name="connsiteX5" fmla="*/ 271660 w 12192000"/>
              <a:gd name="connsiteY5" fmla="*/ 2925857 h 3820891"/>
              <a:gd name="connsiteX6" fmla="*/ 0 w 12192000"/>
              <a:gd name="connsiteY6" fmla="*/ 2822842 h 382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820891">
                <a:moveTo>
                  <a:pt x="0" y="0"/>
                </a:moveTo>
                <a:lnTo>
                  <a:pt x="12192000" y="0"/>
                </a:lnTo>
                <a:lnTo>
                  <a:pt x="12192000" y="2822842"/>
                </a:lnTo>
                <a:lnTo>
                  <a:pt x="11920340" y="2925857"/>
                </a:lnTo>
                <a:cubicBezTo>
                  <a:pt x="10382026" y="3481957"/>
                  <a:pt x="8338529" y="3820891"/>
                  <a:pt x="6096000" y="3820891"/>
                </a:cubicBezTo>
                <a:cubicBezTo>
                  <a:pt x="3853472" y="3820891"/>
                  <a:pt x="1809974" y="3481957"/>
                  <a:pt x="271660" y="2925857"/>
                </a:cubicBezTo>
                <a:lnTo>
                  <a:pt x="0" y="2822842"/>
                </a:lnTo>
                <a:close/>
              </a:path>
            </a:pathLst>
          </a:custGeom>
          <a:gradFill flip="none" rotWithShape="1">
            <a:gsLst>
              <a:gs pos="0">
                <a:schemeClr val="accent1">
                  <a:alpha val="80000"/>
                </a:schemeClr>
              </a:gs>
              <a:gs pos="100000">
                <a:schemeClr val="accent1">
                  <a:lumMod val="75000"/>
                  <a:alpha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9" name="图片 8" descr="图片1"/>
          <p:cNvPicPr>
            <a:picLocks noChangeAspect="1"/>
          </p:cNvPicPr>
          <p:nvPr userDrawn="1"/>
        </p:nvPicPr>
        <p:blipFill>
          <a:blip r:embed="rId3">
            <a:clrChange>
              <a:clrFrom>
                <a:srgbClr val="120001">
                  <a:alpha val="8235"/>
                </a:srgbClr>
              </a:clrFrom>
              <a:clrTo>
                <a:srgbClr val="120001">
                  <a:alpha val="8235"/>
                  <a:alpha val="0"/>
                </a:srgbClr>
              </a:clrTo>
            </a:clrChange>
            <a:biLevel thresh="50000"/>
          </a:blip>
          <a:stretch>
            <a:fillRect/>
          </a:stretch>
        </p:blipFill>
        <p:spPr>
          <a:xfrm>
            <a:off x="4611370" y="16510"/>
            <a:ext cx="2824480" cy="7734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版式">
    <p:spTree>
      <p:nvGrpSpPr>
        <p:cNvPr id="1" name=""/>
        <p:cNvGrpSpPr/>
        <p:nvPr/>
      </p:nvGrpSpPr>
      <p:grpSpPr>
        <a:xfrm>
          <a:off x="0" y="0"/>
          <a:ext cx="0" cy="0"/>
          <a:chOff x="0" y="0"/>
          <a:chExt cx="0" cy="0"/>
        </a:xfrm>
      </p:grpSpPr>
      <p:sp>
        <p:nvSpPr>
          <p:cNvPr id="27" name="矩形 26"/>
          <p:cNvSpPr/>
          <p:nvPr userDrawn="1"/>
        </p:nvSpPr>
        <p:spPr>
          <a:xfrm>
            <a:off x="-1270" y="0"/>
            <a:ext cx="12193270" cy="6858000"/>
          </a:xfrm>
          <a:prstGeom prst="rect">
            <a:avLst/>
          </a:prstGeom>
          <a:blipFill dpi="0" rotWithShape="1">
            <a:blip r:embed="rId2">
              <a:alphaModFix amt="10000"/>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文本框 1"/>
          <p:cNvSpPr txBox="1"/>
          <p:nvPr userDrawn="1"/>
        </p:nvSpPr>
        <p:spPr>
          <a:xfrm>
            <a:off x="4638818" y="1217265"/>
            <a:ext cx="4028154" cy="1015663"/>
          </a:xfrm>
          <a:prstGeom prst="rect">
            <a:avLst/>
          </a:prstGeom>
          <a:noFill/>
        </p:spPr>
        <p:txBody>
          <a:bodyPr wrap="none" rtlCol="0">
            <a:spAutoFit/>
          </a:bodyPr>
          <a:lstStyle/>
          <a:p>
            <a:r>
              <a:rPr lang="en-US" altLang="zh-CN" sz="6000" b="1" dirty="0">
                <a:gradFill>
                  <a:gsLst>
                    <a:gs pos="62000">
                      <a:srgbClr val="FFE7E7"/>
                    </a:gs>
                    <a:gs pos="0">
                      <a:schemeClr val="accent3">
                        <a:lumMod val="20000"/>
                        <a:lumOff val="80000"/>
                      </a:schemeClr>
                    </a:gs>
                    <a:gs pos="100000">
                      <a:schemeClr val="bg1">
                        <a:alpha val="70000"/>
                      </a:schemeClr>
                    </a:gs>
                  </a:gsLst>
                  <a:lin ang="16200000" scaled="1"/>
                </a:gradFill>
                <a:latin typeface="Microsoft YaHei UI" panose="020B0503020204020204" pitchFamily="34" charset="-122"/>
                <a:ea typeface="Microsoft YaHei UI" panose="020B0503020204020204" pitchFamily="34" charset="-122"/>
              </a:rPr>
              <a:t>CONTENT</a:t>
            </a:r>
            <a:endParaRPr lang="zh-CN" altLang="en-US" sz="6000" b="1" dirty="0">
              <a:gradFill>
                <a:gsLst>
                  <a:gs pos="62000">
                    <a:srgbClr val="FFE7E7"/>
                  </a:gs>
                  <a:gs pos="0">
                    <a:schemeClr val="accent3">
                      <a:lumMod val="20000"/>
                      <a:lumOff val="80000"/>
                    </a:schemeClr>
                  </a:gs>
                  <a:gs pos="100000">
                    <a:schemeClr val="bg1">
                      <a:alpha val="70000"/>
                    </a:schemeClr>
                  </a:gs>
                </a:gsLst>
                <a:lin ang="16200000" scaled="1"/>
              </a:gradFill>
              <a:latin typeface="Microsoft YaHei UI" panose="020B0503020204020204" pitchFamily="34" charset="-122"/>
              <a:ea typeface="Microsoft YaHei UI" panose="020B0503020204020204" pitchFamily="34" charset="-122"/>
            </a:endParaRPr>
          </a:p>
        </p:txBody>
      </p:sp>
      <p:sp>
        <p:nvSpPr>
          <p:cNvPr id="3" name="文本框 2"/>
          <p:cNvSpPr txBox="1"/>
          <p:nvPr userDrawn="1"/>
        </p:nvSpPr>
        <p:spPr>
          <a:xfrm>
            <a:off x="5534640" y="418604"/>
            <a:ext cx="2236510" cy="1323439"/>
          </a:xfrm>
          <a:prstGeom prst="rect">
            <a:avLst/>
          </a:prstGeom>
          <a:noFill/>
        </p:spPr>
        <p:txBody>
          <a:bodyPr wrap="none" rtlCol="0">
            <a:spAutoFit/>
          </a:bodyPr>
          <a:lstStyle/>
          <a:p>
            <a:r>
              <a:rPr lang="zh-CN" altLang="en-US" sz="8000" b="1" dirty="0">
                <a:gradFill flip="none" rotWithShape="1">
                  <a:gsLst>
                    <a:gs pos="58000">
                      <a:schemeClr val="accent1"/>
                    </a:gs>
                    <a:gs pos="0">
                      <a:schemeClr val="accent1">
                        <a:lumMod val="75000"/>
                      </a:schemeClr>
                    </a:gs>
                    <a:gs pos="100000">
                      <a:schemeClr val="bg1">
                        <a:alpha val="70000"/>
                      </a:schemeClr>
                    </a:gs>
                  </a:gsLst>
                  <a:lin ang="16200000" scaled="1"/>
                  <a:tileRect/>
                </a:gradFill>
                <a:latin typeface="+mj-ea"/>
                <a:ea typeface="+mj-ea"/>
              </a:rPr>
              <a:t>目录</a:t>
            </a:r>
            <a:endParaRPr lang="zh-CN" altLang="en-US" sz="8000" b="1" dirty="0">
              <a:gradFill flip="none" rotWithShape="1">
                <a:gsLst>
                  <a:gs pos="58000">
                    <a:schemeClr val="accent1"/>
                  </a:gs>
                  <a:gs pos="0">
                    <a:schemeClr val="accent1">
                      <a:lumMod val="75000"/>
                    </a:schemeClr>
                  </a:gs>
                  <a:gs pos="100000">
                    <a:schemeClr val="bg1">
                      <a:alpha val="70000"/>
                    </a:schemeClr>
                  </a:gs>
                </a:gsLst>
                <a:lin ang="16200000" scaled="1"/>
                <a:tileRect/>
              </a:gradFill>
              <a:latin typeface="+mj-ea"/>
              <a:ea typeface="+mj-ea"/>
            </a:endParaRPr>
          </a:p>
        </p:txBody>
      </p:sp>
      <p:sp>
        <p:nvSpPr>
          <p:cNvPr id="22" name="任意多边形: 形状 21"/>
          <p:cNvSpPr/>
          <p:nvPr userDrawn="1"/>
        </p:nvSpPr>
        <p:spPr>
          <a:xfrm flipH="1" flipV="1">
            <a:off x="-1270" y="-71755"/>
            <a:ext cx="12218670" cy="2014220"/>
          </a:xfrm>
          <a:custGeom>
            <a:avLst/>
            <a:gdLst>
              <a:gd name="connsiteX0" fmla="*/ 12191998 w 12191998"/>
              <a:gd name="connsiteY0" fmla="*/ 0 h 2014254"/>
              <a:gd name="connsiteX1" fmla="*/ 12191998 w 12191998"/>
              <a:gd name="connsiteY1" fmla="*/ 34643 h 2014254"/>
              <a:gd name="connsiteX2" fmla="*/ 11963760 w 12191998"/>
              <a:gd name="connsiteY2" fmla="*/ 168497 h 2014254"/>
              <a:gd name="connsiteX3" fmla="*/ 6622319 w 12191998"/>
              <a:gd name="connsiteY3" fmla="*/ 1840998 h 2014254"/>
              <a:gd name="connsiteX4" fmla="*/ 169646 w 12191998"/>
              <a:gd name="connsiteY4" fmla="*/ 1414338 h 2014254"/>
              <a:gd name="connsiteX5" fmla="*/ 0 w 12191998"/>
              <a:gd name="connsiteY5" fmla="*/ 1348608 h 2014254"/>
              <a:gd name="connsiteX6" fmla="*/ 0 w 12191998"/>
              <a:gd name="connsiteY6" fmla="*/ 1107225 h 2014254"/>
              <a:gd name="connsiteX7" fmla="*/ 173294 w 12191998"/>
              <a:gd name="connsiteY7" fmla="*/ 1181954 h 2014254"/>
              <a:gd name="connsiteX8" fmla="*/ 7019391 w 12191998"/>
              <a:gd name="connsiteY8" fmla="*/ 1685773 h 2014254"/>
              <a:gd name="connsiteX9" fmla="*/ 12118642 w 12191998"/>
              <a:gd name="connsiteY9" fmla="*/ 42898 h 201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8" h="2014254">
                <a:moveTo>
                  <a:pt x="12191998" y="0"/>
                </a:moveTo>
                <a:lnTo>
                  <a:pt x="12191998" y="34643"/>
                </a:lnTo>
                <a:lnTo>
                  <a:pt x="11963760" y="168497"/>
                </a:lnTo>
                <a:cubicBezTo>
                  <a:pt x="10598206" y="939069"/>
                  <a:pt x="8727659" y="1551493"/>
                  <a:pt x="6622319" y="1840998"/>
                </a:cubicBezTo>
                <a:cubicBezTo>
                  <a:pt x="4095911" y="2188404"/>
                  <a:pt x="1769545" y="1996808"/>
                  <a:pt x="169646" y="1414338"/>
                </a:cubicBezTo>
                <a:lnTo>
                  <a:pt x="0" y="1348608"/>
                </a:lnTo>
                <a:lnTo>
                  <a:pt x="0" y="1107225"/>
                </a:lnTo>
                <a:lnTo>
                  <a:pt x="173294" y="1181954"/>
                </a:lnTo>
                <a:cubicBezTo>
                  <a:pt x="1870740" y="1869761"/>
                  <a:pt x="4338946" y="2096006"/>
                  <a:pt x="7019391" y="1685773"/>
                </a:cubicBezTo>
                <a:cubicBezTo>
                  <a:pt x="8973881" y="1386646"/>
                  <a:pt x="10737649" y="795572"/>
                  <a:pt x="12118642" y="42898"/>
                </a:cubicBezTo>
                <a:close/>
              </a:path>
            </a:pathLst>
          </a:custGeom>
          <a:gradFill flip="none" rotWithShape="1">
            <a:gsLst>
              <a:gs pos="0">
                <a:schemeClr val="accent2">
                  <a:lumMod val="40000"/>
                  <a:lumOff val="60000"/>
                </a:schemeClr>
              </a:gs>
              <a:gs pos="27000">
                <a:schemeClr val="accent2">
                  <a:lumMod val="60000"/>
                  <a:lumOff val="40000"/>
                  <a:tint val="44500"/>
                  <a:satMod val="160000"/>
                </a:schemeClr>
              </a:gs>
              <a:gs pos="100000">
                <a:schemeClr val="accent2">
                  <a:lumMod val="60000"/>
                  <a:lumOff val="40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任意多边形: 形状 22"/>
          <p:cNvSpPr/>
          <p:nvPr userDrawn="1"/>
        </p:nvSpPr>
        <p:spPr>
          <a:xfrm flipH="1" flipV="1">
            <a:off x="-2540" y="-71755"/>
            <a:ext cx="12193199" cy="2304729"/>
          </a:xfrm>
          <a:custGeom>
            <a:avLst/>
            <a:gdLst>
              <a:gd name="connsiteX0" fmla="*/ 12193199 w 12193199"/>
              <a:gd name="connsiteY0" fmla="*/ 0 h 2304729"/>
              <a:gd name="connsiteX1" fmla="*/ 12193199 w 12193199"/>
              <a:gd name="connsiteY1" fmla="*/ 325118 h 2304729"/>
              <a:gd name="connsiteX2" fmla="*/ 11964961 w 12193199"/>
              <a:gd name="connsiteY2" fmla="*/ 458972 h 2304729"/>
              <a:gd name="connsiteX3" fmla="*/ 6623520 w 12193199"/>
              <a:gd name="connsiteY3" fmla="*/ 2131473 h 2304729"/>
              <a:gd name="connsiteX4" fmla="*/ 170847 w 12193199"/>
              <a:gd name="connsiteY4" fmla="*/ 1704813 h 2304729"/>
              <a:gd name="connsiteX5" fmla="*/ 0 w 12193199"/>
              <a:gd name="connsiteY5" fmla="*/ 1638618 h 2304729"/>
              <a:gd name="connsiteX6" fmla="*/ 0 w 12193199"/>
              <a:gd name="connsiteY6" fmla="*/ 1618415 h 2304729"/>
              <a:gd name="connsiteX7" fmla="*/ 171399 w 12193199"/>
              <a:gd name="connsiteY7" fmla="*/ 1683018 h 2304729"/>
              <a:gd name="connsiteX8" fmla="*/ 6487098 w 12193199"/>
              <a:gd name="connsiteY8" fmla="*/ 2050880 h 2304729"/>
              <a:gd name="connsiteX9" fmla="*/ 11977534 w 12193199"/>
              <a:gd name="connsiteY9" fmla="*/ 140546 h 230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199" h="2304729">
                <a:moveTo>
                  <a:pt x="12193199" y="0"/>
                </a:moveTo>
                <a:lnTo>
                  <a:pt x="12193199" y="325118"/>
                </a:lnTo>
                <a:lnTo>
                  <a:pt x="11964961" y="458972"/>
                </a:lnTo>
                <a:cubicBezTo>
                  <a:pt x="10599407" y="1229544"/>
                  <a:pt x="8728860" y="1841968"/>
                  <a:pt x="6623520" y="2131473"/>
                </a:cubicBezTo>
                <a:cubicBezTo>
                  <a:pt x="4097112" y="2478879"/>
                  <a:pt x="1770746" y="2287283"/>
                  <a:pt x="170847" y="1704813"/>
                </a:cubicBezTo>
                <a:lnTo>
                  <a:pt x="0" y="1638618"/>
                </a:lnTo>
                <a:lnTo>
                  <a:pt x="0" y="1618415"/>
                </a:lnTo>
                <a:lnTo>
                  <a:pt x="171399" y="1683018"/>
                </a:lnTo>
                <a:cubicBezTo>
                  <a:pt x="1798669" y="2253797"/>
                  <a:pt x="4052522" y="2422887"/>
                  <a:pt x="6487098" y="2050880"/>
                </a:cubicBezTo>
                <a:cubicBezTo>
                  <a:pt x="8651164" y="1720207"/>
                  <a:pt x="10573889" y="1020695"/>
                  <a:pt x="11977534" y="140546"/>
                </a:cubicBezTo>
                <a:close/>
              </a:path>
            </a:pathLst>
          </a:custGeom>
          <a:gradFill>
            <a:gsLst>
              <a:gs pos="11000">
                <a:srgbClr val="FF5959"/>
              </a:gs>
              <a:gs pos="0">
                <a:schemeClr val="accent2">
                  <a:lumMod val="60000"/>
                  <a:lumOff val="40000"/>
                </a:schemeClr>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任意多边形: 形状 58"/>
          <p:cNvSpPr/>
          <p:nvPr userDrawn="1"/>
        </p:nvSpPr>
        <p:spPr>
          <a:xfrm>
            <a:off x="-3810" y="4753610"/>
            <a:ext cx="12223750" cy="2104390"/>
          </a:xfrm>
          <a:custGeom>
            <a:avLst/>
            <a:gdLst>
              <a:gd name="connsiteX0" fmla="*/ 12193199 w 12193199"/>
              <a:gd name="connsiteY0" fmla="*/ 0 h 2104237"/>
              <a:gd name="connsiteX1" fmla="*/ 12193199 w 12193199"/>
              <a:gd name="connsiteY1" fmla="*/ 2104237 h 2104237"/>
              <a:gd name="connsiteX2" fmla="*/ 0 w 12193199"/>
              <a:gd name="connsiteY2" fmla="*/ 2104237 h 2104237"/>
              <a:gd name="connsiteX3" fmla="*/ 0 w 12193199"/>
              <a:gd name="connsiteY3" fmla="*/ 1031946 h 2104237"/>
              <a:gd name="connsiteX4" fmla="*/ 18424 w 12193199"/>
              <a:gd name="connsiteY4" fmla="*/ 1027717 h 2104237"/>
              <a:gd name="connsiteX5" fmla="*/ 18424 w 12193199"/>
              <a:gd name="connsiteY5" fmla="*/ 1302696 h 2104237"/>
              <a:gd name="connsiteX6" fmla="*/ 189271 w 12193199"/>
              <a:gd name="connsiteY6" fmla="*/ 1368891 h 2104237"/>
              <a:gd name="connsiteX7" fmla="*/ 6641944 w 12193199"/>
              <a:gd name="connsiteY7" fmla="*/ 1795551 h 2104237"/>
              <a:gd name="connsiteX8" fmla="*/ 11983383 w 12193199"/>
              <a:gd name="connsiteY8" fmla="*/ 123050 h 210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199" h="2104237">
                <a:moveTo>
                  <a:pt x="12193199" y="0"/>
                </a:moveTo>
                <a:lnTo>
                  <a:pt x="12193199" y="2104237"/>
                </a:lnTo>
                <a:lnTo>
                  <a:pt x="0" y="2104237"/>
                </a:lnTo>
                <a:lnTo>
                  <a:pt x="0" y="1031946"/>
                </a:lnTo>
                <a:lnTo>
                  <a:pt x="18424" y="1027717"/>
                </a:lnTo>
                <a:lnTo>
                  <a:pt x="18424" y="1302696"/>
                </a:lnTo>
                <a:lnTo>
                  <a:pt x="189271" y="1368891"/>
                </a:lnTo>
                <a:cubicBezTo>
                  <a:pt x="1789171" y="1951361"/>
                  <a:pt x="4115536" y="2142957"/>
                  <a:pt x="6641944" y="1795551"/>
                </a:cubicBezTo>
                <a:cubicBezTo>
                  <a:pt x="8747284" y="1506046"/>
                  <a:pt x="10617831" y="893622"/>
                  <a:pt x="11983383" y="123050"/>
                </a:cubicBezTo>
                <a:close/>
              </a:path>
            </a:pathLst>
          </a:custGeom>
          <a:solidFill>
            <a:schemeClr val="accent1">
              <a:alpha val="80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dirty="0">
              <a:latin typeface="+mn-lt"/>
            </a:endParaRPr>
          </a:p>
        </p:txBody>
      </p:sp>
      <p:sp>
        <p:nvSpPr>
          <p:cNvPr id="44" name="任意多边形: 形状 43"/>
          <p:cNvSpPr/>
          <p:nvPr userDrawn="1"/>
        </p:nvSpPr>
        <p:spPr>
          <a:xfrm>
            <a:off x="-2540" y="-71755"/>
            <a:ext cx="12233275" cy="3267710"/>
          </a:xfrm>
          <a:custGeom>
            <a:avLst/>
            <a:gdLst>
              <a:gd name="connsiteX0" fmla="*/ 0 w 12193199"/>
              <a:gd name="connsiteY0" fmla="*/ 0 h 3267933"/>
              <a:gd name="connsiteX1" fmla="*/ 12193199 w 12193199"/>
              <a:gd name="connsiteY1" fmla="*/ 0 h 3267933"/>
              <a:gd name="connsiteX2" fmla="*/ 12193199 w 12193199"/>
              <a:gd name="connsiteY2" fmla="*/ 3267933 h 3267933"/>
              <a:gd name="connsiteX3" fmla="*/ 12187719 w 12193199"/>
              <a:gd name="connsiteY3" fmla="*/ 3267933 h 3267933"/>
              <a:gd name="connsiteX4" fmla="*/ 12187719 w 12193199"/>
              <a:gd name="connsiteY4" fmla="*/ 673599 h 3267933"/>
              <a:gd name="connsiteX5" fmla="*/ 12016871 w 12193199"/>
              <a:gd name="connsiteY5" fmla="*/ 607404 h 3267933"/>
              <a:gd name="connsiteX6" fmla="*/ 5564199 w 12193199"/>
              <a:gd name="connsiteY6" fmla="*/ 180744 h 3267933"/>
              <a:gd name="connsiteX7" fmla="*/ 222757 w 12193199"/>
              <a:gd name="connsiteY7" fmla="*/ 1853244 h 3267933"/>
              <a:gd name="connsiteX8" fmla="*/ 0 w 12193199"/>
              <a:gd name="connsiteY8" fmla="*/ 1983884 h 326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199" h="3267933">
                <a:moveTo>
                  <a:pt x="0" y="0"/>
                </a:moveTo>
                <a:lnTo>
                  <a:pt x="12193199" y="0"/>
                </a:lnTo>
                <a:lnTo>
                  <a:pt x="12193199" y="3267933"/>
                </a:lnTo>
                <a:lnTo>
                  <a:pt x="12187719" y="3267933"/>
                </a:lnTo>
                <a:lnTo>
                  <a:pt x="12187719" y="673599"/>
                </a:lnTo>
                <a:lnTo>
                  <a:pt x="12016871" y="607404"/>
                </a:lnTo>
                <a:cubicBezTo>
                  <a:pt x="10416971" y="24934"/>
                  <a:pt x="8090607" y="-166662"/>
                  <a:pt x="5564199" y="180744"/>
                </a:cubicBezTo>
                <a:cubicBezTo>
                  <a:pt x="3458858" y="470249"/>
                  <a:pt x="1588311" y="1082672"/>
                  <a:pt x="222757" y="1853244"/>
                </a:cubicBezTo>
                <a:lnTo>
                  <a:pt x="0" y="1983884"/>
                </a:lnTo>
                <a:close/>
              </a:path>
            </a:pathLst>
          </a:custGeom>
          <a:solidFill>
            <a:schemeClr val="accent1">
              <a:alpha val="80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dirty="0">
              <a:latin typeface="+mn-lt"/>
            </a:endParaRPr>
          </a:p>
        </p:txBody>
      </p:sp>
      <p:grpSp>
        <p:nvGrpSpPr>
          <p:cNvPr id="25" name="组合 24"/>
          <p:cNvGrpSpPr/>
          <p:nvPr userDrawn="1"/>
        </p:nvGrpSpPr>
        <p:grpSpPr>
          <a:xfrm>
            <a:off x="-3810" y="4553315"/>
            <a:ext cx="12224385" cy="2304729"/>
            <a:chOff x="-43420" y="4467930"/>
            <a:chExt cx="12224385" cy="2304729"/>
          </a:xfrm>
        </p:grpSpPr>
        <p:sp>
          <p:nvSpPr>
            <p:cNvPr id="20" name="任意多边形: 形状 19"/>
            <p:cNvSpPr/>
            <p:nvPr userDrawn="1"/>
          </p:nvSpPr>
          <p:spPr>
            <a:xfrm>
              <a:off x="-43420" y="4749235"/>
              <a:ext cx="12224385" cy="2014220"/>
            </a:xfrm>
            <a:custGeom>
              <a:avLst/>
              <a:gdLst>
                <a:gd name="connsiteX0" fmla="*/ 12191998 w 12191998"/>
                <a:gd name="connsiteY0" fmla="*/ 0 h 2014254"/>
                <a:gd name="connsiteX1" fmla="*/ 12191998 w 12191998"/>
                <a:gd name="connsiteY1" fmla="*/ 34643 h 2014254"/>
                <a:gd name="connsiteX2" fmla="*/ 11963760 w 12191998"/>
                <a:gd name="connsiteY2" fmla="*/ 168497 h 2014254"/>
                <a:gd name="connsiteX3" fmla="*/ 6622319 w 12191998"/>
                <a:gd name="connsiteY3" fmla="*/ 1840998 h 2014254"/>
                <a:gd name="connsiteX4" fmla="*/ 169646 w 12191998"/>
                <a:gd name="connsiteY4" fmla="*/ 1414338 h 2014254"/>
                <a:gd name="connsiteX5" fmla="*/ 0 w 12191998"/>
                <a:gd name="connsiteY5" fmla="*/ 1348608 h 2014254"/>
                <a:gd name="connsiteX6" fmla="*/ 0 w 12191998"/>
                <a:gd name="connsiteY6" fmla="*/ 1107225 h 2014254"/>
                <a:gd name="connsiteX7" fmla="*/ 173294 w 12191998"/>
                <a:gd name="connsiteY7" fmla="*/ 1181954 h 2014254"/>
                <a:gd name="connsiteX8" fmla="*/ 7019391 w 12191998"/>
                <a:gd name="connsiteY8" fmla="*/ 1685773 h 2014254"/>
                <a:gd name="connsiteX9" fmla="*/ 12118642 w 12191998"/>
                <a:gd name="connsiteY9" fmla="*/ 42898 h 201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8" h="2014254">
                  <a:moveTo>
                    <a:pt x="12191998" y="0"/>
                  </a:moveTo>
                  <a:lnTo>
                    <a:pt x="12191998" y="34643"/>
                  </a:lnTo>
                  <a:lnTo>
                    <a:pt x="11963760" y="168497"/>
                  </a:lnTo>
                  <a:cubicBezTo>
                    <a:pt x="10598206" y="939069"/>
                    <a:pt x="8727659" y="1551493"/>
                    <a:pt x="6622319" y="1840998"/>
                  </a:cubicBezTo>
                  <a:cubicBezTo>
                    <a:pt x="4095911" y="2188404"/>
                    <a:pt x="1769545" y="1996808"/>
                    <a:pt x="169646" y="1414338"/>
                  </a:cubicBezTo>
                  <a:lnTo>
                    <a:pt x="0" y="1348608"/>
                  </a:lnTo>
                  <a:lnTo>
                    <a:pt x="0" y="1107225"/>
                  </a:lnTo>
                  <a:lnTo>
                    <a:pt x="173294" y="1181954"/>
                  </a:lnTo>
                  <a:cubicBezTo>
                    <a:pt x="1870740" y="1869761"/>
                    <a:pt x="4338946" y="2096006"/>
                    <a:pt x="7019391" y="1685773"/>
                  </a:cubicBezTo>
                  <a:cubicBezTo>
                    <a:pt x="8973881" y="1386646"/>
                    <a:pt x="10737649" y="795572"/>
                    <a:pt x="12118642" y="42898"/>
                  </a:cubicBezTo>
                  <a:close/>
                </a:path>
              </a:pathLst>
            </a:custGeom>
            <a:gradFill>
              <a:gsLst>
                <a:gs pos="0">
                  <a:schemeClr val="accent2">
                    <a:lumMod val="40000"/>
                    <a:lumOff val="60000"/>
                  </a:schemeClr>
                </a:gs>
                <a:gs pos="27000">
                  <a:schemeClr val="accent2">
                    <a:lumMod val="60000"/>
                    <a:lumOff val="40000"/>
                    <a:tint val="44500"/>
                    <a:satMod val="160000"/>
                  </a:schemeClr>
                </a:gs>
                <a:gs pos="100000">
                  <a:schemeClr val="accent2">
                    <a:lumMod val="60000"/>
                    <a:lumOff val="40000"/>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任意多边形: 形状 20"/>
            <p:cNvSpPr/>
            <p:nvPr userDrawn="1"/>
          </p:nvSpPr>
          <p:spPr>
            <a:xfrm>
              <a:off x="-12940" y="4467930"/>
              <a:ext cx="12193199" cy="2304729"/>
            </a:xfrm>
            <a:custGeom>
              <a:avLst/>
              <a:gdLst>
                <a:gd name="connsiteX0" fmla="*/ 12193199 w 12193199"/>
                <a:gd name="connsiteY0" fmla="*/ 0 h 2304729"/>
                <a:gd name="connsiteX1" fmla="*/ 12193199 w 12193199"/>
                <a:gd name="connsiteY1" fmla="*/ 325118 h 2304729"/>
                <a:gd name="connsiteX2" fmla="*/ 11964961 w 12193199"/>
                <a:gd name="connsiteY2" fmla="*/ 458972 h 2304729"/>
                <a:gd name="connsiteX3" fmla="*/ 6623520 w 12193199"/>
                <a:gd name="connsiteY3" fmla="*/ 2131473 h 2304729"/>
                <a:gd name="connsiteX4" fmla="*/ 170847 w 12193199"/>
                <a:gd name="connsiteY4" fmla="*/ 1704813 h 2304729"/>
                <a:gd name="connsiteX5" fmla="*/ 0 w 12193199"/>
                <a:gd name="connsiteY5" fmla="*/ 1638618 h 2304729"/>
                <a:gd name="connsiteX6" fmla="*/ 0 w 12193199"/>
                <a:gd name="connsiteY6" fmla="*/ 1618415 h 2304729"/>
                <a:gd name="connsiteX7" fmla="*/ 171399 w 12193199"/>
                <a:gd name="connsiteY7" fmla="*/ 1683018 h 2304729"/>
                <a:gd name="connsiteX8" fmla="*/ 6487098 w 12193199"/>
                <a:gd name="connsiteY8" fmla="*/ 2050880 h 2304729"/>
                <a:gd name="connsiteX9" fmla="*/ 11977534 w 12193199"/>
                <a:gd name="connsiteY9" fmla="*/ 140546 h 230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199" h="2304729">
                  <a:moveTo>
                    <a:pt x="12193199" y="0"/>
                  </a:moveTo>
                  <a:lnTo>
                    <a:pt x="12193199" y="325118"/>
                  </a:lnTo>
                  <a:lnTo>
                    <a:pt x="11964961" y="458972"/>
                  </a:lnTo>
                  <a:cubicBezTo>
                    <a:pt x="10599407" y="1229544"/>
                    <a:pt x="8728860" y="1841968"/>
                    <a:pt x="6623520" y="2131473"/>
                  </a:cubicBezTo>
                  <a:cubicBezTo>
                    <a:pt x="4097112" y="2478879"/>
                    <a:pt x="1770746" y="2287283"/>
                    <a:pt x="170847" y="1704813"/>
                  </a:cubicBezTo>
                  <a:lnTo>
                    <a:pt x="0" y="1638618"/>
                  </a:lnTo>
                  <a:lnTo>
                    <a:pt x="0" y="1618415"/>
                  </a:lnTo>
                  <a:lnTo>
                    <a:pt x="171399" y="1683018"/>
                  </a:lnTo>
                  <a:cubicBezTo>
                    <a:pt x="1798669" y="2253797"/>
                    <a:pt x="4052522" y="2422887"/>
                    <a:pt x="6487098" y="2050880"/>
                  </a:cubicBezTo>
                  <a:cubicBezTo>
                    <a:pt x="8651164" y="1720207"/>
                    <a:pt x="10573889" y="1020695"/>
                    <a:pt x="11977534" y="140546"/>
                  </a:cubicBezTo>
                  <a:close/>
                </a:path>
              </a:pathLst>
            </a:custGeom>
            <a:gradFill>
              <a:gsLst>
                <a:gs pos="11000">
                  <a:srgbClr val="FF5959"/>
                </a:gs>
                <a:gs pos="0">
                  <a:schemeClr val="accent2">
                    <a:lumMod val="60000"/>
                    <a:lumOff val="40000"/>
                  </a:schemeClr>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版式">
    <p:spTree>
      <p:nvGrpSpPr>
        <p:cNvPr id="1" name=""/>
        <p:cNvGrpSpPr/>
        <p:nvPr/>
      </p:nvGrpSpPr>
      <p:grpSpPr>
        <a:xfrm>
          <a:off x="0" y="0"/>
          <a:ext cx="0" cy="0"/>
          <a:chOff x="0" y="0"/>
          <a:chExt cx="0" cy="0"/>
        </a:xfrm>
      </p:grpSpPr>
      <p:sp>
        <p:nvSpPr>
          <p:cNvPr id="55" name="矩形 54"/>
          <p:cNvSpPr/>
          <p:nvPr userDrawn="1"/>
        </p:nvSpPr>
        <p:spPr>
          <a:xfrm>
            <a:off x="-24471" y="0"/>
            <a:ext cx="12241151"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矩形 35"/>
          <p:cNvSpPr/>
          <p:nvPr userDrawn="1"/>
        </p:nvSpPr>
        <p:spPr>
          <a:xfrm>
            <a:off x="-11980" y="105331"/>
            <a:ext cx="12201939" cy="6957392"/>
          </a:xfrm>
          <a:prstGeom prst="rect">
            <a:avLst/>
          </a:prstGeom>
          <a:no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mn-lt"/>
            </a:endParaRPr>
          </a:p>
        </p:txBody>
      </p:sp>
      <p:sp>
        <p:nvSpPr>
          <p:cNvPr id="26" name="文本占位符 25"/>
          <p:cNvSpPr>
            <a:spLocks noGrp="1"/>
          </p:cNvSpPr>
          <p:nvPr>
            <p:ph type="body" sz="quarter" idx="10" hasCustomPrompt="1"/>
          </p:nvPr>
        </p:nvSpPr>
        <p:spPr>
          <a:xfrm>
            <a:off x="3035660" y="2254386"/>
            <a:ext cx="6120680" cy="1246622"/>
          </a:xfrm>
        </p:spPr>
        <p:txBody>
          <a:bodyPr>
            <a:noAutofit/>
          </a:bodyPr>
          <a:lstStyle>
            <a:lvl1pPr marL="0" indent="0" algn="ctr">
              <a:buNone/>
              <a:defRPr sz="8800" b="1" spc="300">
                <a:gradFill flip="none" rotWithShape="1">
                  <a:gsLst>
                    <a:gs pos="0">
                      <a:schemeClr val="accent1"/>
                    </a:gs>
                    <a:gs pos="8000">
                      <a:schemeClr val="accent1">
                        <a:lumMod val="75000"/>
                      </a:schemeClr>
                    </a:gs>
                    <a:gs pos="94000">
                      <a:schemeClr val="accent3">
                        <a:lumMod val="20000"/>
                        <a:lumOff val="80000"/>
                        <a:alpha val="40000"/>
                      </a:schemeClr>
                    </a:gs>
                    <a:gs pos="69000">
                      <a:schemeClr val="accent2">
                        <a:lumMod val="20000"/>
                        <a:lumOff val="80000"/>
                      </a:schemeClr>
                    </a:gs>
                    <a:gs pos="41000">
                      <a:schemeClr val="accent1"/>
                    </a:gs>
                  </a:gsLst>
                  <a:lin ang="5400000" scaled="1"/>
                  <a:tileRect/>
                </a:gradFill>
                <a:latin typeface="+mj-lt"/>
                <a:ea typeface="+mj-ea"/>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PART ONE</a:t>
            </a:r>
            <a:endParaRPr lang="zh-CN" altLang="en-US" dirty="0"/>
          </a:p>
        </p:txBody>
      </p:sp>
      <p:sp>
        <p:nvSpPr>
          <p:cNvPr id="28" name="文本占位符 27"/>
          <p:cNvSpPr>
            <a:spLocks noGrp="1"/>
          </p:cNvSpPr>
          <p:nvPr>
            <p:ph type="body" sz="quarter" idx="11" hasCustomPrompt="1"/>
          </p:nvPr>
        </p:nvSpPr>
        <p:spPr>
          <a:xfrm>
            <a:off x="3450966" y="2924944"/>
            <a:ext cx="5290068" cy="908718"/>
          </a:xfrm>
        </p:spPr>
        <p:txBody>
          <a:bodyPr>
            <a:noAutofit/>
          </a:bodyPr>
          <a:lstStyle>
            <a:lvl1pPr marL="0" indent="0" algn="ctr">
              <a:buNone/>
              <a:defRPr sz="6000" b="1">
                <a:gradFill flip="none" rotWithShape="1">
                  <a:gsLst>
                    <a:gs pos="0">
                      <a:schemeClr val="tx1"/>
                    </a:gs>
                    <a:gs pos="76000">
                      <a:schemeClr val="tx1">
                        <a:lumMod val="85000"/>
                        <a:lumOff val="15000"/>
                      </a:schemeClr>
                    </a:gs>
                    <a:gs pos="100000">
                      <a:schemeClr val="bg1">
                        <a:lumMod val="85000"/>
                      </a:schemeClr>
                    </a:gs>
                  </a:gsLst>
                  <a:lin ang="16200000" scaled="1"/>
                  <a:tileRect/>
                </a:gradFill>
                <a:latin typeface="+mj-ea"/>
                <a:ea typeface="+mj-ea"/>
              </a:defRPr>
            </a:lvl1pPr>
            <a:lvl2pPr marL="457200" indent="0">
              <a:buNone/>
              <a:defRPr b="1">
                <a:latin typeface="+mj-ea"/>
                <a:ea typeface="+mj-ea"/>
              </a:defRPr>
            </a:lvl2pPr>
            <a:lvl3pPr marL="914400" indent="0">
              <a:buNone/>
              <a:defRPr b="1">
                <a:latin typeface="+mj-ea"/>
                <a:ea typeface="+mj-ea"/>
              </a:defRPr>
            </a:lvl3pPr>
            <a:lvl4pPr marL="1371600" indent="0">
              <a:buNone/>
              <a:defRPr b="1">
                <a:latin typeface="+mj-ea"/>
                <a:ea typeface="+mj-ea"/>
              </a:defRPr>
            </a:lvl4pPr>
            <a:lvl5pPr marL="1828800" indent="0">
              <a:buNone/>
              <a:defRPr b="1">
                <a:latin typeface="+mj-ea"/>
                <a:ea typeface="+mj-ea"/>
              </a:defRPr>
            </a:lvl5pPr>
          </a:lstStyle>
          <a:p>
            <a:pPr lvl="0"/>
            <a:r>
              <a:rPr lang="zh-CN" altLang="en-US" dirty="0"/>
              <a:t>请输入小标题</a:t>
            </a:r>
            <a:endParaRPr lang="zh-CN" altLang="en-US" dirty="0"/>
          </a:p>
        </p:txBody>
      </p:sp>
      <p:sp>
        <p:nvSpPr>
          <p:cNvPr id="31" name="文本占位符 27"/>
          <p:cNvSpPr>
            <a:spLocks noGrp="1"/>
          </p:cNvSpPr>
          <p:nvPr>
            <p:ph type="body" sz="quarter" idx="12" hasCustomPrompt="1"/>
          </p:nvPr>
        </p:nvSpPr>
        <p:spPr>
          <a:xfrm>
            <a:off x="3450966" y="4176466"/>
            <a:ext cx="5290068" cy="908718"/>
          </a:xfrm>
        </p:spPr>
        <p:txBody>
          <a:bodyPr>
            <a:noAutofit/>
          </a:bodyPr>
          <a:lstStyle>
            <a:lvl1pPr marL="342900" indent="-342900" algn="ctr">
              <a:lnSpc>
                <a:spcPct val="100000"/>
              </a:lnSpc>
              <a:buFont typeface="Arial" panose="020B0604020202090204" pitchFamily="34" charset="0"/>
              <a:buChar char="•"/>
              <a:defRPr sz="2000" b="0">
                <a:solidFill>
                  <a:schemeClr val="tx1"/>
                </a:solidFill>
                <a:latin typeface="+mn-ea"/>
                <a:ea typeface="+mn-ea"/>
              </a:defRPr>
            </a:lvl1pPr>
            <a:lvl2pPr marL="457200" indent="0">
              <a:buNone/>
              <a:defRPr b="1">
                <a:latin typeface="+mj-ea"/>
                <a:ea typeface="+mj-ea"/>
              </a:defRPr>
            </a:lvl2pPr>
            <a:lvl3pPr marL="914400" indent="0">
              <a:buNone/>
              <a:defRPr b="1">
                <a:latin typeface="+mj-ea"/>
                <a:ea typeface="+mj-ea"/>
              </a:defRPr>
            </a:lvl3pPr>
            <a:lvl4pPr marL="1371600" indent="0">
              <a:buNone/>
              <a:defRPr b="1">
                <a:latin typeface="+mj-ea"/>
                <a:ea typeface="+mj-ea"/>
              </a:defRPr>
            </a:lvl4pPr>
            <a:lvl5pPr marL="1828800" indent="0">
              <a:buNone/>
              <a:defRPr b="1">
                <a:latin typeface="+mj-ea"/>
                <a:ea typeface="+mj-ea"/>
              </a:defRPr>
            </a:lvl5pPr>
          </a:lstStyle>
          <a:p>
            <a:pPr lvl="0"/>
            <a:r>
              <a:rPr lang="zh-CN" altLang="en-US" dirty="0"/>
              <a:t>其他备注</a:t>
            </a:r>
            <a:endParaRPr lang="zh-CN" altLang="en-US" dirty="0"/>
          </a:p>
        </p:txBody>
      </p:sp>
      <p:sp>
        <p:nvSpPr>
          <p:cNvPr id="42" name="矩形: 圆角 41"/>
          <p:cNvSpPr/>
          <p:nvPr userDrawn="1"/>
        </p:nvSpPr>
        <p:spPr>
          <a:xfrm>
            <a:off x="499087" y="548680"/>
            <a:ext cx="11193827" cy="5760640"/>
          </a:xfrm>
          <a:prstGeom prst="roundRect">
            <a:avLst>
              <a:gd name="adj" fmla="val 766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圆角 42"/>
          <p:cNvSpPr/>
          <p:nvPr userDrawn="1"/>
        </p:nvSpPr>
        <p:spPr>
          <a:xfrm>
            <a:off x="4835860" y="519928"/>
            <a:ext cx="2520280" cy="72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descr="C:\Users\li\Desktop\图片1.png图片1"/>
          <p:cNvPicPr>
            <a:picLocks noChangeAspect="1"/>
          </p:cNvPicPr>
          <p:nvPr userDrawn="1"/>
        </p:nvPicPr>
        <p:blipFill>
          <a:blip r:embed="rId3"/>
          <a:srcRect/>
          <a:stretch>
            <a:fillRect/>
          </a:stretch>
        </p:blipFill>
        <p:spPr>
          <a:xfrm>
            <a:off x="5083175" y="278130"/>
            <a:ext cx="2026920" cy="555625"/>
          </a:xfrm>
          <a:prstGeom prst="rect">
            <a:avLst/>
          </a:prstGeom>
        </p:spPr>
      </p:pic>
      <p:grpSp>
        <p:nvGrpSpPr>
          <p:cNvPr id="50" name="组合 49"/>
          <p:cNvGrpSpPr/>
          <p:nvPr userDrawn="1"/>
        </p:nvGrpSpPr>
        <p:grpSpPr>
          <a:xfrm>
            <a:off x="4834904" y="483920"/>
            <a:ext cx="144016" cy="144016"/>
            <a:chOff x="4700224" y="449048"/>
            <a:chExt cx="144016" cy="144016"/>
          </a:xfrm>
        </p:grpSpPr>
        <p:sp>
          <p:nvSpPr>
            <p:cNvPr id="48" name="椭圆 47"/>
            <p:cNvSpPr/>
            <p:nvPr userDrawn="1"/>
          </p:nvSpPr>
          <p:spPr>
            <a:xfrm>
              <a:off x="4700224" y="449048"/>
              <a:ext cx="144016" cy="144016"/>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userDrawn="1"/>
          </p:nvSpPr>
          <p:spPr>
            <a:xfrm flipV="1">
              <a:off x="4736232" y="485056"/>
              <a:ext cx="72000" cy="72000"/>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userDrawn="1"/>
        </p:nvGrpSpPr>
        <p:grpSpPr>
          <a:xfrm>
            <a:off x="7213527" y="483920"/>
            <a:ext cx="144016" cy="144016"/>
            <a:chOff x="4700224" y="449048"/>
            <a:chExt cx="144016" cy="144016"/>
          </a:xfrm>
        </p:grpSpPr>
        <p:sp>
          <p:nvSpPr>
            <p:cNvPr id="52" name="椭圆 51"/>
            <p:cNvSpPr/>
            <p:nvPr userDrawn="1"/>
          </p:nvSpPr>
          <p:spPr>
            <a:xfrm>
              <a:off x="4700224" y="449048"/>
              <a:ext cx="144016" cy="144016"/>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userDrawn="1"/>
          </p:nvSpPr>
          <p:spPr>
            <a:xfrm flipV="1">
              <a:off x="4736232" y="485056"/>
              <a:ext cx="72000" cy="72000"/>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471" y="0"/>
            <a:ext cx="12229651" cy="24209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过渡页版式">
    <p:spTree>
      <p:nvGrpSpPr>
        <p:cNvPr id="1" name=""/>
        <p:cNvGrpSpPr/>
        <p:nvPr/>
      </p:nvGrpSpPr>
      <p:grpSpPr>
        <a:xfrm>
          <a:off x="0" y="0"/>
          <a:ext cx="0" cy="0"/>
          <a:chOff x="0" y="0"/>
          <a:chExt cx="0" cy="0"/>
        </a:xfrm>
      </p:grpSpPr>
      <p:sp>
        <p:nvSpPr>
          <p:cNvPr id="55" name="矩形 54"/>
          <p:cNvSpPr/>
          <p:nvPr userDrawn="1"/>
        </p:nvSpPr>
        <p:spPr>
          <a:xfrm>
            <a:off x="-24471" y="0"/>
            <a:ext cx="12241151"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矩形 35"/>
          <p:cNvSpPr/>
          <p:nvPr userDrawn="1"/>
        </p:nvSpPr>
        <p:spPr>
          <a:xfrm>
            <a:off x="-11980" y="105331"/>
            <a:ext cx="12201939" cy="6957392"/>
          </a:xfrm>
          <a:prstGeom prst="rect">
            <a:avLst/>
          </a:prstGeom>
          <a:no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mn-lt"/>
            </a:endParaRPr>
          </a:p>
        </p:txBody>
      </p:sp>
      <p:sp>
        <p:nvSpPr>
          <p:cNvPr id="26" name="文本占位符 25"/>
          <p:cNvSpPr>
            <a:spLocks noGrp="1"/>
          </p:cNvSpPr>
          <p:nvPr>
            <p:ph type="body" sz="quarter" idx="10" hasCustomPrompt="1"/>
          </p:nvPr>
        </p:nvSpPr>
        <p:spPr>
          <a:xfrm>
            <a:off x="558964" y="610885"/>
            <a:ext cx="1852498" cy="242094"/>
          </a:xfrm>
        </p:spPr>
        <p:txBody>
          <a:bodyPr>
            <a:noAutofit/>
          </a:bodyPr>
          <a:lstStyle>
            <a:lvl1pPr marL="0" indent="0" algn="ctr">
              <a:buNone/>
              <a:defRPr sz="2400" b="1" spc="300">
                <a:gradFill flip="none" rotWithShape="1">
                  <a:gsLst>
                    <a:gs pos="0">
                      <a:schemeClr val="accent1"/>
                    </a:gs>
                    <a:gs pos="8000">
                      <a:schemeClr val="accent1">
                        <a:lumMod val="75000"/>
                      </a:schemeClr>
                    </a:gs>
                    <a:gs pos="94000">
                      <a:schemeClr val="accent3">
                        <a:lumMod val="20000"/>
                        <a:lumOff val="80000"/>
                        <a:alpha val="40000"/>
                      </a:schemeClr>
                    </a:gs>
                    <a:gs pos="69000">
                      <a:schemeClr val="accent2">
                        <a:lumMod val="20000"/>
                        <a:lumOff val="80000"/>
                      </a:schemeClr>
                    </a:gs>
                    <a:gs pos="41000">
                      <a:schemeClr val="accent1"/>
                    </a:gs>
                  </a:gsLst>
                  <a:lin ang="5400000" scaled="1"/>
                  <a:tileRect/>
                </a:gradFill>
                <a:latin typeface="+mj-lt"/>
                <a:ea typeface="+mj-ea"/>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PART ONE</a:t>
            </a:r>
            <a:endParaRPr lang="zh-CN" altLang="en-US" dirty="0"/>
          </a:p>
        </p:txBody>
      </p:sp>
      <p:sp>
        <p:nvSpPr>
          <p:cNvPr id="28" name="文本占位符 27"/>
          <p:cNvSpPr>
            <a:spLocks noGrp="1"/>
          </p:cNvSpPr>
          <p:nvPr>
            <p:ph type="body" sz="quarter" idx="11" hasCustomPrompt="1"/>
          </p:nvPr>
        </p:nvSpPr>
        <p:spPr>
          <a:xfrm>
            <a:off x="695400" y="778760"/>
            <a:ext cx="3177180" cy="547301"/>
          </a:xfrm>
        </p:spPr>
        <p:txBody>
          <a:bodyPr>
            <a:noAutofit/>
          </a:bodyPr>
          <a:lstStyle>
            <a:lvl1pPr marL="0" indent="0" algn="ctr">
              <a:buNone/>
              <a:defRPr sz="3200" b="1">
                <a:gradFill flip="none" rotWithShape="1">
                  <a:gsLst>
                    <a:gs pos="0">
                      <a:schemeClr val="tx1"/>
                    </a:gs>
                    <a:gs pos="76000">
                      <a:schemeClr val="tx1">
                        <a:lumMod val="85000"/>
                        <a:lumOff val="15000"/>
                      </a:schemeClr>
                    </a:gs>
                    <a:gs pos="100000">
                      <a:schemeClr val="bg1">
                        <a:lumMod val="85000"/>
                      </a:schemeClr>
                    </a:gs>
                  </a:gsLst>
                  <a:lin ang="16200000" scaled="1"/>
                  <a:tileRect/>
                </a:gradFill>
                <a:latin typeface="+mj-ea"/>
                <a:ea typeface="+mj-ea"/>
              </a:defRPr>
            </a:lvl1pPr>
            <a:lvl2pPr marL="457200" indent="0">
              <a:buNone/>
              <a:defRPr b="1">
                <a:latin typeface="+mj-ea"/>
                <a:ea typeface="+mj-ea"/>
              </a:defRPr>
            </a:lvl2pPr>
            <a:lvl3pPr marL="914400" indent="0">
              <a:buNone/>
              <a:defRPr b="1">
                <a:latin typeface="+mj-ea"/>
                <a:ea typeface="+mj-ea"/>
              </a:defRPr>
            </a:lvl3pPr>
            <a:lvl4pPr marL="1371600" indent="0">
              <a:buNone/>
              <a:defRPr b="1">
                <a:latin typeface="+mj-ea"/>
                <a:ea typeface="+mj-ea"/>
              </a:defRPr>
            </a:lvl4pPr>
            <a:lvl5pPr marL="1828800" indent="0">
              <a:buNone/>
              <a:defRPr b="1">
                <a:latin typeface="+mj-ea"/>
                <a:ea typeface="+mj-ea"/>
              </a:defRPr>
            </a:lvl5pPr>
          </a:lstStyle>
          <a:p>
            <a:pPr lvl="0"/>
            <a:r>
              <a:rPr lang="zh-CN" altLang="en-US" dirty="0"/>
              <a:t>一级标题</a:t>
            </a:r>
            <a:endParaRPr lang="zh-CN" altLang="en-US" dirty="0"/>
          </a:p>
        </p:txBody>
      </p:sp>
      <p:sp>
        <p:nvSpPr>
          <p:cNvPr id="31" name="文本占位符 27"/>
          <p:cNvSpPr>
            <a:spLocks noGrp="1"/>
          </p:cNvSpPr>
          <p:nvPr>
            <p:ph type="body" sz="quarter" idx="12" hasCustomPrompt="1"/>
          </p:nvPr>
        </p:nvSpPr>
        <p:spPr>
          <a:xfrm>
            <a:off x="2693622" y="2024187"/>
            <a:ext cx="6804756" cy="3744415"/>
          </a:xfrm>
        </p:spPr>
        <p:txBody>
          <a:bodyPr>
            <a:noAutofit/>
          </a:bodyPr>
          <a:lstStyle>
            <a:lvl1pPr marL="342900" indent="-342900" algn="l">
              <a:lnSpc>
                <a:spcPct val="100000"/>
              </a:lnSpc>
              <a:buFont typeface="Arial" panose="020B0604020202090204" pitchFamily="34" charset="0"/>
              <a:buChar char="•"/>
              <a:defRPr sz="2000" b="0">
                <a:solidFill>
                  <a:schemeClr val="tx1"/>
                </a:solidFill>
                <a:latin typeface="+mn-ea"/>
                <a:ea typeface="+mn-ea"/>
              </a:defRPr>
            </a:lvl1pPr>
            <a:lvl2pPr marL="457200" indent="0">
              <a:buNone/>
              <a:defRPr b="1">
                <a:latin typeface="+mj-ea"/>
                <a:ea typeface="+mj-ea"/>
              </a:defRPr>
            </a:lvl2pPr>
            <a:lvl3pPr marL="914400" indent="0">
              <a:buNone/>
              <a:defRPr b="1">
                <a:latin typeface="+mj-ea"/>
                <a:ea typeface="+mj-ea"/>
              </a:defRPr>
            </a:lvl3pPr>
            <a:lvl4pPr marL="1371600" indent="0">
              <a:buNone/>
              <a:defRPr b="1">
                <a:latin typeface="+mj-ea"/>
                <a:ea typeface="+mj-ea"/>
              </a:defRPr>
            </a:lvl4pPr>
            <a:lvl5pPr marL="1828800" indent="0">
              <a:buNone/>
              <a:defRPr b="1">
                <a:latin typeface="+mj-ea"/>
                <a:ea typeface="+mj-ea"/>
              </a:defRPr>
            </a:lvl5pPr>
          </a:lstStyle>
          <a:p>
            <a:pPr lvl="0"/>
            <a:r>
              <a:rPr lang="zh-CN" altLang="en-US" dirty="0"/>
              <a:t>文字</a:t>
            </a:r>
            <a:endParaRPr lang="en-US" altLang="zh-CN" dirty="0"/>
          </a:p>
          <a:p>
            <a:pPr lvl="0"/>
            <a:r>
              <a:rPr lang="zh-CN" altLang="en-US" dirty="0"/>
              <a:t>文字</a:t>
            </a:r>
            <a:endParaRPr lang="en-US" altLang="zh-CN" dirty="0"/>
          </a:p>
          <a:p>
            <a:pPr lvl="0"/>
            <a:r>
              <a:rPr lang="zh-CN" altLang="en-US" dirty="0"/>
              <a:t>文字</a:t>
            </a:r>
            <a:endParaRPr lang="en-US" altLang="zh-CN" dirty="0"/>
          </a:p>
          <a:p>
            <a:pPr lvl="0"/>
            <a:r>
              <a:rPr lang="zh-CN" altLang="en-US" dirty="0"/>
              <a:t>文字</a:t>
            </a:r>
            <a:endParaRPr lang="zh-CN" altLang="en-US" dirty="0"/>
          </a:p>
        </p:txBody>
      </p:sp>
      <p:sp>
        <p:nvSpPr>
          <p:cNvPr id="42" name="矩形: 圆角 41"/>
          <p:cNvSpPr/>
          <p:nvPr userDrawn="1"/>
        </p:nvSpPr>
        <p:spPr>
          <a:xfrm>
            <a:off x="499087" y="548680"/>
            <a:ext cx="11193827" cy="5760640"/>
          </a:xfrm>
          <a:prstGeom prst="roundRect">
            <a:avLst>
              <a:gd name="adj" fmla="val 766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圆角 42"/>
          <p:cNvSpPr/>
          <p:nvPr userDrawn="1"/>
        </p:nvSpPr>
        <p:spPr>
          <a:xfrm>
            <a:off x="4835860" y="519928"/>
            <a:ext cx="2520280" cy="72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descr="C:\Users\li\Desktop\图片1.png图片1"/>
          <p:cNvPicPr>
            <a:picLocks noChangeAspect="1"/>
          </p:cNvPicPr>
          <p:nvPr userDrawn="1"/>
        </p:nvPicPr>
        <p:blipFill>
          <a:blip r:embed="rId3"/>
          <a:srcRect/>
          <a:stretch>
            <a:fillRect/>
          </a:stretch>
        </p:blipFill>
        <p:spPr>
          <a:xfrm>
            <a:off x="5083175" y="278130"/>
            <a:ext cx="2026920" cy="555625"/>
          </a:xfrm>
          <a:prstGeom prst="rect">
            <a:avLst/>
          </a:prstGeom>
        </p:spPr>
      </p:pic>
      <p:grpSp>
        <p:nvGrpSpPr>
          <p:cNvPr id="50" name="组合 49"/>
          <p:cNvGrpSpPr/>
          <p:nvPr userDrawn="1"/>
        </p:nvGrpSpPr>
        <p:grpSpPr>
          <a:xfrm>
            <a:off x="4834904" y="483920"/>
            <a:ext cx="144016" cy="144016"/>
            <a:chOff x="4700224" y="449048"/>
            <a:chExt cx="144016" cy="144016"/>
          </a:xfrm>
        </p:grpSpPr>
        <p:sp>
          <p:nvSpPr>
            <p:cNvPr id="48" name="椭圆 47"/>
            <p:cNvSpPr/>
            <p:nvPr userDrawn="1"/>
          </p:nvSpPr>
          <p:spPr>
            <a:xfrm>
              <a:off x="4700224" y="449048"/>
              <a:ext cx="144016" cy="144016"/>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userDrawn="1"/>
          </p:nvSpPr>
          <p:spPr>
            <a:xfrm flipV="1">
              <a:off x="4736232" y="485056"/>
              <a:ext cx="72000" cy="72000"/>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userDrawn="1"/>
        </p:nvGrpSpPr>
        <p:grpSpPr>
          <a:xfrm>
            <a:off x="7213527" y="483920"/>
            <a:ext cx="144016" cy="144016"/>
            <a:chOff x="4700224" y="449048"/>
            <a:chExt cx="144016" cy="144016"/>
          </a:xfrm>
        </p:grpSpPr>
        <p:sp>
          <p:nvSpPr>
            <p:cNvPr id="52" name="椭圆 51"/>
            <p:cNvSpPr/>
            <p:nvPr userDrawn="1"/>
          </p:nvSpPr>
          <p:spPr>
            <a:xfrm>
              <a:off x="4700224" y="449048"/>
              <a:ext cx="144016" cy="144016"/>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userDrawn="1"/>
          </p:nvSpPr>
          <p:spPr>
            <a:xfrm flipV="1">
              <a:off x="4736232" y="485056"/>
              <a:ext cx="72000" cy="72000"/>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471" y="0"/>
            <a:ext cx="12229651" cy="24209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3">
    <p:bg>
      <p:bgPr>
        <a:blipFill dpi="0" rotWithShape="1">
          <a:blip r:embed="rId2">
            <a:alphaModFix amt="50000"/>
            <a:lum/>
          </a:blip>
          <a:srcRect/>
          <a:stretch>
            <a:fillRect l="-1000" r="-1000"/>
          </a:stretch>
        </a:blipFill>
        <a:effectLst/>
      </p:bgPr>
    </p:bg>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3"/>
          <a:stretch>
            <a:fillRect/>
          </a:stretch>
        </p:blipFill>
        <p:spPr>
          <a:xfrm>
            <a:off x="9486900" y="330835"/>
            <a:ext cx="2115185" cy="579120"/>
          </a:xfrm>
          <a:prstGeom prst="rect">
            <a:avLst/>
          </a:prstGeom>
        </p:spPr>
      </p:pic>
      <p:cxnSp>
        <p:nvCxnSpPr>
          <p:cNvPr id="3" name="直接连接符 2"/>
          <p:cNvCxnSpPr/>
          <p:nvPr userDrawn="1"/>
        </p:nvCxnSpPr>
        <p:spPr>
          <a:xfrm>
            <a:off x="0" y="990600"/>
            <a:ext cx="12192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userDrawn="1"/>
        </p:nvCxnSpPr>
        <p:spPr>
          <a:xfrm>
            <a:off x="-9941" y="6571616"/>
            <a:ext cx="1220194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9940" y="6668601"/>
            <a:ext cx="1220194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文本占位符 6"/>
          <p:cNvSpPr>
            <a:spLocks noGrp="1"/>
          </p:cNvSpPr>
          <p:nvPr>
            <p:ph type="body" sz="quarter" idx="11" hasCustomPrompt="1"/>
          </p:nvPr>
        </p:nvSpPr>
        <p:spPr>
          <a:xfrm>
            <a:off x="395605" y="254000"/>
            <a:ext cx="5668010" cy="622300"/>
          </a:xfrm>
        </p:spPr>
        <p:txBody>
          <a:bodyPr anchor="ctr" anchorCtr="0">
            <a:noAutofit/>
          </a:bodyPr>
          <a:lstStyle/>
          <a:p>
            <a:pPr marL="0" indent="0">
              <a:buNone/>
            </a:pPr>
            <a:r>
              <a:rPr lang="zh-CN" altLang="en-US" sz="3200" b="1" dirty="0">
                <a:solidFill>
                  <a:schemeClr val="accent1"/>
                </a:solidFill>
                <a:latin typeface="+mj-ea"/>
                <a:ea typeface="+mj-ea"/>
                <a:cs typeface="+mj-ea"/>
                <a:sym typeface="+mn-ea"/>
              </a:rPr>
              <a:t>二级标题</a:t>
            </a:r>
            <a:endParaRPr lang="zh-CN" sz="3200" b="1" dirty="0">
              <a:solidFill>
                <a:schemeClr val="accent1"/>
              </a:solidFill>
              <a:latin typeface="+mj-ea"/>
              <a:ea typeface="+mj-ea"/>
              <a:cs typeface="+mj-ea"/>
              <a:sym typeface="+mn-ea"/>
            </a:endParaRPr>
          </a:p>
        </p:txBody>
      </p:sp>
      <p:sp>
        <p:nvSpPr>
          <p:cNvPr id="9" name="文本占位符 27"/>
          <p:cNvSpPr>
            <a:spLocks noGrp="1"/>
          </p:cNvSpPr>
          <p:nvPr>
            <p:ph type="body" sz="quarter" idx="12" hasCustomPrompt="1"/>
          </p:nvPr>
        </p:nvSpPr>
        <p:spPr>
          <a:xfrm>
            <a:off x="2693622" y="2024187"/>
            <a:ext cx="6804756" cy="3744415"/>
          </a:xfrm>
        </p:spPr>
        <p:txBody>
          <a:bodyPr>
            <a:noAutofit/>
          </a:bodyPr>
          <a:lstStyle>
            <a:lvl1pPr marL="342900" indent="-342900" algn="l">
              <a:lnSpc>
                <a:spcPct val="100000"/>
              </a:lnSpc>
              <a:buFont typeface="Arial" panose="020B0604020202090204" pitchFamily="34" charset="0"/>
              <a:buChar char="•"/>
              <a:defRPr sz="2000" b="0">
                <a:solidFill>
                  <a:schemeClr val="tx1"/>
                </a:solidFill>
                <a:latin typeface="+mn-ea"/>
                <a:ea typeface="+mn-ea"/>
              </a:defRPr>
            </a:lvl1pPr>
            <a:lvl2pPr marL="457200" indent="0">
              <a:buNone/>
              <a:defRPr b="1">
                <a:latin typeface="+mj-ea"/>
                <a:ea typeface="+mj-ea"/>
              </a:defRPr>
            </a:lvl2pPr>
            <a:lvl3pPr marL="914400" indent="0">
              <a:buNone/>
              <a:defRPr b="1">
                <a:latin typeface="+mj-ea"/>
                <a:ea typeface="+mj-ea"/>
              </a:defRPr>
            </a:lvl3pPr>
            <a:lvl4pPr marL="1371600" indent="0">
              <a:buNone/>
              <a:defRPr b="1">
                <a:latin typeface="+mj-ea"/>
                <a:ea typeface="+mj-ea"/>
              </a:defRPr>
            </a:lvl4pPr>
            <a:lvl5pPr marL="1828800" indent="0">
              <a:buNone/>
              <a:defRPr b="1">
                <a:latin typeface="+mj-ea"/>
                <a:ea typeface="+mj-ea"/>
              </a:defRPr>
            </a:lvl5pPr>
          </a:lstStyle>
          <a:p>
            <a:pPr lvl="0"/>
            <a:r>
              <a:rPr lang="zh-CN" altLang="en-US" dirty="0"/>
              <a:t>文字</a:t>
            </a:r>
            <a:endParaRPr lang="en-US" altLang="zh-CN" dirty="0"/>
          </a:p>
          <a:p>
            <a:pPr lvl="0"/>
            <a:r>
              <a:rPr lang="zh-CN" altLang="en-US" dirty="0"/>
              <a:t>文字</a:t>
            </a:r>
            <a:endParaRPr lang="en-US" altLang="zh-CN" dirty="0"/>
          </a:p>
          <a:p>
            <a:pPr lvl="0"/>
            <a:r>
              <a:rPr lang="zh-CN" altLang="en-US" dirty="0"/>
              <a:t>文字</a:t>
            </a:r>
            <a:endParaRPr lang="en-US" altLang="zh-CN" dirty="0"/>
          </a:p>
          <a:p>
            <a:pPr lvl="0"/>
            <a:r>
              <a:rPr lang="zh-CN" altLang="en-US" dirty="0"/>
              <a:t>文字</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过渡页版式">
    <p:spTree>
      <p:nvGrpSpPr>
        <p:cNvPr id="1" name=""/>
        <p:cNvGrpSpPr/>
        <p:nvPr/>
      </p:nvGrpSpPr>
      <p:grpSpPr>
        <a:xfrm>
          <a:off x="0" y="0"/>
          <a:ext cx="0" cy="0"/>
          <a:chOff x="0" y="0"/>
          <a:chExt cx="0" cy="0"/>
        </a:xfrm>
      </p:grpSpPr>
      <p:sp>
        <p:nvSpPr>
          <p:cNvPr id="36" name="矩形 35"/>
          <p:cNvSpPr/>
          <p:nvPr userDrawn="1"/>
        </p:nvSpPr>
        <p:spPr>
          <a:xfrm>
            <a:off x="-11980" y="105331"/>
            <a:ext cx="12201939" cy="6957392"/>
          </a:xfrm>
          <a:prstGeom prst="rect">
            <a:avLst/>
          </a:prstGeom>
          <a:no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mn-lt"/>
            </a:endParaRPr>
          </a:p>
        </p:txBody>
      </p:sp>
      <p:sp>
        <p:nvSpPr>
          <p:cNvPr id="26" name="文本占位符 25"/>
          <p:cNvSpPr>
            <a:spLocks noGrp="1"/>
          </p:cNvSpPr>
          <p:nvPr>
            <p:ph type="body" sz="quarter" idx="10" hasCustomPrompt="1"/>
          </p:nvPr>
        </p:nvSpPr>
        <p:spPr>
          <a:xfrm>
            <a:off x="558964" y="610885"/>
            <a:ext cx="1852498" cy="242094"/>
          </a:xfrm>
        </p:spPr>
        <p:txBody>
          <a:bodyPr>
            <a:noAutofit/>
          </a:bodyPr>
          <a:lstStyle>
            <a:lvl1pPr marL="0" indent="0" algn="ctr">
              <a:buNone/>
              <a:defRPr sz="2400" b="1" spc="300">
                <a:gradFill flip="none" rotWithShape="1">
                  <a:gsLst>
                    <a:gs pos="0">
                      <a:schemeClr val="accent1"/>
                    </a:gs>
                    <a:gs pos="8000">
                      <a:schemeClr val="accent1">
                        <a:lumMod val="75000"/>
                      </a:schemeClr>
                    </a:gs>
                    <a:gs pos="94000">
                      <a:schemeClr val="accent3">
                        <a:lumMod val="20000"/>
                        <a:lumOff val="80000"/>
                        <a:alpha val="40000"/>
                      </a:schemeClr>
                    </a:gs>
                    <a:gs pos="69000">
                      <a:schemeClr val="accent2">
                        <a:lumMod val="20000"/>
                        <a:lumOff val="80000"/>
                      </a:schemeClr>
                    </a:gs>
                    <a:gs pos="41000">
                      <a:schemeClr val="accent1"/>
                    </a:gs>
                  </a:gsLst>
                  <a:lin ang="5400000" scaled="1"/>
                  <a:tileRect/>
                </a:gradFill>
                <a:latin typeface="+mj-lt"/>
                <a:ea typeface="+mj-ea"/>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PART ONE</a:t>
            </a:r>
            <a:endParaRPr lang="zh-CN" altLang="en-US" dirty="0"/>
          </a:p>
        </p:txBody>
      </p:sp>
      <p:sp>
        <p:nvSpPr>
          <p:cNvPr id="28" name="文本占位符 27"/>
          <p:cNvSpPr>
            <a:spLocks noGrp="1"/>
          </p:cNvSpPr>
          <p:nvPr>
            <p:ph type="body" sz="quarter" idx="11" hasCustomPrompt="1"/>
          </p:nvPr>
        </p:nvSpPr>
        <p:spPr>
          <a:xfrm>
            <a:off x="695400" y="778760"/>
            <a:ext cx="3177180" cy="547301"/>
          </a:xfrm>
        </p:spPr>
        <p:txBody>
          <a:bodyPr>
            <a:noAutofit/>
          </a:bodyPr>
          <a:lstStyle>
            <a:lvl1pPr marL="0" indent="0" algn="ctr">
              <a:buNone/>
              <a:defRPr sz="3200" b="1">
                <a:gradFill flip="none" rotWithShape="1">
                  <a:gsLst>
                    <a:gs pos="0">
                      <a:schemeClr val="tx1"/>
                    </a:gs>
                    <a:gs pos="76000">
                      <a:schemeClr val="tx1">
                        <a:lumMod val="85000"/>
                        <a:lumOff val="15000"/>
                      </a:schemeClr>
                    </a:gs>
                    <a:gs pos="100000">
                      <a:schemeClr val="bg1">
                        <a:lumMod val="85000"/>
                      </a:schemeClr>
                    </a:gs>
                  </a:gsLst>
                  <a:lin ang="16200000" scaled="1"/>
                  <a:tileRect/>
                </a:gradFill>
                <a:latin typeface="+mj-ea"/>
                <a:ea typeface="+mj-ea"/>
              </a:defRPr>
            </a:lvl1pPr>
            <a:lvl2pPr marL="457200" indent="0">
              <a:buNone/>
              <a:defRPr b="1">
                <a:latin typeface="+mj-ea"/>
                <a:ea typeface="+mj-ea"/>
              </a:defRPr>
            </a:lvl2pPr>
            <a:lvl3pPr marL="914400" indent="0">
              <a:buNone/>
              <a:defRPr b="1">
                <a:latin typeface="+mj-ea"/>
                <a:ea typeface="+mj-ea"/>
              </a:defRPr>
            </a:lvl3pPr>
            <a:lvl4pPr marL="1371600" indent="0">
              <a:buNone/>
              <a:defRPr b="1">
                <a:latin typeface="+mj-ea"/>
                <a:ea typeface="+mj-ea"/>
              </a:defRPr>
            </a:lvl4pPr>
            <a:lvl5pPr marL="1828800" indent="0">
              <a:buNone/>
              <a:defRPr b="1">
                <a:latin typeface="+mj-ea"/>
                <a:ea typeface="+mj-ea"/>
              </a:defRPr>
            </a:lvl5pPr>
          </a:lstStyle>
          <a:p>
            <a:pPr lvl="0"/>
            <a:r>
              <a:rPr lang="zh-CN" altLang="en-US" dirty="0"/>
              <a:t>一级标题</a:t>
            </a:r>
            <a:endParaRPr lang="zh-CN" altLang="en-US" dirty="0"/>
          </a:p>
        </p:txBody>
      </p:sp>
      <p:sp>
        <p:nvSpPr>
          <p:cNvPr id="31" name="文本占位符 27"/>
          <p:cNvSpPr>
            <a:spLocks noGrp="1"/>
          </p:cNvSpPr>
          <p:nvPr>
            <p:ph type="body" sz="quarter" idx="12" hasCustomPrompt="1"/>
          </p:nvPr>
        </p:nvSpPr>
        <p:spPr>
          <a:xfrm>
            <a:off x="2693622" y="2024187"/>
            <a:ext cx="6804756" cy="3744415"/>
          </a:xfrm>
        </p:spPr>
        <p:txBody>
          <a:bodyPr>
            <a:noAutofit/>
          </a:bodyPr>
          <a:lstStyle>
            <a:lvl1pPr marL="342900" indent="-342900" algn="l">
              <a:lnSpc>
                <a:spcPct val="100000"/>
              </a:lnSpc>
              <a:buFont typeface="Arial" panose="020B0604020202090204" pitchFamily="34" charset="0"/>
              <a:buChar char="•"/>
              <a:defRPr sz="2000" b="0">
                <a:solidFill>
                  <a:schemeClr val="tx1"/>
                </a:solidFill>
                <a:latin typeface="+mn-ea"/>
                <a:ea typeface="+mn-ea"/>
              </a:defRPr>
            </a:lvl1pPr>
            <a:lvl2pPr marL="457200" indent="0">
              <a:buNone/>
              <a:defRPr b="1">
                <a:latin typeface="+mj-ea"/>
                <a:ea typeface="+mj-ea"/>
              </a:defRPr>
            </a:lvl2pPr>
            <a:lvl3pPr marL="914400" indent="0">
              <a:buNone/>
              <a:defRPr b="1">
                <a:latin typeface="+mj-ea"/>
                <a:ea typeface="+mj-ea"/>
              </a:defRPr>
            </a:lvl3pPr>
            <a:lvl4pPr marL="1371600" indent="0">
              <a:buNone/>
              <a:defRPr b="1">
                <a:latin typeface="+mj-ea"/>
                <a:ea typeface="+mj-ea"/>
              </a:defRPr>
            </a:lvl4pPr>
            <a:lvl5pPr marL="1828800" indent="0">
              <a:buNone/>
              <a:defRPr b="1">
                <a:latin typeface="+mj-ea"/>
                <a:ea typeface="+mj-ea"/>
              </a:defRPr>
            </a:lvl5pPr>
          </a:lstStyle>
          <a:p>
            <a:pPr lvl="0"/>
            <a:r>
              <a:rPr lang="zh-CN" altLang="en-US" dirty="0"/>
              <a:t>文字</a:t>
            </a:r>
            <a:endParaRPr lang="en-US" altLang="zh-CN" dirty="0"/>
          </a:p>
          <a:p>
            <a:pPr lvl="0"/>
            <a:r>
              <a:rPr lang="zh-CN" altLang="en-US" dirty="0"/>
              <a:t>文字</a:t>
            </a:r>
            <a:endParaRPr lang="en-US" altLang="zh-CN" dirty="0"/>
          </a:p>
          <a:p>
            <a:pPr lvl="0"/>
            <a:r>
              <a:rPr lang="zh-CN" altLang="en-US" dirty="0"/>
              <a:t>文字</a:t>
            </a:r>
            <a:endParaRPr lang="en-US" altLang="zh-CN" dirty="0"/>
          </a:p>
          <a:p>
            <a:pPr lvl="0"/>
            <a:r>
              <a:rPr lang="zh-CN" altLang="en-US" dirty="0"/>
              <a:t>文字</a:t>
            </a:r>
            <a:endParaRPr lang="zh-CN" altLang="en-US" dirty="0"/>
          </a:p>
        </p:txBody>
      </p:sp>
      <p:sp>
        <p:nvSpPr>
          <p:cNvPr id="42" name="矩形: 圆角 41"/>
          <p:cNvSpPr/>
          <p:nvPr userDrawn="1"/>
        </p:nvSpPr>
        <p:spPr>
          <a:xfrm>
            <a:off x="499087" y="548680"/>
            <a:ext cx="11193827" cy="5760640"/>
          </a:xfrm>
          <a:prstGeom prst="roundRect">
            <a:avLst>
              <a:gd name="adj" fmla="val 766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圆角 42"/>
          <p:cNvSpPr/>
          <p:nvPr userDrawn="1"/>
        </p:nvSpPr>
        <p:spPr>
          <a:xfrm>
            <a:off x="4835860" y="519928"/>
            <a:ext cx="2520280" cy="72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descr="C:\Users\li\Desktop\图片1.png图片1"/>
          <p:cNvPicPr>
            <a:picLocks noChangeAspect="1"/>
          </p:cNvPicPr>
          <p:nvPr userDrawn="1"/>
        </p:nvPicPr>
        <p:blipFill>
          <a:blip r:embed="rId2"/>
          <a:srcRect/>
          <a:stretch>
            <a:fillRect/>
          </a:stretch>
        </p:blipFill>
        <p:spPr>
          <a:xfrm>
            <a:off x="5083175" y="278130"/>
            <a:ext cx="2026920" cy="555625"/>
          </a:xfrm>
          <a:prstGeom prst="rect">
            <a:avLst/>
          </a:prstGeom>
        </p:spPr>
      </p:pic>
      <p:grpSp>
        <p:nvGrpSpPr>
          <p:cNvPr id="50" name="组合 49"/>
          <p:cNvGrpSpPr/>
          <p:nvPr userDrawn="1"/>
        </p:nvGrpSpPr>
        <p:grpSpPr>
          <a:xfrm>
            <a:off x="4834904" y="483920"/>
            <a:ext cx="144016" cy="144016"/>
            <a:chOff x="4700224" y="449048"/>
            <a:chExt cx="144016" cy="144016"/>
          </a:xfrm>
        </p:grpSpPr>
        <p:sp>
          <p:nvSpPr>
            <p:cNvPr id="48" name="椭圆 47"/>
            <p:cNvSpPr/>
            <p:nvPr userDrawn="1"/>
          </p:nvSpPr>
          <p:spPr>
            <a:xfrm>
              <a:off x="4700224" y="449048"/>
              <a:ext cx="144016" cy="144016"/>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userDrawn="1"/>
          </p:nvSpPr>
          <p:spPr>
            <a:xfrm flipV="1">
              <a:off x="4736232" y="485056"/>
              <a:ext cx="72000" cy="72000"/>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userDrawn="1"/>
        </p:nvGrpSpPr>
        <p:grpSpPr>
          <a:xfrm>
            <a:off x="7213527" y="483920"/>
            <a:ext cx="144016" cy="144016"/>
            <a:chOff x="4700224" y="449048"/>
            <a:chExt cx="144016" cy="144016"/>
          </a:xfrm>
        </p:grpSpPr>
        <p:sp>
          <p:nvSpPr>
            <p:cNvPr id="52" name="椭圆 51"/>
            <p:cNvSpPr/>
            <p:nvPr userDrawn="1"/>
          </p:nvSpPr>
          <p:spPr>
            <a:xfrm>
              <a:off x="4700224" y="449048"/>
              <a:ext cx="144016" cy="144016"/>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userDrawn="1"/>
          </p:nvSpPr>
          <p:spPr>
            <a:xfrm flipV="1">
              <a:off x="4736232" y="485056"/>
              <a:ext cx="72000" cy="72000"/>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3">
    <p:bg>
      <p:bgPr>
        <a:solidFill>
          <a:schemeClr val="bg1"/>
        </a:solidFill>
        <a:effectLst/>
      </p:bgPr>
    </p:bg>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9486900" y="330835"/>
            <a:ext cx="2115185" cy="579120"/>
          </a:xfrm>
          <a:prstGeom prst="rect">
            <a:avLst/>
          </a:prstGeom>
        </p:spPr>
      </p:pic>
      <p:cxnSp>
        <p:nvCxnSpPr>
          <p:cNvPr id="3" name="直接连接符 2"/>
          <p:cNvCxnSpPr/>
          <p:nvPr userDrawn="1"/>
        </p:nvCxnSpPr>
        <p:spPr>
          <a:xfrm>
            <a:off x="0" y="990600"/>
            <a:ext cx="12192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userDrawn="1"/>
        </p:nvCxnSpPr>
        <p:spPr>
          <a:xfrm>
            <a:off x="-9941" y="6571616"/>
            <a:ext cx="1220194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9940" y="6668601"/>
            <a:ext cx="1220194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文本占位符 6"/>
          <p:cNvSpPr>
            <a:spLocks noGrp="1"/>
          </p:cNvSpPr>
          <p:nvPr>
            <p:ph type="body" sz="quarter" idx="11" hasCustomPrompt="1"/>
          </p:nvPr>
        </p:nvSpPr>
        <p:spPr>
          <a:xfrm>
            <a:off x="395605" y="254000"/>
            <a:ext cx="5668010" cy="622300"/>
          </a:xfrm>
        </p:spPr>
        <p:txBody>
          <a:bodyPr anchor="ctr" anchorCtr="0">
            <a:noAutofit/>
          </a:bodyPr>
          <a:lstStyle/>
          <a:p>
            <a:pPr marL="0" indent="0">
              <a:buNone/>
            </a:pPr>
            <a:r>
              <a:rPr lang="zh-CN" altLang="en-US" sz="3200" b="1" dirty="0">
                <a:solidFill>
                  <a:schemeClr val="accent1"/>
                </a:solidFill>
                <a:latin typeface="+mj-ea"/>
                <a:ea typeface="+mj-ea"/>
                <a:cs typeface="+mj-ea"/>
                <a:sym typeface="+mn-ea"/>
              </a:rPr>
              <a:t>二级标题</a:t>
            </a:r>
            <a:endParaRPr lang="zh-CN" sz="3200" b="1" dirty="0">
              <a:solidFill>
                <a:schemeClr val="accent1"/>
              </a:solidFill>
              <a:latin typeface="+mj-ea"/>
              <a:ea typeface="+mj-ea"/>
              <a:cs typeface="+mj-ea"/>
              <a:sym typeface="+mn-ea"/>
            </a:endParaRPr>
          </a:p>
        </p:txBody>
      </p:sp>
      <p:sp>
        <p:nvSpPr>
          <p:cNvPr id="9" name="文本占位符 27"/>
          <p:cNvSpPr>
            <a:spLocks noGrp="1"/>
          </p:cNvSpPr>
          <p:nvPr>
            <p:ph type="body" sz="quarter" idx="12" hasCustomPrompt="1"/>
          </p:nvPr>
        </p:nvSpPr>
        <p:spPr>
          <a:xfrm>
            <a:off x="2693622" y="2024187"/>
            <a:ext cx="6804756" cy="3744415"/>
          </a:xfrm>
        </p:spPr>
        <p:txBody>
          <a:bodyPr>
            <a:noAutofit/>
          </a:bodyPr>
          <a:lstStyle>
            <a:lvl1pPr marL="342900" indent="-342900" algn="l">
              <a:lnSpc>
                <a:spcPct val="100000"/>
              </a:lnSpc>
              <a:buFont typeface="Arial" panose="020B0604020202090204" pitchFamily="34" charset="0"/>
              <a:buChar char="•"/>
              <a:defRPr sz="2000" b="0">
                <a:solidFill>
                  <a:schemeClr val="tx1"/>
                </a:solidFill>
                <a:latin typeface="+mn-ea"/>
                <a:ea typeface="+mn-ea"/>
              </a:defRPr>
            </a:lvl1pPr>
            <a:lvl2pPr marL="457200" indent="0">
              <a:buNone/>
              <a:defRPr b="1">
                <a:latin typeface="+mj-ea"/>
                <a:ea typeface="+mj-ea"/>
              </a:defRPr>
            </a:lvl2pPr>
            <a:lvl3pPr marL="914400" indent="0">
              <a:buNone/>
              <a:defRPr b="1">
                <a:latin typeface="+mj-ea"/>
                <a:ea typeface="+mj-ea"/>
              </a:defRPr>
            </a:lvl3pPr>
            <a:lvl4pPr marL="1371600" indent="0">
              <a:buNone/>
              <a:defRPr b="1">
                <a:latin typeface="+mj-ea"/>
                <a:ea typeface="+mj-ea"/>
              </a:defRPr>
            </a:lvl4pPr>
            <a:lvl5pPr marL="1828800" indent="0">
              <a:buNone/>
              <a:defRPr b="1">
                <a:latin typeface="+mj-ea"/>
                <a:ea typeface="+mj-ea"/>
              </a:defRPr>
            </a:lvl5pPr>
          </a:lstStyle>
          <a:p>
            <a:pPr lvl="0"/>
            <a:r>
              <a:rPr lang="zh-CN" altLang="en-US" dirty="0"/>
              <a:t>文字</a:t>
            </a:r>
            <a:endParaRPr lang="en-US" altLang="zh-CN" dirty="0"/>
          </a:p>
          <a:p>
            <a:pPr lvl="0"/>
            <a:r>
              <a:rPr lang="zh-CN" altLang="en-US" dirty="0"/>
              <a:t>文字</a:t>
            </a:r>
            <a:endParaRPr lang="en-US" altLang="zh-CN" dirty="0"/>
          </a:p>
          <a:p>
            <a:pPr lvl="0"/>
            <a:r>
              <a:rPr lang="zh-CN" altLang="en-US" dirty="0"/>
              <a:t>文字</a:t>
            </a:r>
            <a:endParaRPr lang="en-US" altLang="zh-CN" dirty="0"/>
          </a:p>
          <a:p>
            <a:pPr lvl="0"/>
            <a:r>
              <a:rPr lang="zh-CN" altLang="en-US" dirty="0"/>
              <a:t>文字</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87738" y="260648"/>
            <a:ext cx="11208962" cy="720000"/>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495300" y="1160780"/>
            <a:ext cx="11201400" cy="5240020"/>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0.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7.png"/><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p:cNvSpPr>
            <a:spLocks noGrp="1"/>
          </p:cNvSpPr>
          <p:nvPr>
            <p:ph type="body" sz="quarter" idx="15"/>
          </p:nvPr>
        </p:nvSpPr>
        <p:spPr>
          <a:xfrm>
            <a:off x="4732020" y="5365115"/>
            <a:ext cx="2874645" cy="500380"/>
          </a:xfrm>
          <a:gradFill>
            <a:gsLst>
              <a:gs pos="80000">
                <a:schemeClr val="accent2"/>
              </a:gs>
              <a:gs pos="21000">
                <a:schemeClr val="accent2"/>
              </a:gs>
              <a:gs pos="0">
                <a:schemeClr val="accent2">
                  <a:lumMod val="60000"/>
                  <a:lumOff val="40000"/>
                </a:schemeClr>
              </a:gs>
              <a:gs pos="51000">
                <a:schemeClr val="accent3">
                  <a:lumMod val="75000"/>
                </a:schemeClr>
              </a:gs>
              <a:gs pos="100000">
                <a:schemeClr val="accent2">
                  <a:lumMod val="60000"/>
                  <a:lumOff val="40000"/>
                </a:schemeClr>
              </a:gs>
            </a:gsLst>
          </a:gradFill>
        </p:spPr>
        <p:txBody>
          <a:bodyPr/>
          <a:lstStyle/>
          <a:p>
            <a:r>
              <a:rPr lang="en-US" altLang="zh-CN" b="1" dirty="0">
                <a:latin typeface="+mj-ea"/>
                <a:ea typeface="+mj-ea"/>
                <a:cs typeface="+mj-ea"/>
              </a:rPr>
              <a:t>Hao Tongtong</a:t>
            </a:r>
            <a:r>
              <a:rPr lang="zh-CN" altLang="en-US" b="1" dirty="0">
                <a:latin typeface="+mj-ea"/>
                <a:ea typeface="+mj-ea"/>
                <a:cs typeface="+mj-ea"/>
              </a:rPr>
              <a:t>，</a:t>
            </a:r>
            <a:r>
              <a:rPr lang="en-US" altLang="zh-CN" b="1" dirty="0">
                <a:latin typeface="+mj-ea"/>
                <a:ea typeface="+mj-ea"/>
                <a:cs typeface="+mj-ea"/>
              </a:rPr>
              <a:t>He Ying</a:t>
            </a:r>
            <a:endParaRPr lang="en-US" altLang="zh-CN" b="1" dirty="0">
              <a:latin typeface="+mj-ea"/>
              <a:ea typeface="+mj-ea"/>
              <a:cs typeface="+mj-ea"/>
            </a:endParaRPr>
          </a:p>
        </p:txBody>
      </p:sp>
      <p:sp>
        <p:nvSpPr>
          <p:cNvPr id="100" name="文本框 99"/>
          <p:cNvSpPr txBox="1"/>
          <p:nvPr/>
        </p:nvSpPr>
        <p:spPr>
          <a:xfrm>
            <a:off x="364490" y="2308225"/>
            <a:ext cx="11463655" cy="1938020"/>
          </a:xfrm>
          <a:prstGeom prst="rect">
            <a:avLst/>
          </a:prstGeom>
          <a:noFill/>
          <a:ln w="9525">
            <a:noFill/>
          </a:ln>
        </p:spPr>
        <p:txBody>
          <a:bodyPr wrap="square">
            <a:spAutoFit/>
          </a:bodyPr>
          <a:lstStyle/>
          <a:p>
            <a:pPr indent="0" algn="ctr"/>
            <a:r>
              <a:rPr lang="zh-CN" altLang="en-US" sz="4000" b="1" spc="150" dirty="0">
                <a:solidFill>
                  <a:schemeClr val="bg1"/>
                </a:solidFill>
                <a:latin typeface="微软雅黑" panose="020B0503020204020204" charset="-122"/>
                <a:ea typeface="微软雅黑" panose="020B0503020204020204" charset="-122"/>
                <a:cs typeface="微软雅黑" panose="020B0503020204020204" charset="-122"/>
              </a:rPr>
              <a:t>Study on the Regulation of Brain Structure and Cognition Function in Different Sports Patterns</a:t>
            </a:r>
            <a:endParaRPr lang="zh-CN" altLang="en-US" sz="4000" b="1" spc="150" dirty="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594860" y="2384425"/>
            <a:ext cx="6134100" cy="2172335"/>
            <a:chOff x="6106" y="3970"/>
            <a:chExt cx="9660" cy="3421"/>
          </a:xfrm>
        </p:grpSpPr>
        <p:sp>
          <p:nvSpPr>
            <p:cNvPr id="14" name="文本占位符 9"/>
            <p:cNvSpPr txBox="1"/>
            <p:nvPr/>
          </p:nvSpPr>
          <p:spPr>
            <a:xfrm>
              <a:off x="6106" y="5185"/>
              <a:ext cx="1440" cy="1022"/>
            </a:xfrm>
            <a:prstGeom prst="rect">
              <a:avLst/>
            </a:prstGeom>
            <a:noFill/>
          </p:spPr>
          <p:txBody>
            <a:bodyPr>
              <a:normAutofit/>
            </a:bodyPr>
            <a:lstStyle>
              <a:lvl1pPr marL="0" indent="0" algn="ctr" defTabSz="914400" rtl="0" eaLnBrk="1" latinLnBrk="0" hangingPunct="1">
                <a:lnSpc>
                  <a:spcPct val="100000"/>
                </a:lnSpc>
                <a:spcBef>
                  <a:spcPts val="1000"/>
                </a:spcBef>
                <a:buFont typeface="Arial" panose="020B0604020202090204" pitchFamily="34" charset="0"/>
                <a:buNone/>
                <a:defRPr sz="3600" b="1" kern="1200">
                  <a:gradFill>
                    <a:gsLst>
                      <a:gs pos="100000">
                        <a:schemeClr val="bg1"/>
                      </a:gs>
                      <a:gs pos="62000">
                        <a:schemeClr val="accent1"/>
                      </a:gs>
                      <a:gs pos="0">
                        <a:schemeClr val="accent1">
                          <a:lumMod val="75000"/>
                        </a:schemeClr>
                      </a:gs>
                    </a:gsLst>
                    <a:lin ang="16200000" scaled="1"/>
                  </a:gradFill>
                  <a:latin typeface="Microsoft YaHei UI" panose="020B0503020204020204" pitchFamily="34" charset="-122"/>
                  <a:ea typeface="Microsoft YaHei U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90204" pitchFamily="34" charset="0"/>
                <a:buNone/>
                <a:defRPr sz="2400" b="1" kern="1200">
                  <a:solidFill>
                    <a:schemeClr val="tx1"/>
                  </a:solidFill>
                  <a:latin typeface="Microsoft YaHei UI" panose="020B0503020204020204" pitchFamily="34" charset="-122"/>
                  <a:ea typeface="Microsoft YaHei UI" panose="020B0503020204020204" pitchFamily="34" charset="-122"/>
                  <a:cs typeface="+mn-cs"/>
                </a:defRPr>
              </a:lvl2pPr>
              <a:lvl3pPr marL="914400" indent="0" algn="l" defTabSz="914400" rtl="0" eaLnBrk="1" latinLnBrk="0" hangingPunct="1">
                <a:lnSpc>
                  <a:spcPct val="90000"/>
                </a:lnSpc>
                <a:spcBef>
                  <a:spcPts val="500"/>
                </a:spcBef>
                <a:buFont typeface="Arial" panose="020B0604020202090204" pitchFamily="34" charset="0"/>
                <a:buNone/>
                <a:defRPr sz="2000" b="1" kern="1200">
                  <a:solidFill>
                    <a:schemeClr val="tx1"/>
                  </a:solidFill>
                  <a:latin typeface="Microsoft YaHei UI" panose="020B0503020204020204" pitchFamily="34" charset="-122"/>
                  <a:ea typeface="Microsoft YaHei UI" panose="020B0503020204020204" pitchFamily="34" charset="-122"/>
                  <a:cs typeface="+mn-cs"/>
                </a:defRPr>
              </a:lvl3pPr>
              <a:lvl4pPr marL="1371600" indent="0" algn="l" defTabSz="914400" rtl="0" eaLnBrk="1" latinLnBrk="0" hangingPunct="1">
                <a:lnSpc>
                  <a:spcPct val="90000"/>
                </a:lnSpc>
                <a:spcBef>
                  <a:spcPts val="500"/>
                </a:spcBef>
                <a:buFont typeface="Arial" panose="020B0604020202090204" pitchFamily="34" charset="0"/>
                <a:buNone/>
                <a:defRPr sz="1800" b="1" kern="1200">
                  <a:solidFill>
                    <a:schemeClr val="tx1"/>
                  </a:solidFill>
                  <a:latin typeface="Microsoft YaHei UI" panose="020B0503020204020204" pitchFamily="34" charset="-122"/>
                  <a:ea typeface="Microsoft YaHei UI" panose="020B0503020204020204" pitchFamily="34" charset="-122"/>
                  <a:cs typeface="+mn-cs"/>
                </a:defRPr>
              </a:lvl4pPr>
              <a:lvl5pPr marL="1828800" indent="0" algn="l" defTabSz="914400" rtl="0" eaLnBrk="1" latinLnBrk="0" hangingPunct="1">
                <a:lnSpc>
                  <a:spcPct val="90000"/>
                </a:lnSpc>
                <a:spcBef>
                  <a:spcPts val="500"/>
                </a:spcBef>
                <a:buFont typeface="Arial" panose="020B0604020202090204" pitchFamily="34" charset="0"/>
                <a:buNone/>
                <a:defRPr sz="1800" b="1"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altLang="zh-CN"/>
                <a:t>02</a:t>
              </a:r>
              <a:endParaRPr lang="zh-CN" altLang="en-US" dirty="0"/>
            </a:p>
          </p:txBody>
        </p:sp>
        <p:sp>
          <p:nvSpPr>
            <p:cNvPr id="18" name="文本占位符 14"/>
            <p:cNvSpPr txBox="1"/>
            <p:nvPr/>
          </p:nvSpPr>
          <p:spPr>
            <a:xfrm>
              <a:off x="7594" y="5185"/>
              <a:ext cx="7998" cy="1023"/>
            </a:xfrm>
            <a:prstGeom prst="rect">
              <a:avLst/>
            </a:prstGeom>
          </p:spPr>
          <p:txBody>
            <a:bodyPr/>
            <a:lstStyle>
              <a:lvl1pPr marL="0" indent="0" algn="l" defTabSz="914400" rtl="0" eaLnBrk="1" latinLnBrk="0" hangingPunct="1">
                <a:lnSpc>
                  <a:spcPct val="125000"/>
                </a:lnSpc>
                <a:spcBef>
                  <a:spcPts val="1000"/>
                </a:spcBef>
                <a:buFont typeface="Arial" panose="020B0604020202090204" pitchFamily="34" charset="0"/>
                <a:buNone/>
                <a:defRPr sz="2800" kern="1200">
                  <a:solidFill>
                    <a:schemeClr val="tx1"/>
                  </a:solidFill>
                  <a:latin typeface="+mj-ea"/>
                  <a:ea typeface="+mj-ea"/>
                  <a:cs typeface="+mn-cs"/>
                </a:defRPr>
              </a:lvl1pPr>
              <a:lvl2pPr marL="457200" indent="0" algn="l" defTabSz="914400" rtl="0" eaLnBrk="1" latinLnBrk="0" hangingPunct="1">
                <a:lnSpc>
                  <a:spcPct val="90000"/>
                </a:lnSpc>
                <a:spcBef>
                  <a:spcPts val="500"/>
                </a:spcBef>
                <a:buFont typeface="Arial" panose="020B060402020209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9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zh-CN" altLang="en-US" b="1" dirty="0"/>
                <a:t>Objective</a:t>
              </a:r>
              <a:endParaRPr lang="zh-CN" altLang="en-US" b="1" dirty="0"/>
            </a:p>
          </p:txBody>
        </p:sp>
        <p:sp>
          <p:nvSpPr>
            <p:cNvPr id="15" name="文本占位符 9"/>
            <p:cNvSpPr txBox="1"/>
            <p:nvPr/>
          </p:nvSpPr>
          <p:spPr>
            <a:xfrm>
              <a:off x="6106" y="6369"/>
              <a:ext cx="1440" cy="1022"/>
            </a:xfrm>
            <a:prstGeom prst="rect">
              <a:avLst/>
            </a:prstGeom>
            <a:noFill/>
          </p:spPr>
          <p:txBody>
            <a:bodyPr>
              <a:normAutofit/>
            </a:bodyPr>
            <a:lstStyle>
              <a:lvl1pPr marL="0" indent="0" algn="ctr" defTabSz="914400" rtl="0" eaLnBrk="1" latinLnBrk="0" hangingPunct="1">
                <a:lnSpc>
                  <a:spcPct val="100000"/>
                </a:lnSpc>
                <a:spcBef>
                  <a:spcPts val="1000"/>
                </a:spcBef>
                <a:buFont typeface="Arial" panose="020B0604020202090204" pitchFamily="34" charset="0"/>
                <a:buNone/>
                <a:defRPr sz="3600" b="1" kern="1200">
                  <a:gradFill>
                    <a:gsLst>
                      <a:gs pos="100000">
                        <a:schemeClr val="bg1"/>
                      </a:gs>
                      <a:gs pos="62000">
                        <a:schemeClr val="accent1"/>
                      </a:gs>
                      <a:gs pos="0">
                        <a:schemeClr val="accent1">
                          <a:lumMod val="75000"/>
                        </a:schemeClr>
                      </a:gs>
                    </a:gsLst>
                    <a:lin ang="16200000" scaled="1"/>
                  </a:gradFill>
                  <a:latin typeface="Microsoft YaHei UI" panose="020B0503020204020204" pitchFamily="34" charset="-122"/>
                  <a:ea typeface="Microsoft YaHei U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90204" pitchFamily="34" charset="0"/>
                <a:buNone/>
                <a:defRPr sz="2400" b="1" kern="1200">
                  <a:solidFill>
                    <a:schemeClr val="tx1"/>
                  </a:solidFill>
                  <a:latin typeface="Microsoft YaHei UI" panose="020B0503020204020204" pitchFamily="34" charset="-122"/>
                  <a:ea typeface="Microsoft YaHei UI" panose="020B0503020204020204" pitchFamily="34" charset="-122"/>
                  <a:cs typeface="+mn-cs"/>
                </a:defRPr>
              </a:lvl2pPr>
              <a:lvl3pPr marL="914400" indent="0" algn="l" defTabSz="914400" rtl="0" eaLnBrk="1" latinLnBrk="0" hangingPunct="1">
                <a:lnSpc>
                  <a:spcPct val="90000"/>
                </a:lnSpc>
                <a:spcBef>
                  <a:spcPts val="500"/>
                </a:spcBef>
                <a:buFont typeface="Arial" panose="020B0604020202090204" pitchFamily="34" charset="0"/>
                <a:buNone/>
                <a:defRPr sz="2000" b="1" kern="1200">
                  <a:solidFill>
                    <a:schemeClr val="tx1"/>
                  </a:solidFill>
                  <a:latin typeface="Microsoft YaHei UI" panose="020B0503020204020204" pitchFamily="34" charset="-122"/>
                  <a:ea typeface="Microsoft YaHei UI" panose="020B0503020204020204" pitchFamily="34" charset="-122"/>
                  <a:cs typeface="+mn-cs"/>
                </a:defRPr>
              </a:lvl3pPr>
              <a:lvl4pPr marL="1371600" indent="0" algn="l" defTabSz="914400" rtl="0" eaLnBrk="1" latinLnBrk="0" hangingPunct="1">
                <a:lnSpc>
                  <a:spcPct val="90000"/>
                </a:lnSpc>
                <a:spcBef>
                  <a:spcPts val="500"/>
                </a:spcBef>
                <a:buFont typeface="Arial" panose="020B0604020202090204" pitchFamily="34" charset="0"/>
                <a:buNone/>
                <a:defRPr sz="1800" b="1" kern="1200">
                  <a:solidFill>
                    <a:schemeClr val="tx1"/>
                  </a:solidFill>
                  <a:latin typeface="Microsoft YaHei UI" panose="020B0503020204020204" pitchFamily="34" charset="-122"/>
                  <a:ea typeface="Microsoft YaHei UI" panose="020B0503020204020204" pitchFamily="34" charset="-122"/>
                  <a:cs typeface="+mn-cs"/>
                </a:defRPr>
              </a:lvl4pPr>
              <a:lvl5pPr marL="1828800" indent="0" algn="l" defTabSz="914400" rtl="0" eaLnBrk="1" latinLnBrk="0" hangingPunct="1">
                <a:lnSpc>
                  <a:spcPct val="90000"/>
                </a:lnSpc>
                <a:spcBef>
                  <a:spcPts val="500"/>
                </a:spcBef>
                <a:buFont typeface="Arial" panose="020B0604020202090204" pitchFamily="34" charset="0"/>
                <a:buNone/>
                <a:defRPr sz="1800" b="1"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altLang="zh-CN"/>
                <a:t>03</a:t>
              </a:r>
              <a:endParaRPr lang="zh-CN" altLang="en-US" dirty="0"/>
            </a:p>
          </p:txBody>
        </p:sp>
        <p:sp>
          <p:nvSpPr>
            <p:cNvPr id="19" name="文本占位符 14"/>
            <p:cNvSpPr txBox="1"/>
            <p:nvPr/>
          </p:nvSpPr>
          <p:spPr>
            <a:xfrm>
              <a:off x="7594" y="6369"/>
              <a:ext cx="7999" cy="1022"/>
            </a:xfrm>
            <a:prstGeom prst="rect">
              <a:avLst/>
            </a:prstGeom>
          </p:spPr>
          <p:txBody>
            <a:bodyPr/>
            <a:lstStyle>
              <a:lvl1pPr marL="0" indent="0" algn="l" defTabSz="914400" rtl="0" eaLnBrk="1" latinLnBrk="0" hangingPunct="1">
                <a:lnSpc>
                  <a:spcPct val="125000"/>
                </a:lnSpc>
                <a:spcBef>
                  <a:spcPts val="1000"/>
                </a:spcBef>
                <a:buFont typeface="Arial" panose="020B0604020202090204" pitchFamily="34" charset="0"/>
                <a:buNone/>
                <a:defRPr sz="2800" kern="1200">
                  <a:solidFill>
                    <a:schemeClr val="tx1"/>
                  </a:solidFill>
                  <a:latin typeface="+mj-ea"/>
                  <a:ea typeface="+mj-ea"/>
                  <a:cs typeface="+mn-cs"/>
                </a:defRPr>
              </a:lvl1pPr>
              <a:lvl2pPr marL="457200" indent="0" algn="l" defTabSz="914400" rtl="0" eaLnBrk="1" latinLnBrk="0" hangingPunct="1">
                <a:lnSpc>
                  <a:spcPct val="90000"/>
                </a:lnSpc>
                <a:spcBef>
                  <a:spcPts val="500"/>
                </a:spcBef>
                <a:buFont typeface="Arial" panose="020B060402020209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9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altLang="zh-CN" b="1" dirty="0">
                  <a:sym typeface="+mn-ea"/>
                </a:rPr>
                <a:t>Methods</a:t>
              </a:r>
              <a:endParaRPr lang="en-US" altLang="zh-CN" b="1" dirty="0">
                <a:sym typeface="+mn-ea"/>
              </a:endParaRPr>
            </a:p>
          </p:txBody>
        </p:sp>
        <p:sp>
          <p:nvSpPr>
            <p:cNvPr id="17" name="文本占位符 14"/>
            <p:cNvSpPr txBox="1"/>
            <p:nvPr/>
          </p:nvSpPr>
          <p:spPr>
            <a:xfrm>
              <a:off x="7594" y="3970"/>
              <a:ext cx="8172" cy="1022"/>
            </a:xfrm>
            <a:prstGeom prst="rect">
              <a:avLst/>
            </a:prstGeom>
          </p:spPr>
          <p:txBody>
            <a:bodyPr/>
            <a:lstStyle>
              <a:lvl1pPr marL="0" indent="0" algn="l" defTabSz="914400" rtl="0" eaLnBrk="1" latinLnBrk="0" hangingPunct="1">
                <a:lnSpc>
                  <a:spcPct val="125000"/>
                </a:lnSpc>
                <a:spcBef>
                  <a:spcPts val="1000"/>
                </a:spcBef>
                <a:buFont typeface="Arial" panose="020B0604020202090204" pitchFamily="34" charset="0"/>
                <a:buNone/>
                <a:defRPr sz="2800" kern="1200">
                  <a:solidFill>
                    <a:schemeClr val="tx1"/>
                  </a:solidFill>
                  <a:latin typeface="+mj-ea"/>
                  <a:ea typeface="+mj-ea"/>
                  <a:cs typeface="+mn-cs"/>
                </a:defRPr>
              </a:lvl1pPr>
              <a:lvl2pPr marL="457200" indent="0" algn="l" defTabSz="914400" rtl="0" eaLnBrk="1" latinLnBrk="0" hangingPunct="1">
                <a:lnSpc>
                  <a:spcPct val="90000"/>
                </a:lnSpc>
                <a:spcBef>
                  <a:spcPts val="500"/>
                </a:spcBef>
                <a:buFont typeface="Arial" panose="020B060402020209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9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zh-CN" altLang="en-US" b="1" dirty="0"/>
                <a:t>Background</a:t>
              </a:r>
              <a:endParaRPr lang="zh-CN" altLang="en-US" b="1" dirty="0"/>
            </a:p>
          </p:txBody>
        </p:sp>
        <p:sp>
          <p:nvSpPr>
            <p:cNvPr id="21" name="文本占位符 9"/>
            <p:cNvSpPr txBox="1"/>
            <p:nvPr/>
          </p:nvSpPr>
          <p:spPr>
            <a:xfrm>
              <a:off x="6106" y="3970"/>
              <a:ext cx="1440" cy="1022"/>
            </a:xfrm>
            <a:prstGeom prst="rect">
              <a:avLst/>
            </a:prstGeom>
            <a:noFill/>
          </p:spPr>
          <p:txBody>
            <a:bodyPr>
              <a:normAutofit/>
            </a:bodyPr>
            <a:lstStyle>
              <a:lvl1pPr marL="0" indent="0" algn="ctr" defTabSz="914400" rtl="0" eaLnBrk="1" latinLnBrk="0" hangingPunct="1">
                <a:lnSpc>
                  <a:spcPct val="100000"/>
                </a:lnSpc>
                <a:spcBef>
                  <a:spcPts val="1000"/>
                </a:spcBef>
                <a:buFont typeface="Arial" panose="020B0604020202090204" pitchFamily="34" charset="0"/>
                <a:buNone/>
                <a:defRPr sz="3600" b="1" kern="1200">
                  <a:gradFill>
                    <a:gsLst>
                      <a:gs pos="100000">
                        <a:schemeClr val="bg1"/>
                      </a:gs>
                      <a:gs pos="62000">
                        <a:schemeClr val="accent1"/>
                      </a:gs>
                      <a:gs pos="0">
                        <a:schemeClr val="accent1">
                          <a:lumMod val="75000"/>
                        </a:schemeClr>
                      </a:gs>
                    </a:gsLst>
                    <a:lin ang="16200000" scaled="1"/>
                  </a:gradFill>
                  <a:latin typeface="Microsoft YaHei UI" panose="020B0503020204020204" pitchFamily="34" charset="-122"/>
                  <a:ea typeface="Microsoft YaHei U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90204" pitchFamily="34" charset="0"/>
                <a:buNone/>
                <a:defRPr sz="2400" b="1" kern="1200">
                  <a:solidFill>
                    <a:schemeClr val="tx1"/>
                  </a:solidFill>
                  <a:latin typeface="Microsoft YaHei UI" panose="020B0503020204020204" pitchFamily="34" charset="-122"/>
                  <a:ea typeface="Microsoft YaHei UI" panose="020B0503020204020204" pitchFamily="34" charset="-122"/>
                  <a:cs typeface="+mn-cs"/>
                </a:defRPr>
              </a:lvl2pPr>
              <a:lvl3pPr marL="914400" indent="0" algn="l" defTabSz="914400" rtl="0" eaLnBrk="1" latinLnBrk="0" hangingPunct="1">
                <a:lnSpc>
                  <a:spcPct val="90000"/>
                </a:lnSpc>
                <a:spcBef>
                  <a:spcPts val="500"/>
                </a:spcBef>
                <a:buFont typeface="Arial" panose="020B0604020202090204" pitchFamily="34" charset="0"/>
                <a:buNone/>
                <a:defRPr sz="2000" b="1" kern="1200">
                  <a:solidFill>
                    <a:schemeClr val="tx1"/>
                  </a:solidFill>
                  <a:latin typeface="Microsoft YaHei UI" panose="020B0503020204020204" pitchFamily="34" charset="-122"/>
                  <a:ea typeface="Microsoft YaHei UI" panose="020B0503020204020204" pitchFamily="34" charset="-122"/>
                  <a:cs typeface="+mn-cs"/>
                </a:defRPr>
              </a:lvl3pPr>
              <a:lvl4pPr marL="1371600" indent="0" algn="l" defTabSz="914400" rtl="0" eaLnBrk="1" latinLnBrk="0" hangingPunct="1">
                <a:lnSpc>
                  <a:spcPct val="90000"/>
                </a:lnSpc>
                <a:spcBef>
                  <a:spcPts val="500"/>
                </a:spcBef>
                <a:buFont typeface="Arial" panose="020B0604020202090204" pitchFamily="34" charset="0"/>
                <a:buNone/>
                <a:defRPr sz="1800" b="1" kern="1200">
                  <a:solidFill>
                    <a:schemeClr val="tx1"/>
                  </a:solidFill>
                  <a:latin typeface="Microsoft YaHei UI" panose="020B0503020204020204" pitchFamily="34" charset="-122"/>
                  <a:ea typeface="Microsoft YaHei UI" panose="020B0503020204020204" pitchFamily="34" charset="-122"/>
                  <a:cs typeface="+mn-cs"/>
                </a:defRPr>
              </a:lvl4pPr>
              <a:lvl5pPr marL="1828800" indent="0" algn="l" defTabSz="914400" rtl="0" eaLnBrk="1" latinLnBrk="0" hangingPunct="1">
                <a:lnSpc>
                  <a:spcPct val="90000"/>
                </a:lnSpc>
                <a:spcBef>
                  <a:spcPts val="500"/>
                </a:spcBef>
                <a:buFont typeface="Arial" panose="020B0604020202090204" pitchFamily="34" charset="0"/>
                <a:buNone/>
                <a:defRPr sz="1800" b="1"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altLang="zh-CN" dirty="0"/>
                <a:t>01</a:t>
              </a:r>
              <a:endParaRPr lang="zh-CN" altLang="en-US" dirty="0"/>
            </a:p>
          </p:txBody>
        </p:sp>
      </p:grpSp>
      <p:sp>
        <p:nvSpPr>
          <p:cNvPr id="3" name="文本占位符 9"/>
          <p:cNvSpPr txBox="1"/>
          <p:nvPr/>
        </p:nvSpPr>
        <p:spPr>
          <a:xfrm>
            <a:off x="4602480" y="4587240"/>
            <a:ext cx="914400" cy="648970"/>
          </a:xfrm>
          <a:prstGeom prst="rect">
            <a:avLst/>
          </a:prstGeom>
          <a:noFill/>
        </p:spPr>
        <p:txBody>
          <a:bodyPr/>
          <a:lstStyle>
            <a:lvl1pPr marL="0" indent="0" algn="ctr" defTabSz="914400" rtl="0" eaLnBrk="1" latinLnBrk="0" hangingPunct="1">
              <a:lnSpc>
                <a:spcPct val="100000"/>
              </a:lnSpc>
              <a:spcBef>
                <a:spcPts val="1000"/>
              </a:spcBef>
              <a:buFont typeface="Arial" panose="020B0604020202090204" pitchFamily="34" charset="0"/>
              <a:buNone/>
              <a:defRPr sz="3600" b="1" kern="1200">
                <a:gradFill>
                  <a:gsLst>
                    <a:gs pos="100000">
                      <a:schemeClr val="bg1"/>
                    </a:gs>
                    <a:gs pos="62000">
                      <a:schemeClr val="accent1"/>
                    </a:gs>
                    <a:gs pos="0">
                      <a:schemeClr val="accent1">
                        <a:lumMod val="75000"/>
                      </a:schemeClr>
                    </a:gs>
                  </a:gsLst>
                  <a:lin ang="16200000" scaled="1"/>
                </a:gradFill>
                <a:latin typeface="Microsoft YaHei UI" panose="020B0503020204020204" pitchFamily="34" charset="-122"/>
                <a:ea typeface="Microsoft YaHei U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90204" pitchFamily="34" charset="0"/>
              <a:buNone/>
              <a:defRPr sz="2400" b="1" kern="1200">
                <a:solidFill>
                  <a:schemeClr val="tx1"/>
                </a:solidFill>
                <a:latin typeface="Microsoft YaHei UI" panose="020B0503020204020204" pitchFamily="34" charset="-122"/>
                <a:ea typeface="Microsoft YaHei UI" panose="020B0503020204020204" pitchFamily="34" charset="-122"/>
                <a:cs typeface="+mn-cs"/>
              </a:defRPr>
            </a:lvl2pPr>
            <a:lvl3pPr marL="914400" indent="0" algn="l" defTabSz="914400" rtl="0" eaLnBrk="1" latinLnBrk="0" hangingPunct="1">
              <a:lnSpc>
                <a:spcPct val="90000"/>
              </a:lnSpc>
              <a:spcBef>
                <a:spcPts val="500"/>
              </a:spcBef>
              <a:buFont typeface="Arial" panose="020B0604020202090204" pitchFamily="34" charset="0"/>
              <a:buNone/>
              <a:defRPr sz="2000" b="1" kern="1200">
                <a:solidFill>
                  <a:schemeClr val="tx1"/>
                </a:solidFill>
                <a:latin typeface="Microsoft YaHei UI" panose="020B0503020204020204" pitchFamily="34" charset="-122"/>
                <a:ea typeface="Microsoft YaHei UI" panose="020B0503020204020204" pitchFamily="34" charset="-122"/>
                <a:cs typeface="+mn-cs"/>
              </a:defRPr>
            </a:lvl3pPr>
            <a:lvl4pPr marL="1371600" indent="0" algn="l" defTabSz="914400" rtl="0" eaLnBrk="1" latinLnBrk="0" hangingPunct="1">
              <a:lnSpc>
                <a:spcPct val="90000"/>
              </a:lnSpc>
              <a:spcBef>
                <a:spcPts val="500"/>
              </a:spcBef>
              <a:buFont typeface="Arial" panose="020B0604020202090204" pitchFamily="34" charset="0"/>
              <a:buNone/>
              <a:defRPr sz="1800" b="1" kern="1200">
                <a:solidFill>
                  <a:schemeClr val="tx1"/>
                </a:solidFill>
                <a:latin typeface="Microsoft YaHei UI" panose="020B0503020204020204" pitchFamily="34" charset="-122"/>
                <a:ea typeface="Microsoft YaHei UI" panose="020B0503020204020204" pitchFamily="34" charset="-122"/>
                <a:cs typeface="+mn-cs"/>
              </a:defRPr>
            </a:lvl4pPr>
            <a:lvl5pPr marL="1828800" indent="0" algn="l" defTabSz="914400" rtl="0" eaLnBrk="1" latinLnBrk="0" hangingPunct="1">
              <a:lnSpc>
                <a:spcPct val="90000"/>
              </a:lnSpc>
              <a:spcBef>
                <a:spcPts val="500"/>
              </a:spcBef>
              <a:buFont typeface="Arial" panose="020B0604020202090204" pitchFamily="34" charset="0"/>
              <a:buNone/>
              <a:defRPr sz="1800" b="1"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altLang="zh-CN"/>
              <a:t>04</a:t>
            </a:r>
            <a:endParaRPr lang="en-US" altLang="zh-CN" dirty="0"/>
          </a:p>
        </p:txBody>
      </p:sp>
      <p:sp>
        <p:nvSpPr>
          <p:cNvPr id="4" name="文本占位符 14"/>
          <p:cNvSpPr txBox="1"/>
          <p:nvPr/>
        </p:nvSpPr>
        <p:spPr>
          <a:xfrm>
            <a:off x="5594350" y="4565015"/>
            <a:ext cx="5079365" cy="648970"/>
          </a:xfrm>
          <a:prstGeom prst="rect">
            <a:avLst/>
          </a:prstGeom>
        </p:spPr>
        <p:txBody>
          <a:bodyPr/>
          <a:lstStyle>
            <a:lvl1pPr marL="0" indent="0" algn="l" defTabSz="914400" rtl="0" eaLnBrk="1" latinLnBrk="0" hangingPunct="1">
              <a:lnSpc>
                <a:spcPct val="125000"/>
              </a:lnSpc>
              <a:spcBef>
                <a:spcPts val="1000"/>
              </a:spcBef>
              <a:buFont typeface="Arial" panose="020B0604020202090204" pitchFamily="34" charset="0"/>
              <a:buNone/>
              <a:defRPr sz="2800" kern="1200">
                <a:solidFill>
                  <a:schemeClr val="tx1"/>
                </a:solidFill>
                <a:latin typeface="+mj-ea"/>
                <a:ea typeface="+mj-ea"/>
                <a:cs typeface="+mn-cs"/>
              </a:defRPr>
            </a:lvl1pPr>
            <a:lvl2pPr marL="457200" indent="0" algn="l" defTabSz="914400" rtl="0" eaLnBrk="1" latinLnBrk="0" hangingPunct="1">
              <a:lnSpc>
                <a:spcPct val="90000"/>
              </a:lnSpc>
              <a:spcBef>
                <a:spcPts val="500"/>
              </a:spcBef>
              <a:buFont typeface="Arial" panose="020B060402020209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9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altLang="zh-CN" b="1" dirty="0"/>
              <a:t>Results</a:t>
            </a:r>
            <a:endParaRPr lang="en-US" altLang="zh-CN"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2"/>
          </p:nvPr>
        </p:nvSpPr>
        <p:spPr>
          <a:xfrm>
            <a:off x="903605" y="1666240"/>
            <a:ext cx="4784725" cy="4206875"/>
          </a:xfrm>
        </p:spPr>
        <p:txBody>
          <a:bodyPr/>
          <a:lstStyle/>
          <a:p>
            <a:pPr algn="just"/>
            <a:r>
              <a:rPr lang="zh-CN" altLang="en-US">
                <a:latin typeface="Times New Roman Regular" panose="02020603050405020304" charset="0"/>
                <a:cs typeface="Times New Roman Regular" panose="02020603050405020304" charset="0"/>
              </a:rPr>
              <a:t>After the age of 20, the brain's high-level functions, such as working memory and control inhibition ability, decline year by year. This decline is usually associated with the atrophy of the brain's structure, such as the lateral prefrontal cortex and hippocampus. The present study indicates that physical activity can improve brain cognition by influencing the level of neurotransmitters in the body and delaying the atrophy of certain functional regions.</a:t>
            </a:r>
            <a:endParaRPr lang="zh-CN" altLang="en-US">
              <a:latin typeface="Times New Roman Regular" panose="02020603050405020304" charset="0"/>
              <a:cs typeface="Times New Roman Regular" panose="02020603050405020304" charset="0"/>
            </a:endParaRPr>
          </a:p>
        </p:txBody>
      </p:sp>
      <p:sp>
        <p:nvSpPr>
          <p:cNvPr id="2" name="文本框 1"/>
          <p:cNvSpPr txBox="1"/>
          <p:nvPr/>
        </p:nvSpPr>
        <p:spPr>
          <a:xfrm>
            <a:off x="902970" y="815975"/>
            <a:ext cx="3093085" cy="521970"/>
          </a:xfrm>
          <a:prstGeom prst="rect">
            <a:avLst/>
          </a:prstGeom>
          <a:noFill/>
        </p:spPr>
        <p:txBody>
          <a:bodyPr wrap="square" rtlCol="0">
            <a:spAutoFit/>
          </a:bodyPr>
          <a:p>
            <a:r>
              <a:rPr lang="zh-CN" altLang="en-US" sz="2800" b="1" dirty="0">
                <a:sym typeface="+mn-ea"/>
              </a:rPr>
              <a:t>Background</a:t>
            </a:r>
            <a:endParaRPr lang="zh-CN" altLang="en-US" sz="2800" b="1"/>
          </a:p>
        </p:txBody>
      </p:sp>
      <p:pic>
        <p:nvPicPr>
          <p:cNvPr id="3" name="图片 2" descr="截屏2022-09-14 下午1.55.03"/>
          <p:cNvPicPr>
            <a:picLocks noChangeAspect="1"/>
          </p:cNvPicPr>
          <p:nvPr/>
        </p:nvPicPr>
        <p:blipFill>
          <a:blip r:embed="rId1"/>
          <a:stretch>
            <a:fillRect/>
          </a:stretch>
        </p:blipFill>
        <p:spPr>
          <a:xfrm>
            <a:off x="5824220" y="2108200"/>
            <a:ext cx="1912620" cy="1905000"/>
          </a:xfrm>
          <a:prstGeom prst="rect">
            <a:avLst/>
          </a:prstGeom>
        </p:spPr>
      </p:pic>
      <p:pic>
        <p:nvPicPr>
          <p:cNvPr id="4" name="图片 3" descr="截屏2022-09-14 下午1.55.54"/>
          <p:cNvPicPr>
            <a:picLocks noChangeAspect="1"/>
          </p:cNvPicPr>
          <p:nvPr/>
        </p:nvPicPr>
        <p:blipFill>
          <a:blip r:embed="rId2"/>
          <a:stretch>
            <a:fillRect/>
          </a:stretch>
        </p:blipFill>
        <p:spPr>
          <a:xfrm>
            <a:off x="8684260" y="2214880"/>
            <a:ext cx="1767840" cy="1692275"/>
          </a:xfrm>
          <a:prstGeom prst="rect">
            <a:avLst/>
          </a:prstGeom>
        </p:spPr>
      </p:pic>
      <p:sp>
        <p:nvSpPr>
          <p:cNvPr id="5" name="右箭头 4"/>
          <p:cNvSpPr/>
          <p:nvPr/>
        </p:nvSpPr>
        <p:spPr>
          <a:xfrm>
            <a:off x="7850505" y="2880360"/>
            <a:ext cx="720090" cy="360045"/>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2"/>
          </p:nvPr>
        </p:nvSpPr>
        <p:spPr>
          <a:xfrm>
            <a:off x="922020" y="1362710"/>
            <a:ext cx="10008870" cy="1433195"/>
          </a:xfrm>
        </p:spPr>
        <p:txBody>
          <a:bodyPr/>
          <a:lstStyle/>
          <a:p>
            <a:pPr algn="just"/>
            <a:r>
              <a:rPr lang="zh-CN" altLang="en-US">
                <a:latin typeface="Times New Roman Regular" panose="02020603050405020304" charset="0"/>
                <a:cs typeface="Times New Roman Regular" panose="02020603050405020304" charset="0"/>
              </a:rPr>
              <a:t>In this paper, we discuss the relation of different sports and brain structure and function, analyze the classification of aerobic, anaerobic-anaerobically and coordinating sports, and discuss the benefits of sports intervention from the view of functional MRI, neuroendocrine and event related potential.</a:t>
            </a:r>
            <a:endParaRPr lang="zh-CN" altLang="en-US">
              <a:latin typeface="Times New Roman Regular" panose="02020603050405020304" charset="0"/>
              <a:cs typeface="Times New Roman Regular" panose="02020603050405020304" charset="0"/>
            </a:endParaRPr>
          </a:p>
        </p:txBody>
      </p:sp>
      <p:sp>
        <p:nvSpPr>
          <p:cNvPr id="2" name="文本框 1"/>
          <p:cNvSpPr txBox="1"/>
          <p:nvPr/>
        </p:nvSpPr>
        <p:spPr>
          <a:xfrm>
            <a:off x="283845" y="828040"/>
            <a:ext cx="3093085" cy="521970"/>
          </a:xfrm>
          <a:prstGeom prst="rect">
            <a:avLst/>
          </a:prstGeom>
          <a:noFill/>
        </p:spPr>
        <p:txBody>
          <a:bodyPr wrap="square" rtlCol="0">
            <a:spAutoFit/>
          </a:bodyPr>
          <a:p>
            <a:pPr lvl="2"/>
            <a:r>
              <a:rPr lang="en-US" altLang="zh-CN" sz="2800" b="1"/>
              <a:t>Objective</a:t>
            </a:r>
            <a:endParaRPr lang="en-US" altLang="zh-CN" sz="2800" b="1"/>
          </a:p>
        </p:txBody>
      </p:sp>
      <p:grpSp>
        <p:nvGrpSpPr>
          <p:cNvPr id="23" name="组合 22"/>
          <p:cNvGrpSpPr/>
          <p:nvPr/>
        </p:nvGrpSpPr>
        <p:grpSpPr>
          <a:xfrm>
            <a:off x="981710" y="2939415"/>
            <a:ext cx="10515600" cy="2806065"/>
            <a:chOff x="1207" y="5561"/>
            <a:chExt cx="16560" cy="4419"/>
          </a:xfrm>
        </p:grpSpPr>
        <p:pic>
          <p:nvPicPr>
            <p:cNvPr id="5" name="图片 4" descr="截屏2022-09-14 下午1.43.34"/>
            <p:cNvPicPr>
              <a:picLocks noChangeAspect="1"/>
            </p:cNvPicPr>
            <p:nvPr/>
          </p:nvPicPr>
          <p:blipFill>
            <a:blip r:embed="rId1"/>
            <a:stretch>
              <a:fillRect/>
            </a:stretch>
          </p:blipFill>
          <p:spPr>
            <a:xfrm>
              <a:off x="4516" y="5561"/>
              <a:ext cx="1540" cy="1060"/>
            </a:xfrm>
            <a:prstGeom prst="rect">
              <a:avLst/>
            </a:prstGeom>
          </p:spPr>
        </p:pic>
        <p:pic>
          <p:nvPicPr>
            <p:cNvPr id="6" name="图片 5" descr="截屏2022-09-14 下午1.43.45"/>
            <p:cNvPicPr>
              <a:picLocks noChangeAspect="1"/>
            </p:cNvPicPr>
            <p:nvPr/>
          </p:nvPicPr>
          <p:blipFill>
            <a:blip r:embed="rId2"/>
            <a:stretch>
              <a:fillRect/>
            </a:stretch>
          </p:blipFill>
          <p:spPr>
            <a:xfrm>
              <a:off x="9321" y="5561"/>
              <a:ext cx="1440" cy="1020"/>
            </a:xfrm>
            <a:prstGeom prst="rect">
              <a:avLst/>
            </a:prstGeom>
          </p:spPr>
        </p:pic>
        <p:pic>
          <p:nvPicPr>
            <p:cNvPr id="3" name="图片 2" descr="截屏2022-09-14 下午1.43.56"/>
            <p:cNvPicPr>
              <a:picLocks noChangeAspect="1"/>
            </p:cNvPicPr>
            <p:nvPr/>
          </p:nvPicPr>
          <p:blipFill>
            <a:blip r:embed="rId3"/>
            <a:stretch>
              <a:fillRect/>
            </a:stretch>
          </p:blipFill>
          <p:spPr>
            <a:xfrm>
              <a:off x="13633" y="5561"/>
              <a:ext cx="1160" cy="940"/>
            </a:xfrm>
            <a:prstGeom prst="rect">
              <a:avLst/>
            </a:prstGeom>
          </p:spPr>
        </p:pic>
        <p:sp>
          <p:nvSpPr>
            <p:cNvPr id="8" name="文本框 7"/>
            <p:cNvSpPr txBox="1"/>
            <p:nvPr/>
          </p:nvSpPr>
          <p:spPr>
            <a:xfrm>
              <a:off x="2909" y="5800"/>
              <a:ext cx="1880" cy="386"/>
            </a:xfrm>
            <a:prstGeom prst="rect">
              <a:avLst/>
            </a:prstGeom>
            <a:noFill/>
          </p:spPr>
          <p:txBody>
            <a:bodyPr wrap="square" rtlCol="0">
              <a:spAutoFit/>
            </a:bodyPr>
            <a:p>
              <a:r>
                <a:rPr lang="zh-CN" altLang="en-US" sz="1000"/>
                <a:t>Aerobic fitness</a:t>
              </a:r>
              <a:endParaRPr lang="zh-CN" altLang="en-US" sz="1000"/>
            </a:p>
          </p:txBody>
        </p:sp>
        <p:sp>
          <p:nvSpPr>
            <p:cNvPr id="9" name="文本框 8"/>
            <p:cNvSpPr txBox="1"/>
            <p:nvPr/>
          </p:nvSpPr>
          <p:spPr>
            <a:xfrm>
              <a:off x="6617" y="5838"/>
              <a:ext cx="3085" cy="386"/>
            </a:xfrm>
            <a:prstGeom prst="rect">
              <a:avLst/>
            </a:prstGeom>
            <a:noFill/>
          </p:spPr>
          <p:txBody>
            <a:bodyPr wrap="square" rtlCol="0">
              <a:spAutoFit/>
            </a:bodyPr>
            <a:p>
              <a:r>
                <a:rPr lang="zh-CN" altLang="en-US" sz="1000"/>
                <a:t>Anaerobic fitness exercise</a:t>
              </a:r>
              <a:endParaRPr lang="zh-CN" altLang="en-US" sz="1000"/>
            </a:p>
          </p:txBody>
        </p:sp>
        <p:sp>
          <p:nvSpPr>
            <p:cNvPr id="10" name="文本框 9"/>
            <p:cNvSpPr txBox="1"/>
            <p:nvPr/>
          </p:nvSpPr>
          <p:spPr>
            <a:xfrm>
              <a:off x="11530" y="5838"/>
              <a:ext cx="2630" cy="386"/>
            </a:xfrm>
            <a:prstGeom prst="rect">
              <a:avLst/>
            </a:prstGeom>
            <a:noFill/>
          </p:spPr>
          <p:txBody>
            <a:bodyPr wrap="square" rtlCol="0">
              <a:spAutoFit/>
            </a:bodyPr>
            <a:p>
              <a:r>
                <a:rPr lang="zh-CN" altLang="en-US" sz="1000"/>
                <a:t>Coordinated fitness</a:t>
              </a:r>
              <a:endParaRPr lang="zh-CN" altLang="en-US" sz="1000"/>
            </a:p>
          </p:txBody>
        </p:sp>
        <p:sp>
          <p:nvSpPr>
            <p:cNvPr id="11" name="文本框 10"/>
            <p:cNvSpPr txBox="1"/>
            <p:nvPr/>
          </p:nvSpPr>
          <p:spPr>
            <a:xfrm>
              <a:off x="4789" y="6947"/>
              <a:ext cx="3564" cy="798"/>
            </a:xfrm>
            <a:prstGeom prst="rect">
              <a:avLst/>
            </a:prstGeom>
            <a:noFill/>
          </p:spPr>
          <p:txBody>
            <a:bodyPr wrap="square" rtlCol="0">
              <a:spAutoFit/>
            </a:bodyPr>
            <a:p>
              <a:r>
                <a:rPr lang="zh-CN" altLang="en-US" sz="900"/>
                <a:t>Increase blood flow in brain functional areas and promote brain-derived nerves</a:t>
              </a:r>
              <a:endParaRPr lang="zh-CN" altLang="en-US" sz="900"/>
            </a:p>
          </p:txBody>
        </p:sp>
        <p:sp>
          <p:nvSpPr>
            <p:cNvPr id="12" name="文本框 11"/>
            <p:cNvSpPr txBox="1"/>
            <p:nvPr/>
          </p:nvSpPr>
          <p:spPr>
            <a:xfrm>
              <a:off x="10363" y="6889"/>
              <a:ext cx="3093" cy="871"/>
            </a:xfrm>
            <a:prstGeom prst="rect">
              <a:avLst/>
            </a:prstGeom>
            <a:noFill/>
          </p:spPr>
          <p:txBody>
            <a:bodyPr wrap="square" rtlCol="0">
              <a:spAutoFit/>
            </a:bodyPr>
            <a:p>
              <a:r>
                <a:rPr lang="zh-CN" altLang="en-US" sz="1000"/>
                <a:t>Promote the production of brain-derived neurotrophic factor</a:t>
              </a:r>
              <a:endParaRPr lang="zh-CN" altLang="en-US" sz="1000"/>
            </a:p>
          </p:txBody>
        </p:sp>
        <p:cxnSp>
          <p:nvCxnSpPr>
            <p:cNvPr id="13" name="直接箭头连接符 12"/>
            <p:cNvCxnSpPr/>
            <p:nvPr/>
          </p:nvCxnSpPr>
          <p:spPr>
            <a:xfrm>
              <a:off x="6311" y="5953"/>
              <a:ext cx="1" cy="923"/>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14" name="直接箭头连接符 13"/>
            <p:cNvCxnSpPr/>
            <p:nvPr/>
          </p:nvCxnSpPr>
          <p:spPr>
            <a:xfrm>
              <a:off x="11145" y="5911"/>
              <a:ext cx="1" cy="923"/>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15" name="文本框 14"/>
            <p:cNvSpPr txBox="1"/>
            <p:nvPr/>
          </p:nvSpPr>
          <p:spPr>
            <a:xfrm>
              <a:off x="1207" y="8310"/>
              <a:ext cx="4849" cy="1670"/>
            </a:xfrm>
            <a:prstGeom prst="rect">
              <a:avLst/>
            </a:prstGeom>
            <a:noFill/>
          </p:spPr>
          <p:txBody>
            <a:bodyPr wrap="square" rtlCol="0">
              <a:spAutoFit/>
            </a:bodyPr>
            <a:p>
              <a:r>
                <a:rPr lang="zh-CN" altLang="en-US" sz="900"/>
                <a:t>Brain structure:</a:t>
              </a:r>
              <a:endParaRPr lang="zh-CN" altLang="en-US" sz="900"/>
            </a:p>
            <a:p>
              <a:r>
                <a:rPr lang="zh-CN" altLang="en-US" sz="900"/>
                <a:t>(1) The physical fitness level was positively correlated with the volume of hippocampus, prefrontal lobe and basal nucleus;</a:t>
              </a:r>
              <a:endParaRPr lang="zh-CN" altLang="en-US" sz="900"/>
            </a:p>
            <a:p>
              <a:r>
                <a:rPr lang="zh-CN" altLang="en-US" sz="900"/>
                <a:t>(2) Exercise can increase the volume of hippocampus, prefrontal lobe and basal nucleus or inhibit the volume atrophy</a:t>
              </a:r>
              <a:endParaRPr lang="zh-CN" altLang="en-US" sz="900"/>
            </a:p>
          </p:txBody>
        </p:sp>
        <p:sp>
          <p:nvSpPr>
            <p:cNvPr id="16" name="文本框 15"/>
            <p:cNvSpPr txBox="1"/>
            <p:nvPr/>
          </p:nvSpPr>
          <p:spPr>
            <a:xfrm>
              <a:off x="6948" y="8523"/>
              <a:ext cx="4737" cy="1355"/>
            </a:xfrm>
            <a:prstGeom prst="rect">
              <a:avLst/>
            </a:prstGeom>
            <a:noFill/>
          </p:spPr>
          <p:txBody>
            <a:bodyPr wrap="square" rtlCol="0">
              <a:spAutoFit/>
            </a:bodyPr>
            <a:p>
              <a:r>
                <a:rPr lang="zh-CN" altLang="en-US" sz="1000"/>
                <a:t>Executive function:</a:t>
              </a:r>
              <a:endParaRPr lang="zh-CN" altLang="en-US" sz="1000"/>
            </a:p>
            <a:p>
              <a:r>
                <a:rPr lang="zh-CN" altLang="en-US" sz="1000"/>
                <a:t>Fitness exercise can improve the inhibitory control, working memory and cognitive conversion of children, adults, healthy elderly and elderly with cognitive impairment.</a:t>
              </a:r>
              <a:endParaRPr lang="zh-CN" altLang="en-US" sz="1000"/>
            </a:p>
          </p:txBody>
        </p:sp>
        <p:sp>
          <p:nvSpPr>
            <p:cNvPr id="17" name="文本框 16"/>
            <p:cNvSpPr txBox="1"/>
            <p:nvPr/>
          </p:nvSpPr>
          <p:spPr>
            <a:xfrm>
              <a:off x="12491" y="8632"/>
              <a:ext cx="5277" cy="1113"/>
            </a:xfrm>
            <a:prstGeom prst="rect">
              <a:avLst/>
            </a:prstGeom>
            <a:noFill/>
          </p:spPr>
          <p:txBody>
            <a:bodyPr wrap="square" rtlCol="0">
              <a:spAutoFit/>
            </a:bodyPr>
            <a:p>
              <a:r>
                <a:rPr lang="zh-CN" altLang="en-US" sz="1000"/>
                <a:t>Neuroelectrophysiology (EEG/ERP):</a:t>
              </a:r>
              <a:endParaRPr lang="zh-CN" altLang="en-US" sz="1000"/>
            </a:p>
            <a:p>
              <a:r>
                <a:rPr lang="zh-CN" altLang="en-US" sz="1000"/>
                <a:t>Fitness exercise has a positive effect on the activation of the prefrontal cortex, EEG and event related potential in children, adults and the elderly.</a:t>
              </a:r>
              <a:endParaRPr lang="zh-CN" altLang="en-US" sz="1000"/>
            </a:p>
          </p:txBody>
        </p:sp>
        <p:sp>
          <p:nvSpPr>
            <p:cNvPr id="19" name="矩形 18"/>
            <p:cNvSpPr/>
            <p:nvPr/>
          </p:nvSpPr>
          <p:spPr>
            <a:xfrm>
              <a:off x="8466" y="7554"/>
              <a:ext cx="1701" cy="68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a:latin typeface="Times New Roman Regular" panose="02020603050405020304" charset="0"/>
                  <a:cs typeface="Times New Roman Regular" panose="02020603050405020304" charset="0"/>
                </a:rPr>
                <a:t>I</a:t>
              </a:r>
              <a:r>
                <a:rPr lang="zh-CN" altLang="en-US" sz="2000">
                  <a:latin typeface="Times New Roman Regular" panose="02020603050405020304" charset="0"/>
                  <a:cs typeface="Times New Roman Regular" panose="02020603050405020304" charset="0"/>
                </a:rPr>
                <a:t>mprove</a:t>
              </a:r>
              <a:endParaRPr lang="zh-CN" altLang="en-US" sz="2000">
                <a:latin typeface="Times New Roman Regular" panose="02020603050405020304" charset="0"/>
                <a:cs typeface="Times New Roman Regular" panose="02020603050405020304" charset="0"/>
              </a:endParaRPr>
            </a:p>
          </p:txBody>
        </p:sp>
        <p:cxnSp>
          <p:nvCxnSpPr>
            <p:cNvPr id="20" name="直接箭头连接符 19"/>
            <p:cNvCxnSpPr>
              <a:stCxn id="19" idx="1"/>
            </p:cNvCxnSpPr>
            <p:nvPr/>
          </p:nvCxnSpPr>
          <p:spPr>
            <a:xfrm flipH="1">
              <a:off x="5178" y="7895"/>
              <a:ext cx="3288" cy="4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9" idx="2"/>
              <a:endCxn id="16" idx="0"/>
            </p:cNvCxnSpPr>
            <p:nvPr/>
          </p:nvCxnSpPr>
          <p:spPr>
            <a:xfrm>
              <a:off x="9317" y="8235"/>
              <a:ext cx="0" cy="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19" idx="3"/>
            </p:cNvCxnSpPr>
            <p:nvPr/>
          </p:nvCxnSpPr>
          <p:spPr>
            <a:xfrm>
              <a:off x="10167" y="7895"/>
              <a:ext cx="3175" cy="5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sz="quarter" idx="11"/>
          </p:nvPr>
        </p:nvSpPr>
        <p:spPr>
          <a:xfrm>
            <a:off x="287730" y="705735"/>
            <a:ext cx="3177180" cy="547301"/>
          </a:xfrm>
        </p:spPr>
        <p:txBody>
          <a:bodyPr/>
          <a:p>
            <a:r>
              <a:rPr lang="en-US" altLang="zh-CN" sz="2800">
                <a:latin typeface="+mn-lt"/>
                <a:cs typeface="+mn-lt"/>
              </a:rPr>
              <a:t>I</a:t>
            </a:r>
            <a:r>
              <a:rPr lang="zh-CN" altLang="en-US" sz="2800">
                <a:latin typeface="+mn-lt"/>
                <a:cs typeface="+mn-lt"/>
              </a:rPr>
              <a:t>nnovation</a:t>
            </a:r>
            <a:endParaRPr lang="zh-CN" altLang="en-US" sz="2800">
              <a:latin typeface="+mn-lt"/>
              <a:cs typeface="+mn-lt"/>
            </a:endParaRPr>
          </a:p>
        </p:txBody>
      </p:sp>
      <p:sp>
        <p:nvSpPr>
          <p:cNvPr id="4" name="文本占位符 3"/>
          <p:cNvSpPr>
            <a:spLocks noGrp="1"/>
          </p:cNvSpPr>
          <p:nvPr>
            <p:ph type="body" sz="quarter" idx="12"/>
          </p:nvPr>
        </p:nvSpPr>
        <p:spPr>
          <a:xfrm>
            <a:off x="635000" y="1365250"/>
            <a:ext cx="6021705" cy="4274820"/>
          </a:xfrm>
        </p:spPr>
        <p:txBody>
          <a:bodyPr/>
          <a:p>
            <a:pPr algn="just"/>
            <a:r>
              <a:rPr lang="zh-CN" altLang="en-US">
                <a:latin typeface="Times New Roman Regular" panose="02020603050405020304" charset="0"/>
                <a:cs typeface="Times New Roman Regular" panose="02020603050405020304" charset="0"/>
              </a:rPr>
              <a:t>(1) From the perspective of the mechanism, this paper systematically combs the regulatory effects and differences of different exercise modes on brain structure and cognitive function, so that researchers can comprehened and systematically understand the relationship between exercise and brain structure and cognition; </a:t>
            </a:r>
            <a:endParaRPr lang="zh-CN" altLang="en-US">
              <a:latin typeface="Times New Roman Regular" panose="02020603050405020304" charset="0"/>
              <a:cs typeface="Times New Roman Regular" panose="02020603050405020304" charset="0"/>
            </a:endParaRPr>
          </a:p>
          <a:p>
            <a:pPr algn="just"/>
            <a:r>
              <a:rPr lang="zh-CN" altLang="en-US">
                <a:latin typeface="Times New Roman Regular" panose="02020603050405020304" charset="0"/>
                <a:cs typeface="Times New Roman Regular" panose="02020603050405020304" charset="0"/>
              </a:rPr>
              <a:t>(2) This paper expounds the regulating effects of different exercise modes of the brain structure and cognitive function of the elderly, children, depression, Parkinson's disease and other special populations.</a:t>
            </a:r>
            <a:endParaRPr lang="zh-CN" altLang="en-US">
              <a:latin typeface="Times New Roman Regular" panose="02020603050405020304" charset="0"/>
              <a:cs typeface="Times New Roman Regular" panose="02020603050405020304" charset="0"/>
            </a:endParaRPr>
          </a:p>
        </p:txBody>
      </p:sp>
      <p:pic>
        <p:nvPicPr>
          <p:cNvPr id="24" name="图片 23" descr="截屏2022-09-14 下午1.59.10"/>
          <p:cNvPicPr>
            <a:picLocks noChangeAspect="1"/>
          </p:cNvPicPr>
          <p:nvPr/>
        </p:nvPicPr>
        <p:blipFill>
          <a:blip r:embed="rId1"/>
          <a:stretch>
            <a:fillRect/>
          </a:stretch>
        </p:blipFill>
        <p:spPr>
          <a:xfrm>
            <a:off x="6953885" y="1135380"/>
            <a:ext cx="4154805" cy="42754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2"/>
          </p:nvPr>
        </p:nvSpPr>
        <p:spPr>
          <a:xfrm>
            <a:off x="1014095" y="1666240"/>
            <a:ext cx="4525645" cy="3554095"/>
          </a:xfrm>
        </p:spPr>
        <p:txBody>
          <a:bodyPr/>
          <a:lstStyle/>
          <a:p>
            <a:pPr algn="just"/>
            <a:r>
              <a:rPr lang="zh-CN" altLang="en-US">
                <a:latin typeface="Times New Roman Regular" panose="02020603050405020304" charset="0"/>
                <a:cs typeface="Times New Roman Regular" panose="02020603050405020304" charset="0"/>
              </a:rPr>
              <a:t>Through a large number of literature collection, the words "exercise, sport, cognitive function, brain plastic" and other words, were searched in the web of science, PubMed, CNKI Chinese databases, and the relevant inclusion criteria were established based on research requirements, and the final document was screened.</a:t>
            </a:r>
            <a:endParaRPr lang="zh-CN" altLang="en-US">
              <a:latin typeface="Times New Roman Regular" panose="02020603050405020304" charset="0"/>
              <a:cs typeface="Times New Roman Regular" panose="02020603050405020304" charset="0"/>
            </a:endParaRPr>
          </a:p>
        </p:txBody>
      </p:sp>
      <p:sp>
        <p:nvSpPr>
          <p:cNvPr id="2" name="文本框 1"/>
          <p:cNvSpPr txBox="1"/>
          <p:nvPr/>
        </p:nvSpPr>
        <p:spPr>
          <a:xfrm>
            <a:off x="902970" y="815975"/>
            <a:ext cx="3093085" cy="521970"/>
          </a:xfrm>
          <a:prstGeom prst="rect">
            <a:avLst/>
          </a:prstGeom>
          <a:noFill/>
        </p:spPr>
        <p:txBody>
          <a:bodyPr wrap="square" rtlCol="0">
            <a:spAutoFit/>
          </a:bodyPr>
          <a:p>
            <a:r>
              <a:rPr lang="en-US" altLang="zh-CN" sz="2800" b="1" dirty="0">
                <a:sym typeface="+mn-ea"/>
              </a:rPr>
              <a:t>Methods</a:t>
            </a:r>
            <a:endParaRPr lang="en-US" altLang="zh-CN" sz="2800" b="1" dirty="0">
              <a:sym typeface="+mn-ea"/>
            </a:endParaRPr>
          </a:p>
        </p:txBody>
      </p:sp>
      <p:pic>
        <p:nvPicPr>
          <p:cNvPr id="3" name="图片 2" descr="截屏2022-09-14 下午2.00.38"/>
          <p:cNvPicPr>
            <a:picLocks noChangeAspect="1"/>
          </p:cNvPicPr>
          <p:nvPr/>
        </p:nvPicPr>
        <p:blipFill>
          <a:blip r:embed="rId1"/>
          <a:stretch>
            <a:fillRect/>
          </a:stretch>
        </p:blipFill>
        <p:spPr>
          <a:xfrm>
            <a:off x="6095365" y="1780540"/>
            <a:ext cx="5114290" cy="28829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2"/>
          </p:nvPr>
        </p:nvSpPr>
        <p:spPr>
          <a:xfrm>
            <a:off x="620395" y="1040765"/>
            <a:ext cx="6089015" cy="5217795"/>
          </a:xfrm>
        </p:spPr>
        <p:txBody>
          <a:bodyPr/>
          <a:lstStyle/>
          <a:p>
            <a:pPr marL="0" indent="0" algn="just">
              <a:buNone/>
            </a:pPr>
            <a:r>
              <a:rPr lang="zh-CN" altLang="en-US">
                <a:latin typeface="Times New Roman Regular" panose="02020603050405020304" charset="0"/>
                <a:cs typeface="Times New Roman Regular" panose="02020603050405020304" charset="0"/>
              </a:rPr>
              <a:t>① The volume of hippocampal gyrus, prefrontal lobe and basal ganglia of athletes with high physical fitness level or regular physical activity was larger; ② Physical activity has a positive relationship with cognitive function related to brain structure. ③ Sports activities can promote the executive function of healthy people at different ages, children and elderly people with cognitive impairment. The above changes may be related to the increase of blood volume in brain functional areas and insulin-like growth factor endocrine substances promoted by sports activities.Physical activity can enhance the performance of healthy people in different age groups, children and elderly with cognitive impairment.These changes might be associated with the increase of cerebral function area and the promotion of insulin-like growth factor secretion by exercise.</a:t>
            </a:r>
            <a:endParaRPr lang="zh-CN" altLang="en-US">
              <a:latin typeface="Times New Roman Regular" panose="02020603050405020304" charset="0"/>
              <a:cs typeface="Times New Roman Regular" panose="02020603050405020304" charset="0"/>
            </a:endParaRPr>
          </a:p>
        </p:txBody>
      </p:sp>
      <p:sp>
        <p:nvSpPr>
          <p:cNvPr id="2" name="文本框 1"/>
          <p:cNvSpPr txBox="1"/>
          <p:nvPr/>
        </p:nvSpPr>
        <p:spPr>
          <a:xfrm>
            <a:off x="620395" y="600710"/>
            <a:ext cx="3212465" cy="521970"/>
          </a:xfrm>
          <a:prstGeom prst="rect">
            <a:avLst/>
          </a:prstGeom>
          <a:noFill/>
        </p:spPr>
        <p:txBody>
          <a:bodyPr wrap="square" rtlCol="0">
            <a:spAutoFit/>
          </a:bodyPr>
          <a:p>
            <a:r>
              <a:rPr lang="en-US" altLang="zh-CN" sz="2800" b="1"/>
              <a:t>Results</a:t>
            </a:r>
            <a:endParaRPr lang="en-US" altLang="zh-CN" sz="2800" b="1"/>
          </a:p>
        </p:txBody>
      </p:sp>
      <p:pic>
        <p:nvPicPr>
          <p:cNvPr id="3" name="图片 2" descr="截屏2022-09-14 下午2.03.26"/>
          <p:cNvPicPr>
            <a:picLocks noChangeAspect="1"/>
          </p:cNvPicPr>
          <p:nvPr/>
        </p:nvPicPr>
        <p:blipFill>
          <a:blip r:embed="rId1"/>
          <a:stretch>
            <a:fillRect/>
          </a:stretch>
        </p:blipFill>
        <p:spPr>
          <a:xfrm>
            <a:off x="6709410" y="2538095"/>
            <a:ext cx="2202180" cy="1633220"/>
          </a:xfrm>
          <a:prstGeom prst="rect">
            <a:avLst/>
          </a:prstGeom>
        </p:spPr>
      </p:pic>
      <p:pic>
        <p:nvPicPr>
          <p:cNvPr id="4" name="图片 3" descr="截屏2022-09-14 下午2.03.58"/>
          <p:cNvPicPr>
            <a:picLocks noChangeAspect="1"/>
          </p:cNvPicPr>
          <p:nvPr/>
        </p:nvPicPr>
        <p:blipFill>
          <a:blip r:embed="rId2"/>
          <a:stretch>
            <a:fillRect/>
          </a:stretch>
        </p:blipFill>
        <p:spPr>
          <a:xfrm>
            <a:off x="9384665" y="2538095"/>
            <a:ext cx="2202815" cy="1633855"/>
          </a:xfrm>
          <a:prstGeom prst="rect">
            <a:avLst/>
          </a:prstGeom>
        </p:spPr>
      </p:pic>
      <p:sp>
        <p:nvSpPr>
          <p:cNvPr id="5" name="右箭头 4"/>
          <p:cNvSpPr/>
          <p:nvPr/>
        </p:nvSpPr>
        <p:spPr>
          <a:xfrm>
            <a:off x="8976360" y="3248025"/>
            <a:ext cx="360045" cy="253365"/>
          </a:xfrm>
          <a:prstGeom prst="rightArrow">
            <a:avLst/>
          </a:prstGeom>
          <a:gradFill rotWithShape="1">
            <a:gsLst>
              <a:gs pos="0">
                <a:srgbClr val="9EE256"/>
              </a:gs>
              <a:gs pos="100000">
                <a:srgbClr val="5276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3114040" y="2164715"/>
            <a:ext cx="7118985" cy="2744470"/>
          </a:xfrm>
        </p:spPr>
        <p:txBody>
          <a:bodyPr/>
          <a:lstStyle/>
          <a:p>
            <a:r>
              <a:rPr lang="en-US" altLang="zh-CN" sz="8000" dirty="0">
                <a:solidFill>
                  <a:schemeClr val="accent1"/>
                </a:solidFill>
                <a:sym typeface="+mn-ea"/>
              </a:rPr>
              <a:t>Thanks</a:t>
            </a:r>
            <a:r>
              <a:rPr lang="zh-CN" altLang="en-US" sz="8000" dirty="0">
                <a:solidFill>
                  <a:schemeClr val="accent1"/>
                </a:solidFill>
                <a:sym typeface="+mn-ea"/>
              </a:rPr>
              <a:t>！ </a:t>
            </a:r>
            <a:endParaRPr lang="zh-CN" altLang="en-US" sz="8000" dirty="0">
              <a:solidFill>
                <a:schemeClr val="accent1"/>
              </a:solidFill>
              <a:sym typeface="+mn-ea"/>
            </a:endParaRPr>
          </a:p>
        </p:txBody>
      </p:sp>
    </p:spTree>
  </p:cSld>
  <p:clrMapOvr>
    <a:masterClrMapping/>
  </p:clrMapOvr>
</p:sld>
</file>

<file path=ppt/tags/tag1.xml><?xml version="1.0" encoding="utf-8"?>
<p:tagLst xmlns:p="http://schemas.openxmlformats.org/presentationml/2006/main">
  <p:tag name="ISLIDE.GUIDESSETTING" val="{&quot;Id&quot;:null,&quot;Name&quot;:&quot;适中&quot;,&quot;HeaderHeight&quot;:13.0,&quot;FooterHeight&quot;:6.0,&quot;SideMargin&quot;:4.0,&quot;TopMargin&quot;:0.0,&quot;BottomMargin&quot;:0.0,&quot;IntervalMargin&quot;:1.5,&quot;SettingType&quot;:&quot;System&quot;}"/>
</p:tagLst>
</file>

<file path=ppt/theme/_rels/theme1.xml.rels><?xml version="1.0" encoding="UTF-8" standalone="yes"?>
<Relationships xmlns="http://schemas.openxmlformats.org/package/2006/relationships"><Relationship Id="rId1" Type="http://schemas.openxmlformats.org/officeDocument/2006/relationships/image" Target="../media/image8.png"/></Relationships>
</file>

<file path=ppt/theme/theme1.xml><?xml version="1.0" encoding="utf-8"?>
<a:theme xmlns:a="http://schemas.openxmlformats.org/drawingml/2006/main" name="自定义设计方案">
  <a:themeElements>
    <a:clrScheme name="自定义 1">
      <a:dk1>
        <a:sysClr val="windowText" lastClr="000000"/>
      </a:dk1>
      <a:lt1>
        <a:sysClr val="window" lastClr="FFFFFF"/>
      </a:lt1>
      <a:dk2>
        <a:srgbClr val="C69154"/>
      </a:dk2>
      <a:lt2>
        <a:srgbClr val="FEE0B7"/>
      </a:lt2>
      <a:accent1>
        <a:srgbClr val="DB241C"/>
      </a:accent1>
      <a:accent2>
        <a:srgbClr val="FF0000"/>
      </a:accent2>
      <a:accent3>
        <a:srgbClr val="FD3D3D"/>
      </a:accent3>
      <a:accent4>
        <a:srgbClr val="FDB24A"/>
      </a:accent4>
      <a:accent5>
        <a:srgbClr val="D26A00"/>
      </a:accent5>
      <a:accent6>
        <a:srgbClr val="F79646"/>
      </a:accent6>
      <a:hlink>
        <a:srgbClr val="0000FF"/>
      </a:hlink>
      <a:folHlink>
        <a:srgbClr val="800080"/>
      </a:folHlink>
    </a:clrScheme>
    <a:fontScheme name="自定义 1">
      <a:majorFont>
        <a:latin typeface="Abadi"/>
        <a:ea typeface="微软雅黑"/>
        <a:cs typeface=""/>
      </a:majorFont>
      <a:minorFont>
        <a:latin typeface="Abadi"/>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a:srcRect/>
          <a:stretch>
            <a:fillRect t="-3000" b="-29000"/>
          </a:stretch>
        </a:blip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3505</Words>
  <Application>WPS 文字</Application>
  <PresentationFormat>宽屏</PresentationFormat>
  <Paragraphs>65</Paragraphs>
  <Slides>8</Slides>
  <Notes>4</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8</vt:i4>
      </vt:variant>
    </vt:vector>
  </HeadingPairs>
  <TitlesOfParts>
    <vt:vector size="26" baseType="lpstr">
      <vt:lpstr>Arial</vt:lpstr>
      <vt:lpstr>方正书宋_GBK</vt:lpstr>
      <vt:lpstr>Wingdings</vt:lpstr>
      <vt:lpstr>Microsoft YaHei UI</vt:lpstr>
      <vt:lpstr>苹方-简</vt:lpstr>
      <vt:lpstr>微软雅黑</vt:lpstr>
      <vt:lpstr>汉仪旗黑</vt:lpstr>
      <vt:lpstr>Times New Roman Regular</vt:lpstr>
      <vt:lpstr>Abadi</vt:lpstr>
      <vt:lpstr>宋体</vt:lpstr>
      <vt:lpstr>Arial Unicode MS</vt:lpstr>
      <vt:lpstr>微软雅黑 Light</vt:lpstr>
      <vt:lpstr>等线</vt:lpstr>
      <vt:lpstr>汉仪中等线KW</vt:lpstr>
      <vt:lpstr>汉仪书宋二KW</vt:lpstr>
      <vt:lpstr>微软雅黑</vt:lpstr>
      <vt:lpstr>Microsoft YaHei UI</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JELL</dc:creator>
  <cp:lastModifiedBy>haott</cp:lastModifiedBy>
  <cp:revision>825</cp:revision>
  <dcterms:created xsi:type="dcterms:W3CDTF">2022-09-14T06:05:08Z</dcterms:created>
  <dcterms:modified xsi:type="dcterms:W3CDTF">2022-09-14T06:05:08Z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v-yunxl@microsoft.com</vt:lpwstr>
  </property>
  <property fmtid="{D5CDD505-2E9C-101B-9397-08002B2CF9AE}" pid="5" name="MSIP_Label_f42aa342-8706-4288-bd11-ebb85995028c_SetDate">
    <vt:lpwstr>2019-04-12T04:56:39.6792433Z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d0868fe9-e101-4e59-aa13-095c639b6def</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KSOProductBuildVer">
    <vt:lpwstr>2052-3.9.0.6159</vt:lpwstr>
  </property>
</Properties>
</file>