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6576000" cy="25603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11E5"/>
    <a:srgbClr val="63A4DF"/>
    <a:srgbClr val="A3D8FF"/>
    <a:srgbClr val="008DF6"/>
    <a:srgbClr val="4793D9"/>
    <a:srgbClr val="2E8AC8"/>
    <a:srgbClr val="949FF4"/>
    <a:srgbClr val="A587E1"/>
    <a:srgbClr val="0083E6"/>
    <a:srgbClr val="0091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61760F1-7B06-43DB-BB1E-35E6567E5315}">
  <a:tblStyle styleId="{D61760F1-7B06-43DB-BB1E-35E6567E531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318" y="216"/>
      </p:cViewPr>
      <p:guideLst>
        <p:guide orient="horz" pos="8064"/>
        <p:guide pos="11520"/>
      </p:guideLst>
    </p:cSldViewPr>
  </p:slideViewPr>
  <p:notesTextViewPr>
    <p:cViewPr>
      <p:scale>
        <a:sx n="1" d="1"/>
        <a:sy n="1" d="1"/>
      </p:scale>
      <p:origin x="0" y="12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1044;&#1080;&#1089;&#1089;&#1077;&#1088;&#1090;&#1072;&#1094;&#1080;&#1103;&#1060;\&#1051;&#1072;&#1073;_&#1080;&#1089;&#1089;&#1083;\HSP70_Hif1a_NOS\&#1050;&#1085;&#1080;&#1075;&#107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3032178208468145"/>
          <c:y val="0.17924412803032208"/>
          <c:w val="0.73786576623761368"/>
          <c:h val="0.62370925679018552"/>
        </c:manualLayout>
      </c:layout>
      <c:barChart>
        <c:barDir val="col"/>
        <c:grouping val="clustered"/>
        <c:varyColors val="0"/>
        <c:ser>
          <c:idx val="0"/>
          <c:order val="0"/>
          <c:tx>
            <c:strRef>
              <c:f>Лист2!$F$5</c:f>
              <c:strCache>
                <c:ptCount val="1"/>
              </c:strCache>
            </c:strRef>
          </c:tx>
          <c:spPr>
            <a:gradFill>
              <a:gsLst>
                <a:gs pos="0">
                  <a:srgbClr val="2121EB"/>
                </a:gs>
                <a:gs pos="99000">
                  <a:srgbClr val="00B0F0"/>
                </a:gs>
              </a:gsLst>
              <a:lin ang="5400000" scaled="0"/>
            </a:gradFill>
            <a:ln>
              <a:solidFill>
                <a:schemeClr val="accent1"/>
              </a:solidFill>
            </a:ln>
          </c:spPr>
          <c:invertIfNegative val="0"/>
          <c:errBars>
            <c:errBarType val="both"/>
            <c:errValType val="cust"/>
            <c:noEndCap val="0"/>
            <c:plus>
              <c:numRef>
                <c:f>Лист2!$G$6:$G$15</c:f>
                <c:numCache>
                  <c:formatCode>General</c:formatCode>
                  <c:ptCount val="10"/>
                  <c:pt idx="0">
                    <c:v>0.02</c:v>
                  </c:pt>
                  <c:pt idx="1">
                    <c:v>0.02</c:v>
                  </c:pt>
                  <c:pt idx="2">
                    <c:v>1.0999999999999999E-2</c:v>
                  </c:pt>
                  <c:pt idx="3">
                    <c:v>0.04</c:v>
                  </c:pt>
                  <c:pt idx="4">
                    <c:v>0.02</c:v>
                  </c:pt>
                  <c:pt idx="5">
                    <c:v>0.03</c:v>
                  </c:pt>
                  <c:pt idx="6">
                    <c:v>0.04</c:v>
                  </c:pt>
                  <c:pt idx="7">
                    <c:v>0.02</c:v>
                  </c:pt>
                  <c:pt idx="8">
                    <c:v>0.01</c:v>
                  </c:pt>
                  <c:pt idx="9">
                    <c:v>0.06</c:v>
                  </c:pt>
                </c:numCache>
              </c:numRef>
            </c:plus>
            <c:minus>
              <c:numRef>
                <c:f>Лист2!$G$6:$G$15</c:f>
                <c:numCache>
                  <c:formatCode>General</c:formatCode>
                  <c:ptCount val="10"/>
                  <c:pt idx="0">
                    <c:v>0.02</c:v>
                  </c:pt>
                  <c:pt idx="1">
                    <c:v>0.02</c:v>
                  </c:pt>
                  <c:pt idx="2">
                    <c:v>1.0999999999999999E-2</c:v>
                  </c:pt>
                  <c:pt idx="3">
                    <c:v>0.04</c:v>
                  </c:pt>
                  <c:pt idx="4">
                    <c:v>0.02</c:v>
                  </c:pt>
                  <c:pt idx="5">
                    <c:v>0.03</c:v>
                  </c:pt>
                  <c:pt idx="6">
                    <c:v>0.04</c:v>
                  </c:pt>
                  <c:pt idx="7">
                    <c:v>0.02</c:v>
                  </c:pt>
                  <c:pt idx="8">
                    <c:v>0.01</c:v>
                  </c:pt>
                  <c:pt idx="9">
                    <c:v>0.06</c:v>
                  </c:pt>
                </c:numCache>
              </c:numRef>
            </c:minus>
          </c:errBars>
          <c:cat>
            <c:numRef>
              <c:f>Лист2!$E$6:$E$15</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Лист2!$F$6:$F$15</c:f>
              <c:numCache>
                <c:formatCode>General</c:formatCode>
                <c:ptCount val="10"/>
                <c:pt idx="0">
                  <c:v>1</c:v>
                </c:pt>
                <c:pt idx="1">
                  <c:v>0.33100000000000002</c:v>
                </c:pt>
                <c:pt idx="2">
                  <c:v>0.37</c:v>
                </c:pt>
                <c:pt idx="3">
                  <c:v>1.63</c:v>
                </c:pt>
                <c:pt idx="4">
                  <c:v>5.24</c:v>
                </c:pt>
                <c:pt idx="5">
                  <c:v>0.60299999999999998</c:v>
                </c:pt>
                <c:pt idx="6">
                  <c:v>4.6100000000000003</c:v>
                </c:pt>
                <c:pt idx="7">
                  <c:v>2.8</c:v>
                </c:pt>
                <c:pt idx="8">
                  <c:v>2.06</c:v>
                </c:pt>
                <c:pt idx="9">
                  <c:v>0.77</c:v>
                </c:pt>
              </c:numCache>
            </c:numRef>
          </c:val>
        </c:ser>
        <c:dLbls>
          <c:showLegendKey val="0"/>
          <c:showVal val="0"/>
          <c:showCatName val="0"/>
          <c:showSerName val="0"/>
          <c:showPercent val="0"/>
          <c:showBubbleSize val="0"/>
        </c:dLbls>
        <c:gapWidth val="150"/>
        <c:axId val="90367872"/>
        <c:axId val="90505216"/>
      </c:barChart>
      <c:catAx>
        <c:axId val="90367872"/>
        <c:scaling>
          <c:orientation val="minMax"/>
        </c:scaling>
        <c:delete val="0"/>
        <c:axPos val="b"/>
        <c:title>
          <c:tx>
            <c:rich>
              <a:bodyPr/>
              <a:lstStyle/>
              <a:p>
                <a:pPr>
                  <a:defRPr sz="2000"/>
                </a:pPr>
                <a:r>
                  <a:rPr lang="en-US" sz="2000"/>
                  <a:t>Groups</a:t>
                </a:r>
              </a:p>
            </c:rich>
          </c:tx>
          <c:layout>
            <c:manualLayout>
              <c:xMode val="edge"/>
              <c:yMode val="edge"/>
              <c:x val="0.88718940550682113"/>
              <c:y val="0.82021282483459534"/>
            </c:manualLayout>
          </c:layout>
          <c:overlay val="0"/>
        </c:title>
        <c:numFmt formatCode="General" sourceLinked="1"/>
        <c:majorTickMark val="out"/>
        <c:minorTickMark val="none"/>
        <c:tickLblPos val="nextTo"/>
        <c:crossAx val="90505216"/>
        <c:crosses val="autoZero"/>
        <c:auto val="1"/>
        <c:lblAlgn val="ctr"/>
        <c:lblOffset val="100"/>
        <c:noMultiLvlLbl val="0"/>
      </c:catAx>
      <c:valAx>
        <c:axId val="90505216"/>
        <c:scaling>
          <c:orientation val="minMax"/>
        </c:scaling>
        <c:delete val="0"/>
        <c:axPos val="l"/>
        <c:majorGridlines/>
        <c:title>
          <c:tx>
            <c:rich>
              <a:bodyPr rot="-5400000" vert="horz"/>
              <a:lstStyle/>
              <a:p>
                <a:pPr>
                  <a:defRPr sz="2000"/>
                </a:pPr>
                <a:r>
                  <a:rPr lang="en-US" sz="2000"/>
                  <a:t>Level of expression, arb. units</a:t>
                </a:r>
              </a:p>
            </c:rich>
          </c:tx>
          <c:layout>
            <c:manualLayout>
              <c:xMode val="edge"/>
              <c:yMode val="edge"/>
              <c:x val="3.1524496322495016E-2"/>
              <c:y val="0.1228059845202385"/>
            </c:manualLayout>
          </c:layout>
          <c:overlay val="0"/>
        </c:title>
        <c:numFmt formatCode="General" sourceLinked="1"/>
        <c:majorTickMark val="out"/>
        <c:minorTickMark val="none"/>
        <c:tickLblPos val="nextTo"/>
        <c:crossAx val="90367872"/>
        <c:crosses val="autoZero"/>
        <c:crossBetween val="between"/>
      </c:valAx>
    </c:plotArea>
    <c:plotVisOnly val="1"/>
    <c:dispBlanksAs val="gap"/>
    <c:showDLblsOverMax val="0"/>
  </c:chart>
  <c:txPr>
    <a:bodyPr/>
    <a:lstStyle/>
    <a:p>
      <a:pPr>
        <a:defRPr sz="24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80024" y="685800"/>
            <a:ext cx="48987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635330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979488" y="685800"/>
            <a:ext cx="48990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ree-power-point-templates.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46833" y="3706329"/>
            <a:ext cx="34082700" cy="10217400"/>
          </a:xfrm>
          <a:prstGeom prst="rect">
            <a:avLst/>
          </a:prstGeom>
        </p:spPr>
        <p:txBody>
          <a:bodyPr spcFirstLastPara="1" wrap="square" lIns="417950" tIns="417950" rIns="417950" bIns="417950" anchor="b" anchorCtr="0">
            <a:noAutofit/>
          </a:bodyPr>
          <a:lstStyle>
            <a:lvl1pPr lvl="0" algn="ctr">
              <a:spcBef>
                <a:spcPts val="0"/>
              </a:spcBef>
              <a:spcAft>
                <a:spcPts val="0"/>
              </a:spcAft>
              <a:buSzPts val="23700"/>
              <a:buNone/>
              <a:defRPr sz="23700"/>
            </a:lvl1pPr>
            <a:lvl2pPr lvl="1" algn="ctr">
              <a:spcBef>
                <a:spcPts val="0"/>
              </a:spcBef>
              <a:spcAft>
                <a:spcPts val="0"/>
              </a:spcAft>
              <a:buSzPts val="23700"/>
              <a:buNone/>
              <a:defRPr sz="23700"/>
            </a:lvl2pPr>
            <a:lvl3pPr lvl="2" algn="ctr">
              <a:spcBef>
                <a:spcPts val="0"/>
              </a:spcBef>
              <a:spcAft>
                <a:spcPts val="0"/>
              </a:spcAft>
              <a:buSzPts val="23700"/>
              <a:buNone/>
              <a:defRPr sz="23700"/>
            </a:lvl3pPr>
            <a:lvl4pPr lvl="3" algn="ctr">
              <a:spcBef>
                <a:spcPts val="0"/>
              </a:spcBef>
              <a:spcAft>
                <a:spcPts val="0"/>
              </a:spcAft>
              <a:buSzPts val="23700"/>
              <a:buNone/>
              <a:defRPr sz="23700"/>
            </a:lvl4pPr>
            <a:lvl5pPr lvl="4" algn="ctr">
              <a:spcBef>
                <a:spcPts val="0"/>
              </a:spcBef>
              <a:spcAft>
                <a:spcPts val="0"/>
              </a:spcAft>
              <a:buSzPts val="23700"/>
              <a:buNone/>
              <a:defRPr sz="23700"/>
            </a:lvl5pPr>
            <a:lvl6pPr lvl="5" algn="ctr">
              <a:spcBef>
                <a:spcPts val="0"/>
              </a:spcBef>
              <a:spcAft>
                <a:spcPts val="0"/>
              </a:spcAft>
              <a:buSzPts val="23700"/>
              <a:buNone/>
              <a:defRPr sz="23700"/>
            </a:lvl6pPr>
            <a:lvl7pPr lvl="6" algn="ctr">
              <a:spcBef>
                <a:spcPts val="0"/>
              </a:spcBef>
              <a:spcAft>
                <a:spcPts val="0"/>
              </a:spcAft>
              <a:buSzPts val="23700"/>
              <a:buNone/>
              <a:defRPr sz="23700"/>
            </a:lvl7pPr>
            <a:lvl8pPr lvl="7" algn="ctr">
              <a:spcBef>
                <a:spcPts val="0"/>
              </a:spcBef>
              <a:spcAft>
                <a:spcPts val="0"/>
              </a:spcAft>
              <a:buSzPts val="23700"/>
              <a:buNone/>
              <a:defRPr sz="23700"/>
            </a:lvl8pPr>
            <a:lvl9pPr lvl="8" algn="ctr">
              <a:spcBef>
                <a:spcPts val="0"/>
              </a:spcBef>
              <a:spcAft>
                <a:spcPts val="0"/>
              </a:spcAft>
              <a:buSzPts val="23700"/>
              <a:buNone/>
              <a:defRPr sz="23700"/>
            </a:lvl9pPr>
          </a:lstStyle>
          <a:p>
            <a:endParaRPr/>
          </a:p>
        </p:txBody>
      </p:sp>
      <p:sp>
        <p:nvSpPr>
          <p:cNvPr id="11" name="Google Shape;11;p2"/>
          <p:cNvSpPr txBox="1">
            <a:spLocks noGrp="1"/>
          </p:cNvSpPr>
          <p:nvPr>
            <p:ph type="subTitle" idx="1"/>
          </p:nvPr>
        </p:nvSpPr>
        <p:spPr>
          <a:xfrm>
            <a:off x="1246800" y="14107645"/>
            <a:ext cx="34082700" cy="3945300"/>
          </a:xfrm>
          <a:prstGeom prst="rect">
            <a:avLst/>
          </a:prstGeom>
        </p:spPr>
        <p:txBody>
          <a:bodyPr spcFirstLastPara="1" wrap="square" lIns="417950" tIns="417950" rIns="417950" bIns="417950" anchor="t" anchorCtr="0">
            <a:noAutofit/>
          </a:bodyPr>
          <a:lstStyle>
            <a:lvl1pPr lvl="0" algn="ctr">
              <a:lnSpc>
                <a:spcPct val="100000"/>
              </a:lnSpc>
              <a:spcBef>
                <a:spcPts val="0"/>
              </a:spcBef>
              <a:spcAft>
                <a:spcPts val="0"/>
              </a:spcAft>
              <a:buSzPts val="12800"/>
              <a:buNone/>
              <a:defRPr sz="12800"/>
            </a:lvl1pPr>
            <a:lvl2pPr lvl="1" algn="ctr">
              <a:lnSpc>
                <a:spcPct val="100000"/>
              </a:lnSpc>
              <a:spcBef>
                <a:spcPts val="0"/>
              </a:spcBef>
              <a:spcAft>
                <a:spcPts val="0"/>
              </a:spcAft>
              <a:buSzPts val="12800"/>
              <a:buNone/>
              <a:defRPr sz="12800"/>
            </a:lvl2pPr>
            <a:lvl3pPr lvl="2" algn="ctr">
              <a:lnSpc>
                <a:spcPct val="100000"/>
              </a:lnSpc>
              <a:spcBef>
                <a:spcPts val="0"/>
              </a:spcBef>
              <a:spcAft>
                <a:spcPts val="0"/>
              </a:spcAft>
              <a:buSzPts val="12800"/>
              <a:buNone/>
              <a:defRPr sz="12800"/>
            </a:lvl3pPr>
            <a:lvl4pPr lvl="3" algn="ctr">
              <a:lnSpc>
                <a:spcPct val="100000"/>
              </a:lnSpc>
              <a:spcBef>
                <a:spcPts val="0"/>
              </a:spcBef>
              <a:spcAft>
                <a:spcPts val="0"/>
              </a:spcAft>
              <a:buSzPts val="12800"/>
              <a:buNone/>
              <a:defRPr sz="12800"/>
            </a:lvl4pPr>
            <a:lvl5pPr lvl="4" algn="ctr">
              <a:lnSpc>
                <a:spcPct val="100000"/>
              </a:lnSpc>
              <a:spcBef>
                <a:spcPts val="0"/>
              </a:spcBef>
              <a:spcAft>
                <a:spcPts val="0"/>
              </a:spcAft>
              <a:buSzPts val="12800"/>
              <a:buNone/>
              <a:defRPr sz="12800"/>
            </a:lvl5pPr>
            <a:lvl6pPr lvl="5" algn="ctr">
              <a:lnSpc>
                <a:spcPct val="100000"/>
              </a:lnSpc>
              <a:spcBef>
                <a:spcPts val="0"/>
              </a:spcBef>
              <a:spcAft>
                <a:spcPts val="0"/>
              </a:spcAft>
              <a:buSzPts val="12800"/>
              <a:buNone/>
              <a:defRPr sz="12800"/>
            </a:lvl6pPr>
            <a:lvl7pPr lvl="6" algn="ctr">
              <a:lnSpc>
                <a:spcPct val="100000"/>
              </a:lnSpc>
              <a:spcBef>
                <a:spcPts val="0"/>
              </a:spcBef>
              <a:spcAft>
                <a:spcPts val="0"/>
              </a:spcAft>
              <a:buSzPts val="12800"/>
              <a:buNone/>
              <a:defRPr sz="12800"/>
            </a:lvl7pPr>
            <a:lvl8pPr lvl="7" algn="ctr">
              <a:lnSpc>
                <a:spcPct val="100000"/>
              </a:lnSpc>
              <a:spcBef>
                <a:spcPts val="0"/>
              </a:spcBef>
              <a:spcAft>
                <a:spcPts val="0"/>
              </a:spcAft>
              <a:buSzPts val="12800"/>
              <a:buNone/>
              <a:defRPr sz="12800"/>
            </a:lvl8pPr>
            <a:lvl9pPr lvl="8" algn="ctr">
              <a:lnSpc>
                <a:spcPct val="100000"/>
              </a:lnSpc>
              <a:spcBef>
                <a:spcPts val="0"/>
              </a:spcBef>
              <a:spcAft>
                <a:spcPts val="0"/>
              </a:spcAft>
              <a:buSzPts val="12800"/>
              <a:buNone/>
              <a:defRPr sz="12800"/>
            </a:lvl9pPr>
          </a:lstStyle>
          <a:p>
            <a:endParaRPr/>
          </a:p>
        </p:txBody>
      </p:sp>
      <p:sp>
        <p:nvSpPr>
          <p:cNvPr id="12" name="Google Shape;12;p2"/>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246800" y="5506044"/>
            <a:ext cx="34082700" cy="9773700"/>
          </a:xfrm>
          <a:prstGeom prst="rect">
            <a:avLst/>
          </a:prstGeom>
        </p:spPr>
        <p:txBody>
          <a:bodyPr spcFirstLastPara="1" wrap="square" lIns="417950" tIns="417950" rIns="417950" bIns="417950" anchor="b" anchorCtr="0">
            <a:noAutofit/>
          </a:bodyPr>
          <a:lstStyle>
            <a:lvl1pPr lvl="0" algn="ctr">
              <a:spcBef>
                <a:spcPts val="0"/>
              </a:spcBef>
              <a:spcAft>
                <a:spcPts val="0"/>
              </a:spcAft>
              <a:buSzPts val="54900"/>
              <a:buNone/>
              <a:defRPr sz="54900"/>
            </a:lvl1pPr>
            <a:lvl2pPr lvl="1" algn="ctr">
              <a:spcBef>
                <a:spcPts val="0"/>
              </a:spcBef>
              <a:spcAft>
                <a:spcPts val="0"/>
              </a:spcAft>
              <a:buSzPts val="54900"/>
              <a:buNone/>
              <a:defRPr sz="54900"/>
            </a:lvl2pPr>
            <a:lvl3pPr lvl="2" algn="ctr">
              <a:spcBef>
                <a:spcPts val="0"/>
              </a:spcBef>
              <a:spcAft>
                <a:spcPts val="0"/>
              </a:spcAft>
              <a:buSzPts val="54900"/>
              <a:buNone/>
              <a:defRPr sz="54900"/>
            </a:lvl3pPr>
            <a:lvl4pPr lvl="3" algn="ctr">
              <a:spcBef>
                <a:spcPts val="0"/>
              </a:spcBef>
              <a:spcAft>
                <a:spcPts val="0"/>
              </a:spcAft>
              <a:buSzPts val="54900"/>
              <a:buNone/>
              <a:defRPr sz="54900"/>
            </a:lvl4pPr>
            <a:lvl5pPr lvl="4" algn="ctr">
              <a:spcBef>
                <a:spcPts val="0"/>
              </a:spcBef>
              <a:spcAft>
                <a:spcPts val="0"/>
              </a:spcAft>
              <a:buSzPts val="54900"/>
              <a:buNone/>
              <a:defRPr sz="54900"/>
            </a:lvl5pPr>
            <a:lvl6pPr lvl="5" algn="ctr">
              <a:spcBef>
                <a:spcPts val="0"/>
              </a:spcBef>
              <a:spcAft>
                <a:spcPts val="0"/>
              </a:spcAft>
              <a:buSzPts val="54900"/>
              <a:buNone/>
              <a:defRPr sz="54900"/>
            </a:lvl6pPr>
            <a:lvl7pPr lvl="6" algn="ctr">
              <a:spcBef>
                <a:spcPts val="0"/>
              </a:spcBef>
              <a:spcAft>
                <a:spcPts val="0"/>
              </a:spcAft>
              <a:buSzPts val="54900"/>
              <a:buNone/>
              <a:defRPr sz="54900"/>
            </a:lvl7pPr>
            <a:lvl8pPr lvl="7" algn="ctr">
              <a:spcBef>
                <a:spcPts val="0"/>
              </a:spcBef>
              <a:spcAft>
                <a:spcPts val="0"/>
              </a:spcAft>
              <a:buSzPts val="54900"/>
              <a:buNone/>
              <a:defRPr sz="54900"/>
            </a:lvl8pPr>
            <a:lvl9pPr lvl="8" algn="ctr">
              <a:spcBef>
                <a:spcPts val="0"/>
              </a:spcBef>
              <a:spcAft>
                <a:spcPts val="0"/>
              </a:spcAft>
              <a:buSzPts val="54900"/>
              <a:buNone/>
              <a:defRPr sz="54900"/>
            </a:lvl9pPr>
          </a:lstStyle>
          <a:p>
            <a:r>
              <a:t>xx%</a:t>
            </a:r>
          </a:p>
        </p:txBody>
      </p:sp>
      <p:sp>
        <p:nvSpPr>
          <p:cNvPr id="46" name="Google Shape;46;p11"/>
          <p:cNvSpPr txBox="1">
            <a:spLocks noGrp="1"/>
          </p:cNvSpPr>
          <p:nvPr>
            <p:ph type="body" idx="1"/>
          </p:nvPr>
        </p:nvSpPr>
        <p:spPr>
          <a:xfrm>
            <a:off x="1246800" y="15691076"/>
            <a:ext cx="34082700" cy="6474900"/>
          </a:xfrm>
          <a:prstGeom prst="rect">
            <a:avLst/>
          </a:prstGeom>
        </p:spPr>
        <p:txBody>
          <a:bodyPr spcFirstLastPara="1" wrap="square" lIns="417950" tIns="417950" rIns="417950" bIns="417950" anchor="t" anchorCtr="0">
            <a:noAutofit/>
          </a:bodyPr>
          <a:lstStyle>
            <a:lvl1pPr marL="457200" lvl="0" indent="-749300" algn="ctr">
              <a:spcBef>
                <a:spcPts val="0"/>
              </a:spcBef>
              <a:spcAft>
                <a:spcPts val="0"/>
              </a:spcAft>
              <a:buSzPts val="8200"/>
              <a:buChar char="●"/>
              <a:defRPr/>
            </a:lvl1pPr>
            <a:lvl2pPr marL="914400" lvl="1" indent="-635000" algn="ctr">
              <a:spcBef>
                <a:spcPts val="7300"/>
              </a:spcBef>
              <a:spcAft>
                <a:spcPts val="0"/>
              </a:spcAft>
              <a:buSzPts val="6400"/>
              <a:buChar char="○"/>
              <a:defRPr/>
            </a:lvl2pPr>
            <a:lvl3pPr marL="1371600" lvl="2" indent="-635000" algn="ctr">
              <a:spcBef>
                <a:spcPts val="7300"/>
              </a:spcBef>
              <a:spcAft>
                <a:spcPts val="0"/>
              </a:spcAft>
              <a:buSzPts val="6400"/>
              <a:buChar char="■"/>
              <a:defRPr/>
            </a:lvl3pPr>
            <a:lvl4pPr marL="1828800" lvl="3" indent="-635000" algn="ctr">
              <a:spcBef>
                <a:spcPts val="7300"/>
              </a:spcBef>
              <a:spcAft>
                <a:spcPts val="0"/>
              </a:spcAft>
              <a:buSzPts val="6400"/>
              <a:buChar char="●"/>
              <a:defRPr/>
            </a:lvl4pPr>
            <a:lvl5pPr marL="2286000" lvl="4" indent="-635000" algn="ctr">
              <a:spcBef>
                <a:spcPts val="7300"/>
              </a:spcBef>
              <a:spcAft>
                <a:spcPts val="0"/>
              </a:spcAft>
              <a:buSzPts val="6400"/>
              <a:buChar char="○"/>
              <a:defRPr/>
            </a:lvl5pPr>
            <a:lvl6pPr marL="2743200" lvl="5" indent="-635000" algn="ctr">
              <a:spcBef>
                <a:spcPts val="7300"/>
              </a:spcBef>
              <a:spcAft>
                <a:spcPts val="0"/>
              </a:spcAft>
              <a:buSzPts val="6400"/>
              <a:buChar char="■"/>
              <a:defRPr/>
            </a:lvl6pPr>
            <a:lvl7pPr marL="3200400" lvl="6" indent="-635000" algn="ctr">
              <a:spcBef>
                <a:spcPts val="7300"/>
              </a:spcBef>
              <a:spcAft>
                <a:spcPts val="0"/>
              </a:spcAft>
              <a:buSzPts val="6400"/>
              <a:buChar char="●"/>
              <a:defRPr/>
            </a:lvl7pPr>
            <a:lvl8pPr marL="3657600" lvl="7" indent="-635000" algn="ctr">
              <a:spcBef>
                <a:spcPts val="7300"/>
              </a:spcBef>
              <a:spcAft>
                <a:spcPts val="0"/>
              </a:spcAft>
              <a:buSzPts val="6400"/>
              <a:buChar char="○"/>
              <a:defRPr/>
            </a:lvl8pPr>
            <a:lvl9pPr marL="4114800" lvl="8" indent="-635000" algn="ctr">
              <a:spcBef>
                <a:spcPts val="7300"/>
              </a:spcBef>
              <a:spcAft>
                <a:spcPts val="7300"/>
              </a:spcAft>
              <a:buSzPts val="6400"/>
              <a:buChar char="■"/>
              <a:defRPr/>
            </a:lvl9pPr>
          </a:lstStyle>
          <a:p>
            <a:endParaRPr/>
          </a:p>
        </p:txBody>
      </p:sp>
      <p:sp>
        <p:nvSpPr>
          <p:cNvPr id="47" name="Google Shape;47;p11"/>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0" name="Google Shape;50;p12" descr="logo.png">
            <a:hlinkClick r:id="rId2"/>
          </p:cNvPr>
          <p:cNvPicPr preferRelativeResize="0"/>
          <p:nvPr/>
        </p:nvPicPr>
        <p:blipFill>
          <a:blip r:embed="rId3">
            <a:alphaModFix/>
          </a:blip>
          <a:stretch>
            <a:fillRect/>
          </a:stretch>
        </p:blipFill>
        <p:spPr>
          <a:xfrm>
            <a:off x="1956666" y="889000"/>
            <a:ext cx="4186583" cy="13611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46800" y="10706454"/>
            <a:ext cx="34082700" cy="4190100"/>
          </a:xfrm>
          <a:prstGeom prst="rect">
            <a:avLst/>
          </a:prstGeom>
        </p:spPr>
        <p:txBody>
          <a:bodyPr spcFirstLastPara="1" wrap="square" lIns="417950" tIns="417950" rIns="417950" bIns="417950" anchor="ctr" anchorCtr="0">
            <a:noAutofit/>
          </a:bodyPr>
          <a:lstStyle>
            <a:lvl1pPr lvl="0" algn="ctr">
              <a:spcBef>
                <a:spcPts val="0"/>
              </a:spcBef>
              <a:spcAft>
                <a:spcPts val="0"/>
              </a:spcAft>
              <a:buSzPts val="16500"/>
              <a:buNone/>
              <a:defRPr sz="16500"/>
            </a:lvl1pPr>
            <a:lvl2pPr lvl="1" algn="ctr">
              <a:spcBef>
                <a:spcPts val="0"/>
              </a:spcBef>
              <a:spcAft>
                <a:spcPts val="0"/>
              </a:spcAft>
              <a:buSzPts val="16500"/>
              <a:buNone/>
              <a:defRPr sz="16500"/>
            </a:lvl2pPr>
            <a:lvl3pPr lvl="2" algn="ctr">
              <a:spcBef>
                <a:spcPts val="0"/>
              </a:spcBef>
              <a:spcAft>
                <a:spcPts val="0"/>
              </a:spcAft>
              <a:buSzPts val="16500"/>
              <a:buNone/>
              <a:defRPr sz="16500"/>
            </a:lvl3pPr>
            <a:lvl4pPr lvl="3" algn="ctr">
              <a:spcBef>
                <a:spcPts val="0"/>
              </a:spcBef>
              <a:spcAft>
                <a:spcPts val="0"/>
              </a:spcAft>
              <a:buSzPts val="16500"/>
              <a:buNone/>
              <a:defRPr sz="16500"/>
            </a:lvl4pPr>
            <a:lvl5pPr lvl="4" algn="ctr">
              <a:spcBef>
                <a:spcPts val="0"/>
              </a:spcBef>
              <a:spcAft>
                <a:spcPts val="0"/>
              </a:spcAft>
              <a:buSzPts val="16500"/>
              <a:buNone/>
              <a:defRPr sz="16500"/>
            </a:lvl5pPr>
            <a:lvl6pPr lvl="5" algn="ctr">
              <a:spcBef>
                <a:spcPts val="0"/>
              </a:spcBef>
              <a:spcAft>
                <a:spcPts val="0"/>
              </a:spcAft>
              <a:buSzPts val="16500"/>
              <a:buNone/>
              <a:defRPr sz="16500"/>
            </a:lvl6pPr>
            <a:lvl7pPr lvl="6" algn="ctr">
              <a:spcBef>
                <a:spcPts val="0"/>
              </a:spcBef>
              <a:spcAft>
                <a:spcPts val="0"/>
              </a:spcAft>
              <a:buSzPts val="16500"/>
              <a:buNone/>
              <a:defRPr sz="16500"/>
            </a:lvl7pPr>
            <a:lvl8pPr lvl="7" algn="ctr">
              <a:spcBef>
                <a:spcPts val="0"/>
              </a:spcBef>
              <a:spcAft>
                <a:spcPts val="0"/>
              </a:spcAft>
              <a:buSzPts val="16500"/>
              <a:buNone/>
              <a:defRPr sz="16500"/>
            </a:lvl8pPr>
            <a:lvl9pPr lvl="8" algn="ctr">
              <a:spcBef>
                <a:spcPts val="0"/>
              </a:spcBef>
              <a:spcAft>
                <a:spcPts val="0"/>
              </a:spcAft>
              <a:buSzPts val="16500"/>
              <a:buNone/>
              <a:defRPr sz="16500"/>
            </a:lvl9pPr>
          </a:lstStyle>
          <a:p>
            <a:endParaRPr/>
          </a:p>
        </p:txBody>
      </p:sp>
      <p:sp>
        <p:nvSpPr>
          <p:cNvPr id="15" name="Google Shape;15;p3"/>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246800" y="2215235"/>
            <a:ext cx="34082700" cy="2850900"/>
          </a:xfrm>
          <a:prstGeom prst="rect">
            <a:avLst/>
          </a:prstGeom>
        </p:spPr>
        <p:txBody>
          <a:bodyPr spcFirstLastPara="1" wrap="square" lIns="417950" tIns="417950" rIns="417950" bIns="417950"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18" name="Google Shape;18;p4"/>
          <p:cNvSpPr txBox="1">
            <a:spLocks noGrp="1"/>
          </p:cNvSpPr>
          <p:nvPr>
            <p:ph type="body" idx="1"/>
          </p:nvPr>
        </p:nvSpPr>
        <p:spPr>
          <a:xfrm>
            <a:off x="1246800" y="5736765"/>
            <a:ext cx="34082700" cy="17006100"/>
          </a:xfrm>
          <a:prstGeom prst="rect">
            <a:avLst/>
          </a:prstGeom>
        </p:spPr>
        <p:txBody>
          <a:bodyPr spcFirstLastPara="1" wrap="square" lIns="417950" tIns="417950" rIns="417950" bIns="417950" anchor="t" anchorCtr="0">
            <a:noAutofit/>
          </a:bodyPr>
          <a:lstStyle>
            <a:lvl1pPr marL="457200" lvl="0" indent="-749300">
              <a:spcBef>
                <a:spcPts val="0"/>
              </a:spcBef>
              <a:spcAft>
                <a:spcPts val="0"/>
              </a:spcAft>
              <a:buSzPts val="8200"/>
              <a:buChar char="●"/>
              <a:defRPr/>
            </a:lvl1pPr>
            <a:lvl2pPr marL="914400" lvl="1" indent="-635000">
              <a:spcBef>
                <a:spcPts val="7300"/>
              </a:spcBef>
              <a:spcAft>
                <a:spcPts val="0"/>
              </a:spcAft>
              <a:buSzPts val="6400"/>
              <a:buChar char="○"/>
              <a:defRPr/>
            </a:lvl2pPr>
            <a:lvl3pPr marL="1371600" lvl="2" indent="-635000">
              <a:spcBef>
                <a:spcPts val="7300"/>
              </a:spcBef>
              <a:spcAft>
                <a:spcPts val="0"/>
              </a:spcAft>
              <a:buSzPts val="6400"/>
              <a:buChar char="■"/>
              <a:defRPr/>
            </a:lvl3pPr>
            <a:lvl4pPr marL="1828800" lvl="3" indent="-635000">
              <a:spcBef>
                <a:spcPts val="7300"/>
              </a:spcBef>
              <a:spcAft>
                <a:spcPts val="0"/>
              </a:spcAft>
              <a:buSzPts val="6400"/>
              <a:buChar char="●"/>
              <a:defRPr/>
            </a:lvl4pPr>
            <a:lvl5pPr marL="2286000" lvl="4" indent="-635000">
              <a:spcBef>
                <a:spcPts val="7300"/>
              </a:spcBef>
              <a:spcAft>
                <a:spcPts val="0"/>
              </a:spcAft>
              <a:buSzPts val="6400"/>
              <a:buChar char="○"/>
              <a:defRPr/>
            </a:lvl5pPr>
            <a:lvl6pPr marL="2743200" lvl="5" indent="-635000">
              <a:spcBef>
                <a:spcPts val="7300"/>
              </a:spcBef>
              <a:spcAft>
                <a:spcPts val="0"/>
              </a:spcAft>
              <a:buSzPts val="6400"/>
              <a:buChar char="■"/>
              <a:defRPr/>
            </a:lvl6pPr>
            <a:lvl7pPr marL="3200400" lvl="6" indent="-635000">
              <a:spcBef>
                <a:spcPts val="7300"/>
              </a:spcBef>
              <a:spcAft>
                <a:spcPts val="0"/>
              </a:spcAft>
              <a:buSzPts val="6400"/>
              <a:buChar char="●"/>
              <a:defRPr/>
            </a:lvl7pPr>
            <a:lvl8pPr marL="3657600" lvl="7" indent="-635000">
              <a:spcBef>
                <a:spcPts val="7300"/>
              </a:spcBef>
              <a:spcAft>
                <a:spcPts val="0"/>
              </a:spcAft>
              <a:buSzPts val="6400"/>
              <a:buChar char="○"/>
              <a:defRPr/>
            </a:lvl8pPr>
            <a:lvl9pPr marL="4114800" lvl="8" indent="-635000">
              <a:spcBef>
                <a:spcPts val="7300"/>
              </a:spcBef>
              <a:spcAft>
                <a:spcPts val="7300"/>
              </a:spcAft>
              <a:buSzPts val="6400"/>
              <a:buChar char="■"/>
              <a:defRPr/>
            </a:lvl9pPr>
          </a:lstStyle>
          <a:p>
            <a:endParaRPr/>
          </a:p>
        </p:txBody>
      </p:sp>
      <p:sp>
        <p:nvSpPr>
          <p:cNvPr id="19" name="Google Shape;19;p4"/>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46800" y="2215235"/>
            <a:ext cx="34082700" cy="2850900"/>
          </a:xfrm>
          <a:prstGeom prst="rect">
            <a:avLst/>
          </a:prstGeom>
        </p:spPr>
        <p:txBody>
          <a:bodyPr spcFirstLastPara="1" wrap="square" lIns="417950" tIns="417950" rIns="417950" bIns="417950"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22" name="Google Shape;22;p5"/>
          <p:cNvSpPr txBox="1">
            <a:spLocks noGrp="1"/>
          </p:cNvSpPr>
          <p:nvPr>
            <p:ph type="body" idx="1"/>
          </p:nvPr>
        </p:nvSpPr>
        <p:spPr>
          <a:xfrm>
            <a:off x="1246800" y="5736765"/>
            <a:ext cx="15999300" cy="17006100"/>
          </a:xfrm>
          <a:prstGeom prst="rect">
            <a:avLst/>
          </a:prstGeom>
        </p:spPr>
        <p:txBody>
          <a:bodyPr spcFirstLastPara="1" wrap="square" lIns="417950" tIns="417950" rIns="417950" bIns="417950" anchor="t" anchorCtr="0">
            <a:noAutofit/>
          </a:bodyPr>
          <a:lstStyle>
            <a:lvl1pPr marL="457200" lvl="0" indent="-635000">
              <a:spcBef>
                <a:spcPts val="0"/>
              </a:spcBef>
              <a:spcAft>
                <a:spcPts val="0"/>
              </a:spcAft>
              <a:buSzPts val="6400"/>
              <a:buChar char="●"/>
              <a:defRPr sz="64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23" name="Google Shape;23;p5"/>
          <p:cNvSpPr txBox="1">
            <a:spLocks noGrp="1"/>
          </p:cNvSpPr>
          <p:nvPr>
            <p:ph type="body" idx="2"/>
          </p:nvPr>
        </p:nvSpPr>
        <p:spPr>
          <a:xfrm>
            <a:off x="19329600" y="5736765"/>
            <a:ext cx="15999300" cy="17006100"/>
          </a:xfrm>
          <a:prstGeom prst="rect">
            <a:avLst/>
          </a:prstGeom>
        </p:spPr>
        <p:txBody>
          <a:bodyPr spcFirstLastPara="1" wrap="square" lIns="417950" tIns="417950" rIns="417950" bIns="417950" anchor="t" anchorCtr="0">
            <a:noAutofit/>
          </a:bodyPr>
          <a:lstStyle>
            <a:lvl1pPr marL="457200" lvl="0" indent="-635000">
              <a:spcBef>
                <a:spcPts val="0"/>
              </a:spcBef>
              <a:spcAft>
                <a:spcPts val="0"/>
              </a:spcAft>
              <a:buSzPts val="6400"/>
              <a:buChar char="●"/>
              <a:defRPr sz="64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24" name="Google Shape;24;p5"/>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46800" y="2215235"/>
            <a:ext cx="34082700" cy="2850900"/>
          </a:xfrm>
          <a:prstGeom prst="rect">
            <a:avLst/>
          </a:prstGeom>
        </p:spPr>
        <p:txBody>
          <a:bodyPr spcFirstLastPara="1" wrap="square" lIns="417950" tIns="417950" rIns="417950" bIns="417950"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27" name="Google Shape;27;p6"/>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246800" y="2765653"/>
            <a:ext cx="11232000" cy="3761700"/>
          </a:xfrm>
          <a:prstGeom prst="rect">
            <a:avLst/>
          </a:prstGeom>
        </p:spPr>
        <p:txBody>
          <a:bodyPr spcFirstLastPara="1" wrap="square" lIns="417950" tIns="417950" rIns="417950" bIns="417950" anchor="b" anchorCtr="0">
            <a:noAutofit/>
          </a:bodyPr>
          <a:lstStyle>
            <a:lvl1pPr lvl="0">
              <a:spcBef>
                <a:spcPts val="0"/>
              </a:spcBef>
              <a:spcAft>
                <a:spcPts val="0"/>
              </a:spcAft>
              <a:buSzPts val="11000"/>
              <a:buNone/>
              <a:defRPr sz="11000"/>
            </a:lvl1pPr>
            <a:lvl2pPr lvl="1">
              <a:spcBef>
                <a:spcPts val="0"/>
              </a:spcBef>
              <a:spcAft>
                <a:spcPts val="0"/>
              </a:spcAft>
              <a:buSzPts val="11000"/>
              <a:buNone/>
              <a:defRPr sz="11000"/>
            </a:lvl2pPr>
            <a:lvl3pPr lvl="2">
              <a:spcBef>
                <a:spcPts val="0"/>
              </a:spcBef>
              <a:spcAft>
                <a:spcPts val="0"/>
              </a:spcAft>
              <a:buSzPts val="11000"/>
              <a:buNone/>
              <a:defRPr sz="11000"/>
            </a:lvl3pPr>
            <a:lvl4pPr lvl="3">
              <a:spcBef>
                <a:spcPts val="0"/>
              </a:spcBef>
              <a:spcAft>
                <a:spcPts val="0"/>
              </a:spcAft>
              <a:buSzPts val="11000"/>
              <a:buNone/>
              <a:defRPr sz="11000"/>
            </a:lvl4pPr>
            <a:lvl5pPr lvl="4">
              <a:spcBef>
                <a:spcPts val="0"/>
              </a:spcBef>
              <a:spcAft>
                <a:spcPts val="0"/>
              </a:spcAft>
              <a:buSzPts val="11000"/>
              <a:buNone/>
              <a:defRPr sz="11000"/>
            </a:lvl5pPr>
            <a:lvl6pPr lvl="5">
              <a:spcBef>
                <a:spcPts val="0"/>
              </a:spcBef>
              <a:spcAft>
                <a:spcPts val="0"/>
              </a:spcAft>
              <a:buSzPts val="11000"/>
              <a:buNone/>
              <a:defRPr sz="11000"/>
            </a:lvl6pPr>
            <a:lvl7pPr lvl="6">
              <a:spcBef>
                <a:spcPts val="0"/>
              </a:spcBef>
              <a:spcAft>
                <a:spcPts val="0"/>
              </a:spcAft>
              <a:buSzPts val="11000"/>
              <a:buNone/>
              <a:defRPr sz="11000"/>
            </a:lvl7pPr>
            <a:lvl8pPr lvl="7">
              <a:spcBef>
                <a:spcPts val="0"/>
              </a:spcBef>
              <a:spcAft>
                <a:spcPts val="0"/>
              </a:spcAft>
              <a:buSzPts val="11000"/>
              <a:buNone/>
              <a:defRPr sz="11000"/>
            </a:lvl8pPr>
            <a:lvl9pPr lvl="8">
              <a:spcBef>
                <a:spcPts val="0"/>
              </a:spcBef>
              <a:spcAft>
                <a:spcPts val="0"/>
              </a:spcAft>
              <a:buSzPts val="11000"/>
              <a:buNone/>
              <a:defRPr sz="11000"/>
            </a:lvl9pPr>
          </a:lstStyle>
          <a:p>
            <a:endParaRPr/>
          </a:p>
        </p:txBody>
      </p:sp>
      <p:sp>
        <p:nvSpPr>
          <p:cNvPr id="30" name="Google Shape;30;p7"/>
          <p:cNvSpPr txBox="1">
            <a:spLocks noGrp="1"/>
          </p:cNvSpPr>
          <p:nvPr>
            <p:ph type="body" idx="1"/>
          </p:nvPr>
        </p:nvSpPr>
        <p:spPr>
          <a:xfrm>
            <a:off x="1246800" y="6917120"/>
            <a:ext cx="11232000" cy="15826500"/>
          </a:xfrm>
          <a:prstGeom prst="rect">
            <a:avLst/>
          </a:prstGeom>
        </p:spPr>
        <p:txBody>
          <a:bodyPr spcFirstLastPara="1" wrap="square" lIns="417950" tIns="417950" rIns="417950" bIns="417950" anchor="t" anchorCtr="0">
            <a:noAutofit/>
          </a:bodyPr>
          <a:lstStyle>
            <a:lvl1pPr marL="457200" lvl="0" indent="-577850">
              <a:spcBef>
                <a:spcPts val="0"/>
              </a:spcBef>
              <a:spcAft>
                <a:spcPts val="0"/>
              </a:spcAft>
              <a:buSzPts val="5500"/>
              <a:buChar char="●"/>
              <a:defRPr sz="55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31" name="Google Shape;31;p7"/>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961000" y="2240747"/>
            <a:ext cx="25471200" cy="20363100"/>
          </a:xfrm>
          <a:prstGeom prst="rect">
            <a:avLst/>
          </a:prstGeom>
        </p:spPr>
        <p:txBody>
          <a:bodyPr spcFirstLastPara="1" wrap="square" lIns="417950" tIns="417950" rIns="417950" bIns="417950" anchor="ctr" anchorCtr="0">
            <a:noAutofit/>
          </a:bodyPr>
          <a:lstStyle>
            <a:lvl1pPr lvl="0">
              <a:spcBef>
                <a:spcPts val="0"/>
              </a:spcBef>
              <a:spcAft>
                <a:spcPts val="0"/>
              </a:spcAft>
              <a:buSzPts val="21900"/>
              <a:buNone/>
              <a:defRPr sz="21900"/>
            </a:lvl1pPr>
            <a:lvl2pPr lvl="1">
              <a:spcBef>
                <a:spcPts val="0"/>
              </a:spcBef>
              <a:spcAft>
                <a:spcPts val="0"/>
              </a:spcAft>
              <a:buSzPts val="21900"/>
              <a:buNone/>
              <a:defRPr sz="21900"/>
            </a:lvl2pPr>
            <a:lvl3pPr lvl="2">
              <a:spcBef>
                <a:spcPts val="0"/>
              </a:spcBef>
              <a:spcAft>
                <a:spcPts val="0"/>
              </a:spcAft>
              <a:buSzPts val="21900"/>
              <a:buNone/>
              <a:defRPr sz="21900"/>
            </a:lvl3pPr>
            <a:lvl4pPr lvl="3">
              <a:spcBef>
                <a:spcPts val="0"/>
              </a:spcBef>
              <a:spcAft>
                <a:spcPts val="0"/>
              </a:spcAft>
              <a:buSzPts val="21900"/>
              <a:buNone/>
              <a:defRPr sz="21900"/>
            </a:lvl4pPr>
            <a:lvl5pPr lvl="4">
              <a:spcBef>
                <a:spcPts val="0"/>
              </a:spcBef>
              <a:spcAft>
                <a:spcPts val="0"/>
              </a:spcAft>
              <a:buSzPts val="21900"/>
              <a:buNone/>
              <a:defRPr sz="21900"/>
            </a:lvl5pPr>
            <a:lvl6pPr lvl="5">
              <a:spcBef>
                <a:spcPts val="0"/>
              </a:spcBef>
              <a:spcAft>
                <a:spcPts val="0"/>
              </a:spcAft>
              <a:buSzPts val="21900"/>
              <a:buNone/>
              <a:defRPr sz="21900"/>
            </a:lvl6pPr>
            <a:lvl7pPr lvl="6">
              <a:spcBef>
                <a:spcPts val="0"/>
              </a:spcBef>
              <a:spcAft>
                <a:spcPts val="0"/>
              </a:spcAft>
              <a:buSzPts val="21900"/>
              <a:buNone/>
              <a:defRPr sz="21900"/>
            </a:lvl7pPr>
            <a:lvl8pPr lvl="7">
              <a:spcBef>
                <a:spcPts val="0"/>
              </a:spcBef>
              <a:spcAft>
                <a:spcPts val="0"/>
              </a:spcAft>
              <a:buSzPts val="21900"/>
              <a:buNone/>
              <a:defRPr sz="21900"/>
            </a:lvl8pPr>
            <a:lvl9pPr lvl="8">
              <a:spcBef>
                <a:spcPts val="0"/>
              </a:spcBef>
              <a:spcAft>
                <a:spcPts val="0"/>
              </a:spcAft>
              <a:buSzPts val="21900"/>
              <a:buNone/>
              <a:defRPr sz="21900"/>
            </a:lvl9pPr>
          </a:lstStyle>
          <a:p>
            <a:endParaRPr/>
          </a:p>
        </p:txBody>
      </p:sp>
      <p:sp>
        <p:nvSpPr>
          <p:cNvPr id="34" name="Google Shape;34;p8"/>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8288000" y="-622"/>
            <a:ext cx="18288000" cy="25603200"/>
          </a:xfrm>
          <a:prstGeom prst="rect">
            <a:avLst/>
          </a:prstGeom>
          <a:solidFill>
            <a:schemeClr val="lt2"/>
          </a:solidFill>
          <a:ln>
            <a:noFill/>
          </a:ln>
        </p:spPr>
        <p:txBody>
          <a:bodyPr spcFirstLastPara="1" wrap="square" lIns="417950" tIns="417950" rIns="417950" bIns="4179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062000" y="6138471"/>
            <a:ext cx="16180800" cy="7378500"/>
          </a:xfrm>
          <a:prstGeom prst="rect">
            <a:avLst/>
          </a:prstGeom>
        </p:spPr>
        <p:txBody>
          <a:bodyPr spcFirstLastPara="1" wrap="square" lIns="417950" tIns="417950" rIns="417950" bIns="417950" anchor="b" anchorCtr="0">
            <a:no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a:endParaRPr/>
          </a:p>
        </p:txBody>
      </p:sp>
      <p:sp>
        <p:nvSpPr>
          <p:cNvPr id="38" name="Google Shape;38;p9"/>
          <p:cNvSpPr txBox="1">
            <a:spLocks noGrp="1"/>
          </p:cNvSpPr>
          <p:nvPr>
            <p:ph type="subTitle" idx="1"/>
          </p:nvPr>
        </p:nvSpPr>
        <p:spPr>
          <a:xfrm>
            <a:off x="1062000" y="13953084"/>
            <a:ext cx="16180800" cy="6148200"/>
          </a:xfrm>
          <a:prstGeom prst="rect">
            <a:avLst/>
          </a:prstGeom>
        </p:spPr>
        <p:txBody>
          <a:bodyPr spcFirstLastPara="1" wrap="square" lIns="417950" tIns="417950" rIns="417950" bIns="417950" anchor="t" anchorCtr="0">
            <a:noAutofit/>
          </a:bodyPr>
          <a:lstStyle>
            <a:lvl1pPr lvl="0" algn="ctr">
              <a:lnSpc>
                <a:spcPct val="100000"/>
              </a:lnSpc>
              <a:spcBef>
                <a:spcPts val="0"/>
              </a:spcBef>
              <a:spcAft>
                <a:spcPts val="0"/>
              </a:spcAft>
              <a:buSzPts val="9600"/>
              <a:buNone/>
              <a:defRPr sz="9600"/>
            </a:lvl1pPr>
            <a:lvl2pPr lvl="1" algn="ctr">
              <a:lnSpc>
                <a:spcPct val="100000"/>
              </a:lnSpc>
              <a:spcBef>
                <a:spcPts val="0"/>
              </a:spcBef>
              <a:spcAft>
                <a:spcPts val="0"/>
              </a:spcAft>
              <a:buSzPts val="9600"/>
              <a:buNone/>
              <a:defRPr sz="9600"/>
            </a:lvl2pPr>
            <a:lvl3pPr lvl="2" algn="ctr">
              <a:lnSpc>
                <a:spcPct val="100000"/>
              </a:lnSpc>
              <a:spcBef>
                <a:spcPts val="0"/>
              </a:spcBef>
              <a:spcAft>
                <a:spcPts val="0"/>
              </a:spcAft>
              <a:buSzPts val="9600"/>
              <a:buNone/>
              <a:defRPr sz="9600"/>
            </a:lvl3pPr>
            <a:lvl4pPr lvl="3" algn="ctr">
              <a:lnSpc>
                <a:spcPct val="100000"/>
              </a:lnSpc>
              <a:spcBef>
                <a:spcPts val="0"/>
              </a:spcBef>
              <a:spcAft>
                <a:spcPts val="0"/>
              </a:spcAft>
              <a:buSzPts val="9600"/>
              <a:buNone/>
              <a:defRPr sz="9600"/>
            </a:lvl4pPr>
            <a:lvl5pPr lvl="4" algn="ctr">
              <a:lnSpc>
                <a:spcPct val="100000"/>
              </a:lnSpc>
              <a:spcBef>
                <a:spcPts val="0"/>
              </a:spcBef>
              <a:spcAft>
                <a:spcPts val="0"/>
              </a:spcAft>
              <a:buSzPts val="9600"/>
              <a:buNone/>
              <a:defRPr sz="9600"/>
            </a:lvl5pPr>
            <a:lvl6pPr lvl="5" algn="ctr">
              <a:lnSpc>
                <a:spcPct val="100000"/>
              </a:lnSpc>
              <a:spcBef>
                <a:spcPts val="0"/>
              </a:spcBef>
              <a:spcAft>
                <a:spcPts val="0"/>
              </a:spcAft>
              <a:buSzPts val="9600"/>
              <a:buNone/>
              <a:defRPr sz="9600"/>
            </a:lvl6pPr>
            <a:lvl7pPr lvl="6" algn="ctr">
              <a:lnSpc>
                <a:spcPct val="100000"/>
              </a:lnSpc>
              <a:spcBef>
                <a:spcPts val="0"/>
              </a:spcBef>
              <a:spcAft>
                <a:spcPts val="0"/>
              </a:spcAft>
              <a:buSzPts val="9600"/>
              <a:buNone/>
              <a:defRPr sz="9600"/>
            </a:lvl7pPr>
            <a:lvl8pPr lvl="7" algn="ctr">
              <a:lnSpc>
                <a:spcPct val="100000"/>
              </a:lnSpc>
              <a:spcBef>
                <a:spcPts val="0"/>
              </a:spcBef>
              <a:spcAft>
                <a:spcPts val="0"/>
              </a:spcAft>
              <a:buSzPts val="9600"/>
              <a:buNone/>
              <a:defRPr sz="9600"/>
            </a:lvl8pPr>
            <a:lvl9pPr lvl="8" algn="ctr">
              <a:lnSpc>
                <a:spcPct val="100000"/>
              </a:lnSpc>
              <a:spcBef>
                <a:spcPts val="0"/>
              </a:spcBef>
              <a:spcAft>
                <a:spcPts val="0"/>
              </a:spcAft>
              <a:buSzPts val="9600"/>
              <a:buNone/>
              <a:defRPr sz="9600"/>
            </a:lvl9pPr>
          </a:lstStyle>
          <a:p>
            <a:endParaRPr/>
          </a:p>
        </p:txBody>
      </p:sp>
      <p:sp>
        <p:nvSpPr>
          <p:cNvPr id="39" name="Google Shape;39;p9"/>
          <p:cNvSpPr txBox="1">
            <a:spLocks noGrp="1"/>
          </p:cNvSpPr>
          <p:nvPr>
            <p:ph type="body" idx="2"/>
          </p:nvPr>
        </p:nvSpPr>
        <p:spPr>
          <a:xfrm>
            <a:off x="19758000" y="3604284"/>
            <a:ext cx="15348000" cy="18393300"/>
          </a:xfrm>
          <a:prstGeom prst="rect">
            <a:avLst/>
          </a:prstGeom>
        </p:spPr>
        <p:txBody>
          <a:bodyPr spcFirstLastPara="1" wrap="square" lIns="417950" tIns="417950" rIns="417950" bIns="417950" anchor="ctr" anchorCtr="0">
            <a:noAutofit/>
          </a:bodyPr>
          <a:lstStyle>
            <a:lvl1pPr marL="457200" lvl="0" indent="-749300">
              <a:spcBef>
                <a:spcPts val="0"/>
              </a:spcBef>
              <a:spcAft>
                <a:spcPts val="0"/>
              </a:spcAft>
              <a:buSzPts val="8200"/>
              <a:buChar char="●"/>
              <a:defRPr/>
            </a:lvl1pPr>
            <a:lvl2pPr marL="914400" lvl="1" indent="-635000">
              <a:spcBef>
                <a:spcPts val="7300"/>
              </a:spcBef>
              <a:spcAft>
                <a:spcPts val="0"/>
              </a:spcAft>
              <a:buSzPts val="6400"/>
              <a:buChar char="○"/>
              <a:defRPr/>
            </a:lvl2pPr>
            <a:lvl3pPr marL="1371600" lvl="2" indent="-635000">
              <a:spcBef>
                <a:spcPts val="7300"/>
              </a:spcBef>
              <a:spcAft>
                <a:spcPts val="0"/>
              </a:spcAft>
              <a:buSzPts val="6400"/>
              <a:buChar char="■"/>
              <a:defRPr/>
            </a:lvl3pPr>
            <a:lvl4pPr marL="1828800" lvl="3" indent="-635000">
              <a:spcBef>
                <a:spcPts val="7300"/>
              </a:spcBef>
              <a:spcAft>
                <a:spcPts val="0"/>
              </a:spcAft>
              <a:buSzPts val="6400"/>
              <a:buChar char="●"/>
              <a:defRPr/>
            </a:lvl4pPr>
            <a:lvl5pPr marL="2286000" lvl="4" indent="-635000">
              <a:spcBef>
                <a:spcPts val="7300"/>
              </a:spcBef>
              <a:spcAft>
                <a:spcPts val="0"/>
              </a:spcAft>
              <a:buSzPts val="6400"/>
              <a:buChar char="○"/>
              <a:defRPr/>
            </a:lvl5pPr>
            <a:lvl6pPr marL="2743200" lvl="5" indent="-635000">
              <a:spcBef>
                <a:spcPts val="7300"/>
              </a:spcBef>
              <a:spcAft>
                <a:spcPts val="0"/>
              </a:spcAft>
              <a:buSzPts val="6400"/>
              <a:buChar char="■"/>
              <a:defRPr/>
            </a:lvl6pPr>
            <a:lvl7pPr marL="3200400" lvl="6" indent="-635000">
              <a:spcBef>
                <a:spcPts val="7300"/>
              </a:spcBef>
              <a:spcAft>
                <a:spcPts val="0"/>
              </a:spcAft>
              <a:buSzPts val="6400"/>
              <a:buChar char="●"/>
              <a:defRPr/>
            </a:lvl7pPr>
            <a:lvl8pPr marL="3657600" lvl="7" indent="-635000">
              <a:spcBef>
                <a:spcPts val="7300"/>
              </a:spcBef>
              <a:spcAft>
                <a:spcPts val="0"/>
              </a:spcAft>
              <a:buSzPts val="6400"/>
              <a:buChar char="○"/>
              <a:defRPr/>
            </a:lvl8pPr>
            <a:lvl9pPr marL="4114800" lvl="8" indent="-635000">
              <a:spcBef>
                <a:spcPts val="7300"/>
              </a:spcBef>
              <a:spcAft>
                <a:spcPts val="7300"/>
              </a:spcAft>
              <a:buSzPts val="6400"/>
              <a:buChar char="■"/>
              <a:defRPr/>
            </a:lvl9pPr>
          </a:lstStyle>
          <a:p>
            <a:endParaRPr/>
          </a:p>
        </p:txBody>
      </p:sp>
      <p:sp>
        <p:nvSpPr>
          <p:cNvPr id="40" name="Google Shape;40;p9"/>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246800" y="21058863"/>
            <a:ext cx="23995200" cy="3012300"/>
          </a:xfrm>
          <a:prstGeom prst="rect">
            <a:avLst/>
          </a:prstGeom>
        </p:spPr>
        <p:txBody>
          <a:bodyPr spcFirstLastPara="1" wrap="square" lIns="417950" tIns="417950" rIns="417950" bIns="417950" anchor="ctr" anchorCtr="0">
            <a:noAutofit/>
          </a:bodyPr>
          <a:lstStyle>
            <a:lvl1pPr marL="457200" lvl="0" indent="-228600">
              <a:lnSpc>
                <a:spcPct val="100000"/>
              </a:lnSpc>
              <a:spcBef>
                <a:spcPts val="0"/>
              </a:spcBef>
              <a:spcAft>
                <a:spcPts val="0"/>
              </a:spcAft>
              <a:buSzPts val="8200"/>
              <a:buNone/>
              <a:defRPr/>
            </a:lvl1pPr>
          </a:lstStyle>
          <a:p>
            <a:endParaRPr/>
          </a:p>
        </p:txBody>
      </p:sp>
      <p:sp>
        <p:nvSpPr>
          <p:cNvPr id="43" name="Google Shape;43;p10"/>
          <p:cNvSpPr txBox="1">
            <a:spLocks noGrp="1"/>
          </p:cNvSpPr>
          <p:nvPr>
            <p:ph type="sldNum" idx="12"/>
          </p:nvPr>
        </p:nvSpPr>
        <p:spPr>
          <a:xfrm>
            <a:off x="33889830" y="23212456"/>
            <a:ext cx="2194800" cy="1959300"/>
          </a:xfrm>
          <a:prstGeom prst="rect">
            <a:avLst/>
          </a:prstGeom>
        </p:spPr>
        <p:txBody>
          <a:bodyPr spcFirstLastPara="1" wrap="square" lIns="417950" tIns="417950" rIns="417950" bIns="4179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46800" y="2215235"/>
            <a:ext cx="34082700" cy="2850900"/>
          </a:xfrm>
          <a:prstGeom prst="rect">
            <a:avLst/>
          </a:prstGeom>
          <a:noFill/>
          <a:ln>
            <a:noFill/>
          </a:ln>
        </p:spPr>
        <p:txBody>
          <a:bodyPr spcFirstLastPara="1" wrap="square" lIns="417950" tIns="417950" rIns="417950" bIns="417950" anchor="t" anchorCtr="0">
            <a:noAutofit/>
          </a:bodyPr>
          <a:lstStyle>
            <a:lvl1pPr lvl="0">
              <a:spcBef>
                <a:spcPts val="0"/>
              </a:spcBef>
              <a:spcAft>
                <a:spcPts val="0"/>
              </a:spcAft>
              <a:buClr>
                <a:schemeClr val="dk1"/>
              </a:buClr>
              <a:buSzPts val="12800"/>
              <a:buNone/>
              <a:defRPr sz="12800">
                <a:solidFill>
                  <a:schemeClr val="dk1"/>
                </a:solidFill>
              </a:defRPr>
            </a:lvl1pPr>
            <a:lvl2pPr lvl="1">
              <a:spcBef>
                <a:spcPts val="0"/>
              </a:spcBef>
              <a:spcAft>
                <a:spcPts val="0"/>
              </a:spcAft>
              <a:buClr>
                <a:schemeClr val="dk1"/>
              </a:buClr>
              <a:buSzPts val="12800"/>
              <a:buNone/>
              <a:defRPr sz="12800">
                <a:solidFill>
                  <a:schemeClr val="dk1"/>
                </a:solidFill>
              </a:defRPr>
            </a:lvl2pPr>
            <a:lvl3pPr lvl="2">
              <a:spcBef>
                <a:spcPts val="0"/>
              </a:spcBef>
              <a:spcAft>
                <a:spcPts val="0"/>
              </a:spcAft>
              <a:buClr>
                <a:schemeClr val="dk1"/>
              </a:buClr>
              <a:buSzPts val="12800"/>
              <a:buNone/>
              <a:defRPr sz="12800">
                <a:solidFill>
                  <a:schemeClr val="dk1"/>
                </a:solidFill>
              </a:defRPr>
            </a:lvl3pPr>
            <a:lvl4pPr lvl="3">
              <a:spcBef>
                <a:spcPts val="0"/>
              </a:spcBef>
              <a:spcAft>
                <a:spcPts val="0"/>
              </a:spcAft>
              <a:buClr>
                <a:schemeClr val="dk1"/>
              </a:buClr>
              <a:buSzPts val="12800"/>
              <a:buNone/>
              <a:defRPr sz="12800">
                <a:solidFill>
                  <a:schemeClr val="dk1"/>
                </a:solidFill>
              </a:defRPr>
            </a:lvl4pPr>
            <a:lvl5pPr lvl="4">
              <a:spcBef>
                <a:spcPts val="0"/>
              </a:spcBef>
              <a:spcAft>
                <a:spcPts val="0"/>
              </a:spcAft>
              <a:buClr>
                <a:schemeClr val="dk1"/>
              </a:buClr>
              <a:buSzPts val="12800"/>
              <a:buNone/>
              <a:defRPr sz="12800">
                <a:solidFill>
                  <a:schemeClr val="dk1"/>
                </a:solidFill>
              </a:defRPr>
            </a:lvl5pPr>
            <a:lvl6pPr lvl="5">
              <a:spcBef>
                <a:spcPts val="0"/>
              </a:spcBef>
              <a:spcAft>
                <a:spcPts val="0"/>
              </a:spcAft>
              <a:buClr>
                <a:schemeClr val="dk1"/>
              </a:buClr>
              <a:buSzPts val="12800"/>
              <a:buNone/>
              <a:defRPr sz="12800">
                <a:solidFill>
                  <a:schemeClr val="dk1"/>
                </a:solidFill>
              </a:defRPr>
            </a:lvl6pPr>
            <a:lvl7pPr lvl="6">
              <a:spcBef>
                <a:spcPts val="0"/>
              </a:spcBef>
              <a:spcAft>
                <a:spcPts val="0"/>
              </a:spcAft>
              <a:buClr>
                <a:schemeClr val="dk1"/>
              </a:buClr>
              <a:buSzPts val="12800"/>
              <a:buNone/>
              <a:defRPr sz="12800">
                <a:solidFill>
                  <a:schemeClr val="dk1"/>
                </a:solidFill>
              </a:defRPr>
            </a:lvl7pPr>
            <a:lvl8pPr lvl="7">
              <a:spcBef>
                <a:spcPts val="0"/>
              </a:spcBef>
              <a:spcAft>
                <a:spcPts val="0"/>
              </a:spcAft>
              <a:buClr>
                <a:schemeClr val="dk1"/>
              </a:buClr>
              <a:buSzPts val="12800"/>
              <a:buNone/>
              <a:defRPr sz="12800">
                <a:solidFill>
                  <a:schemeClr val="dk1"/>
                </a:solidFill>
              </a:defRPr>
            </a:lvl8pPr>
            <a:lvl9pPr lvl="8">
              <a:spcBef>
                <a:spcPts val="0"/>
              </a:spcBef>
              <a:spcAft>
                <a:spcPts val="0"/>
              </a:spcAft>
              <a:buClr>
                <a:schemeClr val="dk1"/>
              </a:buClr>
              <a:buSzPts val="12800"/>
              <a:buNone/>
              <a:defRPr sz="12800">
                <a:solidFill>
                  <a:schemeClr val="dk1"/>
                </a:solidFill>
              </a:defRPr>
            </a:lvl9pPr>
          </a:lstStyle>
          <a:p>
            <a:endParaRPr/>
          </a:p>
        </p:txBody>
      </p:sp>
      <p:sp>
        <p:nvSpPr>
          <p:cNvPr id="7" name="Google Shape;7;p1"/>
          <p:cNvSpPr txBox="1">
            <a:spLocks noGrp="1"/>
          </p:cNvSpPr>
          <p:nvPr>
            <p:ph type="body" idx="1"/>
          </p:nvPr>
        </p:nvSpPr>
        <p:spPr>
          <a:xfrm>
            <a:off x="1246800" y="5736765"/>
            <a:ext cx="34082700" cy="17006100"/>
          </a:xfrm>
          <a:prstGeom prst="rect">
            <a:avLst/>
          </a:prstGeom>
          <a:noFill/>
          <a:ln>
            <a:noFill/>
          </a:ln>
        </p:spPr>
        <p:txBody>
          <a:bodyPr spcFirstLastPara="1" wrap="square" lIns="417950" tIns="417950" rIns="417950" bIns="417950" anchor="t" anchorCtr="0">
            <a:noAutofit/>
          </a:bodyPr>
          <a:lstStyle>
            <a:lvl1pPr marL="457200" lvl="0" indent="-749300">
              <a:lnSpc>
                <a:spcPct val="115000"/>
              </a:lnSpc>
              <a:spcBef>
                <a:spcPts val="0"/>
              </a:spcBef>
              <a:spcAft>
                <a:spcPts val="0"/>
              </a:spcAft>
              <a:buClr>
                <a:schemeClr val="dk2"/>
              </a:buClr>
              <a:buSzPts val="8200"/>
              <a:buChar char="●"/>
              <a:defRPr sz="8200">
                <a:solidFill>
                  <a:schemeClr val="dk2"/>
                </a:solidFill>
              </a:defRPr>
            </a:lvl1pPr>
            <a:lvl2pPr marL="914400" lvl="1" indent="-635000">
              <a:lnSpc>
                <a:spcPct val="115000"/>
              </a:lnSpc>
              <a:spcBef>
                <a:spcPts val="7300"/>
              </a:spcBef>
              <a:spcAft>
                <a:spcPts val="0"/>
              </a:spcAft>
              <a:buClr>
                <a:schemeClr val="dk2"/>
              </a:buClr>
              <a:buSzPts val="6400"/>
              <a:buChar char="○"/>
              <a:defRPr sz="6400">
                <a:solidFill>
                  <a:schemeClr val="dk2"/>
                </a:solidFill>
              </a:defRPr>
            </a:lvl2pPr>
            <a:lvl3pPr marL="1371600" lvl="2" indent="-635000">
              <a:lnSpc>
                <a:spcPct val="115000"/>
              </a:lnSpc>
              <a:spcBef>
                <a:spcPts val="7300"/>
              </a:spcBef>
              <a:spcAft>
                <a:spcPts val="0"/>
              </a:spcAft>
              <a:buClr>
                <a:schemeClr val="dk2"/>
              </a:buClr>
              <a:buSzPts val="6400"/>
              <a:buChar char="■"/>
              <a:defRPr sz="6400">
                <a:solidFill>
                  <a:schemeClr val="dk2"/>
                </a:solidFill>
              </a:defRPr>
            </a:lvl3pPr>
            <a:lvl4pPr marL="1828800" lvl="3" indent="-635000">
              <a:lnSpc>
                <a:spcPct val="115000"/>
              </a:lnSpc>
              <a:spcBef>
                <a:spcPts val="7300"/>
              </a:spcBef>
              <a:spcAft>
                <a:spcPts val="0"/>
              </a:spcAft>
              <a:buClr>
                <a:schemeClr val="dk2"/>
              </a:buClr>
              <a:buSzPts val="6400"/>
              <a:buChar char="●"/>
              <a:defRPr sz="6400">
                <a:solidFill>
                  <a:schemeClr val="dk2"/>
                </a:solidFill>
              </a:defRPr>
            </a:lvl4pPr>
            <a:lvl5pPr marL="2286000" lvl="4" indent="-635000">
              <a:lnSpc>
                <a:spcPct val="115000"/>
              </a:lnSpc>
              <a:spcBef>
                <a:spcPts val="7300"/>
              </a:spcBef>
              <a:spcAft>
                <a:spcPts val="0"/>
              </a:spcAft>
              <a:buClr>
                <a:schemeClr val="dk2"/>
              </a:buClr>
              <a:buSzPts val="6400"/>
              <a:buChar char="○"/>
              <a:defRPr sz="6400">
                <a:solidFill>
                  <a:schemeClr val="dk2"/>
                </a:solidFill>
              </a:defRPr>
            </a:lvl5pPr>
            <a:lvl6pPr marL="2743200" lvl="5" indent="-635000">
              <a:lnSpc>
                <a:spcPct val="115000"/>
              </a:lnSpc>
              <a:spcBef>
                <a:spcPts val="7300"/>
              </a:spcBef>
              <a:spcAft>
                <a:spcPts val="0"/>
              </a:spcAft>
              <a:buClr>
                <a:schemeClr val="dk2"/>
              </a:buClr>
              <a:buSzPts val="6400"/>
              <a:buChar char="■"/>
              <a:defRPr sz="6400">
                <a:solidFill>
                  <a:schemeClr val="dk2"/>
                </a:solidFill>
              </a:defRPr>
            </a:lvl6pPr>
            <a:lvl7pPr marL="3200400" lvl="6" indent="-635000">
              <a:lnSpc>
                <a:spcPct val="115000"/>
              </a:lnSpc>
              <a:spcBef>
                <a:spcPts val="7300"/>
              </a:spcBef>
              <a:spcAft>
                <a:spcPts val="0"/>
              </a:spcAft>
              <a:buClr>
                <a:schemeClr val="dk2"/>
              </a:buClr>
              <a:buSzPts val="6400"/>
              <a:buChar char="●"/>
              <a:defRPr sz="6400">
                <a:solidFill>
                  <a:schemeClr val="dk2"/>
                </a:solidFill>
              </a:defRPr>
            </a:lvl7pPr>
            <a:lvl8pPr marL="3657600" lvl="7" indent="-635000">
              <a:lnSpc>
                <a:spcPct val="115000"/>
              </a:lnSpc>
              <a:spcBef>
                <a:spcPts val="7300"/>
              </a:spcBef>
              <a:spcAft>
                <a:spcPts val="0"/>
              </a:spcAft>
              <a:buClr>
                <a:schemeClr val="dk2"/>
              </a:buClr>
              <a:buSzPts val="6400"/>
              <a:buChar char="○"/>
              <a:defRPr sz="6400">
                <a:solidFill>
                  <a:schemeClr val="dk2"/>
                </a:solidFill>
              </a:defRPr>
            </a:lvl8pPr>
            <a:lvl9pPr marL="4114800" lvl="8" indent="-635000">
              <a:lnSpc>
                <a:spcPct val="115000"/>
              </a:lnSpc>
              <a:spcBef>
                <a:spcPts val="7300"/>
              </a:spcBef>
              <a:spcAft>
                <a:spcPts val="7300"/>
              </a:spcAft>
              <a:buClr>
                <a:schemeClr val="dk2"/>
              </a:buClr>
              <a:buSzPts val="6400"/>
              <a:buChar char="■"/>
              <a:defRPr sz="6400">
                <a:solidFill>
                  <a:schemeClr val="dk2"/>
                </a:solidFill>
              </a:defRPr>
            </a:lvl9pPr>
          </a:lstStyle>
          <a:p>
            <a:endParaRPr/>
          </a:p>
        </p:txBody>
      </p:sp>
      <p:sp>
        <p:nvSpPr>
          <p:cNvPr id="8" name="Google Shape;8;p1"/>
          <p:cNvSpPr txBox="1">
            <a:spLocks noGrp="1"/>
          </p:cNvSpPr>
          <p:nvPr>
            <p:ph type="sldNum" idx="12"/>
          </p:nvPr>
        </p:nvSpPr>
        <p:spPr>
          <a:xfrm>
            <a:off x="33889830" y="23212456"/>
            <a:ext cx="2194800" cy="1959300"/>
          </a:xfrm>
          <a:prstGeom prst="rect">
            <a:avLst/>
          </a:prstGeom>
          <a:noFill/>
          <a:ln>
            <a:noFill/>
          </a:ln>
        </p:spPr>
        <p:txBody>
          <a:bodyPr spcFirstLastPara="1" wrap="square" lIns="417950" tIns="417950" rIns="417950" bIns="417950" anchor="ctr" anchorCtr="0">
            <a:noAutofit/>
          </a:bodyPr>
          <a:lstStyle>
            <a:lvl1pPr lvl="0" algn="r">
              <a:buNone/>
              <a:defRPr sz="4500">
                <a:solidFill>
                  <a:schemeClr val="dk2"/>
                </a:solidFill>
              </a:defRPr>
            </a:lvl1pPr>
            <a:lvl2pPr lvl="1" algn="r">
              <a:buNone/>
              <a:defRPr sz="4500">
                <a:solidFill>
                  <a:schemeClr val="dk2"/>
                </a:solidFill>
              </a:defRPr>
            </a:lvl2pPr>
            <a:lvl3pPr lvl="2" algn="r">
              <a:buNone/>
              <a:defRPr sz="4500">
                <a:solidFill>
                  <a:schemeClr val="dk2"/>
                </a:solidFill>
              </a:defRPr>
            </a:lvl3pPr>
            <a:lvl4pPr lvl="3" algn="r">
              <a:buNone/>
              <a:defRPr sz="4500">
                <a:solidFill>
                  <a:schemeClr val="dk2"/>
                </a:solidFill>
              </a:defRPr>
            </a:lvl4pPr>
            <a:lvl5pPr lvl="4" algn="r">
              <a:buNone/>
              <a:defRPr sz="4500">
                <a:solidFill>
                  <a:schemeClr val="dk2"/>
                </a:solidFill>
              </a:defRPr>
            </a:lvl5pPr>
            <a:lvl6pPr lvl="5" algn="r">
              <a:buNone/>
              <a:defRPr sz="4500">
                <a:solidFill>
                  <a:schemeClr val="dk2"/>
                </a:solidFill>
              </a:defRPr>
            </a:lvl6pPr>
            <a:lvl7pPr lvl="6" algn="r">
              <a:buNone/>
              <a:defRPr sz="4500">
                <a:solidFill>
                  <a:schemeClr val="dk2"/>
                </a:solidFill>
              </a:defRPr>
            </a:lvl7pPr>
            <a:lvl8pPr lvl="7" algn="r">
              <a:buNone/>
              <a:defRPr sz="4500">
                <a:solidFill>
                  <a:schemeClr val="dk2"/>
                </a:solidFill>
              </a:defRPr>
            </a:lvl8pPr>
            <a:lvl9pPr lvl="8" algn="r">
              <a:buNone/>
              <a:defRPr sz="45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alpha val="74000"/>
          </a:srgbClr>
        </a:solidFill>
        <a:effectLst/>
      </p:bgPr>
    </p:bg>
    <p:spTree>
      <p:nvGrpSpPr>
        <p:cNvPr id="1" name="Shape 54"/>
        <p:cNvGrpSpPr/>
        <p:nvPr/>
      </p:nvGrpSpPr>
      <p:grpSpPr>
        <a:xfrm>
          <a:off x="0" y="0"/>
          <a:ext cx="0" cy="0"/>
          <a:chOff x="0" y="0"/>
          <a:chExt cx="0" cy="0"/>
        </a:xfrm>
      </p:grpSpPr>
      <p:sp>
        <p:nvSpPr>
          <p:cNvPr id="43" name="Google Shape;56;p13"/>
          <p:cNvSpPr/>
          <p:nvPr/>
        </p:nvSpPr>
        <p:spPr>
          <a:xfrm>
            <a:off x="24329363" y="5079541"/>
            <a:ext cx="11566200" cy="18883299"/>
          </a:xfrm>
          <a:prstGeom prst="rect">
            <a:avLst/>
          </a:prstGeom>
          <a:gradFill>
            <a:gsLst>
              <a:gs pos="9000">
                <a:srgbClr val="FFC000"/>
              </a:gs>
              <a:gs pos="0">
                <a:schemeClr val="bg1">
                  <a:lumMod val="85000"/>
                </a:schemeClr>
              </a:gs>
              <a:gs pos="33000">
                <a:srgbClr val="00B0F0"/>
              </a:gs>
              <a:gs pos="25000">
                <a:srgbClr val="FFFF00">
                  <a:alpha val="62000"/>
                </a:srgbClr>
              </a:gs>
              <a:gs pos="100000">
                <a:schemeClr val="bg1"/>
              </a:gs>
            </a:gsLst>
            <a:lin ang="16200000" scaled="0"/>
          </a:gradFill>
          <a:ln>
            <a:noFill/>
          </a:ln>
        </p:spPr>
        <p:txBody>
          <a:bodyPr spcFirstLastPara="1" wrap="square" lIns="78375" tIns="78375" rIns="78375" bIns="78375" anchor="ctr" anchorCtr="0">
            <a:noAutofit/>
          </a:bodyPr>
          <a:lstStyle/>
          <a:p>
            <a:pPr marL="0" lvl="0" indent="0" algn="l" rtl="0">
              <a:spcBef>
                <a:spcPts val="0"/>
              </a:spcBef>
              <a:spcAft>
                <a:spcPts val="0"/>
              </a:spcAft>
              <a:buNone/>
            </a:pPr>
            <a:endParaRPr sz="120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867" y="5066996"/>
            <a:ext cx="11564937" cy="189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Google Shape;56;p13"/>
          <p:cNvSpPr/>
          <p:nvPr/>
        </p:nvSpPr>
        <p:spPr>
          <a:xfrm>
            <a:off x="747065" y="5052522"/>
            <a:ext cx="11566200" cy="18910318"/>
          </a:xfrm>
          <a:prstGeom prst="rect">
            <a:avLst/>
          </a:prstGeom>
          <a:gradFill>
            <a:gsLst>
              <a:gs pos="9000">
                <a:srgbClr val="FFC000"/>
              </a:gs>
              <a:gs pos="0">
                <a:schemeClr val="bg1">
                  <a:lumMod val="85000"/>
                </a:schemeClr>
              </a:gs>
              <a:gs pos="33000">
                <a:srgbClr val="00B0F0"/>
              </a:gs>
              <a:gs pos="25000">
                <a:srgbClr val="FFFF00">
                  <a:alpha val="62000"/>
                </a:srgbClr>
              </a:gs>
              <a:gs pos="100000">
                <a:schemeClr val="bg1"/>
              </a:gs>
            </a:gsLst>
            <a:lin ang="16200000" scaled="0"/>
          </a:gradFill>
          <a:ln>
            <a:noFill/>
          </a:ln>
        </p:spPr>
        <p:txBody>
          <a:bodyPr spcFirstLastPara="1" wrap="square" lIns="78375" tIns="78375" rIns="78375" bIns="78375" anchor="ctr" anchorCtr="0">
            <a:noAutofit/>
          </a:bodyPr>
          <a:lstStyle/>
          <a:p>
            <a:pPr marL="0" lvl="0" indent="0" algn="l" rtl="0">
              <a:spcBef>
                <a:spcPts val="0"/>
              </a:spcBef>
              <a:spcAft>
                <a:spcPts val="0"/>
              </a:spcAft>
              <a:buNone/>
            </a:pPr>
            <a:endParaRPr sz="1200"/>
          </a:p>
        </p:txBody>
      </p:sp>
      <p:sp>
        <p:nvSpPr>
          <p:cNvPr id="58" name="Google Shape;58;p13"/>
          <p:cNvSpPr txBox="1"/>
          <p:nvPr/>
        </p:nvSpPr>
        <p:spPr>
          <a:xfrm>
            <a:off x="22712705" y="2573200"/>
            <a:ext cx="10109400" cy="957600"/>
          </a:xfrm>
          <a:prstGeom prst="rect">
            <a:avLst/>
          </a:prstGeom>
          <a:noFill/>
          <a:ln>
            <a:noFill/>
          </a:ln>
        </p:spPr>
        <p:txBody>
          <a:bodyPr spcFirstLastPara="1" wrap="square" lIns="78375" tIns="78375" rIns="78375" bIns="78375" anchor="t" anchorCtr="0">
            <a:noAutofit/>
          </a:bodyPr>
          <a:lstStyle/>
          <a:p>
            <a:pPr marL="0" lvl="0" indent="0" algn="l" rtl="0">
              <a:lnSpc>
                <a:spcPct val="115000"/>
              </a:lnSpc>
              <a:spcBef>
                <a:spcPts val="0"/>
              </a:spcBef>
              <a:spcAft>
                <a:spcPts val="0"/>
              </a:spcAft>
              <a:buNone/>
            </a:pPr>
            <a:endParaRPr sz="5100">
              <a:solidFill>
                <a:srgbClr val="D0E0E3"/>
              </a:solidFill>
              <a:latin typeface="Droid Serif"/>
              <a:ea typeface="Droid Serif"/>
              <a:cs typeface="Droid Serif"/>
              <a:sym typeface="Droid Serif"/>
            </a:endParaRPr>
          </a:p>
          <a:p>
            <a:pPr marL="0" lvl="0" indent="0" algn="l" rtl="0">
              <a:lnSpc>
                <a:spcPct val="115000"/>
              </a:lnSpc>
              <a:spcBef>
                <a:spcPts val="0"/>
              </a:spcBef>
              <a:spcAft>
                <a:spcPts val="0"/>
              </a:spcAft>
              <a:buNone/>
            </a:pPr>
            <a:endParaRPr sz="5100">
              <a:solidFill>
                <a:srgbClr val="D0E0E3"/>
              </a:solidFill>
              <a:latin typeface="Droid Serif"/>
              <a:ea typeface="Droid Serif"/>
              <a:cs typeface="Droid Serif"/>
              <a:sym typeface="Droid Serif"/>
            </a:endParaRPr>
          </a:p>
          <a:p>
            <a:pPr marL="0" lvl="0" indent="0" algn="l" rtl="0">
              <a:lnSpc>
                <a:spcPct val="115000"/>
              </a:lnSpc>
              <a:spcBef>
                <a:spcPts val="0"/>
              </a:spcBef>
              <a:spcAft>
                <a:spcPts val="0"/>
              </a:spcAft>
              <a:buNone/>
            </a:pPr>
            <a:endParaRPr sz="5100">
              <a:solidFill>
                <a:srgbClr val="D0E0E3"/>
              </a:solidFill>
              <a:latin typeface="Droid Serif"/>
              <a:ea typeface="Droid Serif"/>
              <a:cs typeface="Droid Serif"/>
              <a:sym typeface="Droid Serif"/>
            </a:endParaRPr>
          </a:p>
          <a:p>
            <a:pPr marL="0" lvl="0" indent="0" algn="l" rtl="0">
              <a:lnSpc>
                <a:spcPct val="115000"/>
              </a:lnSpc>
              <a:spcBef>
                <a:spcPts val="0"/>
              </a:spcBef>
              <a:spcAft>
                <a:spcPts val="0"/>
              </a:spcAft>
              <a:buNone/>
            </a:pPr>
            <a:endParaRPr sz="7300">
              <a:solidFill>
                <a:srgbClr val="FFFFFF"/>
              </a:solidFill>
              <a:latin typeface="Oswald"/>
              <a:ea typeface="Oswald"/>
              <a:cs typeface="Oswald"/>
              <a:sym typeface="Oswald"/>
            </a:endParaRPr>
          </a:p>
          <a:p>
            <a:pPr marL="0" lvl="0" indent="0" algn="l" rtl="0">
              <a:spcBef>
                <a:spcPts val="0"/>
              </a:spcBef>
              <a:spcAft>
                <a:spcPts val="0"/>
              </a:spcAft>
              <a:buNone/>
            </a:pPr>
            <a:endParaRPr sz="8200">
              <a:latin typeface="Oswald"/>
              <a:ea typeface="Oswald"/>
              <a:cs typeface="Oswald"/>
              <a:sym typeface="Oswald"/>
            </a:endParaRPr>
          </a:p>
          <a:p>
            <a:pPr marL="0" lvl="0" indent="0" algn="l" rtl="0">
              <a:lnSpc>
                <a:spcPct val="115000"/>
              </a:lnSpc>
              <a:spcBef>
                <a:spcPts val="0"/>
              </a:spcBef>
              <a:spcAft>
                <a:spcPts val="0"/>
              </a:spcAft>
              <a:buNone/>
            </a:pPr>
            <a:endParaRPr sz="7300">
              <a:solidFill>
                <a:srgbClr val="FFFFFF"/>
              </a:solidFill>
              <a:latin typeface="Oswald"/>
              <a:ea typeface="Oswald"/>
              <a:cs typeface="Oswald"/>
              <a:sym typeface="Oswald"/>
            </a:endParaRPr>
          </a:p>
          <a:p>
            <a:pPr marL="0" lvl="0" indent="0" algn="l" rtl="0">
              <a:spcBef>
                <a:spcPts val="0"/>
              </a:spcBef>
              <a:spcAft>
                <a:spcPts val="0"/>
              </a:spcAft>
              <a:buNone/>
            </a:pPr>
            <a:endParaRPr sz="8200">
              <a:latin typeface="Oswald"/>
              <a:ea typeface="Oswald"/>
              <a:cs typeface="Oswald"/>
              <a:sym typeface="Oswald"/>
            </a:endParaRPr>
          </a:p>
        </p:txBody>
      </p:sp>
      <p:sp>
        <p:nvSpPr>
          <p:cNvPr id="59" name="Google Shape;59;p13"/>
          <p:cNvSpPr txBox="1"/>
          <p:nvPr/>
        </p:nvSpPr>
        <p:spPr>
          <a:xfrm>
            <a:off x="2099611" y="5214952"/>
            <a:ext cx="9094285" cy="1008161"/>
          </a:xfrm>
          <a:prstGeom prst="rect">
            <a:avLst/>
          </a:prstGeom>
          <a:noFill/>
          <a:ln>
            <a:noFill/>
          </a:ln>
        </p:spPr>
        <p:txBody>
          <a:bodyPr spcFirstLastPara="1" wrap="square" lIns="78375" tIns="78375" rIns="78375" bIns="78375" anchor="t" anchorCtr="0">
            <a:noAutofit/>
          </a:bodyPr>
          <a:lstStyle/>
          <a:p>
            <a:pPr lvl="0"/>
            <a:r>
              <a:rPr lang="en-US" sz="4800" dirty="0">
                <a:solidFill>
                  <a:schemeClr val="tx1"/>
                </a:solidFill>
                <a:latin typeface="+mn-lt"/>
                <a:ea typeface="Oswald"/>
                <a:cs typeface="Oswald"/>
                <a:sym typeface="Oswald"/>
              </a:rPr>
              <a:t>Introduction</a:t>
            </a:r>
            <a:endParaRPr sz="1100" dirty="0">
              <a:solidFill>
                <a:schemeClr val="tx1"/>
              </a:solidFill>
              <a:latin typeface="+mn-lt"/>
              <a:ea typeface="Oswald"/>
              <a:cs typeface="Oswald"/>
              <a:sym typeface="Oswald"/>
            </a:endParaRPr>
          </a:p>
        </p:txBody>
      </p:sp>
      <p:sp>
        <p:nvSpPr>
          <p:cNvPr id="64" name="Google Shape;64;p13"/>
          <p:cNvSpPr txBox="1"/>
          <p:nvPr/>
        </p:nvSpPr>
        <p:spPr>
          <a:xfrm>
            <a:off x="1150096" y="6208141"/>
            <a:ext cx="10729191" cy="6737475"/>
          </a:xfrm>
          <a:prstGeom prst="rect">
            <a:avLst/>
          </a:prstGeom>
          <a:noFill/>
          <a:ln>
            <a:noFill/>
          </a:ln>
        </p:spPr>
        <p:txBody>
          <a:bodyPr spcFirstLastPara="1" wrap="square" lIns="78375" tIns="78375" rIns="78375" bIns="78375" anchor="t" anchorCtr="0">
            <a:noAutofit/>
          </a:bodyPr>
          <a:lstStyle/>
          <a:p>
            <a:pPr lvl="0" algn="just">
              <a:lnSpc>
                <a:spcPct val="115000"/>
              </a:lnSpc>
            </a:pPr>
            <a:r>
              <a:rPr lang="en-US" sz="2500" dirty="0" smtClean="0">
                <a:latin typeface="+mn-lt"/>
                <a:ea typeface="Oswald"/>
                <a:cs typeface="Oswald"/>
                <a:sym typeface="Oswald"/>
              </a:rPr>
              <a:t>	Despite </a:t>
            </a:r>
            <a:r>
              <a:rPr lang="en-US" sz="2500" dirty="0">
                <a:latin typeface="+mn-lt"/>
                <a:ea typeface="Oswald"/>
                <a:cs typeface="Oswald"/>
                <a:sym typeface="Oswald"/>
              </a:rPr>
              <a:t>the significant advances in modern medicine, the problem of perinatal hypoxic CNS damage in children occupies one of the leading places in modern neonatology. Hypoxic damage to the fetal brain is the cause of delayed psycho-linguistic and motor development, mental insufficiency, movement disorders, cerebral palsy, disability and severe cases of neonatal mortality. Chronic prenatal hypoxia (PH) leads to biochemical and structural changes in the developing brain and, as a consequence, to the pathological development of the fetal brain, to the development of neurological deficit not only immediately after birth, but also in the late periods of postnatal ontogenesis. The protein factors identified in recent decades, which are involved in the mechanisms of urgent and long-term adaptation to hypoxia (HIF1), can serve as specific targets for pharmacological action, opening up promising opportunities for the search for new effective drugs for the treatment of hypoxic CNS lesions in children.</a:t>
            </a:r>
            <a:endParaRPr sz="2500" dirty="0">
              <a:latin typeface="+mn-lt"/>
              <a:ea typeface="Oswald"/>
              <a:cs typeface="Oswald"/>
              <a:sym typeface="Oswald"/>
            </a:endParaRPr>
          </a:p>
        </p:txBody>
      </p:sp>
      <p:sp>
        <p:nvSpPr>
          <p:cNvPr id="65" name="Google Shape;65;p13"/>
          <p:cNvSpPr txBox="1"/>
          <p:nvPr/>
        </p:nvSpPr>
        <p:spPr>
          <a:xfrm>
            <a:off x="1150096" y="13767857"/>
            <a:ext cx="10729191" cy="2378495"/>
          </a:xfrm>
          <a:prstGeom prst="rect">
            <a:avLst/>
          </a:prstGeom>
          <a:noFill/>
          <a:ln>
            <a:noFill/>
          </a:ln>
        </p:spPr>
        <p:txBody>
          <a:bodyPr spcFirstLastPara="1" wrap="square" lIns="78375" tIns="78375" rIns="78375" bIns="78375" anchor="t" anchorCtr="0">
            <a:noAutofit/>
          </a:bodyPr>
          <a:lstStyle/>
          <a:p>
            <a:pPr lvl="0" algn="just">
              <a:buClr>
                <a:schemeClr val="dk1"/>
              </a:buClr>
              <a:buSzPts val="900"/>
            </a:pPr>
            <a:r>
              <a:rPr lang="en-US" sz="2500" dirty="0" smtClean="0">
                <a:solidFill>
                  <a:schemeClr val="tx1"/>
                </a:solidFill>
                <a:latin typeface="+mn-lt"/>
                <a:ea typeface="Droid Serif"/>
                <a:cs typeface="Droid Serif"/>
                <a:sym typeface="Droid Serif"/>
              </a:rPr>
              <a:t>	The </a:t>
            </a:r>
            <a:r>
              <a:rPr lang="en-US" sz="2500" dirty="0">
                <a:solidFill>
                  <a:schemeClr val="tx1"/>
                </a:solidFill>
                <a:latin typeface="+mn-lt"/>
                <a:ea typeface="Droid Serif"/>
                <a:cs typeface="Droid Serif"/>
                <a:sym typeface="Droid Serif"/>
              </a:rPr>
              <a:t>aim of the research: to study the ability of a number of drugs </a:t>
            </a:r>
            <a:r>
              <a:rPr lang="en-US" sz="2500" dirty="0" smtClean="0">
                <a:solidFill>
                  <a:schemeClr val="tx1"/>
                </a:solidFill>
                <a:latin typeface="+mn-lt"/>
                <a:ea typeface="Droid Serif"/>
                <a:cs typeface="Droid Serif"/>
                <a:sym typeface="Droid Serif"/>
              </a:rPr>
              <a:t>(</a:t>
            </a:r>
            <a:r>
              <a:rPr lang="en-US" sz="2500" dirty="0" err="1" smtClean="0">
                <a:solidFill>
                  <a:schemeClr val="tx1"/>
                </a:solidFill>
                <a:latin typeface="+mn-lt"/>
                <a:ea typeface="Droid Serif"/>
                <a:cs typeface="Droid Serif"/>
                <a:sym typeface="Droid Serif"/>
              </a:rPr>
              <a:t>Cerebrocurin</a:t>
            </a:r>
            <a:r>
              <a:rPr lang="en-US" sz="2500" dirty="0">
                <a:solidFill>
                  <a:schemeClr val="tx1"/>
                </a:solidFill>
                <a:latin typeface="+mn-lt"/>
                <a:ea typeface="Droid Serif"/>
                <a:cs typeface="Droid Serif"/>
                <a:sym typeface="Droid Serif"/>
              </a:rPr>
              <a:t>, </a:t>
            </a:r>
            <a:r>
              <a:rPr lang="en-US" sz="2500" dirty="0" err="1" smtClean="0">
                <a:solidFill>
                  <a:schemeClr val="tx1"/>
                </a:solidFill>
                <a:latin typeface="+mn-lt"/>
                <a:ea typeface="Droid Serif"/>
                <a:cs typeface="Droid Serif"/>
                <a:sym typeface="Droid Serif"/>
              </a:rPr>
              <a:t>Angiolin</a:t>
            </a:r>
            <a:r>
              <a:rPr lang="en-US" sz="2500" dirty="0">
                <a:solidFill>
                  <a:schemeClr val="tx1"/>
                </a:solidFill>
                <a:latin typeface="+mn-lt"/>
                <a:ea typeface="Droid Serif"/>
                <a:cs typeface="Droid Serif"/>
                <a:sym typeface="Droid Serif"/>
              </a:rPr>
              <a:t>, </a:t>
            </a:r>
            <a:r>
              <a:rPr lang="en-US" sz="2500" dirty="0" err="1" smtClean="0">
                <a:solidFill>
                  <a:schemeClr val="tx1"/>
                </a:solidFill>
                <a:latin typeface="+mn-lt"/>
                <a:ea typeface="Droid Serif"/>
                <a:cs typeface="Droid Serif"/>
                <a:sym typeface="Droid Serif"/>
              </a:rPr>
              <a:t>Glutoredoxin</a:t>
            </a:r>
            <a:r>
              <a:rPr lang="en-US" sz="2500" dirty="0">
                <a:solidFill>
                  <a:schemeClr val="tx1"/>
                </a:solidFill>
                <a:latin typeface="+mn-lt"/>
                <a:ea typeface="Droid Serif"/>
                <a:cs typeface="Droid Serif"/>
                <a:sym typeface="Droid Serif"/>
              </a:rPr>
              <a:t>, </a:t>
            </a:r>
            <a:r>
              <a:rPr lang="en-US" sz="2500" dirty="0" err="1" smtClean="0">
                <a:solidFill>
                  <a:schemeClr val="tx1"/>
                </a:solidFill>
                <a:latin typeface="+mn-lt"/>
                <a:ea typeface="Droid Serif"/>
                <a:cs typeface="Droid Serif"/>
                <a:sym typeface="Droid Serif"/>
              </a:rPr>
              <a:t>Thiotriazoline</a:t>
            </a:r>
            <a:r>
              <a:rPr lang="en-US" sz="2500" dirty="0">
                <a:solidFill>
                  <a:schemeClr val="tx1"/>
                </a:solidFill>
                <a:latin typeface="+mn-lt"/>
                <a:ea typeface="Droid Serif"/>
                <a:cs typeface="Droid Serif"/>
                <a:sym typeface="Droid Serif"/>
              </a:rPr>
              <a:t>, L-arginine, </a:t>
            </a:r>
            <a:r>
              <a:rPr lang="en-US" sz="2500" dirty="0" err="1" smtClean="0">
                <a:solidFill>
                  <a:schemeClr val="tx1"/>
                </a:solidFill>
                <a:latin typeface="+mn-lt"/>
                <a:ea typeface="Droid Serif"/>
                <a:cs typeface="Droid Serif"/>
                <a:sym typeface="Droid Serif"/>
              </a:rPr>
              <a:t>Mexidol</a:t>
            </a:r>
            <a:r>
              <a:rPr lang="en-US" sz="2500" dirty="0" smtClean="0">
                <a:solidFill>
                  <a:schemeClr val="tx1"/>
                </a:solidFill>
                <a:latin typeface="+mn-lt"/>
                <a:ea typeface="Droid Serif"/>
                <a:cs typeface="Droid Serif"/>
                <a:sym typeface="Droid Serif"/>
              </a:rPr>
              <a:t>, </a:t>
            </a:r>
            <a:r>
              <a:rPr lang="en-US" sz="2500" dirty="0" err="1">
                <a:ea typeface="Oswald"/>
                <a:cs typeface="Oswald"/>
                <a:sym typeface="Oswald"/>
              </a:rPr>
              <a:t>Tamoxifen</a:t>
            </a:r>
            <a:r>
              <a:rPr lang="en-US" sz="2500" dirty="0" smtClean="0">
                <a:solidFill>
                  <a:schemeClr val="tx1"/>
                </a:solidFill>
                <a:latin typeface="+mn-lt"/>
                <a:ea typeface="Droid Serif"/>
                <a:cs typeface="Droid Serif"/>
                <a:sym typeface="Droid Serif"/>
              </a:rPr>
              <a:t> </a:t>
            </a:r>
            <a:r>
              <a:rPr lang="en-US" sz="2500" dirty="0">
                <a:solidFill>
                  <a:schemeClr val="tx1"/>
                </a:solidFill>
                <a:latin typeface="+mn-lt"/>
                <a:ea typeface="Droid Serif"/>
                <a:cs typeface="Droid Serif"/>
                <a:sym typeface="Droid Serif"/>
              </a:rPr>
              <a:t>and </a:t>
            </a:r>
            <a:r>
              <a:rPr lang="en-US" sz="2500" dirty="0" err="1">
                <a:solidFill>
                  <a:schemeClr val="tx1"/>
                </a:solidFill>
                <a:latin typeface="+mn-lt"/>
                <a:ea typeface="Droid Serif"/>
                <a:cs typeface="Droid Serif"/>
                <a:sym typeface="Droid Serif"/>
              </a:rPr>
              <a:t>P</a:t>
            </a:r>
            <a:r>
              <a:rPr lang="en-US" sz="2500" dirty="0" err="1" smtClean="0">
                <a:solidFill>
                  <a:schemeClr val="tx1"/>
                </a:solidFill>
                <a:latin typeface="+mn-lt"/>
                <a:ea typeface="Droid Serif"/>
                <a:cs typeface="Droid Serif"/>
                <a:sym typeface="Droid Serif"/>
              </a:rPr>
              <a:t>iracetam</a:t>
            </a:r>
            <a:r>
              <a:rPr lang="en-US" sz="2500" dirty="0">
                <a:solidFill>
                  <a:schemeClr val="tx1"/>
                </a:solidFill>
                <a:latin typeface="+mn-lt"/>
                <a:ea typeface="Droid Serif"/>
                <a:cs typeface="Droid Serif"/>
                <a:sym typeface="Droid Serif"/>
              </a:rPr>
              <a:t>) to modulate the level of HIF-1α expression in the cerebral cortex of rats after chronic PH.</a:t>
            </a:r>
            <a:endParaRPr sz="2500" dirty="0">
              <a:solidFill>
                <a:schemeClr val="tx1"/>
              </a:solidFill>
              <a:latin typeface="+mn-lt"/>
              <a:ea typeface="Droid Serif"/>
              <a:cs typeface="Droid Serif"/>
              <a:sym typeface="Droid Serif"/>
            </a:endParaRPr>
          </a:p>
        </p:txBody>
      </p:sp>
      <p:sp>
        <p:nvSpPr>
          <p:cNvPr id="86" name="Google Shape;86;p13"/>
          <p:cNvSpPr/>
          <p:nvPr/>
        </p:nvSpPr>
        <p:spPr>
          <a:xfrm>
            <a:off x="765397" y="709415"/>
            <a:ext cx="35085878" cy="4027287"/>
          </a:xfrm>
          <a:prstGeom prst="rect">
            <a:avLst/>
          </a:prstGeom>
          <a:gradFill>
            <a:gsLst>
              <a:gs pos="52000">
                <a:srgbClr val="00B0F0"/>
              </a:gs>
              <a:gs pos="0">
                <a:srgbClr val="0070C0"/>
              </a:gs>
              <a:gs pos="60000">
                <a:srgbClr val="FFFF00"/>
              </a:gs>
              <a:gs pos="100000">
                <a:srgbClr val="FFC000"/>
              </a:gs>
              <a:gs pos="100000">
                <a:srgbClr val="0070C0"/>
              </a:gs>
            </a:gsLst>
            <a:lin ang="5400000" scaled="0"/>
          </a:gradFill>
          <a:ln>
            <a:noFill/>
          </a:ln>
        </p:spPr>
        <p:txBody>
          <a:bodyPr spcFirstLastPara="1" wrap="square" lIns="78375" tIns="78375" rIns="78375" bIns="78375" anchor="ctr" anchorCtr="0">
            <a:noAutofit/>
          </a:bodyPr>
          <a:lstStyle/>
          <a:p>
            <a:pPr marL="0" lvl="0" indent="0" algn="l" rtl="0">
              <a:spcBef>
                <a:spcPts val="0"/>
              </a:spcBef>
              <a:spcAft>
                <a:spcPts val="0"/>
              </a:spcAft>
              <a:buNone/>
            </a:pPr>
            <a:endParaRPr/>
          </a:p>
        </p:txBody>
      </p:sp>
      <p:sp>
        <p:nvSpPr>
          <p:cNvPr id="87" name="Google Shape;87;p13"/>
          <p:cNvSpPr txBox="1"/>
          <p:nvPr/>
        </p:nvSpPr>
        <p:spPr>
          <a:xfrm>
            <a:off x="4454887" y="3530800"/>
            <a:ext cx="27599617" cy="957600"/>
          </a:xfrm>
          <a:prstGeom prst="rect">
            <a:avLst/>
          </a:prstGeom>
          <a:noFill/>
          <a:ln>
            <a:noFill/>
          </a:ln>
        </p:spPr>
        <p:txBody>
          <a:bodyPr spcFirstLastPara="1" wrap="square" lIns="78375" tIns="78375" rIns="78375" bIns="78375" anchor="t" anchorCtr="0">
            <a:noAutofit/>
          </a:bodyPr>
          <a:lstStyle/>
          <a:p>
            <a:pPr lvl="0" algn="ctr">
              <a:lnSpc>
                <a:spcPct val="115000"/>
              </a:lnSpc>
            </a:pPr>
            <a:r>
              <a:rPr lang="en-US" sz="4800" b="1" i="1" dirty="0" err="1">
                <a:solidFill>
                  <a:srgbClr val="2011E5"/>
                </a:solidFill>
                <a:latin typeface="Droid Serif"/>
                <a:ea typeface="Droid Serif"/>
                <a:cs typeface="Droid Serif"/>
                <a:sym typeface="Droid Serif"/>
              </a:rPr>
              <a:t>O</a:t>
            </a:r>
            <a:r>
              <a:rPr lang="en-US" sz="4800" b="1" i="1" dirty="0" err="1" smtClean="0">
                <a:solidFill>
                  <a:srgbClr val="2011E5"/>
                </a:solidFill>
                <a:latin typeface="Droid Serif"/>
                <a:ea typeface="Droid Serif"/>
                <a:cs typeface="Droid Serif"/>
                <a:sym typeface="Droid Serif"/>
              </a:rPr>
              <a:t>lena</a:t>
            </a:r>
            <a:r>
              <a:rPr lang="en-US" sz="4800" b="1" i="1" dirty="0" smtClean="0">
                <a:solidFill>
                  <a:srgbClr val="2011E5"/>
                </a:solidFill>
                <a:latin typeface="Droid Serif"/>
                <a:ea typeface="Droid Serif"/>
                <a:cs typeface="Droid Serif"/>
                <a:sym typeface="Droid Serif"/>
              </a:rPr>
              <a:t> </a:t>
            </a:r>
            <a:r>
              <a:rPr lang="en-US" sz="4800" b="1" i="1" dirty="0" err="1" smtClean="0">
                <a:solidFill>
                  <a:srgbClr val="2011E5"/>
                </a:solidFill>
                <a:latin typeface="Droid Serif"/>
                <a:ea typeface="Droid Serif"/>
                <a:cs typeface="Droid Serif"/>
                <a:sym typeface="Droid Serif"/>
              </a:rPr>
              <a:t>Aliyeva</a:t>
            </a:r>
            <a:r>
              <a:rPr lang="en-US" sz="4800" b="1" i="1" dirty="0">
                <a:solidFill>
                  <a:srgbClr val="2011E5"/>
                </a:solidFill>
                <a:latin typeface="Droid Serif"/>
                <a:ea typeface="Droid Serif"/>
                <a:cs typeface="Droid Serif"/>
                <a:sym typeface="Droid Serif"/>
              </a:rPr>
              <a:t>, Igor </a:t>
            </a:r>
            <a:r>
              <a:rPr lang="en-US" sz="4800" b="1" i="1" dirty="0" err="1" smtClean="0">
                <a:solidFill>
                  <a:srgbClr val="2011E5"/>
                </a:solidFill>
                <a:latin typeface="Droid Serif"/>
                <a:ea typeface="Droid Serif"/>
                <a:cs typeface="Droid Serif"/>
                <a:sym typeface="Droid Serif"/>
              </a:rPr>
              <a:t>Belenichev</a:t>
            </a:r>
            <a:r>
              <a:rPr lang="en-US" sz="4800" b="1" i="1" dirty="0">
                <a:solidFill>
                  <a:srgbClr val="2011E5"/>
                </a:solidFill>
                <a:latin typeface="Droid Serif"/>
                <a:ea typeface="Droid Serif"/>
                <a:cs typeface="Droid Serif"/>
                <a:sym typeface="Droid Serif"/>
              </a:rPr>
              <a:t>, </a:t>
            </a:r>
            <a:r>
              <a:rPr lang="en-US" sz="4800" b="1" i="1" dirty="0" err="1">
                <a:solidFill>
                  <a:srgbClr val="2011E5"/>
                </a:solidFill>
                <a:latin typeface="Droid Serif"/>
                <a:ea typeface="Droid Serif"/>
                <a:cs typeface="Droid Serif"/>
                <a:sym typeface="Droid Serif"/>
              </a:rPr>
              <a:t>Olena</a:t>
            </a:r>
            <a:r>
              <a:rPr lang="en-US" sz="4800" b="1" i="1" dirty="0">
                <a:solidFill>
                  <a:srgbClr val="2011E5"/>
                </a:solidFill>
                <a:latin typeface="Droid Serif"/>
                <a:ea typeface="Droid Serif"/>
                <a:cs typeface="Droid Serif"/>
                <a:sym typeface="Droid Serif"/>
              </a:rPr>
              <a:t> </a:t>
            </a:r>
            <a:r>
              <a:rPr lang="en-US" sz="4800" b="1" i="1" dirty="0" err="1" smtClean="0">
                <a:solidFill>
                  <a:srgbClr val="2011E5"/>
                </a:solidFill>
                <a:latin typeface="Droid Serif"/>
                <a:ea typeface="Droid Serif"/>
                <a:cs typeface="Droid Serif"/>
                <a:sym typeface="Droid Serif"/>
              </a:rPr>
              <a:t>Popazova</a:t>
            </a:r>
            <a:r>
              <a:rPr lang="en-US" sz="4800" b="1" i="1" dirty="0" smtClean="0">
                <a:solidFill>
                  <a:srgbClr val="2011E5"/>
                </a:solidFill>
                <a:latin typeface="Droid Serif"/>
                <a:ea typeface="Droid Serif"/>
                <a:cs typeface="Droid Serif"/>
                <a:sym typeface="Droid Serif"/>
              </a:rPr>
              <a:t>, Galina </a:t>
            </a:r>
            <a:r>
              <a:rPr lang="en-US" sz="4800" b="1" i="1" dirty="0" err="1" smtClean="0">
                <a:solidFill>
                  <a:srgbClr val="2011E5"/>
                </a:solidFill>
                <a:latin typeface="Droid Serif"/>
                <a:ea typeface="Droid Serif"/>
                <a:cs typeface="Droid Serif"/>
                <a:sym typeface="Droid Serif"/>
              </a:rPr>
              <a:t>Zidrashko</a:t>
            </a:r>
            <a:endParaRPr sz="4800" b="1" i="1" dirty="0">
              <a:solidFill>
                <a:srgbClr val="2011E5"/>
              </a:solidFill>
              <a:latin typeface="Droid Serif"/>
              <a:ea typeface="Droid Serif"/>
              <a:cs typeface="Droid Serif"/>
              <a:sym typeface="Droid Serif"/>
            </a:endParaRPr>
          </a:p>
        </p:txBody>
      </p:sp>
      <p:sp>
        <p:nvSpPr>
          <p:cNvPr id="88" name="Google Shape;88;p13"/>
          <p:cNvSpPr txBox="1"/>
          <p:nvPr/>
        </p:nvSpPr>
        <p:spPr>
          <a:xfrm>
            <a:off x="5015070" y="1833446"/>
            <a:ext cx="27423262" cy="1909996"/>
          </a:xfrm>
          <a:prstGeom prst="rect">
            <a:avLst/>
          </a:prstGeom>
          <a:noFill/>
          <a:ln>
            <a:noFill/>
          </a:ln>
        </p:spPr>
        <p:txBody>
          <a:bodyPr spcFirstLastPara="1" wrap="square" lIns="78375" tIns="78375" rIns="78375" bIns="78375" anchor="t" anchorCtr="0">
            <a:noAutofit/>
          </a:bodyPr>
          <a:lstStyle/>
          <a:p>
            <a:pPr lvl="0" algn="ctr">
              <a:lnSpc>
                <a:spcPct val="115000"/>
              </a:lnSpc>
              <a:buClr>
                <a:schemeClr val="dk1"/>
              </a:buClr>
              <a:buSzPts val="900"/>
            </a:pPr>
            <a:r>
              <a:rPr lang="en-US" sz="4800" b="1" dirty="0">
                <a:solidFill>
                  <a:srgbClr val="FF0000"/>
                </a:solidFill>
                <a:effectLst>
                  <a:outerShdw blurRad="38100" dist="38100" dir="2700000" algn="tl">
                    <a:srgbClr val="000000">
                      <a:alpha val="43137"/>
                    </a:srgbClr>
                  </a:outerShdw>
                </a:effectLst>
                <a:latin typeface="Oswald"/>
                <a:ea typeface="Oswald"/>
                <a:cs typeface="Oswald"/>
                <a:sym typeface="Oswald"/>
              </a:rPr>
              <a:t>PHARMACOLOGICAL MODULATION OF </a:t>
            </a: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HIF-1</a:t>
            </a:r>
            <a:r>
              <a:rPr lang="el-GR"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α</a:t>
            </a: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 </a:t>
            </a: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IN </a:t>
            </a:r>
            <a:r>
              <a:rPr lang="en-US" sz="4800" b="1" dirty="0">
                <a:solidFill>
                  <a:srgbClr val="FF0000"/>
                </a:solidFill>
                <a:effectLst>
                  <a:outerShdw blurRad="38100" dist="38100" dir="2700000" algn="tl">
                    <a:srgbClr val="000000">
                      <a:alpha val="43137"/>
                    </a:srgbClr>
                  </a:outerShdw>
                </a:effectLst>
                <a:latin typeface="Oswald"/>
                <a:ea typeface="Oswald"/>
                <a:cs typeface="Oswald"/>
                <a:sym typeface="Oswald"/>
              </a:rPr>
              <a:t>THE CEREBRAL </a:t>
            </a: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CORTEX </a:t>
            </a:r>
            <a:r>
              <a:rPr lang="en-US" sz="4800" b="1" dirty="0">
                <a:solidFill>
                  <a:srgbClr val="FF0000"/>
                </a:solidFill>
                <a:effectLst>
                  <a:outerShdw blurRad="38100" dist="38100" dir="2700000" algn="tl">
                    <a:srgbClr val="000000">
                      <a:alpha val="43137"/>
                    </a:srgbClr>
                  </a:outerShdw>
                </a:effectLst>
                <a:latin typeface="Oswald"/>
                <a:ea typeface="Oswald"/>
                <a:cs typeface="Oswald"/>
                <a:sym typeface="Oswald"/>
              </a:rPr>
              <a:t>OF </a:t>
            </a: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RATS</a:t>
            </a:r>
          </a:p>
          <a:p>
            <a:pPr lvl="0" algn="ctr">
              <a:lnSpc>
                <a:spcPct val="115000"/>
              </a:lnSpc>
              <a:buClr>
                <a:schemeClr val="dk1"/>
              </a:buClr>
              <a:buSzPts val="900"/>
            </a:pPr>
            <a:r>
              <a:rPr lang="en-US" sz="4800" b="1" dirty="0" smtClean="0">
                <a:solidFill>
                  <a:srgbClr val="FF0000"/>
                </a:solidFill>
                <a:effectLst>
                  <a:outerShdw blurRad="38100" dist="38100" dir="2700000" algn="tl">
                    <a:srgbClr val="000000">
                      <a:alpha val="43137"/>
                    </a:srgbClr>
                  </a:outerShdw>
                </a:effectLst>
                <a:latin typeface="Oswald"/>
                <a:ea typeface="Oswald"/>
                <a:cs typeface="Oswald"/>
                <a:sym typeface="Oswald"/>
              </a:rPr>
              <a:t>AFTER </a:t>
            </a:r>
            <a:r>
              <a:rPr lang="en-US" sz="4800" b="1" dirty="0">
                <a:solidFill>
                  <a:srgbClr val="FF0000"/>
                </a:solidFill>
                <a:effectLst>
                  <a:outerShdw blurRad="38100" dist="38100" dir="2700000" algn="tl">
                    <a:srgbClr val="000000">
                      <a:alpha val="43137"/>
                    </a:srgbClr>
                  </a:outerShdw>
                </a:effectLst>
                <a:latin typeface="Oswald"/>
                <a:ea typeface="Oswald"/>
                <a:cs typeface="Oswald"/>
                <a:sym typeface="Oswald"/>
              </a:rPr>
              <a:t>CHRONIC PRENATAL HYPOXIA</a:t>
            </a:r>
            <a:endParaRPr sz="6600" b="1" dirty="0">
              <a:solidFill>
                <a:srgbClr val="FF0000"/>
              </a:solidFill>
              <a:effectLst>
                <a:outerShdw blurRad="38100" dist="38100" dir="2700000" algn="tl">
                  <a:srgbClr val="000000">
                    <a:alpha val="43137"/>
                  </a:srgbClr>
                </a:outerShdw>
              </a:effectLst>
              <a:latin typeface="Oswald"/>
              <a:ea typeface="Oswald"/>
              <a:cs typeface="Oswald"/>
              <a:sym typeface="Oswald"/>
            </a:endParaRPr>
          </a:p>
        </p:txBody>
      </p:sp>
      <p:pic>
        <p:nvPicPr>
          <p:cNvPr id="38" name="Рисунок 37"/>
          <p:cNvPicPr/>
          <p:nvPr/>
        </p:nvPicPr>
        <p:blipFill rotWithShape="1">
          <a:blip r:embed="rId4">
            <a:extLst>
              <a:ext uri="{BEBA8EAE-BF5A-486C-A8C5-ECC9F3942E4B}">
                <a14:imgProps xmlns:a14="http://schemas.microsoft.com/office/drawing/2010/main">
                  <a14:imgLayer r:embed="rId5">
                    <a14:imgEffect>
                      <a14:backgroundRemoval t="71574" b="81852" l="25521" r="43750"/>
                    </a14:imgEffect>
                  </a14:imgLayer>
                </a14:imgProps>
              </a:ext>
            </a:extLst>
          </a:blip>
          <a:srcRect l="26028" t="71888" r="55889" b="17939"/>
          <a:stretch/>
        </p:blipFill>
        <p:spPr bwMode="auto">
          <a:xfrm>
            <a:off x="747042" y="734445"/>
            <a:ext cx="7243792" cy="2342582"/>
          </a:xfrm>
          <a:prstGeom prst="rect">
            <a:avLst/>
          </a:prstGeom>
          <a:ln>
            <a:noFill/>
          </a:ln>
          <a:extLst>
            <a:ext uri="{53640926-AAD7-44D8-BBD7-CCE9431645EC}">
              <a14:shadowObscured xmlns:a14="http://schemas.microsoft.com/office/drawing/2010/main"/>
            </a:ext>
          </a:extLst>
        </p:spPr>
      </p:pic>
      <p:sp>
        <p:nvSpPr>
          <p:cNvPr id="2" name="TextBox 1"/>
          <p:cNvSpPr txBox="1"/>
          <p:nvPr/>
        </p:nvSpPr>
        <p:spPr>
          <a:xfrm>
            <a:off x="2910556" y="829705"/>
            <a:ext cx="4176464" cy="1077218"/>
          </a:xfrm>
          <a:prstGeom prst="rect">
            <a:avLst/>
          </a:prstGeom>
          <a:noFill/>
        </p:spPr>
        <p:txBody>
          <a:bodyPr wrap="square" rtlCol="0">
            <a:spAutoFit/>
          </a:bodyPr>
          <a:lstStyle/>
          <a:p>
            <a:r>
              <a:rPr lang="en-US" sz="3200" b="1" dirty="0" err="1" smtClean="0">
                <a:solidFill>
                  <a:schemeClr val="bg1"/>
                </a:solidFill>
                <a:latin typeface="Arial Narrow" pitchFamily="34" charset="0"/>
              </a:rPr>
              <a:t>Zaporizhzhia</a:t>
            </a:r>
            <a:endParaRPr lang="en-US" sz="3200" b="1" dirty="0">
              <a:solidFill>
                <a:schemeClr val="bg1"/>
              </a:solidFill>
              <a:latin typeface="Arial Narrow" pitchFamily="34" charset="0"/>
            </a:endParaRPr>
          </a:p>
          <a:p>
            <a:r>
              <a:rPr lang="en-US" sz="3200" b="1" dirty="0" smtClean="0">
                <a:solidFill>
                  <a:schemeClr val="bg1"/>
                </a:solidFill>
                <a:latin typeface="Arial Narrow" pitchFamily="34" charset="0"/>
              </a:rPr>
              <a:t>State Medical University</a:t>
            </a:r>
            <a:endParaRPr lang="ru-RU" sz="3200" b="1" dirty="0">
              <a:solidFill>
                <a:schemeClr val="bg1"/>
              </a:solidFill>
              <a:latin typeface="Arial Narrow" pitchFamily="34" charset="0"/>
            </a:endParaRPr>
          </a:p>
        </p:txBody>
      </p:sp>
      <p:sp>
        <p:nvSpPr>
          <p:cNvPr id="42" name="Google Shape;59;p13"/>
          <p:cNvSpPr txBox="1"/>
          <p:nvPr/>
        </p:nvSpPr>
        <p:spPr>
          <a:xfrm>
            <a:off x="2080788" y="12909228"/>
            <a:ext cx="8913053" cy="1008161"/>
          </a:xfrm>
          <a:prstGeom prst="rect">
            <a:avLst/>
          </a:prstGeom>
          <a:noFill/>
          <a:ln>
            <a:noFill/>
          </a:ln>
        </p:spPr>
        <p:txBody>
          <a:bodyPr spcFirstLastPara="1" wrap="square" lIns="78375" tIns="78375" rIns="78375" bIns="78375" anchor="t" anchorCtr="0">
            <a:noAutofit/>
          </a:bodyPr>
          <a:lstStyle/>
          <a:p>
            <a:pPr lvl="0"/>
            <a:r>
              <a:rPr lang="en-US" sz="4800" dirty="0">
                <a:latin typeface="+mn-lt"/>
                <a:ea typeface="Oswald"/>
                <a:cs typeface="Oswald"/>
                <a:sym typeface="Oswald"/>
              </a:rPr>
              <a:t>Statement of Purpose</a:t>
            </a:r>
          </a:p>
        </p:txBody>
      </p:sp>
      <p:sp>
        <p:nvSpPr>
          <p:cNvPr id="44" name="Google Shape;59;p13"/>
          <p:cNvSpPr txBox="1"/>
          <p:nvPr/>
        </p:nvSpPr>
        <p:spPr>
          <a:xfrm>
            <a:off x="2132239" y="15451881"/>
            <a:ext cx="8869478" cy="1008161"/>
          </a:xfrm>
          <a:prstGeom prst="rect">
            <a:avLst/>
          </a:prstGeom>
          <a:noFill/>
          <a:ln>
            <a:noFill/>
          </a:ln>
        </p:spPr>
        <p:txBody>
          <a:bodyPr spcFirstLastPara="1" wrap="square" lIns="78375" tIns="78375" rIns="78375" bIns="78375" anchor="t" anchorCtr="0">
            <a:noAutofit/>
          </a:bodyPr>
          <a:lstStyle/>
          <a:p>
            <a:pPr lvl="0"/>
            <a:r>
              <a:rPr lang="en-US" sz="4800" dirty="0">
                <a:latin typeface="+mn-lt"/>
                <a:ea typeface="Oswald"/>
                <a:cs typeface="Oswald"/>
                <a:sym typeface="Oswald"/>
              </a:rPr>
              <a:t>Materials and Methods</a:t>
            </a:r>
          </a:p>
        </p:txBody>
      </p:sp>
      <p:sp>
        <p:nvSpPr>
          <p:cNvPr id="45" name="Google Shape;65;p13"/>
          <p:cNvSpPr txBox="1"/>
          <p:nvPr/>
        </p:nvSpPr>
        <p:spPr>
          <a:xfrm>
            <a:off x="1124947" y="16392766"/>
            <a:ext cx="10729191" cy="7114805"/>
          </a:xfrm>
          <a:prstGeom prst="rect">
            <a:avLst/>
          </a:prstGeom>
          <a:noFill/>
          <a:ln>
            <a:noFill/>
          </a:ln>
        </p:spPr>
        <p:txBody>
          <a:bodyPr spcFirstLastPara="1" wrap="square" lIns="78375" tIns="78375" rIns="78375" bIns="78375" anchor="t" anchorCtr="0">
            <a:noAutofit/>
          </a:bodyPr>
          <a:lstStyle/>
          <a:p>
            <a:pPr algn="just">
              <a:buClr>
                <a:schemeClr val="dk1"/>
              </a:buClr>
              <a:buSzPts val="900"/>
            </a:pPr>
            <a:r>
              <a:rPr lang="en-US" sz="2500" dirty="0">
                <a:solidFill>
                  <a:schemeClr val="tx1"/>
                </a:solidFill>
                <a:latin typeface="+mn-lt"/>
                <a:ea typeface="Droid Serif"/>
                <a:cs typeface="Droid Serif"/>
                <a:sym typeface="Droid Serif"/>
              </a:rPr>
              <a:t>	The studies were carried out on </a:t>
            </a:r>
            <a:r>
              <a:rPr lang="en-US" sz="2500" dirty="0" smtClean="0">
                <a:solidFill>
                  <a:schemeClr val="tx1"/>
                </a:solidFill>
                <a:latin typeface="+mn-lt"/>
                <a:ea typeface="Droid Serif"/>
                <a:cs typeface="Droid Serif"/>
                <a:sym typeface="Droid Serif"/>
              </a:rPr>
              <a:t>100 </a:t>
            </a:r>
            <a:r>
              <a:rPr lang="en-US" sz="2500" dirty="0">
                <a:solidFill>
                  <a:schemeClr val="tx1"/>
                </a:solidFill>
                <a:latin typeface="+mn-lt"/>
                <a:ea typeface="Droid Serif"/>
                <a:cs typeface="Droid Serif"/>
                <a:sym typeface="Droid Serif"/>
              </a:rPr>
              <a:t>male rats of two months of age, obtained from females, in which, </a:t>
            </a:r>
            <a:r>
              <a:rPr lang="en-US" sz="2500" dirty="0" smtClean="0">
                <a:solidFill>
                  <a:schemeClr val="tx1"/>
                </a:solidFill>
                <a:latin typeface="+mn-lt"/>
                <a:ea typeface="Droid Serif"/>
                <a:cs typeface="Droid Serif"/>
                <a:sym typeface="Droid Serif"/>
              </a:rPr>
              <a:t>chronic </a:t>
            </a:r>
            <a:r>
              <a:rPr lang="en-US" sz="2500" dirty="0">
                <a:solidFill>
                  <a:schemeClr val="tx1"/>
                </a:solidFill>
                <a:latin typeface="+mn-lt"/>
                <a:ea typeface="Droid Serif"/>
                <a:cs typeface="Droid Serif"/>
                <a:sym typeface="Droid Serif"/>
              </a:rPr>
              <a:t>PH was modeled in the offspring. </a:t>
            </a:r>
            <a:r>
              <a:rPr lang="en-US" sz="2500" dirty="0" err="1">
                <a:solidFill>
                  <a:schemeClr val="tx1"/>
                </a:solidFill>
                <a:latin typeface="+mn-lt"/>
                <a:ea typeface="Droid Serif"/>
                <a:cs typeface="Droid Serif"/>
                <a:sym typeface="Droid Serif"/>
              </a:rPr>
              <a:t>Modelling</a:t>
            </a:r>
            <a:r>
              <a:rPr lang="en-US" sz="2500" dirty="0">
                <a:solidFill>
                  <a:schemeClr val="tx1"/>
                </a:solidFill>
                <a:latin typeface="+mn-lt"/>
                <a:ea typeface="Droid Serif"/>
                <a:cs typeface="Droid Serif"/>
                <a:sym typeface="Droid Serif"/>
              </a:rPr>
              <a:t> of hematic hypoxia was performed in the prenatal period of development by daily </a:t>
            </a:r>
            <a:r>
              <a:rPr lang="en-US" sz="2500" dirty="0" err="1">
                <a:solidFill>
                  <a:schemeClr val="tx1"/>
                </a:solidFill>
                <a:latin typeface="+mn-lt"/>
                <a:ea typeface="Droid Serif"/>
                <a:cs typeface="Droid Serif"/>
                <a:sym typeface="Droid Serif"/>
              </a:rPr>
              <a:t>intraperitoneal</a:t>
            </a:r>
            <a:r>
              <a:rPr lang="en-US" sz="2500" dirty="0">
                <a:solidFill>
                  <a:schemeClr val="tx1"/>
                </a:solidFill>
                <a:latin typeface="+mn-lt"/>
                <a:ea typeface="Droid Serif"/>
                <a:cs typeface="Droid Serif"/>
                <a:sym typeface="Droid Serif"/>
              </a:rPr>
              <a:t> administration of sodium nitrite solution to pregnant female rats from day 16 to day 21 of the pregnancy at a dose of 50 </a:t>
            </a:r>
            <a:r>
              <a:rPr lang="en-US" sz="2500" dirty="0" smtClean="0">
                <a:solidFill>
                  <a:schemeClr val="tx1"/>
                </a:solidFill>
                <a:latin typeface="+mn-lt"/>
                <a:ea typeface="Droid Serif"/>
                <a:cs typeface="Droid Serif"/>
                <a:sym typeface="Droid Serif"/>
              </a:rPr>
              <a:t>mg/kg.</a:t>
            </a:r>
          </a:p>
          <a:p>
            <a:pPr lvl="0" algn="just">
              <a:buClr>
                <a:schemeClr val="dk1"/>
              </a:buClr>
              <a:buSzPts val="900"/>
            </a:pPr>
            <a:r>
              <a:rPr lang="en-US" sz="2500" dirty="0">
                <a:solidFill>
                  <a:schemeClr val="tx1"/>
                </a:solidFill>
                <a:latin typeface="+mn-lt"/>
                <a:ea typeface="Oswald"/>
                <a:cs typeface="Oswald"/>
                <a:sym typeface="Droid Serif"/>
              </a:rPr>
              <a:t>	</a:t>
            </a:r>
            <a:r>
              <a:rPr lang="en-US" sz="2500" dirty="0" smtClean="0">
                <a:latin typeface="+mn-lt"/>
                <a:ea typeface="Oswald"/>
                <a:cs typeface="Oswald"/>
                <a:sym typeface="Oswald"/>
              </a:rPr>
              <a:t>Newborn </a:t>
            </a:r>
            <a:r>
              <a:rPr lang="en-US" sz="2500" dirty="0">
                <a:latin typeface="+mn-lt"/>
                <a:ea typeface="Oswald"/>
                <a:cs typeface="Oswald"/>
                <a:sym typeface="Oswald"/>
              </a:rPr>
              <a:t>animals were divided into 10 groups: 1st – intact animals obtained from females with normal physiological pregnancy, which received 1 ml of physiological solution; 2nd – control animals after PH, 3-10 groups – animals after PH, which after birth were </a:t>
            </a:r>
            <a:r>
              <a:rPr lang="en-US" sz="2500" dirty="0" err="1">
                <a:latin typeface="+mn-lt"/>
                <a:ea typeface="Oswald"/>
                <a:cs typeface="Oswald"/>
                <a:sym typeface="Oswald"/>
              </a:rPr>
              <a:t>intraperitoneally</a:t>
            </a:r>
            <a:r>
              <a:rPr lang="en-US" sz="2500" dirty="0">
                <a:latin typeface="+mn-lt"/>
                <a:ea typeface="Oswald"/>
                <a:cs typeface="Oswald"/>
                <a:sym typeface="Oswald"/>
              </a:rPr>
              <a:t> injected with the drug in an effective </a:t>
            </a:r>
            <a:r>
              <a:rPr lang="en-US" sz="2500" dirty="0" smtClean="0">
                <a:latin typeface="+mn-lt"/>
                <a:ea typeface="Oswald"/>
                <a:cs typeface="Oswald"/>
                <a:sym typeface="Oswald"/>
              </a:rPr>
              <a:t>dose:</a:t>
            </a:r>
            <a:r>
              <a:rPr lang="en-US" sz="2500" dirty="0">
                <a:ea typeface="Oswald"/>
                <a:cs typeface="Oswald"/>
                <a:sym typeface="Oswald"/>
              </a:rPr>
              <a:t>3 –  L-arginine (200 mg/kg); 4 – </a:t>
            </a:r>
            <a:r>
              <a:rPr lang="en-US" sz="2500" dirty="0" err="1">
                <a:ea typeface="Oswald"/>
                <a:cs typeface="Oswald"/>
                <a:sym typeface="Oswald"/>
              </a:rPr>
              <a:t>Tamoxifen</a:t>
            </a:r>
            <a:r>
              <a:rPr lang="en-US" sz="2500" dirty="0">
                <a:ea typeface="Oswald"/>
                <a:cs typeface="Oswald"/>
                <a:sym typeface="Oswald"/>
              </a:rPr>
              <a:t> (0.1 mg/kg); 5 – </a:t>
            </a:r>
            <a:r>
              <a:rPr lang="en-US" sz="2500" dirty="0" err="1">
                <a:ea typeface="Oswald"/>
                <a:cs typeface="Oswald"/>
                <a:sym typeface="Oswald"/>
              </a:rPr>
              <a:t>Cerebrocurin</a:t>
            </a:r>
            <a:r>
              <a:rPr lang="en-US" sz="2500" dirty="0">
                <a:ea typeface="Oswald"/>
                <a:cs typeface="Oswald"/>
                <a:sym typeface="Oswald"/>
              </a:rPr>
              <a:t> (contains neuropeptides, S-100 proteins, </a:t>
            </a:r>
            <a:r>
              <a:rPr lang="en-US" sz="2500" dirty="0" err="1">
                <a:ea typeface="Oswald"/>
                <a:cs typeface="Oswald"/>
                <a:sym typeface="Oswald"/>
              </a:rPr>
              <a:t>reelin</a:t>
            </a:r>
            <a:r>
              <a:rPr lang="en-US" sz="2500" dirty="0">
                <a:ea typeface="Oswald"/>
                <a:cs typeface="Oswald"/>
                <a:sym typeface="Oswald"/>
              </a:rPr>
              <a:t>, nerve growth factor (NGF) (not less than 2 mg/ml) and amino acids) (150 </a:t>
            </a:r>
            <a:r>
              <a:rPr lang="el-GR" sz="2500" dirty="0">
                <a:ea typeface="Oswald"/>
                <a:cs typeface="Oswald"/>
                <a:sym typeface="Oswald"/>
              </a:rPr>
              <a:t>μ</a:t>
            </a:r>
            <a:r>
              <a:rPr lang="en-US" sz="2500" dirty="0">
                <a:ea typeface="Oswald"/>
                <a:cs typeface="Oswald"/>
                <a:sym typeface="Oswald"/>
              </a:rPr>
              <a:t>l/kg); 6 –  </a:t>
            </a:r>
            <a:r>
              <a:rPr lang="en-US" sz="2500" dirty="0" err="1">
                <a:ea typeface="Oswald"/>
                <a:cs typeface="Oswald"/>
                <a:sym typeface="Oswald"/>
              </a:rPr>
              <a:t>Piracetam</a:t>
            </a:r>
            <a:r>
              <a:rPr lang="en-US" sz="2500" dirty="0">
                <a:ea typeface="Oswald"/>
                <a:cs typeface="Oswald"/>
                <a:sym typeface="Oswald"/>
              </a:rPr>
              <a:t> (500 mg/kg); 7 – </a:t>
            </a:r>
            <a:r>
              <a:rPr lang="en-US" sz="2500" dirty="0" err="1">
                <a:ea typeface="Oswald"/>
                <a:cs typeface="Oswald"/>
                <a:sym typeface="Oswald"/>
              </a:rPr>
              <a:t>Angiolin</a:t>
            </a:r>
            <a:r>
              <a:rPr lang="en-US" sz="2500" dirty="0">
                <a:ea typeface="Oswald"/>
                <a:cs typeface="Oswald"/>
                <a:sym typeface="Oswald"/>
              </a:rPr>
              <a:t> ((S)-2,6–</a:t>
            </a:r>
            <a:r>
              <a:rPr lang="en-US" sz="2500" dirty="0" err="1">
                <a:ea typeface="Oswald"/>
                <a:cs typeface="Oswald"/>
                <a:sym typeface="Oswald"/>
              </a:rPr>
              <a:t>diaminohexanoic</a:t>
            </a:r>
            <a:r>
              <a:rPr lang="en-US" sz="2500" dirty="0">
                <a:ea typeface="Oswald"/>
                <a:cs typeface="Oswald"/>
                <a:sym typeface="Oswald"/>
              </a:rPr>
              <a:t> acid 3-methyl-1,2,4-triazolyl-5-thioacetate) (50 mg/kg); 8 –  </a:t>
            </a:r>
            <a:r>
              <a:rPr lang="en-US" sz="2500" dirty="0" err="1">
                <a:ea typeface="Oswald"/>
                <a:cs typeface="Oswald"/>
                <a:sym typeface="Oswald"/>
              </a:rPr>
              <a:t>Glutoredoxin</a:t>
            </a:r>
            <a:r>
              <a:rPr lang="en-US" sz="2500" dirty="0">
                <a:ea typeface="Oswald"/>
                <a:cs typeface="Oswald"/>
                <a:sym typeface="Oswald"/>
              </a:rPr>
              <a:t> (200 </a:t>
            </a:r>
            <a:r>
              <a:rPr lang="el-GR" sz="2500" dirty="0">
                <a:ea typeface="Oswald"/>
                <a:cs typeface="Oswald"/>
                <a:sym typeface="Oswald"/>
              </a:rPr>
              <a:t>μ</a:t>
            </a:r>
            <a:r>
              <a:rPr lang="en-US" sz="2500" dirty="0">
                <a:ea typeface="Oswald"/>
                <a:cs typeface="Oswald"/>
                <a:sym typeface="Oswald"/>
              </a:rPr>
              <a:t>g/kg); 9 – </a:t>
            </a:r>
            <a:r>
              <a:rPr lang="en-US" sz="2500" dirty="0" err="1">
                <a:ea typeface="Oswald"/>
                <a:cs typeface="Oswald"/>
                <a:sym typeface="Oswald"/>
              </a:rPr>
              <a:t>Thiotriazoline</a:t>
            </a:r>
            <a:r>
              <a:rPr lang="en-US" sz="2500" dirty="0">
                <a:ea typeface="Oswald"/>
                <a:cs typeface="Oswald"/>
                <a:sym typeface="Oswald"/>
              </a:rPr>
              <a:t> (3-methyl-1,2,4-triazolyl-5-thioacetic acid </a:t>
            </a:r>
            <a:r>
              <a:rPr lang="en-US" sz="2500" dirty="0" err="1">
                <a:ea typeface="Oswald"/>
                <a:cs typeface="Oswald"/>
                <a:sym typeface="Oswald"/>
              </a:rPr>
              <a:t>morpholine</a:t>
            </a:r>
            <a:r>
              <a:rPr lang="en-US" sz="2500" dirty="0">
                <a:ea typeface="Oswald"/>
                <a:cs typeface="Oswald"/>
                <a:sym typeface="Oswald"/>
              </a:rPr>
              <a:t>) (50 mg/kg); 10 – </a:t>
            </a:r>
            <a:r>
              <a:rPr lang="en-US" sz="2500" dirty="0" err="1">
                <a:ea typeface="Oswald"/>
                <a:cs typeface="Oswald"/>
                <a:sym typeface="Oswald"/>
              </a:rPr>
              <a:t>Mexidol</a:t>
            </a:r>
            <a:r>
              <a:rPr lang="en-US" sz="2500" dirty="0">
                <a:ea typeface="Oswald"/>
                <a:cs typeface="Oswald"/>
                <a:sym typeface="Oswald"/>
              </a:rPr>
              <a:t> (2-ethyl-6-methyl-3-hydroxypyridine succinate) (100 mg/kg).</a:t>
            </a:r>
          </a:p>
          <a:p>
            <a:pPr algn="just">
              <a:buClr>
                <a:schemeClr val="dk1"/>
              </a:buClr>
              <a:buSzPts val="900"/>
            </a:pPr>
            <a:endParaRPr lang="en-US" sz="2500" dirty="0">
              <a:latin typeface="+mn-lt"/>
              <a:ea typeface="Oswald"/>
              <a:cs typeface="Oswald"/>
              <a:sym typeface="Oswald"/>
            </a:endParaRPr>
          </a:p>
          <a:p>
            <a:pPr lvl="0" algn="just">
              <a:buClr>
                <a:schemeClr val="dk1"/>
              </a:buClr>
              <a:buSzPts val="900"/>
            </a:pPr>
            <a:endParaRPr sz="2500" dirty="0">
              <a:solidFill>
                <a:schemeClr val="tx1"/>
              </a:solidFill>
              <a:latin typeface="+mn-lt"/>
              <a:ea typeface="Droid Serif"/>
              <a:cs typeface="Droid Serif"/>
              <a:sym typeface="Droid Serif"/>
            </a:endParaRPr>
          </a:p>
        </p:txBody>
      </p:sp>
      <p:pic>
        <p:nvPicPr>
          <p:cNvPr id="47" name="Рисунок 46"/>
          <p:cNvPicPr/>
          <p:nvPr/>
        </p:nvPicPr>
        <p:blipFill rotWithShape="1">
          <a:blip r:embed="rId6"/>
          <a:srcRect l="4553" t="15001" r="53260" b="5951"/>
          <a:stretch/>
        </p:blipFill>
        <p:spPr bwMode="auto">
          <a:xfrm>
            <a:off x="14383442" y="6030382"/>
            <a:ext cx="7849789" cy="7506766"/>
          </a:xfrm>
          <a:prstGeom prst="rect">
            <a:avLst/>
          </a:prstGeom>
          <a:ln>
            <a:noFill/>
          </a:ln>
          <a:extLst>
            <a:ext uri="{53640926-AAD7-44D8-BBD7-CCE9431645EC}">
              <a14:shadowObscured xmlns:a14="http://schemas.microsoft.com/office/drawing/2010/main"/>
            </a:ext>
          </a:extLst>
        </p:spPr>
      </p:pic>
      <p:sp>
        <p:nvSpPr>
          <p:cNvPr id="48" name="Google Shape;64;p13"/>
          <p:cNvSpPr txBox="1"/>
          <p:nvPr/>
        </p:nvSpPr>
        <p:spPr>
          <a:xfrm>
            <a:off x="12934494" y="14378768"/>
            <a:ext cx="10729192" cy="3154386"/>
          </a:xfrm>
          <a:prstGeom prst="rect">
            <a:avLst/>
          </a:prstGeom>
          <a:noFill/>
          <a:ln>
            <a:noFill/>
          </a:ln>
        </p:spPr>
        <p:txBody>
          <a:bodyPr spcFirstLastPara="1" wrap="square" lIns="78375" tIns="78375" rIns="78375" bIns="78375" anchor="t" anchorCtr="0">
            <a:noAutofit/>
          </a:bodyPr>
          <a:lstStyle/>
          <a:p>
            <a:pPr lvl="0" algn="just">
              <a:lnSpc>
                <a:spcPct val="115000"/>
              </a:lnSpc>
            </a:pPr>
            <a:r>
              <a:rPr lang="en-US" sz="2500" dirty="0">
                <a:latin typeface="+mn-lt"/>
                <a:ea typeface="Oswald"/>
                <a:cs typeface="Oswald"/>
                <a:sym typeface="Oswald"/>
              </a:rPr>
              <a:t>	Real-time reverse transcription polymer chain reaction (RT-PCR) was used to assess the state of HIF-1α expression. The results of the study were processed using the statistical package of the licensed program "STATISTICA for Windows </a:t>
            </a:r>
            <a:r>
              <a:rPr lang="en-US" sz="2500" dirty="0" smtClean="0">
                <a:latin typeface="+mn-lt"/>
                <a:ea typeface="Oswald"/>
                <a:cs typeface="Oswald"/>
                <a:sym typeface="Oswald"/>
              </a:rPr>
              <a:t>12.0". </a:t>
            </a:r>
            <a:r>
              <a:rPr lang="en-US" sz="2500" dirty="0">
                <a:latin typeface="+mn-lt"/>
                <a:ea typeface="Oswald"/>
                <a:cs typeface="Oswald"/>
                <a:sym typeface="Oswald"/>
              </a:rPr>
              <a:t>The significance of differences between the experimental groups was assessed using the nonparametric Mann-Whitney U-test. Differences with a significance level of more than 95% (p&lt;0.05) were considered significant.</a:t>
            </a:r>
          </a:p>
          <a:p>
            <a:pPr lvl="0" algn="just">
              <a:lnSpc>
                <a:spcPct val="115000"/>
              </a:lnSpc>
            </a:pPr>
            <a:endParaRPr sz="2500" dirty="0">
              <a:latin typeface="+mn-lt"/>
              <a:ea typeface="Oswald"/>
              <a:cs typeface="Oswald"/>
              <a:sym typeface="Oswald"/>
            </a:endParaRPr>
          </a:p>
        </p:txBody>
      </p:sp>
      <p:sp>
        <p:nvSpPr>
          <p:cNvPr id="49" name="Google Shape;64;p13"/>
          <p:cNvSpPr txBox="1"/>
          <p:nvPr/>
        </p:nvSpPr>
        <p:spPr>
          <a:xfrm>
            <a:off x="24646141" y="14464815"/>
            <a:ext cx="10585176" cy="3363073"/>
          </a:xfrm>
          <a:prstGeom prst="rect">
            <a:avLst/>
          </a:prstGeom>
          <a:noFill/>
          <a:ln>
            <a:noFill/>
          </a:ln>
        </p:spPr>
        <p:txBody>
          <a:bodyPr spcFirstLastPara="1" wrap="square" lIns="78375" tIns="78375" rIns="78375" bIns="78375" anchor="t" anchorCtr="0">
            <a:noAutofit/>
          </a:bodyPr>
          <a:lstStyle/>
          <a:p>
            <a:pPr lvl="0" algn="just">
              <a:lnSpc>
                <a:spcPct val="115000"/>
              </a:lnSpc>
            </a:pPr>
            <a:r>
              <a:rPr lang="en-US" sz="2500" dirty="0">
                <a:latin typeface="+mn-lt"/>
                <a:ea typeface="Oswald"/>
                <a:cs typeface="Oswald"/>
                <a:sym typeface="Oswald"/>
              </a:rPr>
              <a:t>	</a:t>
            </a:r>
            <a:r>
              <a:rPr lang="en-US" sz="2500" dirty="0">
                <a:ea typeface="Oswald"/>
                <a:cs typeface="Oswald"/>
                <a:sym typeface="Oswald"/>
              </a:rPr>
              <a:t> The indices of HIF-1α mRNA expression in rats after administration of </a:t>
            </a:r>
            <a:r>
              <a:rPr lang="en-US" sz="2500" dirty="0" err="1">
                <a:ea typeface="Oswald"/>
                <a:cs typeface="Oswald"/>
                <a:sym typeface="Oswald"/>
              </a:rPr>
              <a:t>Cerebrocurin</a:t>
            </a:r>
            <a:r>
              <a:rPr lang="en-US" sz="2500" dirty="0">
                <a:ea typeface="Oswald"/>
                <a:cs typeface="Oswald"/>
                <a:sym typeface="Oswald"/>
              </a:rPr>
              <a:t> and </a:t>
            </a:r>
            <a:r>
              <a:rPr lang="en-US" sz="2500" dirty="0" err="1">
                <a:ea typeface="Oswald"/>
                <a:cs typeface="Oswald"/>
                <a:sym typeface="Oswald"/>
              </a:rPr>
              <a:t>Angiolin</a:t>
            </a:r>
            <a:r>
              <a:rPr lang="en-US" sz="2500" dirty="0">
                <a:ea typeface="Oswald"/>
                <a:cs typeface="Oswald"/>
                <a:sym typeface="Oswald"/>
              </a:rPr>
              <a:t> are maximal and significantly exceed those of all experimental </a:t>
            </a:r>
            <a:r>
              <a:rPr lang="en-US" sz="2500" dirty="0" smtClean="0">
                <a:ea typeface="Oswald"/>
                <a:cs typeface="Oswald"/>
                <a:sym typeface="Oswald"/>
              </a:rPr>
              <a:t>groups.</a:t>
            </a:r>
          </a:p>
          <a:p>
            <a:pPr lvl="0" algn="just">
              <a:lnSpc>
                <a:spcPct val="115000"/>
              </a:lnSpc>
            </a:pPr>
            <a:r>
              <a:rPr lang="en-US" sz="2500" dirty="0" smtClean="0">
                <a:latin typeface="+mn-lt"/>
                <a:ea typeface="Oswald"/>
                <a:cs typeface="Oswald"/>
                <a:sym typeface="Oswald"/>
              </a:rPr>
              <a:t>	The </a:t>
            </a:r>
            <a:r>
              <a:rPr lang="en-US" sz="2500" dirty="0">
                <a:latin typeface="+mn-lt"/>
                <a:ea typeface="Oswald"/>
                <a:cs typeface="Oswald"/>
                <a:sym typeface="Oswald"/>
              </a:rPr>
              <a:t>conducted studies show that modeling of prenatal hypoxia and its pharmacological correction change the pattern of HIF-1α mRNA expression. An increase in the expression of HIF-1α mRNA directly indicates the activation of certain genes of the cellular genome associated with the action of stimulating signals on the activation of adaptive-compensatory intracellular mechanisms in cells in response to the harmful effects of PH</a:t>
            </a:r>
            <a:r>
              <a:rPr lang="en-US" sz="2500" dirty="0" smtClean="0">
                <a:latin typeface="+mn-lt"/>
                <a:ea typeface="Oswald"/>
                <a:cs typeface="Oswald"/>
                <a:sym typeface="Oswald"/>
              </a:rPr>
              <a:t>.</a:t>
            </a:r>
            <a:endParaRPr sz="2500" dirty="0">
              <a:latin typeface="+mn-lt"/>
              <a:ea typeface="Oswald"/>
              <a:cs typeface="Oswald"/>
              <a:sym typeface="Oswald"/>
            </a:endParaRPr>
          </a:p>
        </p:txBody>
      </p:sp>
      <p:sp>
        <p:nvSpPr>
          <p:cNvPr id="50" name="Google Shape;59;p13"/>
          <p:cNvSpPr txBox="1"/>
          <p:nvPr/>
        </p:nvSpPr>
        <p:spPr>
          <a:xfrm>
            <a:off x="13754139" y="17778094"/>
            <a:ext cx="9686700" cy="1008161"/>
          </a:xfrm>
          <a:prstGeom prst="rect">
            <a:avLst/>
          </a:prstGeom>
          <a:noFill/>
          <a:ln>
            <a:noFill/>
          </a:ln>
        </p:spPr>
        <p:txBody>
          <a:bodyPr spcFirstLastPara="1" wrap="square" lIns="78375" tIns="78375" rIns="78375" bIns="78375" anchor="t" anchorCtr="0">
            <a:noAutofit/>
          </a:bodyPr>
          <a:lstStyle/>
          <a:p>
            <a:pPr lvl="0"/>
            <a:r>
              <a:rPr lang="en-US" sz="4800" dirty="0">
                <a:latin typeface="+mn-lt"/>
                <a:ea typeface="Oswald"/>
                <a:cs typeface="Oswald"/>
                <a:sym typeface="Oswald"/>
              </a:rPr>
              <a:t>Results</a:t>
            </a:r>
          </a:p>
        </p:txBody>
      </p:sp>
      <p:sp>
        <p:nvSpPr>
          <p:cNvPr id="51" name="Google Shape;64;p13"/>
          <p:cNvSpPr txBox="1"/>
          <p:nvPr/>
        </p:nvSpPr>
        <p:spPr>
          <a:xfrm>
            <a:off x="12862618" y="18861824"/>
            <a:ext cx="10784157" cy="5101016"/>
          </a:xfrm>
          <a:prstGeom prst="rect">
            <a:avLst/>
          </a:prstGeom>
          <a:noFill/>
          <a:ln>
            <a:noFill/>
          </a:ln>
        </p:spPr>
        <p:txBody>
          <a:bodyPr spcFirstLastPara="1" wrap="square" lIns="78375" tIns="78375" rIns="78375" bIns="78375" anchor="t" anchorCtr="0">
            <a:noAutofit/>
          </a:bodyPr>
          <a:lstStyle/>
          <a:p>
            <a:pPr lvl="0" algn="just">
              <a:lnSpc>
                <a:spcPct val="115000"/>
              </a:lnSpc>
            </a:pPr>
            <a:r>
              <a:rPr lang="en-US" sz="2500" dirty="0">
                <a:latin typeface="+mn-lt"/>
                <a:ea typeface="Oswald"/>
                <a:cs typeface="Oswald"/>
                <a:sym typeface="Oswald"/>
              </a:rPr>
              <a:t>	It was found that in animals after PH, the expression level of HIF-1α mRNA is  3 times lower than in intact animals. Analysis of the results of the prolonged action of the studied preparations on the level of HIF-1α mRNA expression shows that the use of the studied preparations led to an increase in the level of HIF-1α mRNA expression, except for animals receiving L-arginine. </a:t>
            </a:r>
            <a:r>
              <a:rPr lang="en-US" sz="2500" dirty="0" err="1">
                <a:latin typeface="+mn-lt"/>
                <a:ea typeface="Oswald"/>
                <a:cs typeface="Oswald"/>
                <a:sym typeface="Oswald"/>
              </a:rPr>
              <a:t>Cerebrocurin</a:t>
            </a:r>
            <a:r>
              <a:rPr lang="en-US" sz="2500" dirty="0">
                <a:latin typeface="+mn-lt"/>
                <a:ea typeface="Oswald"/>
                <a:cs typeface="Oswald"/>
                <a:sym typeface="Oswald"/>
              </a:rPr>
              <a:t> increased this indicator by 15.8, </a:t>
            </a:r>
            <a:r>
              <a:rPr lang="en-US" sz="2500" dirty="0" err="1">
                <a:latin typeface="+mn-lt"/>
                <a:ea typeface="Oswald"/>
                <a:cs typeface="Oswald"/>
                <a:sym typeface="Oswald"/>
              </a:rPr>
              <a:t>Piracetam</a:t>
            </a:r>
            <a:r>
              <a:rPr lang="en-US" sz="2500" dirty="0">
                <a:latin typeface="+mn-lt"/>
                <a:ea typeface="Oswald"/>
                <a:cs typeface="Oswald"/>
                <a:sym typeface="Oswald"/>
              </a:rPr>
              <a:t> – by 82%, </a:t>
            </a:r>
            <a:r>
              <a:rPr lang="en-US" sz="2500" dirty="0" err="1">
                <a:latin typeface="+mn-lt"/>
                <a:ea typeface="Oswald"/>
                <a:cs typeface="Oswald"/>
                <a:sym typeface="Oswald"/>
              </a:rPr>
              <a:t>Angiolin</a:t>
            </a:r>
            <a:r>
              <a:rPr lang="en-US" sz="2500" dirty="0">
                <a:latin typeface="+mn-lt"/>
                <a:ea typeface="Oswald"/>
                <a:cs typeface="Oswald"/>
                <a:sym typeface="Oswald"/>
              </a:rPr>
              <a:t> – by 13.9 times, </a:t>
            </a:r>
            <a:r>
              <a:rPr lang="en-US" sz="2500" dirty="0" err="1">
                <a:latin typeface="+mn-lt"/>
                <a:ea typeface="Oswald"/>
                <a:cs typeface="Oswald"/>
                <a:sym typeface="Oswald"/>
              </a:rPr>
              <a:t>Glutoredoxin</a:t>
            </a:r>
            <a:r>
              <a:rPr lang="en-US" sz="2500" dirty="0">
                <a:latin typeface="+mn-lt"/>
                <a:ea typeface="Oswald"/>
                <a:cs typeface="Oswald"/>
                <a:sym typeface="Oswald"/>
              </a:rPr>
              <a:t> – 8.5 times, </a:t>
            </a:r>
            <a:r>
              <a:rPr lang="en-US" sz="2500" dirty="0" err="1">
                <a:latin typeface="+mn-lt"/>
                <a:ea typeface="Oswald"/>
                <a:cs typeface="Oswald"/>
                <a:sym typeface="Oswald"/>
              </a:rPr>
              <a:t>Thiotriazoline</a:t>
            </a:r>
            <a:r>
              <a:rPr lang="en-US" sz="2500" dirty="0">
                <a:latin typeface="+mn-lt"/>
                <a:ea typeface="Oswald"/>
                <a:cs typeface="Oswald"/>
                <a:sym typeface="Oswald"/>
              </a:rPr>
              <a:t> – 6.2 times, </a:t>
            </a:r>
            <a:r>
              <a:rPr lang="en-US" sz="2500" dirty="0" err="1">
                <a:latin typeface="+mn-lt"/>
                <a:ea typeface="Oswald"/>
                <a:cs typeface="Oswald"/>
                <a:sym typeface="Oswald"/>
              </a:rPr>
              <a:t>Mexidol</a:t>
            </a:r>
            <a:r>
              <a:rPr lang="en-US" sz="2500" dirty="0">
                <a:latin typeface="+mn-lt"/>
                <a:ea typeface="Oswald"/>
                <a:cs typeface="Oswald"/>
                <a:sym typeface="Oswald"/>
              </a:rPr>
              <a:t> – 2, 3 times.</a:t>
            </a:r>
            <a:r>
              <a:rPr lang="en-US" sz="2500" dirty="0" smtClean="0">
                <a:latin typeface="+mn-lt"/>
                <a:ea typeface="Oswald"/>
                <a:cs typeface="Oswald"/>
                <a:sym typeface="Oswald"/>
              </a:rPr>
              <a:t>	</a:t>
            </a:r>
            <a:endParaRPr sz="2500" dirty="0">
              <a:latin typeface="+mn-lt"/>
              <a:ea typeface="Oswald"/>
              <a:cs typeface="Oswald"/>
              <a:sym typeface="Oswald"/>
            </a:endParaRPr>
          </a:p>
        </p:txBody>
      </p:sp>
      <p:graphicFrame>
        <p:nvGraphicFramePr>
          <p:cNvPr id="52" name="Диаграмма 51"/>
          <p:cNvGraphicFramePr>
            <a:graphicFrameLocks/>
          </p:cNvGraphicFramePr>
          <p:nvPr>
            <p:extLst>
              <p:ext uri="{D42A27DB-BD31-4B8C-83A1-F6EECF244321}">
                <p14:modId xmlns:p14="http://schemas.microsoft.com/office/powerpoint/2010/main" val="1653625654"/>
              </p:ext>
            </p:extLst>
          </p:nvPr>
        </p:nvGraphicFramePr>
        <p:xfrm>
          <a:off x="24480687" y="6612920"/>
          <a:ext cx="10861712" cy="6332696"/>
        </p:xfrm>
        <a:graphic>
          <a:graphicData uri="http://schemas.openxmlformats.org/drawingml/2006/chart">
            <c:chart xmlns:c="http://schemas.openxmlformats.org/drawingml/2006/chart" xmlns:r="http://schemas.openxmlformats.org/officeDocument/2006/relationships" r:id="rId7"/>
          </a:graphicData>
        </a:graphic>
      </p:graphicFrame>
      <p:sp>
        <p:nvSpPr>
          <p:cNvPr id="53" name="TextBox 52"/>
          <p:cNvSpPr txBox="1"/>
          <p:nvPr/>
        </p:nvSpPr>
        <p:spPr>
          <a:xfrm>
            <a:off x="26354864" y="5658813"/>
            <a:ext cx="7515199" cy="954107"/>
          </a:xfrm>
          <a:prstGeom prst="rect">
            <a:avLst/>
          </a:prstGeom>
          <a:noFill/>
        </p:spPr>
        <p:txBody>
          <a:bodyPr wrap="none" rtlCol="0">
            <a:spAutoFit/>
          </a:bodyPr>
          <a:lstStyle/>
          <a:p>
            <a:pPr algn="ctr"/>
            <a:r>
              <a:rPr lang="en-US" sz="2800" b="1" dirty="0" smtClean="0">
                <a:latin typeface="+mj-lt"/>
              </a:rPr>
              <a:t>Expression of mRNA of HIF1α </a:t>
            </a:r>
          </a:p>
          <a:p>
            <a:pPr algn="ctr"/>
            <a:r>
              <a:rPr lang="en-US" sz="2800" b="1" dirty="0" smtClean="0">
                <a:latin typeface="+mj-lt"/>
              </a:rPr>
              <a:t>n the Sensorimotor Cortex of Rats after PH</a:t>
            </a:r>
            <a:endParaRPr lang="ru-RU" sz="2800" b="1" dirty="0">
              <a:latin typeface="+mj-lt"/>
            </a:endParaRPr>
          </a:p>
        </p:txBody>
      </p:sp>
      <p:sp>
        <p:nvSpPr>
          <p:cNvPr id="3" name="TextBox 2"/>
          <p:cNvSpPr txBox="1"/>
          <p:nvPr/>
        </p:nvSpPr>
        <p:spPr>
          <a:xfrm>
            <a:off x="28496845" y="10087749"/>
            <a:ext cx="535724" cy="461665"/>
          </a:xfrm>
          <a:prstGeom prst="rect">
            <a:avLst/>
          </a:prstGeom>
          <a:noFill/>
        </p:spPr>
        <p:txBody>
          <a:bodyPr wrap="none" rtlCol="0">
            <a:spAutoFit/>
          </a:bodyPr>
          <a:lstStyle/>
          <a:p>
            <a:r>
              <a:rPr lang="en-US" sz="2400" dirty="0" smtClean="0"/>
              <a:t>#+</a:t>
            </a:r>
            <a:endParaRPr lang="ru-RU" sz="2400" dirty="0"/>
          </a:p>
        </p:txBody>
      </p:sp>
      <p:sp>
        <p:nvSpPr>
          <p:cNvPr id="91" name="TextBox 90"/>
          <p:cNvSpPr txBox="1"/>
          <p:nvPr/>
        </p:nvSpPr>
        <p:spPr>
          <a:xfrm>
            <a:off x="29184969" y="7693569"/>
            <a:ext cx="535724" cy="461665"/>
          </a:xfrm>
          <a:prstGeom prst="rect">
            <a:avLst/>
          </a:prstGeom>
          <a:noFill/>
        </p:spPr>
        <p:txBody>
          <a:bodyPr wrap="none" rtlCol="0">
            <a:spAutoFit/>
          </a:bodyPr>
          <a:lstStyle/>
          <a:p>
            <a:r>
              <a:rPr lang="en-US" sz="2400" dirty="0" smtClean="0"/>
              <a:t>#+</a:t>
            </a:r>
            <a:endParaRPr lang="ru-RU" sz="2400" dirty="0"/>
          </a:p>
        </p:txBody>
      </p:sp>
      <p:sp>
        <p:nvSpPr>
          <p:cNvPr id="92" name="TextBox 91"/>
          <p:cNvSpPr txBox="1"/>
          <p:nvPr/>
        </p:nvSpPr>
        <p:spPr>
          <a:xfrm>
            <a:off x="30817392" y="8217344"/>
            <a:ext cx="535724" cy="461665"/>
          </a:xfrm>
          <a:prstGeom prst="rect">
            <a:avLst/>
          </a:prstGeom>
          <a:noFill/>
        </p:spPr>
        <p:txBody>
          <a:bodyPr wrap="none" rtlCol="0">
            <a:spAutoFit/>
          </a:bodyPr>
          <a:lstStyle/>
          <a:p>
            <a:r>
              <a:rPr lang="en-US" sz="2400" dirty="0" smtClean="0"/>
              <a:t>#+</a:t>
            </a:r>
            <a:endParaRPr lang="ru-RU" sz="2400" dirty="0"/>
          </a:p>
        </p:txBody>
      </p:sp>
      <p:sp>
        <p:nvSpPr>
          <p:cNvPr id="93" name="TextBox 92"/>
          <p:cNvSpPr txBox="1"/>
          <p:nvPr/>
        </p:nvSpPr>
        <p:spPr>
          <a:xfrm>
            <a:off x="30049843" y="10787147"/>
            <a:ext cx="535724" cy="461665"/>
          </a:xfrm>
          <a:prstGeom prst="rect">
            <a:avLst/>
          </a:prstGeom>
          <a:noFill/>
        </p:spPr>
        <p:txBody>
          <a:bodyPr wrap="none" rtlCol="0">
            <a:spAutoFit/>
          </a:bodyPr>
          <a:lstStyle/>
          <a:p>
            <a:r>
              <a:rPr lang="en-US" sz="2400" dirty="0" smtClean="0"/>
              <a:t>#+</a:t>
            </a:r>
            <a:endParaRPr lang="ru-RU" sz="2400" dirty="0"/>
          </a:p>
        </p:txBody>
      </p:sp>
      <p:sp>
        <p:nvSpPr>
          <p:cNvPr id="94" name="TextBox 93"/>
          <p:cNvSpPr txBox="1"/>
          <p:nvPr/>
        </p:nvSpPr>
        <p:spPr>
          <a:xfrm>
            <a:off x="31702634" y="9322100"/>
            <a:ext cx="535724" cy="461665"/>
          </a:xfrm>
          <a:prstGeom prst="rect">
            <a:avLst/>
          </a:prstGeom>
          <a:noFill/>
        </p:spPr>
        <p:txBody>
          <a:bodyPr wrap="none" rtlCol="0">
            <a:spAutoFit/>
          </a:bodyPr>
          <a:lstStyle/>
          <a:p>
            <a:r>
              <a:rPr lang="en-US" sz="2400" dirty="0" smtClean="0"/>
              <a:t>#+</a:t>
            </a:r>
            <a:endParaRPr lang="ru-RU" sz="2400" dirty="0"/>
          </a:p>
        </p:txBody>
      </p:sp>
      <p:sp>
        <p:nvSpPr>
          <p:cNvPr id="95" name="TextBox 94"/>
          <p:cNvSpPr txBox="1"/>
          <p:nvPr/>
        </p:nvSpPr>
        <p:spPr>
          <a:xfrm>
            <a:off x="32554243" y="9783765"/>
            <a:ext cx="535724" cy="461665"/>
          </a:xfrm>
          <a:prstGeom prst="rect">
            <a:avLst/>
          </a:prstGeom>
          <a:noFill/>
        </p:spPr>
        <p:txBody>
          <a:bodyPr wrap="none" rtlCol="0">
            <a:spAutoFit/>
          </a:bodyPr>
          <a:lstStyle/>
          <a:p>
            <a:r>
              <a:rPr lang="en-US" sz="2400" dirty="0" smtClean="0"/>
              <a:t>#+</a:t>
            </a:r>
            <a:endParaRPr lang="ru-RU" sz="2400" dirty="0"/>
          </a:p>
        </p:txBody>
      </p:sp>
      <p:sp>
        <p:nvSpPr>
          <p:cNvPr id="96" name="TextBox 95"/>
          <p:cNvSpPr txBox="1"/>
          <p:nvPr/>
        </p:nvSpPr>
        <p:spPr>
          <a:xfrm>
            <a:off x="33337239" y="10608175"/>
            <a:ext cx="356188" cy="461665"/>
          </a:xfrm>
          <a:prstGeom prst="rect">
            <a:avLst/>
          </a:prstGeom>
          <a:noFill/>
        </p:spPr>
        <p:txBody>
          <a:bodyPr wrap="none" rtlCol="0">
            <a:spAutoFit/>
          </a:bodyPr>
          <a:lstStyle/>
          <a:p>
            <a:r>
              <a:rPr lang="en-US" sz="2400" dirty="0" smtClean="0"/>
              <a:t>#</a:t>
            </a:r>
            <a:endParaRPr lang="ru-RU" sz="2400" dirty="0"/>
          </a:p>
        </p:txBody>
      </p:sp>
      <p:sp>
        <p:nvSpPr>
          <p:cNvPr id="97" name="TextBox 96"/>
          <p:cNvSpPr txBox="1"/>
          <p:nvPr/>
        </p:nvSpPr>
        <p:spPr>
          <a:xfrm>
            <a:off x="27755522" y="11017980"/>
            <a:ext cx="364202" cy="461665"/>
          </a:xfrm>
          <a:prstGeom prst="rect">
            <a:avLst/>
          </a:prstGeom>
          <a:noFill/>
        </p:spPr>
        <p:txBody>
          <a:bodyPr wrap="none" rtlCol="0">
            <a:spAutoFit/>
          </a:bodyPr>
          <a:lstStyle/>
          <a:p>
            <a:r>
              <a:rPr lang="en-US" sz="2400" dirty="0" smtClean="0"/>
              <a:t>+</a:t>
            </a:r>
            <a:endParaRPr lang="ru-RU" sz="2400" dirty="0"/>
          </a:p>
        </p:txBody>
      </p:sp>
      <p:sp>
        <p:nvSpPr>
          <p:cNvPr id="98" name="TextBox 97"/>
          <p:cNvSpPr txBox="1"/>
          <p:nvPr/>
        </p:nvSpPr>
        <p:spPr>
          <a:xfrm>
            <a:off x="24897062" y="12994561"/>
            <a:ext cx="10190610" cy="707886"/>
          </a:xfrm>
          <a:prstGeom prst="rect">
            <a:avLst/>
          </a:prstGeom>
          <a:noFill/>
        </p:spPr>
        <p:txBody>
          <a:bodyPr wrap="none" rtlCol="0">
            <a:spAutoFit/>
          </a:bodyPr>
          <a:lstStyle/>
          <a:p>
            <a:r>
              <a:rPr lang="en-US" sz="2000" i="1" dirty="0" smtClean="0">
                <a:latin typeface="+mj-lt"/>
              </a:rPr>
              <a:t>♯ - statistically significant differences compared to the control group (PH), p &lt; 0.05;</a:t>
            </a:r>
          </a:p>
          <a:p>
            <a:r>
              <a:rPr lang="en-US" sz="2000" i="1" dirty="0" smtClean="0">
                <a:latin typeface="+mj-lt"/>
              </a:rPr>
              <a:t>+ - statistically significant differences compared to the </a:t>
            </a:r>
            <a:r>
              <a:rPr lang="en-US" sz="2000" i="1" dirty="0" err="1" smtClean="0">
                <a:latin typeface="+mj-lt"/>
              </a:rPr>
              <a:t>Piracetam</a:t>
            </a:r>
            <a:r>
              <a:rPr lang="en-US" sz="2000" i="1" dirty="0" smtClean="0">
                <a:latin typeface="+mj-lt"/>
              </a:rPr>
              <a:t> control group, p &lt; 0.05.</a:t>
            </a:r>
            <a:endParaRPr lang="ru-RU" sz="2000" i="1" dirty="0">
              <a:latin typeface="+mj-lt"/>
            </a:endParaRPr>
          </a:p>
        </p:txBody>
      </p:sp>
      <p:sp>
        <p:nvSpPr>
          <p:cNvPr id="99" name="Google Shape;59;p13"/>
          <p:cNvSpPr txBox="1"/>
          <p:nvPr/>
        </p:nvSpPr>
        <p:spPr>
          <a:xfrm>
            <a:off x="25619499" y="19138304"/>
            <a:ext cx="9686700" cy="1008161"/>
          </a:xfrm>
          <a:prstGeom prst="rect">
            <a:avLst/>
          </a:prstGeom>
          <a:noFill/>
          <a:ln>
            <a:noFill/>
          </a:ln>
        </p:spPr>
        <p:txBody>
          <a:bodyPr spcFirstLastPara="1" wrap="square" lIns="78375" tIns="78375" rIns="78375" bIns="78375" anchor="t" anchorCtr="0">
            <a:noAutofit/>
          </a:bodyPr>
          <a:lstStyle/>
          <a:p>
            <a:pPr lvl="0"/>
            <a:r>
              <a:rPr lang="en-US" sz="4800" dirty="0">
                <a:latin typeface="+mn-lt"/>
                <a:ea typeface="Oswald"/>
                <a:cs typeface="Oswald"/>
                <a:sym typeface="Oswald"/>
              </a:rPr>
              <a:t>Conclusions</a:t>
            </a:r>
          </a:p>
        </p:txBody>
      </p:sp>
      <p:sp>
        <p:nvSpPr>
          <p:cNvPr id="100" name="Google Shape;64;p13"/>
          <p:cNvSpPr txBox="1"/>
          <p:nvPr/>
        </p:nvSpPr>
        <p:spPr>
          <a:xfrm>
            <a:off x="24699779" y="20362440"/>
            <a:ext cx="10585176" cy="2707680"/>
          </a:xfrm>
          <a:prstGeom prst="rect">
            <a:avLst/>
          </a:prstGeom>
          <a:noFill/>
          <a:ln>
            <a:noFill/>
          </a:ln>
        </p:spPr>
        <p:txBody>
          <a:bodyPr spcFirstLastPara="1" wrap="square" lIns="78375" tIns="78375" rIns="78375" bIns="78375" anchor="t" anchorCtr="0">
            <a:noAutofit/>
          </a:bodyPr>
          <a:lstStyle/>
          <a:p>
            <a:pPr lvl="0" algn="just">
              <a:lnSpc>
                <a:spcPct val="115000"/>
              </a:lnSpc>
            </a:pPr>
            <a:r>
              <a:rPr lang="en-US" sz="2500" dirty="0">
                <a:latin typeface="+mn-lt"/>
                <a:ea typeface="Oswald"/>
                <a:cs typeface="Oswald"/>
                <a:sym typeface="Oswald"/>
              </a:rPr>
              <a:t>	Thus, HIF-1α is a promising target for </a:t>
            </a:r>
            <a:r>
              <a:rPr lang="en-US" sz="2500" dirty="0" err="1">
                <a:latin typeface="+mn-lt"/>
                <a:ea typeface="Oswald"/>
                <a:cs typeface="Oswald"/>
                <a:sym typeface="Oswald"/>
              </a:rPr>
              <a:t>neuroprotection</a:t>
            </a:r>
            <a:r>
              <a:rPr lang="en-US" sz="2500" dirty="0">
                <a:latin typeface="+mn-lt"/>
                <a:ea typeface="Oswald"/>
                <a:cs typeface="Oswald"/>
                <a:sym typeface="Oswald"/>
              </a:rPr>
              <a:t> after prenatal hypoxia exposure. </a:t>
            </a:r>
            <a:r>
              <a:rPr lang="en-US" sz="2500" dirty="0" err="1">
                <a:latin typeface="+mn-lt"/>
                <a:ea typeface="Oswald"/>
                <a:cs typeface="Oswald"/>
                <a:sym typeface="Oswald"/>
              </a:rPr>
              <a:t>Cerebrocurin</a:t>
            </a:r>
            <a:r>
              <a:rPr lang="en-US" sz="2500" dirty="0">
                <a:latin typeface="+mn-lt"/>
                <a:ea typeface="Oswald"/>
                <a:cs typeface="Oswald"/>
                <a:sym typeface="Oswald"/>
              </a:rPr>
              <a:t> and </a:t>
            </a:r>
            <a:r>
              <a:rPr lang="en-US" sz="2500" dirty="0" err="1" smtClean="0">
                <a:latin typeface="+mn-lt"/>
                <a:ea typeface="Oswald"/>
                <a:cs typeface="Oswald"/>
                <a:sym typeface="Oswald"/>
              </a:rPr>
              <a:t>Angiolin</a:t>
            </a:r>
            <a:r>
              <a:rPr lang="en-US" sz="2500" dirty="0" smtClean="0">
                <a:latin typeface="+mn-lt"/>
                <a:ea typeface="Oswald"/>
                <a:cs typeface="Oswald"/>
                <a:sym typeface="Oswald"/>
              </a:rPr>
              <a:t> </a:t>
            </a:r>
            <a:r>
              <a:rPr lang="en-US" sz="2500" dirty="0">
                <a:latin typeface="+mn-lt"/>
                <a:ea typeface="Oswald"/>
                <a:cs typeface="Oswald"/>
                <a:sym typeface="Oswald"/>
              </a:rPr>
              <a:t>can be considered as promising agents for correcting the negative consequences of chronic prenatal hypoxia in newborns.</a:t>
            </a:r>
            <a:endParaRPr sz="2500" dirty="0">
              <a:latin typeface="+mn-lt"/>
              <a:ea typeface="Oswald"/>
              <a:cs typeface="Oswald"/>
              <a:sym typeface="Oswa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285</TotalTime>
  <Words>101</Words>
  <Application>Microsoft Office PowerPoint</Application>
  <PresentationFormat>Произвольный</PresentationFormat>
  <Paragraphs>39</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Simple Light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16</cp:revision>
  <dcterms:modified xsi:type="dcterms:W3CDTF">2022-09-04T20:09:02Z</dcterms:modified>
</cp:coreProperties>
</file>