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6" r:id="rId5"/>
    <p:sldId id="257" r:id="rId6"/>
    <p:sldId id="263" r:id="rId7"/>
    <p:sldId id="267" r:id="rId8"/>
    <p:sldId id="266" r:id="rId9"/>
    <p:sldId id="274" r:id="rId10"/>
    <p:sldId id="273" r:id="rId11"/>
    <p:sldId id="275" r:id="rId12"/>
    <p:sldId id="269" r:id="rId13"/>
    <p:sldId id="270" r:id="rId14"/>
    <p:sldId id="271" r:id="rId15"/>
    <p:sldId id="276" r:id="rId16"/>
  </p:sldIdLst>
  <p:sldSz cx="12192000" cy="6858000"/>
  <p:notesSz cx="9906000" cy="67945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962A"/>
    <a:srgbClr val="2F69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50"/>
    <p:restoredTop sz="50962" autoAdjust="0"/>
  </p:normalViewPr>
  <p:slideViewPr>
    <p:cSldViewPr snapToGrid="0" snapToObjects="1">
      <p:cViewPr varScale="1">
        <p:scale>
          <a:sx n="57" d="100"/>
          <a:sy n="57" d="100"/>
        </p:scale>
        <p:origin x="23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Veigh, Adam" userId="74a733f9-ab62-425a-b83a-edde56b5f63c" providerId="ADAL" clId="{3C78C83E-D597-4684-B5F3-DED7556E32E3}"/>
    <pc:docChg chg="undo custSel addSld delSld modSld sldOrd">
      <pc:chgData name="McVeigh, Adam" userId="74a733f9-ab62-425a-b83a-edde56b5f63c" providerId="ADAL" clId="{3C78C83E-D597-4684-B5F3-DED7556E32E3}" dt="2022-09-07T14:52:33.794" v="22947" actId="14100"/>
      <pc:docMkLst>
        <pc:docMk/>
      </pc:docMkLst>
      <pc:sldChg chg="modSp mod modNotesTx">
        <pc:chgData name="McVeigh, Adam" userId="74a733f9-ab62-425a-b83a-edde56b5f63c" providerId="ADAL" clId="{3C78C83E-D597-4684-B5F3-DED7556E32E3}" dt="2022-09-07T13:42:15.434" v="22493" actId="20577"/>
        <pc:sldMkLst>
          <pc:docMk/>
          <pc:sldMk cId="2037770478" sldId="256"/>
        </pc:sldMkLst>
        <pc:spChg chg="mod">
          <ac:chgData name="McVeigh, Adam" userId="74a733f9-ab62-425a-b83a-edde56b5f63c" providerId="ADAL" clId="{3C78C83E-D597-4684-B5F3-DED7556E32E3}" dt="2022-08-22T11:14:12.942" v="80" actId="20577"/>
          <ac:spMkLst>
            <pc:docMk/>
            <pc:sldMk cId="2037770478" sldId="256"/>
            <ac:spMk id="6" creationId="{00000000-0000-0000-0000-000000000000}"/>
          </ac:spMkLst>
        </pc:spChg>
        <pc:spChg chg="mod">
          <ac:chgData name="McVeigh, Adam" userId="74a733f9-ab62-425a-b83a-edde56b5f63c" providerId="ADAL" clId="{3C78C83E-D597-4684-B5F3-DED7556E32E3}" dt="2022-08-22T11:14:23.518" v="87" actId="20577"/>
          <ac:spMkLst>
            <pc:docMk/>
            <pc:sldMk cId="2037770478" sldId="256"/>
            <ac:spMk id="7" creationId="{00000000-0000-0000-0000-000000000000}"/>
          </ac:spMkLst>
        </pc:spChg>
        <pc:spChg chg="mod">
          <ac:chgData name="McVeigh, Adam" userId="74a733f9-ab62-425a-b83a-edde56b5f63c" providerId="ADAL" clId="{3C78C83E-D597-4684-B5F3-DED7556E32E3}" dt="2022-08-22T11:15:10.637" v="175" actId="20577"/>
          <ac:spMkLst>
            <pc:docMk/>
            <pc:sldMk cId="2037770478" sldId="256"/>
            <ac:spMk id="8" creationId="{3A4C7A63-4DB2-4BAE-92DC-A639B82EF9EC}"/>
          </ac:spMkLst>
        </pc:spChg>
      </pc:sldChg>
      <pc:sldChg chg="addSp delSp modSp mod modNotesTx">
        <pc:chgData name="McVeigh, Adam" userId="74a733f9-ab62-425a-b83a-edde56b5f63c" providerId="ADAL" clId="{3C78C83E-D597-4684-B5F3-DED7556E32E3}" dt="2022-09-07T14:31:37.166" v="22565" actId="1035"/>
        <pc:sldMkLst>
          <pc:docMk/>
          <pc:sldMk cId="294110991" sldId="257"/>
        </pc:sldMkLst>
        <pc:spChg chg="mod">
          <ac:chgData name="McVeigh, Adam" userId="74a733f9-ab62-425a-b83a-edde56b5f63c" providerId="ADAL" clId="{3C78C83E-D597-4684-B5F3-DED7556E32E3}" dt="2022-08-22T11:15:45.481" v="286"/>
          <ac:spMkLst>
            <pc:docMk/>
            <pc:sldMk cId="294110991" sldId="257"/>
            <ac:spMk id="2" creationId="{00000000-0000-0000-0000-000000000000}"/>
          </ac:spMkLst>
        </pc:spChg>
        <pc:spChg chg="del">
          <ac:chgData name="McVeigh, Adam" userId="74a733f9-ab62-425a-b83a-edde56b5f63c" providerId="ADAL" clId="{3C78C83E-D597-4684-B5F3-DED7556E32E3}" dt="2022-08-22T11:16:12.453" v="289" actId="478"/>
          <ac:spMkLst>
            <pc:docMk/>
            <pc:sldMk cId="294110991" sldId="257"/>
            <ac:spMk id="5" creationId="{80D7F331-D545-470C-8A46-96FBDD981524}"/>
          </ac:spMkLst>
        </pc:spChg>
        <pc:spChg chg="mod">
          <ac:chgData name="McVeigh, Adam" userId="74a733f9-ab62-425a-b83a-edde56b5f63c" providerId="ADAL" clId="{3C78C83E-D597-4684-B5F3-DED7556E32E3}" dt="2022-09-07T14:31:23.565" v="22532" actId="1037"/>
          <ac:spMkLst>
            <pc:docMk/>
            <pc:sldMk cId="294110991" sldId="257"/>
            <ac:spMk id="6" creationId="{3854D640-8CFB-47FE-B95D-FEA84C3FBDA5}"/>
          </ac:spMkLst>
        </pc:spChg>
        <pc:spChg chg="del">
          <ac:chgData name="McVeigh, Adam" userId="74a733f9-ab62-425a-b83a-edde56b5f63c" providerId="ADAL" clId="{3C78C83E-D597-4684-B5F3-DED7556E32E3}" dt="2022-08-22T11:16:13.437" v="290" actId="478"/>
          <ac:spMkLst>
            <pc:docMk/>
            <pc:sldMk cId="294110991" sldId="257"/>
            <ac:spMk id="7" creationId="{D04A1D05-688C-4E3D-9F71-C70533D8C3C2}"/>
          </ac:spMkLst>
        </pc:spChg>
        <pc:spChg chg="mod">
          <ac:chgData name="McVeigh, Adam" userId="74a733f9-ab62-425a-b83a-edde56b5f63c" providerId="ADAL" clId="{3C78C83E-D597-4684-B5F3-DED7556E32E3}" dt="2022-08-22T11:16:08.138" v="288"/>
          <ac:spMkLst>
            <pc:docMk/>
            <pc:sldMk cId="294110991" sldId="257"/>
            <ac:spMk id="12" creationId="{00000000-0000-0000-0000-000000000000}"/>
          </ac:spMkLst>
        </pc:spChg>
        <pc:picChg chg="add mod modCrop">
          <ac:chgData name="McVeigh, Adam" userId="74a733f9-ab62-425a-b83a-edde56b5f63c" providerId="ADAL" clId="{3C78C83E-D597-4684-B5F3-DED7556E32E3}" dt="2022-09-07T14:31:20.446" v="22524" actId="1037"/>
          <ac:picMkLst>
            <pc:docMk/>
            <pc:sldMk cId="294110991" sldId="257"/>
            <ac:picMk id="5" creationId="{CBBC8177-D0E2-436D-B0CF-85EF253D0B4A}"/>
          </ac:picMkLst>
        </pc:picChg>
        <pc:picChg chg="add mod">
          <ac:chgData name="McVeigh, Adam" userId="74a733f9-ab62-425a-b83a-edde56b5f63c" providerId="ADAL" clId="{3C78C83E-D597-4684-B5F3-DED7556E32E3}" dt="2022-09-07T14:31:33.597" v="22552" actId="1035"/>
          <ac:picMkLst>
            <pc:docMk/>
            <pc:sldMk cId="294110991" sldId="257"/>
            <ac:picMk id="8" creationId="{F1D0EF62-1C30-4D6B-83B0-4AD273DC3378}"/>
          </ac:picMkLst>
        </pc:picChg>
        <pc:picChg chg="add mod">
          <ac:chgData name="McVeigh, Adam" userId="74a733f9-ab62-425a-b83a-edde56b5f63c" providerId="ADAL" clId="{3C78C83E-D597-4684-B5F3-DED7556E32E3}" dt="2022-09-07T14:31:37.166" v="22565" actId="1035"/>
          <ac:picMkLst>
            <pc:docMk/>
            <pc:sldMk cId="294110991" sldId="257"/>
            <ac:picMk id="10" creationId="{1531D2E0-108C-4BB9-BB40-57FF225F0378}"/>
          </ac:picMkLst>
        </pc:picChg>
        <pc:picChg chg="add mod">
          <ac:chgData name="McVeigh, Adam" userId="74a733f9-ab62-425a-b83a-edde56b5f63c" providerId="ADAL" clId="{3C78C83E-D597-4684-B5F3-DED7556E32E3}" dt="2022-09-07T14:31:34.894" v="22559" actId="1036"/>
          <ac:picMkLst>
            <pc:docMk/>
            <pc:sldMk cId="294110991" sldId="257"/>
            <ac:picMk id="13" creationId="{FFB3A0B8-A097-4F18-A31A-5DFDD7FF8B85}"/>
          </ac:picMkLst>
        </pc:picChg>
      </pc:sldChg>
      <pc:sldChg chg="addSp delSp modSp add mod">
        <pc:chgData name="McVeigh, Adam" userId="74a733f9-ab62-425a-b83a-edde56b5f63c" providerId="ADAL" clId="{3C78C83E-D597-4684-B5F3-DED7556E32E3}" dt="2022-08-22T11:25:16.747" v="2347" actId="478"/>
        <pc:sldMkLst>
          <pc:docMk/>
          <pc:sldMk cId="2047199667" sldId="258"/>
        </pc:sldMkLst>
        <pc:spChg chg="mod">
          <ac:chgData name="McVeigh, Adam" userId="74a733f9-ab62-425a-b83a-edde56b5f63c" providerId="ADAL" clId="{3C78C83E-D597-4684-B5F3-DED7556E32E3}" dt="2022-08-22T11:23:36.830" v="2254" actId="20577"/>
          <ac:spMkLst>
            <pc:docMk/>
            <pc:sldMk cId="2047199667" sldId="258"/>
            <ac:spMk id="6" creationId="{3854D640-8CFB-47FE-B95D-FEA84C3FBDA5}"/>
          </ac:spMkLst>
        </pc:spChg>
        <pc:picChg chg="add del mod">
          <ac:chgData name="McVeigh, Adam" userId="74a733f9-ab62-425a-b83a-edde56b5f63c" providerId="ADAL" clId="{3C78C83E-D597-4684-B5F3-DED7556E32E3}" dt="2022-08-22T11:25:16.747" v="2347" actId="478"/>
          <ac:picMkLst>
            <pc:docMk/>
            <pc:sldMk cId="2047199667" sldId="258"/>
            <ac:picMk id="5" creationId="{1328DA94-C649-4A97-8BA4-E3371A4E32A5}"/>
          </ac:picMkLst>
        </pc:picChg>
      </pc:sldChg>
      <pc:sldChg chg="del">
        <pc:chgData name="McVeigh, Adam" userId="74a733f9-ab62-425a-b83a-edde56b5f63c" providerId="ADAL" clId="{3C78C83E-D597-4684-B5F3-DED7556E32E3}" dt="2022-08-22T11:16:02.323" v="287" actId="47"/>
        <pc:sldMkLst>
          <pc:docMk/>
          <pc:sldMk cId="3959221570" sldId="258"/>
        </pc:sldMkLst>
      </pc:sldChg>
      <pc:sldChg chg="addSp delSp modSp add del mod">
        <pc:chgData name="McVeigh, Adam" userId="74a733f9-ab62-425a-b83a-edde56b5f63c" providerId="ADAL" clId="{3C78C83E-D597-4684-B5F3-DED7556E32E3}" dt="2022-08-22T11:32:32.892" v="2514" actId="47"/>
        <pc:sldMkLst>
          <pc:docMk/>
          <pc:sldMk cId="925155668" sldId="259"/>
        </pc:sldMkLst>
        <pc:spChg chg="mod">
          <ac:chgData name="McVeigh, Adam" userId="74a733f9-ab62-425a-b83a-edde56b5f63c" providerId="ADAL" clId="{3C78C83E-D597-4684-B5F3-DED7556E32E3}" dt="2022-08-22T11:22:41.951" v="1979" actId="20577"/>
          <ac:spMkLst>
            <pc:docMk/>
            <pc:sldMk cId="925155668" sldId="259"/>
            <ac:spMk id="6" creationId="{3854D640-8CFB-47FE-B95D-FEA84C3FBDA5}"/>
          </ac:spMkLst>
        </pc:spChg>
        <pc:picChg chg="del">
          <ac:chgData name="McVeigh, Adam" userId="74a733f9-ab62-425a-b83a-edde56b5f63c" providerId="ADAL" clId="{3C78C83E-D597-4684-B5F3-DED7556E32E3}" dt="2022-08-22T11:23:45.501" v="2257" actId="478"/>
          <ac:picMkLst>
            <pc:docMk/>
            <pc:sldMk cId="925155668" sldId="259"/>
            <ac:picMk id="5" creationId="{1328DA94-C649-4A97-8BA4-E3371A4E32A5}"/>
          </ac:picMkLst>
        </pc:picChg>
        <pc:picChg chg="add del">
          <ac:chgData name="McVeigh, Adam" userId="74a733f9-ab62-425a-b83a-edde56b5f63c" providerId="ADAL" clId="{3C78C83E-D597-4684-B5F3-DED7556E32E3}" dt="2022-08-22T11:24:27.820" v="2295" actId="478"/>
          <ac:picMkLst>
            <pc:docMk/>
            <pc:sldMk cId="925155668" sldId="259"/>
            <ac:picMk id="7" creationId="{554B9793-1006-4C40-A9AF-D3DBE67112AC}"/>
          </ac:picMkLst>
        </pc:picChg>
        <pc:picChg chg="add del mod">
          <ac:chgData name="McVeigh, Adam" userId="74a733f9-ab62-425a-b83a-edde56b5f63c" providerId="ADAL" clId="{3C78C83E-D597-4684-B5F3-DED7556E32E3}" dt="2022-08-22T11:24:15.604" v="2260"/>
          <ac:picMkLst>
            <pc:docMk/>
            <pc:sldMk cId="925155668" sldId="259"/>
            <ac:picMk id="9" creationId="{FB584561-310A-4979-9DD9-1254548DD5D9}"/>
          </ac:picMkLst>
        </pc:picChg>
        <pc:picChg chg="add mod">
          <ac:chgData name="McVeigh, Adam" userId="74a733f9-ab62-425a-b83a-edde56b5f63c" providerId="ADAL" clId="{3C78C83E-D597-4684-B5F3-DED7556E32E3}" dt="2022-08-22T11:28:53.302" v="2446" actId="1076"/>
          <ac:picMkLst>
            <pc:docMk/>
            <pc:sldMk cId="925155668" sldId="259"/>
            <ac:picMk id="10" creationId="{41FFEA5C-B22E-43BA-A263-EF5093611BAF}"/>
          </ac:picMkLst>
        </pc:picChg>
      </pc:sldChg>
      <pc:sldChg chg="del">
        <pc:chgData name="McVeigh, Adam" userId="74a733f9-ab62-425a-b83a-edde56b5f63c" providerId="ADAL" clId="{3C78C83E-D597-4684-B5F3-DED7556E32E3}" dt="2022-08-22T11:16:02.323" v="287" actId="47"/>
        <pc:sldMkLst>
          <pc:docMk/>
          <pc:sldMk cId="436980749" sldId="260"/>
        </pc:sldMkLst>
      </pc:sldChg>
      <pc:sldChg chg="addSp delSp modSp add del mod ord">
        <pc:chgData name="McVeigh, Adam" userId="74a733f9-ab62-425a-b83a-edde56b5f63c" providerId="ADAL" clId="{3C78C83E-D597-4684-B5F3-DED7556E32E3}" dt="2022-08-22T11:32:19.454" v="2508" actId="47"/>
        <pc:sldMkLst>
          <pc:docMk/>
          <pc:sldMk cId="3796933781" sldId="260"/>
        </pc:sldMkLst>
        <pc:spChg chg="mod">
          <ac:chgData name="McVeigh, Adam" userId="74a733f9-ab62-425a-b83a-edde56b5f63c" providerId="ADAL" clId="{3C78C83E-D597-4684-B5F3-DED7556E32E3}" dt="2022-08-22T11:31:06.374" v="2474" actId="1076"/>
          <ac:spMkLst>
            <pc:docMk/>
            <pc:sldMk cId="3796933781" sldId="260"/>
            <ac:spMk id="6" creationId="{3854D640-8CFB-47FE-B95D-FEA84C3FBDA5}"/>
          </ac:spMkLst>
        </pc:spChg>
        <pc:picChg chg="add del mod">
          <ac:chgData name="McVeigh, Adam" userId="74a733f9-ab62-425a-b83a-edde56b5f63c" providerId="ADAL" clId="{3C78C83E-D597-4684-B5F3-DED7556E32E3}" dt="2022-08-22T11:28:47.212" v="2442" actId="21"/>
          <ac:picMkLst>
            <pc:docMk/>
            <pc:sldMk cId="3796933781" sldId="260"/>
            <ac:picMk id="5" creationId="{D056CFAA-3D12-4096-9AC6-48104E0030CC}"/>
          </ac:picMkLst>
        </pc:picChg>
        <pc:picChg chg="del">
          <ac:chgData name="McVeigh, Adam" userId="74a733f9-ab62-425a-b83a-edde56b5f63c" providerId="ADAL" clId="{3C78C83E-D597-4684-B5F3-DED7556E32E3}" dt="2022-08-22T11:24:26.557" v="2294" actId="478"/>
          <ac:picMkLst>
            <pc:docMk/>
            <pc:sldMk cId="3796933781" sldId="260"/>
            <ac:picMk id="7" creationId="{554B9793-1006-4C40-A9AF-D3DBE67112AC}"/>
          </ac:picMkLst>
        </pc:picChg>
        <pc:picChg chg="add mod">
          <ac:chgData name="McVeigh, Adam" userId="74a733f9-ab62-425a-b83a-edde56b5f63c" providerId="ADAL" clId="{3C78C83E-D597-4684-B5F3-DED7556E32E3}" dt="2022-08-22T11:31:11.432" v="2476" actId="1076"/>
          <ac:picMkLst>
            <pc:docMk/>
            <pc:sldMk cId="3796933781" sldId="260"/>
            <ac:picMk id="9" creationId="{645C0209-67A4-4E9A-96A3-2B50D8718A43}"/>
          </ac:picMkLst>
        </pc:picChg>
      </pc:sldChg>
      <pc:sldChg chg="del">
        <pc:chgData name="McVeigh, Adam" userId="74a733f9-ab62-425a-b83a-edde56b5f63c" providerId="ADAL" clId="{3C78C83E-D597-4684-B5F3-DED7556E32E3}" dt="2022-08-22T11:16:02.323" v="287" actId="47"/>
        <pc:sldMkLst>
          <pc:docMk/>
          <pc:sldMk cId="1890185295" sldId="261"/>
        </pc:sldMkLst>
      </pc:sldChg>
      <pc:sldChg chg="addSp modSp add del mod">
        <pc:chgData name="McVeigh, Adam" userId="74a733f9-ab62-425a-b83a-edde56b5f63c" providerId="ADAL" clId="{3C78C83E-D597-4684-B5F3-DED7556E32E3}" dt="2022-08-22T11:32:45.866" v="2545" actId="47"/>
        <pc:sldMkLst>
          <pc:docMk/>
          <pc:sldMk cId="2281977767" sldId="261"/>
        </pc:sldMkLst>
        <pc:spChg chg="mod">
          <ac:chgData name="McVeigh, Adam" userId="74a733f9-ab62-425a-b83a-edde56b5f63c" providerId="ADAL" clId="{3C78C83E-D597-4684-B5F3-DED7556E32E3}" dt="2022-08-22T11:25:13.485" v="2346" actId="313"/>
          <ac:spMkLst>
            <pc:docMk/>
            <pc:sldMk cId="2281977767" sldId="261"/>
            <ac:spMk id="6" creationId="{3854D640-8CFB-47FE-B95D-FEA84C3FBDA5}"/>
          </ac:spMkLst>
        </pc:spChg>
        <pc:picChg chg="add mod">
          <ac:chgData name="McVeigh, Adam" userId="74a733f9-ab62-425a-b83a-edde56b5f63c" providerId="ADAL" clId="{3C78C83E-D597-4684-B5F3-DED7556E32E3}" dt="2022-08-22T11:29:48.919" v="2451" actId="1076"/>
          <ac:picMkLst>
            <pc:docMk/>
            <pc:sldMk cId="2281977767" sldId="261"/>
            <ac:picMk id="5" creationId="{07BBB297-479B-48ED-90C3-3C259BBDD942}"/>
          </ac:picMkLst>
        </pc:picChg>
      </pc:sldChg>
      <pc:sldChg chg="del">
        <pc:chgData name="McVeigh, Adam" userId="74a733f9-ab62-425a-b83a-edde56b5f63c" providerId="ADAL" clId="{3C78C83E-D597-4684-B5F3-DED7556E32E3}" dt="2022-08-22T11:16:02.323" v="287" actId="47"/>
        <pc:sldMkLst>
          <pc:docMk/>
          <pc:sldMk cId="41398352" sldId="262"/>
        </pc:sldMkLst>
      </pc:sldChg>
      <pc:sldChg chg="modSp add del mod">
        <pc:chgData name="McVeigh, Adam" userId="74a733f9-ab62-425a-b83a-edde56b5f63c" providerId="ADAL" clId="{3C78C83E-D597-4684-B5F3-DED7556E32E3}" dt="2022-08-22T11:32:50.653" v="2547" actId="47"/>
        <pc:sldMkLst>
          <pc:docMk/>
          <pc:sldMk cId="1528424528" sldId="262"/>
        </pc:sldMkLst>
        <pc:spChg chg="mod">
          <ac:chgData name="McVeigh, Adam" userId="74a733f9-ab62-425a-b83a-edde56b5f63c" providerId="ADAL" clId="{3C78C83E-D597-4684-B5F3-DED7556E32E3}" dt="2022-08-22T11:25:07.935" v="2345" actId="20577"/>
          <ac:spMkLst>
            <pc:docMk/>
            <pc:sldMk cId="1528424528" sldId="262"/>
            <ac:spMk id="6" creationId="{3854D640-8CFB-47FE-B95D-FEA84C3FBDA5}"/>
          </ac:spMkLst>
        </pc:spChg>
      </pc:sldChg>
      <pc:sldChg chg="addSp delSp modSp add mod ord modNotesTx">
        <pc:chgData name="McVeigh, Adam" userId="74a733f9-ab62-425a-b83a-edde56b5f63c" providerId="ADAL" clId="{3C78C83E-D597-4684-B5F3-DED7556E32E3}" dt="2022-09-07T14:38:29.960" v="22788" actId="14100"/>
        <pc:sldMkLst>
          <pc:docMk/>
          <pc:sldMk cId="2007577942" sldId="263"/>
        </pc:sldMkLst>
        <pc:spChg chg="mod">
          <ac:chgData name="McVeigh, Adam" userId="74a733f9-ab62-425a-b83a-edde56b5f63c" providerId="ADAL" clId="{3C78C83E-D597-4684-B5F3-DED7556E32E3}" dt="2022-09-07T14:38:18.143" v="22784" actId="403"/>
          <ac:spMkLst>
            <pc:docMk/>
            <pc:sldMk cId="2007577942" sldId="263"/>
            <ac:spMk id="6" creationId="{3854D640-8CFB-47FE-B95D-FEA84C3FBDA5}"/>
          </ac:spMkLst>
        </pc:spChg>
        <pc:picChg chg="add del mod">
          <ac:chgData name="McVeigh, Adam" userId="74a733f9-ab62-425a-b83a-edde56b5f63c" providerId="ADAL" clId="{3C78C83E-D597-4684-B5F3-DED7556E32E3}" dt="2022-08-22T11:30:28.635" v="2461" actId="478"/>
          <ac:picMkLst>
            <pc:docMk/>
            <pc:sldMk cId="2007577942" sldId="263"/>
            <ac:picMk id="5" creationId="{F1D14F2A-E2C2-4ADD-86D7-482A54F0E591}"/>
          </ac:picMkLst>
        </pc:picChg>
        <pc:picChg chg="add mod modCrop">
          <ac:chgData name="McVeigh, Adam" userId="74a733f9-ab62-425a-b83a-edde56b5f63c" providerId="ADAL" clId="{3C78C83E-D597-4684-B5F3-DED7556E32E3}" dt="2022-09-07T14:37:53.565" v="22781" actId="1036"/>
          <ac:picMkLst>
            <pc:docMk/>
            <pc:sldMk cId="2007577942" sldId="263"/>
            <ac:picMk id="8" creationId="{AFFBF3DC-C4BC-4F47-B364-5F66647420F4}"/>
          </ac:picMkLst>
        </pc:picChg>
        <pc:picChg chg="add del mod">
          <ac:chgData name="McVeigh, Adam" userId="74a733f9-ab62-425a-b83a-edde56b5f63c" providerId="ADAL" clId="{3C78C83E-D597-4684-B5F3-DED7556E32E3}" dt="2022-08-22T11:30:57.242" v="2471" actId="478"/>
          <ac:picMkLst>
            <pc:docMk/>
            <pc:sldMk cId="2007577942" sldId="263"/>
            <ac:picMk id="10" creationId="{CB4DC4E4-8B34-4793-BA69-322A92F1BC5E}"/>
          </ac:picMkLst>
        </pc:picChg>
        <pc:cxnChg chg="add mod">
          <ac:chgData name="McVeigh, Adam" userId="74a733f9-ab62-425a-b83a-edde56b5f63c" providerId="ADAL" clId="{3C78C83E-D597-4684-B5F3-DED7556E32E3}" dt="2022-09-07T14:38:22.209" v="22785" actId="14100"/>
          <ac:cxnSpMkLst>
            <pc:docMk/>
            <pc:sldMk cId="2007577942" sldId="263"/>
            <ac:cxnSpMk id="5" creationId="{F53D64EF-FC61-4D30-848D-8180BC2EE422}"/>
          </ac:cxnSpMkLst>
        </pc:cxnChg>
        <pc:cxnChg chg="add del mod">
          <ac:chgData name="McVeigh, Adam" userId="74a733f9-ab62-425a-b83a-edde56b5f63c" providerId="ADAL" clId="{3C78C83E-D597-4684-B5F3-DED7556E32E3}" dt="2022-09-07T14:34:43.486" v="22647" actId="478"/>
          <ac:cxnSpMkLst>
            <pc:docMk/>
            <pc:sldMk cId="2007577942" sldId="263"/>
            <ac:cxnSpMk id="11" creationId="{7EC0FCC1-733D-483D-AA80-A548E79688BE}"/>
          </ac:cxnSpMkLst>
        </pc:cxnChg>
        <pc:cxnChg chg="add del mod">
          <ac:chgData name="McVeigh, Adam" userId="74a733f9-ab62-425a-b83a-edde56b5f63c" providerId="ADAL" clId="{3C78C83E-D597-4684-B5F3-DED7556E32E3}" dt="2022-09-07T14:34:44.109" v="22648" actId="478"/>
          <ac:cxnSpMkLst>
            <pc:docMk/>
            <pc:sldMk cId="2007577942" sldId="263"/>
            <ac:cxnSpMk id="14" creationId="{BD87BD72-F530-43AD-A909-55641618CF15}"/>
          </ac:cxnSpMkLst>
        </pc:cxnChg>
        <pc:cxnChg chg="add del mod">
          <ac:chgData name="McVeigh, Adam" userId="74a733f9-ab62-425a-b83a-edde56b5f63c" providerId="ADAL" clId="{3C78C83E-D597-4684-B5F3-DED7556E32E3}" dt="2022-09-07T14:35:52.349" v="22693" actId="478"/>
          <ac:cxnSpMkLst>
            <pc:docMk/>
            <pc:sldMk cId="2007577942" sldId="263"/>
            <ac:cxnSpMk id="15" creationId="{B403EA77-3F87-470C-81F4-FD5F76F9423A}"/>
          </ac:cxnSpMkLst>
        </pc:cxnChg>
        <pc:cxnChg chg="add del mod">
          <ac:chgData name="McVeigh, Adam" userId="74a733f9-ab62-425a-b83a-edde56b5f63c" providerId="ADAL" clId="{3C78C83E-D597-4684-B5F3-DED7556E32E3}" dt="2022-09-07T14:34:44.749" v="22649" actId="478"/>
          <ac:cxnSpMkLst>
            <pc:docMk/>
            <pc:sldMk cId="2007577942" sldId="263"/>
            <ac:cxnSpMk id="17" creationId="{9430B32F-3F68-4DB4-B7F2-2E3F79663C0C}"/>
          </ac:cxnSpMkLst>
        </pc:cxnChg>
        <pc:cxnChg chg="add del mod">
          <ac:chgData name="McVeigh, Adam" userId="74a733f9-ab62-425a-b83a-edde56b5f63c" providerId="ADAL" clId="{3C78C83E-D597-4684-B5F3-DED7556E32E3}" dt="2022-09-07T14:35:53.005" v="22694" actId="478"/>
          <ac:cxnSpMkLst>
            <pc:docMk/>
            <pc:sldMk cId="2007577942" sldId="263"/>
            <ac:cxnSpMk id="18" creationId="{492D4C02-A945-44E8-9723-D647FB8E5C84}"/>
          </ac:cxnSpMkLst>
        </pc:cxnChg>
        <pc:cxnChg chg="add del mod">
          <ac:chgData name="McVeigh, Adam" userId="74a733f9-ab62-425a-b83a-edde56b5f63c" providerId="ADAL" clId="{3C78C83E-D597-4684-B5F3-DED7556E32E3}" dt="2022-09-07T14:35:53.633" v="22695" actId="478"/>
          <ac:cxnSpMkLst>
            <pc:docMk/>
            <pc:sldMk cId="2007577942" sldId="263"/>
            <ac:cxnSpMk id="19" creationId="{85F40993-073B-4672-90FF-F633E807ED8A}"/>
          </ac:cxnSpMkLst>
        </pc:cxnChg>
        <pc:cxnChg chg="add del mod">
          <ac:chgData name="McVeigh, Adam" userId="74a733f9-ab62-425a-b83a-edde56b5f63c" providerId="ADAL" clId="{3C78C83E-D597-4684-B5F3-DED7556E32E3}" dt="2022-09-07T14:34:45.469" v="22650" actId="478"/>
          <ac:cxnSpMkLst>
            <pc:docMk/>
            <pc:sldMk cId="2007577942" sldId="263"/>
            <ac:cxnSpMk id="20" creationId="{6E7D3FD7-383A-4C78-8DB2-7964DDEC396F}"/>
          </ac:cxnSpMkLst>
        </pc:cxnChg>
        <pc:cxnChg chg="add del mod">
          <ac:chgData name="McVeigh, Adam" userId="74a733f9-ab62-425a-b83a-edde56b5f63c" providerId="ADAL" clId="{3C78C83E-D597-4684-B5F3-DED7556E32E3}" dt="2022-09-07T14:35:54.594" v="22696" actId="478"/>
          <ac:cxnSpMkLst>
            <pc:docMk/>
            <pc:sldMk cId="2007577942" sldId="263"/>
            <ac:cxnSpMk id="21" creationId="{BCC86B7D-3E5E-41D5-A03F-3B7D6327AA1B}"/>
          </ac:cxnSpMkLst>
        </pc:cxnChg>
        <pc:cxnChg chg="add mod">
          <ac:chgData name="McVeigh, Adam" userId="74a733f9-ab62-425a-b83a-edde56b5f63c" providerId="ADAL" clId="{3C78C83E-D597-4684-B5F3-DED7556E32E3}" dt="2022-09-07T14:38:24.345" v="22786" actId="14100"/>
          <ac:cxnSpMkLst>
            <pc:docMk/>
            <pc:sldMk cId="2007577942" sldId="263"/>
            <ac:cxnSpMk id="22" creationId="{58861345-1068-45DC-A618-E23B1C627C79}"/>
          </ac:cxnSpMkLst>
        </pc:cxnChg>
        <pc:cxnChg chg="add mod">
          <ac:chgData name="McVeigh, Adam" userId="74a733f9-ab62-425a-b83a-edde56b5f63c" providerId="ADAL" clId="{3C78C83E-D597-4684-B5F3-DED7556E32E3}" dt="2022-09-07T14:38:26.777" v="22787" actId="14100"/>
          <ac:cxnSpMkLst>
            <pc:docMk/>
            <pc:sldMk cId="2007577942" sldId="263"/>
            <ac:cxnSpMk id="23" creationId="{D66B786E-0A3A-42BB-BA9A-153D74AB401B}"/>
          </ac:cxnSpMkLst>
        </pc:cxnChg>
        <pc:cxnChg chg="add mod">
          <ac:chgData name="McVeigh, Adam" userId="74a733f9-ab62-425a-b83a-edde56b5f63c" providerId="ADAL" clId="{3C78C83E-D597-4684-B5F3-DED7556E32E3}" dt="2022-09-07T14:38:29.960" v="22788" actId="14100"/>
          <ac:cxnSpMkLst>
            <pc:docMk/>
            <pc:sldMk cId="2007577942" sldId="263"/>
            <ac:cxnSpMk id="24" creationId="{4ADD1BC2-5EE7-4305-A788-10640322299D}"/>
          </ac:cxnSpMkLst>
        </pc:cxnChg>
        <pc:cxnChg chg="add del mod">
          <ac:chgData name="McVeigh, Adam" userId="74a733f9-ab62-425a-b83a-edde56b5f63c" providerId="ADAL" clId="{3C78C83E-D597-4684-B5F3-DED7556E32E3}" dt="2022-09-05T13:46:08.883" v="8312" actId="478"/>
          <ac:cxnSpMkLst>
            <pc:docMk/>
            <pc:sldMk cId="2007577942" sldId="263"/>
            <ac:cxnSpMk id="25" creationId="{BEE75EF9-697B-4345-97CE-48856ADB00E5}"/>
          </ac:cxnSpMkLst>
        </pc:cxnChg>
        <pc:cxnChg chg="add mod">
          <ac:chgData name="McVeigh, Adam" userId="74a733f9-ab62-425a-b83a-edde56b5f63c" providerId="ADAL" clId="{3C78C83E-D597-4684-B5F3-DED7556E32E3}" dt="2022-09-07T14:37:28.417" v="22770" actId="14100"/>
          <ac:cxnSpMkLst>
            <pc:docMk/>
            <pc:sldMk cId="2007577942" sldId="263"/>
            <ac:cxnSpMk id="25" creationId="{DCA74DE8-210E-43C1-87B5-CEC7D902C7B3}"/>
          </ac:cxnSpMkLst>
        </pc:cxnChg>
        <pc:cxnChg chg="add del mod">
          <ac:chgData name="McVeigh, Adam" userId="74a733f9-ab62-425a-b83a-edde56b5f63c" providerId="ADAL" clId="{3C78C83E-D597-4684-B5F3-DED7556E32E3}" dt="2022-09-05T13:45:56.771" v="8307" actId="478"/>
          <ac:cxnSpMkLst>
            <pc:docMk/>
            <pc:sldMk cId="2007577942" sldId="263"/>
            <ac:cxnSpMk id="29" creationId="{4CE144F4-7401-46D5-9E43-82EF727077F3}"/>
          </ac:cxnSpMkLst>
        </pc:cxnChg>
      </pc:sldChg>
      <pc:sldChg chg="addSp delSp modSp add del mod">
        <pc:chgData name="McVeigh, Adam" userId="74a733f9-ab62-425a-b83a-edde56b5f63c" providerId="ADAL" clId="{3C78C83E-D597-4684-B5F3-DED7556E32E3}" dt="2022-08-22T11:32:03.576" v="2501" actId="47"/>
        <pc:sldMkLst>
          <pc:docMk/>
          <pc:sldMk cId="556238850" sldId="264"/>
        </pc:sldMkLst>
        <pc:spChg chg="mod">
          <ac:chgData name="McVeigh, Adam" userId="74a733f9-ab62-425a-b83a-edde56b5f63c" providerId="ADAL" clId="{3C78C83E-D597-4684-B5F3-DED7556E32E3}" dt="2022-08-22T11:31:16.367" v="2478" actId="1076"/>
          <ac:spMkLst>
            <pc:docMk/>
            <pc:sldMk cId="556238850" sldId="264"/>
            <ac:spMk id="6" creationId="{3854D640-8CFB-47FE-B95D-FEA84C3FBDA5}"/>
          </ac:spMkLst>
        </pc:spChg>
        <pc:picChg chg="add del mod">
          <ac:chgData name="McVeigh, Adam" userId="74a733f9-ab62-425a-b83a-edde56b5f63c" providerId="ADAL" clId="{3C78C83E-D597-4684-B5F3-DED7556E32E3}" dt="2022-08-22T11:28:07.194" v="2437" actId="478"/>
          <ac:picMkLst>
            <pc:docMk/>
            <pc:sldMk cId="556238850" sldId="264"/>
            <ac:picMk id="5" creationId="{D99736EB-953C-4241-B17C-92B85BE08F7F}"/>
          </ac:picMkLst>
        </pc:picChg>
        <pc:picChg chg="add mod">
          <ac:chgData name="McVeigh, Adam" userId="74a733f9-ab62-425a-b83a-edde56b5f63c" providerId="ADAL" clId="{3C78C83E-D597-4684-B5F3-DED7556E32E3}" dt="2022-08-22T11:31:20.113" v="2480" actId="1076"/>
          <ac:picMkLst>
            <pc:docMk/>
            <pc:sldMk cId="556238850" sldId="264"/>
            <ac:picMk id="8" creationId="{59027FBB-C950-4480-BF74-3A58B846A321}"/>
          </ac:picMkLst>
        </pc:picChg>
      </pc:sldChg>
      <pc:sldChg chg="del">
        <pc:chgData name="McVeigh, Adam" userId="74a733f9-ab62-425a-b83a-edde56b5f63c" providerId="ADAL" clId="{3C78C83E-D597-4684-B5F3-DED7556E32E3}" dt="2022-08-22T11:16:02.323" v="287" actId="47"/>
        <pc:sldMkLst>
          <pc:docMk/>
          <pc:sldMk cId="4015113359" sldId="264"/>
        </pc:sldMkLst>
      </pc:sldChg>
      <pc:sldChg chg="delSp modSp add del mod">
        <pc:chgData name="McVeigh, Adam" userId="74a733f9-ab62-425a-b83a-edde56b5f63c" providerId="ADAL" clId="{3C78C83E-D597-4684-B5F3-DED7556E32E3}" dt="2022-08-22T11:31:51.585" v="2495" actId="47"/>
        <pc:sldMkLst>
          <pc:docMk/>
          <pc:sldMk cId="2295323962" sldId="265"/>
        </pc:sldMkLst>
        <pc:spChg chg="mod">
          <ac:chgData name="McVeigh, Adam" userId="74a733f9-ab62-425a-b83a-edde56b5f63c" providerId="ADAL" clId="{3C78C83E-D597-4684-B5F3-DED7556E32E3}" dt="2022-08-22T11:31:22.878" v="2481" actId="1076"/>
          <ac:spMkLst>
            <pc:docMk/>
            <pc:sldMk cId="2295323962" sldId="265"/>
            <ac:spMk id="6" creationId="{3854D640-8CFB-47FE-B95D-FEA84C3FBDA5}"/>
          </ac:spMkLst>
        </pc:spChg>
        <pc:picChg chg="del">
          <ac:chgData name="McVeigh, Adam" userId="74a733f9-ab62-425a-b83a-edde56b5f63c" providerId="ADAL" clId="{3C78C83E-D597-4684-B5F3-DED7556E32E3}" dt="2022-08-22T11:30:58.332" v="2472" actId="478"/>
          <ac:picMkLst>
            <pc:docMk/>
            <pc:sldMk cId="2295323962" sldId="265"/>
            <ac:picMk id="8" creationId="{AFFBF3DC-C4BC-4F47-B364-5F66647420F4}"/>
          </ac:picMkLst>
        </pc:picChg>
        <pc:picChg chg="del mod">
          <ac:chgData name="McVeigh, Adam" userId="74a733f9-ab62-425a-b83a-edde56b5f63c" providerId="ADAL" clId="{3C78C83E-D597-4684-B5F3-DED7556E32E3}" dt="2022-08-22T11:31:40.926" v="2489" actId="21"/>
          <ac:picMkLst>
            <pc:docMk/>
            <pc:sldMk cId="2295323962" sldId="265"/>
            <ac:picMk id="10" creationId="{CB4DC4E4-8B34-4793-BA69-322A92F1BC5E}"/>
          </ac:picMkLst>
        </pc:picChg>
      </pc:sldChg>
      <pc:sldChg chg="del">
        <pc:chgData name="McVeigh, Adam" userId="74a733f9-ab62-425a-b83a-edde56b5f63c" providerId="ADAL" clId="{3C78C83E-D597-4684-B5F3-DED7556E32E3}" dt="2022-08-22T11:16:02.323" v="287" actId="47"/>
        <pc:sldMkLst>
          <pc:docMk/>
          <pc:sldMk cId="3746871885" sldId="265"/>
        </pc:sldMkLst>
      </pc:sldChg>
      <pc:sldChg chg="del">
        <pc:chgData name="McVeigh, Adam" userId="74a733f9-ab62-425a-b83a-edde56b5f63c" providerId="ADAL" clId="{3C78C83E-D597-4684-B5F3-DED7556E32E3}" dt="2022-08-22T11:16:02.323" v="287" actId="47"/>
        <pc:sldMkLst>
          <pc:docMk/>
          <pc:sldMk cId="1264095092" sldId="266"/>
        </pc:sldMkLst>
      </pc:sldChg>
      <pc:sldChg chg="addSp delSp modSp add mod modNotesTx">
        <pc:chgData name="McVeigh, Adam" userId="74a733f9-ab62-425a-b83a-edde56b5f63c" providerId="ADAL" clId="{3C78C83E-D597-4684-B5F3-DED7556E32E3}" dt="2022-09-07T14:41:30.286" v="22828" actId="1035"/>
        <pc:sldMkLst>
          <pc:docMk/>
          <pc:sldMk cId="3418293087" sldId="266"/>
        </pc:sldMkLst>
        <pc:spChg chg="mod">
          <ac:chgData name="McVeigh, Adam" userId="74a733f9-ab62-425a-b83a-edde56b5f63c" providerId="ADAL" clId="{3C78C83E-D597-4684-B5F3-DED7556E32E3}" dt="2022-09-07T14:41:30.286" v="22828" actId="1035"/>
          <ac:spMkLst>
            <pc:docMk/>
            <pc:sldMk cId="3418293087" sldId="266"/>
            <ac:spMk id="6" creationId="{3854D640-8CFB-47FE-B95D-FEA84C3FBDA5}"/>
          </ac:spMkLst>
        </pc:spChg>
        <pc:picChg chg="add mod">
          <ac:chgData name="McVeigh, Adam" userId="74a733f9-ab62-425a-b83a-edde56b5f63c" providerId="ADAL" clId="{3C78C83E-D597-4684-B5F3-DED7556E32E3}" dt="2022-08-22T11:31:47.367" v="2493" actId="1076"/>
          <ac:picMkLst>
            <pc:docMk/>
            <pc:sldMk cId="3418293087" sldId="266"/>
            <ac:picMk id="7" creationId="{84C21619-5864-42D2-BFDD-2BB70724450C}"/>
          </ac:picMkLst>
        </pc:picChg>
        <pc:picChg chg="del">
          <ac:chgData name="McVeigh, Adam" userId="74a733f9-ab62-425a-b83a-edde56b5f63c" providerId="ADAL" clId="{3C78C83E-D597-4684-B5F3-DED7556E32E3}" dt="2022-08-22T11:31:39.563" v="2488" actId="478"/>
          <ac:picMkLst>
            <pc:docMk/>
            <pc:sldMk cId="3418293087" sldId="266"/>
            <ac:picMk id="8" creationId="{AFFBF3DC-C4BC-4F47-B364-5F66647420F4}"/>
          </ac:picMkLst>
        </pc:picChg>
        <pc:picChg chg="mod modCrop">
          <ac:chgData name="McVeigh, Adam" userId="74a733f9-ab62-425a-b83a-edde56b5f63c" providerId="ADAL" clId="{3C78C83E-D597-4684-B5F3-DED7556E32E3}" dt="2022-09-07T14:39:07.097" v="22793" actId="14100"/>
          <ac:picMkLst>
            <pc:docMk/>
            <pc:sldMk cId="3418293087" sldId="266"/>
            <ac:picMk id="9" creationId="{98EB3736-ADBA-42C5-8A46-474D512FDFD0}"/>
          </ac:picMkLst>
        </pc:picChg>
      </pc:sldChg>
      <pc:sldChg chg="addSp delSp modSp add mod modNotesTx">
        <pc:chgData name="McVeigh, Adam" userId="74a733f9-ab62-425a-b83a-edde56b5f63c" providerId="ADAL" clId="{3C78C83E-D597-4684-B5F3-DED7556E32E3}" dt="2022-09-07T14:38:53.361" v="22791" actId="14100"/>
        <pc:sldMkLst>
          <pc:docMk/>
          <pc:sldMk cId="1878847649" sldId="267"/>
        </pc:sldMkLst>
        <pc:spChg chg="mod">
          <ac:chgData name="McVeigh, Adam" userId="74a733f9-ab62-425a-b83a-edde56b5f63c" providerId="ADAL" clId="{3C78C83E-D597-4684-B5F3-DED7556E32E3}" dt="2022-09-07T14:38:41.230" v="22789" actId="14100"/>
          <ac:spMkLst>
            <pc:docMk/>
            <pc:sldMk cId="1878847649" sldId="267"/>
            <ac:spMk id="6" creationId="{3854D640-8CFB-47FE-B95D-FEA84C3FBDA5}"/>
          </ac:spMkLst>
        </pc:spChg>
        <pc:picChg chg="mod">
          <ac:chgData name="McVeigh, Adam" userId="74a733f9-ab62-425a-b83a-edde56b5f63c" providerId="ADAL" clId="{3C78C83E-D597-4684-B5F3-DED7556E32E3}" dt="2022-09-07T14:38:53.361" v="22791" actId="14100"/>
          <ac:picMkLst>
            <pc:docMk/>
            <pc:sldMk cId="1878847649" sldId="267"/>
            <ac:picMk id="5" creationId="{8BA9CAFF-F6A2-4526-82A8-5C669D2739BB}"/>
          </ac:picMkLst>
        </pc:picChg>
        <pc:picChg chg="del">
          <ac:chgData name="McVeigh, Adam" userId="74a733f9-ab62-425a-b83a-edde56b5f63c" providerId="ADAL" clId="{3C78C83E-D597-4684-B5F3-DED7556E32E3}" dt="2022-08-22T11:32:00.412" v="2499" actId="478"/>
          <ac:picMkLst>
            <pc:docMk/>
            <pc:sldMk cId="1878847649" sldId="267"/>
            <ac:picMk id="7" creationId="{84C21619-5864-42D2-BFDD-2BB70724450C}"/>
          </ac:picMkLst>
        </pc:picChg>
        <pc:picChg chg="add mod">
          <ac:chgData name="McVeigh, Adam" userId="74a733f9-ab62-425a-b83a-edde56b5f63c" providerId="ADAL" clId="{3C78C83E-D597-4684-B5F3-DED7556E32E3}" dt="2022-08-22T11:32:02.206" v="2500" actId="14100"/>
          <ac:picMkLst>
            <pc:docMk/>
            <pc:sldMk cId="1878847649" sldId="267"/>
            <ac:picMk id="8" creationId="{55B2C31E-11A6-41B4-BF40-2F55690E83BE}"/>
          </ac:picMkLst>
        </pc:picChg>
      </pc:sldChg>
      <pc:sldChg chg="addSp delSp modSp add mod">
        <pc:chgData name="McVeigh, Adam" userId="74a733f9-ab62-425a-b83a-edde56b5f63c" providerId="ADAL" clId="{3C78C83E-D597-4684-B5F3-DED7556E32E3}" dt="2022-08-22T11:32:17.310" v="2507" actId="20577"/>
        <pc:sldMkLst>
          <pc:docMk/>
          <pc:sldMk cId="3811466341" sldId="268"/>
        </pc:sldMkLst>
        <pc:spChg chg="mod">
          <ac:chgData name="McVeigh, Adam" userId="74a733f9-ab62-425a-b83a-edde56b5f63c" providerId="ADAL" clId="{3C78C83E-D597-4684-B5F3-DED7556E32E3}" dt="2022-08-22T11:32:17.310" v="2507" actId="20577"/>
          <ac:spMkLst>
            <pc:docMk/>
            <pc:sldMk cId="3811466341" sldId="268"/>
            <ac:spMk id="6" creationId="{3854D640-8CFB-47FE-B95D-FEA84C3FBDA5}"/>
          </ac:spMkLst>
        </pc:spChg>
        <pc:picChg chg="add mod">
          <ac:chgData name="McVeigh, Adam" userId="74a733f9-ab62-425a-b83a-edde56b5f63c" providerId="ADAL" clId="{3C78C83E-D597-4684-B5F3-DED7556E32E3}" dt="2022-08-22T11:32:11.522" v="2504"/>
          <ac:picMkLst>
            <pc:docMk/>
            <pc:sldMk cId="3811466341" sldId="268"/>
            <ac:picMk id="7" creationId="{DCED39F6-E3B7-4FB3-A766-2437539536FC}"/>
          </ac:picMkLst>
        </pc:picChg>
        <pc:picChg chg="del">
          <ac:chgData name="McVeigh, Adam" userId="74a733f9-ab62-425a-b83a-edde56b5f63c" providerId="ADAL" clId="{3C78C83E-D597-4684-B5F3-DED7556E32E3}" dt="2022-08-22T11:32:09.292" v="2503" actId="478"/>
          <ac:picMkLst>
            <pc:docMk/>
            <pc:sldMk cId="3811466341" sldId="268"/>
            <ac:picMk id="8" creationId="{55B2C31E-11A6-41B4-BF40-2F55690E83BE}"/>
          </ac:picMkLst>
        </pc:picChg>
      </pc:sldChg>
      <pc:sldChg chg="addSp delSp modSp add mod modNotesTx">
        <pc:chgData name="McVeigh, Adam" userId="74a733f9-ab62-425a-b83a-edde56b5f63c" providerId="ADAL" clId="{3C78C83E-D597-4684-B5F3-DED7556E32E3}" dt="2022-09-07T14:43:39.643" v="22887" actId="1035"/>
        <pc:sldMkLst>
          <pc:docMk/>
          <pc:sldMk cId="255618496" sldId="269"/>
        </pc:sldMkLst>
        <pc:spChg chg="mod">
          <ac:chgData name="McVeigh, Adam" userId="74a733f9-ab62-425a-b83a-edde56b5f63c" providerId="ADAL" clId="{3C78C83E-D597-4684-B5F3-DED7556E32E3}" dt="2022-09-07T14:43:39.643" v="22887" actId="1035"/>
          <ac:spMkLst>
            <pc:docMk/>
            <pc:sldMk cId="255618496" sldId="269"/>
            <ac:spMk id="6" creationId="{3854D640-8CFB-47FE-B95D-FEA84C3FBDA5}"/>
          </ac:spMkLst>
        </pc:spChg>
        <pc:picChg chg="mod modCrop">
          <ac:chgData name="McVeigh, Adam" userId="74a733f9-ab62-425a-b83a-edde56b5f63c" providerId="ADAL" clId="{3C78C83E-D597-4684-B5F3-DED7556E32E3}" dt="2022-09-07T14:43:13.804" v="22863" actId="1038"/>
          <ac:picMkLst>
            <pc:docMk/>
            <pc:sldMk cId="255618496" sldId="269"/>
            <ac:picMk id="7" creationId="{90BC27E2-A43F-4075-93EB-7F2F154D4D69}"/>
          </ac:picMkLst>
        </pc:picChg>
        <pc:picChg chg="del">
          <ac:chgData name="McVeigh, Adam" userId="74a733f9-ab62-425a-b83a-edde56b5f63c" providerId="ADAL" clId="{3C78C83E-D597-4684-B5F3-DED7556E32E3}" dt="2022-08-22T11:32:21.597" v="2510" actId="478"/>
          <ac:picMkLst>
            <pc:docMk/>
            <pc:sldMk cId="255618496" sldId="269"/>
            <ac:picMk id="7" creationId="{DCED39F6-E3B7-4FB3-A766-2437539536FC}"/>
          </ac:picMkLst>
        </pc:picChg>
        <pc:picChg chg="add mod">
          <ac:chgData name="McVeigh, Adam" userId="74a733f9-ab62-425a-b83a-edde56b5f63c" providerId="ADAL" clId="{3C78C83E-D597-4684-B5F3-DED7556E32E3}" dt="2022-08-22T11:32:31.071" v="2513" actId="14100"/>
          <ac:picMkLst>
            <pc:docMk/>
            <pc:sldMk cId="255618496" sldId="269"/>
            <ac:picMk id="8" creationId="{DDD73A47-1298-42AD-AE84-96813212D224}"/>
          </ac:picMkLst>
        </pc:picChg>
      </pc:sldChg>
      <pc:sldChg chg="addSp delSp modSp add mod modNotesTx">
        <pc:chgData name="McVeigh, Adam" userId="74a733f9-ab62-425a-b83a-edde56b5f63c" providerId="ADAL" clId="{3C78C83E-D597-4684-B5F3-DED7556E32E3}" dt="2022-09-07T14:46:17.755" v="22926" actId="1036"/>
        <pc:sldMkLst>
          <pc:docMk/>
          <pc:sldMk cId="1601591718" sldId="270"/>
        </pc:sldMkLst>
        <pc:spChg chg="mod">
          <ac:chgData name="McVeigh, Adam" userId="74a733f9-ab62-425a-b83a-edde56b5f63c" providerId="ADAL" clId="{3C78C83E-D597-4684-B5F3-DED7556E32E3}" dt="2022-09-07T14:43:46.983" v="22888" actId="403"/>
          <ac:spMkLst>
            <pc:docMk/>
            <pc:sldMk cId="1601591718" sldId="270"/>
            <ac:spMk id="2" creationId="{00000000-0000-0000-0000-000000000000}"/>
          </ac:spMkLst>
        </pc:spChg>
        <pc:spChg chg="mod">
          <ac:chgData name="McVeigh, Adam" userId="74a733f9-ab62-425a-b83a-edde56b5f63c" providerId="ADAL" clId="{3C78C83E-D597-4684-B5F3-DED7556E32E3}" dt="2022-09-07T14:46:17.755" v="22926" actId="1036"/>
          <ac:spMkLst>
            <pc:docMk/>
            <pc:sldMk cId="1601591718" sldId="270"/>
            <ac:spMk id="6" creationId="{3854D640-8CFB-47FE-B95D-FEA84C3FBDA5}"/>
          </ac:spMkLst>
        </pc:spChg>
        <pc:spChg chg="mod">
          <ac:chgData name="McVeigh, Adam" userId="74a733f9-ab62-425a-b83a-edde56b5f63c" providerId="ADAL" clId="{3C78C83E-D597-4684-B5F3-DED7556E32E3}" dt="2022-09-07T14:43:46.983" v="22888" actId="403"/>
          <ac:spMkLst>
            <pc:docMk/>
            <pc:sldMk cId="1601591718" sldId="270"/>
            <ac:spMk id="12" creationId="{00000000-0000-0000-0000-000000000000}"/>
          </ac:spMkLst>
        </pc:spChg>
        <pc:picChg chg="add mod">
          <ac:chgData name="McVeigh, Adam" userId="74a733f9-ab62-425a-b83a-edde56b5f63c" providerId="ADAL" clId="{3C78C83E-D597-4684-B5F3-DED7556E32E3}" dt="2022-08-22T11:32:37.995" v="2517"/>
          <ac:picMkLst>
            <pc:docMk/>
            <pc:sldMk cId="1601591718" sldId="270"/>
            <ac:picMk id="7" creationId="{7D9F8452-9830-43F2-996F-D36969296C7D}"/>
          </ac:picMkLst>
        </pc:picChg>
        <pc:picChg chg="mod modCrop">
          <ac:chgData name="McVeigh, Adam" userId="74a733f9-ab62-425a-b83a-edde56b5f63c" providerId="ADAL" clId="{3C78C83E-D597-4684-B5F3-DED7556E32E3}" dt="2022-09-07T14:33:08.078" v="22590" actId="1035"/>
          <ac:picMkLst>
            <pc:docMk/>
            <pc:sldMk cId="1601591718" sldId="270"/>
            <ac:picMk id="8" creationId="{862A7431-C729-428D-A368-2E15C03389BB}"/>
          </ac:picMkLst>
        </pc:picChg>
        <pc:picChg chg="del">
          <ac:chgData name="McVeigh, Adam" userId="74a733f9-ab62-425a-b83a-edde56b5f63c" providerId="ADAL" clId="{3C78C83E-D597-4684-B5F3-DED7556E32E3}" dt="2022-08-22T11:32:35.260" v="2516" actId="478"/>
          <ac:picMkLst>
            <pc:docMk/>
            <pc:sldMk cId="1601591718" sldId="270"/>
            <ac:picMk id="8" creationId="{DDD73A47-1298-42AD-AE84-96813212D224}"/>
          </ac:picMkLst>
        </pc:picChg>
      </pc:sldChg>
      <pc:sldChg chg="addSp delSp modSp add mod modNotesTx">
        <pc:chgData name="McVeigh, Adam" userId="74a733f9-ab62-425a-b83a-edde56b5f63c" providerId="ADAL" clId="{3C78C83E-D597-4684-B5F3-DED7556E32E3}" dt="2022-09-07T14:52:33.794" v="22947" actId="14100"/>
        <pc:sldMkLst>
          <pc:docMk/>
          <pc:sldMk cId="49836926" sldId="271"/>
        </pc:sldMkLst>
        <pc:spChg chg="mod">
          <ac:chgData name="McVeigh, Adam" userId="74a733f9-ab62-425a-b83a-edde56b5f63c" providerId="ADAL" clId="{3C78C83E-D597-4684-B5F3-DED7556E32E3}" dt="2022-09-07T14:52:15.073" v="22933" actId="14100"/>
          <ac:spMkLst>
            <pc:docMk/>
            <pc:sldMk cId="49836926" sldId="271"/>
            <ac:spMk id="6" creationId="{3854D640-8CFB-47FE-B95D-FEA84C3FBDA5}"/>
          </ac:spMkLst>
        </pc:spChg>
        <pc:picChg chg="del">
          <ac:chgData name="McVeigh, Adam" userId="74a733f9-ab62-425a-b83a-edde56b5f63c" providerId="ADAL" clId="{3C78C83E-D597-4684-B5F3-DED7556E32E3}" dt="2022-09-06T10:28:30.754" v="21363" actId="478"/>
          <ac:picMkLst>
            <pc:docMk/>
            <pc:sldMk cId="49836926" sldId="271"/>
            <ac:picMk id="4" creationId="{F19B0A81-9684-4B23-B02B-AC2E53B97203}"/>
          </ac:picMkLst>
        </pc:picChg>
        <pc:picChg chg="add del mod">
          <ac:chgData name="McVeigh, Adam" userId="74a733f9-ab62-425a-b83a-edde56b5f63c" providerId="ADAL" clId="{3C78C83E-D597-4684-B5F3-DED7556E32E3}" dt="2022-09-06T10:28:28.634" v="21361" actId="478"/>
          <ac:picMkLst>
            <pc:docMk/>
            <pc:sldMk cId="49836926" sldId="271"/>
            <ac:picMk id="5" creationId="{34E8B93E-35BA-428C-99DE-B617EF249979}"/>
          </ac:picMkLst>
        </pc:picChg>
        <pc:picChg chg="del">
          <ac:chgData name="McVeigh, Adam" userId="74a733f9-ab62-425a-b83a-edde56b5f63c" providerId="ADAL" clId="{3C78C83E-D597-4684-B5F3-DED7556E32E3}" dt="2022-08-22T11:32:51.867" v="2548" actId="478"/>
          <ac:picMkLst>
            <pc:docMk/>
            <pc:sldMk cId="49836926" sldId="271"/>
            <ac:picMk id="7" creationId="{7D9F8452-9830-43F2-996F-D36969296C7D}"/>
          </ac:picMkLst>
        </pc:picChg>
        <pc:picChg chg="add del mod">
          <ac:chgData name="McVeigh, Adam" userId="74a733f9-ab62-425a-b83a-edde56b5f63c" providerId="ADAL" clId="{3C78C83E-D597-4684-B5F3-DED7556E32E3}" dt="2022-09-06T10:28:29.706" v="21362" actId="478"/>
          <ac:picMkLst>
            <pc:docMk/>
            <pc:sldMk cId="49836926" sldId="271"/>
            <ac:picMk id="8" creationId="{CEDBADD3-C05E-4740-865D-D646CDC3C81E}"/>
          </ac:picMkLst>
        </pc:picChg>
        <pc:picChg chg="add del mod">
          <ac:chgData name="McVeigh, Adam" userId="74a733f9-ab62-425a-b83a-edde56b5f63c" providerId="ADAL" clId="{3C78C83E-D597-4684-B5F3-DED7556E32E3}" dt="2022-09-06T10:22:43.643" v="21248" actId="478"/>
          <ac:picMkLst>
            <pc:docMk/>
            <pc:sldMk cId="49836926" sldId="271"/>
            <ac:picMk id="9" creationId="{FFA81247-30E3-4D0B-B382-C377D4AB88D6}"/>
          </ac:picMkLst>
        </pc:picChg>
        <pc:picChg chg="add del mod">
          <ac:chgData name="McVeigh, Adam" userId="74a733f9-ab62-425a-b83a-edde56b5f63c" providerId="ADAL" clId="{3C78C83E-D597-4684-B5F3-DED7556E32E3}" dt="2022-09-06T10:28:30.754" v="21363" actId="478"/>
          <ac:picMkLst>
            <pc:docMk/>
            <pc:sldMk cId="49836926" sldId="271"/>
            <ac:picMk id="10" creationId="{183A2DBD-E897-4A34-9CE7-ECCD12A8D82C}"/>
          </ac:picMkLst>
        </pc:picChg>
        <pc:picChg chg="add del mod">
          <ac:chgData name="McVeigh, Adam" userId="74a733f9-ab62-425a-b83a-edde56b5f63c" providerId="ADAL" clId="{3C78C83E-D597-4684-B5F3-DED7556E32E3}" dt="2022-09-06T10:24:35.387" v="21266" actId="478"/>
          <ac:picMkLst>
            <pc:docMk/>
            <pc:sldMk cId="49836926" sldId="271"/>
            <ac:picMk id="11" creationId="{0D7D570B-2D30-4A22-BE44-A3902D5D6411}"/>
          </ac:picMkLst>
        </pc:picChg>
        <pc:picChg chg="add del mod">
          <ac:chgData name="McVeigh, Adam" userId="74a733f9-ab62-425a-b83a-edde56b5f63c" providerId="ADAL" clId="{3C78C83E-D597-4684-B5F3-DED7556E32E3}" dt="2022-09-06T10:28:29.706" v="21362" actId="478"/>
          <ac:picMkLst>
            <pc:docMk/>
            <pc:sldMk cId="49836926" sldId="271"/>
            <ac:picMk id="13" creationId="{3C0A9025-0AD5-417B-9B95-B64BF2AB6794}"/>
          </ac:picMkLst>
        </pc:picChg>
        <pc:picChg chg="add del mod">
          <ac:chgData name="McVeigh, Adam" userId="74a733f9-ab62-425a-b83a-edde56b5f63c" providerId="ADAL" clId="{3C78C83E-D597-4684-B5F3-DED7556E32E3}" dt="2022-09-06T10:22:15.274" v="21232" actId="478"/>
          <ac:picMkLst>
            <pc:docMk/>
            <pc:sldMk cId="49836926" sldId="271"/>
            <ac:picMk id="14" creationId="{55D013CF-86DD-49F2-84E3-32CD1A0B23DD}"/>
          </ac:picMkLst>
        </pc:picChg>
        <pc:picChg chg="add del mod">
          <ac:chgData name="McVeigh, Adam" userId="74a733f9-ab62-425a-b83a-edde56b5f63c" providerId="ADAL" clId="{3C78C83E-D597-4684-B5F3-DED7556E32E3}" dt="2022-09-06T10:28:30.754" v="21363" actId="478"/>
          <ac:picMkLst>
            <pc:docMk/>
            <pc:sldMk cId="49836926" sldId="271"/>
            <ac:picMk id="16" creationId="{0B37FABC-F4AB-4244-AD2F-25057D8C5987}"/>
          </ac:picMkLst>
        </pc:picChg>
        <pc:picChg chg="add del mod">
          <ac:chgData name="McVeigh, Adam" userId="74a733f9-ab62-425a-b83a-edde56b5f63c" providerId="ADAL" clId="{3C78C83E-D597-4684-B5F3-DED7556E32E3}" dt="2022-09-06T10:28:30.754" v="21363" actId="478"/>
          <ac:picMkLst>
            <pc:docMk/>
            <pc:sldMk cId="49836926" sldId="271"/>
            <ac:picMk id="18" creationId="{73079F59-1198-4E9B-8F29-32FB8BFFD9F5}"/>
          </ac:picMkLst>
        </pc:picChg>
        <pc:picChg chg="add del mod">
          <ac:chgData name="McVeigh, Adam" userId="74a733f9-ab62-425a-b83a-edde56b5f63c" providerId="ADAL" clId="{3C78C83E-D597-4684-B5F3-DED7556E32E3}" dt="2022-09-06T10:25:07.051" v="21276" actId="478"/>
          <ac:picMkLst>
            <pc:docMk/>
            <pc:sldMk cId="49836926" sldId="271"/>
            <ac:picMk id="19" creationId="{9D44DE65-83FF-4895-A7A9-0FBD11ADCBD7}"/>
          </ac:picMkLst>
        </pc:picChg>
        <pc:picChg chg="add del mod">
          <ac:chgData name="McVeigh, Adam" userId="74a733f9-ab62-425a-b83a-edde56b5f63c" providerId="ADAL" clId="{3C78C83E-D597-4684-B5F3-DED7556E32E3}" dt="2022-09-06T10:23:48.074" v="21255" actId="478"/>
          <ac:picMkLst>
            <pc:docMk/>
            <pc:sldMk cId="49836926" sldId="271"/>
            <ac:picMk id="20" creationId="{A8FA2D24-6753-4D74-80B9-3CBAA32C6359}"/>
          </ac:picMkLst>
        </pc:picChg>
        <pc:picChg chg="add del mod">
          <ac:chgData name="McVeigh, Adam" userId="74a733f9-ab62-425a-b83a-edde56b5f63c" providerId="ADAL" clId="{3C78C83E-D597-4684-B5F3-DED7556E32E3}" dt="2022-09-06T10:24:03.450" v="21259" actId="478"/>
          <ac:picMkLst>
            <pc:docMk/>
            <pc:sldMk cId="49836926" sldId="271"/>
            <ac:picMk id="21" creationId="{44F76447-67BF-4CDA-AAB8-F1A900CAE95F}"/>
          </ac:picMkLst>
        </pc:picChg>
        <pc:picChg chg="add del mod">
          <ac:chgData name="McVeigh, Adam" userId="74a733f9-ab62-425a-b83a-edde56b5f63c" providerId="ADAL" clId="{3C78C83E-D597-4684-B5F3-DED7556E32E3}" dt="2022-09-06T10:27:21.004" v="21317" actId="478"/>
          <ac:picMkLst>
            <pc:docMk/>
            <pc:sldMk cId="49836926" sldId="271"/>
            <ac:picMk id="22" creationId="{1B6358A7-63F0-4313-86EE-9EC6DC8736A4}"/>
          </ac:picMkLst>
        </pc:picChg>
        <pc:picChg chg="add del mod">
          <ac:chgData name="McVeigh, Adam" userId="74a733f9-ab62-425a-b83a-edde56b5f63c" providerId="ADAL" clId="{3C78C83E-D597-4684-B5F3-DED7556E32E3}" dt="2022-09-06T10:27:58.570" v="21358" actId="478"/>
          <ac:picMkLst>
            <pc:docMk/>
            <pc:sldMk cId="49836926" sldId="271"/>
            <ac:picMk id="23" creationId="{EAD4D922-09B5-4DD8-9D57-3D68B9EA6E4F}"/>
          </ac:picMkLst>
        </pc:picChg>
        <pc:picChg chg="add del mod">
          <ac:chgData name="McVeigh, Adam" userId="74a733f9-ab62-425a-b83a-edde56b5f63c" providerId="ADAL" clId="{3C78C83E-D597-4684-B5F3-DED7556E32E3}" dt="2022-09-06T10:28:29.706" v="21362" actId="478"/>
          <ac:picMkLst>
            <pc:docMk/>
            <pc:sldMk cId="49836926" sldId="271"/>
            <ac:picMk id="24" creationId="{F12CB2DD-39B0-425A-83DC-8F458DC4CFBC}"/>
          </ac:picMkLst>
        </pc:picChg>
        <pc:picChg chg="add mod modCrop">
          <ac:chgData name="McVeigh, Adam" userId="74a733f9-ab62-425a-b83a-edde56b5f63c" providerId="ADAL" clId="{3C78C83E-D597-4684-B5F3-DED7556E32E3}" dt="2022-09-07T14:52:10.909" v="22932" actId="14100"/>
          <ac:picMkLst>
            <pc:docMk/>
            <pc:sldMk cId="49836926" sldId="271"/>
            <ac:picMk id="25" creationId="{384A7771-D7A0-46FD-AE41-F08BCA5C12F8}"/>
          </ac:picMkLst>
        </pc:picChg>
        <pc:picChg chg="add del mod">
          <ac:chgData name="McVeigh, Adam" userId="74a733f9-ab62-425a-b83a-edde56b5f63c" providerId="ADAL" clId="{3C78C83E-D597-4684-B5F3-DED7556E32E3}" dt="2022-09-06T10:32:08.201" v="21433" actId="478"/>
          <ac:picMkLst>
            <pc:docMk/>
            <pc:sldMk cId="49836926" sldId="271"/>
            <ac:picMk id="26" creationId="{6A9225CF-7CAA-4D1D-9FC0-868C2A6BD57D}"/>
          </ac:picMkLst>
        </pc:picChg>
        <pc:picChg chg="add mod">
          <ac:chgData name="McVeigh, Adam" userId="74a733f9-ab62-425a-b83a-edde56b5f63c" providerId="ADAL" clId="{3C78C83E-D597-4684-B5F3-DED7556E32E3}" dt="2022-09-07T14:52:05.914" v="22930" actId="1038"/>
          <ac:picMkLst>
            <pc:docMk/>
            <pc:sldMk cId="49836926" sldId="271"/>
            <ac:picMk id="27" creationId="{FB803688-E78C-4D4A-9309-D5010F18FA1F}"/>
          </ac:picMkLst>
        </pc:picChg>
        <pc:picChg chg="add mod">
          <ac:chgData name="McVeigh, Adam" userId="74a733f9-ab62-425a-b83a-edde56b5f63c" providerId="ADAL" clId="{3C78C83E-D597-4684-B5F3-DED7556E32E3}" dt="2022-09-07T14:52:33.794" v="22947" actId="14100"/>
          <ac:picMkLst>
            <pc:docMk/>
            <pc:sldMk cId="49836926" sldId="271"/>
            <ac:picMk id="28" creationId="{89BE2E23-14C9-4963-9A5C-0FE96975BC86}"/>
          </ac:picMkLst>
        </pc:picChg>
        <pc:picChg chg="add mod">
          <ac:chgData name="McVeigh, Adam" userId="74a733f9-ab62-425a-b83a-edde56b5f63c" providerId="ADAL" clId="{3C78C83E-D597-4684-B5F3-DED7556E32E3}" dt="2022-09-07T14:52:33.794" v="22947" actId="14100"/>
          <ac:picMkLst>
            <pc:docMk/>
            <pc:sldMk cId="49836926" sldId="271"/>
            <ac:picMk id="29" creationId="{1C7EC8FD-89CA-40A9-9E64-F6C64737C897}"/>
          </ac:picMkLst>
        </pc:picChg>
        <pc:picChg chg="add mod">
          <ac:chgData name="McVeigh, Adam" userId="74a733f9-ab62-425a-b83a-edde56b5f63c" providerId="ADAL" clId="{3C78C83E-D597-4684-B5F3-DED7556E32E3}" dt="2022-09-07T14:52:33.794" v="22947" actId="14100"/>
          <ac:picMkLst>
            <pc:docMk/>
            <pc:sldMk cId="49836926" sldId="271"/>
            <ac:picMk id="30" creationId="{CC85C444-1BCB-43F8-8C86-231E77F88E29}"/>
          </ac:picMkLst>
        </pc:picChg>
        <pc:picChg chg="add mod">
          <ac:chgData name="McVeigh, Adam" userId="74a733f9-ab62-425a-b83a-edde56b5f63c" providerId="ADAL" clId="{3C78C83E-D597-4684-B5F3-DED7556E32E3}" dt="2022-09-07T14:52:33.794" v="22947" actId="14100"/>
          <ac:picMkLst>
            <pc:docMk/>
            <pc:sldMk cId="49836926" sldId="271"/>
            <ac:picMk id="31" creationId="{E4E8835B-081F-4F60-9F35-CEB266F08A72}"/>
          </ac:picMkLst>
        </pc:picChg>
        <pc:picChg chg="add mod">
          <ac:chgData name="McVeigh, Adam" userId="74a733f9-ab62-425a-b83a-edde56b5f63c" providerId="ADAL" clId="{3C78C83E-D597-4684-B5F3-DED7556E32E3}" dt="2022-09-07T14:52:33.794" v="22947" actId="14100"/>
          <ac:picMkLst>
            <pc:docMk/>
            <pc:sldMk cId="49836926" sldId="271"/>
            <ac:picMk id="32" creationId="{1CCA421F-E478-4DC1-BDE7-9682BD3C577D}"/>
          </ac:picMkLst>
        </pc:picChg>
        <pc:picChg chg="add mod">
          <ac:chgData name="McVeigh, Adam" userId="74a733f9-ab62-425a-b83a-edde56b5f63c" providerId="ADAL" clId="{3C78C83E-D597-4684-B5F3-DED7556E32E3}" dt="2022-09-07T14:52:33.794" v="22947" actId="14100"/>
          <ac:picMkLst>
            <pc:docMk/>
            <pc:sldMk cId="49836926" sldId="271"/>
            <ac:picMk id="33" creationId="{3A396E8B-19A6-48DE-B2DC-EE6B430CE00F}"/>
          </ac:picMkLst>
        </pc:picChg>
        <pc:picChg chg="add del mod">
          <ac:chgData name="McVeigh, Adam" userId="74a733f9-ab62-425a-b83a-edde56b5f63c" providerId="ADAL" clId="{3C78C83E-D597-4684-B5F3-DED7556E32E3}" dt="2022-09-06T10:33:53.097" v="21471" actId="478"/>
          <ac:picMkLst>
            <pc:docMk/>
            <pc:sldMk cId="49836926" sldId="271"/>
            <ac:picMk id="34" creationId="{323B8CE3-CCE1-466B-842D-D00E34DD92E7}"/>
          </ac:picMkLst>
        </pc:picChg>
        <pc:picChg chg="add mod">
          <ac:chgData name="McVeigh, Adam" userId="74a733f9-ab62-425a-b83a-edde56b5f63c" providerId="ADAL" clId="{3C78C83E-D597-4684-B5F3-DED7556E32E3}" dt="2022-09-07T14:52:33.794" v="22947" actId="14100"/>
          <ac:picMkLst>
            <pc:docMk/>
            <pc:sldMk cId="49836926" sldId="271"/>
            <ac:picMk id="35" creationId="{1300384B-ED57-4213-B84B-CBF452BF3D18}"/>
          </ac:picMkLst>
        </pc:picChg>
      </pc:sldChg>
      <pc:sldChg chg="modSp mod ord modNotesTx">
        <pc:chgData name="McVeigh, Adam" userId="74a733f9-ab62-425a-b83a-edde56b5f63c" providerId="ADAL" clId="{3C78C83E-D597-4684-B5F3-DED7556E32E3}" dt="2022-09-07T14:41:19.900" v="22823" actId="1036"/>
        <pc:sldMkLst>
          <pc:docMk/>
          <pc:sldMk cId="3787281767" sldId="273"/>
        </pc:sldMkLst>
        <pc:spChg chg="mod">
          <ac:chgData name="McVeigh, Adam" userId="74a733f9-ab62-425a-b83a-edde56b5f63c" providerId="ADAL" clId="{3C78C83E-D597-4684-B5F3-DED7556E32E3}" dt="2022-09-07T14:41:19.900" v="22823" actId="1036"/>
          <ac:spMkLst>
            <pc:docMk/>
            <pc:sldMk cId="3787281767" sldId="273"/>
            <ac:spMk id="6" creationId="{3854D640-8CFB-47FE-B95D-FEA84C3FBDA5}"/>
          </ac:spMkLst>
        </pc:spChg>
        <pc:picChg chg="mod modCrop">
          <ac:chgData name="McVeigh, Adam" userId="74a733f9-ab62-425a-b83a-edde56b5f63c" providerId="ADAL" clId="{3C78C83E-D597-4684-B5F3-DED7556E32E3}" dt="2022-09-07T14:40:52.576" v="22812" actId="14100"/>
          <ac:picMkLst>
            <pc:docMk/>
            <pc:sldMk cId="3787281767" sldId="273"/>
            <ac:picMk id="7" creationId="{84C21619-5864-42D2-BFDD-2BB70724450C}"/>
          </ac:picMkLst>
        </pc:picChg>
      </pc:sldChg>
      <pc:sldChg chg="modSp mod modNotesTx">
        <pc:chgData name="McVeigh, Adam" userId="74a733f9-ab62-425a-b83a-edde56b5f63c" providerId="ADAL" clId="{3C78C83E-D597-4684-B5F3-DED7556E32E3}" dt="2022-09-07T14:40:19.404" v="22807" actId="14100"/>
        <pc:sldMkLst>
          <pc:docMk/>
          <pc:sldMk cId="1513582311" sldId="274"/>
        </pc:sldMkLst>
        <pc:spChg chg="mod">
          <ac:chgData name="McVeigh, Adam" userId="74a733f9-ab62-425a-b83a-edde56b5f63c" providerId="ADAL" clId="{3C78C83E-D597-4684-B5F3-DED7556E32E3}" dt="2022-09-07T14:40:19.404" v="22807" actId="14100"/>
          <ac:spMkLst>
            <pc:docMk/>
            <pc:sldMk cId="1513582311" sldId="274"/>
            <ac:spMk id="6" creationId="{3854D640-8CFB-47FE-B95D-FEA84C3FBDA5}"/>
          </ac:spMkLst>
        </pc:spChg>
        <pc:picChg chg="mod modCrop">
          <ac:chgData name="McVeigh, Adam" userId="74a733f9-ab62-425a-b83a-edde56b5f63c" providerId="ADAL" clId="{3C78C83E-D597-4684-B5F3-DED7556E32E3}" dt="2022-09-07T14:40:17.193" v="22806" actId="14100"/>
          <ac:picMkLst>
            <pc:docMk/>
            <pc:sldMk cId="1513582311" sldId="274"/>
            <ac:picMk id="8" creationId="{09CE8824-59D1-430B-AF6D-E631759DC682}"/>
          </ac:picMkLst>
        </pc:picChg>
      </pc:sldChg>
      <pc:sldChg chg="modSp mod ord modNotesTx">
        <pc:chgData name="McVeigh, Adam" userId="74a733f9-ab62-425a-b83a-edde56b5f63c" providerId="ADAL" clId="{3C78C83E-D597-4684-B5F3-DED7556E32E3}" dt="2022-09-07T14:41:58.717" v="22846" actId="1035"/>
        <pc:sldMkLst>
          <pc:docMk/>
          <pc:sldMk cId="1140979501" sldId="275"/>
        </pc:sldMkLst>
        <pc:spChg chg="mod">
          <ac:chgData name="McVeigh, Adam" userId="74a733f9-ab62-425a-b83a-edde56b5f63c" providerId="ADAL" clId="{3C78C83E-D597-4684-B5F3-DED7556E32E3}" dt="2022-09-07T14:41:58.717" v="22846" actId="1035"/>
          <ac:spMkLst>
            <pc:docMk/>
            <pc:sldMk cId="1140979501" sldId="275"/>
            <ac:spMk id="6" creationId="{3854D640-8CFB-47FE-B95D-FEA84C3FBDA5}"/>
          </ac:spMkLst>
        </pc:spChg>
        <pc:picChg chg="mod">
          <ac:chgData name="McVeigh, Adam" userId="74a733f9-ab62-425a-b83a-edde56b5f63c" providerId="ADAL" clId="{3C78C83E-D597-4684-B5F3-DED7556E32E3}" dt="2022-09-07T14:33:35.327" v="22600" actId="1038"/>
          <ac:picMkLst>
            <pc:docMk/>
            <pc:sldMk cId="1140979501" sldId="275"/>
            <ac:picMk id="5" creationId="{60BAEADE-1116-4CA3-8006-B05218FDF81C}"/>
          </ac:picMkLst>
        </pc:picChg>
      </pc:sldChg>
      <pc:sldChg chg="addSp delSp modSp add del mod modNotesTx">
        <pc:chgData name="McVeigh, Adam" userId="74a733f9-ab62-425a-b83a-edde56b5f63c" providerId="ADAL" clId="{3C78C83E-D597-4684-B5F3-DED7556E32E3}" dt="2022-09-05T13:22:23.308" v="4970" actId="47"/>
        <pc:sldMkLst>
          <pc:docMk/>
          <pc:sldMk cId="1146614459" sldId="276"/>
        </pc:sldMkLst>
        <pc:spChg chg="add del mod">
          <ac:chgData name="McVeigh, Adam" userId="74a733f9-ab62-425a-b83a-edde56b5f63c" providerId="ADAL" clId="{3C78C83E-D597-4684-B5F3-DED7556E32E3}" dt="2022-09-05T13:19:28.697" v="4964"/>
          <ac:spMkLst>
            <pc:docMk/>
            <pc:sldMk cId="1146614459" sldId="276"/>
            <ac:spMk id="6" creationId="{3854D640-8CFB-47FE-B95D-FEA84C3FBDA5}"/>
          </ac:spMkLst>
        </pc:spChg>
        <pc:picChg chg="add del mod">
          <ac:chgData name="McVeigh, Adam" userId="74a733f9-ab62-425a-b83a-edde56b5f63c" providerId="ADAL" clId="{3C78C83E-D597-4684-B5F3-DED7556E32E3}" dt="2022-09-05T13:13:46.771" v="4447" actId="22"/>
          <ac:picMkLst>
            <pc:docMk/>
            <pc:sldMk cId="1146614459" sldId="276"/>
            <ac:picMk id="5" creationId="{65DE3F95-2A08-45AF-B4EA-05049F3F6C7A}"/>
          </ac:picMkLst>
        </pc:picChg>
        <pc:picChg chg="add del mod">
          <ac:chgData name="McVeigh, Adam" userId="74a733f9-ab62-425a-b83a-edde56b5f63c" providerId="ADAL" clId="{3C78C83E-D597-4684-B5F3-DED7556E32E3}" dt="2022-09-05T13:17:30.541" v="4596" actId="478"/>
          <ac:picMkLst>
            <pc:docMk/>
            <pc:sldMk cId="1146614459" sldId="276"/>
            <ac:picMk id="8" creationId="{389A7A7B-3FDD-47B0-9CC8-76120DA85D83}"/>
          </ac:picMkLst>
        </pc:picChg>
        <pc:picChg chg="add del mod modCrop">
          <ac:chgData name="McVeigh, Adam" userId="74a733f9-ab62-425a-b83a-edde56b5f63c" providerId="ADAL" clId="{3C78C83E-D597-4684-B5F3-DED7556E32E3}" dt="2022-09-05T13:19:28.695" v="4962" actId="478"/>
          <ac:picMkLst>
            <pc:docMk/>
            <pc:sldMk cId="1146614459" sldId="276"/>
            <ac:picMk id="10" creationId="{1241ADE1-28D0-4A8F-96CC-7B6AC9DEA028}"/>
          </ac:picMkLst>
        </pc:picChg>
        <pc:picChg chg="add del mod">
          <ac:chgData name="McVeigh, Adam" userId="74a733f9-ab62-425a-b83a-edde56b5f63c" providerId="ADAL" clId="{3C78C83E-D597-4684-B5F3-DED7556E32E3}" dt="2022-09-05T13:17:31.513" v="4597" actId="478"/>
          <ac:picMkLst>
            <pc:docMk/>
            <pc:sldMk cId="1146614459" sldId="276"/>
            <ac:picMk id="1026" creationId="{DD23728D-49AC-4AE7-A9C4-C009E8DDAB1F}"/>
          </ac:picMkLst>
        </pc:picChg>
        <pc:picChg chg="add del mod">
          <ac:chgData name="McVeigh, Adam" userId="74a733f9-ab62-425a-b83a-edde56b5f63c" providerId="ADAL" clId="{3C78C83E-D597-4684-B5F3-DED7556E32E3}" dt="2022-09-05T13:21:33.785" v="4967" actId="478"/>
          <ac:picMkLst>
            <pc:docMk/>
            <pc:sldMk cId="1146614459" sldId="276"/>
            <ac:picMk id="1028" creationId="{595DE3B9-C3C6-4738-BBF4-350F61AFA8DD}"/>
          </ac:picMkLst>
        </pc:picChg>
      </pc:sldChg>
      <pc:sldChg chg="modSp add mod ord modNotesTx">
        <pc:chgData name="McVeigh, Adam" userId="74a733f9-ab62-425a-b83a-edde56b5f63c" providerId="ADAL" clId="{3C78C83E-D597-4684-B5F3-DED7556E32E3}" dt="2022-09-07T11:39:31.260" v="21651" actId="313"/>
        <pc:sldMkLst>
          <pc:docMk/>
          <pc:sldMk cId="2646231312" sldId="276"/>
        </pc:sldMkLst>
        <pc:spChg chg="mod">
          <ac:chgData name="McVeigh, Adam" userId="74a733f9-ab62-425a-b83a-edde56b5f63c" providerId="ADAL" clId="{3C78C83E-D597-4684-B5F3-DED7556E32E3}" dt="2022-09-05T14:40:54.735" v="19538" actId="27636"/>
          <ac:spMkLst>
            <pc:docMk/>
            <pc:sldMk cId="2646231312" sldId="276"/>
            <ac:spMk id="7" creationId="{00000000-0000-0000-0000-000000000000}"/>
          </ac:spMkLst>
        </pc:spChg>
      </pc:sldChg>
      <pc:sldChg chg="add del">
        <pc:chgData name="McVeigh, Adam" userId="74a733f9-ab62-425a-b83a-edde56b5f63c" providerId="ADAL" clId="{3C78C83E-D597-4684-B5F3-DED7556E32E3}" dt="2022-09-05T14:39:32.869" v="19199" actId="47"/>
        <pc:sldMkLst>
          <pc:docMk/>
          <pc:sldMk cId="992158193" sldId="277"/>
        </pc:sldMkLst>
      </pc:sldChg>
      <pc:sldChg chg="add del">
        <pc:chgData name="McVeigh, Adam" userId="74a733f9-ab62-425a-b83a-edde56b5f63c" providerId="ADAL" clId="{3C78C83E-D597-4684-B5F3-DED7556E32E3}" dt="2022-09-06T10:36:00.983" v="21534" actId="47"/>
        <pc:sldMkLst>
          <pc:docMk/>
          <pc:sldMk cId="3455104823"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92600" cy="34090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11108" y="0"/>
            <a:ext cx="4292600" cy="340905"/>
          </a:xfrm>
          <a:prstGeom prst="rect">
            <a:avLst/>
          </a:prstGeom>
        </p:spPr>
        <p:txBody>
          <a:bodyPr vert="horz" lIns="91440" tIns="45720" rIns="91440" bIns="45720" rtlCol="0"/>
          <a:lstStyle>
            <a:lvl1pPr algn="r">
              <a:defRPr sz="1200"/>
            </a:lvl1pPr>
          </a:lstStyle>
          <a:p>
            <a:fld id="{BEF9D32D-47FB-E843-A6B7-F4B2DCF87914}" type="datetimeFigureOut">
              <a:rPr lang="en-US" smtClean="0"/>
              <a:t>9/27/2022</a:t>
            </a:fld>
            <a:endParaRPr lang="en-US"/>
          </a:p>
        </p:txBody>
      </p:sp>
      <p:sp>
        <p:nvSpPr>
          <p:cNvPr id="4" name="Slide Image Placeholder 3"/>
          <p:cNvSpPr>
            <a:spLocks noGrp="1" noRot="1" noChangeAspect="1"/>
          </p:cNvSpPr>
          <p:nvPr>
            <p:ph type="sldImg" idx="2"/>
          </p:nvPr>
        </p:nvSpPr>
        <p:spPr>
          <a:xfrm>
            <a:off x="2914650" y="849313"/>
            <a:ext cx="4076700" cy="22939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0600" y="3269853"/>
            <a:ext cx="7924800" cy="2675335"/>
          </a:xfrm>
          <a:prstGeom prst="rect">
            <a:avLst/>
          </a:prstGeom>
        </p:spPr>
        <p:txBody>
          <a:bodyPr vert="horz" lIns="91440" tIns="45720" rIns="91440" bIns="45720" rtlCol="0"/>
          <a:lstStyle/>
          <a:p>
            <a:pPr lvl="0"/>
            <a:r>
              <a:rPr lang="bg-BG"/>
              <a:t>Click to edit Master text styles</a:t>
            </a:r>
          </a:p>
          <a:p>
            <a:pPr lvl="1"/>
            <a:r>
              <a:rPr lang="bg-BG"/>
              <a:t>Second level</a:t>
            </a:r>
          </a:p>
          <a:p>
            <a:pPr lvl="2"/>
            <a:r>
              <a:rPr lang="bg-BG"/>
              <a:t>Third level</a:t>
            </a:r>
          </a:p>
          <a:p>
            <a:pPr lvl="3"/>
            <a:r>
              <a:rPr lang="bg-BG"/>
              <a:t>Fourth level</a:t>
            </a:r>
          </a:p>
          <a:p>
            <a:pPr lvl="4"/>
            <a:r>
              <a:rPr lang="bg-BG"/>
              <a:t>Fifth level</a:t>
            </a:r>
            <a:endParaRPr lang="en-US"/>
          </a:p>
        </p:txBody>
      </p:sp>
      <p:sp>
        <p:nvSpPr>
          <p:cNvPr id="6" name="Footer Placeholder 5"/>
          <p:cNvSpPr>
            <a:spLocks noGrp="1"/>
          </p:cNvSpPr>
          <p:nvPr>
            <p:ph type="ftr" sz="quarter" idx="4"/>
          </p:nvPr>
        </p:nvSpPr>
        <p:spPr>
          <a:xfrm>
            <a:off x="0" y="6453596"/>
            <a:ext cx="4292600" cy="3409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11108" y="6453596"/>
            <a:ext cx="4292600" cy="340904"/>
          </a:xfrm>
          <a:prstGeom prst="rect">
            <a:avLst/>
          </a:prstGeom>
        </p:spPr>
        <p:txBody>
          <a:bodyPr vert="horz" lIns="91440" tIns="45720" rIns="91440" bIns="45720" rtlCol="0" anchor="b"/>
          <a:lstStyle>
            <a:lvl1pPr algn="r">
              <a:defRPr sz="1200"/>
            </a:lvl1pPr>
          </a:lstStyle>
          <a:p>
            <a:fld id="{DDD45638-2126-184A-B27A-B1E964C3AA68}" type="slidenum">
              <a:rPr lang="en-US" smtClean="0"/>
              <a:t>‹#›</a:t>
            </a:fld>
            <a:endParaRPr lang="en-US"/>
          </a:p>
        </p:txBody>
      </p:sp>
    </p:spTree>
    <p:extLst>
      <p:ext uri="{BB962C8B-B14F-4D97-AF65-F5344CB8AC3E}">
        <p14:creationId xmlns:p14="http://schemas.microsoft.com/office/powerpoint/2010/main" val="1566369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DengXian" panose="02010600030101010101" pitchFamily="2" charset="-122"/>
                <a:cs typeface="Calibri" panose="020F0502020204030204" pitchFamily="34" charset="0"/>
              </a:rPr>
              <a:t>Slide 1</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Hello, my name is Adam and I am a Research Assistant at Nottingham Trent University.</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I work on the B-GOOD project for Dr Martin </a:t>
            </a:r>
            <a:r>
              <a:rPr lang="en-GB" sz="1800" dirty="0" err="1">
                <a:effectLst/>
                <a:latin typeface="Calibri" panose="020F0502020204030204" pitchFamily="34" charset="0"/>
                <a:ea typeface="DengXian" panose="02010600030101010101" pitchFamily="2" charset="-122"/>
                <a:cs typeface="Calibri" panose="020F0502020204030204" pitchFamily="34" charset="0"/>
              </a:rPr>
              <a:t>Bencsik</a:t>
            </a:r>
            <a:r>
              <a:rPr lang="en-GB" sz="1800" dirty="0">
                <a:effectLst/>
                <a:latin typeface="Calibri" panose="020F0502020204030204" pitchFamily="34" charset="0"/>
                <a:ea typeface="DengXian" panose="02010600030101010101" pitchFamily="2" charset="-122"/>
                <a:cs typeface="Calibri" panose="020F0502020204030204" pitchFamily="34" charset="0"/>
              </a:rPr>
              <a:t>.</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As part of the project, we have been taking spatially resolved temperature measurements of a honeybee colony.</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In this presentation we present some of our data and work.</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DDD45638-2126-184A-B27A-B1E964C3AA68}" type="slidenum">
              <a:rPr lang="en-US" smtClean="0"/>
              <a:t>1</a:t>
            </a:fld>
            <a:endParaRPr lang="en-US"/>
          </a:p>
        </p:txBody>
      </p:sp>
    </p:spTree>
    <p:extLst>
      <p:ext uri="{BB962C8B-B14F-4D97-AF65-F5344CB8AC3E}">
        <p14:creationId xmlns:p14="http://schemas.microsoft.com/office/powerpoint/2010/main" val="3907013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1122045" algn="l"/>
              </a:tabLst>
            </a:pPr>
            <a:r>
              <a:rPr lang="en-GB" sz="1800" b="1" dirty="0">
                <a:effectLst/>
                <a:latin typeface="Calibri" panose="020F0502020204030204" pitchFamily="34" charset="0"/>
                <a:ea typeface="DengXian" panose="02010600030101010101" pitchFamily="2" charset="-122"/>
                <a:cs typeface="Calibri" panose="020F0502020204030204" pitchFamily="34" charset="0"/>
              </a:rPr>
              <a:t>Slide 10	</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tabLst>
                <a:tab pos="1122045" algn="l"/>
              </a:tabLst>
            </a:pPr>
            <a:r>
              <a:rPr lang="en-GB" sz="1800" dirty="0">
                <a:effectLst/>
                <a:latin typeface="Calibri" panose="020F0502020204030204" pitchFamily="34" charset="0"/>
                <a:ea typeface="DengXian" panose="02010600030101010101" pitchFamily="2" charset="-122"/>
                <a:cs typeface="Calibri" panose="020F0502020204030204" pitchFamily="34" charset="0"/>
              </a:rPr>
              <a:t>The system collected spatially resolved temperature measurements from all of the frames in the colony.</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tabLst>
                <a:tab pos="1122045" algn="l"/>
              </a:tabLst>
            </a:pPr>
            <a:r>
              <a:rPr lang="en-GB" sz="1800" dirty="0">
                <a:effectLst/>
                <a:latin typeface="Calibri" panose="020F0502020204030204" pitchFamily="34" charset="0"/>
                <a:ea typeface="DengXian" panose="02010600030101010101" pitchFamily="2" charset="-122"/>
                <a:cs typeface="Calibri" panose="020F0502020204030204" pitchFamily="34" charset="0"/>
              </a:rPr>
              <a:t>This figure displays the measurements on two frames on 26</a:t>
            </a:r>
            <a:r>
              <a:rPr lang="en-GB" sz="1800" baseline="30000" dirty="0">
                <a:effectLst/>
                <a:latin typeface="Calibri" panose="020F0502020204030204" pitchFamily="34" charset="0"/>
                <a:ea typeface="DengXian" panose="02010600030101010101" pitchFamily="2" charset="-122"/>
                <a:cs typeface="Calibri" panose="020F0502020204030204" pitchFamily="34" charset="0"/>
              </a:rPr>
              <a:t>th</a:t>
            </a:r>
            <a:r>
              <a:rPr lang="en-GB" sz="1800" dirty="0">
                <a:effectLst/>
                <a:latin typeface="Calibri" panose="020F0502020204030204" pitchFamily="34" charset="0"/>
                <a:ea typeface="DengXian" panose="02010600030101010101" pitchFamily="2" charset="-122"/>
                <a:cs typeface="Calibri" panose="020F0502020204030204" pitchFamily="34" charset="0"/>
              </a:rPr>
              <a:t> May.</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tabLst>
                <a:tab pos="1122045" algn="l"/>
              </a:tabLst>
            </a:pPr>
            <a:r>
              <a:rPr lang="en-GB" sz="1800" dirty="0">
                <a:effectLst/>
                <a:latin typeface="Calibri" panose="020F0502020204030204" pitchFamily="34" charset="0"/>
                <a:ea typeface="DengXian" panose="02010600030101010101" pitchFamily="2" charset="-122"/>
                <a:cs typeface="Calibri" panose="020F0502020204030204" pitchFamily="34" charset="0"/>
              </a:rPr>
              <a:t>We have chosen these two frames to highlight the capacity of the system to measure the temperature data.</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tabLst>
                <a:tab pos="1122045" algn="l"/>
              </a:tabLst>
            </a:pPr>
            <a:r>
              <a:rPr lang="en-GB" sz="1800" dirty="0">
                <a:effectLst/>
                <a:latin typeface="Calibri" panose="020F0502020204030204" pitchFamily="34" charset="0"/>
                <a:ea typeface="DengXian" panose="02010600030101010101" pitchFamily="2" charset="-122"/>
                <a:cs typeface="Calibri" panose="020F0502020204030204" pitchFamily="34" charset="0"/>
              </a:rPr>
              <a:t>The colony had built honeycomb on frame 5 and they are using it for brood. The temperatures recorded reflect this and they are around 35°C which is a signature for brood rearing.</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tabLst>
                <a:tab pos="1122045" algn="l"/>
              </a:tabLst>
            </a:pPr>
            <a:r>
              <a:rPr lang="en-GB" sz="1800" dirty="0">
                <a:effectLst/>
                <a:latin typeface="Calibri" panose="020F0502020204030204" pitchFamily="34" charset="0"/>
                <a:ea typeface="DengXian" panose="02010600030101010101" pitchFamily="2" charset="-122"/>
                <a:cs typeface="Calibri" panose="020F0502020204030204" pitchFamily="34" charset="0"/>
              </a:rPr>
              <a:t>Frame 3 was not being used, yet, by the bees and the cooler temperatures recorded demonstrate this.</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tabLst>
                <a:tab pos="1122045" algn="l"/>
              </a:tabLst>
            </a:pPr>
            <a:r>
              <a:rPr lang="en-GB" sz="1800" dirty="0">
                <a:effectLst/>
                <a:latin typeface="Calibri" panose="020F0502020204030204" pitchFamily="34" charset="0"/>
                <a:ea typeface="DengXian" panose="02010600030101010101" pitchFamily="2" charset="-122"/>
                <a:cs typeface="Calibri" panose="020F0502020204030204" pitchFamily="34" charset="0"/>
              </a:rPr>
              <a:t>Additionally, we detected spatial variation in temperature on both frames. They have areas which are warmer and some which are cooler.</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tabLst>
                <a:tab pos="1122045" algn="l"/>
              </a:tabLst>
            </a:pPr>
            <a:r>
              <a:rPr lang="en-GB" sz="1800" dirty="0">
                <a:effectLst/>
                <a:latin typeface="Calibri" panose="020F0502020204030204" pitchFamily="34" charset="0"/>
                <a:ea typeface="DengXian" panose="02010600030101010101" pitchFamily="2" charset="-122"/>
                <a:cs typeface="Calibri" panose="020F0502020204030204" pitchFamily="34" charset="0"/>
              </a:rPr>
              <a:t>Frame 5 at 3am exhibits areas of temperatures nearer 35°C interspersed with patches nearer to 38°C.</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spcAft>
                <a:spcPts val="800"/>
              </a:spcAft>
              <a:buFont typeface="Calibri" panose="020F0502020204030204" pitchFamily="34" charset="0"/>
              <a:buChar char="-"/>
              <a:tabLst>
                <a:tab pos="1122045" algn="l"/>
              </a:tabLst>
            </a:pPr>
            <a:r>
              <a:rPr lang="en-GB" sz="1800" dirty="0">
                <a:effectLst/>
                <a:latin typeface="Calibri" panose="020F0502020204030204" pitchFamily="34" charset="0"/>
                <a:ea typeface="DengXian" panose="02010600030101010101" pitchFamily="2" charset="-122"/>
                <a:cs typeface="Calibri" panose="020F0502020204030204" pitchFamily="34" charset="0"/>
              </a:rPr>
              <a:t>Frame 3 at 4pm in the afternoon records temperatures around 21°C across most of the frame with a few smaller patches which are cooler and nearer to 18°C.</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DDD45638-2126-184A-B27A-B1E964C3AA68}" type="slidenum">
              <a:rPr lang="en-US" smtClean="0"/>
              <a:t>10</a:t>
            </a:fld>
            <a:endParaRPr lang="en-US"/>
          </a:p>
        </p:txBody>
      </p:sp>
    </p:spTree>
    <p:extLst>
      <p:ext uri="{BB962C8B-B14F-4D97-AF65-F5344CB8AC3E}">
        <p14:creationId xmlns:p14="http://schemas.microsoft.com/office/powerpoint/2010/main" val="3751540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DengXian" panose="02010600030101010101" pitchFamily="2" charset="-122"/>
                <a:cs typeface="Calibri" panose="020F0502020204030204" pitchFamily="34" charset="0"/>
              </a:rPr>
              <a:t>Slide 11</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In summary, our investigation demonstrates the use of a system to take high resolution temperature measurements of a honeybee colony.</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We show that it is possible to introduce an array of hundreds of sensors to collect this data.</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We found that a single sheet of foundation wax, rather than multiple, is more appealing to a colony.</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Our second system highlights this showing that minimal disruption to the foundation wax is optimal in encouraging the colony to accept our frames and use them normally.</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The system can also measure distinctive features, such as those consistent with brood rearing.</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Furthermore, we can capture the spatial variation in temperatures across the colony.</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We believe that an array of thermistors, such as those we have developed, would be able to provide highly valuable temperature data which can be used to further our understanding of honeybee colony thermal dynamics and provide an insight into how the colony develops.</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DDD45638-2126-184A-B27A-B1E964C3AA68}" type="slidenum">
              <a:rPr lang="en-US" smtClean="0"/>
              <a:t>11</a:t>
            </a:fld>
            <a:endParaRPr lang="en-US"/>
          </a:p>
        </p:txBody>
      </p:sp>
    </p:spTree>
    <p:extLst>
      <p:ext uri="{BB962C8B-B14F-4D97-AF65-F5344CB8AC3E}">
        <p14:creationId xmlns:p14="http://schemas.microsoft.com/office/powerpoint/2010/main" val="642744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DengXian" panose="02010600030101010101" pitchFamily="2" charset="-122"/>
                <a:cs typeface="Calibri" panose="020F0502020204030204" pitchFamily="34" charset="0"/>
              </a:rPr>
              <a:t>Slide 12</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Thank you for listening to our presentation and reading our work.</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We also would like to thank the conference organisers for accommodating our study.</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DDD45638-2126-184A-B27A-B1E964C3AA68}" type="slidenum">
              <a:rPr lang="en-US" smtClean="0"/>
              <a:t>12</a:t>
            </a:fld>
            <a:endParaRPr lang="en-US"/>
          </a:p>
        </p:txBody>
      </p:sp>
    </p:spTree>
    <p:extLst>
      <p:ext uri="{BB962C8B-B14F-4D97-AF65-F5344CB8AC3E}">
        <p14:creationId xmlns:p14="http://schemas.microsoft.com/office/powerpoint/2010/main" val="2936825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DengXian" panose="02010600030101010101" pitchFamily="2" charset="-122"/>
                <a:cs typeface="Calibri" panose="020F0502020204030204" pitchFamily="34" charset="0"/>
              </a:rPr>
              <a:t>Slide 2</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We know honeybee colonies need suitable temperatures for development.</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For instance, it is well known they require around 35°C to successfully rear brood.</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Using a single sensor could measure such temperatures, but it only provides a snapshot of the whole colony.</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Using multiple sensors increases the resolution and can help provide a picture of colony thermal dynamics.</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We explored using a high-resolution temperature sensor array, consisting of 480 thermistors to take high-quality and reliable spatially resolved temperature measurements of a honeybee colony.</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DDD45638-2126-184A-B27A-B1E964C3AA68}" type="slidenum">
              <a:rPr lang="en-US" smtClean="0"/>
              <a:t>2</a:t>
            </a:fld>
            <a:endParaRPr lang="en-US"/>
          </a:p>
        </p:txBody>
      </p:sp>
    </p:spTree>
    <p:extLst>
      <p:ext uri="{BB962C8B-B14F-4D97-AF65-F5344CB8AC3E}">
        <p14:creationId xmlns:p14="http://schemas.microsoft.com/office/powerpoint/2010/main" val="1686940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DengXian" panose="02010600030101010101" pitchFamily="2" charset="-122"/>
                <a:cs typeface="Calibri" panose="020F0502020204030204" pitchFamily="34" charset="0"/>
              </a:rPr>
              <a:t>Slide 3</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This is a picture of a British National Hive at Nottingham Trent University which was used for our study.</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The hive consists of a floor, a brood box, a super, and a roof.</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The super is adapted to house the electronics of the system which collect and process the data.</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Cables connect the frames with temperature sensors to the microprocessors in the super.</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USB wires then link the system to a Raspberry Pi which is inside a nearby building.</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DDD45638-2126-184A-B27A-B1E964C3AA68}" type="slidenum">
              <a:rPr lang="en-US" smtClean="0"/>
              <a:t>3</a:t>
            </a:fld>
            <a:endParaRPr lang="en-US"/>
          </a:p>
        </p:txBody>
      </p:sp>
    </p:spTree>
    <p:extLst>
      <p:ext uri="{BB962C8B-B14F-4D97-AF65-F5344CB8AC3E}">
        <p14:creationId xmlns:p14="http://schemas.microsoft.com/office/powerpoint/2010/main" val="3907401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DengXian" panose="02010600030101010101" pitchFamily="2" charset="-122"/>
                <a:cs typeface="Calibri" panose="020F0502020204030204" pitchFamily="34" charset="0"/>
              </a:rPr>
              <a:t>Slide 4</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This schematic shows the electronic setup of the system.</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Inside the hive are 10 frames, each with 48 negative temperature coefficient thermistors.</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Each frame has 3 16-channel analogue multiplexers which handles each sensor.</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The multiplexers are connected to Teensy 3.5 microprocessors which digitise the temperature data.</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We used 2 </a:t>
            </a:r>
            <a:r>
              <a:rPr lang="en-GB" sz="1800" dirty="0" err="1">
                <a:effectLst/>
                <a:latin typeface="Calibri" panose="020F0502020204030204" pitchFamily="34" charset="0"/>
                <a:ea typeface="DengXian" panose="02010600030101010101" pitchFamily="2" charset="-122"/>
                <a:cs typeface="Calibri" panose="020F0502020204030204" pitchFamily="34" charset="0"/>
              </a:rPr>
              <a:t>Teensys</a:t>
            </a:r>
            <a:r>
              <a:rPr lang="en-GB" sz="1800" dirty="0">
                <a:effectLst/>
                <a:latin typeface="Calibri" panose="020F0502020204030204" pitchFamily="34" charset="0"/>
                <a:ea typeface="DengXian" panose="02010600030101010101" pitchFamily="2" charset="-122"/>
                <a:cs typeface="Calibri" panose="020F0502020204030204" pitchFamily="34" charset="0"/>
              </a:rPr>
              <a:t> to handle 5 frames each.</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err="1">
                <a:effectLst/>
                <a:latin typeface="Calibri" panose="020F0502020204030204" pitchFamily="34" charset="0"/>
                <a:ea typeface="DengXian" panose="02010600030101010101" pitchFamily="2" charset="-122"/>
                <a:cs typeface="Calibri" panose="020F0502020204030204" pitchFamily="34" charset="0"/>
              </a:rPr>
              <a:t>Teensys</a:t>
            </a:r>
            <a:r>
              <a:rPr lang="en-GB" sz="1800" dirty="0">
                <a:effectLst/>
                <a:latin typeface="Calibri" panose="020F0502020204030204" pitchFamily="34" charset="0"/>
                <a:ea typeface="DengXian" panose="02010600030101010101" pitchFamily="2" charset="-122"/>
                <a:cs typeface="Calibri" panose="020F0502020204030204" pitchFamily="34" charset="0"/>
              </a:rPr>
              <a:t> link to a Raspberry Pi which automatically saves the data with a corresponding timestamp.</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Once setup, the system runs autonomously and continuously.</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DDD45638-2126-184A-B27A-B1E964C3AA68}" type="slidenum">
              <a:rPr lang="en-US" smtClean="0"/>
              <a:t>4</a:t>
            </a:fld>
            <a:endParaRPr lang="en-US"/>
          </a:p>
        </p:txBody>
      </p:sp>
    </p:spTree>
    <p:extLst>
      <p:ext uri="{BB962C8B-B14F-4D97-AF65-F5344CB8AC3E}">
        <p14:creationId xmlns:p14="http://schemas.microsoft.com/office/powerpoint/2010/main" val="4107643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DengXian" panose="02010600030101010101" pitchFamily="2" charset="-122"/>
                <a:cs typeface="Calibri" panose="020F0502020204030204" pitchFamily="34" charset="0"/>
              </a:rPr>
              <a:t>Slide 5</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On each frame we have the 48 sensors.</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Initially, we designed a prototype which embedded these sensors between four sheets of foundation wax.</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We expected that this would place the electronics as far away as possible from the bees and protect them.</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We also thought that this would make the frames more appealing to the bees.</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DDD45638-2126-184A-B27A-B1E964C3AA68}" type="slidenum">
              <a:rPr lang="en-US" smtClean="0"/>
              <a:t>5</a:t>
            </a:fld>
            <a:endParaRPr lang="en-US"/>
          </a:p>
        </p:txBody>
      </p:sp>
    </p:spTree>
    <p:extLst>
      <p:ext uri="{BB962C8B-B14F-4D97-AF65-F5344CB8AC3E}">
        <p14:creationId xmlns:p14="http://schemas.microsoft.com/office/powerpoint/2010/main" val="3871631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DengXian" panose="02010600030101010101" pitchFamily="2" charset="-122"/>
                <a:cs typeface="Calibri" panose="020F0502020204030204" pitchFamily="34" charset="0"/>
              </a:rPr>
              <a:t>Slide 6</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We introduced a colony to this first system and the bees chewed away the wax.</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Thereby exposing the electronics, before the colony slowly began to build new honeycomb, but this was irregular, and the frames were not used normally.</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We think that the foundation wax was too thick for the bees or, maybe, the cells did not line up well enough.</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At this point, we were aware that the presence of electronics may have influenced the refusal.</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DDD45638-2126-184A-B27A-B1E964C3AA68}" type="slidenum">
              <a:rPr lang="en-US" smtClean="0"/>
              <a:t>6</a:t>
            </a:fld>
            <a:endParaRPr lang="en-US"/>
          </a:p>
        </p:txBody>
      </p:sp>
    </p:spTree>
    <p:extLst>
      <p:ext uri="{BB962C8B-B14F-4D97-AF65-F5344CB8AC3E}">
        <p14:creationId xmlns:p14="http://schemas.microsoft.com/office/powerpoint/2010/main" val="1799798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DengXian" panose="02010600030101010101" pitchFamily="2" charset="-122"/>
                <a:cs typeface="Calibri" panose="020F0502020204030204" pitchFamily="34" charset="0"/>
              </a:rPr>
              <a:t>Slide 7</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Following our experiences with the initial prototype, we developed a second, improved, version of the spatially resolved temperature measurement system.</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This time, we laid the sensor array of 48 thermistors upon a single sheet of foundation wax and secured it using small amounts of molten wax.</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We expect the reduced thickness will be more appealing to the colony than the first design.</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DDD45638-2126-184A-B27A-B1E964C3AA68}" type="slidenum">
              <a:rPr lang="en-US" smtClean="0"/>
              <a:t>7</a:t>
            </a:fld>
            <a:endParaRPr lang="en-US"/>
          </a:p>
        </p:txBody>
      </p:sp>
    </p:spTree>
    <p:extLst>
      <p:ext uri="{BB962C8B-B14F-4D97-AF65-F5344CB8AC3E}">
        <p14:creationId xmlns:p14="http://schemas.microsoft.com/office/powerpoint/2010/main" val="498247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DengXian" panose="02010600030101010101" pitchFamily="2" charset="-122"/>
                <a:cs typeface="Calibri" panose="020F0502020204030204" pitchFamily="34" charset="0"/>
              </a:rPr>
              <a:t>Slide 8</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A swarm was introduced to the second system in May 2022.</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The colony quickly began to build normal honeycomb on the frames, on both sides, including the side with the exposed electronics.</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The cells were built over the wires and over the sensors.</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These were used for brood rearing, and we observed eggs being laid on this frame. </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We now know that a colony will use such a frame with 48 sensors laid upon it.</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Additionally, we now have more confidence that it was the thickness and layout of the wax in the first system which caused the refusal, and not the electronics.</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DDD45638-2126-184A-B27A-B1E964C3AA68}" type="slidenum">
              <a:rPr lang="en-US" smtClean="0"/>
              <a:t>8</a:t>
            </a:fld>
            <a:endParaRPr lang="en-US"/>
          </a:p>
        </p:txBody>
      </p:sp>
    </p:spTree>
    <p:extLst>
      <p:ext uri="{BB962C8B-B14F-4D97-AF65-F5344CB8AC3E}">
        <p14:creationId xmlns:p14="http://schemas.microsoft.com/office/powerpoint/2010/main" val="4077352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DengXian" panose="02010600030101010101" pitchFamily="2" charset="-122"/>
                <a:cs typeface="Calibri" panose="020F0502020204030204" pitchFamily="34" charset="0"/>
              </a:rPr>
              <a:t>Slide 9</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Prior to introducing a colony to the second system, we tested it for several days without bees.</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We found our measurements to be consistent across the hive, with some sensors displaying a small error which was in line with the manufacturer’s quoted tolerances.</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The figure here shows the measurements from all sensors on 30</a:t>
            </a:r>
            <a:r>
              <a:rPr lang="en-GB" sz="1800" baseline="30000" dirty="0">
                <a:effectLst/>
                <a:latin typeface="Calibri" panose="020F0502020204030204" pitchFamily="34" charset="0"/>
                <a:ea typeface="DengXian" panose="02010600030101010101" pitchFamily="2" charset="-122"/>
                <a:cs typeface="Calibri" panose="020F0502020204030204" pitchFamily="34" charset="0"/>
              </a:rPr>
              <a:t>th</a:t>
            </a:r>
            <a:r>
              <a:rPr lang="en-GB" sz="1800" dirty="0">
                <a:effectLst/>
                <a:latin typeface="Calibri" panose="020F0502020204030204" pitchFamily="34" charset="0"/>
                <a:ea typeface="DengXian" panose="02010600030101010101" pitchFamily="2" charset="-122"/>
                <a:cs typeface="Calibri" panose="020F0502020204030204" pitchFamily="34" charset="0"/>
              </a:rPr>
              <a:t> April at two separate times.</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Once in the afternoon which are the green bars, and once in the evening which are the red bars.</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DengXian" panose="02010600030101010101" pitchFamily="2" charset="-122"/>
                <a:cs typeface="Calibri" panose="020F0502020204030204" pitchFamily="34" charset="0"/>
              </a:rPr>
              <a:t>These measurements are meaningful and reflect the ambient air temperatures.</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DDD45638-2126-184A-B27A-B1E964C3AA68}" type="slidenum">
              <a:rPr lang="en-US" smtClean="0"/>
              <a:t>9</a:t>
            </a:fld>
            <a:endParaRPr lang="en-US"/>
          </a:p>
        </p:txBody>
      </p:sp>
    </p:spTree>
    <p:extLst>
      <p:ext uri="{BB962C8B-B14F-4D97-AF65-F5344CB8AC3E}">
        <p14:creationId xmlns:p14="http://schemas.microsoft.com/office/powerpoint/2010/main" val="102136978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l="-34" t="25737" r="208" b="35057"/>
          <a:stretch/>
        </p:blipFill>
        <p:spPr>
          <a:xfrm>
            <a:off x="-16932" y="1016001"/>
            <a:ext cx="12217400" cy="3200400"/>
          </a:xfrm>
          <a:prstGeom prst="rect">
            <a:avLst/>
          </a:prstGeom>
        </p:spPr>
      </p:pic>
      <p:sp>
        <p:nvSpPr>
          <p:cNvPr id="10" name="Title 7"/>
          <p:cNvSpPr>
            <a:spLocks noGrp="1"/>
          </p:cNvSpPr>
          <p:nvPr>
            <p:ph type="ctrTitle" hasCustomPrompt="1"/>
          </p:nvPr>
        </p:nvSpPr>
        <p:spPr>
          <a:xfrm>
            <a:off x="6486877" y="4237320"/>
            <a:ext cx="5222522" cy="756607"/>
          </a:xfrm>
          <a:prstGeom prst="rect">
            <a:avLst/>
          </a:prstGeom>
        </p:spPr>
        <p:txBody>
          <a:bodyPr anchor="b">
            <a:normAutofit/>
          </a:bodyPr>
          <a:lstStyle>
            <a:lvl1pPr marL="0" marR="0" indent="0" algn="r" defTabSz="914400" rtl="0" eaLnBrk="1" fontAlgn="auto" latinLnBrk="0" hangingPunct="1">
              <a:lnSpc>
                <a:spcPct val="85000"/>
              </a:lnSpc>
              <a:spcBef>
                <a:spcPct val="0"/>
              </a:spcBef>
              <a:spcAft>
                <a:spcPts val="0"/>
              </a:spcAft>
              <a:buClrTx/>
              <a:buSzTx/>
              <a:buFontTx/>
              <a:buNone/>
              <a:tabLst/>
              <a:defRPr sz="2000" cap="all" baseline="0">
                <a:solidFill>
                  <a:srgbClr val="2F69B2"/>
                </a:solidFill>
                <a:latin typeface="Arial" charset="0"/>
                <a:ea typeface="Arial" charset="0"/>
                <a:cs typeface="Arial" charset="0"/>
              </a:defRPr>
            </a:lvl1pPr>
          </a:lstStyle>
          <a:p>
            <a:r>
              <a:rPr kumimoji="0" lang="en-US" sz="2400" b="1" i="0" u="none" strike="noStrike" kern="1200" cap="all" spc="0" normalizeH="0" baseline="0" noProof="0" dirty="0">
                <a:ln>
                  <a:noFill/>
                </a:ln>
                <a:solidFill>
                  <a:srgbClr val="2F69B2"/>
                </a:solidFill>
                <a:effectLst/>
                <a:uLnTx/>
                <a:uFillTx/>
                <a:latin typeface="Arial" charset="0"/>
                <a:ea typeface="Arial" charset="0"/>
                <a:cs typeface="Arial" charset="0"/>
              </a:rPr>
              <a:t>TITLE OF THE PRESENTATION</a:t>
            </a:r>
            <a:endParaRPr kumimoji="0" lang="en-US" dirty="0"/>
          </a:p>
        </p:txBody>
      </p:sp>
      <p:sp>
        <p:nvSpPr>
          <p:cNvPr id="11" name="Subtitle 8"/>
          <p:cNvSpPr>
            <a:spLocks noGrp="1"/>
          </p:cNvSpPr>
          <p:nvPr>
            <p:ph type="subTitle" idx="1" hasCustomPrompt="1"/>
          </p:nvPr>
        </p:nvSpPr>
        <p:spPr>
          <a:xfrm>
            <a:off x="6486878" y="5138463"/>
            <a:ext cx="5222522" cy="685800"/>
          </a:xfrm>
          <a:prstGeom prst="rect">
            <a:avLst/>
          </a:prstGeom>
        </p:spPr>
        <p:txBody>
          <a:bodyPr anchor="ctr">
            <a:normAutofit/>
          </a:bodyPr>
          <a:lstStyle>
            <a:lvl1pPr marL="0" marR="0" indent="0" algn="r" defTabSz="914400" rtl="0" eaLnBrk="1" fontAlgn="auto" latinLnBrk="0" hangingPunct="1">
              <a:lnSpc>
                <a:spcPct val="100000"/>
              </a:lnSpc>
              <a:spcBef>
                <a:spcPts val="700"/>
              </a:spcBef>
              <a:spcAft>
                <a:spcPts val="0"/>
              </a:spcAft>
              <a:buClr>
                <a:srgbClr val="FFC000"/>
              </a:buClr>
              <a:buSzPct val="120000"/>
              <a:buFont typeface="Arial" charset="0"/>
              <a:buNone/>
              <a:tabLst/>
              <a:defRPr sz="1600">
                <a:solidFill>
                  <a:srgbClr val="D0962A"/>
                </a:solidFill>
                <a:latin typeface="Arial" charset="0"/>
                <a:ea typeface="Arial" charset="0"/>
                <a:cs typeface="Arial"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marL="0" marR="0" lvl="0" indent="0" algn="r" defTabSz="914400" rtl="0" eaLnBrk="1" fontAlgn="auto" latinLnBrk="0" hangingPunct="1">
              <a:lnSpc>
                <a:spcPct val="100000"/>
              </a:lnSpc>
              <a:spcBef>
                <a:spcPts val="700"/>
              </a:spcBef>
              <a:spcAft>
                <a:spcPts val="0"/>
              </a:spcAft>
              <a:buClr>
                <a:srgbClr val="FFC000"/>
              </a:buClr>
              <a:buSzPct val="120000"/>
              <a:buFont typeface="Arial" charset="0"/>
              <a:buNone/>
              <a:tabLst/>
              <a:defRPr/>
            </a:pPr>
            <a:r>
              <a:rPr kumimoji="0" lang="en-US" sz="2000" b="0" i="0" u="none" strike="noStrike" kern="1200" cap="none" spc="0" normalizeH="0" baseline="0" noProof="0" dirty="0">
                <a:ln>
                  <a:noFill/>
                </a:ln>
                <a:solidFill>
                  <a:srgbClr val="D0962A"/>
                </a:solidFill>
                <a:effectLst/>
                <a:uLnTx/>
                <a:uFillTx/>
                <a:latin typeface="Arial" charset="0"/>
                <a:ea typeface="Arial" charset="0"/>
                <a:cs typeface="Arial" charset="0"/>
              </a:rPr>
              <a:t>Name of Presenter</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600" y="6346066"/>
            <a:ext cx="583200" cy="389772"/>
          </a:xfrm>
          <a:prstGeom prst="rect">
            <a:avLst/>
          </a:prstGeom>
        </p:spPr>
      </p:pic>
      <p:sp>
        <p:nvSpPr>
          <p:cNvPr id="13" name="TextBox 12"/>
          <p:cNvSpPr txBox="1"/>
          <p:nvPr userDrawn="1"/>
        </p:nvSpPr>
        <p:spPr>
          <a:xfrm>
            <a:off x="715362" y="6313970"/>
            <a:ext cx="2959169" cy="461665"/>
          </a:xfrm>
          <a:prstGeom prst="rect">
            <a:avLst/>
          </a:prstGeom>
          <a:noFill/>
        </p:spPr>
        <p:txBody>
          <a:bodyPr wrap="square" rtlCol="0">
            <a:spAutoFit/>
          </a:bodyPr>
          <a:lstStyle/>
          <a:p>
            <a:r>
              <a:rPr lang="en-US" sz="800" b="0" i="0" kern="1200" dirty="0">
                <a:solidFill>
                  <a:schemeClr val="tx1"/>
                </a:solidFill>
                <a:effectLst/>
                <a:latin typeface="Calibri" charset="0"/>
                <a:ea typeface="Calibri" charset="0"/>
                <a:cs typeface="Calibri" charset="0"/>
              </a:rPr>
              <a:t>This project receives funding from the European Union's Horizon 2020 research and innovation </a:t>
            </a:r>
            <a:r>
              <a:rPr lang="en-US" sz="800" b="0" i="0" kern="1200" dirty="0" err="1">
                <a:solidFill>
                  <a:schemeClr val="tx1"/>
                </a:solidFill>
                <a:effectLst/>
                <a:latin typeface="Calibri" charset="0"/>
                <a:ea typeface="Calibri" charset="0"/>
                <a:cs typeface="Calibri" charset="0"/>
              </a:rPr>
              <a:t>programme</a:t>
            </a:r>
            <a:r>
              <a:rPr lang="en-US" sz="800" b="0" i="0" kern="1200" dirty="0">
                <a:solidFill>
                  <a:schemeClr val="tx1"/>
                </a:solidFill>
                <a:effectLst/>
                <a:latin typeface="Calibri" charset="0"/>
                <a:ea typeface="Calibri" charset="0"/>
                <a:cs typeface="Calibri" charset="0"/>
              </a:rPr>
              <a:t> under grant agreement </a:t>
            </a:r>
            <a:r>
              <a:rPr lang="en-US" sz="800" b="0" i="0" kern="1200" dirty="0">
                <a:solidFill>
                  <a:schemeClr val="tx1"/>
                </a:solidFill>
                <a:effectLst/>
                <a:latin typeface="+mn-lt"/>
                <a:ea typeface="+mn-ea"/>
                <a:cs typeface="+mn-cs"/>
              </a:rPr>
              <a:t>No 817622.</a:t>
            </a:r>
          </a:p>
        </p:txBody>
      </p:sp>
      <p:sp>
        <p:nvSpPr>
          <p:cNvPr id="14" name="Date Placeholder 13"/>
          <p:cNvSpPr>
            <a:spLocks noGrp="1"/>
          </p:cNvSpPr>
          <p:nvPr>
            <p:ph type="dt" sz="half" idx="2"/>
          </p:nvPr>
        </p:nvSpPr>
        <p:spPr>
          <a:xfrm>
            <a:off x="10531121" y="6429446"/>
            <a:ext cx="1178278" cy="247650"/>
          </a:xfrm>
          <a:prstGeom prst="rect">
            <a:avLst/>
          </a:prstGeom>
        </p:spPr>
        <p:txBody>
          <a:bodyPr vert="horz" anchor="ctr" anchorCtr="0"/>
          <a:lstStyle>
            <a:lvl1pPr algn="r" eaLnBrk="1" latinLnBrk="0" hangingPunct="1">
              <a:defRPr kumimoji="0" sz="1100">
                <a:solidFill>
                  <a:schemeClr val="tx1"/>
                </a:solidFill>
              </a:defRPr>
            </a:lvl1pPr>
          </a:lstStyle>
          <a:p>
            <a:r>
              <a:rPr lang="en-US" dirty="0"/>
              <a:t>Institution logo</a:t>
            </a:r>
          </a:p>
        </p:txBody>
      </p:sp>
      <p:sp>
        <p:nvSpPr>
          <p:cNvPr id="15" name="Footer Placeholder 16"/>
          <p:cNvSpPr>
            <a:spLocks noGrp="1"/>
          </p:cNvSpPr>
          <p:nvPr>
            <p:ph type="ftr" sz="quarter" idx="3"/>
          </p:nvPr>
        </p:nvSpPr>
        <p:spPr>
          <a:xfrm>
            <a:off x="7519639" y="6429445"/>
            <a:ext cx="2843388" cy="247651"/>
          </a:xfrm>
          <a:prstGeom prst="rect">
            <a:avLst/>
          </a:prstGeom>
        </p:spPr>
        <p:txBody>
          <a:bodyPr/>
          <a:lstStyle>
            <a:lvl1pPr algn="l">
              <a:defRPr sz="1100">
                <a:solidFill>
                  <a:schemeClr val="tx1"/>
                </a:solidFill>
              </a:defRPr>
            </a:lvl1pPr>
          </a:lstStyle>
          <a:p>
            <a:r>
              <a:rPr lang="en-US" dirty="0"/>
              <a:t>Place and Date</a:t>
            </a:r>
          </a:p>
        </p:txBody>
      </p:sp>
      <p:pic>
        <p:nvPicPr>
          <p:cNvPr id="17" name="Picture 16"/>
          <p:cNvPicPr>
            <a:picLocks noChangeAspect="1"/>
          </p:cNvPicPr>
          <p:nvPr userDrawn="1"/>
        </p:nvPicPr>
        <p:blipFill rotWithShape="1">
          <a:blip r:embed="rId4">
            <a:extLst>
              <a:ext uri="{28A0092B-C50C-407E-A947-70E740481C1C}">
                <a14:useLocalDpi xmlns:a14="http://schemas.microsoft.com/office/drawing/2010/main"/>
              </a:ext>
            </a:extLst>
          </a:blip>
          <a:srcRect l="31987" t="43731" r="29785" b="43642"/>
          <a:stretch/>
        </p:blipFill>
        <p:spPr>
          <a:xfrm>
            <a:off x="70330" y="118533"/>
            <a:ext cx="3107081" cy="796599"/>
          </a:xfrm>
          <a:prstGeom prst="rect">
            <a:avLst/>
          </a:prstGeom>
        </p:spPr>
      </p:pic>
      <p:sp>
        <p:nvSpPr>
          <p:cNvPr id="18" name="Title 7"/>
          <p:cNvSpPr txBox="1">
            <a:spLocks/>
          </p:cNvSpPr>
          <p:nvPr userDrawn="1"/>
        </p:nvSpPr>
        <p:spPr>
          <a:xfrm>
            <a:off x="6536342" y="348410"/>
            <a:ext cx="1944851" cy="347568"/>
          </a:xfrm>
          <a:prstGeom prst="rect">
            <a:avLst/>
          </a:prstGeom>
        </p:spPr>
        <p:txBody>
          <a:bodyPr anchor="b">
            <a:normAutofit/>
          </a:bodyPr>
          <a:lstStyle>
            <a:lvl1pPr marL="0" marR="0" indent="0" algn="r" defTabSz="914400" rtl="0" eaLnBrk="1" fontAlgn="auto" latinLnBrk="0" hangingPunct="1">
              <a:lnSpc>
                <a:spcPct val="90000"/>
              </a:lnSpc>
              <a:spcBef>
                <a:spcPct val="0"/>
              </a:spcBef>
              <a:spcAft>
                <a:spcPts val="0"/>
              </a:spcAft>
              <a:buClrTx/>
              <a:buSzTx/>
              <a:buFontTx/>
              <a:buNone/>
              <a:tabLst/>
              <a:defRPr sz="2000" b="1" i="0" kern="1200" cap="all" baseline="0">
                <a:solidFill>
                  <a:srgbClr val="2F69B2"/>
                </a:solidFill>
                <a:latin typeface="Arial" charset="0"/>
                <a:ea typeface="Arial" charset="0"/>
                <a:cs typeface="Arial" charset="0"/>
              </a:defRPr>
            </a:lvl1pPr>
          </a:lstStyle>
          <a:p>
            <a:pPr algn="l"/>
            <a:r>
              <a:rPr lang="en-US" sz="1200" cap="none" dirty="0" err="1"/>
              <a:t>www.b</a:t>
            </a:r>
            <a:r>
              <a:rPr lang="en-US" sz="1200" cap="none" dirty="0"/>
              <a:t>-good-</a:t>
            </a:r>
            <a:r>
              <a:rPr lang="en-US" sz="1200" cap="none" dirty="0" err="1"/>
              <a:t>project.eu</a:t>
            </a:r>
            <a:endParaRPr lang="en-US" sz="1200" cap="none" dirty="0"/>
          </a:p>
        </p:txBody>
      </p:sp>
      <p:pic>
        <p:nvPicPr>
          <p:cNvPr id="19" name="Picture 1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91608" y="485758"/>
            <a:ext cx="152400" cy="164592"/>
          </a:xfrm>
          <a:prstGeom prst="rect">
            <a:avLst/>
          </a:prstGeom>
        </p:spPr>
      </p:pic>
      <p:sp>
        <p:nvSpPr>
          <p:cNvPr id="20" name="Title 7"/>
          <p:cNvSpPr txBox="1">
            <a:spLocks/>
          </p:cNvSpPr>
          <p:nvPr userDrawn="1"/>
        </p:nvSpPr>
        <p:spPr>
          <a:xfrm>
            <a:off x="8738672" y="348410"/>
            <a:ext cx="1944851" cy="347568"/>
          </a:xfrm>
          <a:prstGeom prst="rect">
            <a:avLst/>
          </a:prstGeom>
        </p:spPr>
        <p:txBody>
          <a:bodyPr anchor="b">
            <a:normAutofit/>
          </a:bodyPr>
          <a:lstStyle>
            <a:lvl1pPr marL="0" marR="0" indent="0" algn="r" defTabSz="914400" rtl="0" eaLnBrk="1" fontAlgn="auto" latinLnBrk="0" hangingPunct="1">
              <a:lnSpc>
                <a:spcPct val="90000"/>
              </a:lnSpc>
              <a:spcBef>
                <a:spcPct val="0"/>
              </a:spcBef>
              <a:spcAft>
                <a:spcPts val="0"/>
              </a:spcAft>
              <a:buClrTx/>
              <a:buSzTx/>
              <a:buFontTx/>
              <a:buNone/>
              <a:tabLst/>
              <a:defRPr sz="2000" b="1" i="0" kern="1200" cap="all" baseline="0">
                <a:solidFill>
                  <a:srgbClr val="2F69B2"/>
                </a:solidFill>
                <a:latin typeface="Arial" charset="0"/>
                <a:ea typeface="Arial" charset="0"/>
                <a:cs typeface="Arial" charset="0"/>
              </a:defRPr>
            </a:lvl1pPr>
          </a:lstStyle>
          <a:p>
            <a:pPr algn="l"/>
            <a:r>
              <a:rPr lang="en-US" sz="1200" cap="none" dirty="0"/>
              <a:t>@BGOOD.H2020</a:t>
            </a:r>
          </a:p>
        </p:txBody>
      </p:sp>
      <p:sp>
        <p:nvSpPr>
          <p:cNvPr id="21" name="Title 7"/>
          <p:cNvSpPr txBox="1">
            <a:spLocks/>
          </p:cNvSpPr>
          <p:nvPr userDrawn="1"/>
        </p:nvSpPr>
        <p:spPr>
          <a:xfrm>
            <a:off x="10519569" y="348410"/>
            <a:ext cx="1944851" cy="347568"/>
          </a:xfrm>
          <a:prstGeom prst="rect">
            <a:avLst/>
          </a:prstGeom>
        </p:spPr>
        <p:txBody>
          <a:bodyPr anchor="b">
            <a:normAutofit/>
          </a:bodyPr>
          <a:lstStyle>
            <a:lvl1pPr marL="0" marR="0" indent="0" algn="r" defTabSz="914400" rtl="0" eaLnBrk="1" fontAlgn="auto" latinLnBrk="0" hangingPunct="1">
              <a:lnSpc>
                <a:spcPct val="90000"/>
              </a:lnSpc>
              <a:spcBef>
                <a:spcPct val="0"/>
              </a:spcBef>
              <a:spcAft>
                <a:spcPts val="0"/>
              </a:spcAft>
              <a:buClrTx/>
              <a:buSzTx/>
              <a:buFontTx/>
              <a:buNone/>
              <a:tabLst/>
              <a:defRPr sz="2000" b="1" i="0" kern="1200" cap="all" baseline="0">
                <a:solidFill>
                  <a:srgbClr val="2F69B2"/>
                </a:solidFill>
                <a:latin typeface="Arial" charset="0"/>
                <a:ea typeface="Arial" charset="0"/>
                <a:cs typeface="Arial" charset="0"/>
              </a:defRPr>
            </a:lvl1pPr>
          </a:lstStyle>
          <a:p>
            <a:pPr algn="l"/>
            <a:r>
              <a:rPr lang="en-US" sz="1200" cap="none" dirty="0"/>
              <a:t>@BGOOD_H2020</a:t>
            </a:r>
          </a:p>
        </p:txBody>
      </p:sp>
      <p:pic>
        <p:nvPicPr>
          <p:cNvPr id="22" name="Picture 2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682568" y="478367"/>
            <a:ext cx="115824" cy="161544"/>
          </a:xfrm>
          <a:prstGeom prst="rect">
            <a:avLst/>
          </a:prstGeom>
        </p:spPr>
      </p:pic>
      <p:pic>
        <p:nvPicPr>
          <p:cNvPr id="23" name="Picture 22"/>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374601" y="494225"/>
            <a:ext cx="168957" cy="157878"/>
          </a:xfrm>
          <a:prstGeom prst="rect">
            <a:avLst/>
          </a:prstGeom>
        </p:spPr>
      </p:pic>
      <p:pic>
        <p:nvPicPr>
          <p:cNvPr id="24" name="Picture 2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887355" y="1626554"/>
            <a:ext cx="8557202" cy="2000213"/>
          </a:xfrm>
          <a:prstGeom prst="rect">
            <a:avLst/>
          </a:prstGeom>
        </p:spPr>
      </p:pic>
      <p:sp>
        <p:nvSpPr>
          <p:cNvPr id="25" name="TextBox 24"/>
          <p:cNvSpPr txBox="1"/>
          <p:nvPr userDrawn="1"/>
        </p:nvSpPr>
        <p:spPr>
          <a:xfrm>
            <a:off x="4428067" y="6282267"/>
            <a:ext cx="184731" cy="369332"/>
          </a:xfrm>
          <a:prstGeom prst="rect">
            <a:avLst/>
          </a:prstGeom>
          <a:noFill/>
        </p:spPr>
        <p:txBody>
          <a:bodyPr wrap="none" rtlCol="0">
            <a:spAutoFit/>
          </a:bodyPr>
          <a:lstStyle/>
          <a:p>
            <a:endParaRPr lang="en-US" dirty="0"/>
          </a:p>
        </p:txBody>
      </p:sp>
      <p:cxnSp>
        <p:nvCxnSpPr>
          <p:cNvPr id="26" name="Straight Connector 25"/>
          <p:cNvCxnSpPr/>
          <p:nvPr userDrawn="1"/>
        </p:nvCxnSpPr>
        <p:spPr>
          <a:xfrm>
            <a:off x="0" y="6226576"/>
            <a:ext cx="12192000" cy="0"/>
          </a:xfrm>
          <a:prstGeom prst="line">
            <a:avLst/>
          </a:prstGeom>
          <a:ln w="19050">
            <a:gradFill flip="none" rotWithShape="1">
              <a:gsLst>
                <a:gs pos="0">
                  <a:srgbClr val="D0962A"/>
                </a:gs>
                <a:gs pos="100000">
                  <a:srgbClr val="2F69B2"/>
                </a:gs>
              </a:gsLst>
              <a:lin ang="810000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Date Placeholder 13"/>
          <p:cNvSpPr>
            <a:spLocks noGrp="1"/>
          </p:cNvSpPr>
          <p:nvPr>
            <p:ph type="dt" sz="half" idx="2"/>
          </p:nvPr>
        </p:nvSpPr>
        <p:spPr>
          <a:xfrm>
            <a:off x="10531121" y="6429446"/>
            <a:ext cx="1178278" cy="247650"/>
          </a:xfrm>
          <a:prstGeom prst="rect">
            <a:avLst/>
          </a:prstGeom>
        </p:spPr>
        <p:txBody>
          <a:bodyPr vert="horz" anchor="ctr" anchorCtr="0"/>
          <a:lstStyle>
            <a:lvl1pPr algn="r" eaLnBrk="1" latinLnBrk="0" hangingPunct="1">
              <a:defRPr kumimoji="0" sz="1100">
                <a:solidFill>
                  <a:schemeClr val="tx1"/>
                </a:solidFill>
              </a:defRPr>
            </a:lvl1pPr>
          </a:lstStyle>
          <a:p>
            <a:r>
              <a:rPr lang="en-US" dirty="0"/>
              <a:t>Institution logo</a:t>
            </a:r>
          </a:p>
        </p:txBody>
      </p:sp>
      <p:sp>
        <p:nvSpPr>
          <p:cNvPr id="8" name="Footer Placeholder 16"/>
          <p:cNvSpPr>
            <a:spLocks noGrp="1"/>
          </p:cNvSpPr>
          <p:nvPr>
            <p:ph type="ftr" sz="quarter" idx="3"/>
          </p:nvPr>
        </p:nvSpPr>
        <p:spPr>
          <a:xfrm>
            <a:off x="7519639" y="6429445"/>
            <a:ext cx="2843388" cy="247651"/>
          </a:xfrm>
          <a:prstGeom prst="rect">
            <a:avLst/>
          </a:prstGeom>
        </p:spPr>
        <p:txBody>
          <a:bodyPr/>
          <a:lstStyle>
            <a:lvl1pPr algn="l">
              <a:defRPr sz="1100">
                <a:solidFill>
                  <a:schemeClr val="tx1"/>
                </a:solidFill>
              </a:defRPr>
            </a:lvl1pPr>
          </a:lstStyle>
          <a:p>
            <a:r>
              <a:rPr lang="en-US" dirty="0"/>
              <a:t>Place and Date</a:t>
            </a:r>
          </a:p>
        </p:txBody>
      </p:sp>
      <p:cxnSp>
        <p:nvCxnSpPr>
          <p:cNvPr id="9" name="Straight Connector 8"/>
          <p:cNvCxnSpPr/>
          <p:nvPr userDrawn="1"/>
        </p:nvCxnSpPr>
        <p:spPr>
          <a:xfrm>
            <a:off x="0" y="6226576"/>
            <a:ext cx="12192000" cy="0"/>
          </a:xfrm>
          <a:prstGeom prst="line">
            <a:avLst/>
          </a:prstGeom>
          <a:ln w="19050">
            <a:gradFill flip="none" rotWithShape="1">
              <a:gsLst>
                <a:gs pos="0">
                  <a:srgbClr val="D0962A"/>
                </a:gs>
                <a:gs pos="100000">
                  <a:srgbClr val="2F69B2"/>
                </a:gs>
              </a:gsLst>
              <a:lin ang="8100000" scaled="1"/>
              <a:tileRect/>
            </a:gradFill>
          </a:ln>
        </p:spPr>
        <p:style>
          <a:lnRef idx="1">
            <a:schemeClr val="accent1"/>
          </a:lnRef>
          <a:fillRef idx="0">
            <a:schemeClr val="accent1"/>
          </a:fillRef>
          <a:effectRef idx="0">
            <a:schemeClr val="accent1"/>
          </a:effectRef>
          <a:fontRef idx="minor">
            <a:schemeClr val="tx1"/>
          </a:fontRef>
        </p:style>
      </p:cxnSp>
      <p:sp>
        <p:nvSpPr>
          <p:cNvPr id="11" name="Content Placeholder 3"/>
          <p:cNvSpPr txBox="1">
            <a:spLocks/>
          </p:cNvSpPr>
          <p:nvPr userDrawn="1"/>
        </p:nvSpPr>
        <p:spPr>
          <a:xfrm>
            <a:off x="711199" y="1201737"/>
            <a:ext cx="10998199" cy="4657195"/>
          </a:xfrm>
          <a:prstGeom prst="rect">
            <a:avLst/>
          </a:prstGeom>
        </p:spPr>
        <p:txBody>
          <a:bodyPr vert="horz">
            <a:normAutofit/>
          </a:bodyPr>
          <a:lstStyle>
            <a:lvl1pPr marL="342900" marR="0" indent="-342900" algn="l" defTabSz="914400" rtl="0" eaLnBrk="1" fontAlgn="auto" latinLnBrk="0" hangingPunct="1">
              <a:lnSpc>
                <a:spcPct val="100000"/>
              </a:lnSpc>
              <a:spcBef>
                <a:spcPts val="700"/>
              </a:spcBef>
              <a:spcAft>
                <a:spcPts val="0"/>
              </a:spcAft>
              <a:buClr>
                <a:srgbClr val="FFC000"/>
              </a:buClr>
              <a:buSzPct val="120000"/>
              <a:buFont typeface="Arial" charset="0"/>
              <a:buChar char="•"/>
              <a:tabLst/>
              <a:defRPr sz="2200" kern="1200">
                <a:solidFill>
                  <a:schemeClr val="tx1"/>
                </a:solidFill>
                <a:latin typeface="Arial" charset="0"/>
                <a:ea typeface="Arial" charset="0"/>
                <a:cs typeface="Arial" charset="0"/>
              </a:defRPr>
            </a:lvl1pPr>
            <a:lvl2pPr marL="708660" marR="0" indent="-342900" algn="l" defTabSz="914400" rtl="0" eaLnBrk="1" fontAlgn="auto" latinLnBrk="0" hangingPunct="1">
              <a:lnSpc>
                <a:spcPct val="100000"/>
              </a:lnSpc>
              <a:spcBef>
                <a:spcPts val="550"/>
              </a:spcBef>
              <a:spcAft>
                <a:spcPts val="0"/>
              </a:spcAft>
              <a:buClr>
                <a:srgbClr val="FFC000"/>
              </a:buClr>
              <a:buSzPct val="120000"/>
              <a:buFont typeface="Arial" charset="0"/>
              <a:buChar char="•"/>
              <a:tabLst/>
              <a:defRPr sz="2000" kern="1200">
                <a:solidFill>
                  <a:schemeClr val="tx1"/>
                </a:solidFill>
                <a:latin typeface="Arial" charset="0"/>
                <a:ea typeface="Arial" charset="0"/>
                <a:cs typeface="Arial" charset="0"/>
              </a:defRPr>
            </a:lvl2pPr>
            <a:lvl3pPr marL="1028700" marR="0" indent="-342900" algn="l" defTabSz="914400" rtl="0" eaLnBrk="1" fontAlgn="auto" latinLnBrk="0" hangingPunct="1">
              <a:lnSpc>
                <a:spcPct val="100000"/>
              </a:lnSpc>
              <a:spcBef>
                <a:spcPts val="500"/>
              </a:spcBef>
              <a:spcAft>
                <a:spcPts val="0"/>
              </a:spcAft>
              <a:buClr>
                <a:srgbClr val="FFC000"/>
              </a:buClr>
              <a:buSzPct val="120000"/>
              <a:buFont typeface="Arial" charset="0"/>
              <a:buChar char="•"/>
              <a:tabLst/>
              <a:defRPr sz="1800" kern="1200">
                <a:solidFill>
                  <a:schemeClr val="tx1"/>
                </a:solidFill>
                <a:latin typeface="Arial" charset="0"/>
                <a:ea typeface="Arial" charset="0"/>
                <a:cs typeface="Arial" charset="0"/>
              </a:defRPr>
            </a:lvl3pPr>
            <a:lvl4pPr marL="1428750" marR="0" indent="-285750" algn="l" defTabSz="914400" rtl="0" eaLnBrk="1" fontAlgn="auto" latinLnBrk="0" hangingPunct="1">
              <a:lnSpc>
                <a:spcPct val="100000"/>
              </a:lnSpc>
              <a:spcBef>
                <a:spcPts val="400"/>
              </a:spcBef>
              <a:spcAft>
                <a:spcPts val="0"/>
              </a:spcAft>
              <a:buClr>
                <a:srgbClr val="FFC000"/>
              </a:buClr>
              <a:buSzPct val="120000"/>
              <a:buFont typeface="Arial" charset="0"/>
              <a:buChar char="•"/>
              <a:tabLst/>
              <a:defRPr sz="1600" kern="1200">
                <a:solidFill>
                  <a:schemeClr val="tx1"/>
                </a:solidFill>
                <a:latin typeface="Arial" charset="0"/>
                <a:ea typeface="Arial" charset="0"/>
                <a:cs typeface="Arial" charset="0"/>
              </a:defRPr>
            </a:lvl4pPr>
            <a:lvl5pPr marL="1885950" marR="0" indent="-285750" algn="l" defTabSz="914400" rtl="0" eaLnBrk="1" fontAlgn="auto" latinLnBrk="0" hangingPunct="1">
              <a:lnSpc>
                <a:spcPct val="100000"/>
              </a:lnSpc>
              <a:spcBef>
                <a:spcPts val="400"/>
              </a:spcBef>
              <a:spcAft>
                <a:spcPts val="0"/>
              </a:spcAft>
              <a:buClr>
                <a:srgbClr val="FFC000"/>
              </a:buClr>
              <a:buSzPct val="120000"/>
              <a:buFont typeface="Arial" charset="0"/>
              <a:buChar char="•"/>
              <a:tabLst/>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700"/>
              </a:spcBef>
              <a:spcAft>
                <a:spcPts val="0"/>
              </a:spcAft>
              <a:buClr>
                <a:srgbClr val="D0962A"/>
              </a:buClr>
              <a:buSzPct val="120000"/>
              <a:buFont typeface="Arial" charset="0"/>
              <a:buChar char="•"/>
              <a:tabLst/>
              <a:defRPr/>
            </a:pPr>
            <a:r>
              <a:rPr kumimoji="0" lang="en-US" sz="2200" b="0" i="0" u="none" strike="noStrike" kern="1200" cap="none" spc="0" normalizeH="0" baseline="0" noProof="0" dirty="0">
                <a:ln>
                  <a:noFill/>
                </a:ln>
                <a:solidFill>
                  <a:sysClr val="windowText" lastClr="000000"/>
                </a:solidFill>
                <a:effectLst/>
                <a:uLnTx/>
                <a:uFillTx/>
                <a:latin typeface="Arial" charset="0"/>
                <a:ea typeface="Arial" charset="0"/>
                <a:cs typeface="Arial" charset="0"/>
              </a:rPr>
              <a:t>Click to edit Master text styles</a:t>
            </a:r>
          </a:p>
          <a:p>
            <a:pPr marL="708660" marR="0" lvl="1" indent="-342900" algn="l" defTabSz="914400" rtl="0" eaLnBrk="1" fontAlgn="auto" latinLnBrk="0" hangingPunct="1">
              <a:lnSpc>
                <a:spcPct val="100000"/>
              </a:lnSpc>
              <a:spcBef>
                <a:spcPts val="550"/>
              </a:spcBef>
              <a:spcAft>
                <a:spcPts val="0"/>
              </a:spcAft>
              <a:buClr>
                <a:srgbClr val="D0962A"/>
              </a:buClr>
              <a:buSzPct val="120000"/>
              <a:buFont typeface="Arial"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charset="0"/>
                <a:ea typeface="Arial" charset="0"/>
                <a:cs typeface="Arial" charset="0"/>
              </a:rPr>
              <a:t>Second level</a:t>
            </a:r>
          </a:p>
          <a:p>
            <a:pPr marL="1028700" marR="0" lvl="2" indent="-342900" algn="l" defTabSz="914400" rtl="0" eaLnBrk="1" fontAlgn="auto" latinLnBrk="0" hangingPunct="1">
              <a:lnSpc>
                <a:spcPct val="100000"/>
              </a:lnSpc>
              <a:spcBef>
                <a:spcPts val="500"/>
              </a:spcBef>
              <a:spcAft>
                <a:spcPts val="0"/>
              </a:spcAft>
              <a:buClr>
                <a:srgbClr val="D0962A"/>
              </a:buClr>
              <a:buSzPct val="120000"/>
              <a:buFont typeface="Arial"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ial" charset="0"/>
                <a:ea typeface="Arial" charset="0"/>
                <a:cs typeface="Arial" charset="0"/>
              </a:rPr>
              <a:t>Third level</a:t>
            </a:r>
          </a:p>
          <a:p>
            <a:pPr marL="1428750" marR="0" lvl="3" indent="-285750" algn="l" defTabSz="914400" rtl="0" eaLnBrk="1" fontAlgn="auto" latinLnBrk="0" hangingPunct="1">
              <a:lnSpc>
                <a:spcPct val="100000"/>
              </a:lnSpc>
              <a:spcBef>
                <a:spcPts val="400"/>
              </a:spcBef>
              <a:spcAft>
                <a:spcPts val="0"/>
              </a:spcAft>
              <a:buClr>
                <a:srgbClr val="D0962A"/>
              </a:buClr>
              <a:buSzPct val="120000"/>
              <a:buFont typeface="Arial"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charset="0"/>
                <a:ea typeface="Arial" charset="0"/>
                <a:cs typeface="Arial" charset="0"/>
              </a:rPr>
              <a:t>Fourth level</a:t>
            </a:r>
          </a:p>
          <a:p>
            <a:pPr marL="1885950" marR="0" lvl="4" indent="-285750" algn="l" defTabSz="914400" rtl="0" eaLnBrk="1" fontAlgn="auto" latinLnBrk="0" hangingPunct="1">
              <a:lnSpc>
                <a:spcPct val="100000"/>
              </a:lnSpc>
              <a:spcBef>
                <a:spcPts val="400"/>
              </a:spcBef>
              <a:spcAft>
                <a:spcPts val="0"/>
              </a:spcAft>
              <a:buClr>
                <a:srgbClr val="D0962A"/>
              </a:buClr>
              <a:buSzPct val="120000"/>
              <a:buFont typeface="Arial" charset="0"/>
              <a:buChar char="•"/>
              <a:tabLst/>
              <a:defRPr/>
            </a:pPr>
            <a:r>
              <a:rPr kumimoji="0" lang="en-US" sz="1400" b="0" i="0" u="none" strike="noStrike" kern="1200" cap="none" spc="0" normalizeH="0" baseline="0" noProof="0" dirty="0">
                <a:ln>
                  <a:noFill/>
                </a:ln>
                <a:solidFill>
                  <a:sysClr val="windowText" lastClr="000000"/>
                </a:solidFill>
                <a:effectLst/>
                <a:uLnTx/>
                <a:uFillTx/>
                <a:latin typeface="Arial" charset="0"/>
                <a:ea typeface="Arial" charset="0"/>
                <a:cs typeface="Arial" charset="0"/>
              </a:rPr>
              <a:t>Fifth level</a:t>
            </a:r>
          </a:p>
        </p:txBody>
      </p:sp>
      <p:sp>
        <p:nvSpPr>
          <p:cNvPr id="12" name="Title 1"/>
          <p:cNvSpPr>
            <a:spLocks noGrp="1"/>
          </p:cNvSpPr>
          <p:nvPr>
            <p:ph type="title"/>
          </p:nvPr>
        </p:nvSpPr>
        <p:spPr>
          <a:xfrm>
            <a:off x="312739" y="213358"/>
            <a:ext cx="6342062" cy="577089"/>
          </a:xfrm>
          <a:prstGeom prst="rect">
            <a:avLst/>
          </a:prstGeom>
        </p:spPr>
        <p:txBody>
          <a:bodyPr/>
          <a:lstStyle>
            <a:lvl1pPr>
              <a:defRPr sz="2400" b="0">
                <a:solidFill>
                  <a:schemeClr val="tx1"/>
                </a:solidFill>
                <a:latin typeface="Arial" charset="0"/>
                <a:ea typeface="Arial" charset="0"/>
                <a:cs typeface="Arial" charset="0"/>
              </a:defRPr>
            </a:lvl1p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0" name="Date Placeholder 13"/>
          <p:cNvSpPr>
            <a:spLocks noGrp="1"/>
          </p:cNvSpPr>
          <p:nvPr>
            <p:ph type="dt" sz="half" idx="2"/>
          </p:nvPr>
        </p:nvSpPr>
        <p:spPr>
          <a:xfrm>
            <a:off x="10531121" y="6429446"/>
            <a:ext cx="1178278" cy="247650"/>
          </a:xfrm>
          <a:prstGeom prst="rect">
            <a:avLst/>
          </a:prstGeom>
        </p:spPr>
        <p:txBody>
          <a:bodyPr vert="horz" anchor="ctr" anchorCtr="0"/>
          <a:lstStyle>
            <a:lvl1pPr algn="r" eaLnBrk="1" latinLnBrk="0" hangingPunct="1">
              <a:defRPr kumimoji="0" sz="1100">
                <a:solidFill>
                  <a:schemeClr val="tx1"/>
                </a:solidFill>
              </a:defRPr>
            </a:lvl1pPr>
          </a:lstStyle>
          <a:p>
            <a:r>
              <a:rPr lang="en-US" dirty="0"/>
              <a:t>Institution logo</a:t>
            </a:r>
          </a:p>
        </p:txBody>
      </p:sp>
      <p:sp>
        <p:nvSpPr>
          <p:cNvPr id="11" name="Footer Placeholder 16"/>
          <p:cNvSpPr>
            <a:spLocks noGrp="1"/>
          </p:cNvSpPr>
          <p:nvPr>
            <p:ph type="ftr" sz="quarter" idx="3"/>
          </p:nvPr>
        </p:nvSpPr>
        <p:spPr>
          <a:xfrm>
            <a:off x="7519639" y="6429445"/>
            <a:ext cx="2843388" cy="247651"/>
          </a:xfrm>
          <a:prstGeom prst="rect">
            <a:avLst/>
          </a:prstGeom>
        </p:spPr>
        <p:txBody>
          <a:bodyPr/>
          <a:lstStyle>
            <a:lvl1pPr algn="l">
              <a:defRPr sz="1100">
                <a:solidFill>
                  <a:schemeClr val="tx1"/>
                </a:solidFill>
              </a:defRPr>
            </a:lvl1pPr>
          </a:lstStyle>
          <a:p>
            <a:r>
              <a:rPr lang="en-US" dirty="0"/>
              <a:t>Place and Date</a:t>
            </a:r>
          </a:p>
        </p:txBody>
      </p:sp>
      <p:cxnSp>
        <p:nvCxnSpPr>
          <p:cNvPr id="12" name="Straight Connector 11"/>
          <p:cNvCxnSpPr/>
          <p:nvPr userDrawn="1"/>
        </p:nvCxnSpPr>
        <p:spPr>
          <a:xfrm>
            <a:off x="0" y="6226576"/>
            <a:ext cx="12192000" cy="0"/>
          </a:xfrm>
          <a:prstGeom prst="line">
            <a:avLst/>
          </a:prstGeom>
          <a:ln w="19050">
            <a:gradFill flip="none" rotWithShape="1">
              <a:gsLst>
                <a:gs pos="0">
                  <a:srgbClr val="D0962A"/>
                </a:gs>
                <a:gs pos="100000">
                  <a:srgbClr val="2F69B2"/>
                </a:gs>
              </a:gsLst>
              <a:lin ang="8100000" scaled="1"/>
              <a:tileRect/>
            </a:gradFill>
          </a:ln>
        </p:spPr>
        <p:style>
          <a:lnRef idx="1">
            <a:schemeClr val="accent1"/>
          </a:lnRef>
          <a:fillRef idx="0">
            <a:schemeClr val="accent1"/>
          </a:fillRef>
          <a:effectRef idx="0">
            <a:schemeClr val="accent1"/>
          </a:effectRef>
          <a:fontRef idx="minor">
            <a:schemeClr val="tx1"/>
          </a:fontRef>
        </p:style>
      </p:cxnSp>
      <p:sp>
        <p:nvSpPr>
          <p:cNvPr id="13" name="Content Placeholder 3"/>
          <p:cNvSpPr>
            <a:spLocks noGrp="1"/>
          </p:cNvSpPr>
          <p:nvPr>
            <p:ph sz="half" idx="10"/>
          </p:nvPr>
        </p:nvSpPr>
        <p:spPr>
          <a:xfrm>
            <a:off x="711200" y="1159933"/>
            <a:ext cx="5325533" cy="4800601"/>
          </a:xfrm>
          <a:prstGeom prst="rect">
            <a:avLst/>
          </a:prstGeom>
        </p:spPr>
        <p:txBody>
          <a:bodyPr/>
          <a:lstStyle>
            <a:lvl1pPr marL="342900" indent="-342900">
              <a:buClr>
                <a:srgbClr val="D0962A"/>
              </a:buClr>
              <a:buFont typeface="Arial" charset="0"/>
              <a:buChar char="•"/>
              <a:defRPr>
                <a:solidFill>
                  <a:schemeClr val="tx1"/>
                </a:solidFill>
                <a:latin typeface="Arial" charset="0"/>
                <a:ea typeface="Arial" charset="0"/>
                <a:cs typeface="Arial" charset="0"/>
              </a:defRPr>
            </a:lvl1pPr>
            <a:lvl2pPr marL="486918" indent="-285750">
              <a:buClr>
                <a:srgbClr val="D0962A"/>
              </a:buClr>
              <a:buFont typeface="Arial" charset="0"/>
              <a:buChar char="•"/>
              <a:defRPr>
                <a:solidFill>
                  <a:schemeClr val="tx1"/>
                </a:solidFill>
                <a:latin typeface="Arial" charset="0"/>
                <a:ea typeface="Arial" charset="0"/>
                <a:cs typeface="Arial" charset="0"/>
              </a:defRPr>
            </a:lvl2pPr>
            <a:lvl3pPr marL="669798" indent="-285750">
              <a:buClr>
                <a:srgbClr val="D0962A"/>
              </a:buClr>
              <a:buFont typeface="Arial" charset="0"/>
              <a:buChar char="•"/>
              <a:defRPr>
                <a:solidFill>
                  <a:schemeClr val="tx1"/>
                </a:solidFill>
                <a:latin typeface="Arial" charset="0"/>
                <a:ea typeface="Arial" charset="0"/>
                <a:cs typeface="Arial" charset="0"/>
              </a:defRPr>
            </a:lvl3pPr>
            <a:lvl4pPr marL="852678" indent="-285750">
              <a:buClr>
                <a:srgbClr val="D0962A"/>
              </a:buClr>
              <a:buFont typeface="Arial" charset="0"/>
              <a:buChar char="•"/>
              <a:defRPr>
                <a:solidFill>
                  <a:schemeClr val="tx1"/>
                </a:solidFill>
                <a:latin typeface="Arial" charset="0"/>
                <a:ea typeface="Arial" charset="0"/>
                <a:cs typeface="Arial" charset="0"/>
              </a:defRPr>
            </a:lvl4pPr>
            <a:lvl5pPr marL="1035558" indent="-285750">
              <a:buClr>
                <a:srgbClr val="D0962A"/>
              </a:buClr>
              <a:buFont typeface="Arial" charset="0"/>
              <a:buChar char="•"/>
              <a:defRPr>
                <a:solidFill>
                  <a:schemeClr val="tx1"/>
                </a:solidFill>
                <a:latin typeface="Arial" charset="0"/>
                <a:ea typeface="Arial" charset="0"/>
                <a:cs typeface="Arial" charset="0"/>
              </a:defRPr>
            </a:lvl5pPr>
          </a:lstStyle>
          <a:p>
            <a:pPr lvl="0"/>
            <a:r>
              <a:rPr lang="bg-BG" dirty="0" err="1"/>
              <a:t>Click</a:t>
            </a:r>
            <a:r>
              <a:rPr lang="bg-BG" dirty="0"/>
              <a:t> </a:t>
            </a:r>
            <a:r>
              <a:rPr lang="bg-BG" dirty="0" err="1"/>
              <a:t>to</a:t>
            </a:r>
            <a:r>
              <a:rPr lang="bg-BG" dirty="0"/>
              <a:t> </a:t>
            </a:r>
            <a:r>
              <a:rPr lang="bg-BG" dirty="0" err="1"/>
              <a:t>edit</a:t>
            </a:r>
            <a:r>
              <a:rPr lang="bg-BG" dirty="0"/>
              <a:t> </a:t>
            </a:r>
            <a:r>
              <a:rPr lang="bg-BG" dirty="0" err="1"/>
              <a:t>Master</a:t>
            </a:r>
            <a:r>
              <a:rPr lang="bg-BG" dirty="0"/>
              <a:t> </a:t>
            </a:r>
            <a:r>
              <a:rPr lang="bg-BG" dirty="0" err="1"/>
              <a:t>text</a:t>
            </a:r>
            <a:r>
              <a:rPr lang="bg-BG" dirty="0"/>
              <a:t> </a:t>
            </a:r>
            <a:r>
              <a:rPr lang="bg-BG" dirty="0" err="1"/>
              <a:t>styles</a:t>
            </a:r>
            <a:endParaRPr lang="bg-BG" dirty="0"/>
          </a:p>
          <a:p>
            <a:pPr lvl="1"/>
            <a:r>
              <a:rPr lang="bg-BG" dirty="0" err="1"/>
              <a:t>Second</a:t>
            </a:r>
            <a:r>
              <a:rPr lang="bg-BG" dirty="0"/>
              <a:t> </a:t>
            </a:r>
            <a:r>
              <a:rPr lang="bg-BG" dirty="0" err="1"/>
              <a:t>level</a:t>
            </a:r>
            <a:endParaRPr lang="bg-BG" dirty="0"/>
          </a:p>
          <a:p>
            <a:pPr lvl="2"/>
            <a:r>
              <a:rPr lang="bg-BG" dirty="0" err="1"/>
              <a:t>Third</a:t>
            </a:r>
            <a:r>
              <a:rPr lang="bg-BG" dirty="0"/>
              <a:t> </a:t>
            </a:r>
            <a:r>
              <a:rPr lang="bg-BG" dirty="0" err="1"/>
              <a:t>level</a:t>
            </a:r>
            <a:endParaRPr lang="bg-BG" dirty="0"/>
          </a:p>
          <a:p>
            <a:pPr lvl="3"/>
            <a:r>
              <a:rPr lang="bg-BG" dirty="0" err="1"/>
              <a:t>Fourth</a:t>
            </a:r>
            <a:r>
              <a:rPr lang="bg-BG" dirty="0"/>
              <a:t> </a:t>
            </a:r>
            <a:r>
              <a:rPr lang="bg-BG" dirty="0" err="1"/>
              <a:t>level</a:t>
            </a:r>
            <a:endParaRPr lang="bg-BG" dirty="0"/>
          </a:p>
          <a:p>
            <a:pPr lvl="4"/>
            <a:r>
              <a:rPr lang="bg-BG" dirty="0" err="1"/>
              <a:t>Fifth</a:t>
            </a:r>
            <a:r>
              <a:rPr lang="bg-BG" dirty="0"/>
              <a:t> </a:t>
            </a:r>
            <a:r>
              <a:rPr lang="bg-BG" dirty="0" err="1"/>
              <a:t>level</a:t>
            </a:r>
            <a:endParaRPr lang="en-US" dirty="0"/>
          </a:p>
        </p:txBody>
      </p:sp>
      <p:sp>
        <p:nvSpPr>
          <p:cNvPr id="14" name="Content Placeholder 3"/>
          <p:cNvSpPr>
            <a:spLocks noGrp="1"/>
          </p:cNvSpPr>
          <p:nvPr>
            <p:ph sz="half" idx="11"/>
          </p:nvPr>
        </p:nvSpPr>
        <p:spPr>
          <a:xfrm>
            <a:off x="6383866" y="1159933"/>
            <a:ext cx="5325533" cy="4800601"/>
          </a:xfrm>
          <a:prstGeom prst="rect">
            <a:avLst/>
          </a:prstGeom>
        </p:spPr>
        <p:txBody>
          <a:bodyPr/>
          <a:lstStyle>
            <a:lvl1pPr marL="342900" indent="-342900">
              <a:buClr>
                <a:srgbClr val="D0962A"/>
              </a:buClr>
              <a:buFont typeface="Arial" charset="0"/>
              <a:buChar char="•"/>
              <a:defRPr>
                <a:solidFill>
                  <a:schemeClr val="tx1"/>
                </a:solidFill>
                <a:latin typeface="Arial" charset="0"/>
                <a:ea typeface="Arial" charset="0"/>
                <a:cs typeface="Arial" charset="0"/>
              </a:defRPr>
            </a:lvl1pPr>
            <a:lvl2pPr marL="486918" indent="-285750">
              <a:buClr>
                <a:srgbClr val="D0962A"/>
              </a:buClr>
              <a:buFont typeface="Arial" charset="0"/>
              <a:buChar char="•"/>
              <a:defRPr>
                <a:solidFill>
                  <a:schemeClr val="tx1"/>
                </a:solidFill>
                <a:latin typeface="Arial" charset="0"/>
                <a:ea typeface="Arial" charset="0"/>
                <a:cs typeface="Arial" charset="0"/>
              </a:defRPr>
            </a:lvl2pPr>
            <a:lvl3pPr marL="669798" indent="-285750">
              <a:buClr>
                <a:srgbClr val="D0962A"/>
              </a:buClr>
              <a:buFont typeface="Arial" charset="0"/>
              <a:buChar char="•"/>
              <a:defRPr>
                <a:solidFill>
                  <a:schemeClr val="tx1"/>
                </a:solidFill>
                <a:latin typeface="Arial" charset="0"/>
                <a:ea typeface="Arial" charset="0"/>
                <a:cs typeface="Arial" charset="0"/>
              </a:defRPr>
            </a:lvl3pPr>
            <a:lvl4pPr marL="852678" indent="-285750">
              <a:buClr>
                <a:srgbClr val="D0962A"/>
              </a:buClr>
              <a:buFont typeface="Arial" charset="0"/>
              <a:buChar char="•"/>
              <a:defRPr>
                <a:solidFill>
                  <a:schemeClr val="tx1"/>
                </a:solidFill>
                <a:latin typeface="Arial" charset="0"/>
                <a:ea typeface="Arial" charset="0"/>
                <a:cs typeface="Arial" charset="0"/>
              </a:defRPr>
            </a:lvl4pPr>
            <a:lvl5pPr marL="1035558" indent="-285750">
              <a:buClr>
                <a:srgbClr val="D0962A"/>
              </a:buClr>
              <a:buFont typeface="Arial" charset="0"/>
              <a:buChar char="•"/>
              <a:defRPr>
                <a:solidFill>
                  <a:schemeClr val="tx1"/>
                </a:solidFill>
                <a:latin typeface="Arial" charset="0"/>
                <a:ea typeface="Arial" charset="0"/>
                <a:cs typeface="Arial" charset="0"/>
              </a:defRPr>
            </a:lvl5pPr>
          </a:lstStyle>
          <a:p>
            <a:pPr lvl="0"/>
            <a:r>
              <a:rPr lang="bg-BG" dirty="0" err="1"/>
              <a:t>Click</a:t>
            </a:r>
            <a:r>
              <a:rPr lang="bg-BG" dirty="0"/>
              <a:t> </a:t>
            </a:r>
            <a:r>
              <a:rPr lang="bg-BG" dirty="0" err="1"/>
              <a:t>to</a:t>
            </a:r>
            <a:r>
              <a:rPr lang="bg-BG" dirty="0"/>
              <a:t> </a:t>
            </a:r>
            <a:r>
              <a:rPr lang="bg-BG" dirty="0" err="1"/>
              <a:t>edit</a:t>
            </a:r>
            <a:r>
              <a:rPr lang="bg-BG" dirty="0"/>
              <a:t> </a:t>
            </a:r>
            <a:r>
              <a:rPr lang="bg-BG" dirty="0" err="1"/>
              <a:t>Master</a:t>
            </a:r>
            <a:r>
              <a:rPr lang="bg-BG" dirty="0"/>
              <a:t> </a:t>
            </a:r>
            <a:r>
              <a:rPr lang="bg-BG" dirty="0" err="1"/>
              <a:t>text</a:t>
            </a:r>
            <a:r>
              <a:rPr lang="bg-BG" dirty="0"/>
              <a:t> </a:t>
            </a:r>
            <a:r>
              <a:rPr lang="bg-BG" dirty="0" err="1"/>
              <a:t>styles</a:t>
            </a:r>
            <a:endParaRPr lang="bg-BG" dirty="0"/>
          </a:p>
          <a:p>
            <a:pPr lvl="1"/>
            <a:r>
              <a:rPr lang="bg-BG" dirty="0" err="1"/>
              <a:t>Second</a:t>
            </a:r>
            <a:r>
              <a:rPr lang="bg-BG" dirty="0"/>
              <a:t> </a:t>
            </a:r>
            <a:r>
              <a:rPr lang="bg-BG" dirty="0" err="1"/>
              <a:t>level</a:t>
            </a:r>
            <a:endParaRPr lang="bg-BG" dirty="0"/>
          </a:p>
          <a:p>
            <a:pPr lvl="2"/>
            <a:r>
              <a:rPr lang="bg-BG" dirty="0" err="1"/>
              <a:t>Third</a:t>
            </a:r>
            <a:r>
              <a:rPr lang="bg-BG" dirty="0"/>
              <a:t> </a:t>
            </a:r>
            <a:r>
              <a:rPr lang="bg-BG" dirty="0" err="1"/>
              <a:t>level</a:t>
            </a:r>
            <a:endParaRPr lang="bg-BG" dirty="0"/>
          </a:p>
          <a:p>
            <a:pPr lvl="3"/>
            <a:r>
              <a:rPr lang="bg-BG" dirty="0" err="1"/>
              <a:t>Fourth</a:t>
            </a:r>
            <a:r>
              <a:rPr lang="bg-BG" dirty="0"/>
              <a:t> </a:t>
            </a:r>
            <a:r>
              <a:rPr lang="bg-BG" dirty="0" err="1"/>
              <a:t>level</a:t>
            </a:r>
            <a:endParaRPr lang="bg-BG" dirty="0"/>
          </a:p>
          <a:p>
            <a:pPr lvl="4"/>
            <a:r>
              <a:rPr lang="bg-BG" dirty="0" err="1"/>
              <a:t>Fifth</a:t>
            </a:r>
            <a:r>
              <a:rPr lang="bg-BG" dirty="0"/>
              <a:t> </a:t>
            </a:r>
            <a:r>
              <a:rPr lang="bg-BG" dirty="0" err="1"/>
              <a:t>level</a:t>
            </a:r>
            <a:endParaRPr lang="en-US" dirty="0"/>
          </a:p>
        </p:txBody>
      </p:sp>
      <p:sp>
        <p:nvSpPr>
          <p:cNvPr id="15" name="Title 1"/>
          <p:cNvSpPr>
            <a:spLocks noGrp="1"/>
          </p:cNvSpPr>
          <p:nvPr>
            <p:ph type="title"/>
          </p:nvPr>
        </p:nvSpPr>
        <p:spPr>
          <a:xfrm>
            <a:off x="312739" y="213358"/>
            <a:ext cx="6342062" cy="577089"/>
          </a:xfrm>
          <a:prstGeom prst="rect">
            <a:avLst/>
          </a:prstGeom>
        </p:spPr>
        <p:txBody>
          <a:bodyPr/>
          <a:lstStyle>
            <a:lvl1pPr>
              <a:defRPr sz="2400" b="0">
                <a:solidFill>
                  <a:schemeClr val="tx1"/>
                </a:solidFill>
                <a:latin typeface="Arial" charset="0"/>
                <a:ea typeface="Arial" charset="0"/>
                <a:cs typeface="Arial" charset="0"/>
              </a:defRPr>
            </a:lvl1p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Date Placeholder 13"/>
          <p:cNvSpPr>
            <a:spLocks noGrp="1"/>
          </p:cNvSpPr>
          <p:nvPr>
            <p:ph type="dt" sz="half" idx="10"/>
          </p:nvPr>
        </p:nvSpPr>
        <p:spPr>
          <a:xfrm>
            <a:off x="10531121" y="6429446"/>
            <a:ext cx="1178278" cy="247650"/>
          </a:xfrm>
          <a:prstGeom prst="rect">
            <a:avLst/>
          </a:prstGeom>
        </p:spPr>
        <p:txBody>
          <a:bodyPr vert="horz" anchor="ctr" anchorCtr="0"/>
          <a:lstStyle>
            <a:lvl1pPr algn="r" eaLnBrk="1" latinLnBrk="0" hangingPunct="1">
              <a:defRPr kumimoji="0" sz="1100">
                <a:solidFill>
                  <a:schemeClr val="tx1"/>
                </a:solidFill>
              </a:defRPr>
            </a:lvl1pPr>
          </a:lstStyle>
          <a:p>
            <a:r>
              <a:rPr lang="en-US" dirty="0"/>
              <a:t>Institution logo</a:t>
            </a:r>
          </a:p>
        </p:txBody>
      </p:sp>
      <p:sp>
        <p:nvSpPr>
          <p:cNvPr id="10" name="Footer Placeholder 16"/>
          <p:cNvSpPr>
            <a:spLocks noGrp="1"/>
          </p:cNvSpPr>
          <p:nvPr>
            <p:ph type="ftr" sz="quarter" idx="3"/>
          </p:nvPr>
        </p:nvSpPr>
        <p:spPr>
          <a:xfrm>
            <a:off x="7519639" y="6429445"/>
            <a:ext cx="2843388" cy="247651"/>
          </a:xfrm>
          <a:prstGeom prst="rect">
            <a:avLst/>
          </a:prstGeom>
        </p:spPr>
        <p:txBody>
          <a:bodyPr/>
          <a:lstStyle>
            <a:lvl1pPr algn="l">
              <a:defRPr sz="1100">
                <a:solidFill>
                  <a:schemeClr val="tx1"/>
                </a:solidFill>
              </a:defRPr>
            </a:lvl1pPr>
          </a:lstStyle>
          <a:p>
            <a:r>
              <a:rPr lang="en-US" dirty="0"/>
              <a:t>Place and Date</a:t>
            </a:r>
          </a:p>
        </p:txBody>
      </p:sp>
      <p:cxnSp>
        <p:nvCxnSpPr>
          <p:cNvPr id="11" name="Straight Connector 10"/>
          <p:cNvCxnSpPr/>
          <p:nvPr userDrawn="1"/>
        </p:nvCxnSpPr>
        <p:spPr>
          <a:xfrm>
            <a:off x="0" y="6226576"/>
            <a:ext cx="12192000" cy="0"/>
          </a:xfrm>
          <a:prstGeom prst="line">
            <a:avLst/>
          </a:prstGeom>
          <a:ln w="19050">
            <a:gradFill flip="none" rotWithShape="1">
              <a:gsLst>
                <a:gs pos="0">
                  <a:srgbClr val="D0962A"/>
                </a:gs>
                <a:gs pos="100000">
                  <a:srgbClr val="2F69B2"/>
                </a:gs>
              </a:gsLst>
              <a:lin ang="8100000" scaled="1"/>
              <a:tileRect/>
            </a:gra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p:nvPr>
        </p:nvSpPr>
        <p:spPr>
          <a:xfrm>
            <a:off x="312739" y="213358"/>
            <a:ext cx="6342062" cy="577089"/>
          </a:xfrm>
          <a:prstGeom prst="rect">
            <a:avLst/>
          </a:prstGeom>
        </p:spPr>
        <p:txBody>
          <a:bodyPr/>
          <a:lstStyle>
            <a:lvl1pPr>
              <a:defRPr sz="2400" b="0">
                <a:solidFill>
                  <a:schemeClr val="tx1"/>
                </a:solidFill>
                <a:latin typeface="Arial" charset="0"/>
                <a:ea typeface="Arial" charset="0"/>
                <a:cs typeface="Arial" charset="0"/>
              </a:defRPr>
            </a:lvl1p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6280" y="1109770"/>
            <a:ext cx="5318760" cy="736282"/>
          </a:xfrm>
          <a:prstGeom prst="rect">
            <a:avLst/>
          </a:prstGeom>
          <a:solidFill>
            <a:srgbClr val="2F69B2"/>
          </a:solidFill>
          <a:ln>
            <a:noFill/>
          </a:ln>
        </p:spPr>
        <p:txBody>
          <a:bodyPr lIns="91440" rIns="91440" anchor="ctr">
            <a:normAutofit/>
          </a:bodyPr>
          <a:lstStyle>
            <a:lvl1pPr marL="0" indent="0">
              <a:buNone/>
              <a:defRPr sz="2000" b="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dirty="0" err="1"/>
              <a:t>Click</a:t>
            </a:r>
            <a:r>
              <a:rPr lang="bg-BG" dirty="0"/>
              <a:t> </a:t>
            </a:r>
            <a:r>
              <a:rPr lang="bg-BG" dirty="0" err="1"/>
              <a:t>to</a:t>
            </a:r>
            <a:r>
              <a:rPr lang="bg-BG" dirty="0"/>
              <a:t> </a:t>
            </a:r>
            <a:r>
              <a:rPr lang="bg-BG" dirty="0" err="1"/>
              <a:t>edit</a:t>
            </a:r>
            <a:r>
              <a:rPr lang="bg-BG" dirty="0"/>
              <a:t> </a:t>
            </a:r>
            <a:r>
              <a:rPr lang="bg-BG" dirty="0" err="1"/>
              <a:t>Master</a:t>
            </a:r>
            <a:r>
              <a:rPr lang="bg-BG" dirty="0"/>
              <a:t> </a:t>
            </a:r>
            <a:r>
              <a:rPr lang="bg-BG" dirty="0" err="1"/>
              <a:t>text</a:t>
            </a:r>
            <a:r>
              <a:rPr lang="bg-BG" dirty="0"/>
              <a:t> </a:t>
            </a:r>
            <a:r>
              <a:rPr lang="bg-BG" dirty="0" err="1"/>
              <a:t>styles</a:t>
            </a:r>
            <a:endParaRPr lang="bg-BG" dirty="0"/>
          </a:p>
        </p:txBody>
      </p:sp>
      <p:sp>
        <p:nvSpPr>
          <p:cNvPr id="4" name="Content Placeholder 3"/>
          <p:cNvSpPr>
            <a:spLocks noGrp="1"/>
          </p:cNvSpPr>
          <p:nvPr>
            <p:ph sz="half" idx="2"/>
          </p:nvPr>
        </p:nvSpPr>
        <p:spPr>
          <a:xfrm>
            <a:off x="716280" y="1846052"/>
            <a:ext cx="5318760" cy="4012881"/>
          </a:xfrm>
          <a:prstGeom prst="rect">
            <a:avLst/>
          </a:prstGeom>
        </p:spPr>
        <p:txBody>
          <a:bodyPr/>
          <a:lstStyle>
            <a:lvl1pPr marL="342900" indent="-342900">
              <a:buFont typeface="Arial" charset="0"/>
              <a:buChar char="•"/>
              <a:defRPr>
                <a:latin typeface="Arial" charset="0"/>
                <a:ea typeface="Arial" charset="0"/>
                <a:cs typeface="Arial" charset="0"/>
              </a:defRPr>
            </a:lvl1pPr>
            <a:lvl2pPr marL="486918" indent="-285750">
              <a:buFont typeface="Arial" charset="0"/>
              <a:buChar char="•"/>
              <a:defRPr>
                <a:latin typeface="Arial" charset="0"/>
                <a:ea typeface="Arial" charset="0"/>
                <a:cs typeface="Arial" charset="0"/>
              </a:defRPr>
            </a:lvl2pPr>
            <a:lvl3pPr marL="669798" indent="-285750">
              <a:buFont typeface="Arial" charset="0"/>
              <a:buChar char="•"/>
              <a:defRPr>
                <a:latin typeface="Arial" charset="0"/>
                <a:ea typeface="Arial" charset="0"/>
                <a:cs typeface="Arial" charset="0"/>
              </a:defRPr>
            </a:lvl3pPr>
            <a:lvl4pPr marL="852678" indent="-285750">
              <a:buFont typeface="Arial" charset="0"/>
              <a:buChar char="•"/>
              <a:defRPr>
                <a:latin typeface="Arial" charset="0"/>
                <a:ea typeface="Arial" charset="0"/>
                <a:cs typeface="Arial" charset="0"/>
              </a:defRPr>
            </a:lvl4pPr>
            <a:lvl5pPr marL="1035558" indent="-285750">
              <a:buFont typeface="Arial" charset="0"/>
              <a:buChar char="•"/>
              <a:defRPr>
                <a:latin typeface="Arial" charset="0"/>
                <a:ea typeface="Arial" charset="0"/>
                <a:cs typeface="Arial" charset="0"/>
              </a:defRPr>
            </a:lvl5pPr>
          </a:lstStyle>
          <a:p>
            <a:pPr lvl="0"/>
            <a:r>
              <a:rPr lang="bg-BG" dirty="0" err="1"/>
              <a:t>Click</a:t>
            </a:r>
            <a:r>
              <a:rPr lang="bg-BG" dirty="0"/>
              <a:t> </a:t>
            </a:r>
            <a:r>
              <a:rPr lang="bg-BG" dirty="0" err="1"/>
              <a:t>to</a:t>
            </a:r>
            <a:r>
              <a:rPr lang="bg-BG" dirty="0"/>
              <a:t> </a:t>
            </a:r>
            <a:r>
              <a:rPr lang="bg-BG" dirty="0" err="1"/>
              <a:t>edit</a:t>
            </a:r>
            <a:r>
              <a:rPr lang="bg-BG" dirty="0"/>
              <a:t> </a:t>
            </a:r>
            <a:r>
              <a:rPr lang="bg-BG" dirty="0" err="1"/>
              <a:t>Master</a:t>
            </a:r>
            <a:r>
              <a:rPr lang="bg-BG" dirty="0"/>
              <a:t> </a:t>
            </a:r>
            <a:r>
              <a:rPr lang="bg-BG" dirty="0" err="1"/>
              <a:t>text</a:t>
            </a:r>
            <a:r>
              <a:rPr lang="bg-BG" dirty="0"/>
              <a:t> </a:t>
            </a:r>
            <a:r>
              <a:rPr lang="bg-BG" dirty="0" err="1"/>
              <a:t>styles</a:t>
            </a:r>
            <a:endParaRPr lang="bg-BG" dirty="0"/>
          </a:p>
          <a:p>
            <a:pPr lvl="1"/>
            <a:r>
              <a:rPr lang="bg-BG" dirty="0" err="1"/>
              <a:t>Second</a:t>
            </a:r>
            <a:r>
              <a:rPr lang="bg-BG" dirty="0"/>
              <a:t> </a:t>
            </a:r>
            <a:r>
              <a:rPr lang="bg-BG" dirty="0" err="1"/>
              <a:t>level</a:t>
            </a:r>
            <a:endParaRPr lang="bg-BG" dirty="0"/>
          </a:p>
          <a:p>
            <a:pPr lvl="2"/>
            <a:r>
              <a:rPr lang="bg-BG" dirty="0" err="1"/>
              <a:t>Third</a:t>
            </a:r>
            <a:r>
              <a:rPr lang="bg-BG" dirty="0"/>
              <a:t> </a:t>
            </a:r>
            <a:r>
              <a:rPr lang="bg-BG" dirty="0" err="1"/>
              <a:t>level</a:t>
            </a:r>
            <a:endParaRPr lang="bg-BG" dirty="0"/>
          </a:p>
          <a:p>
            <a:pPr lvl="3"/>
            <a:r>
              <a:rPr lang="bg-BG" dirty="0" err="1"/>
              <a:t>Fourth</a:t>
            </a:r>
            <a:r>
              <a:rPr lang="bg-BG" dirty="0"/>
              <a:t> </a:t>
            </a:r>
            <a:r>
              <a:rPr lang="bg-BG" dirty="0" err="1"/>
              <a:t>level</a:t>
            </a:r>
            <a:endParaRPr lang="bg-BG" dirty="0"/>
          </a:p>
          <a:p>
            <a:pPr lvl="4"/>
            <a:r>
              <a:rPr lang="bg-BG" dirty="0" err="1"/>
              <a:t>Fifth</a:t>
            </a:r>
            <a:r>
              <a:rPr lang="bg-BG" dirty="0"/>
              <a:t> </a:t>
            </a:r>
            <a:r>
              <a:rPr lang="bg-BG" dirty="0" err="1"/>
              <a:t>level</a:t>
            </a:r>
            <a:endParaRPr lang="en-US" dirty="0"/>
          </a:p>
        </p:txBody>
      </p:sp>
      <p:sp>
        <p:nvSpPr>
          <p:cNvPr id="5" name="Text Placeholder 4"/>
          <p:cNvSpPr>
            <a:spLocks noGrp="1"/>
          </p:cNvSpPr>
          <p:nvPr>
            <p:ph type="body" sz="quarter" idx="3"/>
          </p:nvPr>
        </p:nvSpPr>
        <p:spPr>
          <a:xfrm>
            <a:off x="6390639" y="1109770"/>
            <a:ext cx="5318760" cy="736282"/>
          </a:xfrm>
          <a:prstGeom prst="rect">
            <a:avLst/>
          </a:prstGeom>
          <a:solidFill>
            <a:srgbClr val="D0962A"/>
          </a:solidFill>
        </p:spPr>
        <p:txBody>
          <a:bodyPr lIns="91440" rIns="91440" anchor="ctr">
            <a:normAutofit/>
          </a:bodyPr>
          <a:lstStyle>
            <a:lvl1pPr marL="0" indent="0">
              <a:buNone/>
              <a:defRPr sz="2000" b="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dirty="0" err="1"/>
              <a:t>Click</a:t>
            </a:r>
            <a:r>
              <a:rPr lang="bg-BG" dirty="0"/>
              <a:t> </a:t>
            </a:r>
            <a:r>
              <a:rPr lang="bg-BG" dirty="0" err="1"/>
              <a:t>to</a:t>
            </a:r>
            <a:r>
              <a:rPr lang="bg-BG" dirty="0"/>
              <a:t> </a:t>
            </a:r>
            <a:r>
              <a:rPr lang="bg-BG" dirty="0" err="1"/>
              <a:t>edit</a:t>
            </a:r>
            <a:r>
              <a:rPr lang="bg-BG" dirty="0"/>
              <a:t> </a:t>
            </a:r>
            <a:r>
              <a:rPr lang="bg-BG" dirty="0" err="1"/>
              <a:t>Master</a:t>
            </a:r>
            <a:r>
              <a:rPr lang="bg-BG" dirty="0"/>
              <a:t> </a:t>
            </a:r>
            <a:r>
              <a:rPr lang="bg-BG" dirty="0" err="1"/>
              <a:t>text</a:t>
            </a:r>
            <a:r>
              <a:rPr lang="bg-BG" dirty="0"/>
              <a:t> </a:t>
            </a:r>
            <a:r>
              <a:rPr lang="bg-BG" dirty="0" err="1"/>
              <a:t>styles</a:t>
            </a:r>
            <a:endParaRPr lang="bg-BG" dirty="0"/>
          </a:p>
        </p:txBody>
      </p:sp>
      <p:sp>
        <p:nvSpPr>
          <p:cNvPr id="11" name="Date Placeholder 13"/>
          <p:cNvSpPr>
            <a:spLocks noGrp="1"/>
          </p:cNvSpPr>
          <p:nvPr>
            <p:ph type="dt" sz="half" idx="10"/>
          </p:nvPr>
        </p:nvSpPr>
        <p:spPr>
          <a:xfrm>
            <a:off x="10531121" y="6429446"/>
            <a:ext cx="1178278" cy="247650"/>
          </a:xfrm>
          <a:prstGeom prst="rect">
            <a:avLst/>
          </a:prstGeom>
        </p:spPr>
        <p:txBody>
          <a:bodyPr vert="horz" anchor="ctr" anchorCtr="0"/>
          <a:lstStyle>
            <a:lvl1pPr algn="r" eaLnBrk="1" latinLnBrk="0" hangingPunct="1">
              <a:defRPr kumimoji="0" sz="1100">
                <a:solidFill>
                  <a:schemeClr val="tx1"/>
                </a:solidFill>
              </a:defRPr>
            </a:lvl1pPr>
          </a:lstStyle>
          <a:p>
            <a:r>
              <a:rPr lang="en-US" dirty="0"/>
              <a:t>Institution logo</a:t>
            </a:r>
          </a:p>
        </p:txBody>
      </p:sp>
      <p:sp>
        <p:nvSpPr>
          <p:cNvPr id="12" name="Footer Placeholder 16"/>
          <p:cNvSpPr>
            <a:spLocks noGrp="1"/>
          </p:cNvSpPr>
          <p:nvPr>
            <p:ph type="ftr" sz="quarter" idx="11"/>
          </p:nvPr>
        </p:nvSpPr>
        <p:spPr>
          <a:xfrm>
            <a:off x="7519639" y="6429445"/>
            <a:ext cx="2843388" cy="247651"/>
          </a:xfrm>
          <a:prstGeom prst="rect">
            <a:avLst/>
          </a:prstGeom>
        </p:spPr>
        <p:txBody>
          <a:bodyPr/>
          <a:lstStyle>
            <a:lvl1pPr algn="l">
              <a:defRPr sz="1100">
                <a:solidFill>
                  <a:schemeClr val="tx1"/>
                </a:solidFill>
              </a:defRPr>
            </a:lvl1pPr>
          </a:lstStyle>
          <a:p>
            <a:r>
              <a:rPr lang="en-US" dirty="0"/>
              <a:t>Place and Date</a:t>
            </a:r>
          </a:p>
        </p:txBody>
      </p:sp>
      <p:cxnSp>
        <p:nvCxnSpPr>
          <p:cNvPr id="13" name="Straight Connector 12"/>
          <p:cNvCxnSpPr/>
          <p:nvPr userDrawn="1"/>
        </p:nvCxnSpPr>
        <p:spPr>
          <a:xfrm>
            <a:off x="0" y="6226576"/>
            <a:ext cx="12192000" cy="0"/>
          </a:xfrm>
          <a:prstGeom prst="line">
            <a:avLst/>
          </a:prstGeom>
          <a:ln w="19050">
            <a:gradFill flip="none" rotWithShape="1">
              <a:gsLst>
                <a:gs pos="0">
                  <a:srgbClr val="D0962A"/>
                </a:gs>
                <a:gs pos="100000">
                  <a:srgbClr val="2F69B2"/>
                </a:gs>
              </a:gsLst>
              <a:lin ang="8100000" scaled="1"/>
              <a:tileRect/>
            </a:gradFill>
          </a:ln>
        </p:spPr>
        <p:style>
          <a:lnRef idx="1">
            <a:schemeClr val="accent1"/>
          </a:lnRef>
          <a:fillRef idx="0">
            <a:schemeClr val="accent1"/>
          </a:fillRef>
          <a:effectRef idx="0">
            <a:schemeClr val="accent1"/>
          </a:effectRef>
          <a:fontRef idx="minor">
            <a:schemeClr val="tx1"/>
          </a:fontRef>
        </p:style>
      </p:cxnSp>
      <p:sp>
        <p:nvSpPr>
          <p:cNvPr id="14" name="Content Placeholder 3"/>
          <p:cNvSpPr>
            <a:spLocks noGrp="1"/>
          </p:cNvSpPr>
          <p:nvPr>
            <p:ph sz="half" idx="12"/>
          </p:nvPr>
        </p:nvSpPr>
        <p:spPr>
          <a:xfrm>
            <a:off x="6390638" y="1846052"/>
            <a:ext cx="5318760" cy="4012881"/>
          </a:xfrm>
          <a:prstGeom prst="rect">
            <a:avLst/>
          </a:prstGeom>
        </p:spPr>
        <p:txBody>
          <a:bodyPr/>
          <a:lstStyle>
            <a:lvl1pPr marL="342900" indent="-342900">
              <a:buFont typeface="Arial" charset="0"/>
              <a:buChar char="•"/>
              <a:defRPr>
                <a:latin typeface="Arial" charset="0"/>
                <a:ea typeface="Arial" charset="0"/>
                <a:cs typeface="Arial" charset="0"/>
              </a:defRPr>
            </a:lvl1pPr>
            <a:lvl2pPr marL="486918" indent="-285750">
              <a:buFont typeface="Arial" charset="0"/>
              <a:buChar char="•"/>
              <a:defRPr>
                <a:latin typeface="Arial" charset="0"/>
                <a:ea typeface="Arial" charset="0"/>
                <a:cs typeface="Arial" charset="0"/>
              </a:defRPr>
            </a:lvl2pPr>
            <a:lvl3pPr marL="669798" indent="-285750">
              <a:buFont typeface="Arial" charset="0"/>
              <a:buChar char="•"/>
              <a:defRPr>
                <a:latin typeface="Arial" charset="0"/>
                <a:ea typeface="Arial" charset="0"/>
                <a:cs typeface="Arial" charset="0"/>
              </a:defRPr>
            </a:lvl3pPr>
            <a:lvl4pPr marL="852678" indent="-285750">
              <a:buFont typeface="Arial" charset="0"/>
              <a:buChar char="•"/>
              <a:defRPr>
                <a:latin typeface="Arial" charset="0"/>
                <a:ea typeface="Arial" charset="0"/>
                <a:cs typeface="Arial" charset="0"/>
              </a:defRPr>
            </a:lvl4pPr>
            <a:lvl5pPr marL="1035558" indent="-285750">
              <a:buFont typeface="Arial" charset="0"/>
              <a:buChar char="•"/>
              <a:defRPr>
                <a:latin typeface="Arial" charset="0"/>
                <a:ea typeface="Arial" charset="0"/>
                <a:cs typeface="Arial" charset="0"/>
              </a:defRPr>
            </a:lvl5pPr>
          </a:lstStyle>
          <a:p>
            <a:pPr lvl="0"/>
            <a:r>
              <a:rPr lang="bg-BG" dirty="0" err="1"/>
              <a:t>Click</a:t>
            </a:r>
            <a:r>
              <a:rPr lang="bg-BG" dirty="0"/>
              <a:t> </a:t>
            </a:r>
            <a:r>
              <a:rPr lang="bg-BG" dirty="0" err="1"/>
              <a:t>to</a:t>
            </a:r>
            <a:r>
              <a:rPr lang="bg-BG" dirty="0"/>
              <a:t> </a:t>
            </a:r>
            <a:r>
              <a:rPr lang="bg-BG" dirty="0" err="1"/>
              <a:t>edit</a:t>
            </a:r>
            <a:r>
              <a:rPr lang="bg-BG" dirty="0"/>
              <a:t> </a:t>
            </a:r>
            <a:r>
              <a:rPr lang="bg-BG" dirty="0" err="1"/>
              <a:t>Master</a:t>
            </a:r>
            <a:r>
              <a:rPr lang="bg-BG" dirty="0"/>
              <a:t> </a:t>
            </a:r>
            <a:r>
              <a:rPr lang="bg-BG" dirty="0" err="1"/>
              <a:t>text</a:t>
            </a:r>
            <a:r>
              <a:rPr lang="bg-BG" dirty="0"/>
              <a:t> </a:t>
            </a:r>
            <a:r>
              <a:rPr lang="bg-BG" dirty="0" err="1"/>
              <a:t>styles</a:t>
            </a:r>
            <a:endParaRPr lang="bg-BG" dirty="0"/>
          </a:p>
          <a:p>
            <a:pPr lvl="1"/>
            <a:r>
              <a:rPr lang="bg-BG" dirty="0" err="1"/>
              <a:t>Second</a:t>
            </a:r>
            <a:r>
              <a:rPr lang="bg-BG" dirty="0"/>
              <a:t> </a:t>
            </a:r>
            <a:r>
              <a:rPr lang="bg-BG" dirty="0" err="1"/>
              <a:t>level</a:t>
            </a:r>
            <a:endParaRPr lang="bg-BG" dirty="0"/>
          </a:p>
          <a:p>
            <a:pPr lvl="2"/>
            <a:r>
              <a:rPr lang="bg-BG" dirty="0" err="1"/>
              <a:t>Third</a:t>
            </a:r>
            <a:r>
              <a:rPr lang="bg-BG" dirty="0"/>
              <a:t> </a:t>
            </a:r>
            <a:r>
              <a:rPr lang="bg-BG" dirty="0" err="1"/>
              <a:t>level</a:t>
            </a:r>
            <a:endParaRPr lang="bg-BG" dirty="0"/>
          </a:p>
          <a:p>
            <a:pPr lvl="3"/>
            <a:r>
              <a:rPr lang="bg-BG" dirty="0" err="1"/>
              <a:t>Fourth</a:t>
            </a:r>
            <a:r>
              <a:rPr lang="bg-BG" dirty="0"/>
              <a:t> </a:t>
            </a:r>
            <a:r>
              <a:rPr lang="bg-BG" dirty="0" err="1"/>
              <a:t>level</a:t>
            </a:r>
            <a:endParaRPr lang="bg-BG" dirty="0"/>
          </a:p>
          <a:p>
            <a:pPr lvl="4"/>
            <a:r>
              <a:rPr lang="bg-BG" dirty="0" err="1"/>
              <a:t>Fifth</a:t>
            </a:r>
            <a:r>
              <a:rPr lang="bg-BG" dirty="0"/>
              <a:t> </a:t>
            </a:r>
            <a:r>
              <a:rPr lang="bg-BG" dirty="0" err="1"/>
              <a:t>level</a:t>
            </a:r>
            <a:endParaRPr lang="en-US" dirty="0"/>
          </a:p>
        </p:txBody>
      </p:sp>
      <p:sp>
        <p:nvSpPr>
          <p:cNvPr id="15" name="Title 1"/>
          <p:cNvSpPr>
            <a:spLocks noGrp="1"/>
          </p:cNvSpPr>
          <p:nvPr>
            <p:ph type="title"/>
          </p:nvPr>
        </p:nvSpPr>
        <p:spPr>
          <a:xfrm>
            <a:off x="312739" y="213358"/>
            <a:ext cx="6342062" cy="577089"/>
          </a:xfrm>
          <a:prstGeom prst="rect">
            <a:avLst/>
          </a:prstGeom>
        </p:spPr>
        <p:txBody>
          <a:bodyPr/>
          <a:lstStyle>
            <a:lvl1pPr>
              <a:defRPr sz="2400" b="0">
                <a:solidFill>
                  <a:schemeClr val="tx1"/>
                </a:solidFill>
                <a:latin typeface="Arial" charset="0"/>
                <a:ea typeface="Arial" charset="0"/>
                <a:cs typeface="Arial" charset="0"/>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2F69B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D0962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a:prstGeom prst="rect">
            <a:avLst/>
          </a:prstGeom>
        </p:spPr>
        <p:txBody>
          <a:bodyPr anchor="b">
            <a:normAutofit/>
          </a:bodyPr>
          <a:lstStyle>
            <a:lvl1pPr>
              <a:defRPr sz="3600" b="0">
                <a:solidFill>
                  <a:srgbClr val="FFFFFF"/>
                </a:solidFill>
                <a:latin typeface="Arial" charset="0"/>
                <a:ea typeface="Arial" charset="0"/>
                <a:cs typeface="Arial" charset="0"/>
              </a:defRPr>
            </a:lvl1pPr>
          </a:lstStyle>
          <a:p>
            <a:r>
              <a:rPr lang="bg-BG" dirty="0" err="1"/>
              <a:t>Click</a:t>
            </a:r>
            <a:r>
              <a:rPr lang="bg-BG" dirty="0"/>
              <a:t> </a:t>
            </a:r>
            <a:r>
              <a:rPr lang="bg-BG" dirty="0" err="1"/>
              <a:t>to</a:t>
            </a:r>
            <a:r>
              <a:rPr lang="bg-BG" dirty="0"/>
              <a:t> </a:t>
            </a:r>
            <a:r>
              <a:rPr lang="bg-BG" dirty="0" err="1"/>
              <a:t>edit</a:t>
            </a:r>
            <a:r>
              <a:rPr lang="bg-BG" dirty="0"/>
              <a:t> </a:t>
            </a:r>
            <a:r>
              <a:rPr lang="bg-BG" dirty="0" err="1"/>
              <a:t>Master</a:t>
            </a:r>
            <a:r>
              <a:rPr lang="bg-BG" dirty="0"/>
              <a:t> </a:t>
            </a:r>
            <a:r>
              <a:rPr lang="bg-BG" dirty="0" err="1"/>
              <a:t>title</a:t>
            </a:r>
            <a:r>
              <a:rPr lang="bg-BG" dirty="0"/>
              <a:t> </a:t>
            </a:r>
            <a:r>
              <a:rPr lang="bg-BG" dirty="0" err="1"/>
              <a:t>style</a:t>
            </a:r>
            <a:endParaRPr lang="en-US" dirty="0"/>
          </a:p>
        </p:txBody>
      </p:sp>
      <p:sp>
        <p:nvSpPr>
          <p:cNvPr id="3" name="Content Placeholder 2"/>
          <p:cNvSpPr>
            <a:spLocks noGrp="1"/>
          </p:cNvSpPr>
          <p:nvPr>
            <p:ph idx="1"/>
          </p:nvPr>
        </p:nvSpPr>
        <p:spPr>
          <a:xfrm>
            <a:off x="4800599" y="731520"/>
            <a:ext cx="6908799" cy="5257800"/>
          </a:xfrm>
          <a:prstGeom prst="rect">
            <a:avLst/>
          </a:prstGeom>
        </p:spPr>
        <p:txBody>
          <a:bodyPr/>
          <a:lstStyle>
            <a:lvl1pPr marL="342900" indent="-342900">
              <a:buFont typeface="Arial" charset="0"/>
              <a:buChar char="•"/>
              <a:defRPr>
                <a:latin typeface="Arial" charset="0"/>
                <a:ea typeface="Arial" charset="0"/>
                <a:cs typeface="Arial" charset="0"/>
              </a:defRPr>
            </a:lvl1pPr>
            <a:lvl2pPr marL="486918" indent="-285750">
              <a:buFont typeface="Arial" charset="0"/>
              <a:buChar char="•"/>
              <a:defRPr>
                <a:latin typeface="Arial" charset="0"/>
                <a:ea typeface="Arial" charset="0"/>
                <a:cs typeface="Arial" charset="0"/>
              </a:defRPr>
            </a:lvl2pPr>
            <a:lvl3pPr marL="669798" indent="-285750">
              <a:buFont typeface="Arial" charset="0"/>
              <a:buChar char="•"/>
              <a:defRPr>
                <a:latin typeface="Arial" charset="0"/>
                <a:ea typeface="Arial" charset="0"/>
                <a:cs typeface="Arial" charset="0"/>
              </a:defRPr>
            </a:lvl3pPr>
            <a:lvl4pPr marL="852678" indent="-285750">
              <a:buFont typeface="Arial" charset="0"/>
              <a:buChar char="•"/>
              <a:defRPr>
                <a:latin typeface="Arial" charset="0"/>
                <a:ea typeface="Arial" charset="0"/>
                <a:cs typeface="Arial" charset="0"/>
              </a:defRPr>
            </a:lvl4pPr>
            <a:lvl5pPr marL="1035558" indent="-285750">
              <a:buFont typeface="Arial" charset="0"/>
              <a:buChar char="•"/>
              <a:defRPr>
                <a:latin typeface="Arial" charset="0"/>
                <a:ea typeface="Arial" charset="0"/>
                <a:cs typeface="Arial" charset="0"/>
              </a:defRPr>
            </a:lvl5pPr>
          </a:lstStyle>
          <a:p>
            <a:pPr lvl="0"/>
            <a:r>
              <a:rPr lang="bg-BG" dirty="0" err="1"/>
              <a:t>Click</a:t>
            </a:r>
            <a:r>
              <a:rPr lang="bg-BG" dirty="0"/>
              <a:t> </a:t>
            </a:r>
            <a:r>
              <a:rPr lang="bg-BG" dirty="0" err="1"/>
              <a:t>to</a:t>
            </a:r>
            <a:r>
              <a:rPr lang="bg-BG" dirty="0"/>
              <a:t> </a:t>
            </a:r>
            <a:r>
              <a:rPr lang="bg-BG" dirty="0" err="1"/>
              <a:t>edit</a:t>
            </a:r>
            <a:r>
              <a:rPr lang="bg-BG" dirty="0"/>
              <a:t> </a:t>
            </a:r>
            <a:r>
              <a:rPr lang="bg-BG" dirty="0" err="1"/>
              <a:t>Master</a:t>
            </a:r>
            <a:r>
              <a:rPr lang="bg-BG" dirty="0"/>
              <a:t> </a:t>
            </a:r>
            <a:r>
              <a:rPr lang="bg-BG" dirty="0" err="1"/>
              <a:t>text</a:t>
            </a:r>
            <a:r>
              <a:rPr lang="bg-BG" dirty="0"/>
              <a:t> </a:t>
            </a:r>
            <a:r>
              <a:rPr lang="bg-BG" dirty="0" err="1"/>
              <a:t>styles</a:t>
            </a:r>
            <a:endParaRPr lang="bg-BG" dirty="0"/>
          </a:p>
          <a:p>
            <a:pPr lvl="1"/>
            <a:r>
              <a:rPr lang="bg-BG" dirty="0" err="1"/>
              <a:t>Second</a:t>
            </a:r>
            <a:r>
              <a:rPr lang="bg-BG" dirty="0"/>
              <a:t> </a:t>
            </a:r>
            <a:r>
              <a:rPr lang="bg-BG" dirty="0" err="1"/>
              <a:t>level</a:t>
            </a:r>
            <a:endParaRPr lang="bg-BG" dirty="0"/>
          </a:p>
          <a:p>
            <a:pPr lvl="2"/>
            <a:r>
              <a:rPr lang="bg-BG" dirty="0" err="1"/>
              <a:t>Third</a:t>
            </a:r>
            <a:r>
              <a:rPr lang="bg-BG" dirty="0"/>
              <a:t> </a:t>
            </a:r>
            <a:r>
              <a:rPr lang="bg-BG" dirty="0" err="1"/>
              <a:t>level</a:t>
            </a:r>
            <a:endParaRPr lang="bg-BG" dirty="0"/>
          </a:p>
          <a:p>
            <a:pPr lvl="3"/>
            <a:r>
              <a:rPr lang="bg-BG" dirty="0" err="1"/>
              <a:t>Fourth</a:t>
            </a:r>
            <a:r>
              <a:rPr lang="bg-BG" dirty="0"/>
              <a:t> </a:t>
            </a:r>
            <a:r>
              <a:rPr lang="bg-BG" dirty="0" err="1"/>
              <a:t>level</a:t>
            </a:r>
            <a:endParaRPr lang="bg-BG" dirty="0"/>
          </a:p>
          <a:p>
            <a:pPr lvl="4"/>
            <a:r>
              <a:rPr lang="bg-BG" dirty="0" err="1"/>
              <a:t>Fifth</a:t>
            </a:r>
            <a:r>
              <a:rPr lang="bg-BG" dirty="0"/>
              <a:t> </a:t>
            </a:r>
            <a:r>
              <a:rPr lang="bg-BG" dirty="0" err="1"/>
              <a:t>level</a:t>
            </a:r>
            <a:endParaRPr lang="en-US" dirty="0"/>
          </a:p>
        </p:txBody>
      </p:sp>
      <p:sp>
        <p:nvSpPr>
          <p:cNvPr id="4" name="Text Placeholder 3"/>
          <p:cNvSpPr>
            <a:spLocks noGrp="1"/>
          </p:cNvSpPr>
          <p:nvPr>
            <p:ph type="body" sz="half" idx="2"/>
          </p:nvPr>
        </p:nvSpPr>
        <p:spPr>
          <a:xfrm>
            <a:off x="457200" y="2926080"/>
            <a:ext cx="3200400" cy="3379124"/>
          </a:xfrm>
          <a:prstGeom prst="rect">
            <a:avLst/>
          </a:prstGeom>
        </p:spPr>
        <p:txBody>
          <a:bodyPr lIns="91440" rIns="91440">
            <a:normAutofit/>
          </a:bodyPr>
          <a:lstStyle>
            <a:lvl1pPr marL="0" indent="0">
              <a:buNone/>
              <a:defRPr sz="1500">
                <a:solidFill>
                  <a:srgbClr val="FFFFFF"/>
                </a:solidFill>
                <a:latin typeface="Arial" charset="0"/>
                <a:ea typeface="Arial" charset="0"/>
                <a:cs typeface="Arial"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dirty="0" err="1"/>
              <a:t>Click</a:t>
            </a:r>
            <a:r>
              <a:rPr lang="bg-BG" dirty="0"/>
              <a:t> </a:t>
            </a:r>
            <a:r>
              <a:rPr lang="bg-BG" dirty="0" err="1"/>
              <a:t>to</a:t>
            </a:r>
            <a:r>
              <a:rPr lang="bg-BG" dirty="0"/>
              <a:t> </a:t>
            </a:r>
            <a:r>
              <a:rPr lang="bg-BG" dirty="0" err="1"/>
              <a:t>edit</a:t>
            </a:r>
            <a:r>
              <a:rPr lang="bg-BG" dirty="0"/>
              <a:t> </a:t>
            </a:r>
            <a:r>
              <a:rPr lang="bg-BG" dirty="0" err="1"/>
              <a:t>Master</a:t>
            </a:r>
            <a:r>
              <a:rPr lang="bg-BG" dirty="0"/>
              <a:t> </a:t>
            </a:r>
            <a:r>
              <a:rPr lang="bg-BG" dirty="0" err="1"/>
              <a:t>text</a:t>
            </a:r>
            <a:r>
              <a:rPr lang="bg-BG" dirty="0"/>
              <a:t> </a:t>
            </a:r>
            <a:r>
              <a:rPr lang="bg-BG" dirty="0" err="1"/>
              <a:t>styles</a:t>
            </a:r>
            <a:endParaRPr lang="bg-BG" dirty="0"/>
          </a:p>
        </p:txBody>
      </p:sp>
      <p:sp>
        <p:nvSpPr>
          <p:cNvPr id="10" name="Date Placeholder 13"/>
          <p:cNvSpPr>
            <a:spLocks noGrp="1"/>
          </p:cNvSpPr>
          <p:nvPr>
            <p:ph type="dt" sz="half" idx="10"/>
          </p:nvPr>
        </p:nvSpPr>
        <p:spPr>
          <a:xfrm>
            <a:off x="10531121" y="6429446"/>
            <a:ext cx="1178278" cy="247650"/>
          </a:xfrm>
          <a:prstGeom prst="rect">
            <a:avLst/>
          </a:prstGeom>
        </p:spPr>
        <p:txBody>
          <a:bodyPr vert="horz" anchor="ctr" anchorCtr="0"/>
          <a:lstStyle>
            <a:lvl1pPr algn="r" eaLnBrk="1" latinLnBrk="0" hangingPunct="1">
              <a:defRPr kumimoji="0" sz="1100">
                <a:solidFill>
                  <a:schemeClr val="tx1"/>
                </a:solidFill>
              </a:defRPr>
            </a:lvl1pPr>
          </a:lstStyle>
          <a:p>
            <a:r>
              <a:rPr lang="en-US" dirty="0"/>
              <a:t>Institution logo</a:t>
            </a:r>
          </a:p>
        </p:txBody>
      </p:sp>
      <p:sp>
        <p:nvSpPr>
          <p:cNvPr id="11" name="Footer Placeholder 16"/>
          <p:cNvSpPr>
            <a:spLocks noGrp="1"/>
          </p:cNvSpPr>
          <p:nvPr>
            <p:ph type="ftr" sz="quarter" idx="11"/>
          </p:nvPr>
        </p:nvSpPr>
        <p:spPr>
          <a:xfrm>
            <a:off x="7519639" y="6429445"/>
            <a:ext cx="2843388" cy="247651"/>
          </a:xfrm>
          <a:prstGeom prst="rect">
            <a:avLst/>
          </a:prstGeom>
        </p:spPr>
        <p:txBody>
          <a:bodyPr/>
          <a:lstStyle>
            <a:lvl1pPr algn="l">
              <a:defRPr sz="1100">
                <a:solidFill>
                  <a:schemeClr val="tx1"/>
                </a:solidFill>
              </a:defRPr>
            </a:lvl1pPr>
          </a:lstStyle>
          <a:p>
            <a:r>
              <a:rPr lang="en-US" dirty="0"/>
              <a:t>Place and Date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17" y="4953000"/>
            <a:ext cx="12188825" cy="1905000"/>
          </a:xfrm>
          <a:prstGeom prst="rect">
            <a:avLst/>
          </a:prstGeom>
          <a:solidFill>
            <a:srgbClr val="2F69B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D0962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a:prstGeom prst="rect">
            <a:avLst/>
          </a:prstGeom>
        </p:spPr>
        <p:txBody>
          <a:bodyPr lIns="91440" tIns="0" rIns="91440" bIns="0" anchor="b">
            <a:noAutofit/>
          </a:bodyPr>
          <a:lstStyle>
            <a:lvl1pPr>
              <a:defRPr sz="3600" b="0">
                <a:solidFill>
                  <a:srgbClr val="FFFFFF"/>
                </a:solidFill>
                <a:latin typeface="Arial" charset="0"/>
                <a:ea typeface="Arial" charset="0"/>
                <a:cs typeface="Arial" charset="0"/>
              </a:defRPr>
            </a:lvl1pPr>
          </a:lstStyle>
          <a:p>
            <a:r>
              <a:rPr lang="bg-BG" dirty="0" err="1"/>
              <a:t>Click</a:t>
            </a:r>
            <a:r>
              <a:rPr lang="bg-BG" dirty="0"/>
              <a:t> </a:t>
            </a:r>
            <a:r>
              <a:rPr lang="bg-BG" dirty="0" err="1"/>
              <a:t>to</a:t>
            </a:r>
            <a:r>
              <a:rPr lang="bg-BG" dirty="0"/>
              <a:t> </a:t>
            </a:r>
            <a:r>
              <a:rPr lang="bg-BG" dirty="0" err="1"/>
              <a:t>edit</a:t>
            </a:r>
            <a:r>
              <a:rPr lang="bg-BG" dirty="0"/>
              <a:t> </a:t>
            </a:r>
            <a:r>
              <a:rPr lang="bg-BG" dirty="0" err="1"/>
              <a:t>Master</a:t>
            </a:r>
            <a:r>
              <a:rPr lang="bg-BG" dirty="0"/>
              <a:t> </a:t>
            </a:r>
            <a:r>
              <a:rPr lang="bg-BG" dirty="0" err="1"/>
              <a:t>title</a:t>
            </a:r>
            <a:r>
              <a:rPr lang="bg-BG" dirty="0"/>
              <a:t> </a:t>
            </a:r>
            <a:r>
              <a:rPr lang="bg-BG" dirty="0" err="1"/>
              <a:t>style</a:t>
            </a:r>
            <a:endParaRPr lang="en-US" dirty="0"/>
          </a:p>
        </p:txBody>
      </p:sp>
      <p:sp>
        <p:nvSpPr>
          <p:cNvPr id="4" name="Text Placeholder 3"/>
          <p:cNvSpPr>
            <a:spLocks noGrp="1"/>
          </p:cNvSpPr>
          <p:nvPr>
            <p:ph type="body" sz="half" idx="2"/>
          </p:nvPr>
        </p:nvSpPr>
        <p:spPr>
          <a:xfrm>
            <a:off x="1097280" y="6080760"/>
            <a:ext cx="10113264" cy="594360"/>
          </a:xfrm>
          <a:prstGeom prst="rect">
            <a:avLst/>
          </a:prstGeom>
        </p:spPr>
        <p:txBody>
          <a:bodyPr lIns="91440" tIns="0" rIns="91440" bIns="0">
            <a:normAutofit/>
          </a:bodyPr>
          <a:lstStyle>
            <a:lvl1pPr marL="0" indent="0">
              <a:spcBef>
                <a:spcPts val="0"/>
              </a:spcBef>
              <a:spcAft>
                <a:spcPts val="600"/>
              </a:spcAft>
              <a:buNone/>
              <a:defRPr sz="1500">
                <a:solidFill>
                  <a:srgbClr val="FFFFFF"/>
                </a:solidFill>
                <a:latin typeface="Arial" charset="0"/>
                <a:ea typeface="Arial" charset="0"/>
                <a:cs typeface="Arial"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dirty="0" err="1"/>
              <a:t>Click</a:t>
            </a:r>
            <a:r>
              <a:rPr lang="bg-BG" dirty="0"/>
              <a:t> </a:t>
            </a:r>
            <a:r>
              <a:rPr lang="bg-BG" dirty="0" err="1"/>
              <a:t>to</a:t>
            </a:r>
            <a:r>
              <a:rPr lang="bg-BG" dirty="0"/>
              <a:t> </a:t>
            </a:r>
            <a:r>
              <a:rPr lang="bg-BG" dirty="0" err="1"/>
              <a:t>edit</a:t>
            </a:r>
            <a:r>
              <a:rPr lang="bg-BG" dirty="0"/>
              <a:t> </a:t>
            </a:r>
            <a:r>
              <a:rPr lang="bg-BG" dirty="0" err="1"/>
              <a:t>Master</a:t>
            </a:r>
            <a:r>
              <a:rPr lang="bg-BG" dirty="0"/>
              <a:t> </a:t>
            </a:r>
            <a:r>
              <a:rPr lang="bg-BG" dirty="0" err="1"/>
              <a:t>text</a:t>
            </a:r>
            <a:r>
              <a:rPr lang="bg-BG" dirty="0"/>
              <a:t> </a:t>
            </a:r>
            <a:r>
              <a:rPr lang="bg-BG" dirty="0" err="1"/>
              <a:t>styles</a:t>
            </a:r>
            <a:endParaRPr lang="bg-BG" dirty="0"/>
          </a:p>
        </p:txBody>
      </p:sp>
      <p:sp>
        <p:nvSpPr>
          <p:cNvPr id="11" name="Picture Placeholder 2"/>
          <p:cNvSpPr>
            <a:spLocks noGrp="1"/>
          </p:cNvSpPr>
          <p:nvPr>
            <p:ph type="pic" idx="1"/>
          </p:nvPr>
        </p:nvSpPr>
        <p:spPr>
          <a:xfrm>
            <a:off x="-49" y="-5920"/>
            <a:ext cx="12188825" cy="4953000"/>
          </a:xfrm>
          <a:prstGeom prst="rect">
            <a:avLst/>
          </a:prstGeom>
          <a:noFill/>
          <a:ln>
            <a:noFill/>
          </a:ln>
        </p:spPr>
        <p:txBody>
          <a:bodyPr>
            <a:normAutofit/>
          </a:bodyPr>
          <a:lstStyle>
            <a:lvl1pPr marL="0" indent="0">
              <a:buNone/>
              <a:defRPr sz="1800"/>
            </a:lvl1pPr>
          </a:lstStyle>
          <a:p>
            <a:r>
              <a:rPr kumimoji="0" lang="en-US" dirty="0"/>
              <a:t>Drag picture to placeholder or click icon to add</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097280" y="1193800"/>
            <a:ext cx="10058400" cy="4675294"/>
          </a:xfrm>
          <a:prstGeom prst="rect">
            <a:avLst/>
          </a:prstGeom>
        </p:spPr>
        <p:txBody>
          <a:bodyPr vert="eaVert" lIns="45720" tIns="0" rIns="45720" bIns="0"/>
          <a:lstStyle>
            <a:lvl1pPr marL="342900" indent="-342900">
              <a:buFont typeface="Arial" charset="0"/>
              <a:buChar char="•"/>
              <a:defRPr sz="2200">
                <a:latin typeface="Arial" charset="0"/>
                <a:ea typeface="Arial" charset="0"/>
                <a:cs typeface="Arial" charset="0"/>
              </a:defRPr>
            </a:lvl1pPr>
            <a:lvl2pPr marL="486918" indent="-285750">
              <a:buFont typeface="Arial" charset="0"/>
              <a:buChar char="•"/>
              <a:defRPr sz="2000">
                <a:latin typeface="Arial" charset="0"/>
                <a:ea typeface="Arial" charset="0"/>
                <a:cs typeface="Arial" charset="0"/>
              </a:defRPr>
            </a:lvl2pPr>
            <a:lvl3pPr marL="669798" indent="-285750">
              <a:buFont typeface="Arial" charset="0"/>
              <a:buChar char="•"/>
              <a:defRPr sz="1800">
                <a:latin typeface="Arial" charset="0"/>
                <a:ea typeface="Arial" charset="0"/>
                <a:cs typeface="Arial" charset="0"/>
              </a:defRPr>
            </a:lvl3pPr>
            <a:lvl4pPr marL="852678" indent="-285750">
              <a:buFont typeface="Arial" charset="0"/>
              <a:buChar char="•"/>
              <a:defRPr sz="1600">
                <a:latin typeface="Arial" charset="0"/>
                <a:ea typeface="Arial" charset="0"/>
                <a:cs typeface="Arial" charset="0"/>
              </a:defRPr>
            </a:lvl4pPr>
            <a:lvl5pPr marL="1035558" indent="-285750">
              <a:buFont typeface="Arial" charset="0"/>
              <a:buChar char="•"/>
              <a:defRPr>
                <a:latin typeface="Arial" charset="0"/>
                <a:ea typeface="Arial" charset="0"/>
                <a:cs typeface="Arial" charset="0"/>
              </a:defRPr>
            </a:lvl5pPr>
          </a:lstStyle>
          <a:p>
            <a:pPr lvl="0"/>
            <a:r>
              <a:rPr lang="bg-BG" dirty="0" err="1"/>
              <a:t>Click</a:t>
            </a:r>
            <a:r>
              <a:rPr lang="bg-BG" dirty="0"/>
              <a:t> </a:t>
            </a:r>
            <a:r>
              <a:rPr lang="bg-BG" dirty="0" err="1"/>
              <a:t>to</a:t>
            </a:r>
            <a:r>
              <a:rPr lang="bg-BG" dirty="0"/>
              <a:t> </a:t>
            </a:r>
            <a:r>
              <a:rPr lang="bg-BG" dirty="0" err="1"/>
              <a:t>edit</a:t>
            </a:r>
            <a:r>
              <a:rPr lang="bg-BG" dirty="0"/>
              <a:t> </a:t>
            </a:r>
            <a:r>
              <a:rPr lang="bg-BG" dirty="0" err="1"/>
              <a:t>Master</a:t>
            </a:r>
            <a:r>
              <a:rPr lang="bg-BG" dirty="0"/>
              <a:t> </a:t>
            </a:r>
            <a:r>
              <a:rPr lang="bg-BG" dirty="0" err="1"/>
              <a:t>text</a:t>
            </a:r>
            <a:r>
              <a:rPr lang="bg-BG" dirty="0"/>
              <a:t> </a:t>
            </a:r>
            <a:r>
              <a:rPr lang="bg-BG" dirty="0" err="1"/>
              <a:t>styles</a:t>
            </a:r>
            <a:endParaRPr lang="bg-BG" dirty="0"/>
          </a:p>
          <a:p>
            <a:pPr lvl="1"/>
            <a:r>
              <a:rPr lang="bg-BG" dirty="0" err="1"/>
              <a:t>Second</a:t>
            </a:r>
            <a:r>
              <a:rPr lang="bg-BG" dirty="0"/>
              <a:t> </a:t>
            </a:r>
            <a:r>
              <a:rPr lang="bg-BG" dirty="0" err="1"/>
              <a:t>level</a:t>
            </a:r>
            <a:endParaRPr lang="bg-BG" dirty="0"/>
          </a:p>
          <a:p>
            <a:pPr lvl="2"/>
            <a:r>
              <a:rPr lang="bg-BG" dirty="0" err="1"/>
              <a:t>Third</a:t>
            </a:r>
            <a:r>
              <a:rPr lang="bg-BG" dirty="0"/>
              <a:t> </a:t>
            </a:r>
            <a:r>
              <a:rPr lang="bg-BG" dirty="0" err="1"/>
              <a:t>level</a:t>
            </a:r>
            <a:endParaRPr lang="bg-BG" dirty="0"/>
          </a:p>
          <a:p>
            <a:pPr lvl="3"/>
            <a:r>
              <a:rPr lang="bg-BG" dirty="0" err="1"/>
              <a:t>Fourth</a:t>
            </a:r>
            <a:r>
              <a:rPr lang="bg-BG" dirty="0"/>
              <a:t> </a:t>
            </a:r>
            <a:r>
              <a:rPr lang="bg-BG" dirty="0" err="1"/>
              <a:t>level</a:t>
            </a:r>
            <a:endParaRPr lang="bg-BG" dirty="0"/>
          </a:p>
          <a:p>
            <a:pPr lvl="4"/>
            <a:r>
              <a:rPr lang="bg-BG" dirty="0" err="1"/>
              <a:t>Fifth</a:t>
            </a:r>
            <a:r>
              <a:rPr lang="bg-BG" dirty="0"/>
              <a:t> </a:t>
            </a:r>
            <a:r>
              <a:rPr lang="bg-BG" dirty="0" err="1"/>
              <a:t>level</a:t>
            </a:r>
            <a:endParaRPr lang="en-US" dirty="0"/>
          </a:p>
        </p:txBody>
      </p:sp>
      <p:sp>
        <p:nvSpPr>
          <p:cNvPr id="7" name="Date Placeholder 13"/>
          <p:cNvSpPr>
            <a:spLocks noGrp="1"/>
          </p:cNvSpPr>
          <p:nvPr>
            <p:ph type="dt" sz="half" idx="10"/>
          </p:nvPr>
        </p:nvSpPr>
        <p:spPr>
          <a:xfrm>
            <a:off x="10531121" y="6429446"/>
            <a:ext cx="1178278" cy="247650"/>
          </a:xfrm>
          <a:prstGeom prst="rect">
            <a:avLst/>
          </a:prstGeom>
        </p:spPr>
        <p:txBody>
          <a:bodyPr vert="horz" anchor="ctr" anchorCtr="0"/>
          <a:lstStyle>
            <a:lvl1pPr algn="r" eaLnBrk="1" latinLnBrk="0" hangingPunct="1">
              <a:defRPr kumimoji="0" sz="1100">
                <a:solidFill>
                  <a:schemeClr val="tx1"/>
                </a:solidFill>
              </a:defRPr>
            </a:lvl1pPr>
          </a:lstStyle>
          <a:p>
            <a:r>
              <a:rPr lang="en-US" dirty="0"/>
              <a:t>Institution logo</a:t>
            </a:r>
          </a:p>
        </p:txBody>
      </p:sp>
      <p:sp>
        <p:nvSpPr>
          <p:cNvPr id="8" name="Footer Placeholder 16"/>
          <p:cNvSpPr>
            <a:spLocks noGrp="1"/>
          </p:cNvSpPr>
          <p:nvPr>
            <p:ph type="ftr" sz="quarter" idx="11"/>
          </p:nvPr>
        </p:nvSpPr>
        <p:spPr>
          <a:xfrm>
            <a:off x="7519639" y="6429445"/>
            <a:ext cx="2843388" cy="247651"/>
          </a:xfrm>
          <a:prstGeom prst="rect">
            <a:avLst/>
          </a:prstGeom>
        </p:spPr>
        <p:txBody>
          <a:bodyPr/>
          <a:lstStyle>
            <a:lvl1pPr algn="l">
              <a:defRPr sz="1100">
                <a:solidFill>
                  <a:schemeClr val="tx1"/>
                </a:solidFill>
              </a:defRPr>
            </a:lvl1pPr>
          </a:lstStyle>
          <a:p>
            <a:r>
              <a:rPr lang="en-US" dirty="0"/>
              <a:t>Place and Date</a:t>
            </a:r>
          </a:p>
        </p:txBody>
      </p:sp>
      <p:cxnSp>
        <p:nvCxnSpPr>
          <p:cNvPr id="9" name="Straight Connector 8"/>
          <p:cNvCxnSpPr/>
          <p:nvPr userDrawn="1"/>
        </p:nvCxnSpPr>
        <p:spPr>
          <a:xfrm>
            <a:off x="0" y="6226576"/>
            <a:ext cx="12192000" cy="0"/>
          </a:xfrm>
          <a:prstGeom prst="line">
            <a:avLst/>
          </a:prstGeom>
          <a:ln w="19050">
            <a:gradFill flip="none" rotWithShape="1">
              <a:gsLst>
                <a:gs pos="0">
                  <a:srgbClr val="D0962A"/>
                </a:gs>
                <a:gs pos="100000">
                  <a:srgbClr val="2F69B2"/>
                </a:gs>
              </a:gsLst>
              <a:lin ang="8100000" scaled="1"/>
              <a:tileRect/>
            </a:gra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312739" y="213358"/>
            <a:ext cx="6342062" cy="577089"/>
          </a:xfrm>
          <a:prstGeom prst="rect">
            <a:avLst/>
          </a:prstGeom>
        </p:spPr>
        <p:txBody>
          <a:bodyPr/>
          <a:lstStyle>
            <a:lvl1pPr>
              <a:defRPr sz="2400" b="0">
                <a:solidFill>
                  <a:schemeClr val="tx1"/>
                </a:solidFill>
                <a:latin typeface="Arial" charset="0"/>
                <a:ea typeface="Arial" charset="0"/>
                <a:cs typeface="Arial" charset="0"/>
              </a:defRPr>
            </a:lvl1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414778"/>
            <a:ext cx="7734300" cy="5960623"/>
          </a:xfrm>
          <a:prstGeom prst="rect">
            <a:avLst/>
          </a:prstGeom>
        </p:spPr>
        <p:txBody>
          <a:bodyPr vert="eaVert" lIns="45720" tIns="0" rIns="45720" bIns="0"/>
          <a:lstStyle>
            <a:lvl1pPr marL="342900" indent="-342900">
              <a:buFont typeface="Arial" charset="0"/>
              <a:buChar char="•"/>
              <a:defRPr>
                <a:latin typeface="Arial" charset="0"/>
                <a:ea typeface="Arial" charset="0"/>
                <a:cs typeface="Arial" charset="0"/>
              </a:defRPr>
            </a:lvl1pPr>
            <a:lvl2pPr marL="486918" indent="-285750">
              <a:buFont typeface="Arial" charset="0"/>
              <a:buChar char="•"/>
              <a:defRPr>
                <a:latin typeface="Arial" charset="0"/>
                <a:ea typeface="Arial" charset="0"/>
                <a:cs typeface="Arial" charset="0"/>
              </a:defRPr>
            </a:lvl2pPr>
            <a:lvl3pPr marL="669798" indent="-285750">
              <a:buFont typeface="Arial" charset="0"/>
              <a:buChar char="•"/>
              <a:defRPr>
                <a:latin typeface="Arial" charset="0"/>
                <a:ea typeface="Arial" charset="0"/>
                <a:cs typeface="Arial" charset="0"/>
              </a:defRPr>
            </a:lvl3pPr>
            <a:lvl4pPr marL="852678" indent="-285750">
              <a:buFont typeface="Arial" charset="0"/>
              <a:buChar char="•"/>
              <a:defRPr>
                <a:latin typeface="Arial" charset="0"/>
                <a:ea typeface="Arial" charset="0"/>
                <a:cs typeface="Arial" charset="0"/>
              </a:defRPr>
            </a:lvl4pPr>
            <a:lvl5pPr marL="1035558" indent="-285750">
              <a:buFont typeface="Arial" charset="0"/>
              <a:buChar char="•"/>
              <a:defRPr>
                <a:latin typeface="Arial" charset="0"/>
                <a:ea typeface="Arial" charset="0"/>
                <a:cs typeface="Arial" charset="0"/>
              </a:defRPr>
            </a:lvl5pPr>
          </a:lstStyle>
          <a:p>
            <a:pPr lvl="0"/>
            <a:r>
              <a:rPr lang="bg-BG" dirty="0" err="1"/>
              <a:t>Click</a:t>
            </a:r>
            <a:r>
              <a:rPr lang="bg-BG" dirty="0"/>
              <a:t> </a:t>
            </a:r>
            <a:r>
              <a:rPr lang="bg-BG" dirty="0" err="1"/>
              <a:t>to</a:t>
            </a:r>
            <a:r>
              <a:rPr lang="bg-BG" dirty="0"/>
              <a:t> </a:t>
            </a:r>
            <a:r>
              <a:rPr lang="bg-BG" dirty="0" err="1"/>
              <a:t>edit</a:t>
            </a:r>
            <a:r>
              <a:rPr lang="bg-BG" dirty="0"/>
              <a:t> </a:t>
            </a:r>
            <a:r>
              <a:rPr lang="bg-BG" dirty="0" err="1"/>
              <a:t>Master</a:t>
            </a:r>
            <a:r>
              <a:rPr lang="bg-BG" dirty="0"/>
              <a:t> </a:t>
            </a:r>
            <a:r>
              <a:rPr lang="bg-BG" dirty="0" err="1"/>
              <a:t>text</a:t>
            </a:r>
            <a:r>
              <a:rPr lang="bg-BG" dirty="0"/>
              <a:t> </a:t>
            </a:r>
            <a:r>
              <a:rPr lang="bg-BG" dirty="0" err="1"/>
              <a:t>styles</a:t>
            </a:r>
            <a:endParaRPr lang="bg-BG" dirty="0"/>
          </a:p>
          <a:p>
            <a:pPr lvl="1"/>
            <a:r>
              <a:rPr lang="bg-BG" dirty="0" err="1"/>
              <a:t>Second</a:t>
            </a:r>
            <a:r>
              <a:rPr lang="bg-BG" dirty="0"/>
              <a:t> </a:t>
            </a:r>
            <a:r>
              <a:rPr lang="bg-BG" dirty="0" err="1"/>
              <a:t>level</a:t>
            </a:r>
            <a:endParaRPr lang="bg-BG" dirty="0"/>
          </a:p>
          <a:p>
            <a:pPr lvl="2"/>
            <a:r>
              <a:rPr lang="bg-BG" dirty="0" err="1"/>
              <a:t>Third</a:t>
            </a:r>
            <a:r>
              <a:rPr lang="bg-BG" dirty="0"/>
              <a:t> </a:t>
            </a:r>
            <a:r>
              <a:rPr lang="bg-BG" dirty="0" err="1"/>
              <a:t>level</a:t>
            </a:r>
            <a:endParaRPr lang="bg-BG" dirty="0"/>
          </a:p>
          <a:p>
            <a:pPr lvl="3"/>
            <a:r>
              <a:rPr lang="bg-BG" dirty="0" err="1"/>
              <a:t>Fourth</a:t>
            </a:r>
            <a:r>
              <a:rPr lang="bg-BG" dirty="0"/>
              <a:t> </a:t>
            </a:r>
            <a:r>
              <a:rPr lang="bg-BG" dirty="0" err="1"/>
              <a:t>level</a:t>
            </a:r>
            <a:endParaRPr lang="bg-BG" dirty="0"/>
          </a:p>
          <a:p>
            <a:pPr lvl="4"/>
            <a:r>
              <a:rPr lang="bg-BG" dirty="0" err="1"/>
              <a:t>Fifth</a:t>
            </a:r>
            <a:r>
              <a:rPr lang="bg-BG" dirty="0"/>
              <a:t> </a:t>
            </a:r>
            <a:r>
              <a:rPr lang="bg-BG" dirty="0" err="1"/>
              <a:t>level</a:t>
            </a:r>
            <a:endParaRPr lang="en-US" dirty="0"/>
          </a:p>
        </p:txBody>
      </p:sp>
      <p:sp>
        <p:nvSpPr>
          <p:cNvPr id="10" name="Title 1"/>
          <p:cNvSpPr>
            <a:spLocks noGrp="1"/>
          </p:cNvSpPr>
          <p:nvPr>
            <p:ph type="title"/>
          </p:nvPr>
        </p:nvSpPr>
        <p:spPr>
          <a:xfrm rot="5400000">
            <a:off x="8462171" y="3140457"/>
            <a:ext cx="5892802" cy="577089"/>
          </a:xfrm>
          <a:prstGeom prst="rect">
            <a:avLst/>
          </a:prstGeom>
        </p:spPr>
        <p:txBody>
          <a:bodyPr/>
          <a:lstStyle>
            <a:lvl1pPr>
              <a:defRPr sz="2400" b="0">
                <a:solidFill>
                  <a:schemeClr val="tx1"/>
                </a:solidFill>
                <a:latin typeface="Arial" charset="0"/>
                <a:ea typeface="Arial" charset="0"/>
                <a:cs typeface="Arial" charset="0"/>
              </a:defRPr>
            </a:lvl1pPr>
          </a:lstStyle>
          <a:p>
            <a:endParaRPr lang="en-US" dirty="0"/>
          </a:p>
        </p:txBody>
      </p:sp>
      <p:sp>
        <p:nvSpPr>
          <p:cNvPr id="11" name="Rectangle 10"/>
          <p:cNvSpPr/>
          <p:nvPr userDrawn="1"/>
        </p:nvSpPr>
        <p:spPr>
          <a:xfrm>
            <a:off x="8851900" y="414778"/>
            <a:ext cx="228600" cy="5960623"/>
          </a:xfrm>
          <a:prstGeom prst="rect">
            <a:avLst/>
          </a:prstGeom>
          <a:solidFill>
            <a:srgbClr val="2F69B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590550" y="1280160"/>
            <a:ext cx="8553450" cy="228600"/>
          </a:xfrm>
          <a:prstGeom prst="rect">
            <a:avLst/>
          </a:prstGeom>
          <a:no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12"/>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9601" y="6347773"/>
            <a:ext cx="583200" cy="389772"/>
          </a:xfrm>
          <a:prstGeom prst="rect">
            <a:avLst/>
          </a:prstGeom>
        </p:spPr>
      </p:pic>
      <p:sp>
        <p:nvSpPr>
          <p:cNvPr id="14" name="TextBox 13"/>
          <p:cNvSpPr txBox="1"/>
          <p:nvPr userDrawn="1"/>
        </p:nvSpPr>
        <p:spPr>
          <a:xfrm>
            <a:off x="716231" y="6309677"/>
            <a:ext cx="2949836" cy="461665"/>
          </a:xfrm>
          <a:prstGeom prst="rect">
            <a:avLst/>
          </a:prstGeom>
          <a:noFill/>
        </p:spPr>
        <p:txBody>
          <a:bodyPr wrap="square" rtlCol="0">
            <a:spAutoFit/>
          </a:bodyPr>
          <a:lstStyle/>
          <a:p>
            <a:r>
              <a:rPr lang="en-US" sz="800" b="0" i="0" kern="1200" dirty="0">
                <a:solidFill>
                  <a:schemeClr val="tx1"/>
                </a:solidFill>
                <a:effectLst/>
                <a:latin typeface="+mn-lt"/>
                <a:ea typeface="+mn-ea"/>
                <a:cs typeface="+mn-cs"/>
              </a:rPr>
              <a:t>This project receives funding from the European Union’s Horizon 2020 research and innovation </a:t>
            </a:r>
            <a:r>
              <a:rPr lang="en-US" sz="800" b="0" i="0" kern="1200" dirty="0" err="1">
                <a:solidFill>
                  <a:schemeClr val="tx1"/>
                </a:solidFill>
                <a:effectLst/>
                <a:latin typeface="+mn-lt"/>
                <a:ea typeface="+mn-ea"/>
                <a:cs typeface="+mn-cs"/>
              </a:rPr>
              <a:t>programme</a:t>
            </a:r>
            <a:r>
              <a:rPr lang="en-US" sz="800" b="0" i="0" kern="1200" dirty="0">
                <a:solidFill>
                  <a:schemeClr val="tx1"/>
                </a:solidFill>
                <a:effectLst/>
                <a:latin typeface="+mn-lt"/>
                <a:ea typeface="+mn-ea"/>
                <a:cs typeface="+mn-cs"/>
              </a:rPr>
              <a:t> under grant agreement No 817622.</a:t>
            </a:r>
          </a:p>
        </p:txBody>
      </p:sp>
      <p:pic>
        <p:nvPicPr>
          <p:cNvPr id="18" name="Picture 17"/>
          <p:cNvPicPr>
            <a:picLocks noChangeAspect="1"/>
          </p:cNvPicPr>
          <p:nvPr userDrawn="1"/>
        </p:nvPicPr>
        <p:blipFill rotWithShape="1">
          <a:blip r:embed="rId12">
            <a:extLst>
              <a:ext uri="{28A0092B-C50C-407E-A947-70E740481C1C}">
                <a14:useLocalDpi xmlns:a14="http://schemas.microsoft.com/office/drawing/2010/main"/>
              </a:ext>
            </a:extLst>
          </a:blip>
          <a:srcRect l="31987" t="43731" r="29785" b="43642"/>
          <a:stretch/>
        </p:blipFill>
        <p:spPr>
          <a:xfrm>
            <a:off x="9952087" y="219166"/>
            <a:ext cx="1901176" cy="487427"/>
          </a:xfrm>
          <a:prstGeom prst="rect">
            <a:avLst/>
          </a:prstGeom>
        </p:spPr>
      </p:pic>
      <p:cxnSp>
        <p:nvCxnSpPr>
          <p:cNvPr id="19" name="Straight Connector 18"/>
          <p:cNvCxnSpPr/>
          <p:nvPr userDrawn="1"/>
        </p:nvCxnSpPr>
        <p:spPr>
          <a:xfrm>
            <a:off x="0" y="858707"/>
            <a:ext cx="12192000" cy="0"/>
          </a:xfrm>
          <a:prstGeom prst="line">
            <a:avLst/>
          </a:prstGeom>
          <a:ln w="19050">
            <a:gradFill flip="none" rotWithShape="1">
              <a:gsLst>
                <a:gs pos="0">
                  <a:srgbClr val="D0962A"/>
                </a:gs>
                <a:gs pos="100000">
                  <a:srgbClr val="2F69B2"/>
                </a:gs>
              </a:gsLst>
              <a:lin ang="8100000" scaled="1"/>
              <a:tileRect/>
            </a:gradFill>
          </a:ln>
        </p:spPr>
        <p:style>
          <a:lnRef idx="1">
            <a:schemeClr val="accent1"/>
          </a:lnRef>
          <a:fillRef idx="0">
            <a:schemeClr val="accent1"/>
          </a:fillRef>
          <a:effectRef idx="0">
            <a:schemeClr val="accent1"/>
          </a:effectRef>
          <a:fontRef idx="minor">
            <a:schemeClr val="tx1"/>
          </a:fontRef>
        </p:style>
      </p:cxnSp>
      <p:sp>
        <p:nvSpPr>
          <p:cNvPr id="22" name="Date Placeholder 13"/>
          <p:cNvSpPr>
            <a:spLocks noGrp="1"/>
          </p:cNvSpPr>
          <p:nvPr>
            <p:ph type="dt" sz="half" idx="2"/>
          </p:nvPr>
        </p:nvSpPr>
        <p:spPr>
          <a:xfrm>
            <a:off x="10531121" y="6429446"/>
            <a:ext cx="1178278" cy="247650"/>
          </a:xfrm>
          <a:prstGeom prst="rect">
            <a:avLst/>
          </a:prstGeom>
        </p:spPr>
        <p:txBody>
          <a:bodyPr vert="horz" anchor="ctr" anchorCtr="0"/>
          <a:lstStyle>
            <a:lvl1pPr algn="r" eaLnBrk="1" latinLnBrk="0" hangingPunct="1">
              <a:defRPr kumimoji="0" sz="1100">
                <a:solidFill>
                  <a:schemeClr val="tx1"/>
                </a:solidFill>
              </a:defRPr>
            </a:lvl1pPr>
          </a:lstStyle>
          <a:p>
            <a:r>
              <a:rPr lang="en-US" dirty="0"/>
              <a:t>Institution logo</a:t>
            </a:r>
          </a:p>
        </p:txBody>
      </p:sp>
      <p:sp>
        <p:nvSpPr>
          <p:cNvPr id="23" name="Footer Placeholder 16"/>
          <p:cNvSpPr>
            <a:spLocks noGrp="1"/>
          </p:cNvSpPr>
          <p:nvPr>
            <p:ph type="ftr" sz="quarter" idx="3"/>
          </p:nvPr>
        </p:nvSpPr>
        <p:spPr>
          <a:xfrm>
            <a:off x="7519639" y="6429445"/>
            <a:ext cx="2843388" cy="247651"/>
          </a:xfrm>
          <a:prstGeom prst="rect">
            <a:avLst/>
          </a:prstGeom>
        </p:spPr>
        <p:txBody>
          <a:bodyPr/>
          <a:lstStyle>
            <a:lvl1pPr algn="l">
              <a:defRPr sz="1100">
                <a:solidFill>
                  <a:schemeClr val="tx1"/>
                </a:solidFill>
              </a:defRPr>
            </a:lvl1pPr>
          </a:lstStyle>
          <a:p>
            <a:r>
              <a:rPr lang="en-US" dirty="0"/>
              <a:t>Place and Date</a:t>
            </a: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6" r:id="rId6"/>
    <p:sldLayoutId id="2147483657" r:id="rId7"/>
    <p:sldLayoutId id="2147483658" r:id="rId8"/>
    <p:sldLayoutId id="2147483659" r:id="rId9"/>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200"/>
        </a:spcBef>
        <a:spcAft>
          <a:spcPts val="200"/>
        </a:spcAft>
        <a:buClr>
          <a:srgbClr val="D0962A"/>
        </a:buClr>
        <a:buSzPct val="100000"/>
        <a:buFont typeface="Arial" charset="0"/>
        <a:buChar char="•"/>
        <a:defRPr sz="2000" kern="1200">
          <a:solidFill>
            <a:schemeClr val="tx1">
              <a:lumMod val="75000"/>
              <a:lumOff val="25000"/>
            </a:schemeClr>
          </a:solidFill>
          <a:latin typeface="Arial Hebrew Scholar" charset="0"/>
          <a:ea typeface="Arial Hebrew Scholar" charset="0"/>
          <a:cs typeface="Arial Hebrew Scholar"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jpeg"/><Relationship Id="rId5" Type="http://schemas.openxmlformats.org/officeDocument/2006/relationships/image" Target="../media/image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slideLayout" Target="../slideLayouts/slideLayout4.xml"/><Relationship Id="rId7" Type="http://schemas.openxmlformats.org/officeDocument/2006/relationships/image" Target="../media/image25.png"/><Relationship Id="rId12" Type="http://schemas.openxmlformats.org/officeDocument/2006/relationships/image" Target="../media/image16.svg"/><Relationship Id="rId17" Type="http://schemas.openxmlformats.org/officeDocument/2006/relationships/image" Target="../media/image31.png"/><Relationship Id="rId2" Type="http://schemas.openxmlformats.org/officeDocument/2006/relationships/audio" Target="../media/media11.m4a"/><Relationship Id="rId16" Type="http://schemas.openxmlformats.org/officeDocument/2006/relationships/image" Target="../media/image30.svg"/><Relationship Id="rId1" Type="http://schemas.microsoft.com/office/2007/relationships/media" Target="../media/media11.m4a"/><Relationship Id="rId6" Type="http://schemas.openxmlformats.org/officeDocument/2006/relationships/image" Target="../media/image22.jpeg"/><Relationship Id="rId11" Type="http://schemas.openxmlformats.org/officeDocument/2006/relationships/image" Target="../media/image15.png"/><Relationship Id="rId5" Type="http://schemas.openxmlformats.org/officeDocument/2006/relationships/image" Target="../media/image24.jpeg"/><Relationship Id="rId15" Type="http://schemas.openxmlformats.org/officeDocument/2006/relationships/image" Target="../media/image29.png"/><Relationship Id="rId10" Type="http://schemas.openxmlformats.org/officeDocument/2006/relationships/image" Target="../media/image12.svg"/><Relationship Id="rId19" Type="http://schemas.openxmlformats.org/officeDocument/2006/relationships/image" Target="../media/image9.png"/><Relationship Id="rId4" Type="http://schemas.openxmlformats.org/officeDocument/2006/relationships/notesSlide" Target="../notesSlides/notesSlide11.xml"/><Relationship Id="rId9" Type="http://schemas.openxmlformats.org/officeDocument/2006/relationships/image" Target="../media/image11.png"/><Relationship Id="rId1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8.jpeg"/><Relationship Id="rId10" Type="http://schemas.openxmlformats.org/officeDocument/2006/relationships/image" Target="../media/image14.svg"/><Relationship Id="rId4" Type="http://schemas.openxmlformats.org/officeDocument/2006/relationships/notesSlide" Target="../notesSlides/notesSlide2.xml"/><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jpe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jpe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0.jpe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jpe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2.jpeg"/><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jpeg"/><Relationship Id="rId5" Type="http://schemas.openxmlformats.org/officeDocument/2006/relationships/image" Target="../media/image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txBox="1">
            <a:spLocks/>
          </p:cNvSpPr>
          <p:nvPr/>
        </p:nvSpPr>
        <p:spPr>
          <a:xfrm>
            <a:off x="248575" y="4182409"/>
            <a:ext cx="11538281" cy="815623"/>
          </a:xfrm>
          <a:prstGeom prst="rect">
            <a:avLst/>
          </a:prstGeom>
        </p:spPr>
        <p:txBody>
          <a:bodyPr anchor="b">
            <a:noAutofit/>
          </a:bodyPr>
          <a:lstStyle>
            <a:lvl1pPr marL="0" marR="0" indent="0" algn="r" defTabSz="914400" rtl="0" eaLnBrk="1" fontAlgn="auto" latinLnBrk="0" hangingPunct="1">
              <a:lnSpc>
                <a:spcPct val="90000"/>
              </a:lnSpc>
              <a:spcBef>
                <a:spcPct val="0"/>
              </a:spcBef>
              <a:spcAft>
                <a:spcPts val="0"/>
              </a:spcAft>
              <a:buClrTx/>
              <a:buSzTx/>
              <a:buFontTx/>
              <a:buNone/>
              <a:tabLst/>
              <a:defRPr sz="2000" b="1" i="0" kern="1200" cap="all" baseline="0">
                <a:solidFill>
                  <a:srgbClr val="2F69B2"/>
                </a:solidFill>
                <a:latin typeface="Arial" charset="0"/>
                <a:ea typeface="Arial" charset="0"/>
                <a:cs typeface="Arial"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b="1" i="0" u="none" strike="noStrike" kern="1200" cap="all" spc="0" normalizeH="0" baseline="0" noProof="0" dirty="0">
                <a:ln>
                  <a:noFill/>
                </a:ln>
                <a:solidFill>
                  <a:srgbClr val="2F69B2"/>
                </a:solidFill>
                <a:effectLst/>
                <a:uLnTx/>
                <a:uFillTx/>
                <a:latin typeface="Arial" charset="0"/>
                <a:ea typeface="Arial" charset="0"/>
                <a:cs typeface="Arial" charset="0"/>
              </a:rPr>
              <a:t>A spatially resolved temperature measurement system for a honeybee colony brood box</a:t>
            </a:r>
            <a:endParaRPr kumimoji="0" lang="en-US" b="1" i="0" u="none" strike="noStrike" kern="1200" cap="all" spc="0" normalizeH="0" baseline="0" noProof="0" dirty="0">
              <a:ln>
                <a:noFill/>
              </a:ln>
              <a:solidFill>
                <a:srgbClr val="2F69B2"/>
              </a:solidFill>
              <a:effectLst/>
              <a:uLnTx/>
              <a:uFillTx/>
              <a:latin typeface="Arial" charset="0"/>
              <a:ea typeface="Arial" charset="0"/>
              <a:cs typeface="Arial" charset="0"/>
            </a:endParaRPr>
          </a:p>
        </p:txBody>
      </p:sp>
      <p:sp>
        <p:nvSpPr>
          <p:cNvPr id="7" name="Subtitle 8"/>
          <p:cNvSpPr txBox="1">
            <a:spLocks/>
          </p:cNvSpPr>
          <p:nvPr/>
        </p:nvSpPr>
        <p:spPr>
          <a:xfrm>
            <a:off x="3124940" y="5142568"/>
            <a:ext cx="8661917" cy="685800"/>
          </a:xfrm>
          <a:prstGeom prst="rect">
            <a:avLst/>
          </a:prstGeom>
        </p:spPr>
        <p:txBody>
          <a:bodyPr vert="horz" anchor="ctr">
            <a:normAutofit/>
          </a:bodyPr>
          <a:lstStyle>
            <a:lvl1pPr marL="0" marR="0" indent="0" algn="r" defTabSz="914400" rtl="0" eaLnBrk="1" fontAlgn="auto" latinLnBrk="0" hangingPunct="1">
              <a:lnSpc>
                <a:spcPct val="100000"/>
              </a:lnSpc>
              <a:spcBef>
                <a:spcPts val="700"/>
              </a:spcBef>
              <a:spcAft>
                <a:spcPts val="0"/>
              </a:spcAft>
              <a:buClr>
                <a:srgbClr val="FFC000"/>
              </a:buClr>
              <a:buSzPct val="120000"/>
              <a:buFont typeface="Arial" charset="0"/>
              <a:buNone/>
              <a:tabLst/>
              <a:defRPr sz="1600" kern="1200">
                <a:solidFill>
                  <a:srgbClr val="D0962A"/>
                </a:solidFill>
                <a:latin typeface="Arial" charset="0"/>
                <a:ea typeface="Arial" charset="0"/>
                <a:cs typeface="Arial" charset="0"/>
              </a:defRPr>
            </a:lvl1pPr>
            <a:lvl2pPr marL="457200" marR="0" indent="0" algn="ctr" defTabSz="914400" rtl="0" eaLnBrk="1" fontAlgn="auto" latinLnBrk="0" hangingPunct="1">
              <a:lnSpc>
                <a:spcPct val="100000"/>
              </a:lnSpc>
              <a:spcBef>
                <a:spcPts val="550"/>
              </a:spcBef>
              <a:spcAft>
                <a:spcPts val="0"/>
              </a:spcAft>
              <a:buClr>
                <a:srgbClr val="FFC000"/>
              </a:buClr>
              <a:buSzPct val="120000"/>
              <a:buFont typeface="Arial" charset="0"/>
              <a:buNone/>
              <a:tabLst/>
              <a:defRPr sz="2400" kern="1200">
                <a:solidFill>
                  <a:schemeClr val="tx1"/>
                </a:solidFill>
                <a:latin typeface="Helvetica Neue" charset="0"/>
                <a:ea typeface="Helvetica Neue" charset="0"/>
                <a:cs typeface="Helvetica Neue" charset="0"/>
              </a:defRPr>
            </a:lvl2pPr>
            <a:lvl3pPr marL="914400" marR="0" indent="0" algn="ctr" defTabSz="914400" rtl="0" eaLnBrk="1" fontAlgn="auto" latinLnBrk="0" hangingPunct="1">
              <a:lnSpc>
                <a:spcPct val="100000"/>
              </a:lnSpc>
              <a:spcBef>
                <a:spcPts val="500"/>
              </a:spcBef>
              <a:spcAft>
                <a:spcPts val="0"/>
              </a:spcAft>
              <a:buClr>
                <a:srgbClr val="FFC000"/>
              </a:buClr>
              <a:buSzPct val="120000"/>
              <a:buFont typeface="Arial" charset="0"/>
              <a:buNone/>
              <a:tabLst/>
              <a:defRPr sz="2000" kern="1200">
                <a:solidFill>
                  <a:schemeClr val="tx1"/>
                </a:solidFill>
                <a:latin typeface="Helvetica Neue" charset="0"/>
                <a:ea typeface="Helvetica Neue" charset="0"/>
                <a:cs typeface="Helvetica Neue" charset="0"/>
              </a:defRPr>
            </a:lvl3pPr>
            <a:lvl4pPr marL="1371600" marR="0" indent="0" algn="ctr" defTabSz="914400" rtl="0" eaLnBrk="1" fontAlgn="auto" latinLnBrk="0" hangingPunct="1">
              <a:lnSpc>
                <a:spcPct val="100000"/>
              </a:lnSpc>
              <a:spcBef>
                <a:spcPts val="400"/>
              </a:spcBef>
              <a:spcAft>
                <a:spcPts val="0"/>
              </a:spcAft>
              <a:buClr>
                <a:srgbClr val="FFC000"/>
              </a:buClr>
              <a:buSzPct val="120000"/>
              <a:buFont typeface="Arial" charset="0"/>
              <a:buNone/>
              <a:tabLst/>
              <a:defRPr sz="1800" kern="1200">
                <a:solidFill>
                  <a:schemeClr val="tx1"/>
                </a:solidFill>
                <a:latin typeface="Helvetica Neue" charset="0"/>
                <a:ea typeface="Helvetica Neue" charset="0"/>
                <a:cs typeface="Helvetica Neue" charset="0"/>
              </a:defRPr>
            </a:lvl4pPr>
            <a:lvl5pPr marL="1828800" marR="0" indent="0" algn="ctr" defTabSz="914400" rtl="0" eaLnBrk="1" fontAlgn="auto" latinLnBrk="0" hangingPunct="1">
              <a:lnSpc>
                <a:spcPct val="100000"/>
              </a:lnSpc>
              <a:spcBef>
                <a:spcPts val="400"/>
              </a:spcBef>
              <a:spcAft>
                <a:spcPts val="0"/>
              </a:spcAft>
              <a:buClr>
                <a:srgbClr val="FFC000"/>
              </a:buClr>
              <a:buSzPct val="120000"/>
              <a:buFont typeface="Arial" charset="0"/>
              <a:buNone/>
              <a:tabLst/>
              <a:defRPr sz="1800" kern="1200">
                <a:solidFill>
                  <a:schemeClr val="tx1"/>
                </a:solidFill>
                <a:latin typeface="Helvetica Neue" charset="0"/>
                <a:ea typeface="Helvetica Neue" charset="0"/>
                <a:cs typeface="Helvetica Neue" charset="0"/>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700"/>
              </a:spcBef>
              <a:spcAft>
                <a:spcPts val="0"/>
              </a:spcAft>
              <a:buClr>
                <a:srgbClr val="FFC000"/>
              </a:buClr>
              <a:buSzPct val="120000"/>
              <a:buFont typeface="Arial" charset="0"/>
              <a:buNone/>
              <a:tabLst/>
              <a:defRPr/>
            </a:pPr>
            <a:r>
              <a:rPr kumimoji="0" lang="en-US" sz="2000" b="0" i="0" u="none" strike="noStrike" kern="1200" cap="none" spc="0" normalizeH="0" baseline="0" noProof="0" dirty="0">
                <a:ln>
                  <a:noFill/>
                </a:ln>
                <a:solidFill>
                  <a:srgbClr val="D0962A"/>
                </a:solidFill>
                <a:effectLst/>
                <a:uLnTx/>
                <a:uFillTx/>
                <a:latin typeface="Arial" charset="0"/>
                <a:ea typeface="Arial" charset="0"/>
                <a:cs typeface="Arial" charset="0"/>
              </a:rPr>
              <a:t>Adam McVeigh, Michael I Newton, Costas Tsakonas and Martin Bencsik</a:t>
            </a:r>
          </a:p>
          <a:p>
            <a:pPr marL="0" marR="0" lvl="0" indent="0" algn="r" defTabSz="914400" rtl="0" eaLnBrk="1" fontAlgn="auto" latinLnBrk="0" hangingPunct="1">
              <a:lnSpc>
                <a:spcPct val="100000"/>
              </a:lnSpc>
              <a:spcBef>
                <a:spcPts val="700"/>
              </a:spcBef>
              <a:spcAft>
                <a:spcPts val="0"/>
              </a:spcAft>
              <a:buClr>
                <a:srgbClr val="FFC000"/>
              </a:buClr>
              <a:buSzPct val="120000"/>
              <a:buFont typeface="Arial" charset="0"/>
              <a:buNone/>
              <a:tabLst/>
              <a:defRPr/>
            </a:pPr>
            <a:endParaRPr kumimoji="0" lang="en-US" sz="2000" b="0" i="0" u="none" strike="noStrike" kern="1200" cap="none" spc="0" normalizeH="0" baseline="0" noProof="0" dirty="0">
              <a:ln>
                <a:noFill/>
              </a:ln>
              <a:solidFill>
                <a:srgbClr val="D0962A"/>
              </a:solidFill>
              <a:effectLst/>
              <a:uLnTx/>
              <a:uFillTx/>
              <a:latin typeface="Arial" charset="0"/>
              <a:ea typeface="Arial" charset="0"/>
              <a:cs typeface="Arial" charset="0"/>
            </a:endParaRPr>
          </a:p>
        </p:txBody>
      </p:sp>
      <p:pic>
        <p:nvPicPr>
          <p:cNvPr id="3" name="Picture 2" descr="Text&#10;&#10;Description automatically generated">
            <a:extLst>
              <a:ext uri="{FF2B5EF4-FFF2-40B4-BE49-F238E27FC236}">
                <a16:creationId xmlns:a16="http://schemas.microsoft.com/office/drawing/2014/main" id="{62D7502B-198F-4031-869C-1A655E88DF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20159" y="6329547"/>
            <a:ext cx="1466698" cy="447446"/>
          </a:xfrm>
          <a:prstGeom prst="rect">
            <a:avLst/>
          </a:prstGeom>
        </p:spPr>
      </p:pic>
      <p:sp>
        <p:nvSpPr>
          <p:cNvPr id="8" name="Footer Placeholder 16">
            <a:extLst>
              <a:ext uri="{FF2B5EF4-FFF2-40B4-BE49-F238E27FC236}">
                <a16:creationId xmlns:a16="http://schemas.microsoft.com/office/drawing/2014/main" id="{3A4C7A63-4DB2-4BAE-92DC-A639B82EF9EC}"/>
              </a:ext>
            </a:extLst>
          </p:cNvPr>
          <p:cNvSpPr txBox="1">
            <a:spLocks/>
          </p:cNvSpPr>
          <p:nvPr/>
        </p:nvSpPr>
        <p:spPr>
          <a:xfrm>
            <a:off x="5240919" y="6357839"/>
            <a:ext cx="4429957" cy="339023"/>
          </a:xfrm>
          <a:prstGeom prst="rect">
            <a:avLst/>
          </a:prstGeom>
        </p:spPr>
        <p:txBody>
          <a:bodyPr/>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3</a:t>
            </a:r>
            <a:r>
              <a:rPr kumimoji="0" lang="en-GB" sz="1100" b="0" i="0" u="none" strike="noStrike" kern="1200" cap="none" spc="0" normalizeH="0" baseline="30000" noProof="0" dirty="0">
                <a:ln>
                  <a:noFill/>
                </a:ln>
                <a:solidFill>
                  <a:srgbClr val="44546A"/>
                </a:solidFill>
                <a:effectLst/>
                <a:uLnTx/>
                <a:uFillTx/>
                <a:latin typeface="Calibri" panose="020F0502020204030204"/>
                <a:ea typeface=""/>
                <a:cs typeface=""/>
              </a:rPr>
              <a:t>rd</a:t>
            </a: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 International Electronic Conference on Applied Sciences 1-15 Dc 2022</a:t>
            </a:r>
            <a:endParaRPr kumimoji="0" lang="en-US" sz="1100" b="0" i="0" u="none" strike="noStrike" kern="1200" cap="none" spc="0" normalizeH="0" baseline="0" noProof="0" dirty="0">
              <a:ln>
                <a:noFill/>
              </a:ln>
              <a:solidFill>
                <a:srgbClr val="44546A"/>
              </a:solidFill>
              <a:effectLst/>
              <a:uLnTx/>
              <a:uFillTx/>
              <a:latin typeface="Calibri" panose="020F0502020204030204"/>
              <a:ea typeface=""/>
              <a:cs typeface=""/>
            </a:endParaRPr>
          </a:p>
        </p:txBody>
      </p:sp>
      <p:pic>
        <p:nvPicPr>
          <p:cNvPr id="15" name="Audio 14">
            <a:hlinkClick r:id="" action="ppaction://media"/>
            <a:extLst>
              <a:ext uri="{FF2B5EF4-FFF2-40B4-BE49-F238E27FC236}">
                <a16:creationId xmlns:a16="http://schemas.microsoft.com/office/drawing/2014/main" id="{E08C0841-DC42-8888-FE56-5A080EED20F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37770478"/>
      </p:ext>
    </p:extLst>
  </p:cSld>
  <p:clrMapOvr>
    <a:masterClrMapping/>
  </p:clrMapOvr>
  <mc:AlternateContent xmlns:mc="http://schemas.openxmlformats.org/markup-compatibility/2006">
    <mc:Choice xmlns:p14="http://schemas.microsoft.com/office/powerpoint/2010/main" Requires="p14">
      <p:transition spd="slow" p14:dur="2000" advTm="23425"/>
    </mc:Choice>
    <mc:Fallback>
      <p:transition spd="slow" advTm="23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1857" x="5881688" y="242888"/>
          <p14:tracePt t="1867" x="6008688" y="428625"/>
          <p14:tracePt t="1877" x="6142038" y="612775"/>
          <p14:tracePt t="1887" x="6292850" y="763588"/>
          <p14:tracePt t="1898" x="6511925" y="957263"/>
          <p14:tracePt t="1908" x="6746875" y="1125538"/>
          <p14:tracePt t="1919" x="6972300" y="1301750"/>
          <p14:tracePt t="1930" x="7199313" y="1460500"/>
          <p14:tracePt t="1940" x="7416800" y="1644650"/>
          <p14:tracePt t="1952" x="7585075" y="1787525"/>
          <p14:tracePt t="1961" x="7720013" y="1914525"/>
          <p14:tracePt t="1977" x="7853363" y="2065338"/>
          <p14:tracePt t="1983" x="7962900" y="2173288"/>
          <p14:tracePt t="1992" x="8080375" y="2274888"/>
          <p14:tracePt t="2002" x="8223250" y="2384425"/>
          <p14:tracePt t="2013" x="8366125" y="2468563"/>
          <p14:tracePt t="2023" x="8483600" y="2527300"/>
          <p14:tracePt t="2034" x="8575675" y="2551113"/>
          <p14:tracePt t="2044" x="8667750" y="2568575"/>
          <p14:tracePt t="2056" x="8759825" y="2576513"/>
          <p14:tracePt t="2066" x="8843963" y="2576513"/>
          <p14:tracePt t="2075" x="8943975" y="2576513"/>
          <p14:tracePt t="2087" x="9070975" y="2576513"/>
          <p14:tracePt t="2096" x="9163050" y="2560638"/>
          <p14:tracePt t="2106" x="9263063" y="2543175"/>
          <p14:tracePt t="2117" x="9390063" y="2535238"/>
          <p14:tracePt t="2127" x="9498013" y="2492375"/>
          <p14:tracePt t="2137" x="9607550" y="2468563"/>
          <p14:tracePt t="2149" x="9683750" y="2433638"/>
          <p14:tracePt t="2158" x="9775825" y="2417763"/>
          <p14:tracePt t="2170" x="9834563" y="2400300"/>
          <p14:tracePt t="2179" x="9859963" y="2392363"/>
          <p14:tracePt t="2200" x="9867900" y="2384425"/>
          <p14:tracePt t="2231" x="9867900" y="2374900"/>
          <p14:tracePt t="2241" x="9867900" y="2366963"/>
          <p14:tracePt t="2251" x="9875838" y="2359025"/>
          <p14:tracePt t="2262" x="9875838" y="2351088"/>
          <p14:tracePt t="2293" x="9875838" y="2341563"/>
          <p14:tracePt t="2333" x="9875838" y="2325688"/>
          <p14:tracePt t="2367" x="9875838" y="2316163"/>
          <p14:tracePt t="2375" x="9875838" y="2308225"/>
          <p14:tracePt t="2490" x="9952038" y="2366963"/>
          <p14:tracePt t="2501" x="10128250" y="2593975"/>
          <p14:tracePt t="2511" x="10345738" y="2870200"/>
          <p14:tracePt t="2521" x="10547350" y="3173413"/>
          <p14:tracePt t="2532" x="10690225" y="3398838"/>
          <p14:tracePt t="2542" x="10790238" y="3576638"/>
          <p14:tracePt t="2552" x="10841038" y="3717925"/>
          <p14:tracePt t="2563" x="10891838" y="3811588"/>
          <p14:tracePt t="2573" x="10917238" y="3870325"/>
          <p14:tracePt t="2584" x="10941050" y="3929063"/>
          <p14:tracePt t="2594" x="10966450" y="3970338"/>
          <p14:tracePt t="2605" x="10975975" y="4003675"/>
          <p14:tracePt t="2614" x="10983913" y="4037013"/>
          <p14:tracePt t="2631" x="10983913" y="4054475"/>
          <p14:tracePt t="2645" x="10983913" y="4062413"/>
          <p14:tracePt t="2655" x="10966450" y="4062413"/>
          <p14:tracePt t="2666" x="10925175" y="4054475"/>
          <p14:tracePt t="2676" x="10917238" y="4054475"/>
          <p14:tracePt t="2863" x="10917238" y="4037013"/>
          <p14:tracePt t="2947" x="10882313" y="4037013"/>
          <p14:tracePt t="2957" x="10833100" y="4037013"/>
          <p14:tracePt t="2967" x="10741025" y="4037013"/>
          <p14:tracePt t="2978" x="10606088" y="4037013"/>
          <p14:tracePt t="2988" x="10496550" y="4046538"/>
          <p14:tracePt t="3000" x="10379075" y="4062413"/>
          <p14:tracePt t="3009" x="10287000" y="4079875"/>
          <p14:tracePt t="3019" x="10177463" y="4095750"/>
          <p14:tracePt t="3030" x="10077450" y="4113213"/>
          <p14:tracePt t="3040" x="9967913" y="4121150"/>
          <p14:tracePt t="3050" x="9842500" y="4138613"/>
          <p14:tracePt t="3061" x="9658350" y="4171950"/>
          <p14:tracePt t="3071" x="9423400" y="4205288"/>
          <p14:tracePt t="3082" x="9163050" y="4238625"/>
          <p14:tracePt t="3092" x="8928100" y="4256088"/>
          <p14:tracePt t="3102" x="8701088" y="4256088"/>
          <p14:tracePt t="3113" x="8516938" y="4256088"/>
          <p14:tracePt t="3123" x="8374063" y="4256088"/>
          <p14:tracePt t="3134" x="8256588" y="4264025"/>
          <p14:tracePt t="3144" x="8147050" y="4264025"/>
          <p14:tracePt t="3154" x="8097838" y="4256088"/>
          <p14:tracePt t="3165" x="8039100" y="4238625"/>
          <p14:tracePt t="3175" x="7988300" y="4238625"/>
          <p14:tracePt t="3185" x="7962900" y="4230688"/>
          <p14:tracePt t="3196" x="7945438" y="4230688"/>
          <p14:tracePt t="3206" x="7937500" y="4230688"/>
          <p14:tracePt t="4109" x="7912100" y="4222750"/>
          <p14:tracePt t="4119" x="7912100" y="4205288"/>
          <p14:tracePt t="4347" x="7912100" y="4189413"/>
          <p14:tracePt t="4430" x="7921625" y="4179888"/>
          <p14:tracePt t="6093" x="7929563" y="4179888"/>
          <p14:tracePt t="6103" x="7954963" y="4179888"/>
          <p14:tracePt t="6114" x="8021638" y="4205288"/>
          <p14:tracePt t="6124" x="8097838" y="4238625"/>
          <p14:tracePt t="6134" x="8189913" y="4289425"/>
          <p14:tracePt t="6145" x="8264525" y="4314825"/>
          <p14:tracePt t="6155" x="8356600" y="4356100"/>
          <p14:tracePt t="6166" x="8450263" y="4389438"/>
          <p14:tracePt t="6176" x="8591550" y="4432300"/>
          <p14:tracePt t="6186" x="8759825" y="4473575"/>
          <p14:tracePt t="6197" x="8978900" y="4532313"/>
          <p14:tracePt t="6207" x="9188450" y="4591050"/>
          <p14:tracePt t="6218" x="9390063" y="4633913"/>
          <p14:tracePt t="6228" x="9607550" y="4659313"/>
          <p14:tracePt t="6238" x="9707563" y="4675188"/>
          <p14:tracePt t="6249" x="9809163" y="4684713"/>
          <p14:tracePt t="6259" x="9850438" y="4684713"/>
          <p14:tracePt t="6269" x="9883775" y="4684713"/>
          <p14:tracePt t="6280" x="9909175" y="4684713"/>
          <p14:tracePt t="6291" x="9926638" y="4684713"/>
          <p14:tracePt t="6300" x="9934575" y="4684713"/>
          <p14:tracePt t="6331" x="9942513" y="4684713"/>
          <p14:tracePt t="6352" x="9942513" y="4667250"/>
          <p14:tracePt t="6363" x="9942513" y="4649788"/>
          <p14:tracePt t="6373" x="9918700" y="4633913"/>
          <p14:tracePt t="6384" x="9883775" y="4608513"/>
          <p14:tracePt t="6394" x="9825038" y="4575175"/>
          <p14:tracePt t="6404" x="9750425" y="4541838"/>
          <p14:tracePt t="6416" x="9666288" y="4498975"/>
          <p14:tracePt t="6425" x="9566275" y="4473575"/>
          <p14:tracePt t="6437" x="9464675" y="4448175"/>
          <p14:tracePt t="6446" x="9339263" y="4414838"/>
          <p14:tracePt t="6456" x="9170988" y="4373563"/>
          <p14:tracePt t="6468" x="9002713" y="4348163"/>
          <p14:tracePt t="6477" x="8810625" y="4322763"/>
          <p14:tracePt t="6487" x="8550275" y="4297363"/>
          <p14:tracePt t="6500" x="8315325" y="4281488"/>
          <p14:tracePt t="6508" x="8131175" y="4281488"/>
          <p14:tracePt t="6520" x="7962900" y="4271963"/>
          <p14:tracePt t="6529" x="7853363" y="4271963"/>
          <p14:tracePt t="6541" x="7753350" y="4271963"/>
          <p14:tracePt t="6550" x="7694613" y="4271963"/>
          <p14:tracePt t="6561" x="7661275" y="4271963"/>
          <p14:tracePt t="6570" x="7643813" y="4271963"/>
          <p14:tracePt t="6582" x="7627938" y="4271963"/>
          <p14:tracePt t="6591" x="7618413" y="4271963"/>
          <p14:tracePt t="6603" x="7593013" y="4281488"/>
          <p14:tracePt t="6612" x="7585075" y="4281488"/>
          <p14:tracePt t="6622" x="7569200" y="4281488"/>
          <p14:tracePt t="6633" x="7551738" y="4306888"/>
          <p14:tracePt t="6643" x="7534275" y="4306888"/>
          <p14:tracePt t="6653" x="7518400" y="4322763"/>
          <p14:tracePt t="6664" x="7510463" y="4330700"/>
          <p14:tracePt t="6674" x="7475538" y="4348163"/>
          <p14:tracePt t="6685" x="7467600" y="4356100"/>
          <p14:tracePt t="6694" x="7459663" y="4365625"/>
          <p14:tracePt t="6705" x="7442200" y="4373563"/>
          <p14:tracePt t="6715" x="7426325" y="4389438"/>
          <p14:tracePt t="6725" x="7416800" y="4398963"/>
          <p14:tracePt t="6746" x="7408863" y="4406900"/>
          <p14:tracePt t="6767" x="7400925" y="4406900"/>
          <p14:tracePt t="6902" x="7392988" y="4406900"/>
          <p14:tracePt t="6913" x="7383463" y="4406900"/>
          <p14:tracePt t="6923" x="7375525" y="4398963"/>
          <p14:tracePt t="6933" x="7375525" y="4389438"/>
          <p14:tracePt t="7224" x="7367588" y="4356100"/>
          <p14:tracePt t="7234" x="7375525" y="4348163"/>
          <p14:tracePt t="7297" x="7375525" y="4340225"/>
          <p14:tracePt t="7327" x="7375525" y="4330700"/>
          <p14:tracePt t="8657" x="7375525" y="4322763"/>
          <p14:tracePt t="8667" x="7358063" y="4322763"/>
          <p14:tracePt t="8678" x="7299325" y="4322763"/>
          <p14:tracePt t="8688" x="7240588" y="4322763"/>
          <p14:tracePt t="8698" x="7165975" y="4322763"/>
          <p14:tracePt t="8709" x="7073900" y="4322763"/>
          <p14:tracePt t="8719" x="6972300" y="4322763"/>
          <p14:tracePt t="8729" x="6854825" y="4322763"/>
          <p14:tracePt t="8740" x="6729413" y="4322763"/>
          <p14:tracePt t="8750" x="6594475" y="4322763"/>
          <p14:tracePt t="8761" x="6410325" y="4322763"/>
          <p14:tracePt t="8771" x="6183313" y="4322763"/>
          <p14:tracePt t="8784" x="5932488" y="4322763"/>
          <p14:tracePt t="8792" x="5613400" y="4322763"/>
          <p14:tracePt t="8803" x="5294313" y="4322763"/>
          <p14:tracePt t="8812" x="5068888" y="4322763"/>
          <p14:tracePt t="8823" x="4883150" y="4322763"/>
          <p14:tracePt t="8833" x="4740275" y="4322763"/>
          <p14:tracePt t="8844" x="4640263" y="4322763"/>
          <p14:tracePt t="8854" x="4573588" y="4322763"/>
          <p14:tracePt t="8866" x="4505325" y="4322763"/>
          <p14:tracePt t="8875" x="4456113" y="4322763"/>
          <p14:tracePt t="8887" x="4379913" y="4322763"/>
          <p14:tracePt t="8896" x="4313238" y="4340225"/>
          <p14:tracePt t="8906" x="4246563" y="4365625"/>
          <p14:tracePt t="8919" x="4195763" y="4381500"/>
          <p14:tracePt t="8926" x="4152900" y="4398963"/>
          <p14:tracePt t="8936" x="4129088" y="4414838"/>
          <p14:tracePt t="8947" x="4111625" y="4440238"/>
          <p14:tracePt t="8957" x="4086225" y="4457700"/>
          <p14:tracePt t="8967" x="4078288" y="4465638"/>
          <p14:tracePt t="8978" x="4078288" y="4473575"/>
          <p14:tracePt t="8988" x="4070350" y="4473575"/>
          <p14:tracePt t="8999" x="4070350" y="4491038"/>
          <p14:tracePt t="9009" x="4070350" y="4498975"/>
          <p14:tracePt t="9020" x="4070350" y="4516438"/>
          <p14:tracePt t="9031" x="4070350" y="4532313"/>
          <p14:tracePt t="9041" x="4094163" y="4575175"/>
          <p14:tracePt t="9052" x="4137025" y="4591050"/>
          <p14:tracePt t="9061" x="4203700" y="4633913"/>
          <p14:tracePt t="9071" x="4321175" y="4659313"/>
          <p14:tracePt t="9082" x="4430713" y="4684713"/>
          <p14:tracePt t="9092" x="4548188" y="4725988"/>
          <p14:tracePt t="9102" x="4657725" y="4733925"/>
          <p14:tracePt t="9113" x="4740275" y="4751388"/>
          <p14:tracePt t="9123" x="4841875" y="4759325"/>
          <p14:tracePt t="9134" x="4941888" y="4759325"/>
          <p14:tracePt t="9145" x="5051425" y="4759325"/>
          <p14:tracePt t="9155" x="5160963" y="4759325"/>
          <p14:tracePt t="9166" x="5268913" y="4759325"/>
          <p14:tracePt t="9176" x="5395913" y="4759325"/>
          <p14:tracePt t="9186" x="5546725" y="4759325"/>
          <p14:tracePt t="9196" x="5689600" y="4759325"/>
          <p14:tracePt t="9207" x="5822950" y="4759325"/>
          <p14:tracePt t="9217" x="5965825" y="4776788"/>
          <p14:tracePt t="9228" x="6083300" y="4784725"/>
          <p14:tracePt t="9238" x="6159500" y="4792663"/>
          <p14:tracePt t="9251" x="6242050" y="4802188"/>
          <p14:tracePt t="9258" x="6292850" y="4802188"/>
          <p14:tracePt t="9268" x="6310313" y="4802188"/>
          <p14:tracePt t="9289" x="6292850" y="4802188"/>
          <p14:tracePt t="9299" x="6226175" y="4802188"/>
          <p14:tracePt t="9487" x="6234113" y="4792663"/>
          <p14:tracePt t="9498" x="6267450" y="4792663"/>
          <p14:tracePt t="9508" x="6343650" y="4802188"/>
          <p14:tracePt t="9518" x="6486525" y="4818063"/>
          <p14:tracePt t="9529" x="6678613" y="4843463"/>
          <p14:tracePt t="9539" x="6997700" y="4902200"/>
          <p14:tracePt t="9550" x="7375525" y="4968875"/>
          <p14:tracePt t="9560" x="7686675" y="5027613"/>
          <p14:tracePt t="9571" x="7962900" y="5053013"/>
          <p14:tracePt t="9581" x="8189913" y="5103813"/>
          <p14:tracePt t="9591" x="8415338" y="5162550"/>
          <p14:tracePt t="9601" x="8575675" y="5203825"/>
          <p14:tracePt t="9611" x="8734425" y="5254625"/>
          <p14:tracePt t="9621" x="8902700" y="5313363"/>
          <p14:tracePt t="9631" x="9078913" y="5397500"/>
          <p14:tracePt t="9642" x="9255125" y="5430838"/>
          <p14:tracePt t="9652" x="9390063" y="5473700"/>
          <p14:tracePt t="9663" x="9507538" y="5514975"/>
          <p14:tracePt t="9673" x="9625013" y="5540375"/>
          <p14:tracePt t="9684" x="9717088" y="5573713"/>
          <p14:tracePt t="9694" x="9801225" y="5599113"/>
          <p14:tracePt t="9704" x="9875838" y="5607050"/>
          <p14:tracePt t="9715" x="9952038" y="5614988"/>
          <p14:tracePt t="9725" x="10026650" y="5624513"/>
          <p14:tracePt t="9735" x="10102850" y="5640388"/>
          <p14:tracePt t="9746" x="10194925" y="5657850"/>
          <p14:tracePt t="9757" x="10287000" y="5665788"/>
          <p14:tracePt t="9767" x="10388600" y="5691188"/>
          <p14:tracePt t="9778" x="10480675" y="5691188"/>
          <p14:tracePt t="9788" x="10564813" y="5691188"/>
          <p14:tracePt t="9799" x="10631488" y="5691188"/>
          <p14:tracePt t="9809" x="10690225" y="5691188"/>
          <p14:tracePt t="9820" x="10723563" y="5691188"/>
          <p14:tracePt t="9830" x="10741025" y="5691188"/>
          <p14:tracePt t="9840" x="10748963" y="5691188"/>
          <p14:tracePt t="9850" x="10764838" y="5691188"/>
          <p14:tracePt t="9871" x="10782300" y="5683250"/>
          <p14:tracePt t="9883" x="10790238" y="5673725"/>
          <p14:tracePt t="9902" x="10807700" y="5665788"/>
          <p14:tracePt t="9913" x="10823575" y="5665788"/>
          <p14:tracePt t="9943" x="10833100" y="5665788"/>
          <p14:tracePt t="10026" x="10782300" y="5665788"/>
          <p14:tracePt t="10037" x="10682288" y="5665788"/>
          <p14:tracePt t="10047" x="10580688" y="5665788"/>
          <p14:tracePt t="10060" x="10480675" y="5665788"/>
          <p14:tracePt t="10067" x="10404475" y="5665788"/>
          <p14:tracePt t="10078" x="10337800" y="5665788"/>
          <p14:tracePt t="10088" x="10294938" y="5665788"/>
          <p14:tracePt t="10099" x="10279063" y="5665788"/>
          <p14:tracePt t="10109" x="10271125" y="5665788"/>
          <p14:tracePt t="10120" x="10261600" y="5665788"/>
          <p14:tracePt t="10255" x="10320338" y="5673725"/>
          <p14:tracePt t="10267" x="10437813" y="5683250"/>
          <p14:tracePt t="10275" x="10580688" y="5683250"/>
          <p14:tracePt t="10285" x="10672763" y="5683250"/>
          <p14:tracePt t="10296" x="10790238" y="5683250"/>
          <p14:tracePt t="10306" x="10874375" y="5683250"/>
          <p14:tracePt t="10316" x="10966450" y="5683250"/>
          <p14:tracePt t="10327" x="11058525" y="5683250"/>
          <p14:tracePt t="10337" x="11126788" y="5683250"/>
          <p14:tracePt t="10348" x="11168063" y="5683250"/>
          <p14:tracePt t="10364" x="11201400" y="5683250"/>
          <p14:tracePt t="10368" x="11226800" y="5673725"/>
          <p14:tracePt t="10379" x="11234738" y="5673725"/>
          <p14:tracePt t="10473" x="11218863" y="5673725"/>
          <p14:tracePt t="10483" x="11142663" y="5673725"/>
          <p14:tracePt t="10493" x="11042650" y="5673725"/>
          <p14:tracePt t="10504" x="10891838" y="5673725"/>
          <p14:tracePt t="10515" x="10774363" y="5673725"/>
          <p14:tracePt t="10525" x="10672763" y="5673725"/>
          <p14:tracePt t="10535" x="10606088" y="5673725"/>
          <p14:tracePt t="10546" x="10529888" y="5673725"/>
          <p14:tracePt t="10557" x="10471150" y="5673725"/>
          <p14:tracePt t="10566" x="10429875" y="5673725"/>
          <p14:tracePt t="10577" x="10371138" y="5673725"/>
          <p14:tracePt t="10587" x="10329863" y="5673725"/>
          <p14:tracePt t="10598" x="10279063" y="5673725"/>
          <p14:tracePt t="10608" x="10245725" y="5673725"/>
          <p14:tracePt t="10618" x="10220325" y="5673725"/>
          <p14:tracePt t="10639" x="10202863" y="5673725"/>
          <p14:tracePt t="10700" x="10212388" y="5673725"/>
          <p14:tracePt t="10711" x="10253663" y="5673725"/>
          <p14:tracePt t="10721" x="10320338" y="5683250"/>
          <p14:tracePt t="10732" x="10421938" y="5708650"/>
          <p14:tracePt t="10743" x="10514013" y="5708650"/>
          <p14:tracePt t="10752" x="10614025" y="5708650"/>
          <p14:tracePt t="10763" x="10698163" y="5708650"/>
          <p14:tracePt t="10774" x="10790238" y="5708650"/>
          <p14:tracePt t="10784" x="10858500" y="5708650"/>
          <p14:tracePt t="10795" x="10891838" y="5708650"/>
          <p14:tracePt t="10805" x="10907713" y="5708650"/>
          <p14:tracePt t="10816" x="10917238" y="5708650"/>
          <p14:tracePt t="11250" x="10925175" y="5699125"/>
          <p14:tracePt t="11261" x="10917238" y="5657850"/>
          <p14:tracePt t="11271" x="10882313" y="5607050"/>
          <p14:tracePt t="11282" x="10841038" y="5522913"/>
          <p14:tracePt t="11292" x="10807700" y="5473700"/>
          <p14:tracePt t="11302" x="10741025" y="5405438"/>
          <p14:tracePt t="11313" x="10690225" y="5338763"/>
          <p14:tracePt t="11323" x="10606088" y="5295900"/>
          <p14:tracePt t="11334" x="10480675" y="5229225"/>
          <p14:tracePt t="11352" x="10320338" y="5187950"/>
          <p14:tracePt t="11355" x="10118725" y="5119688"/>
          <p14:tracePt t="11366" x="9867900" y="5070475"/>
          <p14:tracePt t="11376" x="9632950" y="5037138"/>
          <p14:tracePt t="11386" x="9390063" y="5002213"/>
          <p14:tracePt t="11396" x="9155113" y="4978400"/>
          <p14:tracePt t="11407" x="8986838" y="4978400"/>
          <p14:tracePt t="11417" x="8869363" y="4978400"/>
          <p14:tracePt t="11427" x="8759825" y="4978400"/>
          <p14:tracePt t="11437" x="8634413" y="4978400"/>
          <p14:tracePt t="11448" x="8524875" y="4978400"/>
          <p14:tracePt t="11458" x="8399463" y="4986338"/>
          <p14:tracePt t="11468" x="8281988" y="5011738"/>
          <p14:tracePt t="11479" x="8189913" y="5053013"/>
          <p14:tracePt t="11489" x="8131175" y="5086350"/>
          <p14:tracePt t="11499" x="8072438" y="5129213"/>
          <p14:tracePt t="11510" x="8039100" y="5162550"/>
          <p14:tracePt t="11521" x="8013700" y="5195888"/>
          <p14:tracePt t="11532" x="8013700" y="5237163"/>
          <p14:tracePt t="11542" x="8004175" y="5280025"/>
          <p14:tracePt t="11552" x="8004175" y="5330825"/>
          <p14:tracePt t="11562" x="8004175" y="5380038"/>
          <p14:tracePt t="11574" x="8021638" y="5448300"/>
          <p14:tracePt t="11582" x="8097838" y="5540375"/>
          <p14:tracePt t="11593" x="8264525" y="5665788"/>
          <p14:tracePt t="11603" x="8509000" y="5808663"/>
          <p14:tracePt t="11614" x="8767763" y="5908675"/>
          <p14:tracePt t="11624" x="9078913" y="5984875"/>
          <p14:tracePt t="11634" x="9380538" y="6018213"/>
          <p14:tracePt t="11645" x="9707563" y="6043613"/>
          <p14:tracePt t="11655" x="10010775" y="6043613"/>
          <p14:tracePt t="11665" x="10304463" y="6043613"/>
          <p14:tracePt t="11676" x="10588625" y="6010275"/>
          <p14:tracePt t="11686" x="10823575" y="5926138"/>
          <p14:tracePt t="11697" x="11009313" y="5867400"/>
          <p14:tracePt t="11707" x="11134725" y="5800725"/>
          <p14:tracePt t="11717" x="11201400" y="5741988"/>
          <p14:tracePt t="11728" x="11244263" y="5683250"/>
          <p14:tracePt t="11738" x="11244263" y="5624513"/>
          <p14:tracePt t="11749" x="11244263" y="5565775"/>
          <p14:tracePt t="11760" x="11201400" y="5489575"/>
          <p14:tracePt t="11770" x="11117263" y="5405438"/>
          <p14:tracePt t="11781" x="10975975" y="5321300"/>
          <p14:tracePt t="11791" x="10799763" y="5229225"/>
          <p14:tracePt t="11801" x="10631488" y="5170488"/>
          <p14:tracePt t="11811" x="10404475" y="5103813"/>
          <p14:tracePt t="11822" x="10194925" y="5045075"/>
          <p14:tracePt t="11833" x="9959975" y="5011738"/>
          <p14:tracePt t="11843" x="9674225" y="4968875"/>
          <p14:tracePt t="11854" x="9448800" y="4968875"/>
          <p14:tracePt t="11864" x="9263063" y="4968875"/>
          <p14:tracePt t="11874" x="9120188" y="4968875"/>
          <p14:tracePt t="11884" x="9012238" y="4994275"/>
          <p14:tracePt t="11894" x="8936038" y="5045075"/>
          <p14:tracePt t="11905" x="8877300" y="5111750"/>
          <p14:tracePt t="11916" x="8836025" y="5178425"/>
          <p14:tracePt t="11925" x="8818563" y="5262563"/>
          <p14:tracePt t="11937" x="8818563" y="5338763"/>
          <p14:tracePt t="11946" x="8851900" y="5430838"/>
          <p14:tracePt t="11957" x="8910638" y="5514975"/>
          <p14:tracePt t="11967" x="9028113" y="5607050"/>
          <p14:tracePt t="11978" x="9237663" y="5691188"/>
          <p14:tracePt t="11988" x="9464675" y="5757863"/>
          <p14:tracePt t="11999" x="9707563" y="5783263"/>
          <p14:tracePt t="12009" x="9959975" y="5800725"/>
          <p14:tracePt t="12020" x="10169525" y="5800725"/>
          <p14:tracePt t="12029" x="10337800" y="5791200"/>
          <p14:tracePt t="12040" x="10455275" y="5741988"/>
          <p14:tracePt t="12051" x="10539413" y="5699125"/>
          <p14:tracePt t="12061" x="10606088" y="5640388"/>
          <p14:tracePt t="12071" x="10623550" y="5581650"/>
          <p14:tracePt t="12085" x="10623550" y="5522913"/>
          <p14:tracePt t="12091" x="10606088" y="5448300"/>
          <p14:tracePt t="12101" x="10529888" y="5372100"/>
          <p14:tracePt t="12112" x="10429875" y="5295900"/>
          <p14:tracePt t="12122" x="10279063" y="5213350"/>
          <p14:tracePt t="12132" x="10161588" y="5170488"/>
          <p14:tracePt t="12143" x="10077450" y="5145088"/>
          <p14:tracePt t="12153" x="9985375" y="5137150"/>
          <p14:tracePt t="12165" x="9918700" y="5129213"/>
          <p14:tracePt t="12176" x="9850438" y="5129213"/>
          <p14:tracePt t="12184" x="9809163" y="5129213"/>
          <p14:tracePt t="12195" x="9775825" y="5129213"/>
          <p14:tracePt t="12206" x="9742488" y="5129213"/>
          <p14:tracePt t="12216" x="9699625" y="5162550"/>
          <p14:tracePt t="12226" x="9683750" y="5203825"/>
          <p14:tracePt t="12237" x="9674225" y="5229225"/>
          <p14:tracePt t="12248" x="9674225" y="5254625"/>
          <p14:tracePt t="12258" x="9674225" y="5280025"/>
          <p14:tracePt t="12268" x="9674225" y="5295900"/>
          <p14:tracePt t="12278" x="9674225" y="5313363"/>
          <p14:tracePt t="12289" x="9674225" y="5330825"/>
          <p14:tracePt t="12301" x="9674225" y="5338763"/>
          <p14:tracePt t="12310" x="9674225" y="5346700"/>
          <p14:tracePt t="12341" x="9683750" y="5346700"/>
          <p14:tracePt t="12351" x="9683750" y="5356225"/>
          <p14:tracePt t="12364" x="9691688" y="5356225"/>
          <p14:tracePt t="12371" x="9707563" y="5364163"/>
          <p14:tracePt t="12381" x="9717088" y="5372100"/>
          <p14:tracePt t="12392" x="9742488" y="5372100"/>
          <p14:tracePt t="12402" x="9758363" y="5372100"/>
          <p14:tracePt t="12413" x="9766300" y="5372100"/>
          <p14:tracePt t="12444" x="9766300" y="5364163"/>
          <p14:tracePt t="12454" x="9750425" y="5356225"/>
          <p14:tracePt t="12464" x="9742488" y="5356225"/>
          <p14:tracePt t="12714" x="9758363" y="5372100"/>
          <p14:tracePt t="12724" x="9766300" y="5380038"/>
          <p14:tracePt t="12734" x="9775825" y="5397500"/>
          <p14:tracePt t="12745" x="9783763" y="5414963"/>
          <p14:tracePt t="12755" x="9801225" y="5438775"/>
          <p14:tracePt t="12765" x="9817100" y="5464175"/>
          <p14:tracePt t="12776" x="9850438" y="5514975"/>
          <p14:tracePt t="12786" x="9875838" y="5556250"/>
          <p14:tracePt t="12797" x="9918700" y="5607050"/>
          <p14:tracePt t="12808" x="9934575" y="5640388"/>
          <p14:tracePt t="12818" x="9967913" y="5691188"/>
          <p14:tracePt t="12828" x="9985375" y="5708650"/>
          <p14:tracePt t="12839" x="10001250" y="5724525"/>
          <p14:tracePt t="12850" x="10010775" y="5749925"/>
          <p14:tracePt t="12870" x="10018713" y="5757863"/>
          <p14:tracePt t="21143" x="10018713" y="5767388"/>
          <p14:tracePt t="22253" x="10010775" y="5800725"/>
          <p14:tracePt t="22263" x="10010775" y="5834063"/>
          <p14:tracePt t="22274" x="10001250" y="5859463"/>
          <p14:tracePt t="22284" x="9993313" y="5900738"/>
          <p14:tracePt t="22294" x="9967913" y="5951538"/>
          <p14:tracePt t="22305" x="9959975" y="5969000"/>
          <p14:tracePt t="22317" x="9942513" y="6002338"/>
          <p14:tracePt t="22326" x="9909175" y="6051550"/>
          <p14:tracePt t="22337" x="9875838" y="6102350"/>
          <p14:tracePt t="22346" x="9842500" y="6135688"/>
          <p14:tracePt t="22364" x="9825038" y="6153150"/>
          <p14:tracePt t="22366" x="9801225" y="6186488"/>
          <p14:tracePt t="22377" x="9791700" y="6203950"/>
          <p14:tracePt t="22387" x="9775825" y="6211888"/>
          <p14:tracePt t="22400" x="9775825" y="6227763"/>
          <p14:tracePt t="22409" x="9758363" y="6245225"/>
          <p14:tracePt t="22419" x="9750425" y="6262688"/>
          <p14:tracePt t="22429" x="9717088" y="6296025"/>
          <p14:tracePt t="22440" x="9683750" y="6337300"/>
          <p14:tracePt t="22451" x="9632950" y="6403975"/>
          <p14:tracePt t="22460" x="9566275" y="6462713"/>
          <p14:tracePt t="22470" x="9515475" y="6505575"/>
          <p14:tracePt t="22481" x="9431338" y="6556375"/>
          <p14:tracePt t="22491" x="9355138" y="6589713"/>
          <p14:tracePt t="22501" x="9221788" y="6630988"/>
          <p14:tracePt t="22512" x="9096375" y="6648450"/>
          <p14:tracePt t="22522" x="8920163" y="6689725"/>
          <p14:tracePt t="22533" x="8743950" y="6707188"/>
          <p14:tracePt t="22544" x="8483600" y="6748463"/>
          <p14:tracePt t="22554" x="8239125" y="6773863"/>
          <p14:tracePt t="22565" x="7954963" y="6824663"/>
          <p14:tracePt t="22575" x="7610475" y="6850063"/>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38" y="213358"/>
            <a:ext cx="8722774" cy="577089"/>
          </a:xfrm>
        </p:spPr>
        <p:txBody>
          <a:bodyPr/>
          <a:lstStyle/>
          <a:p>
            <a:r>
              <a:rPr lang="en-GB" sz="2000" dirty="0">
                <a:solidFill>
                  <a:srgbClr val="0070C0"/>
                </a:solidFill>
              </a:rPr>
              <a:t>A spatially resolved temperature measurement system for a honeybee colony brood box </a:t>
            </a:r>
            <a:r>
              <a:rPr lang="en-GB" sz="1600" dirty="0"/>
              <a:t>Adam McVeigh, Michael I Newton, Costas Tsakonas and Martin Bencsik</a:t>
            </a:r>
            <a:br>
              <a:rPr lang="en-GB" sz="2000" dirty="0"/>
            </a:br>
            <a:endParaRPr lang="en-US" sz="2800" dirty="0"/>
          </a:p>
        </p:txBody>
      </p:sp>
      <p:sp>
        <p:nvSpPr>
          <p:cNvPr id="12" name="Footer Placeholder 16"/>
          <p:cNvSpPr txBox="1">
            <a:spLocks/>
          </p:cNvSpPr>
          <p:nvPr/>
        </p:nvSpPr>
        <p:spPr>
          <a:xfrm>
            <a:off x="5273336" y="6437970"/>
            <a:ext cx="4429957" cy="339023"/>
          </a:xfrm>
          <a:prstGeom prst="rect">
            <a:avLst/>
          </a:prstGeom>
        </p:spPr>
        <p:txBody>
          <a:bodyPr/>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546A"/>
                </a:solidFill>
                <a:effectLst/>
                <a:uLnTx/>
                <a:uFillTx/>
                <a:latin typeface="Calibri" panose="020F0502020204030204"/>
                <a:ea typeface=""/>
                <a:cs typeface=""/>
              </a:rPr>
              <a:t>3</a:t>
            </a:r>
            <a:r>
              <a:rPr kumimoji="0" lang="en-GB" sz="1200" b="0" i="0" u="none" strike="noStrike" kern="1200" cap="none" spc="0" normalizeH="0" baseline="30000" noProof="0" dirty="0">
                <a:ln>
                  <a:noFill/>
                </a:ln>
                <a:solidFill>
                  <a:srgbClr val="44546A"/>
                </a:solidFill>
                <a:effectLst/>
                <a:uLnTx/>
                <a:uFillTx/>
                <a:latin typeface="Calibri" panose="020F0502020204030204"/>
                <a:ea typeface=""/>
                <a:cs typeface=""/>
              </a:rPr>
              <a:t>rd</a:t>
            </a:r>
            <a:r>
              <a:rPr kumimoji="0" lang="en-GB" sz="1200" b="0" i="0" u="none" strike="noStrike" kern="1200" cap="none" spc="0" normalizeH="0" baseline="0" noProof="0" dirty="0">
                <a:ln>
                  <a:noFill/>
                </a:ln>
                <a:solidFill>
                  <a:srgbClr val="44546A"/>
                </a:solidFill>
                <a:effectLst/>
                <a:uLnTx/>
                <a:uFillTx/>
                <a:latin typeface="Calibri" panose="020F0502020204030204"/>
                <a:ea typeface=""/>
                <a:cs typeface=""/>
              </a:rPr>
              <a:t> International Electronic Conference on Applied Sciences 1-15 Dc 2022</a:t>
            </a:r>
            <a:endParaRPr kumimoji="0" lang="en-US" sz="1200" b="0" i="0" u="none" strike="noStrike" kern="1200" cap="none" spc="0" normalizeH="0" baseline="0" noProof="0" dirty="0">
              <a:ln>
                <a:noFill/>
              </a:ln>
              <a:solidFill>
                <a:srgbClr val="44546A"/>
              </a:solidFill>
              <a:effectLst/>
              <a:uLnTx/>
              <a:uFillTx/>
              <a:latin typeface="Calibri" panose="020F0502020204030204"/>
              <a:ea typeface=""/>
              <a:cs typeface=""/>
            </a:endParaRPr>
          </a:p>
        </p:txBody>
      </p:sp>
      <p:pic>
        <p:nvPicPr>
          <p:cNvPr id="4" name="Picture 3" descr="Text&#10;&#10;Description automatically generated">
            <a:extLst>
              <a:ext uri="{FF2B5EF4-FFF2-40B4-BE49-F238E27FC236}">
                <a16:creationId xmlns:a16="http://schemas.microsoft.com/office/drawing/2014/main" id="{F19B0A81-9684-4B23-B02B-AC2E53B972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8067" y="6329547"/>
            <a:ext cx="1466698" cy="447446"/>
          </a:xfrm>
          <a:prstGeom prst="rect">
            <a:avLst/>
          </a:prstGeom>
        </p:spPr>
      </p:pic>
      <p:sp>
        <p:nvSpPr>
          <p:cNvPr id="6" name="TextBox 5">
            <a:extLst>
              <a:ext uri="{FF2B5EF4-FFF2-40B4-BE49-F238E27FC236}">
                <a16:creationId xmlns:a16="http://schemas.microsoft.com/office/drawing/2014/main" id="{3854D640-8CFB-47FE-B95D-FEA84C3FBDA5}"/>
              </a:ext>
            </a:extLst>
          </p:cNvPr>
          <p:cNvSpPr txBox="1"/>
          <p:nvPr/>
        </p:nvSpPr>
        <p:spPr>
          <a:xfrm>
            <a:off x="0" y="1037049"/>
            <a:ext cx="3614738" cy="4524315"/>
          </a:xfrm>
          <a:prstGeom prst="rect">
            <a:avLst/>
          </a:prstGeom>
          <a:noFill/>
        </p:spPr>
        <p:txBody>
          <a:bodyPr wrap="square" rtlCol="0">
            <a:spAutoFit/>
          </a:bodyPr>
          <a:lstStyle/>
          <a:p>
            <a:pPr marL="285750" indent="-285750">
              <a:buFont typeface="Arial" panose="020B0604020202020204" pitchFamily="34" charset="0"/>
              <a:buChar char="•"/>
            </a:pPr>
            <a:r>
              <a:rPr lang="en-GB" dirty="0"/>
              <a:t>Spatially resolved temperature measurements collected.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Figure shows temperatures on two frames.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Two time points on the same day.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Frame 5 is being used for brood rearing.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Frame 3 is not being used by the colony.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Spatial variation in temperature on both frames.</a:t>
            </a:r>
          </a:p>
        </p:txBody>
      </p:sp>
      <p:pic>
        <p:nvPicPr>
          <p:cNvPr id="8" name="Picture 7" descr="Graphical user interface, chart&#10;&#10;Description automatically generated">
            <a:extLst>
              <a:ext uri="{FF2B5EF4-FFF2-40B4-BE49-F238E27FC236}">
                <a16:creationId xmlns:a16="http://schemas.microsoft.com/office/drawing/2014/main" id="{862A7431-C729-428D-A368-2E15C03389B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9865" t="2382" r="7435" b="5608"/>
          <a:stretch/>
        </p:blipFill>
        <p:spPr>
          <a:xfrm>
            <a:off x="3614738" y="876300"/>
            <a:ext cx="8545513" cy="5348586"/>
          </a:xfrm>
          <a:prstGeom prst="rect">
            <a:avLst/>
          </a:prstGeom>
        </p:spPr>
      </p:pic>
      <p:pic>
        <p:nvPicPr>
          <p:cNvPr id="14" name="Audio 13">
            <a:hlinkClick r:id="" action="ppaction://media"/>
            <a:extLst>
              <a:ext uri="{FF2B5EF4-FFF2-40B4-BE49-F238E27FC236}">
                <a16:creationId xmlns:a16="http://schemas.microsoft.com/office/drawing/2014/main" id="{3FB001B1-72AC-6112-0F2B-69C3B5525DB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01591718"/>
      </p:ext>
    </p:extLst>
  </p:cSld>
  <p:clrMapOvr>
    <a:masterClrMapping/>
  </p:clrMapOvr>
  <mc:AlternateContent xmlns:mc="http://schemas.openxmlformats.org/markup-compatibility/2006">
    <mc:Choice xmlns:p14="http://schemas.microsoft.com/office/powerpoint/2010/main" Requires="p14">
      <p:transition spd="slow" p14:dur="2000" advTm="74920"/>
    </mc:Choice>
    <mc:Fallback>
      <p:transition spd="slow" advTm="74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17608" x="11839575" y="1401763"/>
          <p14:tracePt t="17618" x="11704638" y="1368425"/>
          <p14:tracePt t="17629" x="11596688" y="1350963"/>
          <p14:tracePt t="17639" x="11487150" y="1343025"/>
          <p14:tracePt t="17650" x="11410950" y="1325563"/>
          <p14:tracePt t="17662" x="11336338" y="1325563"/>
          <p14:tracePt t="17670" x="11260138" y="1325563"/>
          <p14:tracePt t="17682" x="11176000" y="1325563"/>
          <p14:tracePt t="17691" x="11101388" y="1325563"/>
          <p14:tracePt t="17702" x="11058525" y="1325563"/>
          <p14:tracePt t="17712" x="10999788" y="1325563"/>
          <p14:tracePt t="17722" x="10950575" y="1325563"/>
          <p14:tracePt t="17732" x="10917238" y="1343025"/>
          <p14:tracePt t="17743" x="10874375" y="1368425"/>
          <p14:tracePt t="17753" x="10823575" y="1376363"/>
          <p14:tracePt t="17763" x="10731500" y="1427163"/>
          <p14:tracePt t="17773" x="10598150" y="1501775"/>
          <p14:tracePt t="17784" x="10437813" y="1603375"/>
          <p14:tracePt t="17796" x="10287000" y="1679575"/>
          <p14:tracePt t="17805" x="10161588" y="1779588"/>
          <p14:tracePt t="17816" x="10077450" y="1846263"/>
          <p14:tracePt t="17827" x="10001250" y="1930400"/>
          <p14:tracePt t="17836" x="9942513" y="1997075"/>
          <p14:tracePt t="17847" x="9909175" y="2022475"/>
          <p14:tracePt t="17857" x="9893300" y="2055813"/>
          <p14:tracePt t="17961" x="9893300" y="2065338"/>
          <p14:tracePt t="17981" x="9901238" y="2065338"/>
          <p14:tracePt t="18002" x="9909175" y="2055813"/>
          <p14:tracePt t="18013" x="9918700" y="2047875"/>
          <p14:tracePt t="18023" x="9926638" y="2032000"/>
          <p14:tracePt t="18033" x="9934575" y="2022475"/>
          <p14:tracePt t="18044" x="9952038" y="2006600"/>
          <p14:tracePt t="18054" x="9952038" y="1997075"/>
          <p14:tracePt t="18065" x="9959975" y="1989138"/>
          <p14:tracePt t="18075" x="9967913" y="1973263"/>
          <p14:tracePt t="18283" x="9977438" y="1973263"/>
          <p14:tracePt t="18293" x="10026650" y="1973263"/>
          <p14:tracePt t="18303" x="10118725" y="1973263"/>
          <p14:tracePt t="18313" x="10236200" y="1973263"/>
          <p14:tracePt t="18324" x="10345738" y="1981200"/>
          <p14:tracePt t="18334" x="10429875" y="1989138"/>
          <p14:tracePt t="18345" x="10496550" y="2014538"/>
          <p14:tracePt t="18355" x="10588625" y="2047875"/>
          <p14:tracePt t="18365" x="10672763" y="2106613"/>
          <p14:tracePt t="18376" x="10748963" y="2182813"/>
          <p14:tracePt t="18386" x="10823575" y="2266950"/>
          <p14:tracePt t="18397" x="10907713" y="2409825"/>
          <p14:tracePt t="18407" x="10983913" y="2551113"/>
          <p14:tracePt t="18417" x="11068050" y="2752725"/>
          <p14:tracePt t="18428" x="11117263" y="2913063"/>
          <p14:tracePt t="18438" x="11160125" y="3046413"/>
          <p14:tracePt t="18449" x="11201400" y="3189288"/>
          <p14:tracePt t="18459" x="11210925" y="3316288"/>
          <p14:tracePt t="18469" x="11234738" y="3441700"/>
          <p14:tracePt t="18479" x="11234738" y="3551238"/>
          <p14:tracePt t="18490" x="11234738" y="3659188"/>
          <p14:tracePt t="18500" x="11234738" y="3768725"/>
          <p14:tracePt t="18512" x="11234738" y="3835400"/>
          <p14:tracePt t="18520" x="11210925" y="3911600"/>
          <p14:tracePt t="18531" x="11193463" y="3978275"/>
          <p14:tracePt t="18541" x="11185525" y="4029075"/>
          <p14:tracePt t="18551" x="11152188" y="4087813"/>
          <p14:tracePt t="18561" x="11109325" y="4154488"/>
          <p14:tracePt t="18572" x="11058525" y="4213225"/>
          <p14:tracePt t="18593" x="10941050" y="4322763"/>
          <p14:tracePt t="18603" x="10882313" y="4373563"/>
          <p14:tracePt t="18614" x="10815638" y="4406900"/>
          <p14:tracePt t="18625" x="10782300" y="4432300"/>
          <p14:tracePt t="18635" x="10731500" y="4465638"/>
          <p14:tracePt t="18646" x="10698163" y="4473575"/>
          <p14:tracePt t="18656" x="10672763" y="4483100"/>
          <p14:tracePt t="18666" x="10639425" y="4498975"/>
          <p14:tracePt t="18676" x="10588625" y="4524375"/>
          <p14:tracePt t="18686" x="10555288" y="4532313"/>
          <p14:tracePt t="18697" x="10506075" y="4549775"/>
          <p14:tracePt t="18707" x="10463213" y="4557713"/>
          <p14:tracePt t="18717" x="10437813" y="4565650"/>
          <p14:tracePt t="18728" x="10429875" y="4575175"/>
          <p14:tracePt t="18739" x="10412413" y="4583113"/>
          <p14:tracePt t="18749" x="10404475" y="4583113"/>
          <p14:tracePt t="18762" x="10404475" y="4591050"/>
          <p14:tracePt t="18770" x="10396538" y="4591050"/>
          <p14:tracePt t="18781" x="10388600" y="4600575"/>
          <p14:tracePt t="18791" x="10388600" y="4608513"/>
          <p14:tracePt t="18812" x="10379075" y="4608513"/>
          <p14:tracePt t="18822" x="10379075" y="4616450"/>
          <p14:tracePt t="20005" x="10379075" y="4633913"/>
          <p14:tracePt t="20015" x="10371138" y="4649788"/>
          <p14:tracePt t="20025" x="10353675" y="4692650"/>
          <p14:tracePt t="20035" x="10353675" y="4708525"/>
          <p14:tracePt t="20045" x="10353675" y="4718050"/>
          <p14:tracePt t="20056" x="10353675" y="4725988"/>
          <p14:tracePt t="20067" x="10345738" y="4751388"/>
          <p14:tracePt t="20079" x="10337800" y="4776788"/>
          <p14:tracePt t="20088" x="10337800" y="4810125"/>
          <p14:tracePt t="20098" x="10329863" y="4843463"/>
          <p14:tracePt t="20109" x="10320338" y="4902200"/>
          <p14:tracePt t="20119" x="10312400" y="4935538"/>
          <p14:tracePt t="20131" x="10312400" y="4960938"/>
          <p14:tracePt t="20140" x="10312400" y="4986338"/>
          <p14:tracePt t="20151" x="10312400" y="4994275"/>
          <p14:tracePt t="20171" x="10312400" y="5002213"/>
          <p14:tracePt t="20202" x="10312400" y="5011738"/>
          <p14:tracePt t="20233" x="10312400" y="5019675"/>
          <p14:tracePt t="20254" x="10312400" y="5027613"/>
          <p14:tracePt t="20628" x="10337800" y="5027613"/>
          <p14:tracePt t="20638" x="10371138" y="5037138"/>
          <p14:tracePt t="20648" x="10404475" y="5045075"/>
          <p14:tracePt t="20658" x="10437813" y="5045075"/>
          <p14:tracePt t="20669" x="10488613" y="5045075"/>
          <p14:tracePt t="20678" x="10539413" y="5045075"/>
          <p14:tracePt t="20689" x="10598150" y="5027613"/>
          <p14:tracePt t="20699" x="10647363" y="5002213"/>
          <p14:tracePt t="20709" x="10715625" y="4960938"/>
          <p14:tracePt t="20721" x="10774363" y="4919663"/>
          <p14:tracePt t="20730" x="10815638" y="4876800"/>
          <p14:tracePt t="20741" x="10848975" y="4835525"/>
          <p14:tracePt t="20751" x="10866438" y="4802188"/>
          <p14:tracePt t="20761" x="10891838" y="4759325"/>
          <p14:tracePt t="20772" x="10907713" y="4708525"/>
          <p14:tracePt t="20782" x="10925175" y="4649788"/>
          <p14:tracePt t="20795" x="10941050" y="4575175"/>
          <p14:tracePt t="20804" x="10950575" y="4498975"/>
          <p14:tracePt t="20815" x="10950575" y="4398963"/>
          <p14:tracePt t="20824" x="10950575" y="4281488"/>
          <p14:tracePt t="20835" x="10950575" y="4154488"/>
          <p14:tracePt t="20845" x="10950575" y="4029075"/>
          <p14:tracePt t="20856" x="10950575" y="3919538"/>
          <p14:tracePt t="20866" x="10933113" y="3811588"/>
          <p14:tracePt t="20879" x="10917238" y="3727450"/>
          <p14:tracePt t="20887" x="10899775" y="3651250"/>
          <p14:tracePt t="20898" x="10866438" y="3533775"/>
          <p14:tracePt t="20907" x="10848975" y="3467100"/>
          <p14:tracePt t="20918" x="10815638" y="3375025"/>
          <p14:tracePt t="20928" x="10764838" y="3281363"/>
          <p14:tracePt t="20939" x="10731500" y="3198813"/>
          <p14:tracePt t="20949" x="10698163" y="3114675"/>
          <p14:tracePt t="20960" x="10647363" y="3030538"/>
          <p14:tracePt t="20970" x="10623550" y="2971800"/>
          <p14:tracePt t="20981" x="10580688" y="2913063"/>
          <p14:tracePt t="20990" x="10539413" y="2862263"/>
          <p14:tracePt t="21000" x="10496550" y="2811463"/>
          <p14:tracePt t="21010" x="10463213" y="2770188"/>
          <p14:tracePt t="21021" x="10404475" y="2727325"/>
          <p14:tracePt t="21031" x="10363200" y="2693988"/>
          <p14:tracePt t="21041" x="10320338" y="2668588"/>
          <p14:tracePt t="21052" x="10279063" y="2644775"/>
          <p14:tracePt t="21062" x="10271125" y="2635250"/>
          <p14:tracePt t="21073" x="10261600" y="2635250"/>
          <p14:tracePt t="21094" x="10253663" y="2627313"/>
          <p14:tracePt t="21634" x="10261600" y="2627313"/>
          <p14:tracePt t="21644" x="10294938" y="2627313"/>
          <p14:tracePt t="21654" x="10371138" y="2627313"/>
          <p14:tracePt t="21665" x="10455275" y="2619375"/>
          <p14:tracePt t="21675" x="10588625" y="2619375"/>
          <p14:tracePt t="21686" x="10723563" y="2619375"/>
          <p14:tracePt t="21695" x="10866438" y="2619375"/>
          <p14:tracePt t="21706" x="11025188" y="2619375"/>
          <p14:tracePt t="21716" x="11160125" y="2619375"/>
          <p14:tracePt t="21726" x="11277600" y="2619375"/>
          <p14:tracePt t="21737" x="11387138" y="2619375"/>
          <p14:tracePt t="21747" x="11461750" y="2619375"/>
          <p14:tracePt t="21757" x="11587163" y="2619375"/>
          <p14:tracePt t="21768" x="11714163" y="2644775"/>
          <p14:tracePt t="21779" x="11880850" y="2660650"/>
          <p14:tracePt t="21790" x="12099925" y="2686050"/>
          <p14:tracePt t="40878" x="11622088" y="2149475"/>
          <p14:tracePt t="40889" x="11277600" y="2006600"/>
          <p14:tracePt t="40899" x="10950575" y="1897063"/>
          <p14:tracePt t="40910" x="10639425" y="1812925"/>
          <p14:tracePt t="40920" x="10429875" y="1746250"/>
          <p14:tracePt t="40932" x="10271125" y="1695450"/>
          <p14:tracePt t="40940" x="10212388" y="1687513"/>
          <p14:tracePt t="40950" x="10161588" y="1670050"/>
          <p14:tracePt t="40961" x="10144125" y="1670050"/>
          <p14:tracePt t="40971" x="10128250" y="1662113"/>
          <p14:tracePt t="41002" x="10118725" y="1662113"/>
          <p14:tracePt t="41024" x="10110788" y="1662113"/>
          <p14:tracePt t="41034" x="10102850" y="1662113"/>
          <p14:tracePt t="41045" x="10094913" y="1662113"/>
          <p14:tracePt t="41055" x="10077450" y="1662113"/>
          <p14:tracePt t="41065" x="10059988" y="1687513"/>
          <p14:tracePt t="41076" x="10052050" y="1687513"/>
          <p14:tracePt t="41086" x="10044113" y="1703388"/>
          <p14:tracePt t="41107" x="10036175" y="1720850"/>
          <p14:tracePt t="41117" x="10018713" y="1746250"/>
          <p14:tracePt t="41130" x="9993313" y="1804988"/>
          <p14:tracePt t="41138" x="9967913" y="1871663"/>
          <p14:tracePt t="41149" x="9942513" y="1938338"/>
          <p14:tracePt t="41159" x="9918700" y="1989138"/>
          <p14:tracePt t="41169" x="9909175" y="2032000"/>
          <p14:tracePt t="41181" x="9901238" y="2065338"/>
          <p14:tracePt t="41314" x="9901238" y="2047875"/>
          <p14:tracePt t="41324" x="9909175" y="2014538"/>
          <p14:tracePt t="41335" x="9934575" y="1955800"/>
          <p14:tracePt t="41344" x="9952038" y="1879600"/>
          <p14:tracePt t="41355" x="9959975" y="1838325"/>
          <p14:tracePt t="41365" x="9967913" y="1779588"/>
          <p14:tracePt t="41375" x="9977438" y="1746250"/>
          <p14:tracePt t="41386" x="9977438" y="1712913"/>
          <p14:tracePt t="41396" x="9993313" y="1687513"/>
          <p14:tracePt t="41407" x="9993313" y="1679575"/>
          <p14:tracePt t="41418" x="9993313" y="1662113"/>
          <p14:tracePt t="41429" x="10010775" y="1644650"/>
          <p14:tracePt t="41449" x="10018713" y="1636713"/>
          <p14:tracePt t="41511" x="10026650" y="1628775"/>
          <p14:tracePt t="41522" x="10036175" y="1628775"/>
          <p14:tracePt t="41532" x="10059988" y="1628775"/>
          <p14:tracePt t="41543" x="10110788" y="1628775"/>
          <p14:tracePt t="41552" x="10169525" y="1628775"/>
          <p14:tracePt t="41562" x="10236200" y="1628775"/>
          <p14:tracePt t="41573" x="10294938" y="1628775"/>
          <p14:tracePt t="41594" x="10353675" y="1628775"/>
          <p14:tracePt t="41604" x="10371138" y="1628775"/>
          <p14:tracePt t="41729" x="10353675" y="1628775"/>
          <p14:tracePt t="41740" x="10320338" y="1628775"/>
          <p14:tracePt t="41749" x="10271125" y="1611313"/>
          <p14:tracePt t="41760" x="10245725" y="1595438"/>
          <p14:tracePt t="41770" x="10220325" y="1585913"/>
          <p14:tracePt t="41780" x="10202863" y="1585913"/>
          <p14:tracePt t="41791" x="10186988" y="1585913"/>
          <p14:tracePt t="41801" x="10186988" y="1577975"/>
          <p14:tracePt t="41968" x="10177463" y="1577975"/>
          <p14:tracePt t="41978" x="10169525" y="1577975"/>
          <p14:tracePt t="41989" x="10136188" y="1562100"/>
          <p14:tracePt t="41999" x="10118725" y="1562100"/>
          <p14:tracePt t="42009" x="10110788" y="1562100"/>
          <p14:tracePt t="42020" x="10102850" y="1552575"/>
          <p14:tracePt t="42030" x="10094913" y="1552575"/>
          <p14:tracePt t="42041" x="10085388" y="1552575"/>
          <p14:tracePt t="42061" x="10077450" y="1552575"/>
          <p14:tracePt t="42082" x="10069513" y="1552575"/>
          <p14:tracePt t="42155" x="10069513" y="1562100"/>
          <p14:tracePt t="42175" x="10069513" y="1577975"/>
          <p14:tracePt t="42195" x="10069513" y="1585913"/>
          <p14:tracePt t="42206" x="10069513" y="1611313"/>
          <p14:tracePt t="42216" x="10069513" y="1628775"/>
          <p14:tracePt t="42227" x="10085388" y="1636713"/>
          <p14:tracePt t="42237" x="10085388" y="1644650"/>
          <p14:tracePt t="42247" x="10094913" y="1644650"/>
          <p14:tracePt t="42258" x="10094913" y="1654175"/>
          <p14:tracePt t="42269" x="10102850" y="1654175"/>
          <p14:tracePt t="42279" x="10128250" y="1654175"/>
          <p14:tracePt t="42289" x="10161588" y="1654175"/>
          <p14:tracePt t="42299" x="10212388" y="1654175"/>
          <p14:tracePt t="42310" x="10279063" y="1654175"/>
          <p14:tracePt t="42320" x="10345738" y="1654175"/>
          <p14:tracePt t="42330" x="10437813" y="1654175"/>
          <p14:tracePt t="42341" x="10506075" y="1636713"/>
          <p14:tracePt t="42351" x="10564813" y="1636713"/>
          <p14:tracePt t="42361" x="10598150" y="1628775"/>
          <p14:tracePt t="42372" x="10623550" y="1628775"/>
          <p14:tracePt t="42383" x="10639425" y="1628775"/>
          <p14:tracePt t="42445" x="10647363" y="1628775"/>
          <p14:tracePt t="42466" x="10664825" y="1628775"/>
          <p14:tracePt t="42476" x="10672763" y="1654175"/>
          <p14:tracePt t="42486" x="10682288" y="1679575"/>
          <p14:tracePt t="42496" x="10698163" y="1738313"/>
          <p14:tracePt t="42507" x="10715625" y="1797050"/>
          <p14:tracePt t="42517" x="10723563" y="1855788"/>
          <p14:tracePt t="42529" x="10748963" y="1930400"/>
          <p14:tracePt t="42538" x="10756900" y="1973263"/>
          <p14:tracePt t="42550" x="10764838" y="2022475"/>
          <p14:tracePt t="42559" x="10764838" y="2055813"/>
          <p14:tracePt t="42570" x="10764838" y="2090738"/>
          <p14:tracePt t="42579" x="10764838" y="2114550"/>
          <p14:tracePt t="42594" x="10764838" y="2139950"/>
          <p14:tracePt t="42600" x="10741025" y="2182813"/>
          <p14:tracePt t="42610" x="10731500" y="2208213"/>
          <p14:tracePt t="42621" x="10706100" y="2241550"/>
          <p14:tracePt t="42631" x="10682288" y="2266950"/>
          <p14:tracePt t="42642" x="10647363" y="2292350"/>
          <p14:tracePt t="42652" x="10631488" y="2300288"/>
          <p14:tracePt t="42664" x="10598150" y="2308225"/>
          <p14:tracePt t="42674" x="10555288" y="2325688"/>
          <p14:tracePt t="42684" x="10521950" y="2341563"/>
          <p14:tracePt t="42696" x="10488613" y="2341563"/>
          <p14:tracePt t="42704" x="10447338" y="2351088"/>
          <p14:tracePt t="42715" x="10404475" y="2351088"/>
          <p14:tracePt t="42725" x="10371138" y="2351088"/>
          <p14:tracePt t="42736" x="10320338" y="2351088"/>
          <p14:tracePt t="42748" x="10279063" y="2351088"/>
          <p14:tracePt t="42757" x="10220325" y="2325688"/>
          <p14:tracePt t="42768" x="10136188" y="2282825"/>
          <p14:tracePt t="42779" x="10077450" y="2249488"/>
          <p14:tracePt t="42788" x="10001250" y="2208213"/>
          <p14:tracePt t="42798" x="9952038" y="2165350"/>
          <p14:tracePt t="42808" x="9909175" y="2132013"/>
          <p14:tracePt t="42819" x="9875838" y="2098675"/>
          <p14:tracePt t="42829" x="9867900" y="2073275"/>
          <p14:tracePt t="42839" x="9842500" y="2032000"/>
          <p14:tracePt t="42850" x="9825038" y="1989138"/>
          <p14:tracePt t="42860" x="9817100" y="1955800"/>
          <p14:tracePt t="42870" x="9817100" y="1914525"/>
          <p14:tracePt t="42880" x="9809163" y="1879600"/>
          <p14:tracePt t="42891" x="9809163" y="1846263"/>
          <p14:tracePt t="42901" x="9809163" y="1820863"/>
          <p14:tracePt t="42911" x="9817100" y="1797050"/>
          <p14:tracePt t="42922" x="9825038" y="1779588"/>
          <p14:tracePt t="42932" x="9850438" y="1762125"/>
          <p14:tracePt t="42944" x="9867900" y="1754188"/>
          <p14:tracePt t="42954" x="9901238" y="1738313"/>
          <p14:tracePt t="42964" x="9918700" y="1738313"/>
          <p14:tracePt t="42974" x="9952038" y="1728788"/>
          <p14:tracePt t="42985" x="10001250" y="1728788"/>
          <p14:tracePt t="42996" x="10069513" y="1728788"/>
          <p14:tracePt t="43007" x="10144125" y="1728788"/>
          <p14:tracePt t="43015" x="10236200" y="1728788"/>
          <p14:tracePt t="43025" x="10320338" y="1728788"/>
          <p14:tracePt t="43036" x="10396538" y="1728788"/>
          <p14:tracePt t="43046" x="10463213" y="1754188"/>
          <p14:tracePt t="43057" x="10506075" y="1771650"/>
          <p14:tracePt t="43067" x="10529888" y="1797050"/>
          <p14:tracePt t="43078" x="10547350" y="1812925"/>
          <p14:tracePt t="43088" x="10555288" y="1838325"/>
          <p14:tracePt t="43099" x="10572750" y="1871663"/>
          <p14:tracePt t="43109" x="10572750" y="1905000"/>
          <p14:tracePt t="43120" x="10572750" y="1947863"/>
          <p14:tracePt t="43130" x="10572750" y="1973263"/>
          <p14:tracePt t="43140" x="10572750" y="1989138"/>
          <p14:tracePt t="43151" x="10555288" y="2022475"/>
          <p14:tracePt t="43162" x="10547350" y="2032000"/>
          <p14:tracePt t="43171" x="10539413" y="2047875"/>
          <p14:tracePt t="43183" x="10521950" y="2047875"/>
          <p14:tracePt t="43192" x="10496550" y="2055813"/>
          <p14:tracePt t="43203" x="10437813" y="2065338"/>
          <p14:tracePt t="43214" x="10388600" y="2065338"/>
          <p14:tracePt t="43223" x="10287000" y="2065338"/>
          <p14:tracePt t="43234" x="10186988" y="2065338"/>
          <p14:tracePt t="43246" x="10085388" y="2065338"/>
          <p14:tracePt t="43254" x="9993313" y="2065338"/>
          <p14:tracePt t="43266" x="9883775" y="2065338"/>
          <p14:tracePt t="43275" x="9801225" y="2055813"/>
          <p14:tracePt t="43286" x="9725025" y="2039938"/>
          <p14:tracePt t="43298" x="9699625" y="2022475"/>
          <p14:tracePt t="43306" x="9674225" y="2014538"/>
          <p14:tracePt t="43317" x="9666288" y="1997075"/>
          <p14:tracePt t="43327" x="9658350" y="1989138"/>
          <p14:tracePt t="43337" x="9658350" y="1973263"/>
          <p14:tracePt t="43347" x="9658350" y="1947863"/>
          <p14:tracePt t="43357" x="9658350" y="1922463"/>
          <p14:tracePt t="43368" x="9666288" y="1897063"/>
          <p14:tracePt t="43378" x="9699625" y="1871663"/>
          <p14:tracePt t="43389" x="9750425" y="1838325"/>
          <p14:tracePt t="43399" x="9817100" y="1820863"/>
          <p14:tracePt t="43410" x="9867900" y="1812925"/>
          <p14:tracePt t="43420" x="9942513" y="1804988"/>
          <p14:tracePt t="43431" x="10026650" y="1804988"/>
          <p14:tracePt t="43441" x="10110788" y="1804988"/>
          <p14:tracePt t="43452" x="10186988" y="1804988"/>
          <p14:tracePt t="43462" x="10271125" y="1804988"/>
          <p14:tracePt t="43472" x="10320338" y="1812925"/>
          <p14:tracePt t="43483" x="10371138" y="1838325"/>
          <p14:tracePt t="43493" x="10412413" y="1871663"/>
          <p14:tracePt t="43504" x="10437813" y="1905000"/>
          <p14:tracePt t="43515" x="10447338" y="1947863"/>
          <p14:tracePt t="43524" x="10447338" y="2006600"/>
          <p14:tracePt t="43536" x="10447338" y="2065338"/>
          <p14:tracePt t="43546" x="10447338" y="2106613"/>
          <p14:tracePt t="43555" x="10421938" y="2157413"/>
          <p14:tracePt t="43566" x="10396538" y="2198688"/>
          <p14:tracePt t="43581" x="10353675" y="2233613"/>
          <p14:tracePt t="43587" x="10304463" y="2257425"/>
          <p14:tracePt t="43597" x="10253663" y="2266950"/>
          <p14:tracePt t="43607" x="10212388" y="2274888"/>
          <p14:tracePt t="43618" x="10153650" y="2274888"/>
          <p14:tracePt t="43628" x="10094913" y="2274888"/>
          <p14:tracePt t="43638" x="10036175" y="2257425"/>
          <p14:tracePt t="43649" x="9985375" y="2198688"/>
          <p14:tracePt t="43659" x="9942513" y="2149475"/>
          <p14:tracePt t="43669" x="9909175" y="2055813"/>
          <p14:tracePt t="43680" x="9901238" y="2022475"/>
          <p14:tracePt t="43690" x="9901238" y="1947863"/>
          <p14:tracePt t="43701" x="9901238" y="1897063"/>
          <p14:tracePt t="43712" x="9901238" y="1838325"/>
          <p14:tracePt t="43721" x="9901238" y="1812925"/>
          <p14:tracePt t="43733" x="9918700" y="1787525"/>
          <p14:tracePt t="43742" x="9952038" y="1762125"/>
          <p14:tracePt t="43754" x="9985375" y="1762125"/>
          <p14:tracePt t="43763" x="10026650" y="1762125"/>
          <p14:tracePt t="43774" x="10085388" y="1762125"/>
          <p14:tracePt t="43782" x="10128250" y="1762125"/>
          <p14:tracePt t="43793" x="10169525" y="1762125"/>
          <p14:tracePt t="43804" x="10186988" y="1779588"/>
          <p14:tracePt t="43814" x="10212388" y="1804988"/>
          <p14:tracePt t="43824" x="10220325" y="1863725"/>
          <p14:tracePt t="43835" x="10228263" y="1930400"/>
          <p14:tracePt t="43845" x="10228263" y="2006600"/>
          <p14:tracePt t="43855" x="10212388" y="2073275"/>
          <p14:tracePt t="43866" x="10186988" y="2114550"/>
          <p14:tracePt t="43879" x="10161588" y="2157413"/>
          <p14:tracePt t="43887" x="10144125" y="2173288"/>
          <p14:tracePt t="43898" x="10118725" y="2173288"/>
          <p14:tracePt t="43908" x="10077450" y="2173288"/>
          <p14:tracePt t="43919" x="10010775" y="2173288"/>
          <p14:tracePt t="43929" x="9909175" y="2139950"/>
          <p14:tracePt t="43939" x="9801225" y="2073275"/>
          <p14:tracePt t="43950" x="9717088" y="1997075"/>
          <p14:tracePt t="43961" x="9640888" y="1930400"/>
          <p14:tracePt t="43969" x="9607550" y="1879600"/>
          <p14:tracePt t="43980" x="9590088" y="1830388"/>
          <p14:tracePt t="43990" x="9582150" y="1797050"/>
          <p14:tracePt t="44001" x="9582150" y="1771650"/>
          <p14:tracePt t="44011" x="9582150" y="1738313"/>
          <p14:tracePt t="44022" x="9590088" y="1720850"/>
          <p14:tracePt t="44032" x="9640888" y="1703388"/>
          <p14:tracePt t="44043" x="9717088" y="1687513"/>
          <p14:tracePt t="44054" x="9801225" y="1679575"/>
          <p14:tracePt t="44064" x="9893300" y="1679575"/>
          <p14:tracePt t="44074" x="9967913" y="1679575"/>
          <p14:tracePt t="44085" x="10059988" y="1679575"/>
          <p14:tracePt t="44096" x="10136188" y="1679575"/>
          <p14:tracePt t="44106" x="10194925" y="1679575"/>
          <p14:tracePt t="44116" x="10245725" y="1695450"/>
          <p14:tracePt t="44126" x="10261600" y="1712913"/>
          <p14:tracePt t="44137" x="10279063" y="1720850"/>
          <p14:tracePt t="44148" x="10279063" y="1746250"/>
          <p14:tracePt t="44157" x="10279063" y="1779588"/>
          <p14:tracePt t="44168" x="10279063" y="1804988"/>
          <p14:tracePt t="44179" x="10279063" y="1830388"/>
          <p14:tracePt t="44188" x="10279063" y="1838325"/>
          <p14:tracePt t="44199" x="10279063" y="1846263"/>
          <p14:tracePt t="44220" x="10271125" y="1863725"/>
          <p14:tracePt t="44230" x="10253663" y="1863725"/>
          <p14:tracePt t="44240" x="10228263" y="1863725"/>
          <p14:tracePt t="44251" x="10202863" y="1863725"/>
          <p14:tracePt t="44263" x="10169525" y="1855788"/>
          <p14:tracePt t="44271" x="10128250" y="1812925"/>
          <p14:tracePt t="44283" x="10102850" y="1762125"/>
          <p14:tracePt t="44292" x="10094913" y="1695450"/>
          <p14:tracePt t="44304" x="10085388" y="1644650"/>
          <p14:tracePt t="44314" x="10085388" y="1603375"/>
          <p14:tracePt t="44323" x="10069513" y="1552575"/>
          <p14:tracePt t="44334" x="10069513" y="1527175"/>
          <p14:tracePt t="44346" x="10059988" y="1501775"/>
          <p14:tracePt t="44355" x="10052050" y="1485900"/>
          <p14:tracePt t="44366" x="10036175" y="1468438"/>
          <p14:tracePt t="44375" x="10026650" y="1460500"/>
          <p14:tracePt t="44386" x="10018713" y="1460500"/>
          <p14:tracePt t="44397" x="10010775" y="1460500"/>
          <p14:tracePt t="44406" x="10001250" y="1460500"/>
          <p14:tracePt t="44417" x="9993313" y="1460500"/>
          <p14:tracePt t="44428" x="9959975" y="1468438"/>
          <p14:tracePt t="44438" x="9934575" y="1485900"/>
          <p14:tracePt t="44448" x="9901238" y="1527175"/>
          <p14:tracePt t="44458" x="9867900" y="1570038"/>
          <p14:tracePt t="44468" x="9842500" y="1620838"/>
          <p14:tracePt t="44479" x="9825038" y="1654175"/>
          <p14:tracePt t="44489" x="9825038" y="1670050"/>
          <p14:tracePt t="44500" x="9825038" y="1679575"/>
          <p14:tracePt t="44520" x="9850438" y="1695450"/>
          <p14:tracePt t="44531" x="9952038" y="1695450"/>
          <p14:tracePt t="44541" x="10069513" y="1695450"/>
          <p14:tracePt t="44551" x="10169525" y="1679575"/>
          <p14:tracePt t="44563" x="10271125" y="1662113"/>
          <p14:tracePt t="44572" x="10353675" y="1636713"/>
          <p14:tracePt t="44584" x="10447338" y="1611313"/>
          <p14:tracePt t="44598" x="10514013" y="1595438"/>
          <p14:tracePt t="44604" x="10572750" y="1577975"/>
          <p14:tracePt t="44614" x="10598150" y="1570038"/>
          <p14:tracePt t="44624" x="10606088" y="1570038"/>
          <p14:tracePt t="44635" x="10614025" y="1570038"/>
          <p14:tracePt t="44800" x="10614025" y="1562100"/>
          <p14:tracePt t="44810" x="10588625" y="1562100"/>
          <p14:tracePt t="44821" x="10555288" y="1552575"/>
          <p14:tracePt t="44832" x="10529888" y="1544638"/>
          <p14:tracePt t="44842" x="10514013" y="1544638"/>
          <p14:tracePt t="44852" x="10496550" y="1544638"/>
          <p14:tracePt t="44873" x="10488613" y="1544638"/>
          <p14:tracePt t="44915" x="10480675" y="1544638"/>
          <p14:tracePt t="44966" x="10506075" y="1527175"/>
          <p14:tracePt t="44977" x="10539413" y="1527175"/>
          <p14:tracePt t="44987" x="10598150" y="1527175"/>
          <p14:tracePt t="44997" x="10631488" y="1527175"/>
          <p14:tracePt t="45007" x="10682288" y="1519238"/>
          <p14:tracePt t="45018" x="10723563" y="1519238"/>
          <p14:tracePt t="45028" x="10756900" y="1511300"/>
          <p14:tracePt t="45038" x="10799763" y="1511300"/>
          <p14:tracePt t="45049" x="10823575" y="1511300"/>
          <p14:tracePt t="45060" x="10848975" y="1511300"/>
          <p14:tracePt t="45070" x="10858500" y="1511300"/>
          <p14:tracePt t="45091" x="10874375" y="1511300"/>
          <p14:tracePt t="45112" x="10882313" y="1511300"/>
          <p14:tracePt t="45123" x="10882313" y="1519238"/>
          <p14:tracePt t="45132" x="10891838" y="1536700"/>
          <p14:tracePt t="45142" x="10907713" y="1577975"/>
          <p14:tracePt t="45153" x="10917238" y="1620838"/>
          <p14:tracePt t="45163" x="10941050" y="1695450"/>
          <p14:tracePt t="45173" x="10950575" y="1762125"/>
          <p14:tracePt t="45184" x="10958513" y="1838325"/>
          <p14:tracePt t="45195" x="10975975" y="1914525"/>
          <p14:tracePt t="45205" x="10983913" y="1989138"/>
          <p14:tracePt t="45217" x="10991850" y="2055813"/>
          <p14:tracePt t="45225" x="10991850" y="2114550"/>
          <p14:tracePt t="45235" x="10991850" y="2182813"/>
          <p14:tracePt t="45246" x="10991850" y="2241550"/>
          <p14:tracePt t="45256" x="10991850" y="2300288"/>
          <p14:tracePt t="45267" x="10999788" y="2351088"/>
          <p14:tracePt t="45277" x="10999788" y="2400300"/>
          <p14:tracePt t="45287" x="11017250" y="2459038"/>
          <p14:tracePt t="45298" x="11017250" y="2492375"/>
          <p14:tracePt t="45308" x="11025188" y="2527300"/>
          <p14:tracePt t="45318" x="11034713" y="2551113"/>
          <p14:tracePt t="45329" x="11034713" y="2576513"/>
          <p14:tracePt t="45340" x="11034713" y="2601913"/>
          <p14:tracePt t="45351" x="11034713" y="2635250"/>
          <p14:tracePt t="45362" x="11009313" y="2668588"/>
          <p14:tracePt t="45370" x="10966450" y="2711450"/>
          <p14:tracePt t="45381" x="10874375" y="2762250"/>
          <p14:tracePt t="45391" x="10774363" y="2786063"/>
          <p14:tracePt t="45401" x="10647363" y="2803525"/>
          <p14:tracePt t="45412" x="10521950" y="2820988"/>
          <p14:tracePt t="45422" x="10412413" y="2820988"/>
          <p14:tracePt t="45433" x="10304463" y="2820988"/>
          <p14:tracePt t="45446" x="10236200" y="2820988"/>
          <p14:tracePt t="45454" x="10153650" y="2803525"/>
          <p14:tracePt t="45465" x="10094913" y="2786063"/>
          <p14:tracePt t="45475" x="10052050" y="2786063"/>
          <p14:tracePt t="45485" x="10010775" y="2786063"/>
          <p14:tracePt t="45497" x="9993313" y="2778125"/>
          <p14:tracePt t="45506" x="9977438" y="2778125"/>
          <p14:tracePt t="45517" x="9959975" y="2770188"/>
          <p14:tracePt t="45527" x="9952038" y="2770188"/>
          <p14:tracePt t="45537" x="9942513" y="2770188"/>
          <p14:tracePt t="45548" x="9934575" y="2762250"/>
          <p14:tracePt t="45558" x="9934575" y="2752725"/>
          <p14:tracePt t="45568" x="9926638" y="2752725"/>
          <p14:tracePt t="45578" x="9926638" y="2744788"/>
          <p14:tracePt t="45588" x="9926638" y="2736850"/>
          <p14:tracePt t="45599" x="9926638" y="2719388"/>
          <p14:tracePt t="45609" x="9909175" y="2678113"/>
          <p14:tracePt t="45620" x="9901238" y="2586038"/>
          <p14:tracePt t="45630" x="9875838" y="2409825"/>
          <p14:tracePt t="45640" x="9867900" y="2198688"/>
          <p14:tracePt t="45650" x="9825038" y="1955800"/>
          <p14:tracePt t="45661" x="9801225" y="1762125"/>
          <p14:tracePt t="45672" x="9750425" y="1577975"/>
          <p14:tracePt t="45683" x="9732963" y="1468438"/>
          <p14:tracePt t="45693" x="9717088" y="1393825"/>
          <p14:tracePt t="45703" x="9707563" y="1360488"/>
          <p14:tracePt t="45714" x="9707563" y="1325563"/>
          <p14:tracePt t="45724" x="9707563" y="1309688"/>
          <p14:tracePt t="45734" x="9707563" y="1301750"/>
          <p14:tracePt t="45746" x="9707563" y="1276350"/>
          <p14:tracePt t="45755" x="9707563" y="1266825"/>
          <p14:tracePt t="45776" x="9707563" y="1250950"/>
          <p14:tracePt t="45817" x="9717088" y="1250950"/>
          <p14:tracePt t="45838" x="9725025" y="1250950"/>
          <p14:tracePt t="45848" x="9758363" y="1250950"/>
          <p14:tracePt t="45858" x="9801225" y="1250950"/>
          <p14:tracePt t="45869" x="9893300" y="1250950"/>
          <p14:tracePt t="45879" x="9993313" y="1250950"/>
          <p14:tracePt t="45889" x="10136188" y="1258888"/>
          <p14:tracePt t="45900" x="10212388" y="1276350"/>
          <p14:tracePt t="45912" x="10312400" y="1284288"/>
          <p14:tracePt t="45921" x="10447338" y="1317625"/>
          <p14:tracePt t="45932" x="10555288" y="1343025"/>
          <p14:tracePt t="45942" x="10647363" y="1393825"/>
          <p14:tracePt t="45952" x="10731500" y="1419225"/>
          <p14:tracePt t="45964" x="10823575" y="1468438"/>
          <p14:tracePt t="45973" x="10882313" y="1493838"/>
          <p14:tracePt t="45984" x="10933113" y="1511300"/>
          <p14:tracePt t="45996" x="10966450" y="1511300"/>
          <p14:tracePt t="46005" x="10983913" y="1511300"/>
          <p14:tracePt t="46015" x="10991850" y="1511300"/>
          <p14:tracePt t="46025" x="10991850" y="1501775"/>
          <p14:tracePt t="46118" x="10991850" y="1544638"/>
          <p14:tracePt t="46129" x="10991850" y="1603375"/>
          <p14:tracePt t="46139" x="10991850" y="1670050"/>
          <p14:tracePt t="46150" x="10991850" y="1738313"/>
          <p14:tracePt t="46160" x="11009313" y="1771650"/>
          <p14:tracePt t="46180" x="11025188" y="1771650"/>
          <p14:tracePt t="46191" x="11042650" y="1771650"/>
          <p14:tracePt t="46201" x="11068050" y="1754188"/>
          <p14:tracePt t="46215" x="11083925" y="1703388"/>
          <p14:tracePt t="46222" x="11083925" y="1670050"/>
          <p14:tracePt t="46232" x="11083925" y="1654175"/>
          <p14:tracePt t="46243" x="11083925" y="1636713"/>
          <p14:tracePt t="46253" x="11058525" y="1603375"/>
          <p14:tracePt t="46263" x="11042650" y="1585913"/>
          <p14:tracePt t="46274" x="10999788" y="1562100"/>
          <p14:tracePt t="46284" x="10966450" y="1544638"/>
          <p14:tracePt t="46295" x="10941050" y="1536700"/>
          <p14:tracePt t="46305" x="10917238" y="1527175"/>
          <p14:tracePt t="46315" x="10882313" y="1511300"/>
          <p14:tracePt t="46326" x="10874375" y="1511300"/>
          <p14:tracePt t="46367" x="10874375" y="1501775"/>
          <p14:tracePt t="46388" x="10874375" y="1485900"/>
          <p14:tracePt t="46399" x="10891838" y="1485900"/>
          <p14:tracePt t="46409" x="10899775" y="1485900"/>
          <p14:tracePt t="46431" x="10907713" y="1485900"/>
          <p14:tracePt t="46440" x="10917238" y="1485900"/>
          <p14:tracePt t="46451" x="10925175" y="1501775"/>
          <p14:tracePt t="46462" x="10925175" y="1527175"/>
          <p14:tracePt t="46471" x="10933113" y="1570038"/>
          <p14:tracePt t="46481" x="10933113" y="1636713"/>
          <p14:tracePt t="46492" x="10933113" y="1703388"/>
          <p14:tracePt t="46502" x="10933113" y="1797050"/>
          <p14:tracePt t="46513" x="10933113" y="1855788"/>
          <p14:tracePt t="46523" x="10907713" y="1930400"/>
          <p14:tracePt t="46533" x="10891838" y="1989138"/>
          <p14:tracePt t="46546" x="10866438" y="2055813"/>
          <p14:tracePt t="46554" x="10848975" y="2124075"/>
          <p14:tracePt t="46564" x="10848975" y="2157413"/>
          <p14:tracePt t="46575" x="10848975" y="2190750"/>
          <p14:tracePt t="46594" x="10848975" y="2224088"/>
          <p14:tracePt t="46595" x="10848975" y="2249488"/>
          <p14:tracePt t="46605" x="10848975" y="2266950"/>
          <p14:tracePt t="46616" x="10848975" y="2282825"/>
          <p14:tracePt t="46626" x="10858500" y="2300288"/>
          <p14:tracePt t="46636" x="10866438" y="2300288"/>
          <p14:tracePt t="46647" x="10891838" y="2300288"/>
          <p14:tracePt t="46657" x="10925175" y="2300288"/>
          <p14:tracePt t="46668" x="10958513" y="2300288"/>
          <p14:tracePt t="46678" x="10983913" y="2300288"/>
          <p14:tracePt t="46689" x="10999788" y="2300288"/>
          <p14:tracePt t="46710" x="11009313" y="2308225"/>
          <p14:tracePt t="46720" x="11009313" y="2316163"/>
          <p14:tracePt t="46730" x="11009313" y="2351088"/>
          <p14:tracePt t="46741" x="11009313" y="2400300"/>
          <p14:tracePt t="46751" x="11009313" y="2468563"/>
          <p14:tracePt t="46762" x="11009313" y="2543175"/>
          <p14:tracePt t="46772" x="10999788" y="2609850"/>
          <p14:tracePt t="46782" x="10999788" y="2668588"/>
          <p14:tracePt t="46793" x="10999788" y="2678113"/>
          <p14:tracePt t="46813" x="10999788" y="2686050"/>
          <p14:tracePt t="46824" x="11034713" y="2660650"/>
          <p14:tracePt t="46834" x="11101388" y="2527300"/>
          <p14:tracePt t="46846" x="11152188" y="2374900"/>
          <p14:tracePt t="46855" x="11201400" y="2198688"/>
          <p14:tracePt t="46866" x="11244263" y="2055813"/>
          <p14:tracePt t="46876" x="11303000" y="1914525"/>
          <p14:tracePt t="46886" x="11336338" y="1830388"/>
          <p14:tracePt t="46897" x="11377613" y="1771650"/>
          <p14:tracePt t="46907" x="11410950" y="1703388"/>
          <p14:tracePt t="46917" x="11445875" y="1670050"/>
          <p14:tracePt t="46929" x="11479213" y="1636713"/>
          <p14:tracePt t="46938" x="11495088" y="1620838"/>
          <p14:tracePt t="46948" x="11520488" y="1603375"/>
          <p14:tracePt t="46958" x="11528425" y="1595438"/>
          <p14:tracePt t="46969" x="11537950" y="1585913"/>
          <p14:tracePt t="46989" x="11545888" y="1577975"/>
          <p14:tracePt t="47010" x="11545888" y="1570038"/>
          <p14:tracePt t="47082" x="11545888" y="1562100"/>
          <p14:tracePt t="47093" x="11563350" y="1562100"/>
          <p14:tracePt t="47104" x="11596688" y="1562100"/>
          <p14:tracePt t="47114" x="11637963" y="1585913"/>
          <p14:tracePt t="47125" x="11663363" y="1603375"/>
          <p14:tracePt t="47134" x="11688763" y="1603375"/>
          <p14:tracePt t="47145" x="11704638" y="1611313"/>
          <p14:tracePt t="47165" x="11714163" y="1611313"/>
          <p14:tracePt t="47197" x="11714163" y="1603375"/>
          <p14:tracePt t="47218" x="11704638" y="1595438"/>
          <p14:tracePt t="47230" x="11696700" y="1595438"/>
          <p14:tracePt t="47238" x="11688763" y="1595438"/>
          <p14:tracePt t="47248" x="11680825" y="1595438"/>
          <p14:tracePt t="47258" x="11655425" y="1595438"/>
          <p14:tracePt t="47269" x="11604625" y="1595438"/>
          <p14:tracePt t="47279" x="11520488" y="1603375"/>
          <p14:tracePt t="47290" x="11420475" y="1644650"/>
          <p14:tracePt t="47300" x="11277600" y="1720850"/>
          <p14:tracePt t="47311" x="11101388" y="1838325"/>
          <p14:tracePt t="47321" x="10925175" y="1981200"/>
          <p14:tracePt t="47332" x="10799763" y="2098675"/>
          <p14:tracePt t="47342" x="10723563" y="2182813"/>
          <p14:tracePt t="47353" x="10690225" y="2274888"/>
          <p14:tracePt t="47365" x="10690225" y="2333625"/>
          <p14:tracePt t="47373" x="10690225" y="2384425"/>
          <p14:tracePt t="47383" x="10690225" y="2433638"/>
          <p14:tracePt t="47395" x="10715625" y="2459038"/>
          <p14:tracePt t="47405" x="10756900" y="2517775"/>
          <p14:tracePt t="47415" x="10815638" y="2568575"/>
          <p14:tracePt t="47426" x="10866438" y="2601913"/>
          <p14:tracePt t="47436" x="10925175" y="2635250"/>
          <p14:tracePt t="47449" x="10958513" y="2652713"/>
          <p14:tracePt t="47456" x="10966450" y="2660650"/>
          <p14:tracePt t="47467" x="10966450" y="2668588"/>
          <p14:tracePt t="47487" x="10958513" y="2693988"/>
          <p14:tracePt t="47497" x="10941050" y="2711450"/>
          <p14:tracePt t="47508" x="10899775" y="2744788"/>
          <p14:tracePt t="47518" x="10858500" y="2770188"/>
          <p14:tracePt t="47529" x="10807700" y="2803525"/>
          <p14:tracePt t="47540" x="10764838" y="2828925"/>
          <p14:tracePt t="47550" x="10731500" y="2862263"/>
          <p14:tracePt t="47563" x="10690225" y="2887663"/>
          <p14:tracePt t="47571" x="10647363" y="2913063"/>
          <p14:tracePt t="47596" x="10529888" y="2954338"/>
          <p14:tracePt t="47602" x="10437813" y="2979738"/>
          <p14:tracePt t="47614" x="10279063" y="3005138"/>
          <p14:tracePt t="47623" x="10128250" y="3022600"/>
          <p14:tracePt t="47634" x="9977438" y="3046413"/>
          <p14:tracePt t="47644" x="9825038" y="3081338"/>
          <p14:tracePt t="47655" x="9732963" y="3089275"/>
          <p14:tracePt t="47664" x="9666288" y="3097213"/>
          <p14:tracePt t="47675" x="9607550" y="3097213"/>
          <p14:tracePt t="47685" x="9566275" y="3097213"/>
          <p14:tracePt t="47696" x="9548813" y="3097213"/>
          <p14:tracePt t="47706" x="9523413" y="3097213"/>
          <p14:tracePt t="47717" x="9498013" y="3097213"/>
          <p14:tracePt t="47727" x="9456738" y="3097213"/>
          <p14:tracePt t="47737" x="9405938" y="3097213"/>
          <p14:tracePt t="47747" x="9331325" y="3097213"/>
          <p14:tracePt t="47758" x="9263063" y="3097213"/>
          <p14:tracePt t="47768" x="9196388" y="3097213"/>
          <p14:tracePt t="47780" x="9112250" y="3097213"/>
          <p14:tracePt t="47789" x="9045575" y="3097213"/>
          <p14:tracePt t="47800" x="9020175" y="3089275"/>
          <p14:tracePt t="47810" x="9012238" y="3081338"/>
          <p14:tracePt t="47820" x="8994775" y="3081338"/>
          <p14:tracePt t="47830" x="8986838" y="3071813"/>
          <p14:tracePt t="47841" x="8969375" y="3063875"/>
          <p14:tracePt t="47851" x="8961438" y="3063875"/>
          <p14:tracePt t="47872" x="8953500" y="3055938"/>
          <p14:tracePt t="47881" x="8936038" y="3046413"/>
          <p14:tracePt t="47892" x="8936038" y="3030538"/>
          <p14:tracePt t="47902" x="8936038" y="3005138"/>
          <p14:tracePt t="47912" x="8936038" y="2971800"/>
          <p14:tracePt t="47923" x="8943975" y="2928938"/>
          <p14:tracePt t="47933" x="8961438" y="2895600"/>
          <p14:tracePt t="47946" x="8969375" y="2870200"/>
          <p14:tracePt t="47955" x="8978900" y="2846388"/>
          <p14:tracePt t="47965" x="8986838" y="2828925"/>
          <p14:tracePt t="47976" x="8994775" y="2820988"/>
          <p14:tracePt t="47986" x="9002713" y="2811463"/>
          <p14:tracePt t="47997" x="9028113" y="2795588"/>
          <p14:tracePt t="48007" x="9037638" y="2786063"/>
          <p14:tracePt t="48017" x="9053513" y="2778125"/>
          <p14:tracePt t="48030" x="9070975" y="2778125"/>
          <p14:tracePt t="48079" x="9070975" y="2762250"/>
          <p14:tracePt t="48090" x="9070975" y="2744788"/>
          <p14:tracePt t="48100" x="9070975" y="2719388"/>
          <p14:tracePt t="48111" x="9070975" y="2703513"/>
          <p14:tracePt t="48121" x="9070975" y="2678113"/>
          <p14:tracePt t="48131" x="9070975" y="2652713"/>
          <p14:tracePt t="48142" x="9070975" y="2627313"/>
          <p14:tracePt t="48152" x="9070975" y="2593975"/>
          <p14:tracePt t="48163" x="9070975" y="2535238"/>
          <p14:tracePt t="48173" x="9070975" y="2484438"/>
          <p14:tracePt t="48184" x="9070975" y="2425700"/>
          <p14:tracePt t="48194" x="9070975" y="2366963"/>
          <p14:tracePt t="48204" x="9078913" y="2308225"/>
          <p14:tracePt t="48214" x="9096375" y="2249488"/>
          <p14:tracePt t="48225" x="9104313" y="2233613"/>
          <p14:tracePt t="48235" x="9137650" y="2182813"/>
          <p14:tracePt t="48248" x="9170988" y="2132013"/>
          <p14:tracePt t="48255" x="9204325" y="2090738"/>
          <p14:tracePt t="48265" x="9247188" y="2039938"/>
          <p14:tracePt t="48276" x="9272588" y="2006600"/>
          <p14:tracePt t="48286" x="9305925" y="1963738"/>
          <p14:tracePt t="48296" x="9339263" y="1930400"/>
          <p14:tracePt t="48307" x="9372600" y="1889125"/>
          <p14:tracePt t="48317" x="9380538" y="1855788"/>
          <p14:tracePt t="48329" x="9398000" y="1820863"/>
          <p14:tracePt t="48339" x="9413875" y="1804988"/>
          <p14:tracePt t="48350" x="9423400" y="1771650"/>
          <p14:tracePt t="48370" x="9423400" y="1762125"/>
          <p14:tracePt t="48380" x="9423400" y="1754188"/>
          <p14:tracePt t="48463" x="9405938" y="1771650"/>
          <p14:tracePt t="48474" x="9372600" y="1820863"/>
          <p14:tracePt t="48484" x="9331325" y="1889125"/>
          <p14:tracePt t="48495" x="9296400" y="1938338"/>
          <p14:tracePt t="48505" x="9272588" y="1997075"/>
          <p14:tracePt t="48515" x="9255125" y="2032000"/>
          <p14:tracePt t="48525" x="9237663" y="2081213"/>
          <p14:tracePt t="48536" x="9221788" y="2132013"/>
          <p14:tracePt t="48545" x="9213850" y="2165350"/>
          <p14:tracePt t="48556" x="9213850" y="2198688"/>
          <p14:tracePt t="48566" x="9213850" y="2249488"/>
          <p14:tracePt t="48577" x="9213850" y="2292350"/>
          <p14:tracePt t="48587" x="9213850" y="2325688"/>
          <p14:tracePt t="48598" x="9213850" y="2366963"/>
          <p14:tracePt t="48608" x="9221788" y="2400300"/>
          <p14:tracePt t="48619" x="9229725" y="2425700"/>
          <p14:tracePt t="48629" x="9229725" y="2451100"/>
          <p14:tracePt t="48640" x="9229725" y="2484438"/>
          <p14:tracePt t="48650" x="9229725" y="2527300"/>
          <p14:tracePt t="48660" x="9229725" y="2568575"/>
          <p14:tracePt t="48670" x="9213850" y="2619375"/>
          <p14:tracePt t="48680" x="9188450" y="2668588"/>
          <p14:tracePt t="48691" x="9170988" y="2703513"/>
          <p14:tracePt t="48701" x="9155113" y="2727325"/>
          <p14:tracePt t="48711" x="9145588" y="2744788"/>
          <p14:tracePt t="48722" x="9137650" y="2752725"/>
          <p14:tracePt t="48732" x="9137650" y="2762250"/>
          <p14:tracePt t="48743" x="9137650" y="2770188"/>
          <p14:tracePt t="48754" x="9137650" y="2778125"/>
          <p14:tracePt t="48764" x="9137650" y="2795588"/>
          <p14:tracePt t="48774" x="9137650" y="2828925"/>
          <p14:tracePt t="48785" x="9145588" y="2862263"/>
          <p14:tracePt t="48796" x="9170988" y="2905125"/>
          <p14:tracePt t="48806" x="9196388" y="2963863"/>
          <p14:tracePt t="48816" x="9221788" y="3005138"/>
          <p14:tracePt t="48827" x="9237663" y="3022600"/>
          <p14:tracePt t="48837" x="9247188" y="3038475"/>
          <p14:tracePt t="48858" x="9247188" y="3046413"/>
          <p14:tracePt t="48919" x="9247188" y="3022600"/>
          <p14:tracePt t="48929" x="9237663" y="2987675"/>
          <p14:tracePt t="48940" x="9221788" y="2946400"/>
          <p14:tracePt t="48950" x="9221788" y="2895600"/>
          <p14:tracePt t="48961" x="9204325" y="2862263"/>
          <p14:tracePt t="48971" x="9196388" y="2811463"/>
          <p14:tracePt t="48981" x="9188450" y="2778125"/>
          <p14:tracePt t="48992" x="9188450" y="2744788"/>
          <p14:tracePt t="49003" x="9178925" y="2711450"/>
          <p14:tracePt t="49014" x="9178925" y="2686050"/>
          <p14:tracePt t="49024" x="9170988" y="2644775"/>
          <p14:tracePt t="49034" x="9163050" y="2601913"/>
          <p14:tracePt t="49045" x="9155113" y="2560638"/>
          <p14:tracePt t="49055" x="9155113" y="2527300"/>
          <p14:tracePt t="49066" x="9145588" y="2484438"/>
          <p14:tracePt t="49074" x="9145588" y="2451100"/>
          <p14:tracePt t="49085" x="9145588" y="2400300"/>
          <p14:tracePt t="49096" x="9145588" y="2359025"/>
          <p14:tracePt t="49106" x="9145588" y="2308225"/>
          <p14:tracePt t="49116" x="9145588" y="2274888"/>
          <p14:tracePt t="49127" x="9145588" y="2233613"/>
          <p14:tracePt t="49137" x="9155113" y="2190750"/>
          <p14:tracePt t="49148" x="9170988" y="2149475"/>
          <p14:tracePt t="49159" x="9178925" y="2098675"/>
          <p14:tracePt t="49168" x="9196388" y="2055813"/>
          <p14:tracePt t="49179" x="9213850" y="2032000"/>
          <p14:tracePt t="49189" x="9229725" y="1989138"/>
          <p14:tracePt t="49199" x="9255125" y="1955800"/>
          <p14:tracePt t="49210" x="9272588" y="1938338"/>
          <p14:tracePt t="49220" x="9280525" y="1905000"/>
          <p14:tracePt t="49230" x="9296400" y="1871663"/>
          <p14:tracePt t="49241" x="9313863" y="1855788"/>
          <p14:tracePt t="49251" x="9321800" y="1838325"/>
          <p14:tracePt t="49261" x="9339263" y="1820863"/>
          <p14:tracePt t="49272" x="9355138" y="1797050"/>
          <p14:tracePt t="49283" x="9380538" y="1762125"/>
          <p14:tracePt t="49294" x="9390063" y="1746250"/>
          <p14:tracePt t="49304" x="9398000" y="1728788"/>
          <p14:tracePt t="49314" x="9398000" y="1720850"/>
          <p14:tracePt t="49356" x="9398000" y="1712913"/>
          <p14:tracePt t="49387" x="9380538" y="1712913"/>
          <p14:tracePt t="49396" x="9364663" y="1712913"/>
          <p14:tracePt t="49407" x="9347200" y="1720850"/>
          <p14:tracePt t="49417" x="9321800" y="1771650"/>
          <p14:tracePt t="49427" x="9288463" y="1846263"/>
          <p14:tracePt t="49438" x="9255125" y="1905000"/>
          <p14:tracePt t="49448" x="9213850" y="1973263"/>
          <p14:tracePt t="49459" x="9170988" y="2039938"/>
          <p14:tracePt t="49470" x="9145588" y="2106613"/>
          <p14:tracePt t="49481" x="9129713" y="2149475"/>
          <p14:tracePt t="49491" x="9120188" y="2182813"/>
          <p14:tracePt t="49501" x="9120188" y="2208213"/>
          <p14:tracePt t="49512" x="9120188" y="2224088"/>
          <p14:tracePt t="49522" x="9120188" y="2241550"/>
          <p14:tracePt t="49533" x="9137650" y="2257425"/>
          <p14:tracePt t="49543" x="9137650" y="2274888"/>
          <p14:tracePt t="49553" x="9145588" y="2292350"/>
          <p14:tracePt t="49563" x="9163050" y="2316163"/>
          <p14:tracePt t="49574" x="9163050" y="2341563"/>
          <p14:tracePt t="49584" x="9170988" y="2392363"/>
          <p14:tracePt t="49598" x="9170988" y="2433638"/>
          <p14:tracePt t="49605" x="9170988" y="2484438"/>
          <p14:tracePt t="49615" x="9170988" y="2543175"/>
          <p14:tracePt t="49626" x="9170988" y="2586038"/>
          <p14:tracePt t="49636" x="9170988" y="2644775"/>
          <p14:tracePt t="49647" x="9178925" y="2686050"/>
          <p14:tracePt t="49657" x="9188450" y="2736850"/>
          <p14:tracePt t="49667" x="9196388" y="2770188"/>
          <p14:tracePt t="49677" x="9196388" y="2828925"/>
          <p14:tracePt t="49687" x="9204325" y="2879725"/>
          <p14:tracePt t="49697" x="9213850" y="2921000"/>
          <p14:tracePt t="49708" x="9221788" y="2954338"/>
          <p14:tracePt t="49718" x="9221788" y="2997200"/>
          <p14:tracePt t="49729" x="9221788" y="3022600"/>
          <p14:tracePt t="49739" x="9221788" y="3046413"/>
          <p14:tracePt t="49750" x="9221788" y="3055938"/>
          <p14:tracePt t="49761" x="9221788" y="3071813"/>
          <p14:tracePt t="49771" x="9221788" y="3081338"/>
          <p14:tracePt t="49782" x="9213850" y="3097213"/>
          <p14:tracePt t="49792" x="9188450" y="3097213"/>
          <p14:tracePt t="49802" x="9155113" y="3105150"/>
          <p14:tracePt t="49813" x="9104313" y="3114675"/>
          <p14:tracePt t="49823" x="9070975" y="3122613"/>
          <p14:tracePt t="49833" x="9053513" y="3122613"/>
          <p14:tracePt t="49844" x="9045575" y="3122613"/>
          <p14:tracePt t="49895" x="9045575" y="3114675"/>
          <p14:tracePt t="49905" x="9061450" y="3063875"/>
          <p14:tracePt t="49915" x="9086850" y="2971800"/>
          <p14:tracePt t="49925" x="9129713" y="2879725"/>
          <p14:tracePt t="49936" x="9155113" y="2786063"/>
          <p14:tracePt t="49946" x="9170988" y="2703513"/>
          <p14:tracePt t="49957" x="9178925" y="2635250"/>
          <p14:tracePt t="49967" x="9196388" y="2568575"/>
          <p14:tracePt t="49977" x="9196388" y="2492375"/>
          <p14:tracePt t="49988" x="9196388" y="2409825"/>
          <p14:tracePt t="49998" x="9196388" y="2341563"/>
          <p14:tracePt t="50009" x="9196388" y="2274888"/>
          <p14:tracePt t="50020" x="9196388" y="2233613"/>
          <p14:tracePt t="50030" x="9196388" y="2198688"/>
          <p14:tracePt t="50040" x="9196388" y="2165350"/>
          <p14:tracePt t="50051" x="9196388" y="2124075"/>
          <p14:tracePt t="50062" x="9196388" y="2098675"/>
          <p14:tracePt t="50072" x="9196388" y="2073275"/>
          <p14:tracePt t="50082" x="9196388" y="2047875"/>
          <p14:tracePt t="50093" x="9204325" y="2014538"/>
          <p14:tracePt t="50103" x="9221788" y="1981200"/>
          <p14:tracePt t="50113" x="9229725" y="1955800"/>
          <p14:tracePt t="50124" x="9255125" y="1914525"/>
          <p14:tracePt t="50134" x="9272588" y="1897063"/>
          <p14:tracePt t="50146" x="9288463" y="1871663"/>
          <p14:tracePt t="50155" x="9305925" y="1855788"/>
          <p14:tracePt t="50166" x="9321800" y="1846263"/>
          <p14:tracePt t="50176" x="9331325" y="1846263"/>
          <p14:tracePt t="50185" x="9339263" y="1838325"/>
          <p14:tracePt t="50269" x="9339263" y="1863725"/>
          <p14:tracePt t="50281" x="9339263" y="1938338"/>
          <p14:tracePt t="50289" x="9305925" y="2032000"/>
          <p14:tracePt t="50299" x="9280525" y="2132013"/>
          <p14:tracePt t="50310" x="9263063" y="2224088"/>
          <p14:tracePt t="50320" x="9255125" y="2333625"/>
          <p14:tracePt t="50330" x="9237663" y="2425700"/>
          <p14:tracePt t="50341" x="9237663" y="2501900"/>
          <p14:tracePt t="50351" x="9237663" y="2568575"/>
          <p14:tracePt t="50361" x="9237663" y="2644775"/>
          <p14:tracePt t="50372" x="9237663" y="2686050"/>
          <p14:tracePt t="50382" x="9247188" y="2736850"/>
          <p14:tracePt t="50393" x="9272588" y="2786063"/>
          <p14:tracePt t="50404" x="9288463" y="2811463"/>
          <p14:tracePt t="50415" x="9313863" y="2854325"/>
          <p14:tracePt t="50425" x="9339263" y="2887663"/>
          <p14:tracePt t="50435" x="9355138" y="2928938"/>
          <p14:tracePt t="50446" x="9380538" y="2971800"/>
          <p14:tracePt t="50455" x="9413875" y="3013075"/>
          <p14:tracePt t="50465" x="9448800" y="3063875"/>
          <p14:tracePt t="50476" x="9464675" y="3081338"/>
          <p14:tracePt t="50486" x="9472613" y="3089275"/>
          <p14:tracePt t="50496" x="9482138" y="3097213"/>
          <p14:tracePt t="50559" x="9464675" y="3063875"/>
          <p14:tracePt t="50570" x="9431338" y="2997200"/>
          <p14:tracePt t="50580" x="9405938" y="2921000"/>
          <p14:tracePt t="50591" x="9380538" y="2786063"/>
          <p14:tracePt t="50601" x="9372600" y="2678113"/>
          <p14:tracePt t="50612" x="9347200" y="2551113"/>
          <p14:tracePt t="50622" x="9347200" y="2433638"/>
          <p14:tracePt t="50632" x="9339263" y="2316163"/>
          <p14:tracePt t="50642" x="9339263" y="2266950"/>
          <p14:tracePt t="50653" x="9339263" y="2190750"/>
          <p14:tracePt t="50664" x="9339263" y="2139950"/>
          <p14:tracePt t="50673" x="9339263" y="2106613"/>
          <p14:tracePt t="50684" x="9355138" y="2055813"/>
          <p14:tracePt t="50696" x="9390063" y="2014538"/>
          <p14:tracePt t="50705" x="9423400" y="1981200"/>
          <p14:tracePt t="50715" x="9472613" y="1955800"/>
          <p14:tracePt t="50725" x="9540875" y="1930400"/>
          <p14:tracePt t="50736" x="9582150" y="1930400"/>
          <p14:tracePt t="50747" x="9625013" y="1930400"/>
          <p14:tracePt t="50757" x="9640888" y="1930400"/>
          <p14:tracePt t="50809" x="9640888" y="1938338"/>
          <p14:tracePt t="50819" x="9615488" y="1973263"/>
          <p14:tracePt t="50829" x="9574213" y="1997075"/>
          <p14:tracePt t="50840" x="9523413" y="2047875"/>
          <p14:tracePt t="50850" x="9482138" y="2081213"/>
          <p14:tracePt t="50861" x="9439275" y="2139950"/>
          <p14:tracePt t="50871" x="9423400" y="2165350"/>
          <p14:tracePt t="50881" x="9405938" y="2233613"/>
          <p14:tracePt t="50891" x="9390063" y="2292350"/>
          <p14:tracePt t="50902" x="9390063" y="2359025"/>
          <p14:tracePt t="50914" x="9390063" y="2417763"/>
          <p14:tracePt t="50924" x="9390063" y="2484438"/>
          <p14:tracePt t="50932" x="9423400" y="2543175"/>
          <p14:tracePt t="50943" x="9472613" y="2609850"/>
          <p14:tracePt t="50953" x="9548813" y="2660650"/>
          <p14:tracePt t="50963" x="9640888" y="2703513"/>
          <p14:tracePt t="50973" x="9732963" y="2727325"/>
          <p14:tracePt t="50984" x="9834563" y="2744788"/>
          <p14:tracePt t="50994" x="9926638" y="2752725"/>
          <p14:tracePt t="51005" x="10026650" y="2752725"/>
          <p14:tracePt t="51015" x="10069513" y="2752725"/>
          <p14:tracePt t="51026" x="10118725" y="2727325"/>
          <p14:tracePt t="51037" x="10169525" y="2693988"/>
          <p14:tracePt t="51047" x="10220325" y="2660650"/>
          <p14:tracePt t="51057" x="10261600" y="2627313"/>
          <p14:tracePt t="51068" x="10312400" y="2568575"/>
          <p14:tracePt t="51079" x="10353675" y="2517775"/>
          <p14:tracePt t="51089" x="10412413" y="2459038"/>
          <p14:tracePt t="51099" x="10447338" y="2409825"/>
          <p14:tracePt t="51110" x="10480675" y="2366963"/>
          <p14:tracePt t="51120" x="10506075" y="2316163"/>
          <p14:tracePt t="51130" x="10506075" y="2292350"/>
          <p14:tracePt t="51140" x="10514013" y="2274888"/>
          <p14:tracePt t="51151" x="10514013" y="2249488"/>
          <p14:tracePt t="51162" x="10521950" y="2224088"/>
          <p14:tracePt t="51172" x="10521950" y="2190750"/>
          <p14:tracePt t="51182" x="10539413" y="2139950"/>
          <p14:tracePt t="51192" x="10539413" y="2114550"/>
          <p14:tracePt t="51203" x="10555288" y="2081213"/>
          <p14:tracePt t="51213" x="10555288" y="2055813"/>
          <p14:tracePt t="51223" x="10555288" y="2032000"/>
          <p14:tracePt t="51234" x="10555288" y="2014538"/>
          <p14:tracePt t="51246" x="10555288" y="2006600"/>
          <p14:tracePt t="51255" x="10555288" y="1997075"/>
          <p14:tracePt t="51266" x="10555288" y="1981200"/>
          <p14:tracePt t="51275" x="10555288" y="1963738"/>
          <p14:tracePt t="51287" x="10555288" y="1955800"/>
          <p14:tracePt t="51306" x="10555288" y="1947863"/>
          <p14:tracePt t="51369" x="10547350" y="1947863"/>
          <p14:tracePt t="51379" x="10521950" y="1955800"/>
          <p14:tracePt t="51390" x="10480675" y="2032000"/>
          <p14:tracePt t="51400" x="10463213" y="2106613"/>
          <p14:tracePt t="51409" x="10463213" y="2208213"/>
          <p14:tracePt t="51420" x="10488613" y="2308225"/>
          <p14:tracePt t="51430" x="10529888" y="2384425"/>
          <p14:tracePt t="51441" x="10580688" y="2443163"/>
          <p14:tracePt t="51451" x="10656888" y="2492375"/>
          <p14:tracePt t="51461" x="10741025" y="2517775"/>
          <p14:tracePt t="51472" x="10815638" y="2517775"/>
          <p14:tracePt t="51482" x="10917238" y="2517775"/>
          <p14:tracePt t="51494" x="10975975" y="2501900"/>
          <p14:tracePt t="51504" x="11025188" y="2451100"/>
          <p14:tracePt t="51514" x="11058525" y="2400300"/>
          <p14:tracePt t="51524" x="11058525" y="2341563"/>
          <p14:tracePt t="51535" x="11058525" y="2266950"/>
          <p14:tracePt t="51546" x="11025188" y="2190750"/>
          <p14:tracePt t="51556" x="10958513" y="2106613"/>
          <p14:tracePt t="51566" x="10891838" y="2032000"/>
          <p14:tracePt t="51576" x="10833100" y="1981200"/>
          <p14:tracePt t="51598" x="10723563" y="1922463"/>
          <p14:tracePt t="51607" x="10690225" y="1914525"/>
          <p14:tracePt t="51618" x="10639425" y="1914525"/>
          <p14:tracePt t="51629" x="10580688" y="1914525"/>
          <p14:tracePt t="51639" x="10539413" y="1914525"/>
          <p14:tracePt t="51649" x="10488613" y="1955800"/>
          <p14:tracePt t="51659" x="10429875" y="2032000"/>
          <p14:tracePt t="51670" x="10404475" y="2114550"/>
          <p14:tracePt t="51682" x="10388600" y="2198688"/>
          <p14:tracePt t="51691" x="10379075" y="2274888"/>
          <p14:tracePt t="51701" x="10379075" y="2351088"/>
          <p14:tracePt t="51710" x="10379075" y="2374900"/>
          <p14:tracePt t="51721" x="10388600" y="2400300"/>
          <p14:tracePt t="51731" x="10404475" y="2409825"/>
          <p14:tracePt t="51742" x="10429875" y="2409825"/>
          <p14:tracePt t="51752" x="10463213" y="2409825"/>
          <p14:tracePt t="51762" x="10496550" y="2409825"/>
          <p14:tracePt t="51773" x="10529888" y="2392363"/>
          <p14:tracePt t="51783" x="10547350" y="2366963"/>
          <p14:tracePt t="51797" x="10547350" y="2325688"/>
          <p14:tracePt t="51805" x="10547350" y="2282825"/>
          <p14:tracePt t="51815" x="10529888" y="2224088"/>
          <p14:tracePt t="51825" x="10471150" y="2139950"/>
          <p14:tracePt t="51836" x="10396538" y="2065338"/>
          <p14:tracePt t="51846" x="10294938" y="1989138"/>
          <p14:tracePt t="51857" x="10202863" y="1938338"/>
          <p14:tracePt t="51868" x="10136188" y="1905000"/>
          <p14:tracePt t="51877" x="10085388" y="1889125"/>
          <p14:tracePt t="51888" x="10059988" y="1889125"/>
          <p14:tracePt t="51898" x="10052050" y="1889125"/>
          <p14:tracePt t="51908" x="10036175" y="1889125"/>
          <p14:tracePt t="51919" x="10026650" y="1889125"/>
          <p14:tracePt t="51930" x="10010775" y="1947863"/>
          <p14:tracePt t="51938" x="10010775" y="2047875"/>
          <p14:tracePt t="51949" x="10036175" y="2173288"/>
          <p14:tracePt t="51960" x="10094913" y="2308225"/>
          <p14:tracePt t="51969" x="10177463" y="2384425"/>
          <p14:tracePt t="51980" x="10287000" y="2451100"/>
          <p14:tracePt t="51991" x="10371138" y="2476500"/>
          <p14:tracePt t="52001" x="10447338" y="2476500"/>
          <p14:tracePt t="52011" x="10514013" y="2476500"/>
          <p14:tracePt t="52022" x="10580688" y="2459038"/>
          <p14:tracePt t="52032" x="10623550" y="2417763"/>
          <p14:tracePt t="52043" x="10623550" y="2384425"/>
          <p14:tracePt t="52053" x="10623550" y="2316163"/>
          <p14:tracePt t="52063" x="10598150" y="2257425"/>
          <p14:tracePt t="52074" x="10547350" y="2182813"/>
          <p14:tracePt t="52084" x="10496550" y="2124075"/>
          <p14:tracePt t="52096" x="10455275" y="2065338"/>
          <p14:tracePt t="52108" x="10429875" y="2032000"/>
          <p14:tracePt t="52115" x="10388600" y="1997075"/>
          <p14:tracePt t="52126" x="10363200" y="1989138"/>
          <p14:tracePt t="52137" x="10345738" y="1989138"/>
          <p14:tracePt t="52168" x="10337800" y="1989138"/>
          <p14:tracePt t="52178" x="10312400" y="2022475"/>
          <p14:tracePt t="52189" x="10312400" y="2114550"/>
          <p14:tracePt t="52199" x="10312400" y="2208213"/>
          <p14:tracePt t="52209" x="10337800" y="2282825"/>
          <p14:tracePt t="52220" x="10379075" y="2333625"/>
          <p14:tracePt t="52232" x="10463213" y="2341563"/>
          <p14:tracePt t="52240" x="10555288" y="2359025"/>
          <p14:tracePt t="52252" x="10639425" y="2351088"/>
          <p14:tracePt t="52261" x="10715625" y="2316163"/>
          <p14:tracePt t="52271" x="10790238" y="2257425"/>
          <p14:tracePt t="52281" x="10848975" y="2190750"/>
          <p14:tracePt t="52292" x="10874375" y="2132013"/>
          <p14:tracePt t="52302" x="10899775" y="2073275"/>
          <p14:tracePt t="52312" x="10899775" y="2014538"/>
          <p14:tracePt t="52323" x="10899775" y="1955800"/>
          <p14:tracePt t="52333" x="10899775" y="1914525"/>
          <p14:tracePt t="52345" x="10899775" y="1863725"/>
          <p14:tracePt t="52355" x="10891838" y="1830388"/>
          <p14:tracePt t="52365" x="10882313" y="1787525"/>
          <p14:tracePt t="52375" x="10882313" y="1754188"/>
          <p14:tracePt t="52386" x="10882313" y="1738313"/>
          <p14:tracePt t="52396" x="10882313" y="1712913"/>
          <p14:tracePt t="52417" x="10882313" y="1695450"/>
          <p14:tracePt t="52428" x="10891838" y="1679575"/>
          <p14:tracePt t="52438" x="10941050" y="1670050"/>
          <p14:tracePt t="52448" x="11017250" y="1670050"/>
          <p14:tracePt t="52458" x="11117263" y="1670050"/>
          <p14:tracePt t="52469" x="11252200" y="1670050"/>
          <p14:tracePt t="52481" x="11395075" y="1679575"/>
          <p14:tracePt t="52489" x="11537950" y="1679575"/>
          <p14:tracePt t="52499" x="11645900" y="1662113"/>
          <p14:tracePt t="52510" x="11763375" y="1628775"/>
          <p14:tracePt t="52520" x="11822113" y="1577975"/>
          <p14:tracePt t="52530" x="11847513" y="1562100"/>
          <p14:tracePt t="52540" x="11864975" y="1527175"/>
          <p14:tracePt t="52551" x="11864975" y="1501775"/>
          <p14:tracePt t="52561" x="11864975" y="1485900"/>
          <p14:tracePt t="52572" x="11847513" y="1460500"/>
          <p14:tracePt t="52594" x="11814175" y="1443038"/>
          <p14:tracePt t="52603" x="11806238" y="1435100"/>
          <p14:tracePt t="52614" x="11798300" y="1435100"/>
          <p14:tracePt t="52697" x="11788775" y="1435100"/>
          <p14:tracePt t="54254" x="11772900" y="1452563"/>
          <p14:tracePt t="54265" x="11730038" y="1585913"/>
          <p14:tracePt t="54276" x="11663363" y="1863725"/>
          <p14:tracePt t="54286" x="11587163" y="2157413"/>
          <p14:tracePt t="54297" x="11495088" y="2517775"/>
          <p14:tracePt t="54307" x="11420475" y="2828925"/>
          <p14:tracePt t="54317" x="11377613" y="3140075"/>
          <p14:tracePt t="54329" x="11328400" y="3467100"/>
          <p14:tracePt t="54338" x="11234738" y="3786188"/>
          <p14:tracePt t="54348" x="11142663" y="4130675"/>
          <p14:tracePt t="54359" x="11075988" y="4398963"/>
          <p14:tracePt t="54369" x="10983913" y="4692650"/>
          <p14:tracePt t="54381" x="10917238" y="4943475"/>
          <p14:tracePt t="54390" x="10882313" y="5119688"/>
          <p14:tracePt t="54401" x="10841038" y="5305425"/>
          <p14:tracePt t="54413" x="10823575" y="5430838"/>
          <p14:tracePt t="54421" x="10807700" y="5532438"/>
          <p14:tracePt t="54432" x="10790238" y="5591175"/>
          <p14:tracePt t="54442" x="10774363" y="5640388"/>
          <p14:tracePt t="54452" x="10756900" y="5673725"/>
          <p14:tracePt t="54463" x="10748963" y="5699125"/>
          <p14:tracePt t="54485" x="10741025" y="5699125"/>
          <p14:tracePt t="54494" x="10731500" y="5699125"/>
          <p14:tracePt t="54505" x="10706100" y="5699125"/>
          <p14:tracePt t="54514" x="10656888" y="5699125"/>
          <p14:tracePt t="54525" x="10572750" y="5665788"/>
          <p14:tracePt t="54535" x="10488613" y="5599113"/>
          <p14:tracePt t="54544" x="10388600" y="5522913"/>
          <p14:tracePt t="54556" x="10304463" y="5438775"/>
          <p14:tracePt t="54566" x="10202863" y="5330825"/>
          <p14:tracePt t="54577" x="10110788" y="5229225"/>
          <p14:tracePt t="54587" x="10036175" y="5129213"/>
          <p14:tracePt t="54599" x="9942513" y="5027613"/>
          <p14:tracePt t="54608" x="9842500" y="4927600"/>
          <p14:tracePt t="54618" x="9717088" y="4810125"/>
          <p14:tracePt t="54629" x="9566275" y="4708525"/>
          <p14:tracePt t="54639" x="9321800" y="4616450"/>
          <p14:tracePt t="54650" x="9070975" y="4516438"/>
          <p14:tracePt t="54660" x="8810625" y="4398963"/>
          <p14:tracePt t="54670" x="8575675" y="4314825"/>
          <p14:tracePt t="54680" x="8382000" y="4238625"/>
          <p14:tracePt t="54691" x="8231188" y="4171950"/>
          <p14:tracePt t="54701" x="8113713" y="4121150"/>
          <p14:tracePt t="54712" x="7996238" y="4079875"/>
          <p14:tracePt t="54722" x="7804150" y="4021138"/>
          <p14:tracePt t="54733" x="7593013" y="4003675"/>
          <p14:tracePt t="54743" x="7334250" y="3978275"/>
          <p14:tracePt t="54754" x="7040563" y="3978275"/>
          <p14:tracePt t="54763" x="6813550" y="3978275"/>
          <p14:tracePt t="54774" x="6594475" y="3995738"/>
          <p14:tracePt t="54784" x="6469063" y="4011613"/>
          <p14:tracePt t="54796" x="6376988" y="4021138"/>
          <p14:tracePt t="54805" x="6318250" y="4029075"/>
          <p14:tracePt t="54816" x="6251575" y="4054475"/>
          <p14:tracePt t="54826" x="6167438" y="4071938"/>
          <p14:tracePt t="54836" x="6057900" y="4095750"/>
          <p14:tracePt t="54848" x="5899150" y="4105275"/>
          <p14:tracePt t="54857" x="5748338" y="4130675"/>
          <p14:tracePt t="54867" x="5588000" y="4130675"/>
          <p14:tracePt t="54880" x="5480050" y="4130675"/>
          <p14:tracePt t="54888" x="5395913" y="4130675"/>
          <p14:tracePt t="54899" x="5327650" y="4130675"/>
          <p14:tracePt t="54909" x="5294313" y="4130675"/>
          <p14:tracePt t="54919" x="5268913" y="4113213"/>
          <p14:tracePt t="54932" x="5253038" y="4113213"/>
          <p14:tracePt t="54939" x="5227638" y="4105275"/>
          <p14:tracePt t="54950" x="5210175" y="4095750"/>
          <p14:tracePt t="54960" x="5186363" y="4087813"/>
          <p14:tracePt t="54970" x="5168900" y="4087813"/>
          <p14:tracePt t="54981" x="5160963" y="4079875"/>
          <p14:tracePt t="54991" x="5151438" y="4079875"/>
          <p14:tracePt t="55044" x="5143500" y="4071938"/>
          <p14:tracePt t="55054" x="5143500" y="4054475"/>
          <p14:tracePt t="55293" x="5143500" y="4046538"/>
          <p14:tracePt t="55345" x="5127625" y="4029075"/>
          <p14:tracePt t="55355" x="5102225" y="4021138"/>
          <p14:tracePt t="55366" x="5068888" y="4003675"/>
          <p14:tracePt t="55376" x="5033963" y="3987800"/>
          <p14:tracePt t="55386" x="5010150" y="3978275"/>
          <p14:tracePt t="55397" x="4975225" y="3970338"/>
          <p14:tracePt t="55407" x="4933950" y="3962400"/>
          <p14:tracePt t="55417" x="4900613" y="3944938"/>
          <p14:tracePt t="55428" x="4867275" y="3937000"/>
          <p14:tracePt t="55437" x="4824413" y="3919538"/>
          <p14:tracePt t="55448" x="4791075" y="3919538"/>
          <p14:tracePt t="55458" x="4765675" y="3919538"/>
          <p14:tracePt t="55468" x="4732338" y="3919538"/>
          <p14:tracePt t="55479" x="4691063" y="3911600"/>
          <p14:tracePt t="55489" x="4648200" y="3903663"/>
          <p14:tracePt t="55500" x="4589463" y="3903663"/>
          <p14:tracePt t="55510" x="4530725" y="3894138"/>
          <p14:tracePt t="55520" x="4471988" y="3894138"/>
          <p14:tracePt t="55531" x="4446588" y="3886200"/>
          <p14:tracePt t="55541" x="4413250" y="3878263"/>
          <p14:tracePt t="55551" x="4405313" y="3878263"/>
          <p14:tracePt t="55561" x="4397375" y="3878263"/>
          <p14:tracePt t="55697" x="4446588" y="3878263"/>
          <p14:tracePt t="55708" x="4548188" y="3878263"/>
          <p14:tracePt t="55718" x="4640263" y="3860800"/>
          <p14:tracePt t="55728" x="4732338" y="3844925"/>
          <p14:tracePt t="55739" x="4833938" y="3835400"/>
          <p14:tracePt t="55749" x="4892675" y="3835400"/>
          <p14:tracePt t="55760" x="4967288" y="3835400"/>
          <p14:tracePt t="55770" x="5043488" y="3835400"/>
          <p14:tracePt t="55781" x="5127625" y="3835400"/>
          <p14:tracePt t="55791" x="5202238" y="3835400"/>
          <p14:tracePt t="55801" x="5294313" y="3835400"/>
          <p14:tracePt t="55811" x="5403850" y="3835400"/>
          <p14:tracePt t="55821" x="5529263" y="3844925"/>
          <p14:tracePt t="55832" x="5656263" y="3860800"/>
          <p14:tracePt t="55842" x="5789613" y="3860800"/>
          <p14:tracePt t="55852" x="5932488" y="3860800"/>
          <p14:tracePt t="55862" x="6032500" y="3860800"/>
          <p14:tracePt t="55873" x="6083300" y="3860800"/>
          <p14:tracePt t="55884" x="6116638" y="3860800"/>
          <p14:tracePt t="55896" x="6149975" y="3860800"/>
          <p14:tracePt t="55905" x="6159500" y="3860800"/>
          <p14:tracePt t="55926" x="6167438" y="3860800"/>
          <p14:tracePt t="55946" x="6175375" y="3860800"/>
          <p14:tracePt t="55966" x="6183313" y="3860800"/>
          <p14:tracePt t="55977" x="6200775" y="3860800"/>
          <p14:tracePt t="55987" x="6218238" y="3860800"/>
          <p14:tracePt t="55997" x="6234113" y="3860800"/>
          <p14:tracePt t="56008" x="6251575" y="3860800"/>
          <p14:tracePt t="56018" x="6267450" y="3860800"/>
          <p14:tracePt t="56029" x="6276975" y="3860800"/>
          <p14:tracePt t="56040" x="6284913" y="3860800"/>
          <p14:tracePt t="56050" x="6292850" y="3860800"/>
          <p14:tracePt t="56247" x="6300788" y="3860800"/>
          <p14:tracePt t="56268" x="6310313" y="3860800"/>
          <p14:tracePt t="56278" x="6335713" y="3860800"/>
          <p14:tracePt t="56289" x="6343650" y="3860800"/>
          <p14:tracePt t="56299" x="6351588" y="3860800"/>
          <p14:tracePt t="56310" x="6359525" y="3860800"/>
          <p14:tracePt t="58575" x="6359525" y="3903663"/>
          <p14:tracePt t="58586" x="6318250" y="3995738"/>
          <p14:tracePt t="58597" x="6276975" y="4095750"/>
          <p14:tracePt t="58606" x="6234113" y="4189413"/>
          <p14:tracePt t="58617" x="6200775" y="4264025"/>
          <p14:tracePt t="58627" x="6175375" y="4330700"/>
          <p14:tracePt t="58638" x="6142038" y="4398963"/>
          <p14:tracePt t="58647" x="6108700" y="4457700"/>
          <p14:tracePt t="58657" x="6049963" y="4541838"/>
          <p14:tracePt t="58668" x="5999163" y="4600575"/>
          <p14:tracePt t="58678" x="5932488" y="4675188"/>
          <p14:tracePt t="58689" x="5856288" y="4725988"/>
          <p14:tracePt t="58699" x="5789613" y="4767263"/>
          <p14:tracePt t="58709" x="5738813" y="4784725"/>
          <p14:tracePt t="58720" x="5697538" y="4792663"/>
          <p14:tracePt t="58730" x="5664200" y="4792663"/>
          <p14:tracePt t="58741" x="5630863" y="4792663"/>
          <p14:tracePt t="58752" x="5613400" y="4792663"/>
          <p14:tracePt t="58763" x="5597525" y="4784725"/>
          <p14:tracePt t="58772" x="5580063" y="4759325"/>
          <p14:tracePt t="58784" x="5572125" y="4733925"/>
          <p14:tracePt t="58793" x="5562600" y="4692650"/>
          <p14:tracePt t="58804" x="5546725" y="4649788"/>
          <p14:tracePt t="58814" x="5538788" y="4608513"/>
          <p14:tracePt t="58824" x="5529263" y="4591050"/>
          <p14:tracePt t="58835" x="5521325" y="4575175"/>
          <p14:tracePt t="58846" x="5521325" y="4565650"/>
          <p14:tracePt t="58959" x="5529263" y="4557713"/>
          <p14:tracePt t="58969" x="5529263" y="4549775"/>
          <p14:tracePt t="58980" x="5529263" y="4541838"/>
          <p14:tracePt t="59000" x="5529263" y="4524375"/>
          <p14:tracePt t="59010" x="5521325" y="4506913"/>
          <p14:tracePt t="59020" x="5521325" y="4473575"/>
          <p14:tracePt t="59031" x="5554663" y="4424363"/>
          <p14:tracePt t="59042" x="5572125" y="4389438"/>
          <p14:tracePt t="59052" x="5580063" y="4373563"/>
          <p14:tracePt t="59084" x="5580063" y="4365625"/>
          <p14:tracePt t="59095" x="5580063" y="4356100"/>
          <p14:tracePt t="59125" x="5580063" y="4340225"/>
          <p14:tracePt t="59146" x="5572125" y="4340225"/>
          <p14:tracePt t="59156" x="5554663" y="4340225"/>
          <p14:tracePt t="59167" x="5538788" y="4330700"/>
          <p14:tracePt t="59178" x="5503863" y="4322763"/>
          <p14:tracePt t="59187" x="5454650" y="4314825"/>
          <p14:tracePt t="59198" x="5395913" y="4306888"/>
          <p14:tracePt t="59208" x="5345113" y="4297363"/>
          <p14:tracePt t="59219" x="5303838" y="4297363"/>
          <p14:tracePt t="59229" x="5268913" y="4297363"/>
          <p14:tracePt t="59239" x="5253038" y="4297363"/>
          <p14:tracePt t="59249" x="5235575" y="4297363"/>
          <p14:tracePt t="59270" x="5227638" y="4297363"/>
          <p14:tracePt t="59290" x="5219700" y="4297363"/>
          <p14:tracePt t="59301" x="5202238" y="4297363"/>
          <p14:tracePt t="59311" x="5151438" y="4322763"/>
          <p14:tracePt t="59322" x="5110163" y="4365625"/>
          <p14:tracePt t="59333" x="5051425" y="4406900"/>
          <p14:tracePt t="59343" x="4992688" y="4473575"/>
          <p14:tracePt t="59354" x="4941888" y="4506913"/>
          <p14:tracePt t="59364" x="4900613" y="4549775"/>
          <p14:tracePt t="59374" x="4867275" y="4565650"/>
          <p14:tracePt t="59385" x="4841875" y="4591050"/>
          <p14:tracePt t="59396" x="4824413" y="4600575"/>
          <p14:tracePt t="59405" x="4816475" y="4624388"/>
          <p14:tracePt t="59417" x="4816475" y="4649788"/>
          <p14:tracePt t="59426" x="4816475" y="4667250"/>
          <p14:tracePt t="59437" x="4816475" y="4700588"/>
          <p14:tracePt t="59449" x="4824413" y="4751388"/>
          <p14:tracePt t="59456" x="4857750" y="4802188"/>
          <p14:tracePt t="59468" x="4908550" y="4851400"/>
          <p14:tracePt t="59479" x="4967288" y="4902200"/>
          <p14:tracePt t="59489" x="5043488" y="4935538"/>
          <p14:tracePt t="59500" x="5110163" y="4968875"/>
          <p14:tracePt t="59509" x="5143500" y="4968875"/>
          <p14:tracePt t="59520" x="5160963" y="4968875"/>
          <p14:tracePt t="59540" x="5160963" y="4953000"/>
          <p14:tracePt t="59551" x="5160963" y="4943475"/>
          <p14:tracePt t="59737" x="5168900" y="4943475"/>
          <p14:tracePt t="59747" x="5186363" y="4943475"/>
          <p14:tracePt t="59758" x="5202238" y="4943475"/>
          <p14:tracePt t="59769" x="5219700" y="4943475"/>
          <p14:tracePt t="59779" x="5227638" y="4943475"/>
          <p14:tracePt t="59789" x="5245100" y="4943475"/>
          <p14:tracePt t="59800" x="5268913" y="4943475"/>
          <p14:tracePt t="59810" x="5286375" y="4943475"/>
          <p14:tracePt t="59820" x="5319713" y="4943475"/>
          <p14:tracePt t="59831" x="5370513" y="4943475"/>
          <p14:tracePt t="59841" x="5395913" y="4910138"/>
          <p14:tracePt t="59851" x="5437188" y="4868863"/>
          <p14:tracePt t="59861" x="5470525" y="4818063"/>
          <p14:tracePt t="59872" x="5495925" y="4759325"/>
          <p14:tracePt t="59882" x="5513388" y="4708525"/>
          <p14:tracePt t="59892" x="5546725" y="4649788"/>
          <p14:tracePt t="59903" x="5562600" y="4600575"/>
          <p14:tracePt t="59913" x="5580063" y="4565650"/>
          <p14:tracePt t="59924" x="5588000" y="4541838"/>
          <p14:tracePt t="59935" x="5597525" y="4524375"/>
          <p14:tracePt t="59946" x="5597525" y="4498975"/>
          <p14:tracePt t="59955" x="5597525" y="4473575"/>
          <p14:tracePt t="59967" x="5597525" y="4448175"/>
          <p14:tracePt t="59976" x="5605463" y="4424363"/>
          <p14:tracePt t="59986" x="5605463" y="4406900"/>
          <p14:tracePt t="59996" x="5605463" y="4389438"/>
          <p14:tracePt t="60006" x="5605463" y="4381500"/>
          <p14:tracePt t="60017" x="5613400" y="4365625"/>
          <p14:tracePt t="60027" x="5613400" y="4356100"/>
          <p14:tracePt t="60038" x="5613400" y="4348163"/>
          <p14:tracePt t="60058" x="5613400" y="4330700"/>
          <p14:tracePt t="60079" x="5605463" y="4322763"/>
          <p14:tracePt t="60089" x="5580063" y="4306888"/>
          <p14:tracePt t="60100" x="5562600" y="4297363"/>
          <p14:tracePt t="60111" x="5538788" y="4289425"/>
          <p14:tracePt t="60121" x="5529263" y="4289425"/>
          <p14:tracePt t="60142" x="5521325" y="4289425"/>
          <p14:tracePt t="60163" x="5503863" y="4297363"/>
          <p14:tracePt t="60173" x="5480050" y="4322763"/>
          <p14:tracePt t="60184" x="5454650" y="4373563"/>
          <p14:tracePt t="60194" x="5421313" y="4432300"/>
          <p14:tracePt t="60204" x="5386388" y="4491038"/>
          <p14:tracePt t="60215" x="5353050" y="4557713"/>
          <p14:tracePt t="60225" x="5327650" y="4608513"/>
          <p14:tracePt t="60235" x="5303838" y="4641850"/>
          <p14:tracePt t="60247" x="5303838" y="4659313"/>
          <p14:tracePt t="60256" x="5303838" y="4684713"/>
          <p14:tracePt t="60267" x="5303838" y="4708525"/>
          <p14:tracePt t="60277" x="5303838" y="4725988"/>
          <p14:tracePt t="60287" x="5303838" y="4751388"/>
          <p14:tracePt t="60298" x="5311775" y="4784725"/>
          <p14:tracePt t="60308" x="5337175" y="4835525"/>
          <p14:tracePt t="60318" x="5370513" y="4884738"/>
          <p14:tracePt t="60330" x="5421313" y="4935538"/>
          <p14:tracePt t="60339" x="5470525" y="4986338"/>
          <p14:tracePt t="60350" x="5521325" y="5027613"/>
          <p14:tracePt t="60360" x="5597525" y="5078413"/>
          <p14:tracePt t="60370" x="5638800" y="5103813"/>
          <p14:tracePt t="60381" x="5664200" y="5119688"/>
          <p14:tracePt t="60391" x="5680075" y="5137150"/>
          <p14:tracePt t="60402" x="5705475" y="5154613"/>
          <p14:tracePt t="60422" x="5715000" y="5170488"/>
          <p14:tracePt t="60433" x="5715000" y="5178425"/>
          <p14:tracePt t="60443" x="5715000" y="5187950"/>
          <p14:tracePt t="60454" x="5715000" y="5195888"/>
          <p14:tracePt t="60474" x="5715000" y="5213350"/>
          <p14:tracePt t="60485" x="5715000" y="5221288"/>
          <p14:tracePt t="60496" x="5715000" y="5229225"/>
          <p14:tracePt t="60505" x="5697538" y="5254625"/>
          <p14:tracePt t="60516" x="5672138" y="5272088"/>
          <p14:tracePt t="60526" x="5646738" y="5295900"/>
          <p14:tracePt t="60536" x="5605463" y="5321300"/>
          <p14:tracePt t="60547" x="5562600" y="5338763"/>
          <p14:tracePt t="60557" x="5513388" y="5356225"/>
          <p14:tracePt t="60568" x="5487988" y="5356225"/>
          <p14:tracePt t="60579" x="5454650" y="5356225"/>
          <p14:tracePt t="60588" x="5421313" y="5356225"/>
          <p14:tracePt t="60600" x="5378450" y="5338763"/>
          <p14:tracePt t="60608" x="5327650" y="5287963"/>
          <p14:tracePt t="60618" x="5278438" y="5237163"/>
          <p14:tracePt t="60629" x="5253038" y="5187950"/>
          <p14:tracePt t="60639" x="5235575" y="5145088"/>
          <p14:tracePt t="60650" x="5235575" y="5086350"/>
          <p14:tracePt t="60661" x="5235575" y="5037138"/>
          <p14:tracePt t="60671" x="5235575" y="4968875"/>
          <p14:tracePt t="60682" x="5235575" y="4935538"/>
          <p14:tracePt t="60692" x="5260975" y="4884738"/>
          <p14:tracePt t="60702" x="5278438" y="4851400"/>
          <p14:tracePt t="60713" x="5294313" y="4818063"/>
          <p14:tracePt t="60723" x="5303838" y="4802188"/>
          <p14:tracePt t="60734" x="5311775" y="4802188"/>
          <p14:tracePt t="60744" x="5319713" y="4784725"/>
          <p14:tracePt t="60754" x="5337175" y="4784725"/>
          <p14:tracePt t="60765" x="5362575" y="4784725"/>
          <p14:tracePt t="60775" x="5403850" y="4784725"/>
          <p14:tracePt t="60785" x="5470525" y="4826000"/>
          <p14:tracePt t="60796" x="5546725" y="4894263"/>
          <p14:tracePt t="60806" x="5646738" y="4986338"/>
          <p14:tracePt t="60817" x="5773738" y="5086350"/>
          <p14:tracePt t="60832" x="5932488" y="5178425"/>
          <p14:tracePt t="60837" x="6042025" y="5237163"/>
          <p14:tracePt t="60848" x="6142038" y="5280025"/>
          <p14:tracePt t="60858" x="6234113" y="5295900"/>
          <p14:tracePt t="60869" x="6310313" y="5295900"/>
          <p14:tracePt t="60880" x="6376988" y="5295900"/>
          <p14:tracePt t="60889" x="6427788" y="5295900"/>
          <p14:tracePt t="60900" x="6477000" y="5280025"/>
          <p14:tracePt t="60910" x="6502400" y="5272088"/>
          <p14:tracePt t="60920" x="6527800" y="5246688"/>
          <p14:tracePt t="60933" x="6553200" y="5229225"/>
          <p14:tracePt t="60941" x="6561138" y="5229225"/>
          <p14:tracePt t="60952" x="6578600" y="5213350"/>
          <p14:tracePt t="60963" x="6586538" y="5213350"/>
          <p14:tracePt t="60972" x="6594475" y="5195888"/>
          <p14:tracePt t="60984" x="6594475" y="5187950"/>
          <p14:tracePt t="60993" x="6594475" y="5178425"/>
          <p14:tracePt t="61003" x="6594475" y="5170488"/>
          <p14:tracePt t="61013" x="6594475" y="5154613"/>
          <p14:tracePt t="61044" x="6594475" y="5145088"/>
          <p14:tracePt t="61055" x="6586538" y="5137150"/>
          <p14:tracePt t="61065" x="6586538" y="5129213"/>
          <p14:tracePt t="61075" x="6578600" y="5129213"/>
          <p14:tracePt t="61085" x="6570663" y="5119688"/>
          <p14:tracePt t="61096" x="6561138" y="5119688"/>
          <p14:tracePt t="61107" x="6553200" y="5111750"/>
          <p14:tracePt t="61118" x="6535738" y="5111750"/>
          <p14:tracePt t="61130" x="6519863" y="5103813"/>
          <p14:tracePt t="61138" x="6511925" y="5095875"/>
          <p14:tracePt t="61180" x="6511925" y="5103813"/>
          <p14:tracePt t="61190" x="6586538" y="5137150"/>
          <p14:tracePt t="61200" x="6754813" y="5178425"/>
          <p14:tracePt t="61212" x="6905625" y="5195888"/>
          <p14:tracePt t="61220" x="7073900" y="5213350"/>
          <p14:tracePt t="61231" x="7191375" y="5213350"/>
          <p14:tracePt t="61241" x="7299325" y="5213350"/>
          <p14:tracePt t="61252" x="7358063" y="5213350"/>
          <p14:tracePt t="61262" x="7416800" y="5213350"/>
          <p14:tracePt t="61273" x="7434263" y="5213350"/>
          <p14:tracePt t="61283" x="7442200" y="5203825"/>
          <p14:tracePt t="61303" x="7442200" y="5195888"/>
          <p14:tracePt t="61314" x="7416800" y="5187950"/>
          <p14:tracePt t="61324" x="7383463" y="5187950"/>
          <p14:tracePt t="61335" x="7342188" y="5187950"/>
          <p14:tracePt t="61347" x="7308850" y="5187950"/>
          <p14:tracePt t="61356" x="7265988" y="5187950"/>
          <p14:tracePt t="61367" x="7232650" y="5187950"/>
          <p14:tracePt t="61377" x="7181850" y="5187950"/>
          <p14:tracePt t="61387" x="7158038" y="5187950"/>
          <p14:tracePt t="61398" x="7140575" y="5187950"/>
          <p14:tracePt t="61418" x="7132638" y="5187950"/>
          <p14:tracePt t="61428" x="7123113" y="5187950"/>
          <p14:tracePt t="61635" x="7115175" y="5187950"/>
          <p14:tracePt t="62477" x="7107238" y="5187950"/>
          <p14:tracePt t="62486" x="7099300" y="5187950"/>
          <p14:tracePt t="62497" x="7073900" y="5187950"/>
          <p14:tracePt t="62507" x="7040563" y="5178425"/>
          <p14:tracePt t="62517" x="6989763" y="5178425"/>
          <p14:tracePt t="62528" x="6931025" y="5170488"/>
          <p14:tracePt t="62538" x="6846888" y="5154613"/>
          <p14:tracePt t="62549" x="6762750" y="5145088"/>
          <p14:tracePt t="62560" x="6662738" y="5137150"/>
          <p14:tracePt t="62570" x="6519863" y="5103813"/>
          <p14:tracePt t="62583" x="6376988" y="5060950"/>
          <p14:tracePt t="62591" x="6167438" y="4994275"/>
          <p14:tracePt t="62603" x="5924550" y="4943475"/>
          <p14:tracePt t="62613" x="5656263" y="4868863"/>
          <p14:tracePt t="62622" x="5421313" y="4802188"/>
          <p14:tracePt t="62633" x="5245100" y="4767263"/>
          <p14:tracePt t="62643" x="5084763" y="4725988"/>
          <p14:tracePt t="62653" x="5010150" y="4700588"/>
          <p14:tracePt t="62662" x="4933950" y="4675188"/>
          <p14:tracePt t="62673" x="4883150" y="4659313"/>
          <p14:tracePt t="62683" x="4849813" y="4649788"/>
          <p14:tracePt t="62694" x="4824413" y="4649788"/>
          <p14:tracePt t="62705" x="4808538" y="4649788"/>
          <p14:tracePt t="62714" x="4791075" y="4641850"/>
          <p14:tracePt t="62726" x="4783138" y="4641850"/>
          <p14:tracePt t="62736" x="4775200" y="4633913"/>
          <p14:tracePt t="62747" x="4757738" y="4633913"/>
          <p14:tracePt t="62757" x="4749800" y="4633913"/>
          <p14:tracePt t="62778" x="4740275" y="4633913"/>
          <p14:tracePt t="62819" x="4732338" y="4633913"/>
          <p14:tracePt t="62954" x="4740275" y="4633913"/>
          <p14:tracePt t="62964" x="4765675" y="4633913"/>
          <p14:tracePt t="62975" x="4816475" y="4633913"/>
          <p14:tracePt t="62985" x="4875213" y="4641850"/>
          <p14:tracePt t="62995" x="4933950" y="4649788"/>
          <p14:tracePt t="63006" x="4992688" y="4667250"/>
          <p14:tracePt t="63016" x="5059363" y="4692650"/>
          <p14:tracePt t="63027" x="5110163" y="4700588"/>
          <p14:tracePt t="63037" x="5143500" y="4718050"/>
          <p14:tracePt t="63049" x="5176838" y="4733925"/>
          <p14:tracePt t="63058" x="5202238" y="4751388"/>
          <p14:tracePt t="63068" x="5219700" y="4759325"/>
          <p14:tracePt t="63079" x="5235575" y="4767263"/>
          <p14:tracePt t="63089" x="5245100" y="4784725"/>
          <p14:tracePt t="63100" x="5253038" y="4792663"/>
          <p14:tracePt t="63110" x="5278438" y="4818063"/>
          <p14:tracePt t="63120" x="5286375" y="4826000"/>
          <p14:tracePt t="63130" x="5294313" y="4835525"/>
          <p14:tracePt t="63141" x="5303838" y="4843463"/>
          <p14:tracePt t="63162" x="5311775" y="4843463"/>
          <p14:tracePt t="63193" x="5319713" y="4843463"/>
          <p14:tracePt t="63215" x="5327650" y="4843463"/>
          <p14:tracePt t="63224" x="5337175" y="4843463"/>
          <p14:tracePt t="63235" x="5353050" y="4843463"/>
          <p14:tracePt t="63245" x="5378450" y="4843463"/>
          <p14:tracePt t="63256" x="5411788" y="4851400"/>
          <p14:tracePt t="63265" x="5462588" y="4851400"/>
          <p14:tracePt t="63276" x="5529263" y="4868863"/>
          <p14:tracePt t="63286" x="5613400" y="4884738"/>
          <p14:tracePt t="63296" x="5697538" y="4910138"/>
          <p14:tracePt t="63306" x="5807075" y="4935538"/>
          <p14:tracePt t="63317" x="5873750" y="4953000"/>
          <p14:tracePt t="63328" x="5957888" y="4978400"/>
          <p14:tracePt t="63337" x="6024563" y="5002213"/>
          <p14:tracePt t="63348" x="6083300" y="5027613"/>
          <p14:tracePt t="63358" x="6134100" y="5060950"/>
          <p14:tracePt t="63368" x="6175375" y="5086350"/>
          <p14:tracePt t="63379" x="6192838" y="5111750"/>
          <p14:tracePt t="63391" x="6208713" y="5119688"/>
          <p14:tracePt t="63400" x="6208713" y="5129213"/>
          <p14:tracePt t="63411" x="6208713" y="5137150"/>
          <p14:tracePt t="63421" x="6218238" y="5154613"/>
          <p14:tracePt t="63432" x="6218238" y="5162550"/>
          <p14:tracePt t="63442" x="6218238" y="5178425"/>
          <p14:tracePt t="63452" x="6218238" y="5195888"/>
          <p14:tracePt t="63461" x="6218238" y="5213350"/>
          <p14:tracePt t="63472" x="6218238" y="5221288"/>
          <p14:tracePt t="63482" x="6218238" y="5246688"/>
          <p14:tracePt t="63493" x="6218238" y="5262563"/>
          <p14:tracePt t="63503" x="6218238" y="5280025"/>
          <p14:tracePt t="63513" x="6218238" y="5305425"/>
          <p14:tracePt t="63524" x="6226175" y="5330825"/>
          <p14:tracePt t="63534" x="6234113" y="5372100"/>
          <p14:tracePt t="63544" x="6234113" y="5405438"/>
          <p14:tracePt t="63555" x="6234113" y="5430838"/>
          <p14:tracePt t="63565" x="6242050" y="5456238"/>
          <p14:tracePt t="63576" x="6242050" y="5473700"/>
          <p14:tracePt t="63586" x="6251575" y="5489575"/>
          <p14:tracePt t="63599" x="6251575" y="5514975"/>
          <p14:tracePt t="63608" x="6251575" y="5540375"/>
          <p14:tracePt t="63618" x="6251575" y="5556250"/>
          <p14:tracePt t="63629" x="6251575" y="5573713"/>
          <p14:tracePt t="63639" x="6251575" y="5599113"/>
          <p14:tracePt t="63650" x="6251575" y="5624513"/>
          <p14:tracePt t="63659" x="6251575" y="5657850"/>
          <p14:tracePt t="63669" x="6251575" y="5673725"/>
          <p14:tracePt t="63679" x="6251575" y="5691188"/>
          <p14:tracePt t="63690" x="6251575" y="5699125"/>
          <p14:tracePt t="63700" x="6251575" y="5716588"/>
          <p14:tracePt t="63721" x="6251575" y="5724525"/>
          <p14:tracePt t="63731" x="6251575" y="5741988"/>
          <p14:tracePt t="63752" x="6251575" y="5757863"/>
          <p14:tracePt t="63763" x="6251575" y="5775325"/>
          <p14:tracePt t="63773" x="6251575" y="5791200"/>
          <p14:tracePt t="63784" x="6251575" y="5800725"/>
          <p14:tracePt t="63796" x="6251575" y="5808663"/>
          <p14:tracePt t="63805" x="6234113" y="5816600"/>
          <p14:tracePt t="63816" x="6218238" y="5816600"/>
          <p14:tracePt t="63826" x="6208713" y="5816600"/>
          <p14:tracePt t="63836" x="6192838" y="5816600"/>
          <p14:tracePt t="63846" x="6183313" y="5816600"/>
          <p14:tracePt t="63857" x="6175375" y="5816600"/>
          <p14:tracePt t="63867" x="6159500" y="5816600"/>
          <p14:tracePt t="63878" x="6149975" y="5816600"/>
          <p14:tracePt t="63888" x="6116638" y="5791200"/>
          <p14:tracePt t="63899" x="6108700" y="5767388"/>
          <p14:tracePt t="63908" x="6108700" y="5716588"/>
          <p14:tracePt t="63918" x="6108700" y="5665788"/>
          <p14:tracePt t="63929" x="6108700" y="5614988"/>
          <p14:tracePt t="63939" x="6116638" y="5556250"/>
          <p14:tracePt t="63949" x="6124575" y="5497513"/>
          <p14:tracePt t="63960" x="6142038" y="5448300"/>
          <p14:tracePt t="63970" x="6175375" y="5380038"/>
          <p14:tracePt t="63980" x="6192838" y="5330825"/>
          <p14:tracePt t="63991" x="6226175" y="5280025"/>
          <p14:tracePt t="64001" x="6276975" y="5221288"/>
          <p14:tracePt t="64013" x="6318250" y="5170488"/>
          <p14:tracePt t="64023" x="6369050" y="5103813"/>
          <p14:tracePt t="64032" x="6418263" y="5053013"/>
          <p14:tracePt t="64043" x="6453188" y="5019675"/>
          <p14:tracePt t="64053" x="6486525" y="5002213"/>
          <p14:tracePt t="64063" x="6494463" y="4986338"/>
          <p14:tracePt t="64074" x="6502400" y="4978400"/>
          <p14:tracePt t="64095" x="6511925" y="4968875"/>
          <p14:tracePt t="64178" x="6519863" y="4960938"/>
          <p14:tracePt t="64189" x="6519863" y="4953000"/>
          <p14:tracePt t="64199" x="6527800" y="4927600"/>
          <p14:tracePt t="64209" x="6527800" y="4902200"/>
          <p14:tracePt t="64220" x="6527800" y="4868863"/>
          <p14:tracePt t="64230" x="6527800" y="4835525"/>
          <p14:tracePt t="64241" x="6527800" y="4792663"/>
          <p14:tracePt t="64251" x="6527800" y="4767263"/>
          <p14:tracePt t="64263" x="6527800" y="4751388"/>
          <p14:tracePt t="64272" x="6527800" y="4733925"/>
          <p14:tracePt t="64293" x="6527800" y="4725988"/>
          <p14:tracePt t="64365" x="6527800" y="4751388"/>
          <p14:tracePt t="64376" x="6535738" y="4818063"/>
          <p14:tracePt t="64386" x="6545263" y="4876800"/>
          <p14:tracePt t="64396" x="6553200" y="4943475"/>
          <p14:tracePt t="64407" x="6553200" y="5002213"/>
          <p14:tracePt t="64417" x="6553200" y="5037138"/>
          <p14:tracePt t="64428" x="6553200" y="5060950"/>
          <p14:tracePt t="64438" x="6553200" y="5070475"/>
          <p14:tracePt t="64478" x="6553200" y="5078413"/>
          <p14:tracePt t="64542" x="6570663" y="5045075"/>
          <p14:tracePt t="64551" x="6637338" y="4960938"/>
          <p14:tracePt t="64561" x="6711950" y="4876800"/>
          <p14:tracePt t="64572" x="6762750" y="4802188"/>
          <p14:tracePt t="64582" x="6796088" y="4743450"/>
          <p14:tracePt t="64596" x="6813550" y="4718050"/>
          <p14:tracePt t="64603" x="6813550" y="4700588"/>
          <p14:tracePt t="64634" x="6813550" y="4692650"/>
          <p14:tracePt t="64655" x="6805613" y="4692650"/>
          <p14:tracePt t="64665" x="6796088" y="4692650"/>
          <p14:tracePt t="64676" x="6788150" y="4692650"/>
          <p14:tracePt t="64687" x="6780213" y="4692650"/>
          <p14:tracePt t="64697" x="6770688" y="4692650"/>
          <p14:tracePt t="64708" x="6762750" y="4692650"/>
          <p14:tracePt t="64718" x="6762750" y="4708525"/>
          <p14:tracePt t="64731" x="6762750" y="4751388"/>
          <p14:tracePt t="64738" x="6762750" y="4810125"/>
          <p14:tracePt t="64748" x="6762750" y="4868863"/>
          <p14:tracePt t="64759" x="6762750" y="4902200"/>
          <p14:tracePt t="64769" x="6762750" y="4927600"/>
          <p14:tracePt t="64779" x="6762750" y="4943475"/>
          <p14:tracePt t="64822" x="6754813" y="4953000"/>
          <p14:tracePt t="64832" x="6721475" y="4953000"/>
          <p14:tracePt t="64842" x="6653213" y="4935538"/>
          <p14:tracePt t="64853" x="6594475" y="4919663"/>
          <p14:tracePt t="64864" x="6519863" y="4876800"/>
          <p14:tracePt t="64874" x="6453188" y="4851400"/>
          <p14:tracePt t="64885" x="6384925" y="4810125"/>
          <p14:tracePt t="64896" x="6351588" y="4776788"/>
          <p14:tracePt t="64905" x="6326188" y="4733925"/>
          <p14:tracePt t="64915" x="6318250" y="4708525"/>
          <p14:tracePt t="64925" x="6310313" y="4667250"/>
          <p14:tracePt t="64936" x="6300788" y="4624388"/>
          <p14:tracePt t="64947" x="6292850" y="4591050"/>
          <p14:tracePt t="64957" x="6284913" y="4557713"/>
          <p14:tracePt t="64967" x="6284913" y="4516438"/>
          <p14:tracePt t="64978" x="6259513" y="4473575"/>
          <p14:tracePt t="64988" x="6234113" y="4406900"/>
          <p14:tracePt t="64998" x="6208713" y="4373563"/>
          <p14:tracePt t="65009" x="6167438" y="4322763"/>
          <p14:tracePt t="65019" x="6108700" y="4264025"/>
          <p14:tracePt t="65030" x="6049963" y="4222750"/>
          <p14:tracePt t="65039" x="5999163" y="4197350"/>
          <p14:tracePt t="65049" x="5957888" y="4154488"/>
          <p14:tracePt t="65060" x="5924550" y="4130675"/>
          <p14:tracePt t="65070" x="5907088" y="4121150"/>
          <p14:tracePt t="65081" x="5891213" y="4113213"/>
          <p14:tracePt t="65112" x="5881688" y="4105275"/>
          <p14:tracePt t="65164" x="5881688" y="4095750"/>
          <p14:tracePt t="65175" x="5881688" y="4079875"/>
          <p14:tracePt t="65185" x="5891213" y="4071938"/>
          <p14:tracePt t="65195" x="5891213" y="4062413"/>
          <p14:tracePt t="65206" x="5899150" y="4054475"/>
          <p14:tracePt t="65216" x="5907088" y="4046538"/>
          <p14:tracePt t="65226" x="5915025" y="4029075"/>
          <p14:tracePt t="65237" x="5915025" y="4021138"/>
          <p14:tracePt t="65248" x="5924550" y="4011613"/>
          <p14:tracePt t="65330" x="5924550" y="4003675"/>
          <p14:tracePt t="65340" x="5932488" y="4011613"/>
          <p14:tracePt t="65351" x="5957888" y="4054475"/>
          <p14:tracePt t="65362" x="6016625" y="4121150"/>
          <p14:tracePt t="65372" x="6091238" y="4179888"/>
          <p14:tracePt t="65382" x="6183313" y="4213225"/>
          <p14:tracePt t="65392" x="6267450" y="4248150"/>
          <p14:tracePt t="65403" x="6318250" y="4248150"/>
          <p14:tracePt t="65414" x="6343650" y="4248150"/>
          <p14:tracePt t="65485" x="6351588" y="4248150"/>
          <p14:tracePt t="65507" x="6318250" y="4238625"/>
          <p14:tracePt t="65517" x="6292850" y="4213225"/>
          <p14:tracePt t="65527" x="6251575" y="4179888"/>
          <p14:tracePt t="65538" x="6226175" y="4154488"/>
          <p14:tracePt t="65548" x="6200775" y="4130675"/>
          <p14:tracePt t="65559" x="6200775" y="4121150"/>
          <p14:tracePt t="65568" x="6200775" y="4113213"/>
          <p14:tracePt t="65578" x="6200775" y="4105275"/>
          <p14:tracePt t="65589" x="6200775" y="4095750"/>
          <p14:tracePt t="65652" x="6183313" y="4087813"/>
          <p14:tracePt t="65662" x="6159500" y="4087813"/>
          <p14:tracePt t="65672" x="6134100" y="4087813"/>
          <p14:tracePt t="65683" x="6108700" y="4121150"/>
          <p14:tracePt t="65693" x="6083300" y="4130675"/>
          <p14:tracePt t="65704" x="6075363" y="4146550"/>
          <p14:tracePt t="65756" x="6057900" y="4138613"/>
          <p14:tracePt t="65765" x="6057900" y="4087813"/>
          <p14:tracePt t="65776" x="6057900" y="4029075"/>
          <p14:tracePt t="65787" x="6042025" y="3978275"/>
          <p14:tracePt t="65798" x="6032500" y="3952875"/>
          <p14:tracePt t="65818" x="6024563" y="3952875"/>
          <p14:tracePt t="65880" x="6024563" y="3970338"/>
          <p14:tracePt t="65891" x="6024563" y="3995738"/>
          <p14:tracePt t="65901" x="6024563" y="4029075"/>
          <p14:tracePt t="65912" x="6024563" y="4079875"/>
          <p14:tracePt t="65922" x="6032500" y="4121150"/>
          <p14:tracePt t="65931" x="6083300" y="4189413"/>
          <p14:tracePt t="65942" x="6159500" y="4248150"/>
          <p14:tracePt t="65952" x="6251575" y="4297363"/>
          <p14:tracePt t="65962" x="6351588" y="4330700"/>
          <p14:tracePt t="65973" x="6453188" y="4365625"/>
          <p14:tracePt t="65983" x="6511925" y="4381500"/>
          <p14:tracePt t="65995" x="6527800" y="4381500"/>
          <p14:tracePt t="66004" x="6527800" y="4389438"/>
          <p14:tracePt t="66025" x="6527800" y="4406900"/>
          <p14:tracePt t="66036" x="6527800" y="4432300"/>
          <p14:tracePt t="66046" x="6502400" y="4473575"/>
          <p14:tracePt t="66056" x="6486525" y="4498975"/>
          <p14:tracePt t="66066" x="6469063" y="4549775"/>
          <p14:tracePt t="66078" x="6461125" y="4565650"/>
          <p14:tracePt t="66088" x="6453188" y="4575175"/>
          <p14:tracePt t="66098" x="6443663" y="4591050"/>
          <p14:tracePt t="66108" x="6443663" y="4600575"/>
          <p14:tracePt t="66129" x="6443663" y="4608513"/>
          <p14:tracePt t="66139" x="6443663" y="4616450"/>
          <p14:tracePt t="66149" x="6443663" y="4624388"/>
          <p14:tracePt t="66160" x="6453188" y="4633913"/>
          <p14:tracePt t="66170" x="6477000" y="4641850"/>
          <p14:tracePt t="66180" x="6511925" y="4649788"/>
          <p14:tracePt t="66191" x="6545263" y="4667250"/>
          <p14:tracePt t="66201" x="6570663" y="4700588"/>
          <p14:tracePt t="66211" x="6586538" y="4743450"/>
          <p14:tracePt t="66222" x="6586538" y="4826000"/>
          <p14:tracePt t="66233" x="6586538" y="4894263"/>
          <p14:tracePt t="66243" x="6586538" y="4960938"/>
          <p14:tracePt t="66254" x="6586538" y="5027613"/>
          <p14:tracePt t="66264" x="6578600" y="5078413"/>
          <p14:tracePt t="66275" x="6578600" y="5095875"/>
          <p14:tracePt t="66347" x="6578600" y="5086350"/>
          <p14:tracePt t="66357" x="6578600" y="5060950"/>
          <p14:tracePt t="66368" x="6586538" y="5027613"/>
          <p14:tracePt t="66379" x="6604000" y="4994275"/>
          <p14:tracePt t="66389" x="6611938" y="4968875"/>
          <p14:tracePt t="66399" x="6611938" y="4953000"/>
          <p14:tracePt t="66409" x="6611938" y="4943475"/>
          <p14:tracePt t="66420" x="6611938" y="4927600"/>
          <p14:tracePt t="66431" x="6611938" y="4919663"/>
          <p14:tracePt t="66512" x="6611938" y="4894263"/>
          <p14:tracePt t="66523" x="6629400" y="4843463"/>
          <p14:tracePt t="66534" x="6629400" y="4792663"/>
          <p14:tracePt t="66545" x="6629400" y="4733925"/>
          <p14:tracePt t="66555" x="6629400" y="4684713"/>
          <p14:tracePt t="66565" x="6611938" y="4624388"/>
          <p14:tracePt t="66575" x="6570663" y="4549775"/>
          <p14:tracePt t="66588" x="6519863" y="4491038"/>
          <p14:tracePt t="66595" x="6435725" y="4424363"/>
          <p14:tracePt t="66606" x="6369050" y="4381500"/>
          <p14:tracePt t="66616" x="6310313" y="4330700"/>
          <p14:tracePt t="66627" x="6259513" y="4297363"/>
          <p14:tracePt t="66637" x="6200775" y="4264025"/>
          <p14:tracePt t="66647" x="6149975" y="4248150"/>
          <p14:tracePt t="66658" x="6100763" y="4222750"/>
          <p14:tracePt t="66669" x="6083300" y="4222750"/>
          <p14:tracePt t="66680" x="6067425" y="4205288"/>
          <p14:tracePt t="66690" x="6042025" y="4197350"/>
          <p14:tracePt t="66701" x="6024563" y="4171950"/>
          <p14:tracePt t="66709" x="6024563" y="4146550"/>
          <p14:tracePt t="66720" x="6024563" y="4130675"/>
          <p14:tracePt t="66730" x="6024563" y="4121150"/>
          <p14:tracePt t="66741" x="6024563" y="4113213"/>
          <p14:tracePt t="66751" x="6024563" y="4105275"/>
          <p14:tracePt t="66761" x="6024563" y="4095750"/>
          <p14:tracePt t="66803" x="6024563" y="4087813"/>
          <p14:tracePt t="66813" x="6024563" y="4079875"/>
          <p14:tracePt t="66824" x="6016625" y="4054475"/>
          <p14:tracePt t="66834" x="6008688" y="4054475"/>
          <p14:tracePt t="66846" x="6008688" y="4046538"/>
          <p14:tracePt t="66855" x="5991225" y="4037013"/>
          <p14:tracePt t="66866" x="5983288" y="4029075"/>
          <p14:tracePt t="66918" x="5973763" y="4046538"/>
          <p14:tracePt t="66928" x="5973763" y="4087813"/>
          <p14:tracePt t="66938" x="5973763" y="4154488"/>
          <p14:tracePt t="66949" x="5983288" y="4230688"/>
          <p14:tracePt t="66959" x="6024563" y="4322763"/>
          <p14:tracePt t="66970" x="6067425" y="4424363"/>
          <p14:tracePt t="66982" x="6124575" y="4506913"/>
          <p14:tracePt t="66990" x="6183313" y="4583113"/>
          <p14:tracePt t="67000" x="6234113" y="4633913"/>
          <p14:tracePt t="67011" x="6292850" y="4667250"/>
          <p14:tracePt t="67021" x="6318250" y="4684713"/>
          <p14:tracePt t="67031" x="6343650" y="4684713"/>
          <p14:tracePt t="67042" x="6369050" y="4684713"/>
          <p14:tracePt t="67052" x="6394450" y="4684713"/>
          <p14:tracePt t="67062" x="6418263" y="4684713"/>
          <p14:tracePt t="67073" x="6427788" y="4684713"/>
          <p14:tracePt t="67084" x="6435725" y="4692650"/>
          <p14:tracePt t="67095" x="6443663" y="4692650"/>
          <p14:tracePt t="67105" x="6453188" y="4692650"/>
          <p14:tracePt t="67125" x="6469063" y="4700588"/>
          <p14:tracePt t="67136" x="6477000" y="4700588"/>
          <p14:tracePt t="67146" x="6502400" y="4725988"/>
          <p14:tracePt t="67156" x="6527800" y="4733925"/>
          <p14:tracePt t="67167" x="6561138" y="4776788"/>
          <p14:tracePt t="67178" x="6570663" y="4802188"/>
          <p14:tracePt t="67188" x="6594475" y="4843463"/>
          <p14:tracePt t="67198" x="6594475" y="4876800"/>
          <p14:tracePt t="67208" x="6604000" y="4919663"/>
          <p14:tracePt t="67219" x="6604000" y="4927600"/>
          <p14:tracePt t="67230" x="6604000" y="4935538"/>
          <p14:tracePt t="67239" x="6604000" y="4943475"/>
          <p14:tracePt t="67260" x="6604000" y="4953000"/>
          <p14:tracePt t="67271" x="6594475" y="4986338"/>
          <p14:tracePt t="67281" x="6553200" y="5037138"/>
          <p14:tracePt t="67291" x="6527800" y="5095875"/>
          <p14:tracePt t="67302" x="6486525" y="5203825"/>
          <p14:tracePt t="67313" x="6461125" y="5280025"/>
          <p14:tracePt t="67322" x="6418263" y="5389563"/>
          <p14:tracePt t="67333" x="6394450" y="5489575"/>
          <p14:tracePt t="67343" x="6376988" y="5556250"/>
          <p14:tracePt t="67354" x="6359525" y="5614988"/>
          <p14:tracePt t="67364" x="6351588" y="5657850"/>
          <p14:tracePt t="67374" x="6343650" y="5665788"/>
          <p14:tracePt t="67385" x="6335713" y="5673725"/>
          <p14:tracePt t="67416" x="6326188" y="5683250"/>
          <p14:tracePt t="67426" x="6310313" y="5691188"/>
          <p14:tracePt t="67437" x="6276975" y="5699125"/>
          <p14:tracePt t="67447" x="6234113" y="5716588"/>
          <p14:tracePt t="67457" x="6226175" y="5724525"/>
          <p14:tracePt t="67468" x="6208713" y="5732463"/>
          <p14:tracePt t="67478" x="6200775" y="5741988"/>
          <p14:tracePt t="67488" x="6192838" y="5749925"/>
          <p14:tracePt t="67509" x="6183313" y="5757863"/>
          <p14:tracePt t="67550" x="6167438" y="5757863"/>
          <p14:tracePt t="67561" x="6167438" y="5767388"/>
          <p14:tracePt t="67738" x="6159500" y="5767388"/>
          <p14:tracePt t="67758" x="6142038" y="5767388"/>
          <p14:tracePt t="67769" x="6142038" y="5757863"/>
          <p14:tracePt t="67789" x="6134100" y="5757863"/>
          <p14:tracePt t="68246" x="6134100" y="5749925"/>
          <p14:tracePt t="68256" x="6108700" y="5749925"/>
          <p14:tracePt t="68267" x="6024563" y="5749925"/>
          <p14:tracePt t="68278" x="5848350" y="5749925"/>
          <p14:tracePt t="68287" x="5656263" y="5775325"/>
          <p14:tracePt t="68298" x="5386388" y="5816600"/>
          <p14:tracePt t="68308" x="5092700" y="5892800"/>
          <p14:tracePt t="68319" x="4706938" y="6010275"/>
          <p14:tracePt t="68330" x="4279900" y="6119813"/>
          <p14:tracePt t="68340" x="3927475" y="6262688"/>
          <p14:tracePt t="68350" x="3624263" y="6421438"/>
          <p14:tracePt t="68360" x="3373438" y="6564313"/>
          <p14:tracePt t="68370" x="3189288" y="6640513"/>
          <p14:tracePt t="68381" x="3062288" y="6689725"/>
          <p14:tracePt t="68391" x="2954338" y="6740525"/>
          <p14:tracePt t="68402" x="2886075" y="6773863"/>
          <p14:tracePt t="68413" x="2836863" y="6799263"/>
          <p14:tracePt t="68422" x="2794000" y="6824663"/>
          <p14:tracePt t="71829" x="2265363" y="6227763"/>
          <p14:tracePt t="71838" x="2676525" y="5724525"/>
          <p14:tracePt t="71849" x="3179763" y="5187950"/>
          <p14:tracePt t="71859" x="3675063" y="4616450"/>
          <p14:tracePt t="71869" x="4203700" y="3995738"/>
          <p14:tracePt t="71881" x="4724400" y="3398838"/>
          <p14:tracePt t="71890" x="5227638" y="2803525"/>
          <p14:tracePt t="71901" x="5748338" y="2224088"/>
          <p14:tracePt t="71911" x="6192838" y="1695450"/>
          <p14:tracePt t="71921" x="6604000" y="1208088"/>
          <p14:tracePt t="71932" x="6956425" y="730250"/>
          <p14:tracePt t="71942" x="7258050" y="377825"/>
          <p14:tracePt t="71952" x="7485063" y="4127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38" y="213358"/>
            <a:ext cx="8722774" cy="577089"/>
          </a:xfrm>
        </p:spPr>
        <p:txBody>
          <a:bodyPr/>
          <a:lstStyle/>
          <a:p>
            <a:r>
              <a:rPr lang="en-GB" sz="1800" dirty="0">
                <a:solidFill>
                  <a:srgbClr val="0070C0"/>
                </a:solidFill>
              </a:rPr>
              <a:t>A spatially resolved temperature measurement system for a honeybee colony brood box </a:t>
            </a:r>
            <a:r>
              <a:rPr lang="en-GB" sz="1400" dirty="0"/>
              <a:t>Adam McVeigh, Michael I Newton, Costas Tsakonas and Martin Bencsik</a:t>
            </a:r>
            <a:br>
              <a:rPr lang="en-GB" sz="1800" dirty="0"/>
            </a:br>
            <a:endParaRPr lang="en-US" dirty="0"/>
          </a:p>
        </p:txBody>
      </p:sp>
      <p:sp>
        <p:nvSpPr>
          <p:cNvPr id="12" name="Footer Placeholder 16"/>
          <p:cNvSpPr txBox="1">
            <a:spLocks/>
          </p:cNvSpPr>
          <p:nvPr/>
        </p:nvSpPr>
        <p:spPr>
          <a:xfrm>
            <a:off x="5273336" y="6437970"/>
            <a:ext cx="4429957" cy="339023"/>
          </a:xfrm>
          <a:prstGeom prst="rect">
            <a:avLst/>
          </a:prstGeom>
        </p:spPr>
        <p:txBody>
          <a:bodyPr/>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3</a:t>
            </a:r>
            <a:r>
              <a:rPr kumimoji="0" lang="en-GB" sz="1100" b="0" i="0" u="none" strike="noStrike" kern="1200" cap="none" spc="0" normalizeH="0" baseline="30000" noProof="0" dirty="0">
                <a:ln>
                  <a:noFill/>
                </a:ln>
                <a:solidFill>
                  <a:srgbClr val="44546A"/>
                </a:solidFill>
                <a:effectLst/>
                <a:uLnTx/>
                <a:uFillTx/>
                <a:latin typeface="Calibri" panose="020F0502020204030204"/>
                <a:ea typeface=""/>
                <a:cs typeface=""/>
              </a:rPr>
              <a:t>rd</a:t>
            </a: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 International Electronic Conference on Applied Sciences 1-15 Dc 2022</a:t>
            </a:r>
            <a:endParaRPr kumimoji="0" lang="en-US" sz="1100" b="0" i="0" u="none" strike="noStrike" kern="1200" cap="none" spc="0" normalizeH="0" baseline="0" noProof="0" dirty="0">
              <a:ln>
                <a:noFill/>
              </a:ln>
              <a:solidFill>
                <a:srgbClr val="44546A"/>
              </a:solidFill>
              <a:effectLst/>
              <a:uLnTx/>
              <a:uFillTx/>
              <a:latin typeface="Calibri" panose="020F0502020204030204"/>
              <a:ea typeface=""/>
              <a:cs typeface=""/>
            </a:endParaRPr>
          </a:p>
        </p:txBody>
      </p:sp>
      <p:sp>
        <p:nvSpPr>
          <p:cNvPr id="6" name="TextBox 5">
            <a:extLst>
              <a:ext uri="{FF2B5EF4-FFF2-40B4-BE49-F238E27FC236}">
                <a16:creationId xmlns:a16="http://schemas.microsoft.com/office/drawing/2014/main" id="{3854D640-8CFB-47FE-B95D-FEA84C3FBDA5}"/>
              </a:ext>
            </a:extLst>
          </p:cNvPr>
          <p:cNvSpPr txBox="1"/>
          <p:nvPr/>
        </p:nvSpPr>
        <p:spPr>
          <a:xfrm>
            <a:off x="4277575" y="1087620"/>
            <a:ext cx="6281224" cy="4801314"/>
          </a:xfrm>
          <a:prstGeom prst="rect">
            <a:avLst/>
          </a:prstGeom>
          <a:noFill/>
        </p:spPr>
        <p:txBody>
          <a:bodyPr wrap="square" rtlCol="0">
            <a:spAutoFit/>
          </a:bodyPr>
          <a:lstStyle/>
          <a:p>
            <a:pPr marL="285750" indent="-285750">
              <a:buFont typeface="Arial" panose="020B0604020202020204" pitchFamily="34" charset="0"/>
              <a:buChar char="•"/>
            </a:pPr>
            <a:r>
              <a:rPr lang="en-GB" dirty="0"/>
              <a:t>Spatially resolved temperature measurements of a colony.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Temperature measurements using an array of thermistors on a sheet of foundation wax.</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Using a single sheet of wax is important in determining acceptance.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Second system was accepted and used normally.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Minimal disruption of the foundation wax is optimum.</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Recording distinctive features such as brood temperatures.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Quantify spatial temperature variation across the colony.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Data to aid understanding of colony thermal dynamics.</a:t>
            </a:r>
          </a:p>
        </p:txBody>
      </p:sp>
      <p:pic>
        <p:nvPicPr>
          <p:cNvPr id="25" name="Picture 24" descr="Graphical user interface, chart&#10;&#10;Description automatically generated">
            <a:extLst>
              <a:ext uri="{FF2B5EF4-FFF2-40B4-BE49-F238E27FC236}">
                <a16:creationId xmlns:a16="http://schemas.microsoft.com/office/drawing/2014/main" id="{384A7771-D7A0-46FD-AE41-F08BCA5C12F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3732" t="48387" r="7435" b="5608"/>
          <a:stretch/>
        </p:blipFill>
        <p:spPr>
          <a:xfrm>
            <a:off x="26127" y="889950"/>
            <a:ext cx="4251448" cy="2657332"/>
          </a:xfrm>
          <a:prstGeom prst="rect">
            <a:avLst/>
          </a:prstGeom>
        </p:spPr>
      </p:pic>
      <p:pic>
        <p:nvPicPr>
          <p:cNvPr id="27" name="Picture 26">
            <a:extLst>
              <a:ext uri="{FF2B5EF4-FFF2-40B4-BE49-F238E27FC236}">
                <a16:creationId xmlns:a16="http://schemas.microsoft.com/office/drawing/2014/main" id="{FB803688-E78C-4D4A-9309-D5010F18FA1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812" t="23188" r="22794" b="11246"/>
          <a:stretch/>
        </p:blipFill>
        <p:spPr>
          <a:xfrm>
            <a:off x="26127" y="3547553"/>
            <a:ext cx="4251448" cy="2657332"/>
          </a:xfrm>
          <a:prstGeom prst="rect">
            <a:avLst/>
          </a:prstGeom>
        </p:spPr>
      </p:pic>
      <p:pic>
        <p:nvPicPr>
          <p:cNvPr id="28" name="Graphic 27" descr="Thermometer with solid fill">
            <a:extLst>
              <a:ext uri="{FF2B5EF4-FFF2-40B4-BE49-F238E27FC236}">
                <a16:creationId xmlns:a16="http://schemas.microsoft.com/office/drawing/2014/main" id="{89BE2E23-14C9-4963-9A5C-0FE96975BC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02344" y="1739923"/>
            <a:ext cx="936000" cy="936000"/>
          </a:xfrm>
          <a:prstGeom prst="rect">
            <a:avLst/>
          </a:prstGeom>
        </p:spPr>
      </p:pic>
      <p:pic>
        <p:nvPicPr>
          <p:cNvPr id="29" name="Graphic 28" descr="Gauge with solid fill">
            <a:extLst>
              <a:ext uri="{FF2B5EF4-FFF2-40B4-BE49-F238E27FC236}">
                <a16:creationId xmlns:a16="http://schemas.microsoft.com/office/drawing/2014/main" id="{1C7EC8FD-89CA-40A9-9E64-F6C64737C8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02344" y="4435873"/>
            <a:ext cx="936000" cy="936000"/>
          </a:xfrm>
          <a:prstGeom prst="rect">
            <a:avLst/>
          </a:prstGeom>
        </p:spPr>
      </p:pic>
      <p:pic>
        <p:nvPicPr>
          <p:cNvPr id="30" name="Graphic 29" descr="Table with solid fill">
            <a:extLst>
              <a:ext uri="{FF2B5EF4-FFF2-40B4-BE49-F238E27FC236}">
                <a16:creationId xmlns:a16="http://schemas.microsoft.com/office/drawing/2014/main" id="{CC85C444-1BCB-43F8-8C86-231E77F88E2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02344" y="839923"/>
            <a:ext cx="936000" cy="936000"/>
          </a:xfrm>
          <a:prstGeom prst="rect">
            <a:avLst/>
          </a:prstGeom>
        </p:spPr>
      </p:pic>
      <p:pic>
        <p:nvPicPr>
          <p:cNvPr id="31" name="Graphic 30" descr="Paper with solid fill">
            <a:extLst>
              <a:ext uri="{FF2B5EF4-FFF2-40B4-BE49-F238E27FC236}">
                <a16:creationId xmlns:a16="http://schemas.microsoft.com/office/drawing/2014/main" id="{E4E8835B-081F-4F60-9F35-CEB266F08A7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602344" y="2637898"/>
            <a:ext cx="936000" cy="936000"/>
          </a:xfrm>
          <a:prstGeom prst="rect">
            <a:avLst/>
          </a:prstGeom>
        </p:spPr>
      </p:pic>
      <p:pic>
        <p:nvPicPr>
          <p:cNvPr id="32" name="Graphic 31" descr="Beehive with solid fill">
            <a:extLst>
              <a:ext uri="{FF2B5EF4-FFF2-40B4-BE49-F238E27FC236}">
                <a16:creationId xmlns:a16="http://schemas.microsoft.com/office/drawing/2014/main" id="{1CCA421F-E478-4DC1-BDE7-9682BD3C577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602344" y="5335873"/>
            <a:ext cx="936000" cy="936000"/>
          </a:xfrm>
          <a:prstGeom prst="rect">
            <a:avLst/>
          </a:prstGeom>
        </p:spPr>
      </p:pic>
      <p:pic>
        <p:nvPicPr>
          <p:cNvPr id="33" name="Graphic 32" descr="Bee with solid fill">
            <a:extLst>
              <a:ext uri="{FF2B5EF4-FFF2-40B4-BE49-F238E27FC236}">
                <a16:creationId xmlns:a16="http://schemas.microsoft.com/office/drawing/2014/main" id="{3A396E8B-19A6-48DE-B2DC-EE6B430CE00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602344" y="3688273"/>
            <a:ext cx="936000" cy="936000"/>
          </a:xfrm>
          <a:prstGeom prst="rect">
            <a:avLst/>
          </a:prstGeom>
        </p:spPr>
      </p:pic>
      <p:pic>
        <p:nvPicPr>
          <p:cNvPr id="35" name="Graphic 34" descr="Paper with solid fill">
            <a:extLst>
              <a:ext uri="{FF2B5EF4-FFF2-40B4-BE49-F238E27FC236}">
                <a16:creationId xmlns:a16="http://schemas.microsoft.com/office/drawing/2014/main" id="{1300384B-ED57-4213-B84B-CBF452BF3D1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54744" y="2790298"/>
            <a:ext cx="936000" cy="936000"/>
          </a:xfrm>
          <a:prstGeom prst="rect">
            <a:avLst/>
          </a:prstGeom>
        </p:spPr>
      </p:pic>
      <p:pic>
        <p:nvPicPr>
          <p:cNvPr id="16" name="Audio 15">
            <a:hlinkClick r:id="" action="ppaction://media"/>
            <a:extLst>
              <a:ext uri="{FF2B5EF4-FFF2-40B4-BE49-F238E27FC236}">
                <a16:creationId xmlns:a16="http://schemas.microsoft.com/office/drawing/2014/main" id="{798CC169-8381-1AB0-A99E-817A1427316E}"/>
              </a:ext>
            </a:extLst>
          </p:cNvPr>
          <p:cNvPicPr>
            <a:picLocks noChangeAspect="1"/>
          </p:cNvPicPr>
          <p:nvPr>
            <a:audioFile r:link="rId2"/>
            <p:extLst>
              <p:ext uri="{DAA4B4D4-6D71-4841-9C94-3DE7FCFB9230}">
                <p14:media xmlns:p14="http://schemas.microsoft.com/office/powerpoint/2010/main" r:embed="rId1"/>
              </p:ext>
            </p:extLst>
          </p:nvPr>
        </p:nvPicPr>
        <p:blipFill>
          <a:blip r:embed="rId1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9836926"/>
      </p:ext>
    </p:extLst>
  </p:cSld>
  <p:clrMapOvr>
    <a:masterClrMapping/>
  </p:clrMapOvr>
  <mc:AlternateContent xmlns:mc="http://schemas.openxmlformats.org/markup-compatibility/2006">
    <mc:Choice xmlns:p14="http://schemas.microsoft.com/office/powerpoint/2010/main" Requires="p14">
      <p:transition spd="slow" p14:dur="2000" advTm="56371"/>
    </mc:Choice>
    <mc:Fallback>
      <p:transition spd="slow" advTm="56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3A86A75C-4F4B-4683-9AE1-C65F6400EC91}">
      <p14:laserTraceLst xmlns:p14="http://schemas.microsoft.com/office/powerpoint/2010/main">
        <p14:tracePtLst>
          <p14:tracePt t="51846" x="11931650" y="4406900"/>
          <p14:tracePt t="51856" x="11822113" y="4389438"/>
          <p14:tracePt t="51867" x="11772900" y="4381500"/>
          <p14:tracePt t="51877" x="11739563" y="4373563"/>
          <p14:tracePt t="51887" x="11722100" y="4373563"/>
          <p14:tracePt t="51898" x="11714163" y="4373563"/>
          <p14:tracePt t="52055" x="11722100" y="4373563"/>
          <p14:tracePt t="52303" x="11714163" y="4356100"/>
          <p14:tracePt t="52324" x="11704638" y="4340225"/>
          <p14:tracePt t="52335" x="11696700" y="4340225"/>
          <p14:tracePt t="52345" x="11663363" y="4330700"/>
          <p14:tracePt t="52355" x="11596688" y="4322763"/>
          <p14:tracePt t="52366" x="11504613" y="4322763"/>
          <p14:tracePt t="52376" x="11403013" y="4322763"/>
          <p14:tracePt t="52387" x="11252200" y="4322763"/>
          <p14:tracePt t="52397" x="11093450" y="4322763"/>
          <p14:tracePt t="52408" x="10882313" y="4322763"/>
          <p14:tracePt t="52420" x="10656888" y="4322763"/>
          <p14:tracePt t="52428" x="10371138" y="4365625"/>
          <p14:tracePt t="52438" x="10110788" y="4389438"/>
          <p14:tracePt t="52449" x="9859963" y="4457700"/>
          <p14:tracePt t="52459" x="9582150" y="4541838"/>
          <p14:tracePt t="52468" x="9347200" y="4641850"/>
          <p14:tracePt t="52479" x="9104313" y="4767263"/>
          <p14:tracePt t="52489" x="8877300" y="4943475"/>
          <p14:tracePt t="52501" x="8642350" y="5119688"/>
          <p14:tracePt t="52510" x="8450263" y="5280025"/>
          <p14:tracePt t="52521" x="8297863" y="5438775"/>
          <p14:tracePt t="52531" x="8164513" y="5581650"/>
          <p14:tracePt t="52541" x="8072438" y="5699125"/>
          <p14:tracePt t="52552" x="8021638" y="5800725"/>
          <p14:tracePt t="52562" x="7988300" y="5875338"/>
          <p14:tracePt t="52572" x="7962900" y="5969000"/>
          <p14:tracePt t="52583" x="7945438" y="6035675"/>
          <p14:tracePt t="52593" x="7929563" y="6086475"/>
          <p14:tracePt t="52604" x="7921625" y="6102350"/>
          <p14:tracePt t="52615" x="7921625" y="6110288"/>
          <p14:tracePt t="52646" x="7921625" y="6061075"/>
          <p14:tracePt t="52656" x="7921625" y="5959475"/>
          <p14:tracePt t="52667" x="7921625" y="5741988"/>
          <p14:tracePt t="52677" x="7921625" y="5438775"/>
          <p14:tracePt t="52687" x="7921625" y="5037138"/>
          <p14:tracePt t="52698" x="7980363" y="4524375"/>
          <p14:tracePt t="52708" x="8080375" y="3987800"/>
          <p14:tracePt t="52719" x="8205788" y="3467100"/>
          <p14:tracePt t="52729" x="8340725" y="2946400"/>
          <p14:tracePt t="52739" x="8466138" y="2451100"/>
          <p14:tracePt t="52749" x="8558213" y="2006600"/>
          <p14:tracePt t="52760" x="8642350" y="1662113"/>
          <p14:tracePt t="52769" x="8685213" y="1376363"/>
          <p14:tracePt t="52780" x="8701088" y="1250950"/>
          <p14:tracePt t="52790" x="8701088" y="1158875"/>
          <p14:tracePt t="52801" x="8701088" y="1090613"/>
          <p14:tracePt t="52812" x="8675688" y="1041400"/>
          <p14:tracePt t="52823" x="8642350" y="965200"/>
          <p14:tracePt t="52833" x="8583613" y="865188"/>
          <p14:tracePt t="52843" x="8532813" y="771525"/>
          <p14:tracePt t="52854" x="8499475" y="722313"/>
          <p14:tracePt t="52864" x="8474075" y="679450"/>
          <p14:tracePt t="52874" x="8450263" y="654050"/>
          <p14:tracePt t="52886" x="8440738" y="646113"/>
          <p14:tracePt t="52894" x="8432800" y="630238"/>
          <p14:tracePt t="52905" x="8415338" y="612775"/>
          <p14:tracePt t="52915" x="8399463" y="595313"/>
          <p14:tracePt t="52925" x="8374063" y="587375"/>
          <p14:tracePt t="52935" x="8323263" y="554038"/>
          <p14:tracePt t="52946" x="8264525" y="520700"/>
          <p14:tracePt t="52957" x="8197850" y="469900"/>
          <p14:tracePt t="52970" x="8172450" y="454025"/>
          <p14:tracePt t="52978" x="8156575" y="436563"/>
          <p14:tracePt t="52988" x="8156575" y="428625"/>
          <p14:tracePt t="52999" x="8139113" y="411163"/>
          <p14:tracePt t="53009" x="8131175" y="385763"/>
          <p14:tracePt t="53021" x="8121650" y="360363"/>
          <p14:tracePt t="53030" x="8113713" y="311150"/>
          <p14:tracePt t="53041" x="8105775" y="242888"/>
          <p14:tracePt t="53051" x="8097838" y="176213"/>
          <p14:tracePt t="53062" x="8080375" y="100013"/>
          <p14:tracePt t="53071" x="8062913" y="58738"/>
          <p14:tracePt t="53663" x="5437188" y="1174750"/>
          <p14:tracePt t="53673" x="5210175" y="1973263"/>
          <p14:tracePt t="53683" x="4984750" y="2803525"/>
          <p14:tracePt t="53694" x="4699000" y="3600450"/>
          <p14:tracePt t="53705" x="4397375" y="4289425"/>
          <p14:tracePt t="53714" x="4129088" y="4843463"/>
          <p14:tracePt t="53725" x="3868738" y="5364163"/>
          <p14:tracePt t="53736" x="3649663" y="5716588"/>
          <p14:tracePt t="53746" x="3490913" y="5992813"/>
          <p14:tracePt t="53757" x="3355975" y="6178550"/>
          <p14:tracePt t="53766" x="3230563" y="6321425"/>
          <p14:tracePt t="53776" x="3146425" y="6396038"/>
          <p14:tracePt t="53786" x="3054350" y="6454775"/>
          <p14:tracePt t="53796" x="2954338" y="6497638"/>
          <p14:tracePt t="53807" x="2819400" y="6530975"/>
          <p14:tracePt t="53818" x="2719388" y="6546850"/>
          <p14:tracePt t="53828" x="2643188" y="6564313"/>
          <p14:tracePt t="53838" x="2551113" y="6572250"/>
          <p14:tracePt t="53848" x="2466975" y="6589713"/>
          <p14:tracePt t="53859" x="2390775" y="6597650"/>
          <p14:tracePt t="53869" x="2298700" y="6615113"/>
          <p14:tracePt t="53879" x="2224088" y="6640513"/>
          <p14:tracePt t="53890" x="2132013" y="6664325"/>
          <p14:tracePt t="53901" x="2047875" y="6689725"/>
          <p14:tracePt t="53911" x="1955800" y="6740525"/>
          <p14:tracePt t="53922" x="1879600" y="6781800"/>
          <p14:tracePt t="54948" x="2684463" y="5934075"/>
          <p14:tracePt t="54959" x="3306763" y="5178425"/>
          <p14:tracePt t="54969" x="3884613" y="4432300"/>
          <p14:tracePt t="54979" x="4481513" y="3676650"/>
          <p14:tracePt t="54990" x="5059363" y="2905125"/>
          <p14:tracePt t="55000" x="5605463" y="2132013"/>
          <p14:tracePt t="55011" x="6049963" y="1452563"/>
          <p14:tracePt t="55021" x="6435725" y="865188"/>
          <p14:tracePt t="55040" x="6762750" y="32702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txBox="1">
            <a:spLocks/>
          </p:cNvSpPr>
          <p:nvPr/>
        </p:nvSpPr>
        <p:spPr>
          <a:xfrm>
            <a:off x="248575" y="4182409"/>
            <a:ext cx="11538281" cy="815623"/>
          </a:xfrm>
          <a:prstGeom prst="rect">
            <a:avLst/>
          </a:prstGeom>
        </p:spPr>
        <p:txBody>
          <a:bodyPr anchor="b">
            <a:noAutofit/>
          </a:bodyPr>
          <a:lstStyle>
            <a:lvl1pPr marL="0" marR="0" indent="0" algn="r" defTabSz="914400" rtl="0" eaLnBrk="1" fontAlgn="auto" latinLnBrk="0" hangingPunct="1">
              <a:lnSpc>
                <a:spcPct val="90000"/>
              </a:lnSpc>
              <a:spcBef>
                <a:spcPct val="0"/>
              </a:spcBef>
              <a:spcAft>
                <a:spcPts val="0"/>
              </a:spcAft>
              <a:buClrTx/>
              <a:buSzTx/>
              <a:buFontTx/>
              <a:buNone/>
              <a:tabLst/>
              <a:defRPr sz="2000" b="1" i="0" kern="1200" cap="all" baseline="0">
                <a:solidFill>
                  <a:srgbClr val="2F69B2"/>
                </a:solidFill>
                <a:latin typeface="Arial" charset="0"/>
                <a:ea typeface="Arial" charset="0"/>
                <a:cs typeface="Arial"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b="1" i="0" u="none" strike="noStrike" kern="1200" cap="all" spc="0" normalizeH="0" baseline="0" noProof="0" dirty="0">
                <a:ln>
                  <a:noFill/>
                </a:ln>
                <a:solidFill>
                  <a:srgbClr val="2F69B2"/>
                </a:solidFill>
                <a:effectLst/>
                <a:uLnTx/>
                <a:uFillTx/>
                <a:latin typeface="Arial" charset="0"/>
                <a:ea typeface="Arial" charset="0"/>
                <a:cs typeface="Arial" charset="0"/>
              </a:rPr>
              <a:t>A spatially resolved temperature measurement system for a honeybee colony brood box</a:t>
            </a:r>
            <a:endParaRPr kumimoji="0" lang="en-US" b="1" i="0" u="none" strike="noStrike" kern="1200" cap="all" spc="0" normalizeH="0" baseline="0" noProof="0" dirty="0">
              <a:ln>
                <a:noFill/>
              </a:ln>
              <a:solidFill>
                <a:srgbClr val="2F69B2"/>
              </a:solidFill>
              <a:effectLst/>
              <a:uLnTx/>
              <a:uFillTx/>
              <a:latin typeface="Arial" charset="0"/>
              <a:ea typeface="Arial" charset="0"/>
              <a:cs typeface="Arial" charset="0"/>
            </a:endParaRPr>
          </a:p>
        </p:txBody>
      </p:sp>
      <p:sp>
        <p:nvSpPr>
          <p:cNvPr id="7" name="Subtitle 8"/>
          <p:cNvSpPr txBox="1">
            <a:spLocks/>
          </p:cNvSpPr>
          <p:nvPr/>
        </p:nvSpPr>
        <p:spPr>
          <a:xfrm>
            <a:off x="3124940" y="5142568"/>
            <a:ext cx="8661917" cy="685800"/>
          </a:xfrm>
          <a:prstGeom prst="rect">
            <a:avLst/>
          </a:prstGeom>
        </p:spPr>
        <p:txBody>
          <a:bodyPr vert="horz" anchor="ctr">
            <a:normAutofit/>
          </a:bodyPr>
          <a:lstStyle>
            <a:lvl1pPr marL="0" marR="0" indent="0" algn="r" defTabSz="914400" rtl="0" eaLnBrk="1" fontAlgn="auto" latinLnBrk="0" hangingPunct="1">
              <a:lnSpc>
                <a:spcPct val="100000"/>
              </a:lnSpc>
              <a:spcBef>
                <a:spcPts val="700"/>
              </a:spcBef>
              <a:spcAft>
                <a:spcPts val="0"/>
              </a:spcAft>
              <a:buClr>
                <a:srgbClr val="FFC000"/>
              </a:buClr>
              <a:buSzPct val="120000"/>
              <a:buFont typeface="Arial" charset="0"/>
              <a:buNone/>
              <a:tabLst/>
              <a:defRPr sz="1600" kern="1200">
                <a:solidFill>
                  <a:srgbClr val="D0962A"/>
                </a:solidFill>
                <a:latin typeface="Arial" charset="0"/>
                <a:ea typeface="Arial" charset="0"/>
                <a:cs typeface="Arial" charset="0"/>
              </a:defRPr>
            </a:lvl1pPr>
            <a:lvl2pPr marL="457200" marR="0" indent="0" algn="ctr" defTabSz="914400" rtl="0" eaLnBrk="1" fontAlgn="auto" latinLnBrk="0" hangingPunct="1">
              <a:lnSpc>
                <a:spcPct val="100000"/>
              </a:lnSpc>
              <a:spcBef>
                <a:spcPts val="550"/>
              </a:spcBef>
              <a:spcAft>
                <a:spcPts val="0"/>
              </a:spcAft>
              <a:buClr>
                <a:srgbClr val="FFC000"/>
              </a:buClr>
              <a:buSzPct val="120000"/>
              <a:buFont typeface="Arial" charset="0"/>
              <a:buNone/>
              <a:tabLst/>
              <a:defRPr sz="2400" kern="1200">
                <a:solidFill>
                  <a:schemeClr val="tx1"/>
                </a:solidFill>
                <a:latin typeface="Helvetica Neue" charset="0"/>
                <a:ea typeface="Helvetica Neue" charset="0"/>
                <a:cs typeface="Helvetica Neue" charset="0"/>
              </a:defRPr>
            </a:lvl2pPr>
            <a:lvl3pPr marL="914400" marR="0" indent="0" algn="ctr" defTabSz="914400" rtl="0" eaLnBrk="1" fontAlgn="auto" latinLnBrk="0" hangingPunct="1">
              <a:lnSpc>
                <a:spcPct val="100000"/>
              </a:lnSpc>
              <a:spcBef>
                <a:spcPts val="500"/>
              </a:spcBef>
              <a:spcAft>
                <a:spcPts val="0"/>
              </a:spcAft>
              <a:buClr>
                <a:srgbClr val="FFC000"/>
              </a:buClr>
              <a:buSzPct val="120000"/>
              <a:buFont typeface="Arial" charset="0"/>
              <a:buNone/>
              <a:tabLst/>
              <a:defRPr sz="2000" kern="1200">
                <a:solidFill>
                  <a:schemeClr val="tx1"/>
                </a:solidFill>
                <a:latin typeface="Helvetica Neue" charset="0"/>
                <a:ea typeface="Helvetica Neue" charset="0"/>
                <a:cs typeface="Helvetica Neue" charset="0"/>
              </a:defRPr>
            </a:lvl3pPr>
            <a:lvl4pPr marL="1371600" marR="0" indent="0" algn="ctr" defTabSz="914400" rtl="0" eaLnBrk="1" fontAlgn="auto" latinLnBrk="0" hangingPunct="1">
              <a:lnSpc>
                <a:spcPct val="100000"/>
              </a:lnSpc>
              <a:spcBef>
                <a:spcPts val="400"/>
              </a:spcBef>
              <a:spcAft>
                <a:spcPts val="0"/>
              </a:spcAft>
              <a:buClr>
                <a:srgbClr val="FFC000"/>
              </a:buClr>
              <a:buSzPct val="120000"/>
              <a:buFont typeface="Arial" charset="0"/>
              <a:buNone/>
              <a:tabLst/>
              <a:defRPr sz="1800" kern="1200">
                <a:solidFill>
                  <a:schemeClr val="tx1"/>
                </a:solidFill>
                <a:latin typeface="Helvetica Neue" charset="0"/>
                <a:ea typeface="Helvetica Neue" charset="0"/>
                <a:cs typeface="Helvetica Neue" charset="0"/>
              </a:defRPr>
            </a:lvl4pPr>
            <a:lvl5pPr marL="1828800" marR="0" indent="0" algn="ctr" defTabSz="914400" rtl="0" eaLnBrk="1" fontAlgn="auto" latinLnBrk="0" hangingPunct="1">
              <a:lnSpc>
                <a:spcPct val="100000"/>
              </a:lnSpc>
              <a:spcBef>
                <a:spcPts val="400"/>
              </a:spcBef>
              <a:spcAft>
                <a:spcPts val="0"/>
              </a:spcAft>
              <a:buClr>
                <a:srgbClr val="FFC000"/>
              </a:buClr>
              <a:buSzPct val="120000"/>
              <a:buFont typeface="Arial" charset="0"/>
              <a:buNone/>
              <a:tabLst/>
              <a:defRPr sz="1800" kern="1200">
                <a:solidFill>
                  <a:schemeClr val="tx1"/>
                </a:solidFill>
                <a:latin typeface="Helvetica Neue" charset="0"/>
                <a:ea typeface="Helvetica Neue" charset="0"/>
                <a:cs typeface="Helvetica Neue" charset="0"/>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700"/>
              </a:spcBef>
              <a:spcAft>
                <a:spcPts val="0"/>
              </a:spcAft>
              <a:buClr>
                <a:srgbClr val="FFC000"/>
              </a:buClr>
              <a:buSzPct val="120000"/>
              <a:buFont typeface="Arial" charset="0"/>
              <a:buNone/>
              <a:tabLst/>
              <a:defRPr/>
            </a:pPr>
            <a:r>
              <a:rPr kumimoji="0" lang="en-US" sz="2000" b="0" i="0" u="none" strike="noStrike" kern="1200" cap="none" spc="0" normalizeH="0" baseline="0" noProof="0" dirty="0">
                <a:ln>
                  <a:noFill/>
                </a:ln>
                <a:solidFill>
                  <a:srgbClr val="D0962A"/>
                </a:solidFill>
                <a:effectLst/>
                <a:uLnTx/>
                <a:uFillTx/>
                <a:latin typeface="Arial" charset="0"/>
                <a:ea typeface="Arial" charset="0"/>
                <a:cs typeface="Arial" charset="0"/>
              </a:rPr>
              <a:t>Adam McVeigh, Michael I Newton, Costas Tsakonas and Martin Bencsik</a:t>
            </a:r>
          </a:p>
          <a:p>
            <a:pPr marL="0" marR="0" lvl="0" indent="0" algn="r" defTabSz="914400" rtl="0" eaLnBrk="1" fontAlgn="auto" latinLnBrk="0" hangingPunct="1">
              <a:lnSpc>
                <a:spcPct val="100000"/>
              </a:lnSpc>
              <a:spcBef>
                <a:spcPts val="700"/>
              </a:spcBef>
              <a:spcAft>
                <a:spcPts val="0"/>
              </a:spcAft>
              <a:buClr>
                <a:srgbClr val="FFC000"/>
              </a:buClr>
              <a:buSzPct val="120000"/>
              <a:buFont typeface="Arial" charset="0"/>
              <a:buNone/>
              <a:tabLst/>
              <a:defRPr/>
            </a:pPr>
            <a:endParaRPr lang="en-US" sz="2000" dirty="0"/>
          </a:p>
          <a:p>
            <a:pPr marL="0" marR="0" lvl="0" indent="0" algn="r" defTabSz="914400" rtl="0" eaLnBrk="1" fontAlgn="auto" latinLnBrk="0" hangingPunct="1">
              <a:lnSpc>
                <a:spcPct val="100000"/>
              </a:lnSpc>
              <a:spcBef>
                <a:spcPts val="700"/>
              </a:spcBef>
              <a:spcAft>
                <a:spcPts val="0"/>
              </a:spcAft>
              <a:buClr>
                <a:srgbClr val="FFC000"/>
              </a:buClr>
              <a:buSzPct val="120000"/>
              <a:buFont typeface="Arial" charset="0"/>
              <a:buNone/>
              <a:tabLst/>
              <a:defRPr/>
            </a:pPr>
            <a:endParaRPr kumimoji="0" lang="en-US" sz="2000" b="0" i="0" u="none" strike="noStrike" kern="1200" cap="none" spc="0" normalizeH="0" baseline="0" noProof="0" dirty="0">
              <a:ln>
                <a:noFill/>
              </a:ln>
              <a:solidFill>
                <a:srgbClr val="D0962A"/>
              </a:solidFill>
              <a:effectLst/>
              <a:uLnTx/>
              <a:uFillTx/>
              <a:latin typeface="Arial" charset="0"/>
              <a:ea typeface="Arial" charset="0"/>
              <a:cs typeface="Arial" charset="0"/>
            </a:endParaRPr>
          </a:p>
        </p:txBody>
      </p:sp>
      <p:pic>
        <p:nvPicPr>
          <p:cNvPr id="3" name="Picture 2" descr="Text&#10;&#10;Description automatically generated">
            <a:extLst>
              <a:ext uri="{FF2B5EF4-FFF2-40B4-BE49-F238E27FC236}">
                <a16:creationId xmlns:a16="http://schemas.microsoft.com/office/drawing/2014/main" id="{62D7502B-198F-4031-869C-1A655E88DF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20159" y="6329547"/>
            <a:ext cx="1466698" cy="447446"/>
          </a:xfrm>
          <a:prstGeom prst="rect">
            <a:avLst/>
          </a:prstGeom>
        </p:spPr>
      </p:pic>
      <p:sp>
        <p:nvSpPr>
          <p:cNvPr id="8" name="Footer Placeholder 16">
            <a:extLst>
              <a:ext uri="{FF2B5EF4-FFF2-40B4-BE49-F238E27FC236}">
                <a16:creationId xmlns:a16="http://schemas.microsoft.com/office/drawing/2014/main" id="{3A4C7A63-4DB2-4BAE-92DC-A639B82EF9EC}"/>
              </a:ext>
            </a:extLst>
          </p:cNvPr>
          <p:cNvSpPr txBox="1">
            <a:spLocks/>
          </p:cNvSpPr>
          <p:nvPr/>
        </p:nvSpPr>
        <p:spPr>
          <a:xfrm>
            <a:off x="5240919" y="6357839"/>
            <a:ext cx="4429957" cy="339023"/>
          </a:xfrm>
          <a:prstGeom prst="rect">
            <a:avLst/>
          </a:prstGeom>
        </p:spPr>
        <p:txBody>
          <a:bodyPr/>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3</a:t>
            </a:r>
            <a:r>
              <a:rPr kumimoji="0" lang="en-GB" sz="1100" b="0" i="0" u="none" strike="noStrike" kern="1200" cap="none" spc="0" normalizeH="0" baseline="30000" noProof="0" dirty="0">
                <a:ln>
                  <a:noFill/>
                </a:ln>
                <a:solidFill>
                  <a:srgbClr val="44546A"/>
                </a:solidFill>
                <a:effectLst/>
                <a:uLnTx/>
                <a:uFillTx/>
                <a:latin typeface="Calibri" panose="020F0502020204030204"/>
                <a:ea typeface=""/>
                <a:cs typeface=""/>
              </a:rPr>
              <a:t>rd</a:t>
            </a: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 International Electronic Conference on Applied Sciences 1-15 Dc 2022</a:t>
            </a:r>
            <a:endParaRPr kumimoji="0" lang="en-US" sz="1100" b="0" i="0" u="none" strike="noStrike" kern="1200" cap="none" spc="0" normalizeH="0" baseline="0" noProof="0" dirty="0">
              <a:ln>
                <a:noFill/>
              </a:ln>
              <a:solidFill>
                <a:srgbClr val="44546A"/>
              </a:solidFill>
              <a:effectLst/>
              <a:uLnTx/>
              <a:uFillTx/>
              <a:latin typeface="Calibri" panose="020F0502020204030204"/>
              <a:ea typeface=""/>
              <a:cs typeface=""/>
            </a:endParaRPr>
          </a:p>
        </p:txBody>
      </p:sp>
      <p:pic>
        <p:nvPicPr>
          <p:cNvPr id="18" name="Audio 17">
            <a:hlinkClick r:id="" action="ppaction://media"/>
            <a:extLst>
              <a:ext uri="{FF2B5EF4-FFF2-40B4-BE49-F238E27FC236}">
                <a16:creationId xmlns:a16="http://schemas.microsoft.com/office/drawing/2014/main" id="{57F70CB9-769C-FFCA-1C4C-710AF03A7C3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46231312"/>
      </p:ext>
    </p:extLst>
  </p:cSld>
  <p:clrMapOvr>
    <a:masterClrMapping/>
  </p:clrMapOvr>
  <mc:AlternateContent xmlns:mc="http://schemas.openxmlformats.org/markup-compatibility/2006">
    <mc:Choice xmlns:p14="http://schemas.microsoft.com/office/powerpoint/2010/main" Requires="p14">
      <p:transition spd="slow" p14:dur="2000" advTm="10916"/>
    </mc:Choice>
    <mc:Fallback>
      <p:transition spd="slow" advTm="10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extLst>
    <p:ext uri="{3A86A75C-4F4B-4683-9AE1-C65F6400EC91}">
      <p14:laserTraceLst xmlns:p14="http://schemas.microsoft.com/office/powerpoint/2010/main">
        <p14:tracePtLst>
          <p14:tracePt t="9751" x="11847513" y="2492375"/>
          <p14:tracePt t="9762" x="11545888" y="2124075"/>
          <p14:tracePt t="9772" x="11185525" y="1787525"/>
          <p14:tracePt t="9783" x="10866438" y="1511300"/>
          <p14:tracePt t="9794" x="10606088" y="1301750"/>
          <p14:tracePt t="9804" x="10379075" y="1141413"/>
          <p14:tracePt t="9815" x="10236200" y="1049338"/>
          <p14:tracePt t="9825" x="10161588" y="990600"/>
          <p14:tracePt t="9836" x="10094913" y="939800"/>
          <p14:tracePt t="9846" x="10026650" y="889000"/>
          <p14:tracePt t="9856" x="9942513" y="830263"/>
          <p14:tracePt t="9866" x="9883775" y="788988"/>
          <p14:tracePt t="9877" x="9825038" y="747713"/>
          <p14:tracePt t="9889" x="9775825" y="712788"/>
          <p14:tracePt t="9896" x="9742488" y="688975"/>
          <p14:tracePt t="9907" x="9699625" y="654050"/>
          <p14:tracePt t="9918" x="9658350" y="612775"/>
          <p14:tracePt t="9928" x="9625013" y="571500"/>
          <p14:tracePt t="9938" x="9574213" y="520700"/>
          <p14:tracePt t="9949" x="9507538" y="444500"/>
          <p14:tracePt t="9959" x="9423400" y="369888"/>
          <p14:tracePt t="9970" x="9272588" y="268288"/>
          <p14:tracePt t="9981" x="9112250" y="158750"/>
          <p14:tracePt t="9991" x="8928100" y="254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38" y="213358"/>
            <a:ext cx="8722774" cy="577089"/>
          </a:xfrm>
        </p:spPr>
        <p:txBody>
          <a:bodyPr/>
          <a:lstStyle/>
          <a:p>
            <a:r>
              <a:rPr lang="en-GB" sz="1800" dirty="0">
                <a:solidFill>
                  <a:srgbClr val="0070C0"/>
                </a:solidFill>
              </a:rPr>
              <a:t>A spatially resolved temperature measurement system for a honeybee colony brood box </a:t>
            </a:r>
            <a:r>
              <a:rPr lang="en-GB" sz="1400" dirty="0"/>
              <a:t>Adam McVeigh, Michael I Newton, Costas Tsakonas and Martin Bencsik</a:t>
            </a:r>
            <a:br>
              <a:rPr lang="en-GB" sz="1800" dirty="0"/>
            </a:br>
            <a:endParaRPr lang="en-US" dirty="0"/>
          </a:p>
        </p:txBody>
      </p:sp>
      <p:sp>
        <p:nvSpPr>
          <p:cNvPr id="12" name="Footer Placeholder 16"/>
          <p:cNvSpPr txBox="1">
            <a:spLocks/>
          </p:cNvSpPr>
          <p:nvPr/>
        </p:nvSpPr>
        <p:spPr>
          <a:xfrm>
            <a:off x="5273336" y="6437970"/>
            <a:ext cx="4429957" cy="339023"/>
          </a:xfrm>
          <a:prstGeom prst="rect">
            <a:avLst/>
          </a:prstGeom>
        </p:spPr>
        <p:txBody>
          <a:bodyPr/>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3</a:t>
            </a:r>
            <a:r>
              <a:rPr kumimoji="0" lang="en-GB" sz="1100" b="0" i="0" u="none" strike="noStrike" kern="1200" cap="none" spc="0" normalizeH="0" baseline="30000" noProof="0" dirty="0">
                <a:ln>
                  <a:noFill/>
                </a:ln>
                <a:solidFill>
                  <a:srgbClr val="44546A"/>
                </a:solidFill>
                <a:effectLst/>
                <a:uLnTx/>
                <a:uFillTx/>
                <a:latin typeface="Calibri" panose="020F0502020204030204"/>
                <a:ea typeface=""/>
                <a:cs typeface=""/>
              </a:rPr>
              <a:t>rd</a:t>
            </a: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 International Electronic Conference on Applied Sciences 1-15 Dc 2022</a:t>
            </a:r>
            <a:endParaRPr kumimoji="0" lang="en-US" sz="1100" b="0" i="0" u="none" strike="noStrike" kern="1200" cap="none" spc="0" normalizeH="0" baseline="0" noProof="0" dirty="0">
              <a:ln>
                <a:noFill/>
              </a:ln>
              <a:solidFill>
                <a:srgbClr val="44546A"/>
              </a:solidFill>
              <a:effectLst/>
              <a:uLnTx/>
              <a:uFillTx/>
              <a:latin typeface="Calibri" panose="020F0502020204030204"/>
              <a:ea typeface=""/>
              <a:cs typeface=""/>
            </a:endParaRPr>
          </a:p>
        </p:txBody>
      </p:sp>
      <p:pic>
        <p:nvPicPr>
          <p:cNvPr id="4" name="Picture 3" descr="Text&#10;&#10;Description automatically generated">
            <a:extLst>
              <a:ext uri="{FF2B5EF4-FFF2-40B4-BE49-F238E27FC236}">
                <a16:creationId xmlns:a16="http://schemas.microsoft.com/office/drawing/2014/main" id="{F19B0A81-9684-4B23-B02B-AC2E53B972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8067" y="6329547"/>
            <a:ext cx="1466698" cy="447446"/>
          </a:xfrm>
          <a:prstGeom prst="rect">
            <a:avLst/>
          </a:prstGeom>
        </p:spPr>
      </p:pic>
      <p:sp>
        <p:nvSpPr>
          <p:cNvPr id="6" name="TextBox 5">
            <a:extLst>
              <a:ext uri="{FF2B5EF4-FFF2-40B4-BE49-F238E27FC236}">
                <a16:creationId xmlns:a16="http://schemas.microsoft.com/office/drawing/2014/main" id="{3854D640-8CFB-47FE-B95D-FEA84C3FBDA5}"/>
              </a:ext>
            </a:extLst>
          </p:cNvPr>
          <p:cNvSpPr txBox="1"/>
          <p:nvPr/>
        </p:nvSpPr>
        <p:spPr>
          <a:xfrm>
            <a:off x="4553865" y="1279902"/>
            <a:ext cx="5425137" cy="4093428"/>
          </a:xfrm>
          <a:prstGeom prst="rect">
            <a:avLst/>
          </a:prstGeom>
          <a:noFill/>
        </p:spPr>
        <p:txBody>
          <a:bodyPr wrap="square" rtlCol="0">
            <a:spAutoFit/>
          </a:bodyPr>
          <a:lstStyle/>
          <a:p>
            <a:pPr marL="285750" indent="-285750">
              <a:buFont typeface="Arial" panose="020B0604020202020204" pitchFamily="34" charset="0"/>
              <a:buChar char="•"/>
            </a:pPr>
            <a:r>
              <a:rPr lang="en-GB" sz="2000" dirty="0"/>
              <a:t>Honeybee colonies need suitable temperatures.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Require 32-35°C  for brood rearing.</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A single sensor provides a snapshot of colony.</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More sensors provides a clearer picture.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Colony temperature management.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High resolution sensor array.</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480 negative coefficient temperature sensors.</a:t>
            </a:r>
          </a:p>
        </p:txBody>
      </p:sp>
      <p:pic>
        <p:nvPicPr>
          <p:cNvPr id="5" name="Picture 4" descr="A bee on a flower&#10;&#10;Description automatically generated">
            <a:extLst>
              <a:ext uri="{FF2B5EF4-FFF2-40B4-BE49-F238E27FC236}">
                <a16:creationId xmlns:a16="http://schemas.microsoft.com/office/drawing/2014/main" id="{CBBC8177-D0E2-436D-B0CF-85EF253D0B4A}"/>
              </a:ext>
            </a:extLst>
          </p:cNvPr>
          <p:cNvPicPr>
            <a:picLocks noChangeAspect="1"/>
          </p:cNvPicPr>
          <p:nvPr/>
        </p:nvPicPr>
        <p:blipFill rotWithShape="1">
          <a:blip r:embed="rId6"/>
          <a:srcRect l="13647" t="5299" r="33134"/>
          <a:stretch/>
        </p:blipFill>
        <p:spPr>
          <a:xfrm>
            <a:off x="21783" y="884373"/>
            <a:ext cx="4480944" cy="5315724"/>
          </a:xfrm>
          <a:prstGeom prst="rect">
            <a:avLst/>
          </a:prstGeom>
        </p:spPr>
      </p:pic>
      <p:pic>
        <p:nvPicPr>
          <p:cNvPr id="8" name="Graphic 7" descr="Gauge with solid fill">
            <a:extLst>
              <a:ext uri="{FF2B5EF4-FFF2-40B4-BE49-F238E27FC236}">
                <a16:creationId xmlns:a16="http://schemas.microsoft.com/office/drawing/2014/main" id="{F1D0EF62-1C30-4D6B-83B0-4AD273DC33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09987" y="748934"/>
            <a:ext cx="1980000" cy="1980000"/>
          </a:xfrm>
          <a:prstGeom prst="rect">
            <a:avLst/>
          </a:prstGeom>
        </p:spPr>
      </p:pic>
      <p:pic>
        <p:nvPicPr>
          <p:cNvPr id="10" name="Graphic 9" descr="Magnifying glass with solid fill">
            <a:extLst>
              <a:ext uri="{FF2B5EF4-FFF2-40B4-BE49-F238E27FC236}">
                <a16:creationId xmlns:a16="http://schemas.microsoft.com/office/drawing/2014/main" id="{1531D2E0-108C-4BB9-BB40-57FF225F037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20567" y="2595915"/>
            <a:ext cx="1980000" cy="1980000"/>
          </a:xfrm>
          <a:prstGeom prst="rect">
            <a:avLst/>
          </a:prstGeom>
        </p:spPr>
      </p:pic>
      <p:pic>
        <p:nvPicPr>
          <p:cNvPr id="13" name="Graphic 12" descr="Table with solid fill">
            <a:extLst>
              <a:ext uri="{FF2B5EF4-FFF2-40B4-BE49-F238E27FC236}">
                <a16:creationId xmlns:a16="http://schemas.microsoft.com/office/drawing/2014/main" id="{FFB3A0B8-A097-4F18-A31A-5DFDD7FF8B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09987" y="4262782"/>
            <a:ext cx="1980000" cy="1980000"/>
          </a:xfrm>
          <a:prstGeom prst="rect">
            <a:avLst/>
          </a:prstGeom>
        </p:spPr>
      </p:pic>
      <p:pic>
        <p:nvPicPr>
          <p:cNvPr id="26" name="Audio 25">
            <a:hlinkClick r:id="" action="ppaction://media"/>
            <a:extLst>
              <a:ext uri="{FF2B5EF4-FFF2-40B4-BE49-F238E27FC236}">
                <a16:creationId xmlns:a16="http://schemas.microsoft.com/office/drawing/2014/main" id="{54646772-5195-C62D-3B5D-F072A36ECD6F}"/>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4110991"/>
      </p:ext>
    </p:extLst>
  </p:cSld>
  <p:clrMapOvr>
    <a:masterClrMapping/>
  </p:clrMapOvr>
  <mc:AlternateContent xmlns:mc="http://schemas.openxmlformats.org/markup-compatibility/2006">
    <mc:Choice xmlns:p14="http://schemas.microsoft.com/office/powerpoint/2010/main" Requires="p14">
      <p:transition spd="slow" p14:dur="2000" advTm="47451"/>
    </mc:Choice>
    <mc:Fallback>
      <p:transition spd="slow" advTm="47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extLst>
    <p:ext uri="{3A86A75C-4F4B-4683-9AE1-C65F6400EC91}">
      <p14:laserTraceLst xmlns:p14="http://schemas.microsoft.com/office/powerpoint/2010/main">
        <p14:tracePtLst>
          <p14:tracePt t="2328" x="4387850" y="6497638"/>
          <p14:tracePt t="2339" x="4732338" y="6253163"/>
          <p14:tracePt t="2349" x="5068888" y="6010275"/>
          <p14:tracePt t="2359" x="5421313" y="5724525"/>
          <p14:tracePt t="2370" x="5705475" y="5438775"/>
          <p14:tracePt t="2380" x="5957888" y="5154613"/>
          <p14:tracePt t="2390" x="6149975" y="4835525"/>
          <p14:tracePt t="2401" x="6292850" y="4575175"/>
          <p14:tracePt t="2411" x="6394450" y="4314825"/>
          <p14:tracePt t="2423" x="6477000" y="4105275"/>
          <p14:tracePt t="2432" x="6519863" y="3944938"/>
          <p14:tracePt t="2443" x="6527800" y="3794125"/>
          <p14:tracePt t="2453" x="6527800" y="3709988"/>
          <p14:tracePt t="2463" x="6527800" y="3617913"/>
          <p14:tracePt t="2474" x="6527800" y="3576638"/>
          <p14:tracePt t="2484" x="6519863" y="3517900"/>
          <p14:tracePt t="2494" x="6502400" y="3459163"/>
          <p14:tracePt t="2505" x="6477000" y="3375025"/>
          <p14:tracePt t="2515" x="6453188" y="3281363"/>
          <p14:tracePt t="2526" x="6418263" y="3181350"/>
          <p14:tracePt t="2535" x="6376988" y="3063875"/>
          <p14:tracePt t="2545" x="6335713" y="2946400"/>
          <p14:tracePt t="2556" x="6292850" y="2862263"/>
          <p14:tracePt t="2566" x="6251575" y="2770188"/>
          <p14:tracePt t="2576" x="6200775" y="2693988"/>
          <p14:tracePt t="2587" x="6167438" y="2627313"/>
          <p14:tracePt t="2598" x="6142038" y="2586038"/>
          <p14:tracePt t="2608" x="6116638" y="2568575"/>
          <p14:tracePt t="2619" x="6100763" y="2535238"/>
          <p14:tracePt t="2629" x="6075363" y="2509838"/>
          <p14:tracePt t="2640" x="6057900" y="2484438"/>
          <p14:tracePt t="2650" x="6042025" y="2468563"/>
          <p14:tracePt t="2660" x="6016625" y="2451100"/>
          <p14:tracePt t="2671" x="6008688" y="2433638"/>
          <p14:tracePt t="2681" x="5999163" y="2417763"/>
          <p14:tracePt t="2692" x="5983288" y="2392363"/>
          <p14:tracePt t="2702" x="5973763" y="2374900"/>
          <p14:tracePt t="2712" x="5965825" y="2359025"/>
          <p14:tracePt t="2723" x="5949950" y="2341563"/>
          <p14:tracePt t="2733" x="5940425" y="2333625"/>
          <p14:tracePt t="2743" x="5932488" y="2325688"/>
          <p14:tracePt t="2764" x="5924550" y="2316163"/>
          <p14:tracePt t="2868" x="5915025" y="2308225"/>
          <p14:tracePt t="2889" x="5899150" y="2325688"/>
          <p14:tracePt t="2899" x="5891213" y="2333625"/>
          <p14:tracePt t="3075" x="5891213" y="2341563"/>
          <p14:tracePt t="3085" x="5907088" y="2333625"/>
          <p14:tracePt t="3095" x="5924550" y="2316163"/>
          <p14:tracePt t="3106" x="5932488" y="2316163"/>
          <p14:tracePt t="3138" x="5949950" y="2300288"/>
          <p14:tracePt t="3148" x="5991225" y="2282825"/>
          <p14:tracePt t="3158" x="6075363" y="2257425"/>
          <p14:tracePt t="3169" x="6175375" y="2233613"/>
          <p14:tracePt t="3179" x="6310313" y="2190750"/>
          <p14:tracePt t="3190" x="6410325" y="2165350"/>
          <p14:tracePt t="3200" x="6519863" y="2139950"/>
          <p14:tracePt t="3210" x="6637338" y="2132013"/>
          <p14:tracePt t="3221" x="6762750" y="2114550"/>
          <p14:tracePt t="3231" x="6872288" y="2098675"/>
          <p14:tracePt t="3242" x="6989763" y="2098675"/>
          <p14:tracePt t="3252" x="7115175" y="2098675"/>
          <p14:tracePt t="3263" x="7224713" y="2090738"/>
          <p14:tracePt t="3274" x="7350125" y="2081213"/>
          <p14:tracePt t="3283" x="7475538" y="2055813"/>
          <p14:tracePt t="3293" x="7602538" y="2039938"/>
          <p14:tracePt t="3304" x="7727950" y="2032000"/>
          <p14:tracePt t="3314" x="7853363" y="1997075"/>
          <p14:tracePt t="3326" x="7954963" y="1989138"/>
          <p14:tracePt t="3334" x="8072438" y="1989138"/>
          <p14:tracePt t="3344" x="8180388" y="1989138"/>
          <p14:tracePt t="3355" x="8256588" y="1989138"/>
          <p14:tracePt t="3365" x="8366125" y="1989138"/>
          <p14:tracePt t="3376" x="8483600" y="1989138"/>
          <p14:tracePt t="3386" x="8558213" y="1997075"/>
          <p14:tracePt t="3397" x="8685213" y="2022475"/>
          <p14:tracePt t="3407" x="8759825" y="2022475"/>
          <p14:tracePt t="3417" x="8851900" y="2022475"/>
          <p14:tracePt t="3427" x="8920163" y="2022475"/>
          <p14:tracePt t="3439" x="8986838" y="2022475"/>
          <p14:tracePt t="3449" x="9045575" y="2022475"/>
          <p14:tracePt t="3459" x="9078913" y="2022475"/>
          <p14:tracePt t="3470" x="9104313" y="2022475"/>
          <p14:tracePt t="3480" x="9129713" y="2022475"/>
          <p14:tracePt t="3491" x="9137650" y="2022475"/>
          <p14:tracePt t="3501" x="9155113" y="2022475"/>
          <p14:tracePt t="3511" x="9170988" y="2014538"/>
          <p14:tracePt t="3523" x="9178925" y="2014538"/>
          <p14:tracePt t="3532" x="9188450" y="2014538"/>
          <p14:tracePt t="3553" x="9196388" y="2014538"/>
          <p14:tracePt t="4695" x="9204325" y="2014538"/>
          <p14:tracePt t="4726" x="9213850" y="2014538"/>
          <p14:tracePt t="4746" x="9221788" y="2014538"/>
          <p14:tracePt t="5359" x="9247188" y="2014538"/>
          <p14:tracePt t="5369" x="9339263" y="2032000"/>
          <p14:tracePt t="5378" x="9590088" y="2106613"/>
          <p14:tracePt t="5389" x="9934575" y="2233613"/>
          <p14:tracePt t="5399" x="10363200" y="2333625"/>
          <p14:tracePt t="5410" x="10748963" y="2425700"/>
          <p14:tracePt t="5420" x="11050588" y="2535238"/>
          <p14:tracePt t="5431" x="11387138" y="2627313"/>
          <p14:tracePt t="5441" x="11688763" y="2711450"/>
          <p14:tracePt t="5452" x="11939588" y="2786063"/>
          <p14:tracePt t="5462" x="12115800" y="2828925"/>
          <p14:tracePt t="6241" x="12166600" y="2997200"/>
          <p14:tracePt t="6251" x="12158663" y="2997200"/>
          <p14:tracePt t="6262" x="12150725" y="2997200"/>
          <p14:tracePt t="6376" x="12141200" y="2997200"/>
          <p14:tracePt t="6386" x="12125325" y="2997200"/>
          <p14:tracePt t="6396" x="12082463" y="2997200"/>
          <p14:tracePt t="6407" x="12023725" y="2979738"/>
          <p14:tracePt t="6417" x="11939588" y="2954338"/>
          <p14:tracePt t="6428" x="11839575" y="2913063"/>
          <p14:tracePt t="6440" x="11714163" y="2854325"/>
          <p14:tracePt t="6448" x="11587163" y="2803525"/>
          <p14:tracePt t="6460" x="11420475" y="2719388"/>
          <p14:tracePt t="6469" x="11244263" y="2644775"/>
          <p14:tracePt t="6480" x="11034713" y="2560638"/>
          <p14:tracePt t="6489" x="10807700" y="2492375"/>
          <p14:tracePt t="6500" x="10564813" y="2443163"/>
          <p14:tracePt t="6511" x="10329863" y="2374900"/>
          <p14:tracePt t="6521" x="10128250" y="2308225"/>
          <p14:tracePt t="6531" x="9959975" y="2266950"/>
          <p14:tracePt t="6542" x="9834563" y="2241550"/>
          <p14:tracePt t="6552" x="9725025" y="2224088"/>
          <p14:tracePt t="6563" x="9599613" y="2208213"/>
          <p14:tracePt t="6574" x="9507538" y="2182813"/>
          <p14:tracePt t="6584" x="9413875" y="2157413"/>
          <p14:tracePt t="6594" x="9321800" y="2139950"/>
          <p14:tracePt t="6605" x="9247188" y="2124075"/>
          <p14:tracePt t="6614" x="9178925" y="2106613"/>
          <p14:tracePt t="6624" x="9145588" y="2098675"/>
          <p14:tracePt t="6635" x="9112250" y="2090738"/>
          <p14:tracePt t="6645" x="9086850" y="2090738"/>
          <p14:tracePt t="6655" x="9037638" y="2090738"/>
          <p14:tracePt t="6666" x="8994775" y="2081213"/>
          <p14:tracePt t="6676" x="8928100" y="2073275"/>
          <p14:tracePt t="6687" x="8843963" y="2073275"/>
          <p14:tracePt t="6697" x="8743950" y="2073275"/>
          <p14:tracePt t="6708" x="8667750" y="2073275"/>
          <p14:tracePt t="6718" x="8575675" y="2073275"/>
          <p14:tracePt t="6729" x="8499475" y="2073275"/>
          <p14:tracePt t="6740" x="8432800" y="2073275"/>
          <p14:tracePt t="6749" x="8374063" y="2073275"/>
          <p14:tracePt t="6760" x="8340725" y="2073275"/>
          <p14:tracePt t="6770" x="8281988" y="2073275"/>
          <p14:tracePt t="6780" x="8231188" y="2073275"/>
          <p14:tracePt t="6792" x="8164513" y="2073275"/>
          <p14:tracePt t="6801" x="8097838" y="2073275"/>
          <p14:tracePt t="6811" x="8029575" y="2073275"/>
          <p14:tracePt t="6821" x="7988300" y="2073275"/>
          <p14:tracePt t="6832" x="7962900" y="2073275"/>
          <p14:tracePt t="6842" x="7945438" y="2090738"/>
          <p14:tracePt t="6852" x="7937500" y="2090738"/>
          <p14:tracePt t="6863" x="7937500" y="2098675"/>
          <p14:tracePt t="6874" x="7921625" y="2114550"/>
          <p14:tracePt t="6895" x="7912100" y="2132013"/>
          <p14:tracePt t="6909" x="7886700" y="2132013"/>
          <p14:tracePt t="7123" x="7878763" y="2132013"/>
          <p14:tracePt t="7507" x="7862888" y="2132013"/>
          <p14:tracePt t="7518" x="7837488" y="2132013"/>
          <p14:tracePt t="7527" x="7794625" y="2132013"/>
          <p14:tracePt t="7537" x="7702550" y="2132013"/>
          <p14:tracePt t="7548" x="7618413" y="2132013"/>
          <p14:tracePt t="7558" x="7526338" y="2132013"/>
          <p14:tracePt t="7569" x="7367588" y="2149475"/>
          <p14:tracePt t="7579" x="7258050" y="2165350"/>
          <p14:tracePt t="7589" x="7132638" y="2190750"/>
          <p14:tracePt t="7600" x="6956425" y="2208213"/>
          <p14:tracePt t="7610" x="6854825" y="2224088"/>
          <p14:tracePt t="7621" x="6770688" y="2241550"/>
          <p14:tracePt t="7631" x="6721475" y="2249488"/>
          <p14:tracePt t="7641" x="6670675" y="2249488"/>
          <p14:tracePt t="7652" x="6645275" y="2249488"/>
          <p14:tracePt t="7663" x="6629400" y="2257425"/>
          <p14:tracePt t="7673" x="6604000" y="2257425"/>
          <p14:tracePt t="7684" x="6578600" y="2257425"/>
          <p14:tracePt t="7694" x="6561138" y="2266950"/>
          <p14:tracePt t="7705" x="6545263" y="2266950"/>
          <p14:tracePt t="7715" x="6535738" y="2266950"/>
          <p14:tracePt t="7725" x="6527800" y="2266950"/>
          <p14:tracePt t="7755" x="6519863" y="2266950"/>
          <p14:tracePt t="7922" x="6511925" y="2266950"/>
          <p14:tracePt t="7933" x="6486525" y="2266950"/>
          <p14:tracePt t="7943" x="6418263" y="2266950"/>
          <p14:tracePt t="7953" x="6335713" y="2274888"/>
          <p14:tracePt t="7964" x="6259513" y="2282825"/>
          <p14:tracePt t="7974" x="6167438" y="2292350"/>
          <p14:tracePt t="7985" x="6083300" y="2300288"/>
          <p14:tracePt t="7995" x="6008688" y="2316163"/>
          <p14:tracePt t="8006" x="5924550" y="2325688"/>
          <p14:tracePt t="8016" x="5848350" y="2325688"/>
          <p14:tracePt t="8026" x="5789613" y="2325688"/>
          <p14:tracePt t="8036" x="5756275" y="2325688"/>
          <p14:tracePt t="8046" x="5730875" y="2325688"/>
          <p14:tracePt t="8057" x="5722938" y="2325688"/>
          <p14:tracePt t="8067" x="5705475" y="2325688"/>
          <p14:tracePt t="8077" x="5697538" y="2325688"/>
          <p14:tracePt t="8087" x="5689600" y="2325688"/>
          <p14:tracePt t="8098" x="5680075" y="2325688"/>
          <p14:tracePt t="12926" x="5689600" y="2333625"/>
          <p14:tracePt t="12936" x="5715000" y="2341563"/>
          <p14:tracePt t="12946" x="5730875" y="2351088"/>
          <p14:tracePt t="12956" x="5764213" y="2359025"/>
          <p14:tracePt t="12967" x="5789613" y="2374900"/>
          <p14:tracePt t="12977" x="5832475" y="2374900"/>
          <p14:tracePt t="12988" x="5856288" y="2384425"/>
          <p14:tracePt t="12998" x="5899150" y="2392363"/>
          <p14:tracePt t="13009" x="5957888" y="2400300"/>
          <p14:tracePt t="13019" x="6016625" y="2409825"/>
          <p14:tracePt t="13029" x="6091238" y="2417763"/>
          <p14:tracePt t="13040" x="6167438" y="2425700"/>
          <p14:tracePt t="13050" x="6234113" y="2433638"/>
          <p14:tracePt t="13060" x="6310313" y="2451100"/>
          <p14:tracePt t="13071" x="6359525" y="2451100"/>
          <p14:tracePt t="13081" x="6402388" y="2459038"/>
          <p14:tracePt t="13092" x="6443663" y="2459038"/>
          <p14:tracePt t="13102" x="6469063" y="2468563"/>
          <p14:tracePt t="13113" x="6494463" y="2468563"/>
          <p14:tracePt t="13124" x="6511925" y="2468563"/>
          <p14:tracePt t="13132" x="6535738" y="2476500"/>
          <p14:tracePt t="13142" x="6561138" y="2476500"/>
          <p14:tracePt t="13153" x="6594475" y="2492375"/>
          <p14:tracePt t="13164" x="6645275" y="2501900"/>
          <p14:tracePt t="13174" x="6704013" y="2517775"/>
          <p14:tracePt t="13184" x="6762750" y="2535238"/>
          <p14:tracePt t="13194" x="6829425" y="2560638"/>
          <p14:tracePt t="13206" x="6888163" y="2576513"/>
          <p14:tracePt t="13215" x="6938963" y="2586038"/>
          <p14:tracePt t="13226" x="6972300" y="2601913"/>
          <p14:tracePt t="13237" x="7005638" y="2627313"/>
          <p14:tracePt t="13247" x="7023100" y="2644775"/>
          <p14:tracePt t="13258" x="7040563" y="2678113"/>
          <p14:tracePt t="13268" x="7040563" y="2711450"/>
          <p14:tracePt t="13278" x="7040563" y="2744788"/>
          <p14:tracePt t="13290" x="7040563" y="2786063"/>
          <p14:tracePt t="13299" x="7040563" y="2828925"/>
          <p14:tracePt t="13310" x="7005638" y="2879725"/>
          <p14:tracePt t="13320" x="6972300" y="2913063"/>
          <p14:tracePt t="13330" x="6931025" y="2946400"/>
          <p14:tracePt t="13343" x="6880225" y="2971800"/>
          <p14:tracePt t="13351" x="6813550" y="2987675"/>
          <p14:tracePt t="13362" x="6737350" y="2997200"/>
          <p14:tracePt t="13374" x="6645275" y="3005138"/>
          <p14:tracePt t="13382" x="6519863" y="3005138"/>
          <p14:tracePt t="13393" x="6435725" y="3005138"/>
          <p14:tracePt t="13403" x="6318250" y="3005138"/>
          <p14:tracePt t="13413" x="6242050" y="2987675"/>
          <p14:tracePt t="13424" x="6159500" y="2971800"/>
          <p14:tracePt t="13434" x="6083300" y="2946400"/>
          <p14:tracePt t="13445" x="6032500" y="2928938"/>
          <p14:tracePt t="13455" x="6016625" y="2913063"/>
          <p14:tracePt t="13465" x="5973763" y="2895600"/>
          <p14:tracePt t="13475" x="5965825" y="2879725"/>
          <p14:tracePt t="13486" x="5949950" y="2862263"/>
          <p14:tracePt t="13496" x="5949950" y="2846388"/>
          <p14:tracePt t="13507" x="5940425" y="2820988"/>
          <p14:tracePt t="13517" x="5940425" y="2795588"/>
          <p14:tracePt t="13528" x="5940425" y="2770188"/>
          <p14:tracePt t="13538" x="5940425" y="2736850"/>
          <p14:tracePt t="13548" x="5940425" y="2703513"/>
          <p14:tracePt t="13558" x="5940425" y="2686050"/>
          <p14:tracePt t="13569" x="5949950" y="2652713"/>
          <p14:tracePt t="13579" x="5957888" y="2635250"/>
          <p14:tracePt t="13590" x="5965825" y="2627313"/>
          <p14:tracePt t="13600" x="5983288" y="2601913"/>
          <p14:tracePt t="13611" x="5991225" y="2601913"/>
          <p14:tracePt t="13620" x="6024563" y="2586038"/>
          <p14:tracePt t="13630" x="6049963" y="2576513"/>
          <p14:tracePt t="13641" x="6075363" y="2576513"/>
          <p14:tracePt t="13651" x="6108700" y="2576513"/>
          <p14:tracePt t="13661" x="6134100" y="2576513"/>
          <p14:tracePt t="13672" x="6159500" y="2576513"/>
          <p14:tracePt t="13682" x="6192838" y="2576513"/>
          <p14:tracePt t="13693" x="6226175" y="2576513"/>
          <p14:tracePt t="13704" x="6251575" y="2586038"/>
          <p14:tracePt t="13714" x="6292850" y="2601913"/>
          <p14:tracePt t="13725" x="6326188" y="2609850"/>
          <p14:tracePt t="13735" x="6351588" y="2619375"/>
          <p14:tracePt t="13745" x="6394450" y="2635250"/>
          <p14:tracePt t="13756" x="6410325" y="2652713"/>
          <p14:tracePt t="13766" x="6418263" y="2652713"/>
          <p14:tracePt t="13807" x="6418263" y="2660650"/>
          <p14:tracePt t="13974" x="6427788" y="2660650"/>
          <p14:tracePt t="14005" x="6435725" y="2660650"/>
          <p14:tracePt t="14015" x="6443663" y="2660650"/>
          <p14:tracePt t="14025" x="6453188" y="2660650"/>
          <p14:tracePt t="14035" x="6461125" y="2660650"/>
          <p14:tracePt t="14045" x="6469063" y="2660650"/>
          <p14:tracePt t="14109" x="6477000" y="2660650"/>
          <p14:tracePt t="14118" x="6494463" y="2660650"/>
          <p14:tracePt t="14129" x="6545263" y="2678113"/>
          <p14:tracePt t="14139" x="6578600" y="2693988"/>
          <p14:tracePt t="14149" x="6629400" y="2711450"/>
          <p14:tracePt t="14159" x="6688138" y="2727325"/>
          <p14:tracePt t="14170" x="6711950" y="2736850"/>
          <p14:tracePt t="14180" x="6737350" y="2752725"/>
          <p14:tracePt t="14191" x="6762750" y="2770188"/>
          <p14:tracePt t="14202" x="6780213" y="2778125"/>
          <p14:tracePt t="14212" x="6796088" y="2795588"/>
          <p14:tracePt t="14223" x="6805613" y="2795588"/>
          <p14:tracePt t="14233" x="6805613" y="2803525"/>
          <p14:tracePt t="14243" x="6813550" y="2811463"/>
          <p14:tracePt t="14254" x="6821488" y="2820988"/>
          <p14:tracePt t="14264" x="6821488" y="2836863"/>
          <p14:tracePt t="14276" x="6821488" y="2854325"/>
          <p14:tracePt t="14285" x="6821488" y="2862263"/>
          <p14:tracePt t="14295" x="6829425" y="2887663"/>
          <p14:tracePt t="14307" x="6829425" y="2905125"/>
          <p14:tracePt t="14316" x="6829425" y="2921000"/>
          <p14:tracePt t="14327" x="6829425" y="2938463"/>
          <p14:tracePt t="14337" x="6829425" y="2954338"/>
          <p14:tracePt t="14347" x="6829425" y="2963863"/>
          <p14:tracePt t="14358" x="6829425" y="2971800"/>
          <p14:tracePt t="14389" x="6829425" y="2979738"/>
          <p14:tracePt t="14607" x="6821488" y="2979738"/>
          <p14:tracePt t="14627" x="6813550" y="2987675"/>
          <p14:tracePt t="14638" x="6788150" y="2987675"/>
          <p14:tracePt t="14647" x="6746875" y="2987675"/>
          <p14:tracePt t="14658" x="6678613" y="2987675"/>
          <p14:tracePt t="14668" x="6594475" y="2997200"/>
          <p14:tracePt t="14679" x="6502400" y="3005138"/>
          <p14:tracePt t="14691" x="6435725" y="3013075"/>
          <p14:tracePt t="14700" x="6369050" y="3022600"/>
          <p14:tracePt t="14710" x="6284913" y="3038475"/>
          <p14:tracePt t="14721" x="6226175" y="3046413"/>
          <p14:tracePt t="14731" x="6159500" y="3055938"/>
          <p14:tracePt t="14742" x="6100763" y="3063875"/>
          <p14:tracePt t="14752" x="6032500" y="3063875"/>
          <p14:tracePt t="14762" x="5973763" y="3063875"/>
          <p14:tracePt t="14774" x="5940425" y="3063875"/>
          <p14:tracePt t="14783" x="5924550" y="3063875"/>
          <p14:tracePt t="14795" x="5907088" y="3063875"/>
          <p14:tracePt t="14804" x="5899150" y="3063875"/>
          <p14:tracePt t="14815" x="5891213" y="3063875"/>
          <p14:tracePt t="14855" x="5881688" y="3063875"/>
          <p14:tracePt t="14886" x="5881688" y="3046413"/>
          <p14:tracePt t="14897" x="5899150" y="3030538"/>
          <p14:tracePt t="14907" x="5957888" y="3013075"/>
          <p14:tracePt t="14918" x="6032500" y="2997200"/>
          <p14:tracePt t="14928" x="6124575" y="2971800"/>
          <p14:tracePt t="14941" x="6208713" y="2954338"/>
          <p14:tracePt t="14949" x="6351588" y="2938463"/>
          <p14:tracePt t="14959" x="6453188" y="2928938"/>
          <p14:tracePt t="14970" x="6561138" y="2928938"/>
          <p14:tracePt t="14980" x="6704013" y="2928938"/>
          <p14:tracePt t="14991" x="6821488" y="2928938"/>
          <p14:tracePt t="15001" x="6946900" y="2928938"/>
          <p14:tracePt t="15011" x="7056438" y="2946400"/>
          <p14:tracePt t="15024" x="7158038" y="2971800"/>
          <p14:tracePt t="15031" x="7232650" y="2997200"/>
          <p14:tracePt t="15041" x="7299325" y="3013075"/>
          <p14:tracePt t="15052" x="7350125" y="3038475"/>
          <p14:tracePt t="15062" x="7375525" y="3038475"/>
          <p14:tracePt t="15072" x="7400925" y="3055938"/>
          <p14:tracePt t="15084" x="7442200" y="3063875"/>
          <p14:tracePt t="15094" x="7451725" y="3071813"/>
          <p14:tracePt t="15107" x="7459663" y="3071813"/>
          <p14:tracePt t="15166" x="7442200" y="3071813"/>
          <p14:tracePt t="15177" x="7350125" y="3071813"/>
          <p14:tracePt t="15188" x="7240588" y="3046413"/>
          <p14:tracePt t="15198" x="7081838" y="3030538"/>
          <p14:tracePt t="15208" x="6956425" y="3022600"/>
          <p14:tracePt t="15219" x="6838950" y="3022600"/>
          <p14:tracePt t="15229" x="6737350" y="3022600"/>
          <p14:tracePt t="15242" x="6637338" y="3022600"/>
          <p14:tracePt t="15249" x="6553200" y="3022600"/>
          <p14:tracePt t="15260" x="6469063" y="3022600"/>
          <p14:tracePt t="15270" x="6376988" y="3022600"/>
          <p14:tracePt t="15280" x="6300788" y="3022600"/>
          <p14:tracePt t="15291" x="6218238" y="3013075"/>
          <p14:tracePt t="15301" x="6167438" y="3013075"/>
          <p14:tracePt t="15311" x="6142038" y="3013075"/>
          <p14:tracePt t="15323" x="6124575" y="3013075"/>
          <p14:tracePt t="15333" x="6124575" y="3005138"/>
          <p14:tracePt t="15385" x="6183313" y="3005138"/>
          <p14:tracePt t="15395" x="6369050" y="3005138"/>
          <p14:tracePt t="15406" x="6561138" y="3030538"/>
          <p14:tracePt t="15416" x="6796088" y="3030538"/>
          <p14:tracePt t="15426" x="7023100" y="3046413"/>
          <p14:tracePt t="15437" x="7275513" y="3046413"/>
          <p14:tracePt t="15447" x="7510463" y="3046413"/>
          <p14:tracePt t="15458" x="7735888" y="3046413"/>
          <p14:tracePt t="15468" x="7896225" y="3046413"/>
          <p14:tracePt t="15479" x="8080375" y="3046413"/>
          <p14:tracePt t="15490" x="8197850" y="3046413"/>
          <p14:tracePt t="15499" x="8297863" y="3046413"/>
          <p14:tracePt t="15511" x="8382000" y="3046413"/>
          <p14:tracePt t="15521" x="8432800" y="3046413"/>
          <p14:tracePt t="15530" x="8458200" y="3046413"/>
          <p14:tracePt t="15582" x="8440738" y="3046413"/>
          <p14:tracePt t="15592" x="8348663" y="3046413"/>
          <p14:tracePt t="15603" x="8147050" y="3046413"/>
          <p14:tracePt t="15613" x="7896225" y="3046413"/>
          <p14:tracePt t="15623" x="7602538" y="3046413"/>
          <p14:tracePt t="15634" x="7275513" y="3038475"/>
          <p14:tracePt t="15644" x="6997700" y="3022600"/>
          <p14:tracePt t="15658" x="6770688" y="3022600"/>
          <p14:tracePt t="15664" x="6561138" y="3022600"/>
          <p14:tracePt t="15676" x="6443663" y="3022600"/>
          <p14:tracePt t="15685" x="6359525" y="3022600"/>
          <p14:tracePt t="15696" x="6310313" y="3022600"/>
          <p14:tracePt t="15706" x="6284913" y="3022600"/>
          <p14:tracePt t="15716" x="6276975" y="3022600"/>
          <p14:tracePt t="15758" x="6369050" y="3022600"/>
          <p14:tracePt t="15768" x="6604000" y="3022600"/>
          <p14:tracePt t="15779" x="6964363" y="3022600"/>
          <p14:tracePt t="15790" x="7358063" y="3038475"/>
          <p14:tracePt t="15800" x="7745413" y="3038475"/>
          <p14:tracePt t="15810" x="8039100" y="3038475"/>
          <p14:tracePt t="15821" x="8332788" y="3038475"/>
          <p14:tracePt t="15831" x="8542338" y="3038475"/>
          <p14:tracePt t="15841" x="8726488" y="3038475"/>
          <p14:tracePt t="15852" x="8836025" y="3038475"/>
          <p14:tracePt t="15862" x="8928100" y="3038475"/>
          <p14:tracePt t="15873" x="8953500" y="3038475"/>
          <p14:tracePt t="15924" x="8894763" y="3038475"/>
          <p14:tracePt t="15935" x="8785225" y="3038475"/>
          <p14:tracePt t="15945" x="8616950" y="3038475"/>
          <p14:tracePt t="15956" x="8450263" y="3038475"/>
          <p14:tracePt t="15966" x="8315325" y="3038475"/>
          <p14:tracePt t="15976" x="8131175" y="3038475"/>
          <p14:tracePt t="15987" x="7921625" y="3038475"/>
          <p14:tracePt t="15997" x="7745413" y="3038475"/>
          <p14:tracePt t="16007" x="7559675" y="3038475"/>
          <p14:tracePt t="16018" x="7434263" y="3038475"/>
          <p14:tracePt t="16028" x="7375525" y="3038475"/>
          <p14:tracePt t="16041" x="7350125" y="3038475"/>
          <p14:tracePt t="16079" x="7350125" y="3046413"/>
          <p14:tracePt t="16089" x="7416800" y="3071813"/>
          <p14:tracePt t="16101" x="7593013" y="3105150"/>
          <p14:tracePt t="16111" x="7827963" y="3130550"/>
          <p14:tracePt t="16124" x="8097838" y="3189288"/>
          <p14:tracePt t="16132" x="8348663" y="3189288"/>
          <p14:tracePt t="16143" x="8583613" y="3189288"/>
          <p14:tracePt t="16153" x="8718550" y="3189288"/>
          <p14:tracePt t="16164" x="8826500" y="3189288"/>
          <p14:tracePt t="16176" x="8885238" y="3173413"/>
          <p14:tracePt t="16183" x="8920163" y="3155950"/>
          <p14:tracePt t="16194" x="8920163" y="3140075"/>
          <p14:tracePt t="16204" x="8920163" y="3114675"/>
          <p14:tracePt t="16360" x="8902700" y="3114675"/>
          <p14:tracePt t="16371" x="8843963" y="3114675"/>
          <p14:tracePt t="16381" x="8734425" y="3114675"/>
          <p14:tracePt t="16391" x="8542338" y="3089275"/>
          <p14:tracePt t="16402" x="8281988" y="3046413"/>
          <p14:tracePt t="16412" x="8039100" y="3005138"/>
          <p14:tracePt t="16423" x="7812088" y="2954338"/>
          <p14:tracePt t="16433" x="7618413" y="2913063"/>
          <p14:tracePt t="16443" x="7416800" y="2879725"/>
          <p14:tracePt t="16454" x="7224713" y="2854325"/>
          <p14:tracePt t="16464" x="7089775" y="2836863"/>
          <p14:tracePt t="16474" x="7015163" y="2836863"/>
          <p14:tracePt t="16484" x="7005638" y="2836863"/>
          <p14:tracePt t="16494" x="6997700" y="2836863"/>
          <p14:tracePt t="16505" x="7005638" y="2836863"/>
          <p14:tracePt t="16516" x="7073900" y="2862263"/>
          <p14:tracePt t="16526" x="7240588" y="2913063"/>
          <p14:tracePt t="16536" x="7500938" y="2946400"/>
          <p14:tracePt t="16546" x="7853363" y="2997200"/>
          <p14:tracePt t="16557" x="8156575" y="3022600"/>
          <p14:tracePt t="16567" x="8440738" y="3055938"/>
          <p14:tracePt t="16578" x="8718550" y="3055938"/>
          <p14:tracePt t="16590" x="8928100" y="3046413"/>
          <p14:tracePt t="16599" x="9037638" y="3030538"/>
          <p14:tracePt t="16611" x="9120188" y="3005138"/>
          <p14:tracePt t="16620" x="9137650" y="2987675"/>
          <p14:tracePt t="16631" x="9145588" y="2979738"/>
          <p14:tracePt t="16642" x="9145588" y="2971800"/>
          <p14:tracePt t="16651" x="9078913" y="2954338"/>
          <p14:tracePt t="16661" x="8902700" y="2928938"/>
          <p14:tracePt t="16674" x="8642350" y="2905125"/>
          <p14:tracePt t="16682" x="8323263" y="2905125"/>
          <p14:tracePt t="16695" x="8029575" y="2905125"/>
          <p14:tracePt t="16702" x="7710488" y="2905125"/>
          <p14:tracePt t="16712" x="7434263" y="2905125"/>
          <p14:tracePt t="16723" x="7207250" y="2905125"/>
          <p14:tracePt t="16733" x="7048500" y="2905125"/>
          <p14:tracePt t="16744" x="6946900" y="2905125"/>
          <p14:tracePt t="16754" x="6872288" y="2913063"/>
          <p14:tracePt t="16764" x="6846888" y="2921000"/>
          <p14:tracePt t="16785" x="6846888" y="2928938"/>
          <p14:tracePt t="16795" x="6864350" y="2946400"/>
          <p14:tracePt t="16806" x="6989763" y="2971800"/>
          <p14:tracePt t="16817" x="7232650" y="3005138"/>
          <p14:tracePt t="16827" x="7485063" y="3005138"/>
          <p14:tracePt t="16838" x="7761288" y="3022600"/>
          <p14:tracePt t="16848" x="7945438" y="3022600"/>
          <p14:tracePt t="16859" x="8072438" y="3022600"/>
          <p14:tracePt t="16869" x="8147050" y="3022600"/>
          <p14:tracePt t="16879" x="8172450" y="3022600"/>
          <p14:tracePt t="16890" x="8189913" y="3022600"/>
          <p14:tracePt t="16931" x="8180388" y="3022600"/>
          <p14:tracePt t="16941" x="8139113" y="3005138"/>
          <p14:tracePt t="16952" x="8047038" y="2997200"/>
          <p14:tracePt t="16962" x="7954963" y="2987675"/>
          <p14:tracePt t="16974" x="7870825" y="2987675"/>
          <p14:tracePt t="16983" x="7820025" y="2987675"/>
          <p14:tracePt t="16994" x="7786688" y="2987675"/>
          <p14:tracePt t="17004" x="7778750" y="2987675"/>
          <p14:tracePt t="17014" x="7769225" y="2987675"/>
          <p14:tracePt t="17025" x="7761288" y="2987675"/>
          <p14:tracePt t="23579" x="7745413" y="2987675"/>
          <p14:tracePt t="23590" x="7727950" y="2987675"/>
          <p14:tracePt t="23869" x="7720013" y="2987675"/>
          <p14:tracePt t="23890" x="7702550" y="2987675"/>
          <p14:tracePt t="23911" x="7694613" y="2987675"/>
          <p14:tracePt t="23922" x="7686675" y="2997200"/>
          <p14:tracePt t="23963" x="7669213" y="3005138"/>
          <p14:tracePt t="23984" x="7651750" y="3005138"/>
          <p14:tracePt t="23994" x="7643813" y="3013075"/>
          <p14:tracePt t="24005" x="7643813" y="3022600"/>
          <p14:tracePt t="24015" x="7635875" y="3038475"/>
          <p14:tracePt t="24025" x="7627938" y="3046413"/>
          <p14:tracePt t="24036" x="7627938" y="3055938"/>
          <p14:tracePt t="24046" x="7627938" y="3081338"/>
          <p14:tracePt t="24057" x="7627938" y="3097213"/>
          <p14:tracePt t="24067" x="7627938" y="3130550"/>
          <p14:tracePt t="24078" x="7635875" y="3181350"/>
          <p14:tracePt t="24088" x="7669213" y="3240088"/>
          <p14:tracePt t="24098" x="7720013" y="3316288"/>
          <p14:tracePt t="24109" x="7769225" y="3390900"/>
          <p14:tracePt t="24119" x="7820025" y="3449638"/>
          <p14:tracePt t="24129" x="7853363" y="3500438"/>
          <p14:tracePt t="24141" x="7886700" y="3551238"/>
          <p14:tracePt t="24150" x="7886700" y="3576638"/>
          <p14:tracePt t="24160" x="7886700" y="3609975"/>
          <p14:tracePt t="24171" x="7886700" y="3643313"/>
          <p14:tracePt t="24181" x="7886700" y="3684588"/>
          <p14:tracePt t="24193" x="7886700" y="3717925"/>
          <p14:tracePt t="24202" x="7862888" y="3768725"/>
          <p14:tracePt t="24213" x="7827963" y="3802063"/>
          <p14:tracePt t="24222" x="7794625" y="3835400"/>
          <p14:tracePt t="24232" x="7720013" y="3878263"/>
          <p14:tracePt t="24243" x="7635875" y="3903663"/>
          <p14:tracePt t="24253" x="7543800" y="3937000"/>
          <p14:tracePt t="24264" x="7459663" y="3962400"/>
          <p14:tracePt t="24274" x="7342188" y="3995738"/>
          <p14:tracePt t="24284" x="7191375" y="4037013"/>
          <p14:tracePt t="24295" x="7040563" y="4071938"/>
          <p14:tracePt t="24308" x="6913563" y="4087813"/>
          <p14:tracePt t="24315" x="6780213" y="4113213"/>
          <p14:tracePt t="24326" x="6662738" y="4121150"/>
          <p14:tracePt t="24336" x="6545263" y="4121150"/>
          <p14:tracePt t="24346" x="6461125" y="4121150"/>
          <p14:tracePt t="24357" x="6376988" y="4095750"/>
          <p14:tracePt t="24367" x="6310313" y="4079875"/>
          <p14:tracePt t="24378" x="6234113" y="4054475"/>
          <p14:tracePt t="24391" x="6175375" y="4029075"/>
          <p14:tracePt t="24399" x="6124575" y="4003675"/>
          <p14:tracePt t="24410" x="6091238" y="3978275"/>
          <p14:tracePt t="24420" x="6049963" y="3952875"/>
          <p14:tracePt t="24430" x="6016625" y="3929063"/>
          <p14:tracePt t="24441" x="5991225" y="3894138"/>
          <p14:tracePt t="24451" x="5957888" y="3870325"/>
          <p14:tracePt t="24462" x="5940425" y="3844925"/>
          <p14:tracePt t="24472" x="5915025" y="3819525"/>
          <p14:tracePt t="24483" x="5907088" y="3802063"/>
          <p14:tracePt t="24492" x="5891213" y="3776663"/>
          <p14:tracePt t="24503" x="5891213" y="3768725"/>
          <p14:tracePt t="24513" x="5873750" y="3743325"/>
          <p14:tracePt t="24526" x="5865813" y="3735388"/>
          <p14:tracePt t="24533" x="5865813" y="3727450"/>
          <p14:tracePt t="24543" x="5848350" y="3717925"/>
          <p14:tracePt t="24555" x="5848350" y="3709988"/>
          <p14:tracePt t="24565" x="5840413" y="3702050"/>
          <p14:tracePt t="24575" x="5832475" y="3694113"/>
          <p14:tracePt t="24586" x="5822950" y="3694113"/>
          <p14:tracePt t="24710" x="5832475" y="3694113"/>
          <p14:tracePt t="24721" x="5865813" y="3694113"/>
          <p14:tracePt t="24730" x="5915025" y="3694113"/>
          <p14:tracePt t="24740" x="5973763" y="3694113"/>
          <p14:tracePt t="24751" x="6057900" y="3702050"/>
          <p14:tracePt t="24761" x="6124575" y="3709988"/>
          <p14:tracePt t="24772" x="6200775" y="3727450"/>
          <p14:tracePt t="24782" x="6292850" y="3752850"/>
          <p14:tracePt t="24792" x="6376988" y="3776663"/>
          <p14:tracePt t="24803" x="6469063" y="3811588"/>
          <p14:tracePt t="24813" x="6586538" y="3860800"/>
          <p14:tracePt t="24823" x="6678613" y="3886200"/>
          <p14:tracePt t="24834" x="6762750" y="3919538"/>
          <p14:tracePt t="24845" x="6854825" y="3962400"/>
          <p14:tracePt t="24856" x="6946900" y="3995738"/>
          <p14:tracePt t="24865" x="7040563" y="4021138"/>
          <p14:tracePt t="24875" x="7107238" y="4037013"/>
          <p14:tracePt t="24886" x="7191375" y="4062413"/>
          <p14:tracePt t="24896" x="7250113" y="4079875"/>
          <p14:tracePt t="24907" x="7316788" y="4087813"/>
          <p14:tracePt t="24926" x="7383463" y="4095750"/>
          <p14:tracePt t="24930" x="7451725" y="4105275"/>
          <p14:tracePt t="24938" x="7518400" y="4121150"/>
          <p14:tracePt t="24948" x="7585075" y="4121150"/>
          <p14:tracePt t="24958" x="7661275" y="4130675"/>
          <p14:tracePt t="24969" x="7702550" y="4146550"/>
          <p14:tracePt t="24979" x="7753350" y="4146550"/>
          <p14:tracePt t="24990" x="7794625" y="4154488"/>
          <p14:tracePt t="25001" x="7837488" y="4154488"/>
          <p14:tracePt t="25011" x="7870825" y="4154488"/>
          <p14:tracePt t="25022" x="7904163" y="4154488"/>
          <p14:tracePt t="25032" x="7937500" y="4154488"/>
          <p14:tracePt t="25042" x="7970838" y="4154488"/>
          <p14:tracePt t="25053" x="8029575" y="4154488"/>
          <p14:tracePt t="25063" x="8097838" y="4171950"/>
          <p14:tracePt t="25074" x="8131175" y="4171950"/>
          <p14:tracePt t="25083" x="8189913" y="4171950"/>
          <p14:tracePt t="25094" x="8231188" y="4171950"/>
          <p14:tracePt t="25104" x="8274050" y="4171950"/>
          <p14:tracePt t="25114" x="8307388" y="4171950"/>
          <p14:tracePt t="25125" x="8332788" y="4171950"/>
          <p14:tracePt t="25135" x="8366125" y="4171950"/>
          <p14:tracePt t="25146" x="8382000" y="4171950"/>
          <p14:tracePt t="25157" x="8415338" y="4171950"/>
          <p14:tracePt t="25167" x="8474075" y="4171950"/>
          <p14:tracePt t="25178" x="8516938" y="4171950"/>
          <p14:tracePt t="25188" x="8575675" y="4171950"/>
          <p14:tracePt t="25198" x="8642350" y="4171950"/>
          <p14:tracePt t="25208" x="8701088" y="4171950"/>
          <p14:tracePt t="25219" x="8751888" y="4171950"/>
          <p14:tracePt t="25228" x="8810625" y="4171950"/>
          <p14:tracePt t="25239" x="8843963" y="4171950"/>
          <p14:tracePt t="25249" x="8869363" y="4154488"/>
          <p14:tracePt t="25259" x="8885238" y="4146550"/>
          <p14:tracePt t="25270" x="8885238" y="4113213"/>
          <p14:tracePt t="25280" x="8869363" y="4062413"/>
          <p14:tracePt t="25291" x="8861425" y="4054475"/>
          <p14:tracePt t="25447" x="8851900" y="4054475"/>
          <p14:tracePt t="25489" x="8861425" y="4037013"/>
          <p14:tracePt t="25499" x="8869363" y="4037013"/>
          <p14:tracePt t="25561" x="8869363" y="4029075"/>
          <p14:tracePt t="25581" x="8869363" y="4021138"/>
          <p14:tracePt t="25602" x="8861425" y="4021138"/>
          <p14:tracePt t="25612" x="8851900" y="4021138"/>
          <p14:tracePt t="25623" x="8836025" y="4021138"/>
          <p14:tracePt t="25634" x="8826500" y="4021138"/>
          <p14:tracePt t="25644" x="8810625" y="4021138"/>
          <p14:tracePt t="25665" x="8802688" y="4021138"/>
          <p14:tracePt t="25696" x="8793163" y="4021138"/>
          <p14:tracePt t="25707" x="8785225" y="4021138"/>
          <p14:tracePt t="25738" x="8777288" y="4021138"/>
          <p14:tracePt t="25748" x="8759825" y="4021138"/>
          <p14:tracePt t="25758" x="8751888" y="4021138"/>
          <p14:tracePt t="25768" x="8734425" y="4021138"/>
          <p14:tracePt t="25778" x="8726488" y="4021138"/>
          <p14:tracePt t="25789" x="8709025" y="4021138"/>
          <p14:tracePt t="25799" x="8701088" y="4021138"/>
          <p14:tracePt t="25810" x="8693150" y="4021138"/>
          <p14:tracePt t="25830" x="8685213" y="4021138"/>
          <p14:tracePt t="25873" x="8667750" y="4011613"/>
          <p14:tracePt t="25904" x="8659813" y="4011613"/>
          <p14:tracePt t="25935" x="8650288" y="4011613"/>
          <p14:tracePt t="32521" x="8667750" y="4021138"/>
          <p14:tracePt t="32531" x="9045575" y="4205288"/>
          <p14:tracePt t="32542" x="9683750" y="4457700"/>
          <p14:tracePt t="32552" x="10320338" y="4700588"/>
          <p14:tracePt t="32562" x="10941050" y="4953000"/>
          <p14:tracePt t="32574" x="11428413" y="5178425"/>
          <p14:tracePt t="32583" x="11847513" y="5364163"/>
          <p14:tracePt t="33537" x="11075988" y="5246688"/>
          <p14:tracePt t="33547" x="10572750" y="5178425"/>
          <p14:tracePt t="33558" x="10059988" y="5129213"/>
          <p14:tracePt t="33569" x="9666288" y="5078413"/>
          <p14:tracePt t="33579" x="9288463" y="5027613"/>
          <p14:tracePt t="33593" x="8894763" y="5002213"/>
          <p14:tracePt t="33600" x="8483600" y="4953000"/>
          <p14:tracePt t="33611" x="8088313" y="4935538"/>
          <p14:tracePt t="33620" x="7651750" y="4919663"/>
          <p14:tracePt t="33632" x="7265988" y="4919663"/>
          <p14:tracePt t="33642" x="6923088" y="4919663"/>
          <p14:tracePt t="33652" x="6662738" y="4894263"/>
          <p14:tracePt t="33661" x="6511925" y="4860925"/>
          <p14:tracePt t="33672" x="6402388" y="4851400"/>
          <p14:tracePt t="33682" x="6343650" y="4835525"/>
          <p14:tracePt t="33692" x="6267450" y="4818063"/>
          <p14:tracePt t="33703" x="6208713" y="4802188"/>
          <p14:tracePt t="33713" x="6142038" y="4767263"/>
          <p14:tracePt t="33723" x="6049963" y="4751388"/>
          <p14:tracePt t="33734" x="5983288" y="4733925"/>
          <p14:tracePt t="33745" x="5915025" y="4725988"/>
          <p14:tracePt t="33757" x="5856288" y="4718050"/>
          <p14:tracePt t="33766" x="5807075" y="4708525"/>
          <p14:tracePt t="33777" x="5773738" y="4708525"/>
          <p14:tracePt t="33786" x="5738813" y="4708525"/>
          <p14:tracePt t="33797" x="5715000" y="4708525"/>
          <p14:tracePt t="33807" x="5689600" y="4708525"/>
          <p14:tracePt t="33818" x="5672138" y="4725988"/>
          <p14:tracePt t="33828" x="5646738" y="4733925"/>
          <p14:tracePt t="33839" x="5646738" y="4743450"/>
          <p14:tracePt t="33859" x="5646738" y="4751388"/>
          <p14:tracePt t="33870" x="5646738" y="4767263"/>
          <p14:tracePt t="33880" x="5646738" y="4792663"/>
          <p14:tracePt t="33890" x="5680075" y="4835525"/>
          <p14:tracePt t="33901" x="5738813" y="4894263"/>
          <p14:tracePt t="33924" x="5881688" y="5045075"/>
          <p14:tracePt t="33932" x="5999163" y="5119688"/>
          <p14:tracePt t="33942" x="6149975" y="5221288"/>
          <p14:tracePt t="33952" x="6259513" y="5280025"/>
          <p14:tracePt t="33962" x="6335713" y="5313363"/>
          <p14:tracePt t="33973" x="6402388" y="5356225"/>
          <p14:tracePt t="33983" x="6461125" y="5380038"/>
          <p14:tracePt t="33993" x="6511925" y="5397500"/>
          <p14:tracePt t="34004" x="6553200" y="5414963"/>
          <p14:tracePt t="34014" x="6586538" y="5430838"/>
          <p14:tracePt t="34024" x="6611938" y="5438775"/>
          <p14:tracePt t="34035" x="6653213" y="5456238"/>
          <p14:tracePt t="34046" x="6704013" y="5481638"/>
          <p14:tracePt t="34057" x="6762750" y="5497513"/>
          <p14:tracePt t="34067" x="6829425" y="5507038"/>
          <p14:tracePt t="34077" x="6897688" y="5514975"/>
          <p14:tracePt t="34087" x="6972300" y="5514975"/>
          <p14:tracePt t="34097" x="7064375" y="5514975"/>
          <p14:tracePt t="34107" x="7158038" y="5514975"/>
          <p14:tracePt t="34118" x="7240588" y="5514975"/>
          <p14:tracePt t="34128" x="7324725" y="5514975"/>
          <p14:tracePt t="34139" x="7416800" y="5489575"/>
          <p14:tracePt t="34149" x="7493000" y="5473700"/>
          <p14:tracePt t="34159" x="7585075" y="5473700"/>
          <p14:tracePt t="34170" x="7686675" y="5473700"/>
          <p14:tracePt t="34181" x="7769225" y="5473700"/>
          <p14:tracePt t="34191" x="7853363" y="5473700"/>
          <p14:tracePt t="34201" x="7921625" y="5473700"/>
          <p14:tracePt t="34212" x="7988300" y="5473700"/>
          <p14:tracePt t="34224" x="8029575" y="5473700"/>
          <p14:tracePt t="34233" x="8080375" y="5473700"/>
          <p14:tracePt t="34243" x="8121650" y="5473700"/>
          <p14:tracePt t="34253" x="8180388" y="5473700"/>
          <p14:tracePt t="34264" x="8231188" y="5473700"/>
          <p14:tracePt t="34275" x="8315325" y="5473700"/>
          <p14:tracePt t="34284" x="8391525" y="5473700"/>
          <p14:tracePt t="34294" x="8466138" y="5473700"/>
          <p14:tracePt t="34305" x="8532813" y="5473700"/>
          <p14:tracePt t="34315" x="8583613" y="5473700"/>
          <p14:tracePt t="34325" x="8616950" y="5473700"/>
          <p14:tracePt t="34336" x="8626475" y="5473700"/>
          <p14:tracePt t="34346" x="8642350" y="5473700"/>
          <p14:tracePt t="34357" x="8650288" y="5464175"/>
          <p14:tracePt t="34368" x="8659813" y="5456238"/>
          <p14:tracePt t="34378" x="8659813" y="5438775"/>
          <p14:tracePt t="34388" x="8659813" y="5405438"/>
          <p14:tracePt t="34399" x="8650288" y="5364163"/>
          <p14:tracePt t="34409" x="8601075" y="5313363"/>
          <p14:tracePt t="34419" x="8524875" y="5280025"/>
          <p14:tracePt t="34430" x="8458200" y="5254625"/>
          <p14:tracePt t="34440" x="8399463" y="5246688"/>
          <p14:tracePt t="34450" x="8340725" y="5229225"/>
          <p14:tracePt t="34462" x="8307388" y="5229225"/>
          <p14:tracePt t="34471" x="8264525" y="5221288"/>
          <p14:tracePt t="34482" x="8223250" y="5213350"/>
          <p14:tracePt t="34492" x="8139113" y="5213350"/>
          <p14:tracePt t="34502" x="8072438" y="5213350"/>
          <p14:tracePt t="34513" x="7988300" y="5213350"/>
          <p14:tracePt t="34524" x="7904163" y="5213350"/>
          <p14:tracePt t="34534" x="7827963" y="5213350"/>
          <p14:tracePt t="34545" x="7794625" y="5221288"/>
          <p14:tracePt t="34554" x="7735888" y="5229225"/>
          <p14:tracePt t="34565" x="7702550" y="5229225"/>
          <p14:tracePt t="34575" x="7677150" y="5229225"/>
          <p14:tracePt t="34585" x="7661275" y="5229225"/>
          <p14:tracePt t="34596" x="7651750" y="5237163"/>
          <p14:tracePt t="34609" x="7643813" y="5237163"/>
          <p14:tracePt t="34617" x="7627938" y="5237163"/>
          <p14:tracePt t="34668" x="7618413" y="5246688"/>
          <p14:tracePt t="34700" x="7618413" y="5262563"/>
          <p14:tracePt t="34710" x="7635875" y="5280025"/>
          <p14:tracePt t="34720" x="7677150" y="5305425"/>
          <p14:tracePt t="34731" x="7735888" y="5330825"/>
          <p14:tracePt t="34741" x="7794625" y="5346700"/>
          <p14:tracePt t="34751" x="7886700" y="5356225"/>
          <p14:tracePt t="34762" x="8029575" y="5397500"/>
          <p14:tracePt t="34775" x="8156575" y="5405438"/>
          <p14:tracePt t="34783" x="8297863" y="5422900"/>
          <p14:tracePt t="34793" x="8474075" y="5448300"/>
          <p14:tracePt t="34803" x="8583613" y="5448300"/>
          <p14:tracePt t="34814" x="8693150" y="5448300"/>
          <p14:tracePt t="34825" x="8802688" y="5448300"/>
          <p14:tracePt t="34835" x="8869363" y="5448300"/>
          <p14:tracePt t="34846" x="8936038" y="5448300"/>
          <p14:tracePt t="34856" x="9020175" y="5448300"/>
          <p14:tracePt t="34866" x="9070975" y="5448300"/>
          <p14:tracePt t="34876" x="9120188" y="5448300"/>
          <p14:tracePt t="34886" x="9137650" y="5448300"/>
          <p14:tracePt t="34897" x="9145588" y="5448300"/>
          <p14:tracePt t="34907" x="9137650" y="5430838"/>
          <p14:tracePt t="34922" x="9104313" y="5422900"/>
          <p14:tracePt t="35124" x="9112250" y="5422900"/>
          <p14:tracePt t="35155" x="9120188" y="5414963"/>
          <p14:tracePt t="35208" x="9112250" y="5405438"/>
          <p14:tracePt t="35218" x="9078913" y="5405438"/>
          <p14:tracePt t="35229" x="9053513" y="5405438"/>
          <p14:tracePt t="35240" x="9045575" y="5405438"/>
          <p14:tracePt t="35249" x="9028113" y="5405438"/>
          <p14:tracePt t="35270" x="9020175" y="5405438"/>
          <p14:tracePt t="35290" x="9002713" y="5405438"/>
          <p14:tracePt t="35311" x="8994775" y="5405438"/>
          <p14:tracePt t="46154" x="8969375" y="5405438"/>
          <p14:tracePt t="46164" x="8885238" y="5405438"/>
          <p14:tracePt t="46175" x="8785225" y="5405438"/>
          <p14:tracePt t="46185" x="8634413" y="5414963"/>
          <p14:tracePt t="46196" x="8458200" y="5430838"/>
          <p14:tracePt t="46207" x="8239125" y="5473700"/>
          <p14:tracePt t="46217" x="7912100" y="5514975"/>
          <p14:tracePt t="46228" x="7467600" y="5581650"/>
          <p14:tracePt t="46238" x="7023100" y="5665788"/>
          <p14:tracePt t="46248" x="6494463" y="5716588"/>
          <p14:tracePt t="46258" x="6042025" y="5800725"/>
          <p14:tracePt t="46269" x="5621338" y="5867400"/>
          <p14:tracePt t="46279" x="5176838" y="5934075"/>
          <p14:tracePt t="46291" x="4757738" y="5992813"/>
          <p14:tracePt t="46300" x="4405313" y="6043613"/>
          <p14:tracePt t="46311" x="3976688" y="6127750"/>
          <p14:tracePt t="46321" x="3516313" y="6178550"/>
          <p14:tracePt t="46331" x="3095625" y="6237288"/>
          <p14:tracePt t="46342" x="2719388" y="6303963"/>
          <p14:tracePt t="46352" x="2390775" y="6329363"/>
          <p14:tracePt t="46362" x="2173288" y="6370638"/>
          <p14:tracePt t="46374" x="1997075" y="6396038"/>
          <p14:tracePt t="46383" x="1828800" y="6413500"/>
          <p14:tracePt t="46393" x="1711325" y="6438900"/>
          <p14:tracePt t="46404" x="1593850" y="6446838"/>
          <p14:tracePt t="46414" x="1493838" y="6462713"/>
          <p14:tracePt t="46424" x="1376363" y="6480175"/>
          <p14:tracePt t="46435" x="1266825" y="6513513"/>
          <p14:tracePt t="46445" x="1157288" y="6538913"/>
          <p14:tracePt t="46458" x="1074738" y="6564313"/>
          <p14:tracePt t="46465" x="998538" y="6581775"/>
          <p14:tracePt t="46476" x="947738" y="6605588"/>
          <p14:tracePt t="46486" x="914400" y="6623050"/>
          <p14:tracePt t="46497" x="898525" y="6630988"/>
          <p14:tracePt t="46507" x="881063" y="6648450"/>
          <p14:tracePt t="46517" x="863600" y="6673850"/>
          <p14:tracePt t="46528" x="839788" y="6723063"/>
          <p14:tracePt t="46538" x="804863" y="6765925"/>
          <p14:tracePt t="46548" x="788988" y="6824663"/>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38" y="213358"/>
            <a:ext cx="8722774" cy="577089"/>
          </a:xfrm>
        </p:spPr>
        <p:txBody>
          <a:bodyPr/>
          <a:lstStyle/>
          <a:p>
            <a:r>
              <a:rPr lang="en-GB" sz="1800" dirty="0">
                <a:solidFill>
                  <a:srgbClr val="0070C0"/>
                </a:solidFill>
              </a:rPr>
              <a:t>A spatially resolved temperature measurement system for a honeybee colony brood box </a:t>
            </a:r>
            <a:r>
              <a:rPr lang="en-GB" sz="1400" dirty="0"/>
              <a:t>Adam McVeigh, Michael I Newton, Costas Tsakonas and Martin Bencsik</a:t>
            </a:r>
            <a:br>
              <a:rPr lang="en-GB" sz="1800" dirty="0"/>
            </a:br>
            <a:endParaRPr lang="en-US" dirty="0"/>
          </a:p>
        </p:txBody>
      </p:sp>
      <p:sp>
        <p:nvSpPr>
          <p:cNvPr id="12" name="Footer Placeholder 16"/>
          <p:cNvSpPr txBox="1">
            <a:spLocks/>
          </p:cNvSpPr>
          <p:nvPr/>
        </p:nvSpPr>
        <p:spPr>
          <a:xfrm>
            <a:off x="5273336" y="6437970"/>
            <a:ext cx="4429957" cy="339023"/>
          </a:xfrm>
          <a:prstGeom prst="rect">
            <a:avLst/>
          </a:prstGeom>
        </p:spPr>
        <p:txBody>
          <a:bodyPr/>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3</a:t>
            </a:r>
            <a:r>
              <a:rPr kumimoji="0" lang="en-GB" sz="1100" b="0" i="0" u="none" strike="noStrike" kern="1200" cap="none" spc="0" normalizeH="0" baseline="30000" noProof="0" dirty="0">
                <a:ln>
                  <a:noFill/>
                </a:ln>
                <a:solidFill>
                  <a:srgbClr val="44546A"/>
                </a:solidFill>
                <a:effectLst/>
                <a:uLnTx/>
                <a:uFillTx/>
                <a:latin typeface="Calibri" panose="020F0502020204030204"/>
                <a:ea typeface=""/>
                <a:cs typeface=""/>
              </a:rPr>
              <a:t>rd</a:t>
            </a: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 International Electronic Conference on Applied Sciences 1-15 Dc 2022</a:t>
            </a:r>
            <a:endParaRPr kumimoji="0" lang="en-US" sz="1100" b="0" i="0" u="none" strike="noStrike" kern="1200" cap="none" spc="0" normalizeH="0" baseline="0" noProof="0" dirty="0">
              <a:ln>
                <a:noFill/>
              </a:ln>
              <a:solidFill>
                <a:srgbClr val="44546A"/>
              </a:solidFill>
              <a:effectLst/>
              <a:uLnTx/>
              <a:uFillTx/>
              <a:latin typeface="Calibri" panose="020F0502020204030204"/>
              <a:ea typeface=""/>
              <a:cs typeface=""/>
            </a:endParaRPr>
          </a:p>
        </p:txBody>
      </p:sp>
      <p:pic>
        <p:nvPicPr>
          <p:cNvPr id="4" name="Picture 3" descr="Text&#10;&#10;Description automatically generated">
            <a:extLst>
              <a:ext uri="{FF2B5EF4-FFF2-40B4-BE49-F238E27FC236}">
                <a16:creationId xmlns:a16="http://schemas.microsoft.com/office/drawing/2014/main" id="{F19B0A81-9684-4B23-B02B-AC2E53B972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8067" y="6329547"/>
            <a:ext cx="1466698" cy="447446"/>
          </a:xfrm>
          <a:prstGeom prst="rect">
            <a:avLst/>
          </a:prstGeom>
        </p:spPr>
      </p:pic>
      <p:sp>
        <p:nvSpPr>
          <p:cNvPr id="6" name="TextBox 5">
            <a:extLst>
              <a:ext uri="{FF2B5EF4-FFF2-40B4-BE49-F238E27FC236}">
                <a16:creationId xmlns:a16="http://schemas.microsoft.com/office/drawing/2014/main" id="{3854D640-8CFB-47FE-B95D-FEA84C3FBDA5}"/>
              </a:ext>
            </a:extLst>
          </p:cNvPr>
          <p:cNvSpPr txBox="1"/>
          <p:nvPr/>
        </p:nvSpPr>
        <p:spPr>
          <a:xfrm>
            <a:off x="0" y="902320"/>
            <a:ext cx="4929058" cy="4524315"/>
          </a:xfrm>
          <a:prstGeom prst="rect">
            <a:avLst/>
          </a:prstGeom>
          <a:noFill/>
        </p:spPr>
        <p:txBody>
          <a:bodyPr wrap="square" rtlCol="0">
            <a:spAutoFit/>
          </a:bodyPr>
          <a:lstStyle/>
          <a:p>
            <a:pPr marL="285750" indent="-285750" algn="ctr">
              <a:buFont typeface="Arial" panose="020B0604020202020204" pitchFamily="34" charset="0"/>
              <a:buChar char="•"/>
            </a:pPr>
            <a:r>
              <a:rPr lang="en-GB" sz="2400" dirty="0"/>
              <a:t>British National Hive</a:t>
            </a:r>
          </a:p>
          <a:p>
            <a:pPr marL="285750" indent="-285750" algn="ctr">
              <a:buFont typeface="Arial" panose="020B0604020202020204" pitchFamily="34" charset="0"/>
              <a:buChar char="•"/>
            </a:pPr>
            <a:endParaRPr lang="en-GB" sz="2400" dirty="0"/>
          </a:p>
          <a:p>
            <a:pPr marL="285750" indent="-285750" algn="ctr">
              <a:buFont typeface="Arial" panose="020B0604020202020204" pitchFamily="34" charset="0"/>
              <a:buChar char="•"/>
            </a:pPr>
            <a:r>
              <a:rPr lang="en-GB" sz="2400" dirty="0"/>
              <a:t>Roof</a:t>
            </a:r>
          </a:p>
          <a:p>
            <a:pPr marL="285750" indent="-285750" algn="ctr">
              <a:buFont typeface="Arial" panose="020B0604020202020204" pitchFamily="34" charset="0"/>
              <a:buChar char="•"/>
            </a:pPr>
            <a:endParaRPr lang="en-GB" sz="2400" dirty="0"/>
          </a:p>
          <a:p>
            <a:pPr marL="285750" indent="-285750" algn="ctr">
              <a:buFont typeface="Arial" panose="020B0604020202020204" pitchFamily="34" charset="0"/>
              <a:buChar char="•"/>
            </a:pPr>
            <a:r>
              <a:rPr lang="en-GB" sz="2400" dirty="0"/>
              <a:t>Adapted Super with electronics</a:t>
            </a:r>
          </a:p>
          <a:p>
            <a:pPr marL="285750" indent="-285750" algn="ctr">
              <a:buFont typeface="Arial" panose="020B0604020202020204" pitchFamily="34" charset="0"/>
              <a:buChar char="•"/>
            </a:pPr>
            <a:endParaRPr lang="en-GB" sz="2400" dirty="0"/>
          </a:p>
          <a:p>
            <a:pPr marL="285750" indent="-285750" algn="ctr">
              <a:buFont typeface="Arial" panose="020B0604020202020204" pitchFamily="34" charset="0"/>
              <a:buChar char="•"/>
            </a:pPr>
            <a:r>
              <a:rPr lang="en-GB" sz="2400" dirty="0"/>
              <a:t>Cables joining frames to electronics</a:t>
            </a:r>
          </a:p>
          <a:p>
            <a:pPr marL="285750" indent="-285750" algn="ctr">
              <a:buFont typeface="Arial" panose="020B0604020202020204" pitchFamily="34" charset="0"/>
              <a:buChar char="•"/>
            </a:pPr>
            <a:endParaRPr lang="en-GB" sz="2400" dirty="0"/>
          </a:p>
          <a:p>
            <a:pPr marL="285750" indent="-285750" algn="ctr">
              <a:buFont typeface="Arial" panose="020B0604020202020204" pitchFamily="34" charset="0"/>
              <a:buChar char="•"/>
            </a:pPr>
            <a:r>
              <a:rPr lang="en-GB" sz="2400" dirty="0"/>
              <a:t>Brood Box with frames inside with thermistors</a:t>
            </a:r>
          </a:p>
          <a:p>
            <a:pPr marL="285750" indent="-285750" algn="ctr">
              <a:buFont typeface="Arial" panose="020B0604020202020204" pitchFamily="34" charset="0"/>
              <a:buChar char="•"/>
            </a:pPr>
            <a:endParaRPr lang="en-GB" sz="2400" dirty="0"/>
          </a:p>
          <a:p>
            <a:pPr marL="285750" indent="-285750" algn="ctr">
              <a:buFont typeface="Arial" panose="020B0604020202020204" pitchFamily="34" charset="0"/>
              <a:buChar char="•"/>
            </a:pPr>
            <a:r>
              <a:rPr lang="en-GB" sz="2400" dirty="0"/>
              <a:t>Cable linking system to Raspberry Pi</a:t>
            </a:r>
          </a:p>
        </p:txBody>
      </p:sp>
      <p:pic>
        <p:nvPicPr>
          <p:cNvPr id="8" name="Picture 7" descr="A picture containing ground&#10;&#10;Description automatically generated">
            <a:extLst>
              <a:ext uri="{FF2B5EF4-FFF2-40B4-BE49-F238E27FC236}">
                <a16:creationId xmlns:a16="http://schemas.microsoft.com/office/drawing/2014/main" id="{AFFBF3DC-C4BC-4F47-B364-5F66647420F4}"/>
              </a:ext>
            </a:extLst>
          </p:cNvPr>
          <p:cNvPicPr>
            <a:picLocks noChangeAspect="1"/>
          </p:cNvPicPr>
          <p:nvPr/>
        </p:nvPicPr>
        <p:blipFill rotWithShape="1">
          <a:blip r:embed="rId6"/>
          <a:srcRect l="20185" t="23918" r="10926" b="9255"/>
          <a:stretch/>
        </p:blipFill>
        <p:spPr>
          <a:xfrm>
            <a:off x="4929058" y="893611"/>
            <a:ext cx="7228926" cy="5292000"/>
          </a:xfrm>
          <a:prstGeom prst="rect">
            <a:avLst/>
          </a:prstGeom>
        </p:spPr>
      </p:pic>
      <p:cxnSp>
        <p:nvCxnSpPr>
          <p:cNvPr id="5" name="Straight Arrow Connector 4">
            <a:extLst>
              <a:ext uri="{FF2B5EF4-FFF2-40B4-BE49-F238E27FC236}">
                <a16:creationId xmlns:a16="http://schemas.microsoft.com/office/drawing/2014/main" id="{F53D64EF-FC61-4D30-848D-8180BC2EE422}"/>
              </a:ext>
            </a:extLst>
          </p:cNvPr>
          <p:cNvCxnSpPr>
            <a:cxnSpLocks/>
          </p:cNvCxnSpPr>
          <p:nvPr/>
        </p:nvCxnSpPr>
        <p:spPr>
          <a:xfrm>
            <a:off x="2987040" y="1875021"/>
            <a:ext cx="3439886" cy="0"/>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8861345-1068-45DC-A618-E23B1C627C79}"/>
              </a:ext>
            </a:extLst>
          </p:cNvPr>
          <p:cNvCxnSpPr>
            <a:cxnSpLocks/>
          </p:cNvCxnSpPr>
          <p:nvPr/>
        </p:nvCxnSpPr>
        <p:spPr>
          <a:xfrm flipV="1">
            <a:off x="4669739" y="2438400"/>
            <a:ext cx="2384204" cy="181203"/>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66B786E-0A3A-42BB-BA9A-153D74AB401B}"/>
              </a:ext>
            </a:extLst>
          </p:cNvPr>
          <p:cNvCxnSpPr>
            <a:cxnSpLocks/>
          </p:cNvCxnSpPr>
          <p:nvPr/>
        </p:nvCxnSpPr>
        <p:spPr>
          <a:xfrm flipV="1">
            <a:off x="4850678" y="2778034"/>
            <a:ext cx="3759690" cy="560027"/>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ADD1BC2-5EE7-4305-A788-10640322299D}"/>
              </a:ext>
            </a:extLst>
          </p:cNvPr>
          <p:cNvCxnSpPr>
            <a:cxnSpLocks/>
          </p:cNvCxnSpPr>
          <p:nvPr/>
        </p:nvCxnSpPr>
        <p:spPr>
          <a:xfrm flipV="1">
            <a:off x="4746171" y="3338061"/>
            <a:ext cx="2447109" cy="826331"/>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CA74DE8-210E-43C1-87B5-CEC7D902C7B3}"/>
              </a:ext>
            </a:extLst>
          </p:cNvPr>
          <p:cNvCxnSpPr>
            <a:cxnSpLocks/>
          </p:cNvCxnSpPr>
          <p:nvPr/>
        </p:nvCxnSpPr>
        <p:spPr>
          <a:xfrm>
            <a:off x="4850678" y="5175571"/>
            <a:ext cx="4545871" cy="711423"/>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a:extLst>
              <a:ext uri="{FF2B5EF4-FFF2-40B4-BE49-F238E27FC236}">
                <a16:creationId xmlns:a16="http://schemas.microsoft.com/office/drawing/2014/main" id="{BEF33A32-B3E1-7C45-8DBA-E65452D619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7577942"/>
      </p:ext>
    </p:extLst>
  </p:cSld>
  <p:clrMapOvr>
    <a:masterClrMapping/>
  </p:clrMapOvr>
  <mc:AlternateContent xmlns:mc="http://schemas.openxmlformats.org/markup-compatibility/2006">
    <mc:Choice xmlns:p14="http://schemas.microsoft.com/office/powerpoint/2010/main" Requires="p14">
      <p:transition spd="slow" p14:dur="2000" advTm="38690"/>
    </mc:Choice>
    <mc:Fallback>
      <p:transition spd="slow" advTm="38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2288" x="6300788" y="6321425"/>
          <p14:tracePt t="2298" x="6972300" y="5984875"/>
          <p14:tracePt t="2308" x="7686675" y="5573713"/>
          <p14:tracePt t="2319" x="8323263" y="5137150"/>
          <p14:tracePt t="2329" x="8894763" y="4718050"/>
          <p14:tracePt t="2340" x="9405938" y="4222750"/>
          <p14:tracePt t="2350" x="9817100" y="3743325"/>
          <p14:tracePt t="2360" x="10144125" y="3306763"/>
          <p14:tracePt t="2373" x="10396538" y="2938463"/>
          <p14:tracePt t="2381" x="10547350" y="2627313"/>
          <p14:tracePt t="2391" x="10631488" y="2374900"/>
          <p14:tracePt t="2401" x="10647363" y="2233613"/>
          <p14:tracePt t="2412" x="10647363" y="2124075"/>
          <p14:tracePt t="2422" x="10606088" y="2047875"/>
          <p14:tracePt t="2432" x="10547350" y="1963738"/>
          <p14:tracePt t="2454" x="10304463" y="1787525"/>
          <p14:tracePt t="2464" x="10144125" y="1695450"/>
          <p14:tracePt t="2474" x="9909175" y="1595438"/>
          <p14:tracePt t="2485" x="9691688" y="1501775"/>
          <p14:tracePt t="2495" x="9498013" y="1427163"/>
          <p14:tracePt t="2506" x="9380538" y="1384300"/>
          <p14:tracePt t="2516" x="9313863" y="1368425"/>
          <p14:tracePt t="2526" x="9263063" y="1350963"/>
          <p14:tracePt t="2537" x="9247188" y="1343025"/>
          <p14:tracePt t="2547" x="9237663" y="1343025"/>
          <p14:tracePt t="2920" x="9229725" y="1343025"/>
          <p14:tracePt t="2930" x="9204325" y="1343025"/>
          <p14:tracePt t="2940" x="9170988" y="1343025"/>
          <p14:tracePt t="2951" x="9129713" y="1343025"/>
          <p14:tracePt t="2961" x="9053513" y="1343025"/>
          <p14:tracePt t="2976" x="8936038" y="1343025"/>
          <p14:tracePt t="2982" x="8767763" y="1343025"/>
          <p14:tracePt t="2993" x="8567738" y="1343025"/>
          <p14:tracePt t="3003" x="8315325" y="1343025"/>
          <p14:tracePt t="3014" x="7996238" y="1343025"/>
          <p14:tracePt t="3024" x="7677150" y="1343025"/>
          <p14:tracePt t="3035" x="7375525" y="1343025"/>
          <p14:tracePt t="3045" x="7081838" y="1343025"/>
          <p14:tracePt t="3055" x="6880225" y="1343025"/>
          <p14:tracePt t="3066" x="6711950" y="1343025"/>
          <p14:tracePt t="3076" x="6586538" y="1368425"/>
          <p14:tracePt t="3087" x="6494463" y="1368425"/>
          <p14:tracePt t="3097" x="6443663" y="1376363"/>
          <p14:tracePt t="3107" x="6418263" y="1384300"/>
          <p14:tracePt t="3118" x="6402388" y="1384300"/>
          <p14:tracePt t="3170" x="6418263" y="1384300"/>
          <p14:tracePt t="3180" x="6553200" y="1384300"/>
          <p14:tracePt t="3191" x="6737350" y="1384300"/>
          <p14:tracePt t="3201" x="6964363" y="1384300"/>
          <p14:tracePt t="3211" x="7191375" y="1384300"/>
          <p14:tracePt t="3223" x="7426325" y="1384300"/>
          <p14:tracePt t="3232" x="7694613" y="1384300"/>
          <p14:tracePt t="3242" x="7945438" y="1384300"/>
          <p14:tracePt t="3253" x="8231188" y="1360488"/>
          <p14:tracePt t="3263" x="8509000" y="1350963"/>
          <p14:tracePt t="3274" x="8743950" y="1335088"/>
          <p14:tracePt t="3284" x="8902700" y="1335088"/>
          <p14:tracePt t="3294" x="9086850" y="1335088"/>
          <p14:tracePt t="3305" x="9247188" y="1335088"/>
          <p14:tracePt t="3315" x="9398000" y="1350963"/>
          <p14:tracePt t="3325" x="9523413" y="1368425"/>
          <p14:tracePt t="3335" x="9640888" y="1376363"/>
          <p14:tracePt t="3345" x="9683750" y="1393825"/>
          <p14:tracePt t="3355" x="9725025" y="1409700"/>
          <p14:tracePt t="3490" x="9732963" y="1419225"/>
          <p14:tracePt t="3500" x="9732963" y="1452563"/>
          <p14:tracePt t="3511" x="9732963" y="1511300"/>
          <p14:tracePt t="3521" x="9732963" y="1577975"/>
          <p14:tracePt t="3532" x="9750425" y="1703388"/>
          <p14:tracePt t="3542" x="9758363" y="1787525"/>
          <p14:tracePt t="3553" x="9783763" y="1879600"/>
          <p14:tracePt t="3563" x="9801225" y="1981200"/>
          <p14:tracePt t="3573" x="9825038" y="2065338"/>
          <p14:tracePt t="3583" x="9842500" y="2157413"/>
          <p14:tracePt t="3594" x="9850438" y="2257425"/>
          <p14:tracePt t="3604" x="9859963" y="2400300"/>
          <p14:tracePt t="3614" x="9859963" y="2560638"/>
          <p14:tracePt t="3625" x="9859963" y="2744788"/>
          <p14:tracePt t="3635" x="9859963" y="2971800"/>
          <p14:tracePt t="3646" x="9859963" y="3222625"/>
          <p14:tracePt t="3656" x="9859963" y="3382963"/>
          <p14:tracePt t="3666" x="9859963" y="3508375"/>
          <p14:tracePt t="3677" x="9842500" y="3592513"/>
          <p14:tracePt t="3688" x="9825038" y="3643313"/>
          <p14:tracePt t="3697" x="9809163" y="3694113"/>
          <p14:tracePt t="3708" x="9801225" y="3717925"/>
          <p14:tracePt t="3718" x="9783763" y="3743325"/>
          <p14:tracePt t="3729" x="9766300" y="3760788"/>
          <p14:tracePt t="3739" x="9725025" y="3776663"/>
          <p14:tracePt t="3749" x="9648825" y="3811588"/>
          <p14:tracePt t="3760" x="9482138" y="3844925"/>
          <p14:tracePt t="3770" x="9247188" y="3886200"/>
          <p14:tracePt t="3780" x="8943975" y="3894138"/>
          <p14:tracePt t="3791" x="8642350" y="3894138"/>
          <p14:tracePt t="3801" x="8323263" y="3894138"/>
          <p14:tracePt t="3812" x="8029575" y="3894138"/>
          <p14:tracePt t="3822" x="7702550" y="3878263"/>
          <p14:tracePt t="3833" x="7392988" y="3835400"/>
          <p14:tracePt t="3843" x="7089775" y="3786188"/>
          <p14:tracePt t="3853" x="6838950" y="3735388"/>
          <p14:tracePt t="3864" x="6662738" y="3684588"/>
          <p14:tracePt t="3874" x="6545263" y="3659188"/>
          <p14:tracePt t="3885" x="6453188" y="3617913"/>
          <p14:tracePt t="3895" x="6402388" y="3592513"/>
          <p14:tracePt t="3905" x="6384925" y="3592513"/>
          <p14:tracePt t="3916" x="6376988" y="3584575"/>
          <p14:tracePt t="3947" x="6376988" y="3567113"/>
          <p14:tracePt t="3957" x="6376988" y="3500438"/>
          <p14:tracePt t="3967" x="6376988" y="3398838"/>
          <p14:tracePt t="3978" x="6384925" y="3265488"/>
          <p14:tracePt t="3988" x="6427788" y="3046413"/>
          <p14:tracePt t="3999" x="6435725" y="2762250"/>
          <p14:tracePt t="4009" x="6453188" y="2468563"/>
          <p14:tracePt t="4020" x="6486525" y="2139950"/>
          <p14:tracePt t="4030" x="6486525" y="1914525"/>
          <p14:tracePt t="4040" x="6494463" y="1746250"/>
          <p14:tracePt t="4050" x="6511925" y="1628775"/>
          <p14:tracePt t="4061" x="6519863" y="1570038"/>
          <p14:tracePt t="4071" x="6527800" y="1536700"/>
          <p14:tracePt t="4082" x="6527800" y="1511300"/>
          <p14:tracePt t="4092" x="6527800" y="1493838"/>
          <p14:tracePt t="4102" x="6527800" y="1477963"/>
          <p14:tracePt t="4113" x="6527800" y="1460500"/>
          <p14:tracePt t="4123" x="6527800" y="1443038"/>
          <p14:tracePt t="4133" x="6527800" y="1435100"/>
          <p14:tracePt t="4144" x="6527800" y="1419225"/>
          <p14:tracePt t="4154" x="6527800" y="1409700"/>
          <p14:tracePt t="4186" x="6527800" y="1401763"/>
          <p14:tracePt t="4300" x="6570663" y="1393825"/>
          <p14:tracePt t="4310" x="6746875" y="1435100"/>
          <p14:tracePt t="4321" x="7031038" y="1460500"/>
          <p14:tracePt t="4331" x="7383463" y="1519238"/>
          <p14:tracePt t="4342" x="7804150" y="1552575"/>
          <p14:tracePt t="4352" x="8231188" y="1552575"/>
          <p14:tracePt t="4363" x="8616950" y="1552575"/>
          <p14:tracePt t="4373" x="8986838" y="1585913"/>
          <p14:tracePt t="4383" x="9263063" y="1585913"/>
          <p14:tracePt t="4394" x="9448800" y="1585913"/>
          <p14:tracePt t="4405" x="9607550" y="1585913"/>
          <p14:tracePt t="4415" x="9699625" y="1585913"/>
          <p14:tracePt t="4425" x="9742488" y="1585913"/>
          <p14:tracePt t="4435" x="9791700" y="1595438"/>
          <p14:tracePt t="4477" x="9801225" y="1603375"/>
          <p14:tracePt t="4488" x="9801225" y="1628775"/>
          <p14:tracePt t="4498" x="9809163" y="1687513"/>
          <p14:tracePt t="4508" x="9825038" y="1779588"/>
          <p14:tracePt t="4518" x="9842500" y="1905000"/>
          <p14:tracePt t="4529" x="9859963" y="2022475"/>
          <p14:tracePt t="4540" x="9883775" y="2190750"/>
          <p14:tracePt t="4550" x="9934575" y="2392363"/>
          <p14:tracePt t="4561" x="10001250" y="2601913"/>
          <p14:tracePt t="4572" x="10036175" y="2752725"/>
          <p14:tracePt t="4581" x="10085388" y="2938463"/>
          <p14:tracePt t="4590" x="10110788" y="3089275"/>
          <p14:tracePt t="4601" x="10118725" y="3189288"/>
          <p14:tracePt t="4611" x="10136188" y="3298825"/>
          <p14:tracePt t="4621" x="10144125" y="3365500"/>
          <p14:tracePt t="4632" x="10144125" y="3424238"/>
          <p14:tracePt t="4642" x="10144125" y="3467100"/>
          <p14:tracePt t="4653" x="10144125" y="3492500"/>
          <p14:tracePt t="4663" x="10136188" y="3517900"/>
          <p14:tracePt t="4673" x="10110788" y="3517900"/>
          <p14:tracePt t="4684" x="10059988" y="3517900"/>
          <p14:tracePt t="4695" x="9993313" y="3517900"/>
          <p14:tracePt t="4706" x="9842500" y="3517900"/>
          <p14:tracePt t="4716" x="9640888" y="3492500"/>
          <p14:tracePt t="4726" x="9364663" y="3467100"/>
          <p14:tracePt t="4737" x="9053513" y="3416300"/>
          <p14:tracePt t="4747" x="8675688" y="3357563"/>
          <p14:tracePt t="4757" x="8297863" y="3306763"/>
          <p14:tracePt t="4767" x="7970838" y="3265488"/>
          <p14:tracePt t="4777" x="7661275" y="3222625"/>
          <p14:tracePt t="4787" x="7408863" y="3140075"/>
          <p14:tracePt t="4798" x="7240588" y="3081338"/>
          <p14:tracePt t="4808" x="7115175" y="3022600"/>
          <p14:tracePt t="4818" x="7056438" y="2987675"/>
          <p14:tracePt t="4829" x="7005638" y="2946400"/>
          <p14:tracePt t="4840" x="6972300" y="2921000"/>
          <p14:tracePt t="4850" x="6972300" y="2913063"/>
          <p14:tracePt t="4860" x="6972300" y="2905125"/>
          <p14:tracePt t="4882" x="6972300" y="2895600"/>
          <p14:tracePt t="5224" x="6972300" y="2887663"/>
          <p14:tracePt t="5234" x="7031038" y="2887663"/>
          <p14:tracePt t="5245" x="7232650" y="2928938"/>
          <p14:tracePt t="5255" x="7551738" y="3013075"/>
          <p14:tracePt t="5266" x="7904163" y="3097213"/>
          <p14:tracePt t="5276" x="8307388" y="3173413"/>
          <p14:tracePt t="5287" x="8642350" y="3222625"/>
          <p14:tracePt t="5297" x="8953500" y="3265488"/>
          <p14:tracePt t="5308" x="9188450" y="3290888"/>
          <p14:tracePt t="5317" x="9390063" y="3290888"/>
          <p14:tracePt t="5328" x="9574213" y="3290888"/>
          <p14:tracePt t="5339" x="9717088" y="3257550"/>
          <p14:tracePt t="5348" x="9842500" y="3206750"/>
          <p14:tracePt t="5359" x="9901238" y="3148013"/>
          <p14:tracePt t="5369" x="9942513" y="3097213"/>
          <p14:tracePt t="5380" x="9952038" y="3022600"/>
          <p14:tracePt t="5392" x="9952038" y="2946400"/>
          <p14:tracePt t="5400" x="9942513" y="2836863"/>
          <p14:tracePt t="5412" x="9883775" y="2719388"/>
          <p14:tracePt t="5422" x="9809163" y="2635250"/>
          <p14:tracePt t="5432" x="9691688" y="2517775"/>
          <p14:tracePt t="5442" x="9574213" y="2433638"/>
          <p14:tracePt t="5452" x="9439275" y="2366963"/>
          <p14:tracePt t="5463" x="9296400" y="2300288"/>
          <p14:tracePt t="5473" x="9170988" y="2249488"/>
          <p14:tracePt t="5484" x="9028113" y="2198688"/>
          <p14:tracePt t="5494" x="8894763" y="2173288"/>
          <p14:tracePt t="5506" x="8785225" y="2165350"/>
          <p14:tracePt t="5514" x="8693150" y="2139950"/>
          <p14:tracePt t="5525" x="8626475" y="2132013"/>
          <p14:tracePt t="5535" x="8558213" y="2124075"/>
          <p14:tracePt t="5546" x="8499475" y="2124075"/>
          <p14:tracePt t="5557" x="8466138" y="2124075"/>
          <p14:tracePt t="5567" x="8432800" y="2124075"/>
          <p14:tracePt t="5577" x="8399463" y="2124075"/>
          <p14:tracePt t="5589" x="8356600" y="2124075"/>
          <p14:tracePt t="5598" x="8307388" y="2124075"/>
          <p14:tracePt t="5608" x="8223250" y="2124075"/>
          <p14:tracePt t="5618" x="8139113" y="2124075"/>
          <p14:tracePt t="5629" x="8047038" y="2124075"/>
          <p14:tracePt t="5640" x="7970838" y="2124075"/>
          <p14:tracePt t="5650" x="7912100" y="2124075"/>
          <p14:tracePt t="5660" x="7853363" y="2124075"/>
          <p14:tracePt t="5671" x="7820025" y="2124075"/>
          <p14:tracePt t="5681" x="7804150" y="2124075"/>
          <p14:tracePt t="5742" x="7812088" y="2114550"/>
          <p14:tracePt t="5752" x="7929563" y="2081213"/>
          <p14:tracePt t="5763" x="8147050" y="2055813"/>
          <p14:tracePt t="5774" x="8407400" y="2014538"/>
          <p14:tracePt t="5784" x="8626475" y="1989138"/>
          <p14:tracePt t="5795" x="8826500" y="1947863"/>
          <p14:tracePt t="5806" x="8969375" y="1938338"/>
          <p14:tracePt t="5815" x="9104313" y="1938338"/>
          <p14:tracePt t="5827" x="9229725" y="1938338"/>
          <p14:tracePt t="5836" x="9321800" y="1938338"/>
          <p14:tracePt t="5848" x="9372600" y="1938338"/>
          <p14:tracePt t="5857" x="9439275" y="1938338"/>
          <p14:tracePt t="5867" x="9482138" y="1938338"/>
          <p14:tracePt t="5878" x="9507538" y="1938338"/>
          <p14:tracePt t="5889" x="9515475" y="1938338"/>
          <p14:tracePt t="5909" x="9523413" y="1938338"/>
          <p14:tracePt t="5982" x="9531350" y="1963738"/>
          <p14:tracePt t="5992" x="9540875" y="2039938"/>
          <p14:tracePt t="6002" x="9556750" y="2149475"/>
          <p14:tracePt t="6013" x="9582150" y="2316163"/>
          <p14:tracePt t="6024" x="9640888" y="2509838"/>
          <p14:tracePt t="6033" x="9691688" y="2644775"/>
          <p14:tracePt t="6043" x="9732963" y="2803525"/>
          <p14:tracePt t="6054" x="9750425" y="2913063"/>
          <p14:tracePt t="6064" x="9758363" y="2997200"/>
          <p14:tracePt t="6074" x="9766300" y="3081338"/>
          <p14:tracePt t="6085" x="9766300" y="3163888"/>
          <p14:tracePt t="6096" x="9766300" y="3232150"/>
          <p14:tracePt t="6107" x="9766300" y="3290888"/>
          <p14:tracePt t="6116" x="9766300" y="3332163"/>
          <p14:tracePt t="6128" x="9766300" y="3365500"/>
          <p14:tracePt t="6139" x="9758363" y="3382963"/>
          <p14:tracePt t="6147" x="9742488" y="3398838"/>
          <p14:tracePt t="6158" x="9717088" y="3416300"/>
          <p14:tracePt t="6168" x="9683750" y="3424238"/>
          <p14:tracePt t="6179" x="9632950" y="3424238"/>
          <p14:tracePt t="6190" x="9531350" y="3424238"/>
          <p14:tracePt t="6199" x="9398000" y="3424238"/>
          <p14:tracePt t="6210" x="9213850" y="3424238"/>
          <p14:tracePt t="6221" x="8978900" y="3424238"/>
          <p14:tracePt t="6230" x="8718550" y="3449638"/>
          <p14:tracePt t="6240" x="8491538" y="3459163"/>
          <p14:tracePt t="6250" x="8231188" y="3475038"/>
          <p14:tracePt t="6261" x="8021638" y="3492500"/>
          <p14:tracePt t="6271" x="7812088" y="3492500"/>
          <p14:tracePt t="6282" x="7635875" y="3492500"/>
          <p14:tracePt t="6292" x="7493000" y="3492500"/>
          <p14:tracePt t="6303" x="7392988" y="3492500"/>
          <p14:tracePt t="6313" x="7334250" y="3492500"/>
          <p14:tracePt t="6323" x="7291388" y="3492500"/>
          <p14:tracePt t="6333" x="7283450" y="3492500"/>
          <p14:tracePt t="6344" x="7265988" y="3492500"/>
          <p14:tracePt t="6354" x="7265988" y="3467100"/>
          <p14:tracePt t="6365" x="7265988" y="3375025"/>
          <p14:tracePt t="6376" x="7265988" y="3206750"/>
          <p14:tracePt t="6387" x="7350125" y="2946400"/>
          <p14:tracePt t="6396" x="7451725" y="2668588"/>
          <p14:tracePt t="6407" x="7569200" y="2392363"/>
          <p14:tracePt t="6417" x="7686675" y="2106613"/>
          <p14:tracePt t="6428" x="7794625" y="1830388"/>
          <p14:tracePt t="6438" x="7870825" y="1595438"/>
          <p14:tracePt t="6460" x="7921625" y="1343025"/>
          <p14:tracePt t="6469" x="7921625" y="1317625"/>
          <p14:tracePt t="6480" x="7921625" y="1292225"/>
          <p14:tracePt t="6490" x="7921625" y="1284288"/>
          <p14:tracePt t="6500" x="7921625" y="1276350"/>
          <p14:tracePt t="6687" x="7970838" y="1292225"/>
          <p14:tracePt t="6697" x="8062913" y="1343025"/>
          <p14:tracePt t="6708" x="8197850" y="1401763"/>
          <p14:tracePt t="6718" x="8332788" y="1435100"/>
          <p14:tracePt t="6729" x="8450263" y="1477963"/>
          <p14:tracePt t="6739" x="8542338" y="1485900"/>
          <p14:tracePt t="6749" x="8634413" y="1485900"/>
          <p14:tracePt t="6760" x="8718550" y="1485900"/>
          <p14:tracePt t="6770" x="8810625" y="1485900"/>
          <p14:tracePt t="6780" x="8885238" y="1485900"/>
          <p14:tracePt t="6792" x="8953500" y="1485900"/>
          <p14:tracePt t="6801" x="9020175" y="1485900"/>
          <p14:tracePt t="6812" x="9078913" y="1485900"/>
          <p14:tracePt t="6822" x="9145588" y="1485900"/>
          <p14:tracePt t="6832" x="9221788" y="1485900"/>
          <p14:tracePt t="6843" x="9272588" y="1485900"/>
          <p14:tracePt t="6853" x="9313863" y="1485900"/>
          <p14:tracePt t="6863" x="9331325" y="1485900"/>
          <p14:tracePt t="6875" x="9339263" y="1485900"/>
          <p14:tracePt t="6987" x="9339263" y="1501775"/>
          <p14:tracePt t="6998" x="9339263" y="1552575"/>
          <p14:tracePt t="7008" x="9339263" y="1628775"/>
          <p14:tracePt t="7019" x="9339263" y="1779588"/>
          <p14:tracePt t="7030" x="9339263" y="1905000"/>
          <p14:tracePt t="7040" x="9339263" y="2090738"/>
          <p14:tracePt t="7050" x="9339263" y="2274888"/>
          <p14:tracePt t="7061" x="9339263" y="2433638"/>
          <p14:tracePt t="7072" x="9380538" y="2609850"/>
          <p14:tracePt t="7081" x="9398000" y="2719388"/>
          <p14:tracePt t="7092" x="9405938" y="2811463"/>
          <p14:tracePt t="7102" x="9413875" y="2862263"/>
          <p14:tracePt t="7112" x="9423400" y="2905125"/>
          <p14:tracePt t="7124" x="9431338" y="2946400"/>
          <p14:tracePt t="7133" x="9431338" y="2979738"/>
          <p14:tracePt t="7144" x="9431338" y="2997200"/>
          <p14:tracePt t="7156" x="9431338" y="3013075"/>
          <p14:tracePt t="7165" x="9431338" y="3030538"/>
          <p14:tracePt t="7175" x="9431338" y="3046413"/>
          <p14:tracePt t="7186" x="9431338" y="3071813"/>
          <p14:tracePt t="7196" x="9398000" y="3089275"/>
          <p14:tracePt t="7207" x="9313863" y="3122613"/>
          <p14:tracePt t="7217" x="9155113" y="3140075"/>
          <p14:tracePt t="7226" x="8936038" y="3181350"/>
          <p14:tracePt t="7237" x="8693150" y="3206750"/>
          <p14:tracePt t="7247" x="8458200" y="3232150"/>
          <p14:tracePt t="7256" x="8297863" y="3232150"/>
          <p14:tracePt t="7268" x="8156575" y="3240088"/>
          <p14:tracePt t="7278" x="8004175" y="3265488"/>
          <p14:tracePt t="7288" x="7845425" y="3265488"/>
          <p14:tracePt t="7299" x="7720013" y="3265488"/>
          <p14:tracePt t="7309" x="7610475" y="3265488"/>
          <p14:tracePt t="7320" x="7493000" y="3265488"/>
          <p14:tracePt t="7330" x="7426325" y="3248025"/>
          <p14:tracePt t="7341" x="7367588" y="3232150"/>
          <p14:tracePt t="7351" x="7324725" y="3206750"/>
          <p14:tracePt t="7362" x="7308850" y="3181350"/>
          <p14:tracePt t="7382" x="7308850" y="3173413"/>
          <p14:tracePt t="7392" x="7308850" y="3148013"/>
          <p14:tracePt t="7402" x="7308850" y="3130550"/>
          <p14:tracePt t="7412" x="7308850" y="3097213"/>
          <p14:tracePt t="7423" x="7308850" y="3030538"/>
          <p14:tracePt t="7433" x="7308850" y="2921000"/>
          <p14:tracePt t="7444" x="7334250" y="2744788"/>
          <p14:tracePt t="7454" x="7358063" y="2527300"/>
          <p14:tracePt t="7464" x="7375525" y="2333625"/>
          <p14:tracePt t="7475" x="7416800" y="2114550"/>
          <p14:tracePt t="7485" x="7442200" y="1897063"/>
          <p14:tracePt t="7496" x="7459663" y="1771650"/>
          <p14:tracePt t="7506" x="7475538" y="1679575"/>
          <p14:tracePt t="7516" x="7493000" y="1620838"/>
          <p14:tracePt t="7527" x="7493000" y="1577975"/>
          <p14:tracePt t="7538" x="7493000" y="1536700"/>
          <p14:tracePt t="7548" x="7493000" y="1511300"/>
          <p14:tracePt t="7559" x="7493000" y="1501775"/>
          <p14:tracePt t="7569" x="7493000" y="1485900"/>
          <p14:tracePt t="7579" x="7493000" y="1477963"/>
          <p14:tracePt t="7590" x="7493000" y="1468438"/>
          <p14:tracePt t="7600" x="7493000" y="1460500"/>
          <p14:tracePt t="7642" x="7500938" y="1460500"/>
          <p14:tracePt t="7662" x="7526338" y="1460500"/>
          <p14:tracePt t="7673" x="7602538" y="1460500"/>
          <p14:tracePt t="7683" x="7794625" y="1501775"/>
          <p14:tracePt t="7694" x="7996238" y="1544638"/>
          <p14:tracePt t="7705" x="8197850" y="1577975"/>
          <p14:tracePt t="7713" x="8366125" y="1603375"/>
          <p14:tracePt t="7726" x="8542338" y="1628775"/>
          <p14:tracePt t="7735" x="8650288" y="1644650"/>
          <p14:tracePt t="7746" x="8777288" y="1662113"/>
          <p14:tracePt t="7757" x="8877300" y="1679575"/>
          <p14:tracePt t="7766" x="8961438" y="1695450"/>
          <p14:tracePt t="7777" x="9028113" y="1712913"/>
          <p14:tracePt t="7787" x="9070975" y="1720850"/>
          <p14:tracePt t="7797" x="9078913" y="1728788"/>
          <p14:tracePt t="7808" x="9086850" y="1738313"/>
          <p14:tracePt t="7829" x="9086850" y="1771650"/>
          <p14:tracePt t="7839" x="9096375" y="1838325"/>
          <p14:tracePt t="7849" x="9096375" y="1947863"/>
          <p14:tracePt t="7860" x="9096375" y="2114550"/>
          <p14:tracePt t="7870" x="9096375" y="2282825"/>
          <p14:tracePt t="7880" x="9096375" y="2459038"/>
          <p14:tracePt t="7891" x="9096375" y="2644775"/>
          <p14:tracePt t="7901" x="9096375" y="2803525"/>
          <p14:tracePt t="7912" x="9096375" y="2928938"/>
          <p14:tracePt t="7923" x="9096375" y="3038475"/>
          <p14:tracePt t="7932" x="9096375" y="3130550"/>
          <p14:tracePt t="7941" x="9086850" y="3206750"/>
          <p14:tracePt t="7952" x="9078913" y="3281363"/>
          <p14:tracePt t="7963" x="9053513" y="3340100"/>
          <p14:tracePt t="7973" x="9037638" y="3382963"/>
          <p14:tracePt t="7983" x="9028113" y="3408363"/>
          <p14:tracePt t="7994" x="9020175" y="3433763"/>
          <p14:tracePt t="8004" x="8994775" y="3459163"/>
          <p14:tracePt t="8015" x="8978900" y="3482975"/>
          <p14:tracePt t="8025" x="8936038" y="3517900"/>
          <p14:tracePt t="8036" x="8869363" y="3541713"/>
          <p14:tracePt t="8047" x="8777288" y="3567113"/>
          <p14:tracePt t="8057" x="8626475" y="3609975"/>
          <p14:tracePt t="8067" x="8474075" y="3643313"/>
          <p14:tracePt t="8078" x="8356600" y="3668713"/>
          <p14:tracePt t="8089" x="8239125" y="3676650"/>
          <p14:tracePt t="8098" x="8131175" y="3694113"/>
          <p14:tracePt t="8109" x="8021638" y="3694113"/>
          <p14:tracePt t="8119" x="7945438" y="3694113"/>
          <p14:tracePt t="8130" x="7853363" y="3684588"/>
          <p14:tracePt t="8141" x="7745413" y="3659188"/>
          <p14:tracePt t="8150" x="7651750" y="3635375"/>
          <p14:tracePt t="8161" x="7593013" y="3617913"/>
          <p14:tracePt t="8172" x="7526338" y="3584575"/>
          <p14:tracePt t="8181" x="7485063" y="3559175"/>
          <p14:tracePt t="8192" x="7426325" y="3508375"/>
          <p14:tracePt t="8202" x="7383463" y="3467100"/>
          <p14:tracePt t="8212" x="7358063" y="3398838"/>
          <p14:tracePt t="8223" x="7358063" y="3375025"/>
          <p14:tracePt t="8233" x="7350125" y="3349625"/>
          <p14:tracePt t="8244" x="7342188" y="3332163"/>
          <p14:tracePt t="8256" x="7342188" y="3324225"/>
          <p14:tracePt t="8264" x="7342188" y="3306763"/>
          <p14:tracePt t="8274" x="7342188" y="3290888"/>
          <p14:tracePt t="8284" x="7342188" y="3265488"/>
          <p14:tracePt t="8295" x="7350125" y="3222625"/>
          <p14:tracePt t="8305" x="7375525" y="3173413"/>
          <p14:tracePt t="8316" x="7392988" y="3097213"/>
          <p14:tracePt t="8326" x="7426325" y="2997200"/>
          <p14:tracePt t="8337" x="7459663" y="2846388"/>
          <p14:tracePt t="8347" x="7518400" y="2660650"/>
          <p14:tracePt t="8358" x="7593013" y="2492375"/>
          <p14:tracePt t="8368" x="7661275" y="2341563"/>
          <p14:tracePt t="8379" x="7702550" y="2241550"/>
          <p14:tracePt t="8389" x="7735888" y="2165350"/>
          <p14:tracePt t="8399" x="7761288" y="2106613"/>
          <p14:tracePt t="8409" x="7778750" y="2073275"/>
          <p14:tracePt t="8421" x="7794625" y="2032000"/>
          <p14:tracePt t="8430" x="7794625" y="2014538"/>
          <p14:tracePt t="8441" x="7794625" y="2006600"/>
          <p14:tracePt t="8451" x="7794625" y="1989138"/>
          <p14:tracePt t="8462" x="7794625" y="1981200"/>
          <p14:tracePt t="8473" x="7794625" y="1973263"/>
          <p14:tracePt t="8482" x="7794625" y="1963738"/>
          <p14:tracePt t="8503" x="7794625" y="1955800"/>
          <p14:tracePt t="8815" x="7812088" y="1947863"/>
          <p14:tracePt t="8825" x="7820025" y="1947863"/>
          <p14:tracePt t="8835" x="7837488" y="1947863"/>
          <p14:tracePt t="8856" x="7837488" y="1963738"/>
          <p14:tracePt t="8866" x="7827963" y="1963738"/>
          <p14:tracePt t="9198" x="7827963" y="1955800"/>
          <p14:tracePt t="9530" x="7837488" y="1963738"/>
          <p14:tracePt t="9541" x="7878763" y="1997075"/>
          <p14:tracePt t="9551" x="7904163" y="2039938"/>
          <p14:tracePt t="9561" x="7937500" y="2090738"/>
          <p14:tracePt t="9572" x="7970838" y="2139950"/>
          <p14:tracePt t="9582" x="8021638" y="2216150"/>
          <p14:tracePt t="9593" x="8062913" y="2292350"/>
          <p14:tracePt t="9604" x="8156575" y="2433638"/>
          <p14:tracePt t="9613" x="8248650" y="2576513"/>
          <p14:tracePt t="9624" x="8374063" y="2736850"/>
          <p14:tracePt t="9634" x="8491538" y="2887663"/>
          <p14:tracePt t="9645" x="8626475" y="3071813"/>
          <p14:tracePt t="9655" x="8734425" y="3232150"/>
          <p14:tracePt t="9665" x="8826500" y="3408363"/>
          <p14:tracePt t="9676" x="8894763" y="3576638"/>
          <p14:tracePt t="9686" x="8953500" y="3717925"/>
          <p14:tracePt t="9696" x="9012238" y="3870325"/>
          <p14:tracePt t="9707" x="9053513" y="4003675"/>
          <p14:tracePt t="9717" x="9078913" y="4121150"/>
          <p14:tracePt t="9726" x="9086850" y="4197350"/>
          <p14:tracePt t="9737" x="9096375" y="4289425"/>
          <p14:tracePt t="9747" x="9096375" y="4356100"/>
          <p14:tracePt t="9758" x="9096375" y="4398963"/>
          <p14:tracePt t="9768" x="9086850" y="4448175"/>
          <p14:tracePt t="9779" x="9053513" y="4498975"/>
          <p14:tracePt t="9789" x="9028113" y="4532313"/>
          <p14:tracePt t="9800" x="8994775" y="4549775"/>
          <p14:tracePt t="9811" x="8943975" y="4565650"/>
          <p14:tracePt t="9823" x="8894763" y="4575175"/>
          <p14:tracePt t="9831" x="8836025" y="4583113"/>
          <p14:tracePt t="9842" x="8767763" y="4583113"/>
          <p14:tracePt t="9852" x="8709025" y="4583113"/>
          <p14:tracePt t="9862" x="8650288" y="4583113"/>
          <p14:tracePt t="9873" x="8609013" y="4583113"/>
          <p14:tracePt t="9883" x="8542338" y="4583113"/>
          <p14:tracePt t="9894" x="8466138" y="4557713"/>
          <p14:tracePt t="9906" x="8366125" y="4516438"/>
          <p14:tracePt t="9914" x="8223250" y="4440238"/>
          <p14:tracePt t="9925" x="8054975" y="4356100"/>
          <p14:tracePt t="9935" x="7878763" y="4281488"/>
          <p14:tracePt t="9945" x="7694613" y="4205288"/>
          <p14:tracePt t="9956" x="7559675" y="4146550"/>
          <p14:tracePt t="9966" x="7467600" y="4113213"/>
          <p14:tracePt t="9977" x="7408863" y="4095750"/>
          <p14:tracePt t="9987" x="7350125" y="4079875"/>
          <p14:tracePt t="9997" x="7324725" y="4079875"/>
          <p14:tracePt t="10007" x="7299325" y="4062413"/>
          <p14:tracePt t="10017" x="7275513" y="4046538"/>
          <p14:tracePt t="10028" x="7250113" y="4046538"/>
          <p14:tracePt t="10038" x="7224713" y="4029075"/>
          <p14:tracePt t="10049" x="7173913" y="4011613"/>
          <p14:tracePt t="10059" x="7132638" y="3987800"/>
          <p14:tracePt t="10069" x="7048500" y="3970338"/>
          <p14:tracePt t="10080" x="6956425" y="3944938"/>
          <p14:tracePt t="10090" x="6872288" y="3911600"/>
          <p14:tracePt t="10101" x="6796088" y="3886200"/>
          <p14:tracePt t="10111" x="6737350" y="3860800"/>
          <p14:tracePt t="10123" x="6653213" y="3827463"/>
          <p14:tracePt t="10132" x="6611938" y="3811588"/>
          <p14:tracePt t="10143" x="6578600" y="3794125"/>
          <p14:tracePt t="10153" x="6535738" y="3776663"/>
          <p14:tracePt t="10163" x="6511925" y="3776663"/>
          <p14:tracePt t="10175" x="6486525" y="3768725"/>
          <p14:tracePt t="10183" x="6461125" y="3760788"/>
          <p14:tracePt t="10193" x="6435725" y="3752850"/>
          <p14:tracePt t="10204" x="6427788" y="3752850"/>
          <p14:tracePt t="10214" x="6418263" y="3752850"/>
          <p14:tracePt t="10298" x="6453188" y="3752850"/>
          <p14:tracePt t="10309" x="6502400" y="3768725"/>
          <p14:tracePt t="10319" x="6570663" y="3786188"/>
          <p14:tracePt t="10329" x="6645275" y="3802063"/>
          <p14:tracePt t="10339" x="6737350" y="3844925"/>
          <p14:tracePt t="10350" x="6846888" y="3870325"/>
          <p14:tracePt t="10360" x="6972300" y="3903663"/>
          <p14:tracePt t="10370" x="7081838" y="3937000"/>
          <p14:tracePt t="10380" x="7173913" y="3952875"/>
          <p14:tracePt t="10391" x="7250113" y="3978275"/>
          <p14:tracePt t="10401" x="7334250" y="4011613"/>
          <p14:tracePt t="10412" x="7383463" y="4029075"/>
          <p14:tracePt t="10422" x="7426325" y="4029075"/>
          <p14:tracePt t="10433" x="7475538" y="4046538"/>
          <p14:tracePt t="10443" x="7518400" y="4062413"/>
          <p14:tracePt t="10458" x="7559675" y="4071938"/>
          <p14:tracePt t="10464" x="7610475" y="4087813"/>
          <p14:tracePt t="10475" x="7669213" y="4105275"/>
          <p14:tracePt t="10485" x="7735888" y="4130675"/>
          <p14:tracePt t="10495" x="7820025" y="4146550"/>
          <p14:tracePt t="10506" x="7886700" y="4171950"/>
          <p14:tracePt t="10516" x="7945438" y="4189413"/>
          <p14:tracePt t="10527" x="8021638" y="4230688"/>
          <p14:tracePt t="10538" x="8080375" y="4248150"/>
          <p14:tracePt t="10547" x="8139113" y="4264025"/>
          <p14:tracePt t="10558" x="8172450" y="4271963"/>
          <p14:tracePt t="10568" x="8215313" y="4271963"/>
          <p14:tracePt t="10579" x="8231188" y="4271963"/>
          <p14:tracePt t="10599" x="8239125" y="4271963"/>
          <p14:tracePt t="10703" x="8205788" y="4271963"/>
          <p14:tracePt t="10713" x="8121650" y="4256088"/>
          <p14:tracePt t="10724" x="8047038" y="4238625"/>
          <p14:tracePt t="10734" x="7954963" y="4213225"/>
          <p14:tracePt t="10744" x="7862888" y="4189413"/>
          <p14:tracePt t="10755" x="7778750" y="4154488"/>
          <p14:tracePt t="10765" x="7702550" y="4138613"/>
          <p14:tracePt t="10776" x="7618413" y="4121150"/>
          <p14:tracePt t="10786" x="7534275" y="4105275"/>
          <p14:tracePt t="10796" x="7467600" y="4079875"/>
          <p14:tracePt t="10809" x="7400925" y="4062413"/>
          <p14:tracePt t="10817" x="7342188" y="4046538"/>
          <p14:tracePt t="10828" x="7299325" y="4021138"/>
          <p14:tracePt t="10839" x="7258050" y="4003675"/>
          <p14:tracePt t="10848" x="7232650" y="3987800"/>
          <p14:tracePt t="10859" x="7181850" y="3962400"/>
          <p14:tracePt t="10869" x="7123113" y="3919538"/>
          <p14:tracePt t="10879" x="7048500" y="3886200"/>
          <p14:tracePt t="10892" x="6972300" y="3860800"/>
          <p14:tracePt t="10900" x="6880225" y="3835400"/>
          <p14:tracePt t="10912" x="6788150" y="3802063"/>
          <p14:tracePt t="10922" x="6704013" y="3786188"/>
          <p14:tracePt t="10932" x="6645275" y="3776663"/>
          <p14:tracePt t="10942" x="6611938" y="3760788"/>
          <p14:tracePt t="10952" x="6594475" y="3760788"/>
          <p14:tracePt t="10962" x="6578600" y="3760788"/>
          <p14:tracePt t="11034" x="6594475" y="3760788"/>
          <p14:tracePt t="11045" x="6619875" y="3760788"/>
          <p14:tracePt t="11055" x="6645275" y="3776663"/>
          <p14:tracePt t="11066" x="6688138" y="3794125"/>
          <p14:tracePt t="11076" x="6729413" y="3819525"/>
          <p14:tracePt t="11087" x="6788150" y="3835400"/>
          <p14:tracePt t="11097" x="6864350" y="3860800"/>
          <p14:tracePt t="11108" x="6938963" y="3878263"/>
          <p14:tracePt t="11118" x="7031038" y="3903663"/>
          <p14:tracePt t="11128" x="7140575" y="3937000"/>
          <p14:tracePt t="11139" x="7224713" y="3962400"/>
          <p14:tracePt t="11149" x="7316788" y="3987800"/>
          <p14:tracePt t="11160" x="7367588" y="3995738"/>
          <p14:tracePt t="11170" x="7408863" y="4021138"/>
          <p14:tracePt t="11180" x="7434263" y="4037013"/>
          <p14:tracePt t="11191" x="7442200" y="4037013"/>
          <p14:tracePt t="11201" x="7451725" y="4046538"/>
          <p14:tracePt t="11232" x="7459663" y="4046538"/>
          <p14:tracePt t="11326" x="7467600" y="4046538"/>
          <p14:tracePt t="11336" x="7518400" y="4046538"/>
          <p14:tracePt t="11345" x="7593013" y="4003675"/>
          <p14:tracePt t="11356" x="7720013" y="3944938"/>
          <p14:tracePt t="11366" x="7853363" y="3835400"/>
          <p14:tracePt t="11377" x="7996238" y="3743325"/>
          <p14:tracePt t="11388" x="8139113" y="3625850"/>
          <p14:tracePt t="11397" x="8264525" y="3525838"/>
          <p14:tracePt t="11408" x="8348663" y="3449638"/>
          <p14:tracePt t="11418" x="8424863" y="3375025"/>
          <p14:tracePt t="11428" x="8474075" y="3324225"/>
          <p14:tracePt t="11439" x="8516938" y="3281363"/>
          <p14:tracePt t="11449" x="8542338" y="3257550"/>
          <p14:tracePt t="11461" x="8558213" y="3248025"/>
          <p14:tracePt t="11512" x="8558213" y="3240088"/>
          <p14:tracePt t="11523" x="8542338" y="3240088"/>
          <p14:tracePt t="11533" x="8466138" y="3240088"/>
          <p14:tracePt t="11544" x="8356600" y="3240088"/>
          <p14:tracePt t="11555" x="8215313" y="3232150"/>
          <p14:tracePt t="11564" x="8088313" y="3214688"/>
          <p14:tracePt t="11576" x="7970838" y="3206750"/>
          <p14:tracePt t="11585" x="7886700" y="3198813"/>
          <p14:tracePt t="11595" x="7820025" y="3198813"/>
          <p14:tracePt t="11606" x="7753350" y="3198813"/>
          <p14:tracePt t="11616" x="7677150" y="3198813"/>
          <p14:tracePt t="11626" x="7610475" y="3198813"/>
          <p14:tracePt t="11637" x="7534275" y="3198813"/>
          <p14:tracePt t="11647" x="7459663" y="3198813"/>
          <p14:tracePt t="11658" x="7367588" y="3206750"/>
          <p14:tracePt t="11668" x="7291388" y="3214688"/>
          <p14:tracePt t="11678" x="7216775" y="3222625"/>
          <p14:tracePt t="11688" x="7165975" y="3222625"/>
          <p14:tracePt t="11698" x="7123113" y="3222625"/>
          <p14:tracePt t="11709" x="7107238" y="3222625"/>
          <p14:tracePt t="11720" x="7081838" y="3222625"/>
          <p14:tracePt t="11730" x="7048500" y="3214688"/>
          <p14:tracePt t="11739" x="7023100" y="3206750"/>
          <p14:tracePt t="11751" x="6981825" y="3181350"/>
          <p14:tracePt t="11761" x="6946900" y="3155950"/>
          <p14:tracePt t="11773" x="6897688" y="3130550"/>
          <p14:tracePt t="11782" x="6846888" y="3097213"/>
          <p14:tracePt t="11792" x="6770688" y="3063875"/>
          <p14:tracePt t="11802" x="6737350" y="3038475"/>
          <p14:tracePt t="11813" x="6688138" y="3013075"/>
          <p14:tracePt t="11823" x="6653213" y="2997200"/>
          <p14:tracePt t="11833" x="6629400" y="2997200"/>
          <p14:tracePt t="11854" x="6611938" y="2987675"/>
          <p14:tracePt t="11864" x="6611938" y="2979738"/>
          <p14:tracePt t="11948" x="6611938" y="2987675"/>
          <p14:tracePt t="11959" x="6653213" y="3022600"/>
          <p14:tracePt t="11969" x="6688138" y="3055938"/>
          <p14:tracePt t="11979" x="6762750" y="3097213"/>
          <p14:tracePt t="11990" x="6846888" y="3148013"/>
          <p14:tracePt t="12000" x="6938963" y="3189288"/>
          <p14:tracePt t="12010" x="7031038" y="3222625"/>
          <p14:tracePt t="12020" x="7123113" y="3265488"/>
          <p14:tracePt t="12030" x="7216775" y="3290888"/>
          <p14:tracePt t="12041" x="7316788" y="3316288"/>
          <p14:tracePt t="12051" x="7459663" y="3349625"/>
          <p14:tracePt t="12061" x="7569200" y="3382963"/>
          <p14:tracePt t="12072" x="7677150" y="3398838"/>
          <p14:tracePt t="12083" x="7786688" y="3416300"/>
          <p14:tracePt t="12093" x="7904163" y="3433763"/>
          <p14:tracePt t="12104" x="8013700" y="3441700"/>
          <p14:tracePt t="12114" x="8097838" y="3449638"/>
          <p14:tracePt t="12124" x="8180388" y="3449638"/>
          <p14:tracePt t="12135" x="8248650" y="3449638"/>
          <p14:tracePt t="12145" x="8315325" y="3449638"/>
          <p14:tracePt t="12156" x="8374063" y="3449638"/>
          <p14:tracePt t="12166" x="8432800" y="3424238"/>
          <p14:tracePt t="12177" x="8466138" y="3416300"/>
          <p14:tracePt t="12187" x="8499475" y="3382963"/>
          <p14:tracePt t="12197" x="8524875" y="3349625"/>
          <p14:tracePt t="12208" x="8550275" y="3316288"/>
          <p14:tracePt t="12218" x="8591550" y="3273425"/>
          <p14:tracePt t="12228" x="8626475" y="3222625"/>
          <p14:tracePt t="12239" x="8650288" y="3181350"/>
          <p14:tracePt t="12249" x="8675688" y="3140075"/>
          <p14:tracePt t="12260" x="8701088" y="3105150"/>
          <p14:tracePt t="12270" x="8726488" y="3081338"/>
          <p14:tracePt t="12280" x="8734425" y="3063875"/>
          <p14:tracePt t="12695" x="8734425" y="3030538"/>
          <p14:tracePt t="12705" x="8693150" y="2928938"/>
          <p14:tracePt t="12715" x="8616950" y="2820988"/>
          <p14:tracePt t="12726" x="8532813" y="2644775"/>
          <p14:tracePt t="12736" x="8424863" y="2484438"/>
          <p14:tracePt t="12747" x="8323263" y="2359025"/>
          <p14:tracePt t="12758" x="8274050" y="2282825"/>
          <p14:tracePt t="12768" x="8248650" y="2241550"/>
          <p14:tracePt t="12778" x="8239125" y="2208213"/>
          <p14:tracePt t="12789" x="8239125" y="2198688"/>
          <p14:tracePt t="12799" x="8239125" y="2190750"/>
          <p14:tracePt t="12810" x="8239125" y="2173288"/>
          <p14:tracePt t="12913" x="8239125" y="2224088"/>
          <p14:tracePt t="12923" x="8231188" y="2292350"/>
          <p14:tracePt t="12934" x="8205788" y="2359025"/>
          <p14:tracePt t="12944" x="8172450" y="2433638"/>
          <p14:tracePt t="12954" x="8147050" y="2492375"/>
          <p14:tracePt t="12965" x="8105775" y="2543175"/>
          <p14:tracePt t="12975" x="8054975" y="2593975"/>
          <p14:tracePt t="12986" x="8004175" y="2627313"/>
          <p14:tracePt t="12996" x="7921625" y="2652713"/>
          <p14:tracePt t="13008" x="7820025" y="2678113"/>
          <p14:tracePt t="13017" x="7702550" y="2678113"/>
          <p14:tracePt t="13026" x="7577138" y="2668588"/>
          <p14:tracePt t="13037" x="7426325" y="2660650"/>
          <p14:tracePt t="13047" x="7240588" y="2609850"/>
          <p14:tracePt t="13057" x="7115175" y="2601913"/>
          <p14:tracePt t="13068" x="7005638" y="2576513"/>
          <p14:tracePt t="13078" x="6905625" y="2568575"/>
          <p14:tracePt t="13089" x="6846888" y="2560638"/>
          <p14:tracePt t="13100" x="6788150" y="2543175"/>
          <p14:tracePt t="13110" x="6754813" y="2543175"/>
          <p14:tracePt t="13123" x="6737350" y="2535238"/>
          <p14:tracePt t="13131" x="6729413" y="2535238"/>
          <p14:tracePt t="13142" x="6721475" y="2535238"/>
          <p14:tracePt t="13214" x="6729413" y="2535238"/>
          <p14:tracePt t="13224" x="6788150" y="2535238"/>
          <p14:tracePt t="13235" x="6888163" y="2560638"/>
          <p14:tracePt t="13245" x="7015163" y="2586038"/>
          <p14:tracePt t="13255" x="7165975" y="2601913"/>
          <p14:tracePt t="13266" x="7350125" y="2601913"/>
          <p14:tracePt t="13275" x="7526338" y="2601913"/>
          <p14:tracePt t="13286" x="7710488" y="2601913"/>
          <p14:tracePt t="13296" x="7853363" y="2601913"/>
          <p14:tracePt t="13307" x="7970838" y="2601913"/>
          <p14:tracePt t="13317" x="8062913" y="2593975"/>
          <p14:tracePt t="13327" x="8105775" y="2576513"/>
          <p14:tracePt t="13338" x="8139113" y="2568575"/>
          <p14:tracePt t="13348" x="8180388" y="2560638"/>
          <p14:tracePt t="13359" x="8215313" y="2543175"/>
          <p14:tracePt t="13370" x="8256588" y="2527300"/>
          <p14:tracePt t="13380" x="8281988" y="2492375"/>
          <p14:tracePt t="13390" x="8323263" y="2451100"/>
          <p14:tracePt t="13401" x="8356600" y="2425700"/>
          <p14:tracePt t="13411" x="8366125" y="2409825"/>
          <p14:tracePt t="13422" x="8374063" y="2400300"/>
          <p14:tracePt t="13546" x="8374063" y="2392363"/>
          <p14:tracePt t="13556" x="8340725" y="2417763"/>
          <p14:tracePt t="13567" x="8297863" y="2459038"/>
          <p14:tracePt t="13577" x="8231188" y="2509838"/>
          <p14:tracePt t="13588" x="8147050" y="2543175"/>
          <p14:tracePt t="13598" x="8080375" y="2576513"/>
          <p14:tracePt t="13609" x="7996238" y="2593975"/>
          <p14:tracePt t="13619" x="7929563" y="2619375"/>
          <p14:tracePt t="13630" x="7845425" y="2627313"/>
          <p14:tracePt t="13640" x="7786688" y="2627313"/>
          <p14:tracePt t="13650" x="7735888" y="2627313"/>
          <p14:tracePt t="13660" x="7651750" y="2627313"/>
          <p14:tracePt t="13673" x="7577138" y="2627313"/>
          <p14:tracePt t="13681" x="7500938" y="2627313"/>
          <p14:tracePt t="13692" x="7442200" y="2627313"/>
          <p14:tracePt t="13702" x="7416800" y="2627313"/>
          <p14:tracePt t="13930" x="7408863" y="2601913"/>
          <p14:tracePt t="13940" x="7392988" y="2576513"/>
          <p14:tracePt t="13951" x="7342188" y="2527300"/>
          <p14:tracePt t="13961" x="7283450" y="2451100"/>
          <p14:tracePt t="13972" x="7181850" y="2366963"/>
          <p14:tracePt t="13982" x="7081838" y="2274888"/>
          <p14:tracePt t="13992" x="6956425" y="2173288"/>
          <p14:tracePt t="14002" x="6838950" y="2081213"/>
          <p14:tracePt t="14013" x="6746875" y="2022475"/>
          <p14:tracePt t="14023" x="6678613" y="1973263"/>
          <p14:tracePt t="14034" x="6629400" y="1938338"/>
          <p14:tracePt t="14043" x="6586538" y="1905000"/>
          <p14:tracePt t="14054" x="6578600" y="1905000"/>
          <p14:tracePt t="14065" x="6570663" y="1897063"/>
          <p14:tracePt t="14210" x="6619875" y="1930400"/>
          <p14:tracePt t="14221" x="6729413" y="1963738"/>
          <p14:tracePt t="14231" x="6888163" y="2014538"/>
          <p14:tracePt t="14241" x="7048500" y="2047875"/>
          <p14:tracePt t="14252" x="7191375" y="2055813"/>
          <p14:tracePt t="14262" x="7358063" y="2065338"/>
          <p14:tracePt t="14274" x="7543800" y="2065338"/>
          <p14:tracePt t="14283" x="7727950" y="2065338"/>
          <p14:tracePt t="14294" x="7937500" y="2014538"/>
          <p14:tracePt t="14304" x="8097838" y="1955800"/>
          <p14:tracePt t="14314" x="8205788" y="1897063"/>
          <p14:tracePt t="14324" x="8281988" y="1830388"/>
          <p14:tracePt t="14335" x="8332788" y="1779588"/>
          <p14:tracePt t="14345" x="8366125" y="1712913"/>
          <p14:tracePt t="14356" x="8391525" y="1654175"/>
          <p14:tracePt t="14366" x="8407400" y="1595438"/>
          <p14:tracePt t="14376" x="8415338" y="1562100"/>
          <p14:tracePt t="14387" x="8432800" y="1536700"/>
          <p14:tracePt t="14397" x="8432800" y="1519238"/>
          <p14:tracePt t="14470" x="8415338" y="1544638"/>
          <p14:tracePt t="14480" x="8348663" y="1628775"/>
          <p14:tracePt t="14490" x="8274050" y="1720850"/>
          <p14:tracePt t="14500" x="8197850" y="1804988"/>
          <p14:tracePt t="14510" x="8105775" y="1889125"/>
          <p14:tracePt t="14521" x="8013700" y="1955800"/>
          <p14:tracePt t="14531" x="7921625" y="2006600"/>
          <p14:tracePt t="14541" x="7812088" y="2032000"/>
          <p14:tracePt t="14552" x="7727950" y="2039938"/>
          <p14:tracePt t="14563" x="7593013" y="2039938"/>
          <p14:tracePt t="14573" x="7485063" y="2039938"/>
          <p14:tracePt t="14584" x="7367588" y="2022475"/>
          <p14:tracePt t="14594" x="7240588" y="1981200"/>
          <p14:tracePt t="14608" x="7123113" y="1963738"/>
          <p14:tracePt t="14615" x="7073900" y="1938338"/>
          <p14:tracePt t="14641" x="7073900" y="1930400"/>
          <p14:tracePt t="14667" x="7081838" y="1930400"/>
          <p14:tracePt t="14677" x="7132638" y="1930400"/>
          <p14:tracePt t="14688" x="7191375" y="1930400"/>
          <p14:tracePt t="14698" x="7258050" y="1955800"/>
          <p14:tracePt t="14709" x="7324725" y="1989138"/>
          <p14:tracePt t="14719" x="7400925" y="2022475"/>
          <p14:tracePt t="14729" x="7493000" y="2055813"/>
          <p14:tracePt t="14739" x="7559675" y="2073275"/>
          <p14:tracePt t="14749" x="7643813" y="2090738"/>
          <p14:tracePt t="14760" x="7710488" y="2090738"/>
          <p14:tracePt t="14770" x="7761288" y="2073275"/>
          <p14:tracePt t="14780" x="7778750" y="2065338"/>
          <p14:tracePt t="14790" x="7794625" y="2039938"/>
          <p14:tracePt t="14801" x="7794625" y="2022475"/>
          <p14:tracePt t="14811" x="7794625" y="2006600"/>
          <p14:tracePt t="14832" x="7794625" y="1997075"/>
          <p14:tracePt t="15103" x="7812088" y="1989138"/>
          <p14:tracePt t="15113" x="7862888" y="2032000"/>
          <p14:tracePt t="15123" x="7937500" y="2098675"/>
          <p14:tracePt t="15134" x="8004175" y="2165350"/>
          <p14:tracePt t="15144" x="8080375" y="2241550"/>
          <p14:tracePt t="15155" x="8139113" y="2325688"/>
          <p14:tracePt t="15165" x="8180388" y="2417763"/>
          <p14:tracePt t="15175" x="8231188" y="2501900"/>
          <p14:tracePt t="15185" x="8256588" y="2593975"/>
          <p14:tracePt t="15196" x="8264525" y="2652713"/>
          <p14:tracePt t="15206" x="8264525" y="2711450"/>
          <p14:tracePt t="15217" x="8256588" y="2770188"/>
          <p14:tracePt t="15227" x="8231188" y="2786063"/>
          <p14:tracePt t="15239" x="8156575" y="2803525"/>
          <p14:tracePt t="15248" x="8072438" y="2811463"/>
          <p14:tracePt t="15258" x="7929563" y="2811463"/>
          <p14:tracePt t="15268" x="7769225" y="2811463"/>
          <p14:tracePt t="15279" x="7651750" y="2811463"/>
          <p14:tracePt t="15290" x="7500938" y="2786063"/>
          <p14:tracePt t="15300" x="7392988" y="2752725"/>
          <p14:tracePt t="15311" x="7258050" y="2711450"/>
          <p14:tracePt t="15321" x="7148513" y="2686050"/>
          <p14:tracePt t="15331" x="7031038" y="2644775"/>
          <p14:tracePt t="15341" x="6956425" y="2619375"/>
          <p14:tracePt t="15352" x="6888163" y="2593975"/>
          <p14:tracePt t="15362" x="6864350" y="2576513"/>
          <p14:tracePt t="15373" x="6821488" y="2560638"/>
          <p14:tracePt t="15383" x="6813550" y="2543175"/>
          <p14:tracePt t="15393" x="6796088" y="2535238"/>
          <p14:tracePt t="15404" x="6788150" y="2517775"/>
          <p14:tracePt t="15414" x="6762750" y="2501900"/>
          <p14:tracePt t="15424" x="6762750" y="2492375"/>
          <p14:tracePt t="15435" x="6729413" y="2468563"/>
          <p14:tracePt t="15445" x="6721475" y="2468563"/>
          <p14:tracePt t="15457" x="6696075" y="2459038"/>
          <p14:tracePt t="15466" x="6688138" y="2459038"/>
          <p14:tracePt t="15478" x="6670675" y="2451100"/>
          <p14:tracePt t="15496" x="6662738" y="2451100"/>
          <p14:tracePt t="15507" x="6653213" y="2451100"/>
          <p14:tracePt t="15518" x="6645275" y="2451100"/>
          <p14:tracePt t="15538" x="6637338" y="2451100"/>
          <p14:tracePt t="15549" x="6629400" y="2443163"/>
          <p14:tracePt t="15570" x="6619875" y="2433638"/>
          <p14:tracePt t="15632" x="6619875" y="2425700"/>
          <p14:tracePt t="15642" x="6629400" y="2425700"/>
          <p14:tracePt t="15652" x="6653213" y="2425700"/>
          <p14:tracePt t="15663" x="6696075" y="2425700"/>
          <p14:tracePt t="15675" x="6762750" y="2425700"/>
          <p14:tracePt t="15684" x="6864350" y="2425700"/>
          <p14:tracePt t="15695" x="6989763" y="2433638"/>
          <p14:tracePt t="15706" x="7123113" y="2459038"/>
          <p14:tracePt t="15715" x="7250113" y="2476500"/>
          <p14:tracePt t="15725" x="7350125" y="2484438"/>
          <p14:tracePt t="15735" x="7442200" y="2492375"/>
          <p14:tracePt t="15746" x="7526338" y="2501900"/>
          <p14:tracePt t="15755" x="7610475" y="2501900"/>
          <p14:tracePt t="15767" x="7661275" y="2501900"/>
          <p14:tracePt t="15777" x="7720013" y="2501900"/>
          <p14:tracePt t="15789" x="7753350" y="2501900"/>
          <p14:tracePt t="15798" x="7786688" y="2501900"/>
          <p14:tracePt t="15808" x="7820025" y="2501900"/>
          <p14:tracePt t="15818" x="7862888" y="2501900"/>
          <p14:tracePt t="15829" x="7904163" y="2501900"/>
          <p14:tracePt t="15840" x="7962900" y="2501900"/>
          <p14:tracePt t="15850" x="8021638" y="2492375"/>
          <p14:tracePt t="15860" x="8080375" y="2468563"/>
          <p14:tracePt t="15871" x="8121650" y="2451100"/>
          <p14:tracePt t="15881" x="8156575" y="2417763"/>
          <p14:tracePt t="15891" x="8180388" y="2400300"/>
          <p14:tracePt t="15902" x="8205788" y="2374900"/>
          <p14:tracePt t="15912" x="8239125" y="2351088"/>
          <p14:tracePt t="15924" x="8264525" y="2333625"/>
          <p14:tracePt t="15933" x="8307388" y="2300288"/>
          <p14:tracePt t="15944" x="8348663" y="2266950"/>
          <p14:tracePt t="15954" x="8382000" y="2233613"/>
          <p14:tracePt t="15964" x="8415338" y="2198688"/>
          <p14:tracePt t="15974" x="8432800" y="2182813"/>
          <p14:tracePt t="15985" x="8450263" y="2165350"/>
          <p14:tracePt t="15995" x="8450263" y="2157413"/>
          <p14:tracePt t="16006" x="8474075" y="2132013"/>
          <p14:tracePt t="16016" x="8483600" y="2124075"/>
          <p14:tracePt t="16025" x="8509000" y="2106613"/>
          <p14:tracePt t="16036" x="8524875" y="2090738"/>
          <p14:tracePt t="16047" x="8550275" y="2073275"/>
          <p14:tracePt t="16056" x="8591550" y="2055813"/>
          <p14:tracePt t="16067" x="8616950" y="2047875"/>
          <p14:tracePt t="16077" x="8650288" y="2032000"/>
          <p14:tracePt t="16087" x="8667750" y="2022475"/>
          <p14:tracePt t="16098" x="8685213" y="2014538"/>
          <p14:tracePt t="16108" x="8693150" y="2006600"/>
          <p14:tracePt t="16119" x="8709025" y="1997075"/>
          <p14:tracePt t="16213" x="8709025" y="2032000"/>
          <p14:tracePt t="16225" x="8709025" y="2073275"/>
          <p14:tracePt t="16234" x="8709025" y="2124075"/>
          <p14:tracePt t="16244" x="8693150" y="2165350"/>
          <p14:tracePt t="16255" x="8675688" y="2208213"/>
          <p14:tracePt t="16265" x="8642350" y="2241550"/>
          <p14:tracePt t="16276" x="8609013" y="2274888"/>
          <p14:tracePt t="16285" x="8575675" y="2308225"/>
          <p14:tracePt t="16296" x="8542338" y="2341563"/>
          <p14:tracePt t="16307" x="8474075" y="2374900"/>
          <p14:tracePt t="16317" x="8432800" y="2400300"/>
          <p14:tracePt t="16327" x="8356600" y="2425700"/>
          <p14:tracePt t="16339" x="8307388" y="2451100"/>
          <p14:tracePt t="16348" x="8239125" y="2484438"/>
          <p14:tracePt t="16359" x="8180388" y="2509838"/>
          <p14:tracePt t="16369" x="8105775" y="2527300"/>
          <p14:tracePt t="16379" x="8039100" y="2551113"/>
          <p14:tracePt t="16390" x="7970838" y="2568575"/>
          <p14:tracePt t="16400" x="7896225" y="2576513"/>
          <p14:tracePt t="16410" x="7827963" y="2586038"/>
          <p14:tracePt t="16421" x="7769225" y="2593975"/>
          <p14:tracePt t="16431" x="7727950" y="2601913"/>
          <p14:tracePt t="16441" x="7686675" y="2609850"/>
          <p14:tracePt t="16460" x="7651750" y="2609850"/>
          <p14:tracePt t="16461" x="7610475" y="2609850"/>
          <p14:tracePt t="16471" x="7577138" y="2609850"/>
          <p14:tracePt t="16482" x="7526338" y="2593975"/>
          <p14:tracePt t="16492" x="7467600" y="2576513"/>
          <p14:tracePt t="16502" x="7408863" y="2551113"/>
          <p14:tracePt t="16513" x="7342188" y="2527300"/>
          <p14:tracePt t="16523" x="7316788" y="2517775"/>
          <p14:tracePt t="16534" x="7265988" y="2501900"/>
          <p14:tracePt t="16545" x="7240588" y="2484438"/>
          <p14:tracePt t="16556" x="7216775" y="2468563"/>
          <p14:tracePt t="16566" x="7173913" y="2459038"/>
          <p14:tracePt t="16576" x="7123113" y="2425700"/>
          <p14:tracePt t="16587" x="7081838" y="2409825"/>
          <p14:tracePt t="16597" x="7005638" y="2384425"/>
          <p14:tracePt t="16609" x="6946900" y="2351088"/>
          <p14:tracePt t="16617" x="6897688" y="2341563"/>
          <p14:tracePt t="16627" x="6854825" y="2333625"/>
          <p14:tracePt t="16637" x="6821488" y="2316163"/>
          <p14:tracePt t="16648" x="6805613" y="2316163"/>
          <p14:tracePt t="16658" x="6796088" y="2308225"/>
          <p14:tracePt t="16669" x="6780213" y="2308225"/>
          <p14:tracePt t="16690" x="6770688" y="2308225"/>
          <p14:tracePt t="16701" x="6754813" y="2300288"/>
          <p14:tracePt t="16794" x="6780213" y="2300288"/>
          <p14:tracePt t="16805" x="6864350" y="2316163"/>
          <p14:tracePt t="16815" x="6938963" y="2341563"/>
          <p14:tracePt t="16825" x="7031038" y="2366963"/>
          <p14:tracePt t="16836" x="7123113" y="2400300"/>
          <p14:tracePt t="16846" x="7207250" y="2433638"/>
          <p14:tracePt t="16857" x="7299325" y="2459038"/>
          <p14:tracePt t="16866" x="7383463" y="2476500"/>
          <p14:tracePt t="16877" x="7459663" y="2509838"/>
          <p14:tracePt t="16889" x="7526338" y="2517775"/>
          <p14:tracePt t="16897" x="7602538" y="2535238"/>
          <p14:tracePt t="16907" x="7651750" y="2535238"/>
          <p14:tracePt t="16918" x="7702550" y="2543175"/>
          <p14:tracePt t="16928" x="7761288" y="2543175"/>
          <p14:tracePt t="16938" x="7827963" y="2543175"/>
          <p14:tracePt t="16949" x="7878763" y="2543175"/>
          <p14:tracePt t="16959" x="7937500" y="2543175"/>
          <p14:tracePt t="16971" x="7996238" y="2535238"/>
          <p14:tracePt t="16981" x="8039100" y="2527300"/>
          <p14:tracePt t="16991" x="8072438" y="2509838"/>
          <p14:tracePt t="17001" x="8113713" y="2492375"/>
          <p14:tracePt t="17012" x="8139113" y="2484438"/>
          <p14:tracePt t="17023" x="8164513" y="2476500"/>
          <p14:tracePt t="17032" x="8180388" y="2459038"/>
          <p14:tracePt t="17042" x="8205788" y="2451100"/>
          <p14:tracePt t="17052" x="8239125" y="2425700"/>
          <p14:tracePt t="17063" x="8281988" y="2392363"/>
          <p14:tracePt t="17073" x="8307388" y="2359025"/>
          <p14:tracePt t="17084" x="8348663" y="2325688"/>
          <p14:tracePt t="17094" x="8382000" y="2292350"/>
          <p14:tracePt t="17106" x="8399463" y="2274888"/>
          <p14:tracePt t="17116" x="8432800" y="2249488"/>
          <p14:tracePt t="17126" x="8450263" y="2233613"/>
          <p14:tracePt t="17137" x="8466138" y="2216150"/>
          <p14:tracePt t="17147" x="8483600" y="2208213"/>
          <p14:tracePt t="17167" x="8483600" y="2198688"/>
          <p14:tracePt t="17209" x="8483600" y="2182813"/>
          <p14:tracePt t="17219" x="8483600" y="2157413"/>
          <p14:tracePt t="17230" x="8432800" y="2124075"/>
          <p14:tracePt t="17240" x="8391525" y="2106613"/>
          <p14:tracePt t="17250" x="8307388" y="2090738"/>
          <p14:tracePt t="17261" x="8231188" y="2081213"/>
          <p14:tracePt t="17272" x="8156575" y="2073275"/>
          <p14:tracePt t="17282" x="8054975" y="2065338"/>
          <p14:tracePt t="17293" x="7937500" y="2065338"/>
          <p14:tracePt t="17302" x="7827963" y="2065338"/>
          <p14:tracePt t="17313" x="7710488" y="2065338"/>
          <p14:tracePt t="17323" x="7593013" y="2065338"/>
          <p14:tracePt t="17333" x="7467600" y="2090738"/>
          <p14:tracePt t="17344" x="7350125" y="2106613"/>
          <p14:tracePt t="17356" x="7240588" y="2124075"/>
          <p14:tracePt t="17365" x="7181850" y="2139950"/>
          <p14:tracePt t="17376" x="7132638" y="2149475"/>
          <p14:tracePt t="17385" x="7107238" y="2165350"/>
          <p14:tracePt t="17396" x="7081838" y="2173288"/>
          <p14:tracePt t="17417" x="7073900" y="2182813"/>
          <p14:tracePt t="17427" x="7073900" y="2190750"/>
          <p14:tracePt t="17438" x="7073900" y="2208213"/>
          <p14:tracePt t="17448" x="7073900" y="2233613"/>
          <p14:tracePt t="17458" x="7064375" y="2266950"/>
          <p14:tracePt t="17468" x="7064375" y="2300288"/>
          <p14:tracePt t="17479" x="7073900" y="2341563"/>
          <p14:tracePt t="17489" x="7107238" y="2392363"/>
          <p14:tracePt t="17500" x="7148513" y="2433638"/>
          <p14:tracePt t="17510" x="7207250" y="2468563"/>
          <p14:tracePt t="17521" x="7283450" y="2492375"/>
          <p14:tracePt t="17531" x="7375525" y="2509838"/>
          <p14:tracePt t="17541" x="7467600" y="2543175"/>
          <p14:tracePt t="17552" x="7569200" y="2560638"/>
          <p14:tracePt t="17562" x="7710488" y="2568575"/>
          <p14:tracePt t="17573" x="7812088" y="2586038"/>
          <p14:tracePt t="17583" x="7904163" y="2586038"/>
          <p14:tracePt t="17593" x="7970838" y="2586038"/>
          <p14:tracePt t="17604" x="8021638" y="2586038"/>
          <p14:tracePt t="17614" x="8080375" y="2586038"/>
          <p14:tracePt t="17625" x="8121650" y="2576513"/>
          <p14:tracePt t="17634" x="8156575" y="2551113"/>
          <p14:tracePt t="17645" x="8189913" y="2527300"/>
          <p14:tracePt t="17656" x="8223250" y="2501900"/>
          <p14:tracePt t="17666" x="8239125" y="2459038"/>
          <p14:tracePt t="17676" x="8256588" y="2433638"/>
          <p14:tracePt t="17687" x="8274050" y="2392363"/>
          <p14:tracePt t="17697" x="8289925" y="2359025"/>
          <p14:tracePt t="17708" x="8297863" y="2316163"/>
          <p14:tracePt t="17717" x="8297863" y="2300288"/>
          <p14:tracePt t="17728" x="8297863" y="2282825"/>
          <p14:tracePt t="17739" x="8297863" y="2266950"/>
          <p14:tracePt t="17749" x="8281988" y="2233613"/>
          <p14:tracePt t="17759" x="8239125" y="2208213"/>
          <p14:tracePt t="17768" x="8180388" y="2165350"/>
          <p14:tracePt t="17780" x="8088313" y="2139950"/>
          <p14:tracePt t="17791" x="7980363" y="2114550"/>
          <p14:tracePt t="17801" x="7853363" y="2090738"/>
          <p14:tracePt t="17811" x="7745413" y="2073275"/>
          <p14:tracePt t="17823" x="7643813" y="2065338"/>
          <p14:tracePt t="17832" x="7559675" y="2065338"/>
          <p14:tracePt t="17842" x="7475538" y="2065338"/>
          <p14:tracePt t="17852" x="7400925" y="2065338"/>
          <p14:tracePt t="17863" x="7367588" y="2065338"/>
          <p14:tracePt t="17873" x="7334250" y="2065338"/>
          <p14:tracePt t="17884" x="7316788" y="2073275"/>
          <p14:tracePt t="17894" x="7283450" y="2098675"/>
          <p14:tracePt t="17906" x="7258050" y="2139950"/>
          <p14:tracePt t="17915" x="7240588" y="2198688"/>
          <p14:tracePt t="17925" x="7232650" y="2266950"/>
          <p14:tracePt t="17935" x="7232650" y="2325688"/>
          <p14:tracePt t="17946" x="7232650" y="2392363"/>
          <p14:tracePt t="17957" x="7240588" y="2451100"/>
          <p14:tracePt t="17967" x="7275513" y="2501900"/>
          <p14:tracePt t="17978" x="7334250" y="2551113"/>
          <p14:tracePt t="17988" x="7392988" y="2593975"/>
          <p14:tracePt t="17998" x="7467600" y="2627313"/>
          <p14:tracePt t="18008" x="7569200" y="2660650"/>
          <p14:tracePt t="18018" x="7669213" y="2678113"/>
          <p14:tracePt t="18030" x="7786688" y="2686050"/>
          <p14:tracePt t="18040" x="7886700" y="2686050"/>
          <p14:tracePt t="18050" x="8004175" y="2686050"/>
          <p14:tracePt t="18061" x="8080375" y="2660650"/>
          <p14:tracePt t="18071" x="8172450" y="2627313"/>
          <p14:tracePt t="18081" x="8239125" y="2586038"/>
          <p14:tracePt t="18090" x="8297863" y="2543175"/>
          <p14:tracePt t="18101" x="8340725" y="2509838"/>
          <p14:tracePt t="18111" x="8374063" y="2451100"/>
          <p14:tracePt t="18121" x="8391525" y="2400300"/>
          <p14:tracePt t="18132" x="8399463" y="2366963"/>
          <p14:tracePt t="18142" x="8407400" y="2325688"/>
          <p14:tracePt t="18153" x="8407400" y="2292350"/>
          <p14:tracePt t="18164" x="8407400" y="2257425"/>
          <p14:tracePt t="18174" x="8407400" y="2208213"/>
          <p14:tracePt t="18185" x="8374063" y="2157413"/>
          <p14:tracePt t="18195" x="8315325" y="2106613"/>
          <p14:tracePt t="18207" x="8248650" y="2073275"/>
          <p14:tracePt t="18216" x="8131175" y="2032000"/>
          <p14:tracePt t="18226" x="7996238" y="2006600"/>
          <p14:tracePt t="18236" x="7870825" y="1981200"/>
          <p14:tracePt t="18247" x="7753350" y="1963738"/>
          <p14:tracePt t="18259" x="7643813" y="1947863"/>
          <p14:tracePt t="18267" x="7543800" y="1947863"/>
          <p14:tracePt t="18278" x="7434263" y="1947863"/>
          <p14:tracePt t="18289" x="7350125" y="1947863"/>
          <p14:tracePt t="18299" x="7308850" y="1947863"/>
          <p14:tracePt t="18310" x="7258050" y="1955800"/>
          <p14:tracePt t="18319" x="7232650" y="1973263"/>
          <p14:tracePt t="18331" x="7216775" y="1997075"/>
          <p14:tracePt t="18341" x="7199313" y="2032000"/>
          <p14:tracePt t="18351" x="7191375" y="2081213"/>
          <p14:tracePt t="18361" x="7191375" y="2139950"/>
          <p14:tracePt t="18373" x="7191375" y="2182813"/>
          <p14:tracePt t="18382" x="7191375" y="2241550"/>
          <p14:tracePt t="18392" x="7216775" y="2300288"/>
          <p14:tracePt t="18403" x="7265988" y="2359025"/>
          <p14:tracePt t="18413" x="7308850" y="2400300"/>
          <p14:tracePt t="18423" x="7383463" y="2451100"/>
          <p14:tracePt t="18433" x="7442200" y="2468563"/>
          <p14:tracePt t="18456" x="7585075" y="2484438"/>
          <p14:tracePt t="18465" x="7651750" y="2484438"/>
          <p14:tracePt t="18476" x="7735888" y="2484438"/>
          <p14:tracePt t="18485" x="7804150" y="2468563"/>
          <p14:tracePt t="18496" x="7878763" y="2425700"/>
          <p14:tracePt t="18506" x="7937500" y="2384425"/>
          <p14:tracePt t="18517" x="8013700" y="2333625"/>
          <p14:tracePt t="18527" x="8054975" y="2292350"/>
          <p14:tracePt t="18538" x="8105775" y="2241550"/>
          <p14:tracePt t="18547" x="8139113" y="2198688"/>
          <p14:tracePt t="18557" x="8147050" y="2165350"/>
          <p14:tracePt t="18568" x="8147050" y="2139950"/>
          <p14:tracePt t="18578" x="8147050" y="2132013"/>
          <p14:tracePt t="18588" x="8147050" y="2114550"/>
          <p14:tracePt t="18599" x="8147050" y="2081213"/>
          <p14:tracePt t="18609" x="8121650" y="2055813"/>
          <p14:tracePt t="18620" x="8072438" y="2032000"/>
          <p14:tracePt t="18631" x="8021638" y="2014538"/>
          <p14:tracePt t="18641" x="7980363" y="1997075"/>
          <p14:tracePt t="18651" x="7904163" y="1981200"/>
          <p14:tracePt t="18662" x="7827963" y="1973263"/>
          <p14:tracePt t="18673" x="7727950" y="1973263"/>
          <p14:tracePt t="18682" x="7602538" y="1973263"/>
          <p14:tracePt t="18693" x="7526338" y="1973263"/>
          <p14:tracePt t="18704" x="7459663" y="2006600"/>
          <p14:tracePt t="18714" x="7408863" y="2039938"/>
          <p14:tracePt t="18725" x="7350125" y="2081213"/>
          <p14:tracePt t="18734" x="7334250" y="2114550"/>
          <p14:tracePt t="18746" x="7316788" y="2173288"/>
          <p14:tracePt t="18756" x="7316788" y="2233613"/>
          <p14:tracePt t="18765" x="7316788" y="2292350"/>
          <p14:tracePt t="18776" x="7324725" y="2351088"/>
          <p14:tracePt t="18786" x="7342188" y="2392363"/>
          <p14:tracePt t="18797" x="7375525" y="2425700"/>
          <p14:tracePt t="18807" x="7416800" y="2451100"/>
          <p14:tracePt t="18817" x="7467600" y="2468563"/>
          <p14:tracePt t="18828" x="7510463" y="2484438"/>
          <p14:tracePt t="18839" x="7551738" y="2492375"/>
          <p14:tracePt t="18848" x="7585075" y="2492375"/>
          <p14:tracePt t="18859" x="7618413" y="2492375"/>
          <p14:tracePt t="18869" x="7635875" y="2492375"/>
          <p14:tracePt t="18880" x="7669213" y="2468563"/>
          <p14:tracePt t="18890" x="7686675" y="2443163"/>
          <p14:tracePt t="18899" x="7694613" y="2392363"/>
          <p14:tracePt t="18910" x="7702550" y="2351088"/>
          <p14:tracePt t="18921" x="7702550" y="2282825"/>
          <p14:tracePt t="18931" x="7702550" y="2224088"/>
          <p14:tracePt t="18942" x="7694613" y="2182813"/>
          <p14:tracePt t="18952" x="7661275" y="2149475"/>
          <p14:tracePt t="18963" x="7635875" y="2106613"/>
          <p14:tracePt t="18974" x="7585075" y="2073275"/>
          <p14:tracePt t="18983" x="7543800" y="2055813"/>
          <p14:tracePt t="18994" x="7510463" y="2047875"/>
          <p14:tracePt t="19006" x="7475538" y="2039938"/>
          <p14:tracePt t="19015" x="7459663" y="2039938"/>
          <p14:tracePt t="19025" x="7434263" y="2039938"/>
          <p14:tracePt t="19035" x="7408863" y="2039938"/>
          <p14:tracePt t="19046" x="7383463" y="2047875"/>
          <p14:tracePt t="19057" x="7334250" y="2090738"/>
          <p14:tracePt t="19065" x="7291388" y="2139950"/>
          <p14:tracePt t="19076" x="7275513" y="2190750"/>
          <p14:tracePt t="19087" x="7265988" y="2249488"/>
          <p14:tracePt t="19097" x="7265988" y="2292350"/>
          <p14:tracePt t="19107" x="7265988" y="2325688"/>
          <p14:tracePt t="19117" x="7265988" y="2366963"/>
          <p14:tracePt t="19128" x="7299325" y="2409825"/>
          <p14:tracePt t="19138" x="7334250" y="2425700"/>
          <p14:tracePt t="19150" x="7392988" y="2443163"/>
          <p14:tracePt t="19160" x="7459663" y="2443163"/>
          <p14:tracePt t="19173" x="7518400" y="2443163"/>
          <p14:tracePt t="19180" x="7585075" y="2443163"/>
          <p14:tracePt t="19190" x="7627938" y="2443163"/>
          <p14:tracePt t="19200" x="7694613" y="2425700"/>
          <p14:tracePt t="19211" x="7727950" y="2409825"/>
          <p14:tracePt t="19221" x="7753350" y="2384425"/>
          <p14:tracePt t="19232" x="7761288" y="2366963"/>
          <p14:tracePt t="19242" x="7761288" y="2351088"/>
          <p14:tracePt t="19254" x="7761288" y="2333625"/>
          <p14:tracePt t="19263" x="7761288" y="2316163"/>
          <p14:tracePt t="19274" x="7761288" y="2308225"/>
          <p14:tracePt t="19284" x="7753350" y="2300288"/>
          <p14:tracePt t="19295" x="7745413" y="2292350"/>
          <p14:tracePt t="19305" x="7727950" y="2292350"/>
          <p14:tracePt t="19315" x="7710488" y="2282825"/>
          <p14:tracePt t="19326" x="7694613" y="2274888"/>
          <p14:tracePt t="19336" x="7686675" y="2274888"/>
          <p14:tracePt t="19346" x="7661275" y="2274888"/>
          <p14:tracePt t="19357" x="7643813" y="2274888"/>
          <p14:tracePt t="19367" x="7627938" y="2274888"/>
          <p14:tracePt t="19378" x="7610475" y="2274888"/>
          <p14:tracePt t="19389" x="7602538" y="2274888"/>
          <p14:tracePt t="19398" x="7593013" y="2274888"/>
          <p14:tracePt t="19430" x="7585075" y="2274888"/>
          <p14:tracePt t="19450" x="7577138" y="2274888"/>
          <p14:tracePt t="19461" x="7569200" y="2274888"/>
          <p14:tracePt t="19472" x="7551738" y="2274888"/>
          <p14:tracePt t="19482" x="7526338" y="2274888"/>
          <p14:tracePt t="19492" x="7500938" y="2274888"/>
          <p14:tracePt t="19502" x="7467600" y="2274888"/>
          <p14:tracePt t="19513" x="7442200" y="2274888"/>
          <p14:tracePt t="19523" x="7426325" y="2274888"/>
          <p14:tracePt t="19533" x="7400925" y="2274888"/>
          <p14:tracePt t="19544" x="7392988" y="2274888"/>
          <p14:tracePt t="19556" x="7375525" y="2274888"/>
          <p14:tracePt t="19565" x="7367588" y="2274888"/>
          <p14:tracePt t="19576" x="7350125" y="2274888"/>
          <p14:tracePt t="19585" x="7324725" y="2274888"/>
          <p14:tracePt t="19596" x="7299325" y="2274888"/>
          <p14:tracePt t="19606" x="7275513" y="2274888"/>
          <p14:tracePt t="19617" x="7265988" y="2274888"/>
          <p14:tracePt t="19627" x="7258050" y="2274888"/>
          <p14:tracePt t="19637" x="7250113" y="2274888"/>
          <p14:tracePt t="19658" x="7240588" y="2282825"/>
          <p14:tracePt t="19709" x="7232650" y="2292350"/>
          <p14:tracePt t="19719" x="7232650" y="2325688"/>
          <p14:tracePt t="19729" x="7232650" y="2359025"/>
          <p14:tracePt t="19740" x="7240588" y="2409825"/>
          <p14:tracePt t="19751" x="7291388" y="2459038"/>
          <p14:tracePt t="19762" x="7342188" y="2501900"/>
          <p14:tracePt t="19771" x="7383463" y="2517775"/>
          <p14:tracePt t="19782" x="7442200" y="2527300"/>
          <p14:tracePt t="19793" x="7500938" y="2527300"/>
          <p14:tracePt t="19803" x="7569200" y="2527300"/>
          <p14:tracePt t="19813" x="7627938" y="2517775"/>
          <p14:tracePt t="19824" x="7686675" y="2492375"/>
          <p14:tracePt t="19834" x="7727950" y="2459038"/>
          <p14:tracePt t="19845" x="7769225" y="2425700"/>
          <p14:tracePt t="19855" x="7794625" y="2400300"/>
          <p14:tracePt t="19865" x="7827963" y="2351088"/>
          <p14:tracePt t="19877" x="7845425" y="2300288"/>
          <p14:tracePt t="19886" x="7853363" y="2282825"/>
          <p14:tracePt t="19897" x="7853363" y="2266950"/>
          <p14:tracePt t="19917" x="7853363" y="2257425"/>
          <p14:tracePt t="19928" x="7853363" y="2249488"/>
          <p14:tracePt t="19939" x="7820025" y="2224088"/>
          <p14:tracePt t="19948" x="7761288" y="2216150"/>
          <p14:tracePt t="19959" x="7686675" y="2216150"/>
          <p14:tracePt t="19969" x="7610475" y="2216150"/>
          <p14:tracePt t="19980" x="7526338" y="2216150"/>
          <p14:tracePt t="19990" x="7426325" y="2216150"/>
          <p14:tracePt t="20000" x="7350125" y="2216150"/>
          <p14:tracePt t="20011" x="7265988" y="2249488"/>
          <p14:tracePt t="20023" x="7240588" y="2266950"/>
          <p14:tracePt t="20032" x="7216775" y="2292350"/>
          <p14:tracePt t="20042" x="7207250" y="2308225"/>
          <p14:tracePt t="20052" x="7207250" y="2316163"/>
          <p14:tracePt t="20063" x="7207250" y="2341563"/>
          <p14:tracePt t="20073" x="7207250" y="2366963"/>
          <p14:tracePt t="20084" x="7207250" y="2392363"/>
          <p14:tracePt t="20093" x="7224713" y="2425700"/>
          <p14:tracePt t="20104" x="7250113" y="2451100"/>
          <p14:tracePt t="20114" x="7275513" y="2476500"/>
          <p14:tracePt t="20124" x="7324725" y="2492375"/>
          <p14:tracePt t="20134" x="7358063" y="2492375"/>
          <p14:tracePt t="20145" x="7392988" y="2492375"/>
          <p14:tracePt t="20155" x="7434263" y="2492375"/>
          <p14:tracePt t="20166" x="7475538" y="2492375"/>
          <p14:tracePt t="20177" x="7485063" y="2484438"/>
          <p14:tracePt t="20187" x="7510463" y="2468563"/>
          <p14:tracePt t="20197" x="7510463" y="2459038"/>
          <p14:tracePt t="20209" x="7510463" y="2443163"/>
          <p14:tracePt t="20217" x="7510463" y="2425700"/>
          <p14:tracePt t="20228" x="7510463" y="2409825"/>
          <p14:tracePt t="20238" x="7510463" y="2392363"/>
          <p14:tracePt t="20249" x="7510463" y="2374900"/>
          <p14:tracePt t="20259" x="7500938" y="2359025"/>
          <p14:tracePt t="20280" x="7493000" y="2351088"/>
          <p14:tracePt t="20290" x="7485063" y="2351088"/>
          <p14:tracePt t="20301" x="7485063" y="2341563"/>
          <p14:tracePt t="20322" x="7475538" y="2341563"/>
          <p14:tracePt t="20332" x="7467600" y="2341563"/>
          <p14:tracePt t="20353" x="7451725" y="2341563"/>
          <p14:tracePt t="20363" x="7442200" y="2366963"/>
          <p14:tracePt t="20375" x="7442200" y="2409825"/>
          <p14:tracePt t="20384" x="7442200" y="2433638"/>
          <p14:tracePt t="20394" x="7442200" y="2468563"/>
          <p14:tracePt t="20406" x="7459663" y="2492375"/>
          <p14:tracePt t="20415" x="7485063" y="2509838"/>
          <p14:tracePt t="20426" x="7518400" y="2527300"/>
          <p14:tracePt t="20442" x="7569200" y="2535238"/>
          <p14:tracePt t="20446" x="7643813" y="2535238"/>
          <p14:tracePt t="20457" x="7702550" y="2535238"/>
          <p14:tracePt t="20467" x="7778750" y="2517775"/>
          <p14:tracePt t="20478" x="7853363" y="2492375"/>
          <p14:tracePt t="20489" x="7904163" y="2459038"/>
          <p14:tracePt t="20500" x="7945438" y="2417763"/>
          <p14:tracePt t="20508" x="7954963" y="2392363"/>
          <p14:tracePt t="20518" x="7954963" y="2366963"/>
          <p14:tracePt t="20529" x="7954963" y="2325688"/>
          <p14:tracePt t="20539" x="7945438" y="2292350"/>
          <p14:tracePt t="20549" x="7912100" y="2241550"/>
          <p14:tracePt t="20560" x="7870825" y="2198688"/>
          <p14:tracePt t="20571" x="7827963" y="2182813"/>
          <p14:tracePt t="20580" x="7794625" y="2165350"/>
          <p14:tracePt t="20591" x="7753350" y="2165350"/>
          <p14:tracePt t="20602" x="7727950" y="2157413"/>
          <p14:tracePt t="20612" x="7702550" y="2157413"/>
          <p14:tracePt t="20624" x="7669213" y="2157413"/>
          <p14:tracePt t="20633" x="7643813" y="2157413"/>
          <p14:tracePt t="20644" x="7618413" y="2157413"/>
          <p14:tracePt t="20654" x="7577138" y="2190750"/>
          <p14:tracePt t="20664" x="7559675" y="2224088"/>
          <p14:tracePt t="20675" x="7534275" y="2257425"/>
          <p14:tracePt t="20685" x="7526338" y="2282825"/>
          <p14:tracePt t="20707" x="7526338" y="2292350"/>
          <p14:tracePt t="20716" x="7534275" y="2292350"/>
          <p14:tracePt t="20728" x="7543800" y="2292350"/>
          <p14:tracePt t="20737" x="7569200" y="2292350"/>
          <p14:tracePt t="20747" x="7593013" y="2292350"/>
          <p14:tracePt t="20758" x="7618413" y="2292350"/>
          <p14:tracePt t="20768" x="7635875" y="2292350"/>
          <p14:tracePt t="20779" x="7686675" y="2292350"/>
          <p14:tracePt t="20789" x="7720013" y="2282825"/>
          <p14:tracePt t="20799" x="7761288" y="2257425"/>
          <p14:tracePt t="20810" x="7804150" y="2224088"/>
          <p14:tracePt t="20820" x="7827963" y="2190750"/>
          <p14:tracePt t="20830" x="7837488" y="2173288"/>
          <p14:tracePt t="20841" x="7837488" y="2165350"/>
          <p14:tracePt t="20851" x="7837488" y="2139950"/>
          <p14:tracePt t="20862" x="7837488" y="2124075"/>
          <p14:tracePt t="20873" x="7820025" y="2090738"/>
          <p14:tracePt t="20883" x="7794625" y="2081213"/>
          <p14:tracePt t="20893" x="7769225" y="2065338"/>
          <p14:tracePt t="20903" x="7745413" y="2065338"/>
          <p14:tracePt t="20913" x="7720013" y="2065338"/>
          <p14:tracePt t="20924" x="7702550" y="2065338"/>
          <p14:tracePt t="20934" x="7677150" y="2065338"/>
          <p14:tracePt t="20945" x="7651750" y="2073275"/>
          <p14:tracePt t="20957" x="7618413" y="2114550"/>
          <p14:tracePt t="20965" x="7602538" y="2173288"/>
          <p14:tracePt t="20976" x="7593013" y="2249488"/>
          <p14:tracePt t="20986" x="7593013" y="2333625"/>
          <p14:tracePt t="20996" x="7593013" y="2384425"/>
          <p14:tracePt t="21007" x="7602538" y="2433638"/>
          <p14:tracePt t="21017" x="7643813" y="2476500"/>
          <p14:tracePt t="21028" x="7677150" y="2501900"/>
          <p14:tracePt t="21040" x="7727950" y="2501900"/>
          <p14:tracePt t="21048" x="7769225" y="2501900"/>
          <p14:tracePt t="21060" x="7827963" y="2501900"/>
          <p14:tracePt t="21069" x="7853363" y="2476500"/>
          <p14:tracePt t="21080" x="7886700" y="2451100"/>
          <p14:tracePt t="21091" x="7896225" y="2409825"/>
          <p14:tracePt t="21100" x="7896225" y="2359025"/>
          <p14:tracePt t="21111" x="7896225" y="2292350"/>
          <p14:tracePt t="21123" x="7870825" y="2224088"/>
          <p14:tracePt t="21131" x="7837488" y="2173288"/>
          <p14:tracePt t="21141" x="7804150" y="2149475"/>
          <p14:tracePt t="21151" x="7778750" y="2132013"/>
          <p14:tracePt t="21162" x="7753350" y="2124075"/>
          <p14:tracePt t="21172" x="7735888" y="2124075"/>
          <p14:tracePt t="21183" x="7710488" y="2124075"/>
          <p14:tracePt t="21193" x="7686675" y="2124075"/>
          <p14:tracePt t="21204" x="7651750" y="2139950"/>
          <p14:tracePt t="21215" x="7610475" y="2182813"/>
          <p14:tracePt t="21225" x="7577138" y="2241550"/>
          <p14:tracePt t="21235" x="7551738" y="2300288"/>
          <p14:tracePt t="21246" x="7526338" y="2384425"/>
          <p14:tracePt t="21257" x="7526338" y="2433638"/>
          <p14:tracePt t="21266" x="7526338" y="2484438"/>
          <p14:tracePt t="21277" x="7526338" y="2501900"/>
          <p14:tracePt t="21287" x="7534275" y="2517775"/>
          <p14:tracePt t="21298" x="7551738" y="2527300"/>
          <p14:tracePt t="21309" x="7577138" y="2527300"/>
          <p14:tracePt t="21318" x="7610475" y="2527300"/>
          <p14:tracePt t="21329" x="7677150" y="2509838"/>
          <p14:tracePt t="21340" x="7710488" y="2468563"/>
          <p14:tracePt t="21349" x="7769225" y="2417763"/>
          <p14:tracePt t="21360" x="7786688" y="2392363"/>
          <p14:tracePt t="21370" x="7804150" y="2374900"/>
          <p14:tracePt t="21380" x="7812088" y="2374900"/>
          <p14:tracePt t="21557" x="7820025" y="2374900"/>
          <p14:tracePt t="21619" x="7820025" y="2359025"/>
          <p14:tracePt t="21629" x="7820025" y="2333625"/>
          <p14:tracePt t="21640" x="7820025" y="2308225"/>
          <p14:tracePt t="21650" x="7820025" y="2300288"/>
          <p14:tracePt t="21661" x="7820025" y="2274888"/>
          <p14:tracePt t="21673" x="7804150" y="2266950"/>
          <p14:tracePt t="21681" x="7794625" y="2249488"/>
          <p14:tracePt t="21692" x="7786688" y="2241550"/>
          <p14:tracePt t="21712" x="7786688" y="2233613"/>
          <p14:tracePt t="21724" x="7778750" y="2224088"/>
          <p14:tracePt t="21744" x="7769225" y="2216150"/>
          <p14:tracePt t="21764" x="7761288" y="2208213"/>
          <p14:tracePt t="21775" x="7753350" y="2208213"/>
          <p14:tracePt t="21795" x="7745413" y="2198688"/>
          <p14:tracePt t="23238" x="7745413" y="2233613"/>
          <p14:tracePt t="23249" x="7769225" y="2274888"/>
          <p14:tracePt t="23259" x="7812088" y="2316163"/>
          <p14:tracePt t="23270" x="7845425" y="2351088"/>
          <p14:tracePt t="23280" x="7896225" y="2384425"/>
          <p14:tracePt t="23291" x="7921625" y="2400300"/>
          <p14:tracePt t="23301" x="7988300" y="2451100"/>
          <p14:tracePt t="23312" x="8047038" y="2484438"/>
          <p14:tracePt t="23323" x="8105775" y="2509838"/>
          <p14:tracePt t="23332" x="8180388" y="2543175"/>
          <p14:tracePt t="23344" x="8239125" y="2568575"/>
          <p14:tracePt t="23353" x="8307388" y="2586038"/>
          <p14:tracePt t="23363" x="8340725" y="2593975"/>
          <p14:tracePt t="23375" x="8399463" y="2609850"/>
          <p14:tracePt t="23384" x="8424863" y="2619375"/>
          <p14:tracePt t="23395" x="8458200" y="2627313"/>
          <p14:tracePt t="23406" x="8499475" y="2635250"/>
          <p14:tracePt t="23416" x="8542338" y="2644775"/>
          <p14:tracePt t="23427" x="8601075" y="2660650"/>
          <p14:tracePt t="23436" x="8659813" y="2668588"/>
          <p14:tracePt t="23446" x="8701088" y="2686050"/>
          <p14:tracePt t="23459" x="8751888" y="2703513"/>
          <p14:tracePt t="23466" x="8767763" y="2711450"/>
          <p14:tracePt t="23477" x="8785225" y="2711450"/>
          <p14:tracePt t="23498" x="8793163" y="2711450"/>
          <p14:tracePt t="23529" x="8793163" y="2693988"/>
          <p14:tracePt t="23539" x="8793163" y="2668588"/>
          <p14:tracePt t="23550" x="8767763" y="2652713"/>
          <p14:tracePt t="23561" x="8743950" y="2609850"/>
          <p14:tracePt t="23574" x="8718550" y="2586038"/>
          <p14:tracePt t="23581" x="8685213" y="2543175"/>
          <p14:tracePt t="23592" x="8659813" y="2501900"/>
          <p14:tracePt t="23602" x="8642350" y="2451100"/>
          <p14:tracePt t="23613" x="8634413" y="2425700"/>
          <p14:tracePt t="23624" x="8634413" y="2409825"/>
          <p14:tracePt t="23633" x="8626475" y="2400300"/>
          <p14:tracePt t="23654" x="8626475" y="2384425"/>
          <p14:tracePt t="23820" x="8616950" y="2366963"/>
          <p14:tracePt t="23841" x="8601075" y="2366963"/>
          <p14:tracePt t="23862" x="8591550" y="2366963"/>
          <p14:tracePt t="23872" x="8583613" y="2359025"/>
          <p14:tracePt t="23913" x="8575675" y="2359025"/>
          <p14:tracePt t="23924" x="8567738" y="2359025"/>
          <p14:tracePt t="23934" x="8558213" y="2351088"/>
          <p14:tracePt t="23955" x="8542338" y="2351088"/>
          <p14:tracePt t="23965" x="8516938" y="2341563"/>
          <p14:tracePt t="23976" x="8499475" y="2341563"/>
          <p14:tracePt t="23986" x="8474075" y="2341563"/>
          <p14:tracePt t="23997" x="8458200" y="2341563"/>
          <p14:tracePt t="24007" x="8450263" y="2341563"/>
          <p14:tracePt t="24017" x="8440738" y="2341563"/>
          <p14:tracePt t="24151" x="8458200" y="2341563"/>
          <p14:tracePt t="24162" x="8491538" y="2341563"/>
          <p14:tracePt t="24172" x="8524875" y="2341563"/>
          <p14:tracePt t="24182" x="8550275" y="2351088"/>
          <p14:tracePt t="24193" x="8583613" y="2359025"/>
          <p14:tracePt t="24204" x="8609013" y="2366963"/>
          <p14:tracePt t="24214" x="8616950" y="2374900"/>
          <p14:tracePt t="24224" x="8634413" y="2384425"/>
          <p14:tracePt t="24234" x="8659813" y="2392363"/>
          <p14:tracePt t="24245" x="8667750" y="2400300"/>
          <p14:tracePt t="24255" x="8685213" y="2417763"/>
          <p14:tracePt t="24266" x="8701088" y="2425700"/>
          <p14:tracePt t="24276" x="8718550" y="2433638"/>
          <p14:tracePt t="24287" x="8743950" y="2451100"/>
          <p14:tracePt t="24297" x="8759825" y="2468563"/>
          <p14:tracePt t="24308" x="8777288" y="2468563"/>
          <p14:tracePt t="24318" x="8802688" y="2484438"/>
          <p14:tracePt t="24328" x="8810625" y="2492375"/>
          <p14:tracePt t="24340" x="8826500" y="2501900"/>
          <p14:tracePt t="24349" x="8851900" y="2509838"/>
          <p14:tracePt t="24360" x="8861425" y="2527300"/>
          <p14:tracePt t="24370" x="8869363" y="2535238"/>
          <p14:tracePt t="24380" x="8894763" y="2551113"/>
          <p14:tracePt t="24391" x="8910638" y="2568575"/>
          <p14:tracePt t="24401" x="8920163" y="2576513"/>
          <p14:tracePt t="24411" x="8936038" y="2593975"/>
          <p14:tracePt t="24422" x="8953500" y="2609850"/>
          <p14:tracePt t="24432" x="8969375" y="2627313"/>
          <p14:tracePt t="24446" x="8969375" y="2635250"/>
          <p14:tracePt t="24452" x="8986838" y="2644775"/>
          <p14:tracePt t="24463" x="8994775" y="2668588"/>
          <p14:tracePt t="24483" x="9002713" y="2678113"/>
          <p14:tracePt t="24494" x="9002713" y="2686050"/>
          <p14:tracePt t="24504" x="9012238" y="2693988"/>
          <p14:tracePt t="24514" x="9020175" y="2719388"/>
          <p14:tracePt t="24525" x="9028113" y="2736850"/>
          <p14:tracePt t="24535" x="9037638" y="2744788"/>
          <p14:tracePt t="24546" x="9045575" y="2762250"/>
          <p14:tracePt t="24556" x="9053513" y="2786063"/>
          <p14:tracePt t="24566" x="9061450" y="2803525"/>
          <p14:tracePt t="24577" x="9061450" y="2811463"/>
          <p14:tracePt t="24587" x="9070975" y="2828925"/>
          <p14:tracePt t="24598" x="9070975" y="2846388"/>
          <p14:tracePt t="24608" x="9070975" y="2862263"/>
          <p14:tracePt t="24619" x="9070975" y="2870200"/>
          <p14:tracePt t="24629" x="9078913" y="2887663"/>
          <p14:tracePt t="24641" x="9078913" y="2905125"/>
          <p14:tracePt t="24650" x="9086850" y="2921000"/>
          <p14:tracePt t="24661" x="9086850" y="2938463"/>
          <p14:tracePt t="24673" x="9086850" y="2946400"/>
          <p14:tracePt t="24681" x="9086850" y="2963863"/>
          <p14:tracePt t="24693" x="9086850" y="2979738"/>
          <p14:tracePt t="24702" x="9086850" y="2997200"/>
          <p14:tracePt t="24713" x="9086850" y="3013075"/>
          <p14:tracePt t="24723" x="9086850" y="3030538"/>
          <p14:tracePt t="24732" x="9086850" y="3055938"/>
          <p14:tracePt t="24743" x="9086850" y="3071813"/>
          <p14:tracePt t="24754" x="9086850" y="3081338"/>
          <p14:tracePt t="24764" x="9086850" y="3089275"/>
          <p14:tracePt t="24774" x="9078913" y="3105150"/>
          <p14:tracePt t="24795" x="9078913" y="3114675"/>
          <p14:tracePt t="24816" x="9070975" y="3122613"/>
          <p14:tracePt t="24827" x="9070975" y="3130550"/>
          <p14:tracePt t="24837" x="9061450" y="3148013"/>
          <p14:tracePt t="24847" x="9053513" y="3155950"/>
          <p14:tracePt t="24858" x="9037638" y="3173413"/>
          <p14:tracePt t="24867" x="9028113" y="3189288"/>
          <p14:tracePt t="24878" x="9020175" y="3198813"/>
          <p14:tracePt t="24888" x="9012238" y="3206750"/>
          <p14:tracePt t="24898" x="9002713" y="3222625"/>
          <p14:tracePt t="24909" x="8994775" y="3232150"/>
          <p14:tracePt t="24919" x="8994775" y="3240088"/>
          <p14:tracePt t="24930" x="8978900" y="3248025"/>
          <p14:tracePt t="24951" x="8969375" y="3257550"/>
          <p14:tracePt t="24962" x="8969375" y="3265488"/>
          <p14:tracePt t="24974" x="8953500" y="3273425"/>
          <p14:tracePt t="24994" x="8943975" y="3281363"/>
          <p14:tracePt t="25014" x="8928100" y="3290888"/>
          <p14:tracePt t="25034" x="8910638" y="3298825"/>
          <p14:tracePt t="25044" x="8902700" y="3306763"/>
          <p14:tracePt t="25056" x="8885238" y="3316288"/>
          <p14:tracePt t="25065" x="8869363" y="3316288"/>
          <p14:tracePt t="25077" x="8843963" y="3332163"/>
          <p14:tracePt t="25086" x="8826500" y="3340100"/>
          <p14:tracePt t="25097" x="8810625" y="3340100"/>
          <p14:tracePt t="25107" x="8793163" y="3349625"/>
          <p14:tracePt t="25117" x="8777288" y="3365500"/>
          <p14:tracePt t="25127" x="8767763" y="3365500"/>
          <p14:tracePt t="25140" x="8759825" y="3365500"/>
          <p14:tracePt t="25147" x="8751888" y="3375025"/>
          <p14:tracePt t="25222" x="8743950" y="3375025"/>
          <p14:tracePt t="25251" x="8734425" y="3375025"/>
          <p14:tracePt t="25282" x="8718550" y="3382963"/>
          <p14:tracePt t="25397" x="8726488" y="3357563"/>
          <p14:tracePt t="25408" x="8751888" y="3298825"/>
          <p14:tracePt t="25418" x="8767763" y="3248025"/>
          <p14:tracePt t="25428" x="8777288" y="3189288"/>
          <p14:tracePt t="25439" x="8785225" y="3140075"/>
          <p14:tracePt t="25449" x="8785225" y="3105150"/>
          <p14:tracePt t="25460" x="8793163" y="3063875"/>
          <p14:tracePt t="25470" x="8793163" y="3013075"/>
          <p14:tracePt t="25480" x="8793163" y="2979738"/>
          <p14:tracePt t="25491" x="8793163" y="2946400"/>
          <p14:tracePt t="25501" x="8793163" y="2913063"/>
          <p14:tracePt t="25511" x="8793163" y="2895600"/>
          <p14:tracePt t="25522" x="8793163" y="2862263"/>
          <p14:tracePt t="25532" x="8785225" y="2828925"/>
          <p14:tracePt t="25542" x="8777288" y="2803525"/>
          <p14:tracePt t="25553" x="8767763" y="2778125"/>
          <p14:tracePt t="25563" x="8751888" y="2736850"/>
          <p14:tracePt t="25575" x="8734425" y="2703513"/>
          <p14:tracePt t="25584" x="8718550" y="2652713"/>
          <p14:tracePt t="25594" x="8701088" y="2619375"/>
          <p14:tracePt t="25606" x="8685213" y="2576513"/>
          <p14:tracePt t="25615" x="8675688" y="2543175"/>
          <p14:tracePt t="25626" x="8659813" y="2509838"/>
          <p14:tracePt t="25636" x="8642350" y="2484438"/>
          <p14:tracePt t="25647" x="8626475" y="2468563"/>
          <p14:tracePt t="25658" x="8591550" y="2425700"/>
          <p14:tracePt t="25667" x="8558213" y="2392363"/>
          <p14:tracePt t="25677" x="8509000" y="2359025"/>
          <p14:tracePt t="25690" x="8474075" y="2333625"/>
          <p14:tracePt t="25698" x="8415338" y="2308225"/>
          <p14:tracePt t="25709" x="8374063" y="2292350"/>
          <p14:tracePt t="25719" x="8315325" y="2266950"/>
          <p14:tracePt t="25729" x="8274050" y="2249488"/>
          <p14:tracePt t="25740" x="8231188" y="2233613"/>
          <p14:tracePt t="25750" x="8189913" y="2224088"/>
          <p14:tracePt t="25760" x="8164513" y="2216150"/>
          <p14:tracePt t="25771" x="8156575" y="2208213"/>
          <p14:tracePt t="25781" x="8139113" y="2208213"/>
          <p14:tracePt t="25791" x="8131175" y="2208213"/>
          <p14:tracePt t="25812" x="8121650" y="2208213"/>
          <p14:tracePt t="25822" x="8113713" y="2208213"/>
          <p14:tracePt t="25916" x="8139113" y="2216150"/>
          <p14:tracePt t="25926" x="8172450" y="2224088"/>
          <p14:tracePt t="25937" x="8239125" y="2241550"/>
          <p14:tracePt t="25947" x="8281988" y="2257425"/>
          <p14:tracePt t="25958" x="8356600" y="2274888"/>
          <p14:tracePt t="25968" x="8424863" y="2300288"/>
          <p14:tracePt t="25978" x="8483600" y="2325688"/>
          <p14:tracePt t="25991" x="8524875" y="2341563"/>
          <p14:tracePt t="25999" x="8542338" y="2351088"/>
          <p14:tracePt t="26010" x="8550275" y="2366963"/>
          <p14:tracePt t="26020" x="8575675" y="2384425"/>
          <p14:tracePt t="26030" x="8583613" y="2400300"/>
          <p14:tracePt t="26039" x="8601075" y="2425700"/>
          <p14:tracePt t="26051" x="8616950" y="2468563"/>
          <p14:tracePt t="26062" x="8626475" y="2492375"/>
          <p14:tracePt t="26073" x="8642350" y="2543175"/>
          <p14:tracePt t="26082" x="8667750" y="2586038"/>
          <p14:tracePt t="26092" x="8693150" y="2619375"/>
          <p14:tracePt t="26103" x="8701088" y="2652713"/>
          <p14:tracePt t="26113" x="8726488" y="2686050"/>
          <p14:tracePt t="26126" x="8743950" y="2711450"/>
          <p14:tracePt t="26134" x="8743950" y="2727325"/>
          <p14:tracePt t="26145" x="8759825" y="2762250"/>
          <p14:tracePt t="26156" x="8767763" y="2778125"/>
          <p14:tracePt t="26167" x="8767763" y="2795588"/>
          <p14:tracePt t="26177" x="8767763" y="2820988"/>
          <p14:tracePt t="26185" x="8777288" y="2836863"/>
          <p14:tracePt t="26195" x="8777288" y="2854325"/>
          <p14:tracePt t="26206" x="8777288" y="2879725"/>
          <p14:tracePt t="26216" x="8785225" y="2895600"/>
          <p14:tracePt t="26226" x="8785225" y="2913063"/>
          <p14:tracePt t="26238" x="8785225" y="2928938"/>
          <p14:tracePt t="26247" x="8785225" y="2954338"/>
          <p14:tracePt t="26259" x="8785225" y="2971800"/>
          <p14:tracePt t="26269" x="8785225" y="2997200"/>
          <p14:tracePt t="26279" x="8785225" y="3005138"/>
          <p14:tracePt t="26290" x="8785225" y="3022600"/>
          <p14:tracePt t="26300" x="8785225" y="3038475"/>
          <p14:tracePt t="26311" x="8777288" y="3046413"/>
          <p14:tracePt t="26321" x="8759825" y="3063875"/>
          <p14:tracePt t="26331" x="8751888" y="3081338"/>
          <p14:tracePt t="26341" x="8743950" y="3089275"/>
          <p14:tracePt t="26352" x="8734425" y="3105150"/>
          <p14:tracePt t="26362" x="8718550" y="3122613"/>
          <p14:tracePt t="26373" x="8701088" y="3155950"/>
          <p14:tracePt t="26384" x="8675688" y="3173413"/>
          <p14:tracePt t="26395" x="8650288" y="3206750"/>
          <p14:tracePt t="26405" x="8601075" y="3240088"/>
          <p14:tracePt t="26415" x="8567738" y="3257550"/>
          <p14:tracePt t="26424" x="8542338" y="3273425"/>
          <p14:tracePt t="26435" x="8516938" y="3290888"/>
          <p14:tracePt t="26456" x="8491538" y="3306763"/>
          <p14:tracePt t="26466" x="8466138" y="3316288"/>
          <p14:tracePt t="26477" x="8458200" y="3324225"/>
          <p14:tracePt t="26487" x="8440738" y="3332163"/>
          <p14:tracePt t="26497" x="8407400" y="3340100"/>
          <p14:tracePt t="26508" x="8356600" y="3365500"/>
          <p14:tracePt t="26518" x="8297863" y="3382963"/>
          <p14:tracePt t="26528" x="8239125" y="3382963"/>
          <p14:tracePt t="26539" x="8189913" y="3390900"/>
          <p14:tracePt t="26549" x="8121650" y="3390900"/>
          <p14:tracePt t="26561" x="8062913" y="3390900"/>
          <p14:tracePt t="26570" x="8004175" y="3390900"/>
          <p14:tracePt t="26580" x="7962900" y="3390900"/>
          <p14:tracePt t="26590" x="7912100" y="3390900"/>
          <p14:tracePt t="26601" x="7862888" y="3382963"/>
          <p14:tracePt t="26612" x="7820025" y="3357563"/>
          <p14:tracePt t="26622" x="7769225" y="3332163"/>
          <p14:tracePt t="26632" x="7702550" y="3290888"/>
          <p14:tracePt t="26643" x="7651750" y="3257550"/>
          <p14:tracePt t="26653" x="7627938" y="3232150"/>
          <p14:tracePt t="26663" x="7585075" y="3214688"/>
          <p14:tracePt t="26675" x="7569200" y="3198813"/>
          <p14:tracePt t="26684" x="7551738" y="3181350"/>
          <p14:tracePt t="26694" x="7526338" y="3163888"/>
          <p14:tracePt t="26705" x="7510463" y="3155950"/>
          <p14:tracePt t="26715" x="7493000" y="3140075"/>
          <p14:tracePt t="26725" x="7475538" y="3130550"/>
          <p14:tracePt t="26736" x="7467600" y="3122613"/>
          <p14:tracePt t="26746" x="7459663" y="3122613"/>
          <p14:tracePt t="26818" x="7451725" y="3122613"/>
          <p14:tracePt t="26828" x="7467600" y="3130550"/>
          <p14:tracePt t="26839" x="7518400" y="3163888"/>
          <p14:tracePt t="26850" x="7577138" y="3189288"/>
          <p14:tracePt t="26860" x="7661275" y="3222625"/>
          <p14:tracePt t="26871" x="7753350" y="3248025"/>
          <p14:tracePt t="26881" x="7853363" y="3257550"/>
          <p14:tracePt t="26892" x="7929563" y="3265488"/>
          <p14:tracePt t="26902" x="8013700" y="3265488"/>
          <p14:tracePt t="26912" x="8088313" y="3265488"/>
          <p14:tracePt t="26923" x="8156575" y="3265488"/>
          <p14:tracePt t="26933" x="8197850" y="3265488"/>
          <p14:tracePt t="26945" x="8239125" y="3257550"/>
          <p14:tracePt t="26954" x="8264525" y="3248025"/>
          <p14:tracePt t="26964" x="8297863" y="3214688"/>
          <p14:tracePt t="26974" x="8307388" y="3206750"/>
          <p14:tracePt t="26985" x="8323263" y="3181350"/>
          <p14:tracePt t="26995" x="8323263" y="3173413"/>
          <p14:tracePt t="27006" x="8332788" y="3148013"/>
          <p14:tracePt t="27016" x="8340725" y="3140075"/>
          <p14:tracePt t="27027" x="8340725" y="3122613"/>
          <p14:tracePt t="27037" x="8348663" y="3097213"/>
          <p14:tracePt t="27047" x="8356600" y="3081338"/>
          <p14:tracePt t="27057" x="8366125" y="3063875"/>
          <p14:tracePt t="27068" x="8374063" y="3022600"/>
          <p14:tracePt t="27077" x="8374063" y="2971800"/>
          <p14:tracePt t="27088" x="8374063" y="2928938"/>
          <p14:tracePt t="27098" x="8382000" y="2879725"/>
          <p14:tracePt t="27109" x="8391525" y="2828925"/>
          <p14:tracePt t="27119" x="8399463" y="2795588"/>
          <p14:tracePt t="27129" x="8407400" y="2770188"/>
          <p14:tracePt t="27140" x="8415338" y="2736850"/>
          <p14:tracePt t="27150" x="8415338" y="2719388"/>
          <p14:tracePt t="27160" x="8415338" y="2693988"/>
          <p14:tracePt t="27171" x="8415338" y="2668588"/>
          <p14:tracePt t="27181" x="8415338" y="2635250"/>
          <p14:tracePt t="27191" x="8415338" y="2576513"/>
          <p14:tracePt t="27202" x="8391525" y="2527300"/>
          <p14:tracePt t="27212" x="8348663" y="2459038"/>
          <p14:tracePt t="27223" x="8323263" y="2417763"/>
          <p14:tracePt t="27233" x="8289925" y="2366963"/>
          <p14:tracePt t="27244" x="8264525" y="2316163"/>
          <p14:tracePt t="27254" x="8239125" y="2282825"/>
          <p14:tracePt t="27264" x="8205788" y="2241550"/>
          <p14:tracePt t="27274" x="8189913" y="2224088"/>
          <p14:tracePt t="27285" x="8180388" y="2216150"/>
          <p14:tracePt t="27295" x="8139113" y="2208213"/>
          <p14:tracePt t="27306" x="8105775" y="2190750"/>
          <p14:tracePt t="27316" x="8072438" y="2182813"/>
          <p14:tracePt t="27327" x="8029575" y="2182813"/>
          <p14:tracePt t="27339" x="7996238" y="2165350"/>
          <p14:tracePt t="27348" x="7962900" y="2165350"/>
          <p14:tracePt t="27359" x="7929563" y="2165350"/>
          <p14:tracePt t="27369" x="7904163" y="2165350"/>
          <p14:tracePt t="27379" x="7886700" y="2165350"/>
          <p14:tracePt t="27472" x="7904163" y="2165350"/>
          <p14:tracePt t="27483" x="7945438" y="2173288"/>
          <p14:tracePt t="27493" x="8004175" y="2190750"/>
          <p14:tracePt t="27504" x="8080375" y="2208213"/>
          <p14:tracePt t="27514" x="8156575" y="2224088"/>
          <p14:tracePt t="27524" x="8248650" y="2249488"/>
          <p14:tracePt t="27535" x="8340725" y="2282825"/>
          <p14:tracePt t="27545" x="8399463" y="2300288"/>
          <p14:tracePt t="27556" x="8466138" y="2325688"/>
          <p14:tracePt t="27566" x="8509000" y="2359025"/>
          <p14:tracePt t="27577" x="8532813" y="2374900"/>
          <p14:tracePt t="27587" x="8550275" y="2392363"/>
          <p14:tracePt t="27597" x="8558213" y="2409825"/>
          <p14:tracePt t="27649" x="8558213" y="2417763"/>
          <p14:tracePt t="27659" x="8524875" y="2400300"/>
          <p14:tracePt t="27670" x="8432800" y="2366963"/>
          <p14:tracePt t="27680" x="8340725" y="2325688"/>
          <p14:tracePt t="27690" x="8248650" y="2300288"/>
          <p14:tracePt t="27701" x="8147050" y="2282825"/>
          <p14:tracePt t="27713" x="8054975" y="2274888"/>
          <p14:tracePt t="27721" x="7954963" y="2274888"/>
          <p14:tracePt t="27731" x="7878763" y="2274888"/>
          <p14:tracePt t="27742" x="7804150" y="2274888"/>
          <p14:tracePt t="27753" x="7727950" y="2274888"/>
          <p14:tracePt t="27763" x="7686675" y="2274888"/>
          <p14:tracePt t="27774" x="7669213" y="2282825"/>
          <p14:tracePt t="27784" x="7635875" y="2308225"/>
          <p14:tracePt t="27794" x="7635875" y="2333625"/>
          <p14:tracePt t="27807" x="7635875" y="2384425"/>
          <p14:tracePt t="27814" x="7651750" y="2443163"/>
          <p14:tracePt t="27825" x="7694613" y="2484438"/>
          <p14:tracePt t="27835" x="7761288" y="2517775"/>
          <p14:tracePt t="27846" x="7820025" y="2543175"/>
          <p14:tracePt t="27857" x="7886700" y="2560638"/>
          <p14:tracePt t="27867" x="7945438" y="2568575"/>
          <p14:tracePt t="27878" x="7980363" y="2568575"/>
          <p14:tracePt t="27888" x="8004175" y="2568575"/>
          <p14:tracePt t="27898" x="8021638" y="2568575"/>
          <p14:tracePt t="27908" x="8039100" y="2560638"/>
          <p14:tracePt t="27919" x="8039100" y="2551113"/>
          <p14:tracePt t="27929" x="8039100" y="2527300"/>
          <p14:tracePt t="27940" x="8039100" y="2492375"/>
          <p14:tracePt t="27950" x="8029575" y="2443163"/>
          <p14:tracePt t="27961" x="7996238" y="2392363"/>
          <p14:tracePt t="27971" x="7962900" y="2341563"/>
          <p14:tracePt t="27981" x="7921625" y="2300288"/>
          <p14:tracePt t="27991" x="7896225" y="2266950"/>
          <p14:tracePt t="28002" x="7870825" y="2266950"/>
          <p14:tracePt t="28012" x="7837488" y="2249488"/>
          <p14:tracePt t="28023" x="7827963" y="2249488"/>
          <p14:tracePt t="28033" x="7820025" y="2249488"/>
          <p14:tracePt t="28045" x="7804150" y="2249488"/>
          <p14:tracePt t="28053" x="7794625" y="2249488"/>
          <p14:tracePt t="28065" x="7794625" y="2282825"/>
          <p14:tracePt t="28074" x="7794625" y="2325688"/>
          <p14:tracePt t="28085" x="7794625" y="2374900"/>
          <p14:tracePt t="28095" x="7812088" y="2425700"/>
          <p14:tracePt t="28106" x="7853363" y="2451100"/>
          <p14:tracePt t="28116" x="7921625" y="2476500"/>
          <p14:tracePt t="28127" x="7980363" y="2484438"/>
          <p14:tracePt t="28137" x="8039100" y="2484438"/>
          <p14:tracePt t="28147" x="8080375" y="2484438"/>
          <p14:tracePt t="28157" x="8121650" y="2484438"/>
          <p14:tracePt t="28168" x="8147050" y="2468563"/>
          <p14:tracePt t="28178" x="8164513" y="2459038"/>
          <p14:tracePt t="28189" x="8164513" y="2433638"/>
          <p14:tracePt t="28199" x="8164513" y="2400300"/>
          <p14:tracePt t="28210" x="8164513" y="2366963"/>
          <p14:tracePt t="28219" x="8139113" y="2341563"/>
          <p14:tracePt t="28229" x="8097838" y="2300288"/>
          <p14:tracePt t="28240" x="8054975" y="2274888"/>
          <p14:tracePt t="28250" x="8021638" y="2257425"/>
          <p14:tracePt t="28260" x="7980363" y="2249488"/>
          <p14:tracePt t="28271" x="7962900" y="2249488"/>
          <p14:tracePt t="28281" x="7945438" y="2249488"/>
          <p14:tracePt t="28291" x="7929563" y="2249488"/>
          <p14:tracePt t="28302" x="7896225" y="2274888"/>
          <p14:tracePt t="28312" x="7870825" y="2316163"/>
          <p14:tracePt t="28323" x="7853363" y="2359025"/>
          <p14:tracePt t="28333" x="7845425" y="2400300"/>
          <p14:tracePt t="28344" x="7845425" y="2417763"/>
          <p14:tracePt t="28356" x="7845425" y="2425700"/>
          <p14:tracePt t="28365" x="7853363" y="2433638"/>
          <p14:tracePt t="28376" x="7862888" y="2443163"/>
          <p14:tracePt t="28386" x="7878763" y="2443163"/>
          <p14:tracePt t="28396" x="7896225" y="2443163"/>
          <p14:tracePt t="28407" x="7912100" y="2443163"/>
          <p14:tracePt t="28417" x="7929563" y="2443163"/>
          <p14:tracePt t="28427" x="7945438" y="2443163"/>
          <p14:tracePt t="28458" x="7945438" y="2433638"/>
          <p14:tracePt t="28479" x="7945438" y="2425700"/>
          <p14:tracePt t="28500" x="7945438" y="2417763"/>
          <p14:tracePt t="29870" x="7962900" y="2409825"/>
          <p14:tracePt t="29880" x="8054975" y="2409825"/>
          <p14:tracePt t="29891" x="8180388" y="2409825"/>
          <p14:tracePt t="29901" x="8315325" y="2409825"/>
          <p14:tracePt t="29912" x="8499475" y="2400300"/>
          <p14:tracePt t="29923" x="8693150" y="2417763"/>
          <p14:tracePt t="29932" x="8936038" y="2459038"/>
          <p14:tracePt t="29943" x="9196388" y="2484438"/>
          <p14:tracePt t="29953" x="9398000" y="2517775"/>
          <p14:tracePt t="29964" x="9540875" y="2560638"/>
          <p14:tracePt t="29975" x="9615488" y="2609850"/>
          <p14:tracePt t="29984" x="9683750" y="2668588"/>
          <p14:tracePt t="29995" x="9750425" y="2752725"/>
          <p14:tracePt t="30006" x="9801225" y="2887663"/>
          <p14:tracePt t="30015" x="9842500" y="3030538"/>
          <p14:tracePt t="30026" x="9875838" y="3206750"/>
          <p14:tracePt t="30036" x="9901238" y="3357563"/>
          <p14:tracePt t="30047" x="9901238" y="3482975"/>
          <p14:tracePt t="30058" x="9901238" y="3600450"/>
          <p14:tracePt t="30067" x="9901238" y="3702050"/>
          <p14:tracePt t="30078" x="9901238" y="3811588"/>
          <p14:tracePt t="30090" x="9859963" y="3929063"/>
          <p14:tracePt t="30098" x="9809163" y="4037013"/>
          <p14:tracePt t="30109" x="9766300" y="4138613"/>
          <p14:tracePt t="30119" x="9707563" y="4264025"/>
          <p14:tracePt t="30129" x="9640888" y="4389438"/>
          <p14:tracePt t="30139" x="9574213" y="4465638"/>
          <p14:tracePt t="30150" x="9515475" y="4532313"/>
          <p14:tracePt t="30160" x="9456738" y="4608513"/>
          <p14:tracePt t="30171" x="9413875" y="4659313"/>
          <p14:tracePt t="30181" x="9398000" y="4700588"/>
          <p14:tracePt t="30191" x="9372600" y="4733925"/>
          <p14:tracePt t="30202" x="9355138" y="4776788"/>
          <p14:tracePt t="30212" x="9339263" y="4802188"/>
          <p14:tracePt t="30222" x="9305925" y="4851400"/>
          <p14:tracePt t="30232" x="9280525" y="4894263"/>
          <p14:tracePt t="30243" x="9272588" y="4910138"/>
          <p14:tracePt t="30254" x="9255125" y="4935538"/>
          <p14:tracePt t="30264" x="9247188" y="4943475"/>
          <p14:tracePt t="30274" x="9247188" y="4953000"/>
          <p14:tracePt t="30368" x="9237663" y="4960938"/>
          <p14:tracePt t="30399" x="9237663" y="4978400"/>
          <p14:tracePt t="30410" x="9237663" y="4994275"/>
          <p14:tracePt t="30420" x="9229725" y="5011738"/>
          <p14:tracePt t="30432" x="9221788" y="5019675"/>
          <p14:tracePt t="30440" x="9204325" y="5037138"/>
          <p14:tracePt t="30454" x="9155113" y="5037138"/>
          <p14:tracePt t="30461" x="9028113" y="4986338"/>
          <p14:tracePt t="30597" x="9028113" y="4968875"/>
          <p14:tracePt t="30627" x="9020175" y="4953000"/>
          <p14:tracePt t="30637" x="8986838" y="4919663"/>
          <p14:tracePt t="30648" x="8953500" y="4868863"/>
          <p14:tracePt t="30658" x="8943975" y="4826000"/>
          <p14:tracePt t="30668" x="8928100" y="4767263"/>
          <p14:tracePt t="30679" x="8894763" y="4684713"/>
          <p14:tracePt t="30690" x="8861425" y="4608513"/>
          <p14:tracePt t="30700" x="8818563" y="4516438"/>
          <p14:tracePt t="30711" x="8767763" y="4424363"/>
          <p14:tracePt t="30723" x="8718550" y="4340225"/>
          <p14:tracePt t="30731" x="8685213" y="4281488"/>
          <p14:tracePt t="30741" x="8650288" y="4222750"/>
          <p14:tracePt t="30751" x="8626475" y="4171950"/>
          <p14:tracePt t="30762" x="8601075" y="4130675"/>
          <p14:tracePt t="30772" x="8575675" y="4079875"/>
          <p14:tracePt t="30783" x="8550275" y="4046538"/>
          <p14:tracePt t="30794" x="8516938" y="3995738"/>
          <p14:tracePt t="30804" x="8509000" y="3962400"/>
          <p14:tracePt t="30814" x="8499475" y="3937000"/>
          <p14:tracePt t="30825" x="8491538" y="3911600"/>
          <p14:tracePt t="30835" x="8483600" y="3903663"/>
          <p14:tracePt t="30846" x="8483600" y="3886200"/>
          <p14:tracePt t="30857" x="8483600" y="3860800"/>
          <p14:tracePt t="30866" x="8483600" y="3844925"/>
          <p14:tracePt t="30877" x="8483600" y="3827463"/>
          <p14:tracePt t="30888" x="8483600" y="3811588"/>
          <p14:tracePt t="30898" x="8483600" y="3794125"/>
          <p14:tracePt t="30908" x="8483600" y="3776663"/>
          <p14:tracePt t="30918" x="8483600" y="3752850"/>
          <p14:tracePt t="30929" x="8483600" y="3727450"/>
          <p14:tracePt t="30940" x="8483600" y="3709988"/>
          <p14:tracePt t="30949" x="8483600" y="3684588"/>
          <p14:tracePt t="30960" x="8483600" y="3676650"/>
          <p14:tracePt t="30970" x="8483600" y="3668713"/>
          <p14:tracePt t="31074" x="8483600" y="3676650"/>
          <p14:tracePt t="31085" x="8483600" y="3727450"/>
          <p14:tracePt t="31095" x="8483600" y="3786188"/>
          <p14:tracePt t="31105" x="8483600" y="3860800"/>
          <p14:tracePt t="31115" x="8483600" y="3929063"/>
          <p14:tracePt t="31126" x="8491538" y="3995738"/>
          <p14:tracePt t="31136" x="8499475" y="4062413"/>
          <p14:tracePt t="31147" x="8516938" y="4138613"/>
          <p14:tracePt t="31158" x="8524875" y="4205288"/>
          <p14:tracePt t="31166" x="8524875" y="4248150"/>
          <p14:tracePt t="31177" x="8532813" y="4297363"/>
          <p14:tracePt t="31187" x="8542338" y="4340225"/>
          <p14:tracePt t="31198" x="8558213" y="4389438"/>
          <p14:tracePt t="31208" x="8567738" y="4440238"/>
          <p14:tracePt t="31218" x="8591550" y="4498975"/>
          <p14:tracePt t="31229" x="8609013" y="4557713"/>
          <p14:tracePt t="31240" x="8642350" y="4624388"/>
          <p14:tracePt t="31251" x="8667750" y="4684713"/>
          <p14:tracePt t="31260" x="8693150" y="4733925"/>
          <p14:tracePt t="31271" x="8709025" y="4784725"/>
          <p14:tracePt t="31281" x="8726488" y="4826000"/>
          <p14:tracePt t="31291" x="8743950" y="4860925"/>
          <p14:tracePt t="31301" x="8767763" y="4902200"/>
          <p14:tracePt t="31312" x="8777288" y="4927600"/>
          <p14:tracePt t="31322" x="8802688" y="4968875"/>
          <p14:tracePt t="31333" x="8818563" y="4994275"/>
          <p14:tracePt t="31343" x="8836025" y="5027613"/>
          <p14:tracePt t="31353" x="8851900" y="5045075"/>
          <p14:tracePt t="31364" x="8869363" y="5078413"/>
          <p14:tracePt t="31374" x="8894763" y="5111750"/>
          <p14:tracePt t="31384" x="8920163" y="5137150"/>
          <p14:tracePt t="31395" x="8961438" y="5187950"/>
          <p14:tracePt t="31406" x="8978900" y="5221288"/>
          <p14:tracePt t="31416" x="9012238" y="5246688"/>
          <p14:tracePt t="31427" x="9028113" y="5272088"/>
          <p14:tracePt t="31438" x="9053513" y="5295900"/>
          <p14:tracePt t="31459" x="9078913" y="5321300"/>
          <p14:tracePt t="31468" x="9086850" y="5330825"/>
          <p14:tracePt t="31479" x="9104313" y="5346700"/>
          <p14:tracePt t="31489" x="9104313" y="5356225"/>
          <p14:tracePt t="31499" x="9112250" y="5372100"/>
          <p14:tracePt t="31510" x="9120188" y="5389563"/>
          <p14:tracePt t="31520" x="9129713" y="5397500"/>
          <p14:tracePt t="31530" x="9137650" y="5414963"/>
          <p14:tracePt t="31541" x="9145588" y="5438775"/>
          <p14:tracePt t="31550" x="9163050" y="5448300"/>
          <p14:tracePt t="31561" x="9170988" y="5464175"/>
          <p14:tracePt t="31571" x="9178925" y="5481638"/>
          <p14:tracePt t="31582" x="9196388" y="5507038"/>
          <p14:tracePt t="31592" x="9196388" y="5514975"/>
          <p14:tracePt t="31602" x="9213850" y="5532438"/>
          <p14:tracePt t="31613" x="9213850" y="5548313"/>
          <p14:tracePt t="31624" x="9229725" y="5556250"/>
          <p14:tracePt t="31634" x="9237663" y="5581650"/>
          <p14:tracePt t="31645" x="9237663" y="5591175"/>
          <p14:tracePt t="31657" x="9247188" y="5591175"/>
          <p14:tracePt t="31665" x="9255125" y="5607050"/>
          <p14:tracePt t="31676" x="9255125" y="5624513"/>
          <p14:tracePt t="31686" x="9255125" y="5632450"/>
          <p14:tracePt t="31697" x="9272588" y="5640388"/>
          <p14:tracePt t="31708" x="9272588" y="5649913"/>
          <p14:tracePt t="31717" x="9272588" y="5657850"/>
          <p14:tracePt t="31728" x="9272588" y="5673725"/>
          <p14:tracePt t="31741" x="9280525" y="5691188"/>
          <p14:tracePt t="31748" x="9288463" y="5708650"/>
          <p14:tracePt t="31759" x="9288463" y="5716588"/>
          <p14:tracePt t="31769" x="9288463" y="5724525"/>
          <p14:tracePt t="31779" x="9296400" y="5741988"/>
          <p14:tracePt t="31800" x="9296400" y="5757863"/>
          <p14:tracePt t="31810" x="9305925" y="5767388"/>
          <p14:tracePt t="31820" x="9305925" y="5783263"/>
          <p14:tracePt t="31831" x="9305925" y="5791200"/>
          <p14:tracePt t="31841" x="9305925" y="5808663"/>
          <p14:tracePt t="31851" x="9305925" y="5816600"/>
          <p14:tracePt t="31862" x="9313863" y="5834063"/>
          <p14:tracePt t="31872" x="9313863" y="5842000"/>
          <p14:tracePt t="31904" x="9313863" y="5849938"/>
          <p14:tracePt t="31914" x="9313863" y="5859463"/>
          <p14:tracePt t="31935" x="9313863" y="5867400"/>
          <p14:tracePt t="31956" x="9313863" y="5875338"/>
          <p14:tracePt t="31977" x="9313863" y="5892800"/>
          <p14:tracePt t="31997" x="9313863" y="5900738"/>
          <p14:tracePt t="32017" x="9313863" y="5908675"/>
          <p14:tracePt t="32038" x="9313863" y="5918200"/>
          <p14:tracePt t="32070" x="9313863" y="5926138"/>
          <p14:tracePt t="32091" x="9313863" y="5934075"/>
          <p14:tracePt t="32111" x="9313863" y="5943600"/>
          <p14:tracePt t="32132" x="9313863" y="5951538"/>
          <p14:tracePt t="32143" x="9321800" y="5959475"/>
          <p14:tracePt t="32163" x="9321800" y="5969000"/>
          <p14:tracePt t="32184" x="9321800" y="5976938"/>
          <p14:tracePt t="32195" x="9331325" y="6002338"/>
          <p14:tracePt t="32205" x="9339263" y="6018213"/>
          <p14:tracePt t="32215" x="9347200" y="6035675"/>
          <p14:tracePt t="32226" x="9364663" y="6061075"/>
          <p14:tracePt t="32236" x="9372600" y="6076950"/>
          <p14:tracePt t="32246" x="9390063" y="6102350"/>
          <p14:tracePt t="32258" x="9398000" y="6119813"/>
          <p14:tracePt t="32266" x="9413875" y="6127750"/>
          <p14:tracePt t="32277" x="9431338" y="6145213"/>
          <p14:tracePt t="32287" x="9439275" y="6145213"/>
          <p14:tracePt t="32298" x="9448800" y="6161088"/>
          <p14:tracePt t="32308" x="9456738" y="6169025"/>
          <p14:tracePt t="32318" x="9456738" y="6178550"/>
          <p14:tracePt t="32329" x="9456738" y="6186488"/>
          <p14:tracePt t="32339" x="9464675" y="6194425"/>
          <p14:tracePt t="32360" x="9464675" y="6203950"/>
          <p14:tracePt t="32391" x="9472613" y="6211888"/>
          <p14:tracePt t="33211" x="9482138" y="6211888"/>
          <p14:tracePt t="33243" x="9482138" y="6219825"/>
          <p14:tracePt t="33263" x="9482138" y="6227763"/>
          <p14:tracePt t="33377" x="9490075" y="6227763"/>
          <p14:tracePt t="33388" x="9515475" y="6219825"/>
          <p14:tracePt t="33398" x="9566275" y="6211888"/>
          <p14:tracePt t="33408" x="9599613" y="6203950"/>
          <p14:tracePt t="33419" x="9625013" y="6203950"/>
          <p14:tracePt t="33429" x="9632950" y="6203950"/>
          <p14:tracePt t="33471" x="9640888" y="6203950"/>
          <p14:tracePt t="33502" x="9640888" y="6219825"/>
          <p14:tracePt t="33512" x="9625013" y="6219825"/>
          <p14:tracePt t="33523" x="9615488" y="6227763"/>
          <p14:tracePt t="33533" x="9590088" y="6227763"/>
          <p14:tracePt t="33543" x="9574213" y="6227763"/>
          <p14:tracePt t="33554" x="9548813" y="6237288"/>
          <p14:tracePt t="33564" x="9523413" y="6237288"/>
          <p14:tracePt t="33575" x="9507538" y="6237288"/>
          <p14:tracePt t="33585" x="9498013" y="6237288"/>
          <p14:tracePt t="33595" x="9472613" y="6227763"/>
          <p14:tracePt t="33607" x="9464675" y="6227763"/>
          <p14:tracePt t="33628" x="9464675" y="6211888"/>
          <p14:tracePt t="33649" x="9482138" y="6211888"/>
          <p14:tracePt t="33658" x="9490075" y="6219825"/>
          <p14:tracePt t="33668" x="9498013" y="6227763"/>
          <p14:tracePt t="33678" x="9498013" y="6237288"/>
          <p14:tracePt t="33689" x="9498013" y="6245225"/>
          <p14:tracePt t="33699" x="9498013" y="6262688"/>
          <p14:tracePt t="33730" x="9498013" y="6278563"/>
          <p14:tracePt t="33751" x="9482138" y="6278563"/>
          <p14:tracePt t="33761" x="9456738" y="6278563"/>
          <p14:tracePt t="33772" x="9431338" y="6278563"/>
          <p14:tracePt t="33782" x="9405938" y="6278563"/>
          <p14:tracePt t="33792" x="9398000" y="6262688"/>
          <p14:tracePt t="33803" x="9390063" y="6262688"/>
          <p14:tracePt t="33824" x="9390063" y="6253163"/>
          <p14:tracePt t="33832" x="9413875" y="6253163"/>
          <p14:tracePt t="33844" x="9439275" y="6270625"/>
          <p14:tracePt t="33854" x="9456738" y="6270625"/>
          <p14:tracePt t="33864" x="9472613" y="6278563"/>
          <p14:tracePt t="33875" x="9490075" y="6286500"/>
          <p14:tracePt t="34187" x="9482138" y="6286500"/>
          <p14:tracePt t="34197" x="9472613" y="6286500"/>
          <p14:tracePt t="34207" x="9448800" y="6286500"/>
          <p14:tracePt t="34218" x="9431338" y="6286500"/>
          <p14:tracePt t="34228" x="9413875" y="6286500"/>
          <p14:tracePt t="34249" x="9405938" y="6286500"/>
          <p14:tracePt t="34260" x="9398000" y="6286500"/>
          <p14:tracePt t="34270" x="9372600" y="6286500"/>
          <p14:tracePt t="34280" x="9355138" y="6303963"/>
          <p14:tracePt t="34291" x="9339263" y="6311900"/>
          <p14:tracePt t="34300" x="9313863" y="6311900"/>
          <p14:tracePt t="34310" x="9280525" y="6311900"/>
          <p14:tracePt t="34321" x="9237663" y="6311900"/>
          <p14:tracePt t="34331" x="9188450" y="6311900"/>
          <p14:tracePt t="34342" x="9112250" y="6311900"/>
          <p14:tracePt t="34352" x="9020175" y="6311900"/>
          <p14:tracePt t="34362" x="8894763" y="6286500"/>
          <p14:tracePt t="34373" x="8751888" y="6227763"/>
          <p14:tracePt t="34384" x="8634413" y="6203950"/>
          <p14:tracePt t="34394" x="8532813" y="6161088"/>
          <p14:tracePt t="34407" x="8415338" y="6135688"/>
          <p14:tracePt t="34415" x="8340725" y="6110288"/>
          <p14:tracePt t="34425" x="8248650" y="6061075"/>
          <p14:tracePt t="34436" x="8147050" y="6027738"/>
          <p14:tracePt t="34446" x="8072438" y="5969000"/>
          <p14:tracePt t="34457" x="8004175" y="5926138"/>
          <p14:tracePt t="34467" x="7929563" y="5859463"/>
          <p14:tracePt t="34478" x="7845425" y="5775325"/>
          <p14:tracePt t="34488" x="7769225" y="5691188"/>
          <p14:tracePt t="34498" x="7669213" y="5573713"/>
          <p14:tracePt t="34508" x="7534275" y="5422900"/>
          <p14:tracePt t="34519" x="7392988" y="5254625"/>
          <p14:tracePt t="34529" x="7258050" y="5095875"/>
          <p14:tracePt t="34540" x="7165975" y="4953000"/>
          <p14:tracePt t="34550" x="7040563" y="4792663"/>
          <p14:tracePt t="34560" x="6897688" y="4616450"/>
          <p14:tracePt t="34571" x="6754813" y="4448175"/>
          <p14:tracePt t="34581" x="6578600" y="4256088"/>
          <p14:tracePt t="34591" x="6410325" y="4062413"/>
          <p14:tracePt t="34602" x="6259513" y="3852863"/>
          <p14:tracePt t="34612" x="6142038" y="3676650"/>
          <p14:tracePt t="34623" x="6032500" y="3475038"/>
          <p14:tracePt t="34641" x="5940425" y="3316288"/>
          <p14:tracePt t="34644" x="5832475" y="3155950"/>
          <p14:tracePt t="34654" x="5689600" y="3005138"/>
          <p14:tracePt t="34665" x="5546725" y="2870200"/>
          <p14:tracePt t="34675" x="5370513" y="2727325"/>
          <p14:tracePt t="34685" x="5168900" y="2593975"/>
          <p14:tracePt t="34695" x="4992688" y="2501900"/>
          <p14:tracePt t="34706" x="4883150" y="2443163"/>
          <p14:tracePt t="34716" x="4816475" y="2400300"/>
          <p14:tracePt t="34727" x="4749800" y="2359025"/>
          <p14:tracePt t="34737" x="4699000" y="2333625"/>
          <p14:tracePt t="34747" x="4665663" y="2316163"/>
          <p14:tracePt t="34758" x="4648200" y="2300288"/>
          <p14:tracePt t="34768" x="4622800" y="2292350"/>
          <p14:tracePt t="34778" x="4589463" y="2274888"/>
          <p14:tracePt t="34789" x="4556125" y="2257425"/>
          <p14:tracePt t="34799" x="4522788" y="2249488"/>
          <p14:tracePt t="34810" x="4464050" y="2233613"/>
          <p14:tracePt t="34820" x="4430713" y="2208213"/>
          <p14:tracePt t="34830" x="4387850" y="2198688"/>
          <p14:tracePt t="34842" x="4364038" y="2190750"/>
          <p14:tracePt t="34851" x="4329113" y="2182813"/>
          <p14:tracePt t="34861" x="4321175" y="2182813"/>
          <p14:tracePt t="34913" x="4313238" y="2182813"/>
          <p14:tracePt t="34923" x="4321175" y="2208213"/>
          <p14:tracePt t="34934" x="4364038" y="2249488"/>
          <p14:tracePt t="34944" x="4413250" y="2282825"/>
          <p14:tracePt t="34956" x="4481513" y="2316163"/>
          <p14:tracePt t="34965" x="4540250" y="2333625"/>
          <p14:tracePt t="34976" x="4598988" y="2351088"/>
          <p14:tracePt t="34986" x="4632325" y="2359025"/>
          <p14:tracePt t="34996" x="4657725" y="2359025"/>
          <p14:tracePt t="35017" x="4665663" y="2359025"/>
          <p14:tracePt t="35026" x="4665663" y="2333625"/>
          <p14:tracePt t="35037" x="4665663" y="2274888"/>
          <p14:tracePt t="35047" x="4622800" y="2198688"/>
          <p14:tracePt t="35057" x="4522788" y="2090738"/>
          <p14:tracePt t="35068" x="4270375" y="1947863"/>
          <p14:tracePt t="35078" x="4035425" y="1838325"/>
          <p14:tracePt t="35089" x="3784600" y="1762125"/>
          <p14:tracePt t="35099" x="3516313" y="1712913"/>
          <p14:tracePt t="35110" x="3322638" y="1687513"/>
          <p14:tracePt t="35121" x="3138488" y="1687513"/>
          <p14:tracePt t="35131" x="2978150" y="1687513"/>
          <p14:tracePt t="35142" x="2860675" y="1687513"/>
          <p14:tracePt t="35152" x="2768600" y="1720850"/>
          <p14:tracePt t="35163" x="2701925" y="1787525"/>
          <p14:tracePt t="35174" x="2643188" y="1863725"/>
          <p14:tracePt t="35183" x="2625725" y="1963738"/>
          <p14:tracePt t="35193" x="2625725" y="2065338"/>
          <p14:tracePt t="35204" x="2625725" y="2165350"/>
          <p14:tracePt t="35214" x="2660650" y="2241550"/>
          <p14:tracePt t="35226" x="2719388" y="2300288"/>
          <p14:tracePt t="35234" x="2786063" y="2333625"/>
          <p14:tracePt t="35244" x="2870200" y="2351088"/>
          <p14:tracePt t="35255" x="2970213" y="2359025"/>
          <p14:tracePt t="35265" x="3087688" y="2359025"/>
          <p14:tracePt t="35275" x="3171825" y="2359025"/>
          <p14:tracePt t="35286" x="3238500" y="2359025"/>
          <p14:tracePt t="35296" x="3271838" y="2359025"/>
          <p14:tracePt t="35307" x="3289300" y="2359025"/>
          <p14:tracePt t="35411" x="3306763" y="2366963"/>
          <p14:tracePt t="35422" x="3340100" y="2433638"/>
          <p14:tracePt t="35432" x="3373438" y="2527300"/>
          <p14:tracePt t="35443" x="3465513" y="2703513"/>
          <p14:tracePt t="35453" x="3590925" y="2870200"/>
          <p14:tracePt t="35463" x="3725863" y="3071813"/>
          <p14:tracePt t="35474" x="3910013" y="3265488"/>
          <p14:tracePt t="35484" x="4103688" y="3433763"/>
          <p14:tracePt t="35495" x="4305300" y="3567113"/>
          <p14:tracePt t="35506" x="4505325" y="3694113"/>
          <p14:tracePt t="35515" x="4681538" y="3776663"/>
          <p14:tracePt t="35525" x="4824413" y="3835400"/>
          <p14:tracePt t="35536" x="4975225" y="3903663"/>
          <p14:tracePt t="35546" x="5127625" y="3970338"/>
          <p14:tracePt t="35557" x="5227638" y="4021138"/>
          <p14:tracePt t="35567" x="5327650" y="4054475"/>
          <p14:tracePt t="35578" x="5411788" y="4105275"/>
          <p14:tracePt t="35588" x="5462588" y="4138613"/>
          <p14:tracePt t="35599" x="5513388" y="4164013"/>
          <p14:tracePt t="35608" x="5554663" y="4171950"/>
          <p14:tracePt t="35619" x="5588000" y="4189413"/>
          <p14:tracePt t="35629" x="5630863" y="4197350"/>
          <p14:tracePt t="35640" x="5672138" y="4213225"/>
          <p14:tracePt t="35650" x="5697538" y="4222750"/>
          <p14:tracePt t="35660" x="5722938" y="4230688"/>
          <p14:tracePt t="35671" x="5756275" y="4238625"/>
          <p14:tracePt t="35681" x="5773738" y="4256088"/>
          <p14:tracePt t="35691" x="5789613" y="4264025"/>
          <p14:tracePt t="35702" x="5797550" y="4281488"/>
          <p14:tracePt t="35712" x="5822950" y="4314825"/>
          <p14:tracePt t="35723" x="5856288" y="4348163"/>
          <p14:tracePt t="35733" x="5907088" y="4398963"/>
          <p14:tracePt t="35744" x="5973763" y="4448175"/>
          <p14:tracePt t="35754" x="6042025" y="4516438"/>
          <p14:tracePt t="35764" x="6142038" y="4591050"/>
          <p14:tracePt t="35774" x="6267450" y="4692650"/>
          <p14:tracePt t="35785" x="6453188" y="4860925"/>
          <p14:tracePt t="35795" x="6704013" y="5019675"/>
          <p14:tracePt t="35806" x="6997700" y="5221288"/>
          <p14:tracePt t="35816" x="7383463" y="5414963"/>
          <p14:tracePt t="35827" x="7820025" y="5591175"/>
          <p14:tracePt t="35835" x="8274050" y="5708650"/>
          <p14:tracePt t="35846" x="8734425" y="5783263"/>
          <p14:tracePt t="35857" x="9204325" y="5867400"/>
          <p14:tracePt t="35867" x="9640888" y="5867400"/>
          <p14:tracePt t="35877" x="10026650" y="5867400"/>
          <p14:tracePt t="35890" x="10388600" y="5867400"/>
          <p14:tracePt t="35899" x="10682288" y="5867400"/>
          <p14:tracePt t="35910" x="10933113" y="5867400"/>
          <p14:tracePt t="35920" x="11168063" y="5867400"/>
          <p14:tracePt t="35930" x="11369675" y="5867400"/>
          <p14:tracePt t="35940" x="11495088" y="5867400"/>
          <p14:tracePt t="35951" x="11604625" y="5867400"/>
          <p14:tracePt t="35961" x="11663363" y="5867400"/>
          <p14:tracePt t="35973" x="11730038" y="5867400"/>
          <p14:tracePt t="35981" x="11780838" y="5867400"/>
          <p14:tracePt t="35992" x="11822113" y="5867400"/>
          <p14:tracePt t="36002" x="11857038" y="5867400"/>
          <p14:tracePt t="36012" x="11880850" y="5859463"/>
          <p14:tracePt t="36023" x="11906250" y="5859463"/>
          <p14:tracePt t="36033" x="11939588" y="5849938"/>
          <p14:tracePt t="36043" x="11974513" y="5849938"/>
          <p14:tracePt t="36054" x="12049125" y="5834063"/>
          <p14:tracePt t="36065" x="12115800" y="5816600"/>
          <p14:tracePt t="36076" x="12158663" y="5808663"/>
          <p14:tracePt t="37009" x="11890375" y="5708650"/>
          <p14:tracePt t="37020" x="11504613" y="5691188"/>
          <p14:tracePt t="37030" x="11025188" y="5691188"/>
          <p14:tracePt t="37041" x="10480675" y="5691188"/>
          <p14:tracePt t="37051" x="9867900" y="5691188"/>
          <p14:tracePt t="37061" x="9213850" y="5691188"/>
          <p14:tracePt t="37075" x="8575675" y="5691188"/>
          <p14:tracePt t="37082" x="7786688" y="5691188"/>
          <p14:tracePt t="37092" x="6956425" y="5791200"/>
          <p14:tracePt t="37103" x="6091238" y="5908675"/>
          <p14:tracePt t="37113" x="5168900" y="6061075"/>
          <p14:tracePt t="37125" x="4254500" y="6194425"/>
          <p14:tracePt t="37134" x="3448050" y="6329363"/>
          <p14:tracePt t="37145" x="2727325" y="6454775"/>
          <p14:tracePt t="37155" x="2106613" y="6564313"/>
          <p14:tracePt t="37165" x="1711325" y="6605588"/>
          <p14:tracePt t="37175" x="1427163" y="6648450"/>
          <p14:tracePt t="37186" x="1274763" y="6673850"/>
          <p14:tracePt t="37196" x="1192213" y="6673850"/>
          <p14:tracePt t="37207" x="1149350" y="6673850"/>
          <p14:tracePt t="37217" x="1123950" y="6673850"/>
          <p14:tracePt t="37227" x="1116013" y="6673850"/>
          <p14:tracePt t="37238" x="1098550" y="6673850"/>
          <p14:tracePt t="37258" x="1098550" y="6681788"/>
          <p14:tracePt t="37269" x="1098550" y="6707188"/>
          <p14:tracePt t="37279" x="1108075" y="6723063"/>
          <p14:tracePt t="37290" x="1108075" y="6748463"/>
          <p14:tracePt t="37300" x="1108075" y="6791325"/>
          <p14:tracePt t="37310" x="1108075" y="68326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38" y="213358"/>
            <a:ext cx="8722774" cy="577089"/>
          </a:xfrm>
        </p:spPr>
        <p:txBody>
          <a:bodyPr/>
          <a:lstStyle/>
          <a:p>
            <a:r>
              <a:rPr lang="en-GB" sz="1800" dirty="0">
                <a:solidFill>
                  <a:srgbClr val="0070C0"/>
                </a:solidFill>
              </a:rPr>
              <a:t>A spatially resolved temperature measurement system for a honeybee colony brood box </a:t>
            </a:r>
            <a:r>
              <a:rPr lang="en-GB" sz="1400" dirty="0"/>
              <a:t>Adam McVeigh, Michael I Newton, Costas Tsakonas and Martin Bencsik</a:t>
            </a:r>
            <a:br>
              <a:rPr lang="en-GB" sz="1800" dirty="0"/>
            </a:br>
            <a:endParaRPr lang="en-US" dirty="0"/>
          </a:p>
        </p:txBody>
      </p:sp>
      <p:sp>
        <p:nvSpPr>
          <p:cNvPr id="12" name="Footer Placeholder 16"/>
          <p:cNvSpPr txBox="1">
            <a:spLocks/>
          </p:cNvSpPr>
          <p:nvPr/>
        </p:nvSpPr>
        <p:spPr>
          <a:xfrm>
            <a:off x="5273336" y="6437970"/>
            <a:ext cx="4429957" cy="339023"/>
          </a:xfrm>
          <a:prstGeom prst="rect">
            <a:avLst/>
          </a:prstGeom>
        </p:spPr>
        <p:txBody>
          <a:bodyPr/>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3</a:t>
            </a:r>
            <a:r>
              <a:rPr kumimoji="0" lang="en-GB" sz="1100" b="0" i="0" u="none" strike="noStrike" kern="1200" cap="none" spc="0" normalizeH="0" baseline="30000" noProof="0" dirty="0">
                <a:ln>
                  <a:noFill/>
                </a:ln>
                <a:solidFill>
                  <a:srgbClr val="44546A"/>
                </a:solidFill>
                <a:effectLst/>
                <a:uLnTx/>
                <a:uFillTx/>
                <a:latin typeface="Calibri" panose="020F0502020204030204"/>
                <a:ea typeface=""/>
                <a:cs typeface=""/>
              </a:rPr>
              <a:t>rd</a:t>
            </a: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 International Electronic Conference on Applied Sciences 1-15 Dc 2022</a:t>
            </a:r>
            <a:endParaRPr kumimoji="0" lang="en-US" sz="1100" b="0" i="0" u="none" strike="noStrike" kern="1200" cap="none" spc="0" normalizeH="0" baseline="0" noProof="0" dirty="0">
              <a:ln>
                <a:noFill/>
              </a:ln>
              <a:solidFill>
                <a:srgbClr val="44546A"/>
              </a:solidFill>
              <a:effectLst/>
              <a:uLnTx/>
              <a:uFillTx/>
              <a:latin typeface="Calibri" panose="020F0502020204030204"/>
              <a:ea typeface=""/>
              <a:cs typeface=""/>
            </a:endParaRPr>
          </a:p>
        </p:txBody>
      </p:sp>
      <p:pic>
        <p:nvPicPr>
          <p:cNvPr id="4" name="Picture 3" descr="Text&#10;&#10;Description automatically generated">
            <a:extLst>
              <a:ext uri="{FF2B5EF4-FFF2-40B4-BE49-F238E27FC236}">
                <a16:creationId xmlns:a16="http://schemas.microsoft.com/office/drawing/2014/main" id="{F19B0A81-9684-4B23-B02B-AC2E53B972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8067" y="6329547"/>
            <a:ext cx="1466698" cy="447446"/>
          </a:xfrm>
          <a:prstGeom prst="rect">
            <a:avLst/>
          </a:prstGeom>
        </p:spPr>
      </p:pic>
      <p:sp>
        <p:nvSpPr>
          <p:cNvPr id="6" name="TextBox 5">
            <a:extLst>
              <a:ext uri="{FF2B5EF4-FFF2-40B4-BE49-F238E27FC236}">
                <a16:creationId xmlns:a16="http://schemas.microsoft.com/office/drawing/2014/main" id="{3854D640-8CFB-47FE-B95D-FEA84C3FBDA5}"/>
              </a:ext>
            </a:extLst>
          </p:cNvPr>
          <p:cNvSpPr txBox="1"/>
          <p:nvPr/>
        </p:nvSpPr>
        <p:spPr>
          <a:xfrm>
            <a:off x="9448800" y="1097736"/>
            <a:ext cx="2743199" cy="5632311"/>
          </a:xfrm>
          <a:prstGeom prst="rect">
            <a:avLst/>
          </a:prstGeom>
          <a:noFill/>
        </p:spPr>
        <p:txBody>
          <a:bodyPr wrap="square" rtlCol="0">
            <a:spAutoFit/>
          </a:bodyPr>
          <a:lstStyle/>
          <a:p>
            <a:pPr marL="285750" indent="-285750">
              <a:buFont typeface="Arial" panose="020B0604020202020204" pitchFamily="34" charset="0"/>
              <a:buChar char="•"/>
            </a:pPr>
            <a:r>
              <a:rPr lang="en-GB" dirty="0"/>
              <a:t>Schematic of electronics.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10 frames each with 48 negative temperature coefficient thermistors.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Each frame connects to three 16-Channel Analog Multiplexers.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Multiplexers connect to Teensy 3.5 microprocessors.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Two Teensy 3.5s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Linked to a Raspberry Pi</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5" name="Picture 4">
            <a:extLst>
              <a:ext uri="{FF2B5EF4-FFF2-40B4-BE49-F238E27FC236}">
                <a16:creationId xmlns:a16="http://schemas.microsoft.com/office/drawing/2014/main" id="{8BA9CAFF-F6A2-4526-82A8-5C669D2739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614" y="916202"/>
            <a:ext cx="9609677" cy="5214479"/>
          </a:xfrm>
          <a:prstGeom prst="rect">
            <a:avLst/>
          </a:prstGeom>
        </p:spPr>
      </p:pic>
      <p:pic>
        <p:nvPicPr>
          <p:cNvPr id="9" name="Audio 8">
            <a:hlinkClick r:id="" action="ppaction://media"/>
            <a:extLst>
              <a:ext uri="{FF2B5EF4-FFF2-40B4-BE49-F238E27FC236}">
                <a16:creationId xmlns:a16="http://schemas.microsoft.com/office/drawing/2014/main" id="{B7F0ED05-45E1-EE83-F42E-78D0364EA9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78847649"/>
      </p:ext>
    </p:extLst>
  </p:cSld>
  <p:clrMapOvr>
    <a:masterClrMapping/>
  </p:clrMapOvr>
  <mc:AlternateContent xmlns:mc="http://schemas.openxmlformats.org/markup-compatibility/2006">
    <mc:Choice xmlns:p14="http://schemas.microsoft.com/office/powerpoint/2010/main" Requires="p14">
      <p:transition spd="slow" p14:dur="2000" advTm="47449"/>
    </mc:Choice>
    <mc:Fallback>
      <p:transition spd="slow" advTm="47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126" x="3549650" y="6421438"/>
          <p14:tracePt t="1136" x="4262438" y="6086475"/>
          <p14:tracePt t="1146" x="5084763" y="5741988"/>
          <p14:tracePt t="1155" x="5957888" y="5338763"/>
          <p14:tracePt t="1166" x="6721475" y="4953000"/>
          <p14:tracePt t="1177" x="7392988" y="4565650"/>
          <p14:tracePt t="1187" x="7980363" y="4179888"/>
          <p14:tracePt t="1198" x="8415338" y="3860800"/>
          <p14:tracePt t="1208" x="8701088" y="3609975"/>
          <p14:tracePt t="1219" x="8894763" y="3449638"/>
          <p14:tracePt t="1229" x="8978900" y="3375025"/>
          <p14:tracePt t="1241" x="9012238" y="3332163"/>
          <p14:tracePt t="1251" x="9020175" y="3316288"/>
          <p14:tracePt t="1291" x="9020175" y="3306763"/>
          <p14:tracePt t="1302" x="9020175" y="3298825"/>
          <p14:tracePt t="1312" x="9002713" y="3281363"/>
          <p14:tracePt t="1323" x="8978900" y="3248025"/>
          <p14:tracePt t="1334" x="8943975" y="3214688"/>
          <p14:tracePt t="1343" x="8936038" y="3206750"/>
          <p14:tracePt t="1354" x="8928100" y="3198813"/>
          <p14:tracePt t="1395" x="8920163" y="3198813"/>
          <p14:tracePt t="1426" x="8920163" y="3189288"/>
          <p14:tracePt t="1437" x="8920163" y="3181350"/>
          <p14:tracePt t="1447" x="8920163" y="3173413"/>
          <p14:tracePt t="1459" x="8920163" y="3148013"/>
          <p14:tracePt t="1467" x="8936038" y="3114675"/>
          <p14:tracePt t="1477" x="8986838" y="3046413"/>
          <p14:tracePt t="1488" x="9045575" y="2971800"/>
          <p14:tracePt t="1498" x="9112250" y="2895600"/>
          <p14:tracePt t="1508" x="9163050" y="2836863"/>
          <p14:tracePt t="1519" x="9204325" y="2795588"/>
          <p14:tracePt t="1530" x="9221788" y="2770188"/>
          <p14:tracePt t="1540" x="9237663" y="2736850"/>
          <p14:tracePt t="1552" x="9255125" y="2719388"/>
          <p14:tracePt t="1561" x="9255125" y="2703513"/>
          <p14:tracePt t="1572" x="9272588" y="2678113"/>
          <p14:tracePt t="1584" x="9296400" y="2627313"/>
          <p14:tracePt t="1592" x="9321800" y="2568575"/>
          <p14:tracePt t="1602" x="9355138" y="2492375"/>
          <p14:tracePt t="1612" x="9405938" y="2400300"/>
          <p14:tracePt t="1623" x="9431338" y="2333625"/>
          <p14:tracePt t="1633" x="9456738" y="2266950"/>
          <p14:tracePt t="1643" x="9472613" y="2224088"/>
          <p14:tracePt t="1653" x="9482138" y="2182813"/>
          <p14:tracePt t="1664" x="9482138" y="2165350"/>
          <p14:tracePt t="1674" x="9482138" y="2157413"/>
          <p14:tracePt t="1685" x="9482138" y="2149475"/>
          <p14:tracePt t="1706" x="9482138" y="2139950"/>
          <p14:tracePt t="1862" x="9482138" y="2124075"/>
          <p14:tracePt t="1872" x="9482138" y="2106613"/>
          <p14:tracePt t="1883" x="9482138" y="2073275"/>
          <p14:tracePt t="1893" x="9498013" y="1997075"/>
          <p14:tracePt t="1904" x="9507538" y="1897063"/>
          <p14:tracePt t="1914" x="9507538" y="1746250"/>
          <p14:tracePt t="1924" x="9507538" y="1628775"/>
          <p14:tracePt t="1935" x="9507538" y="1527175"/>
          <p14:tracePt t="1945" x="9507538" y="1452563"/>
          <p14:tracePt t="1955" x="9507538" y="1393825"/>
          <p14:tracePt t="1967" x="9507538" y="1360488"/>
          <p14:tracePt t="1976" x="9507538" y="1325563"/>
          <p14:tracePt t="1987" x="9507538" y="1301750"/>
          <p14:tracePt t="1997" x="9507538" y="1276350"/>
          <p14:tracePt t="2007" x="9498013" y="1258888"/>
          <p14:tracePt t="2018" x="9490075" y="1233488"/>
          <p14:tracePt t="2028" x="9482138" y="1217613"/>
          <p14:tracePt t="2039" x="9482138" y="1192213"/>
          <p14:tracePt t="2051" x="9472613" y="1184275"/>
          <p14:tracePt t="2059" x="9464675" y="1174750"/>
          <p14:tracePt t="2071" x="9464675" y="1166813"/>
          <p14:tracePt t="2121" x="9456738" y="1149350"/>
          <p14:tracePt t="2215" x="9448800" y="1149350"/>
          <p14:tracePt t="2246" x="9431338" y="1149350"/>
          <p14:tracePt t="2256" x="9413875" y="1149350"/>
          <p14:tracePt t="2266" x="9372600" y="1149350"/>
          <p14:tracePt t="2277" x="9313863" y="1149350"/>
          <p14:tracePt t="2287" x="9247188" y="1149350"/>
          <p14:tracePt t="2298" x="9170988" y="1149350"/>
          <p14:tracePt t="2308" x="9078913" y="1149350"/>
          <p14:tracePt t="2318" x="8969375" y="1149350"/>
          <p14:tracePt t="2329" x="8851900" y="1149350"/>
          <p14:tracePt t="2339" x="8718550" y="1149350"/>
          <p14:tracePt t="2351" x="8532813" y="1149350"/>
          <p14:tracePt t="2360" x="8297863" y="1149350"/>
          <p14:tracePt t="2371" x="7980363" y="1149350"/>
          <p14:tracePt t="2381" x="7661275" y="1149350"/>
          <p14:tracePt t="2391" x="7275513" y="1149350"/>
          <p14:tracePt t="2401" x="6913563" y="1149350"/>
          <p14:tracePt t="2412" x="6486525" y="1149350"/>
          <p14:tracePt t="2422" x="6067425" y="1158875"/>
          <p14:tracePt t="2433" x="5705475" y="1149350"/>
          <p14:tracePt t="2443" x="5378450" y="1125538"/>
          <p14:tracePt t="2453" x="5033963" y="1108075"/>
          <p14:tracePt t="2464" x="4716463" y="1108075"/>
          <p14:tracePt t="2474" x="4397375" y="1108075"/>
          <p14:tracePt t="2485" x="4094163" y="1108075"/>
          <p14:tracePt t="2495" x="3825875" y="1108075"/>
          <p14:tracePt t="2505" x="3616325" y="1108075"/>
          <p14:tracePt t="2517" x="3482975" y="1108075"/>
          <p14:tracePt t="2526" x="3365500" y="1108075"/>
          <p14:tracePt t="2536" x="3263900" y="1100138"/>
          <p14:tracePt t="2547" x="3163888" y="1090613"/>
          <p14:tracePt t="2556" x="3087688" y="1090613"/>
          <p14:tracePt t="2567" x="3013075" y="1090613"/>
          <p14:tracePt t="2577" x="2944813" y="1090613"/>
          <p14:tracePt t="2588" x="2886075" y="1090613"/>
          <p14:tracePt t="2599" x="2844800" y="1090613"/>
          <p14:tracePt t="2608" x="2778125" y="1090613"/>
          <p14:tracePt t="2619" x="2701925" y="1090613"/>
          <p14:tracePt t="2630" x="2601913" y="1082675"/>
          <p14:tracePt t="2640" x="2492375" y="1074738"/>
          <p14:tracePt t="2652" x="2382838" y="1049338"/>
          <p14:tracePt t="2661" x="2265363" y="1041400"/>
          <p14:tracePt t="2671" x="2190750" y="1023938"/>
          <p14:tracePt t="2682" x="2122488" y="1016000"/>
          <p14:tracePt t="2691" x="2055813" y="1016000"/>
          <p14:tracePt t="2702" x="1971675" y="1016000"/>
          <p14:tracePt t="2712" x="1905000" y="1016000"/>
          <p14:tracePt t="2723" x="1828800" y="1016000"/>
          <p14:tracePt t="2733" x="1728788" y="1016000"/>
          <p14:tracePt t="2743" x="1636713" y="1016000"/>
          <p14:tracePt t="2753" x="1560513" y="1016000"/>
          <p14:tracePt t="2764" x="1485900" y="1016000"/>
          <p14:tracePt t="2774" x="1427163" y="1016000"/>
          <p14:tracePt t="2785" x="1392238" y="1016000"/>
          <p14:tracePt t="2796" x="1358900" y="1016000"/>
          <p14:tracePt t="2806" x="1333500" y="1016000"/>
          <p14:tracePt t="2817" x="1309688" y="1016000"/>
          <p14:tracePt t="2827" x="1292225" y="1016000"/>
          <p14:tracePt t="2837" x="1274763" y="1016000"/>
          <p14:tracePt t="2848" x="1266825" y="1016000"/>
          <p14:tracePt t="2962" x="1292225" y="1016000"/>
          <p14:tracePt t="2972" x="1392238" y="1016000"/>
          <p14:tracePt t="2982" x="1535113" y="1016000"/>
          <p14:tracePt t="2993" x="1720850" y="1031875"/>
          <p14:tracePt t="3003" x="1971675" y="1031875"/>
          <p14:tracePt t="3014" x="2249488" y="1031875"/>
          <p14:tracePt t="3024" x="2566988" y="1031875"/>
          <p14:tracePt t="3034" x="2903538" y="1031875"/>
          <p14:tracePt t="3044" x="3289300" y="1031875"/>
          <p14:tracePt t="3055" x="3675063" y="1031875"/>
          <p14:tracePt t="3066" x="4019550" y="1031875"/>
          <p14:tracePt t="3076" x="4405313" y="1031875"/>
          <p14:tracePt t="3086" x="4799013" y="1049338"/>
          <p14:tracePt t="3096" x="5160963" y="1049338"/>
          <p14:tracePt t="3106" x="5572125" y="1066800"/>
          <p14:tracePt t="3117" x="5940425" y="1066800"/>
          <p14:tracePt t="3127" x="6234113" y="1066800"/>
          <p14:tracePt t="3137" x="6527800" y="1066800"/>
          <p14:tracePt t="3149" x="6780213" y="1066800"/>
          <p14:tracePt t="3158" x="6989763" y="1057275"/>
          <p14:tracePt t="3169" x="7181850" y="1031875"/>
          <p14:tracePt t="3179" x="7350125" y="1023938"/>
          <p14:tracePt t="3189" x="7493000" y="1023938"/>
          <p14:tracePt t="3200" x="7602538" y="1023938"/>
          <p14:tracePt t="3210" x="7702550" y="1023938"/>
          <p14:tracePt t="3221" x="7794625" y="1023938"/>
          <p14:tracePt t="3232" x="7862888" y="1049338"/>
          <p14:tracePt t="3244" x="7945438" y="1066800"/>
          <p14:tracePt t="3252" x="8004175" y="1090613"/>
          <p14:tracePt t="3263" x="8054975" y="1108075"/>
          <p14:tracePt t="3273" x="8080375" y="1116013"/>
          <p14:tracePt t="3286" x="8088313" y="1125538"/>
          <p14:tracePt t="3293" x="8097838" y="1125538"/>
          <p14:tracePt t="3366" x="8097838" y="1141413"/>
          <p14:tracePt t="3377" x="8105775" y="1166813"/>
          <p14:tracePt t="3387" x="8113713" y="1192213"/>
          <p14:tracePt t="3398" x="8131175" y="1243013"/>
          <p14:tracePt t="3408" x="8131175" y="1301750"/>
          <p14:tracePt t="3418" x="8147050" y="1368425"/>
          <p14:tracePt t="3429" x="8156575" y="1477963"/>
          <p14:tracePt t="3439" x="8164513" y="1654175"/>
          <p14:tracePt t="3451" x="8180388" y="1838325"/>
          <p14:tracePt t="3460" x="8197850" y="2039938"/>
          <p14:tracePt t="3472" x="8239125" y="2233613"/>
          <p14:tracePt t="3480" x="8274050" y="2409825"/>
          <p14:tracePt t="3490" x="8323263" y="2635250"/>
          <p14:tracePt t="3500" x="8374063" y="2778125"/>
          <p14:tracePt t="3511" x="8399463" y="2879725"/>
          <p14:tracePt t="3521" x="8424863" y="2938463"/>
          <p14:tracePt t="3532" x="8440738" y="2987675"/>
          <p14:tracePt t="3543" x="8450263" y="3013075"/>
          <p14:tracePt t="3553" x="8458200" y="3030538"/>
          <p14:tracePt t="3564" x="8458200" y="3046413"/>
          <p14:tracePt t="3584" x="8458200" y="3055938"/>
          <p14:tracePt t="3687" x="8458200" y="3063875"/>
          <p14:tracePt t="3708" x="8424863" y="3063875"/>
          <p14:tracePt t="3718" x="8315325" y="3046413"/>
          <p14:tracePt t="3729" x="8121650" y="3013075"/>
          <p14:tracePt t="3739" x="7837488" y="2963863"/>
          <p14:tracePt t="3750" x="7534275" y="2921000"/>
          <p14:tracePt t="3760" x="7275513" y="2895600"/>
          <p14:tracePt t="3770" x="7015163" y="2870200"/>
          <p14:tracePt t="3782" x="6796088" y="2854325"/>
          <p14:tracePt t="3792" x="6545263" y="2846388"/>
          <p14:tracePt t="3802" x="6234113" y="2795588"/>
          <p14:tracePt t="3813" x="5865813" y="2770188"/>
          <p14:tracePt t="3823" x="5429250" y="2752725"/>
          <p14:tracePt t="3833" x="4967288" y="2686050"/>
          <p14:tracePt t="3844" x="4497388" y="2635250"/>
          <p14:tracePt t="3854" x="4078288" y="2568575"/>
          <p14:tracePt t="3865" x="3751263" y="2527300"/>
          <p14:tracePt t="3875" x="3482975" y="2484438"/>
          <p14:tracePt t="3885" x="3297238" y="2417763"/>
          <p14:tracePt t="3896" x="3171825" y="2400300"/>
          <p14:tracePt t="3906" x="3079750" y="2392363"/>
          <p14:tracePt t="3917" x="3036888" y="2384425"/>
          <p14:tracePt t="3927" x="3003550" y="2374900"/>
          <p14:tracePt t="3948" x="2995613" y="2374900"/>
          <p14:tracePt t="3958" x="3003550" y="2359025"/>
          <p14:tracePt t="3969" x="3028950" y="2333625"/>
          <p14:tracePt t="3979" x="3054350" y="2316163"/>
          <p14:tracePt t="3989" x="3062288" y="2316163"/>
          <p14:tracePt t="4155" x="3062288" y="2308225"/>
          <p14:tracePt t="4166" x="3054350" y="2274888"/>
          <p14:tracePt t="4176" x="3046413" y="2274888"/>
          <p14:tracePt t="4186" x="3021013" y="2266950"/>
          <p14:tracePt t="4197" x="2978150" y="2241550"/>
          <p14:tracePt t="4207" x="2954338" y="2233613"/>
          <p14:tracePt t="4218" x="2936875" y="2233613"/>
          <p14:tracePt t="4228" x="2911475" y="2224088"/>
          <p14:tracePt t="4311" x="2954338" y="2224088"/>
          <p14:tracePt t="4321" x="3003550" y="2233613"/>
          <p14:tracePt t="4332" x="3046413" y="2233613"/>
          <p14:tracePt t="4342" x="3062288" y="2241550"/>
          <p14:tracePt t="4352" x="3079750" y="2241550"/>
          <p14:tracePt t="4363" x="3087688" y="2241550"/>
          <p14:tracePt t="4404" x="3071813" y="2241550"/>
          <p14:tracePt t="4415" x="3062288" y="2241550"/>
          <p14:tracePt t="4809" x="3071813" y="2233613"/>
          <p14:tracePt t="4819" x="3079750" y="2233613"/>
          <p14:tracePt t="4913" x="3036888" y="2241550"/>
          <p14:tracePt t="4922" x="2987675" y="2241550"/>
          <p14:tracePt t="4933" x="2944813" y="2241550"/>
          <p14:tracePt t="4943" x="2919413" y="2241550"/>
          <p14:tracePt t="4953" x="2911475" y="2241550"/>
          <p14:tracePt t="4964" x="2903538" y="2241550"/>
          <p14:tracePt t="4974" x="2895600" y="2241550"/>
          <p14:tracePt t="4985" x="2886075" y="2241550"/>
          <p14:tracePt t="5006" x="2870200" y="2241550"/>
          <p14:tracePt t="5017" x="2827338" y="2241550"/>
          <p14:tracePt t="5027" x="2752725" y="2257425"/>
          <p14:tracePt t="5037" x="2676525" y="2266950"/>
          <p14:tracePt t="5048" x="2584450" y="2274888"/>
          <p14:tracePt t="5058" x="2543175" y="2274888"/>
          <p14:tracePt t="5069" x="2508250" y="2274888"/>
          <p14:tracePt t="5079" x="2492375" y="2274888"/>
          <p14:tracePt t="5089" x="2484438" y="2274888"/>
          <p14:tracePt t="5286" x="2500313" y="2274888"/>
          <p14:tracePt t="5297" x="2566988" y="2274888"/>
          <p14:tracePt t="5307" x="2676525" y="2282825"/>
          <p14:tracePt t="5318" x="2870200" y="2316163"/>
          <p14:tracePt t="5327" x="3087688" y="2333625"/>
          <p14:tracePt t="5338" x="3314700" y="2333625"/>
          <p14:tracePt t="5350" x="3565525" y="2333625"/>
          <p14:tracePt t="5359" x="3817938" y="2333625"/>
          <p14:tracePt t="5370" x="4044950" y="2333625"/>
          <p14:tracePt t="5380" x="4203700" y="2333625"/>
          <p14:tracePt t="5390" x="4413250" y="2333625"/>
          <p14:tracePt t="5400" x="4598988" y="2333625"/>
          <p14:tracePt t="5411" x="4799013" y="2333625"/>
          <p14:tracePt t="5423" x="5026025" y="2333625"/>
          <p14:tracePt t="5431" x="5235575" y="2333625"/>
          <p14:tracePt t="5441" x="5421313" y="2333625"/>
          <p14:tracePt t="5451" x="5538788" y="2333625"/>
          <p14:tracePt t="5462" x="5656263" y="2333625"/>
          <p14:tracePt t="5472" x="5722938" y="2333625"/>
          <p14:tracePt t="5483" x="5789613" y="2341563"/>
          <p14:tracePt t="5493" x="5832475" y="2351088"/>
          <p14:tracePt t="5504" x="5873750" y="2359025"/>
          <p14:tracePt t="5515" x="5907088" y="2366963"/>
          <p14:tracePt t="5524" x="5957888" y="2374900"/>
          <p14:tracePt t="5534" x="5999163" y="2392363"/>
          <p14:tracePt t="5545" x="6057900" y="2392363"/>
          <p14:tracePt t="5555" x="6116638" y="2409825"/>
          <p14:tracePt t="5566" x="6192838" y="2425700"/>
          <p14:tracePt t="5576" x="6234113" y="2425700"/>
          <p14:tracePt t="5587" x="6292850" y="2443163"/>
          <p14:tracePt t="5598" x="6351588" y="2459038"/>
          <p14:tracePt t="5607" x="6410325" y="2484438"/>
          <p14:tracePt t="5617" x="6486525" y="2535238"/>
          <p14:tracePt t="5628" x="6570663" y="2609850"/>
          <p14:tracePt t="5638" x="6688138" y="2719388"/>
          <p14:tracePt t="5649" x="6864350" y="2913063"/>
          <p14:tracePt t="5659" x="6997700" y="3097213"/>
          <p14:tracePt t="5670" x="7115175" y="3222625"/>
          <p14:tracePt t="5680" x="7207250" y="3357563"/>
          <p14:tracePt t="5690" x="7265988" y="3441700"/>
          <p14:tracePt t="5700" x="7316788" y="3533775"/>
          <p14:tracePt t="5711" x="7342188" y="3617913"/>
          <p14:tracePt t="5721" x="7358063" y="3709988"/>
          <p14:tracePt t="5732" x="7358063" y="3802063"/>
          <p14:tracePt t="5749" x="7358063" y="3894138"/>
          <p14:tracePt t="5752" x="7358063" y="4021138"/>
          <p14:tracePt t="5763" x="7358063" y="4146550"/>
          <p14:tracePt t="5773" x="7342188" y="4248150"/>
          <p14:tracePt t="5784" x="7316788" y="4348163"/>
          <p14:tracePt t="5795" x="7265988" y="4440238"/>
          <p14:tracePt t="5805" x="7207250" y="4532313"/>
          <p14:tracePt t="5817" x="7140575" y="4608513"/>
          <p14:tracePt t="5826" x="7056438" y="4684713"/>
          <p14:tracePt t="5836" x="6956425" y="4743450"/>
          <p14:tracePt t="5847" x="6864350" y="4776788"/>
          <p14:tracePt t="5857" x="6762750" y="4802188"/>
          <p14:tracePt t="5868" x="6629400" y="4818063"/>
          <p14:tracePt t="5878" x="6453188" y="4851400"/>
          <p14:tracePt t="5888" x="6242050" y="4851400"/>
          <p14:tracePt t="5901" x="5965825" y="4851400"/>
          <p14:tracePt t="5909" x="5672138" y="4851400"/>
          <p14:tracePt t="5920" x="5378450" y="4851400"/>
          <p14:tracePt t="5930" x="5076825" y="4851400"/>
          <p14:tracePt t="5940" x="4783138" y="4851400"/>
          <p14:tracePt t="5950" x="4581525" y="4851400"/>
          <p14:tracePt t="5961" x="4397375" y="4851400"/>
          <p14:tracePt t="5971" x="4246563" y="4835525"/>
          <p14:tracePt t="5982" x="4129088" y="4818063"/>
          <p14:tracePt t="5992" x="4019550" y="4802188"/>
          <p14:tracePt t="6002" x="3952875" y="4776788"/>
          <p14:tracePt t="6013" x="3884613" y="4751388"/>
          <p14:tracePt t="6023" x="3859213" y="4718050"/>
          <p14:tracePt t="6034" x="3843338" y="4700588"/>
          <p14:tracePt t="6044" x="3843338" y="4684713"/>
          <p14:tracePt t="6054" x="3843338" y="4667250"/>
          <p14:tracePt t="6189" x="3835400" y="4659313"/>
          <p14:tracePt t="6210" x="3817938" y="4649788"/>
          <p14:tracePt t="6220" x="3810000" y="4641850"/>
          <p14:tracePt t="6231" x="3792538" y="4633913"/>
          <p14:tracePt t="6241" x="3759200" y="4616450"/>
          <p14:tracePt t="6251" x="3717925" y="4616450"/>
          <p14:tracePt t="6262" x="3659188" y="4608513"/>
          <p14:tracePt t="6272" x="3590925" y="4608513"/>
          <p14:tracePt t="6284" x="3549650" y="4608513"/>
          <p14:tracePt t="6293" x="3532188" y="4608513"/>
          <p14:tracePt t="6365" x="3565525" y="4624388"/>
          <p14:tracePt t="6376" x="3633788" y="4659313"/>
          <p14:tracePt t="6386" x="3725863" y="4692650"/>
          <p14:tracePt t="6397" x="3817938" y="4700588"/>
          <p14:tracePt t="6407" x="3876675" y="4700588"/>
          <p14:tracePt t="6418" x="3910013" y="4700588"/>
          <p14:tracePt t="6428" x="3927475" y="4684713"/>
          <p14:tracePt t="6438" x="3927475" y="4667250"/>
          <p14:tracePt t="6451" x="3927475" y="4649788"/>
          <p14:tracePt t="6625" x="3935413" y="4649788"/>
          <p14:tracePt t="6635" x="3960813" y="4649788"/>
          <p14:tracePt t="6646" x="3994150" y="4649788"/>
          <p14:tracePt t="6656" x="4035425" y="4659313"/>
          <p14:tracePt t="6667" x="4078288" y="4659313"/>
          <p14:tracePt t="6677" x="4119563" y="4659313"/>
          <p14:tracePt t="6687" x="4170363" y="4667250"/>
          <p14:tracePt t="6698" x="4195763" y="4667250"/>
          <p14:tracePt t="6708" x="4211638" y="4667250"/>
          <p14:tracePt t="6718" x="4237038" y="4667250"/>
          <p14:tracePt t="6728" x="4262438" y="4675188"/>
          <p14:tracePt t="6738" x="4305300" y="4684713"/>
          <p14:tracePt t="6749" x="4354513" y="4684713"/>
          <p14:tracePt t="6759" x="4405313" y="4700588"/>
          <p14:tracePt t="6769" x="4438650" y="4700588"/>
          <p14:tracePt t="6780" x="4489450" y="4700588"/>
          <p14:tracePt t="6790" x="4540250" y="4700588"/>
          <p14:tracePt t="6802" x="4606925" y="4700588"/>
          <p14:tracePt t="6812" x="4691063" y="4700588"/>
          <p14:tracePt t="6822" x="4757738" y="4700588"/>
          <p14:tracePt t="6834" x="4824413" y="4700588"/>
          <p14:tracePt t="6843" x="4892675" y="4700588"/>
          <p14:tracePt t="6854" x="5000625" y="4708525"/>
          <p14:tracePt t="6864" x="5127625" y="4725988"/>
          <p14:tracePt t="6874" x="5253038" y="4725988"/>
          <p14:tracePt t="6885" x="5378450" y="4751388"/>
          <p14:tracePt t="6895" x="5495925" y="4751388"/>
          <p14:tracePt t="6905" x="5621338" y="4751388"/>
          <p14:tracePt t="6918" x="5738813" y="4751388"/>
          <p14:tracePt t="6926" x="5865813" y="4751388"/>
          <p14:tracePt t="6936" x="5983288" y="4751388"/>
          <p14:tracePt t="6947" x="6108700" y="4751388"/>
          <p14:tracePt t="6958" x="6218238" y="4751388"/>
          <p14:tracePt t="6967" x="6326188" y="4751388"/>
          <p14:tracePt t="6978" x="6453188" y="4751388"/>
          <p14:tracePt t="6988" x="6570663" y="4751388"/>
          <p14:tracePt t="7001" x="6696075" y="4733925"/>
          <p14:tracePt t="7009" x="6813550" y="4718050"/>
          <p14:tracePt t="7020" x="6923088" y="4692650"/>
          <p14:tracePt t="7030" x="7040563" y="4659313"/>
          <p14:tracePt t="7040" x="7140575" y="4633913"/>
          <p14:tracePt t="7051" x="7224713" y="4608513"/>
          <p14:tracePt t="7061" x="7324725" y="4565650"/>
          <p14:tracePt t="7071" x="7426325" y="4541838"/>
          <p14:tracePt t="7082" x="7518400" y="4516438"/>
          <p14:tracePt t="7092" x="7610475" y="4491038"/>
          <p14:tracePt t="7103" x="7677150" y="4465638"/>
          <p14:tracePt t="7113" x="7761288" y="4448175"/>
          <p14:tracePt t="7124" x="7812088" y="4424363"/>
          <p14:tracePt t="7133" x="7862888" y="4381500"/>
          <p14:tracePt t="7144" x="7886700" y="4365625"/>
          <p14:tracePt t="7154" x="7904163" y="4340225"/>
          <p14:tracePt t="7165" x="7912100" y="4306888"/>
          <p14:tracePt t="7174" x="7912100" y="4289425"/>
          <p14:tracePt t="7185" x="7921625" y="4256088"/>
          <p14:tracePt t="7195" x="7929563" y="4222750"/>
          <p14:tracePt t="7205" x="7929563" y="4164013"/>
          <p14:tracePt t="7216" x="7945438" y="4105275"/>
          <p14:tracePt t="7226" x="7954963" y="4037013"/>
          <p14:tracePt t="7237" x="7962900" y="3978275"/>
          <p14:tracePt t="7247" x="7962900" y="3944938"/>
          <p14:tracePt t="7257" x="7970838" y="3903663"/>
          <p14:tracePt t="7268" x="7970838" y="3870325"/>
          <p14:tracePt t="7278" x="7970838" y="3844925"/>
          <p14:tracePt t="7288" x="7980363" y="3819525"/>
          <p14:tracePt t="7299" x="7980363" y="3802063"/>
          <p14:tracePt t="7309" x="7980363" y="3776663"/>
          <p14:tracePt t="7322" x="7996238" y="3760788"/>
          <p14:tracePt t="7340" x="7996238" y="3752850"/>
          <p14:tracePt t="7444" x="7996238" y="3743325"/>
          <p14:tracePt t="7475" x="7996238" y="3735388"/>
          <p14:tracePt t="7485" x="7970838" y="3727450"/>
          <p14:tracePt t="7496" x="7929563" y="3709988"/>
          <p14:tracePt t="7507" x="7837488" y="3702050"/>
          <p14:tracePt t="7517" x="7635875" y="3684588"/>
          <p14:tracePt t="7528" x="7265988" y="3684588"/>
          <p14:tracePt t="7538" x="6805613" y="3651250"/>
          <p14:tracePt t="7552" x="6326188" y="3617913"/>
          <p14:tracePt t="7558" x="5815013" y="3551238"/>
          <p14:tracePt t="7569" x="5353050" y="3482975"/>
          <p14:tracePt t="7579" x="4908550" y="3416300"/>
          <p14:tracePt t="7589" x="4505325" y="3365500"/>
          <p14:tracePt t="7600" x="4221163" y="3324225"/>
          <p14:tracePt t="7610" x="3876675" y="3306763"/>
          <p14:tracePt t="7620" x="3600450" y="3281363"/>
          <p14:tracePt t="7631" x="3365500" y="3281363"/>
          <p14:tracePt t="7641" x="3113088" y="3281363"/>
          <p14:tracePt t="7651" x="2936875" y="3281363"/>
          <p14:tracePt t="7662" x="2786063" y="3281363"/>
          <p14:tracePt t="7673" x="2693988" y="3306763"/>
          <p14:tracePt t="7684" x="2660650" y="3324225"/>
          <p14:tracePt t="7694" x="2643188" y="3340100"/>
          <p14:tracePt t="7705" x="2625725" y="3349625"/>
          <p14:tracePt t="7715" x="2617788" y="3365500"/>
          <p14:tracePt t="7735" x="2609850" y="3382963"/>
          <p14:tracePt t="7749" x="2609850" y="3390900"/>
          <p14:tracePt t="7755" x="2609850" y="3408363"/>
          <p14:tracePt t="7766" x="2609850" y="3416300"/>
          <p14:tracePt t="7860" x="2617788" y="3441700"/>
          <p14:tracePt t="7870" x="2625725" y="3441700"/>
          <p14:tracePt t="7881" x="2643188" y="3441700"/>
          <p14:tracePt t="7891" x="2651125" y="3449638"/>
          <p14:tracePt t="7902" x="2668588" y="3459163"/>
          <p14:tracePt t="7912" x="2701925" y="3459163"/>
          <p14:tracePt t="7922" x="2752725" y="3482975"/>
          <p14:tracePt t="7934" x="2870200" y="3533775"/>
          <p14:tracePt t="7943" x="3071813" y="3643313"/>
          <p14:tracePt t="7955" x="3297238" y="3802063"/>
          <p14:tracePt t="7963" x="3549650" y="3962400"/>
          <p14:tracePt t="7973" x="3784600" y="4154488"/>
          <p14:tracePt t="7984" x="3994150" y="4322763"/>
          <p14:tracePt t="7994" x="4178300" y="4457700"/>
          <p14:tracePt t="8004" x="4279900" y="4532313"/>
          <p14:tracePt t="8015" x="4354513" y="4600575"/>
          <p14:tracePt t="8026" x="4397375" y="4649788"/>
          <p14:tracePt t="8036" x="4413250" y="4675188"/>
          <p14:tracePt t="8047" x="4422775" y="4725988"/>
          <p14:tracePt t="8057" x="4438650" y="4784725"/>
          <p14:tracePt t="8068" x="4446588" y="4843463"/>
          <p14:tracePt t="8077" x="4446588" y="4884738"/>
          <p14:tracePt t="8088" x="4481513" y="4943475"/>
          <p14:tracePt t="8098" x="4489450" y="4994275"/>
          <p14:tracePt t="8108" x="4514850" y="5027613"/>
          <p14:tracePt t="8119" x="4540250" y="5053013"/>
          <p14:tracePt t="8129" x="4556125" y="5060950"/>
          <p14:tracePt t="8140" x="4564063" y="5070475"/>
          <p14:tracePt t="8150" x="4581525" y="5070475"/>
          <p14:tracePt t="8161" x="4606925" y="5070475"/>
          <p14:tracePt t="8171" x="4648200" y="5070475"/>
          <p14:tracePt t="8182" x="4699000" y="5070475"/>
          <p14:tracePt t="8192" x="4765675" y="5070475"/>
          <p14:tracePt t="8203" x="4833938" y="5070475"/>
          <p14:tracePt t="8213" x="4900613" y="5070475"/>
          <p14:tracePt t="8223" x="4959350" y="5070475"/>
          <p14:tracePt t="8234" x="5000625" y="5070475"/>
          <p14:tracePt t="8244" x="5051425" y="5070475"/>
          <p14:tracePt t="8255" x="5084763" y="5070475"/>
          <p14:tracePt t="8265" x="5118100" y="5070475"/>
          <p14:tracePt t="8275" x="5143500" y="5078413"/>
          <p14:tracePt t="8285" x="5186363" y="5086350"/>
          <p14:tracePt t="8296" x="5245100" y="5103813"/>
          <p14:tracePt t="8306" x="5303838" y="5119688"/>
          <p14:tracePt t="8317" x="5353050" y="5119688"/>
          <p14:tracePt t="8327" x="5421313" y="5119688"/>
          <p14:tracePt t="8338" x="5480050" y="5111750"/>
          <p14:tracePt t="8348" x="5538788" y="5070475"/>
          <p14:tracePt t="8358" x="5588000" y="5002213"/>
          <p14:tracePt t="8368" x="5613400" y="4910138"/>
          <p14:tracePt t="8379" x="5630863" y="4818063"/>
          <p14:tracePt t="8389" x="5638800" y="4718050"/>
          <p14:tracePt t="8401" x="5638800" y="4600575"/>
          <p14:tracePt t="8410" x="5638800" y="4491038"/>
          <p14:tracePt t="8421" x="5646738" y="4406900"/>
          <p14:tracePt t="8431" x="5664200" y="4314825"/>
          <p14:tracePt t="8441" x="5664200" y="4222750"/>
          <p14:tracePt t="8451" x="5664200" y="4146550"/>
          <p14:tracePt t="8461" x="5664200" y="4079875"/>
          <p14:tracePt t="8472" x="5664200" y="4037013"/>
          <p14:tracePt t="8482" x="5664200" y="3995738"/>
          <p14:tracePt t="8492" x="5664200" y="3952875"/>
          <p14:tracePt t="8503" x="5664200" y="3919538"/>
          <p14:tracePt t="8514" x="5664200" y="3886200"/>
          <p14:tracePt t="8524" x="5646738" y="3860800"/>
          <p14:tracePt t="8535" x="5638800" y="3835400"/>
          <p14:tracePt t="8545" x="5638800" y="3819525"/>
          <p14:tracePt t="8555" x="5638800" y="3802063"/>
          <p14:tracePt t="8576" x="5630863" y="3794125"/>
          <p14:tracePt t="8597" x="5630863" y="3786188"/>
          <p14:tracePt t="8607" x="5621338" y="3786188"/>
          <p14:tracePt t="8617" x="5621338" y="3776663"/>
          <p14:tracePt t="8638" x="5613400" y="3776663"/>
          <p14:tracePt t="8856" x="5613400" y="3768725"/>
          <p14:tracePt t="8867" x="5605463" y="3760788"/>
          <p14:tracePt t="8877" x="5605463" y="3752850"/>
          <p14:tracePt t="8887" x="5597525" y="3743325"/>
          <p14:tracePt t="8898" x="5597525" y="3727450"/>
          <p14:tracePt t="8908" x="5588000" y="3709988"/>
          <p14:tracePt t="8919" x="5572125" y="3694113"/>
          <p14:tracePt t="8929" x="5554663" y="3676650"/>
          <p14:tracePt t="8939" x="5546725" y="3651250"/>
          <p14:tracePt t="8950" x="5503863" y="3643313"/>
          <p14:tracePt t="8960" x="5445125" y="3625850"/>
          <p14:tracePt t="8971" x="5362575" y="3617913"/>
          <p14:tracePt t="8981" x="5219700" y="3592513"/>
          <p14:tracePt t="8991" x="5102225" y="3576638"/>
          <p14:tracePt t="9002" x="4984750" y="3576638"/>
          <p14:tracePt t="9012" x="4883150" y="3576638"/>
          <p14:tracePt t="9022" x="4808538" y="3576638"/>
          <p14:tracePt t="9034" x="4716463" y="3576638"/>
          <p14:tracePt t="9043" x="4665663" y="3576638"/>
          <p14:tracePt t="9054" x="4614863" y="3576638"/>
          <p14:tracePt t="9064" x="4598988" y="3576638"/>
          <p14:tracePt t="9074" x="4564063" y="3584575"/>
          <p14:tracePt t="9086" x="4556125" y="3584575"/>
          <p14:tracePt t="9095" x="4548188" y="3592513"/>
          <p14:tracePt t="9107" x="4540250" y="3592513"/>
          <p14:tracePt t="9115" x="4540250" y="3600450"/>
          <p14:tracePt t="9136" x="4540250" y="3625850"/>
          <p14:tracePt t="9146" x="4540250" y="3659188"/>
          <p14:tracePt t="9156" x="4556125" y="3727450"/>
          <p14:tracePt t="9167" x="4581525" y="3794125"/>
          <p14:tracePt t="9177" x="4614863" y="3886200"/>
          <p14:tracePt t="9188" x="4648200" y="3970338"/>
          <p14:tracePt t="9198" x="4665663" y="4037013"/>
          <p14:tracePt t="9208" x="4681538" y="4121150"/>
          <p14:tracePt t="9218" x="4706938" y="4189413"/>
          <p14:tracePt t="9229" x="4724400" y="4264025"/>
          <p14:tracePt t="9239" x="4740275" y="4306888"/>
          <p14:tracePt t="9250" x="4757738" y="4340225"/>
          <p14:tracePt t="9260" x="4765675" y="4348163"/>
          <p14:tracePt t="9282" x="4775200" y="4348163"/>
          <p14:tracePt t="9292" x="4791075" y="4348163"/>
          <p14:tracePt t="9302" x="4808538" y="4314825"/>
          <p14:tracePt t="9313" x="4833938" y="4248150"/>
          <p14:tracePt t="9323" x="4849813" y="4154488"/>
          <p14:tracePt t="9334" x="4875213" y="4079875"/>
          <p14:tracePt t="9344" x="4926013" y="3995738"/>
          <p14:tracePt t="9356" x="4951413" y="3929063"/>
          <p14:tracePt t="9364" x="5000625" y="3844925"/>
          <p14:tracePt t="9374" x="5033963" y="3776663"/>
          <p14:tracePt t="9385" x="5059363" y="3727450"/>
          <p14:tracePt t="9396" x="5068888" y="3676650"/>
          <p14:tracePt t="9406" x="5068888" y="3643313"/>
          <p14:tracePt t="9417" x="5068888" y="3617913"/>
          <p14:tracePt t="9427" x="5068888" y="3600450"/>
          <p14:tracePt t="9438" x="5059363" y="3584575"/>
          <p14:tracePt t="9448" x="5051425" y="3559175"/>
          <p14:tracePt t="9458" x="5043488" y="3551238"/>
          <p14:tracePt t="9470" x="5033963" y="3541713"/>
          <p14:tracePt t="9479" x="5018088" y="3525838"/>
          <p14:tracePt t="9489" x="5010150" y="3517900"/>
          <p14:tracePt t="9500" x="5010150" y="3508375"/>
          <p14:tracePt t="9510" x="5000625" y="3500438"/>
          <p14:tracePt t="9520" x="4992688" y="3492500"/>
          <p14:tracePt t="9531" x="4992688" y="3475038"/>
          <p14:tracePt t="9541" x="4984750" y="3459163"/>
          <p14:tracePt t="9552" x="4975225" y="3441700"/>
          <p14:tracePt t="9562" x="4975225" y="3433763"/>
          <p14:tracePt t="9572" x="4967288" y="3408363"/>
          <p14:tracePt t="9584" x="4967288" y="3398838"/>
          <p14:tracePt t="9593" x="4959350" y="3382963"/>
          <p14:tracePt t="9603" x="4959350" y="3365500"/>
          <p14:tracePt t="9614" x="4959350" y="3357563"/>
          <p14:tracePt t="9645" x="4959350" y="3349625"/>
          <p14:tracePt t="9873" x="4959350" y="3357563"/>
          <p14:tracePt t="9884" x="4959350" y="3390900"/>
          <p14:tracePt t="9894" x="4959350" y="3459163"/>
          <p14:tracePt t="9904" x="4959350" y="3533775"/>
          <p14:tracePt t="9915" x="4959350" y="3625850"/>
          <p14:tracePt t="9925" x="4959350" y="3717925"/>
          <p14:tracePt t="9936" x="4959350" y="3802063"/>
          <p14:tracePt t="9946" x="4959350" y="3860800"/>
          <p14:tracePt t="9956" x="4959350" y="3903663"/>
          <p14:tracePt t="9968" x="4959350" y="3919538"/>
          <p14:tracePt t="10143" x="4959350" y="3911600"/>
          <p14:tracePt t="10153" x="4951413" y="3903663"/>
          <p14:tracePt t="10164" x="4941888" y="3894138"/>
          <p14:tracePt t="10174" x="4933950" y="3878263"/>
          <p14:tracePt t="10298" x="4933950" y="3911600"/>
          <p14:tracePt t="10308" x="4933950" y="3944938"/>
          <p14:tracePt t="10319" x="4951413" y="3995738"/>
          <p14:tracePt t="10330" x="4959350" y="4021138"/>
          <p14:tracePt t="10340" x="4967288" y="4046538"/>
          <p14:tracePt t="10350" x="4975225" y="4071938"/>
          <p14:tracePt t="10361" x="4975225" y="4079875"/>
          <p14:tracePt t="10371" x="4975225" y="4095750"/>
          <p14:tracePt t="10382" x="4975225" y="4121150"/>
          <p14:tracePt t="10391" x="4975225" y="4138613"/>
          <p14:tracePt t="10402" x="4975225" y="4154488"/>
          <p14:tracePt t="10412" x="4975225" y="4164013"/>
          <p14:tracePt t="10422" x="4975225" y="4179888"/>
          <p14:tracePt t="10433" x="4975225" y="4197350"/>
          <p14:tracePt t="10620" x="4975225" y="4205288"/>
          <p14:tracePt t="10631" x="4975225" y="4230688"/>
          <p14:tracePt t="10641" x="4975225" y="4256088"/>
          <p14:tracePt t="10652" x="4975225" y="4297363"/>
          <p14:tracePt t="10662" x="4967288" y="4340225"/>
          <p14:tracePt t="10672" x="4967288" y="4373563"/>
          <p14:tracePt t="10684" x="4967288" y="4389438"/>
          <p14:tracePt t="10745" x="4959350" y="4398963"/>
          <p14:tracePt t="10766" x="4951413" y="4398963"/>
          <p14:tracePt t="10776" x="4941888" y="4398963"/>
          <p14:tracePt t="10973" x="4941888" y="4424363"/>
          <p14:tracePt t="10984" x="4967288" y="4473575"/>
          <p14:tracePt t="10994" x="4975225" y="4506913"/>
          <p14:tracePt t="11004" x="5000625" y="4557713"/>
          <p14:tracePt t="11015" x="5018088" y="4608513"/>
          <p14:tracePt t="11025" x="5026025" y="4641850"/>
          <p14:tracePt t="11036" x="5033963" y="4692650"/>
          <p14:tracePt t="11046" x="5033963" y="4718050"/>
          <p14:tracePt t="11056" x="5033963" y="4751388"/>
          <p14:tracePt t="11068" x="5033963" y="4767263"/>
          <p14:tracePt t="11077" x="5026025" y="4792663"/>
          <p14:tracePt t="11087" x="5018088" y="4802188"/>
          <p14:tracePt t="11098" x="5010150" y="4818063"/>
          <p14:tracePt t="11108" x="5000625" y="4826000"/>
          <p14:tracePt t="11119" x="4992688" y="4843463"/>
          <p14:tracePt t="11129" x="4984750" y="4851400"/>
          <p14:tracePt t="11139" x="4975225" y="4860925"/>
          <p14:tracePt t="11232" x="4967288" y="4860925"/>
          <p14:tracePt t="11399" x="4967288" y="4868863"/>
          <p14:tracePt t="11409" x="4967288" y="4884738"/>
          <p14:tracePt t="11627" x="4975225" y="4894263"/>
          <p14:tracePt t="11648" x="4984750" y="4894263"/>
          <p14:tracePt t="11658" x="4992688" y="4902200"/>
          <p14:tracePt t="11669" x="5000625" y="4902200"/>
          <p14:tracePt t="11679" x="5018088" y="4902200"/>
          <p14:tracePt t="11689" x="5026025" y="4910138"/>
          <p14:tracePt t="11710" x="5026025" y="4919663"/>
          <p14:tracePt t="11720" x="5026025" y="4943475"/>
          <p14:tracePt t="11731" x="5026025" y="4986338"/>
          <p14:tracePt t="11751" x="5026025" y="5037138"/>
          <p14:tracePt t="11762" x="5026025" y="5060950"/>
          <p14:tracePt t="11772" x="5026025" y="5078413"/>
          <p14:tracePt t="11784" x="5026025" y="5086350"/>
          <p14:tracePt t="11792" x="5026025" y="5095875"/>
          <p14:tracePt t="11834" x="5026025" y="5103813"/>
          <p14:tracePt t="11855" x="5026025" y="5111750"/>
          <p14:tracePt t="11876" x="5026025" y="5119688"/>
          <p14:tracePt t="11949" x="5018088" y="5129213"/>
          <p14:tracePt t="11959" x="5010150" y="5129213"/>
          <p14:tracePt t="11969" x="5010150" y="5137150"/>
          <p14:tracePt t="11980" x="5010150" y="5145088"/>
          <p14:tracePt t="11990" x="5010150" y="5154613"/>
          <p14:tracePt t="12000" x="5010150" y="5170488"/>
          <p14:tracePt t="12021" x="5010150" y="5178425"/>
          <p14:tracePt t="12052" x="5010150" y="5187950"/>
          <p14:tracePt t="12115" x="5010150" y="5195888"/>
          <p14:tracePt t="12135" x="5010150" y="5203825"/>
          <p14:tracePt t="12374" x="5010150" y="5213350"/>
          <p14:tracePt t="12385" x="5000625" y="5237163"/>
          <p14:tracePt t="12395" x="4984750" y="5254625"/>
          <p14:tracePt t="12407" x="4967288" y="5272088"/>
          <p14:tracePt t="12416" x="4959350" y="5280025"/>
          <p14:tracePt t="12426" x="4951413" y="5287963"/>
          <p14:tracePt t="12530" x="4933950" y="5287963"/>
          <p14:tracePt t="12540" x="4908550" y="5295900"/>
          <p14:tracePt t="12551" x="4867275" y="5305425"/>
          <p14:tracePt t="12561" x="4833938" y="5305425"/>
          <p14:tracePt t="12571" x="4791075" y="5305425"/>
          <p14:tracePt t="12582" x="4775200" y="5305425"/>
          <p14:tracePt t="12602" x="4765675" y="5305425"/>
          <p14:tracePt t="12644" x="4757738" y="5305425"/>
          <p14:tracePt t="12654" x="4749800" y="5305425"/>
          <p14:tracePt t="12665" x="4716463" y="5305425"/>
          <p14:tracePt t="12675" x="4665663" y="5305425"/>
          <p14:tracePt t="12686" x="4606925" y="5305425"/>
          <p14:tracePt t="12696" x="4556125" y="5305425"/>
          <p14:tracePt t="12706" x="4522788" y="5305425"/>
          <p14:tracePt t="12718" x="4497388" y="5305425"/>
          <p14:tracePt t="12727" x="4481513" y="5305425"/>
          <p14:tracePt t="12861" x="4471988" y="5305425"/>
          <p14:tracePt t="14534" x="4497388" y="5305425"/>
          <p14:tracePt t="14544" x="4540250" y="5305425"/>
          <p14:tracePt t="14555" x="4598988" y="5305425"/>
          <p14:tracePt t="14566" x="4665663" y="5272088"/>
          <p14:tracePt t="14576" x="4732338" y="5221288"/>
          <p14:tracePt t="14586" x="4799013" y="5170488"/>
          <p14:tracePt t="14597" x="4849813" y="5103813"/>
          <p14:tracePt t="14607" x="4883150" y="5027613"/>
          <p14:tracePt t="14617" x="4916488" y="4919663"/>
          <p14:tracePt t="14628" x="4933950" y="4767263"/>
          <p14:tracePt t="14638" x="4933950" y="4557713"/>
          <p14:tracePt t="14649" x="4933950" y="4330700"/>
          <p14:tracePt t="14659" x="4883150" y="4062413"/>
          <p14:tracePt t="14669" x="4816475" y="3768725"/>
          <p14:tracePt t="14680" x="4681538" y="3500438"/>
          <p14:tracePt t="14690" x="4556125" y="3257550"/>
          <p14:tracePt t="14701" x="4422775" y="3071813"/>
          <p14:tracePt t="14711" x="4279900" y="2905125"/>
          <p14:tracePt t="14721" x="4152900" y="2795588"/>
          <p14:tracePt t="14732" x="3968750" y="2660650"/>
          <p14:tracePt t="14742" x="3767138" y="2551113"/>
          <p14:tracePt t="14752" x="3575050" y="2459038"/>
          <p14:tracePt t="14770" x="3424238" y="2392363"/>
          <p14:tracePt t="14773" x="3281363" y="2341563"/>
          <p14:tracePt t="14784" x="3171825" y="2308225"/>
          <p14:tracePt t="14794" x="3087688" y="2282825"/>
          <p14:tracePt t="14804" x="2954338" y="2249488"/>
          <p14:tracePt t="14815" x="2844800" y="2233613"/>
          <p14:tracePt t="14825" x="2743200" y="2216150"/>
          <p14:tracePt t="14835" x="2635250" y="2208213"/>
          <p14:tracePt t="14845" x="2517775" y="2190750"/>
          <p14:tracePt t="14856" x="2416175" y="2165350"/>
          <p14:tracePt t="14867" x="2341563" y="2157413"/>
          <p14:tracePt t="14876" x="2273300" y="2157413"/>
          <p14:tracePt t="14887" x="2206625" y="2157413"/>
          <p14:tracePt t="14897" x="2181225" y="2157413"/>
          <p14:tracePt t="14907" x="2155825" y="2157413"/>
          <p14:tracePt t="14939" x="2147888" y="2157413"/>
          <p14:tracePt t="14949" x="2139950" y="2173288"/>
          <p14:tracePt t="14960" x="2106613" y="2224088"/>
          <p14:tracePt t="14970" x="2047875" y="2300288"/>
          <p14:tracePt t="14981" x="1971675" y="2392363"/>
          <p14:tracePt t="14993" x="1879600" y="2492375"/>
          <p14:tracePt t="15000" x="1803400" y="2586038"/>
          <p14:tracePt t="15011" x="1744663" y="2635250"/>
          <p14:tracePt t="15021" x="1695450" y="2660650"/>
          <p14:tracePt t="15032" x="1662113" y="2668588"/>
          <p14:tracePt t="15042" x="1636713" y="2668588"/>
          <p14:tracePt t="15052" x="1627188" y="2668588"/>
          <p14:tracePt t="15073" x="1619250" y="2668588"/>
          <p14:tracePt t="15105" x="1611313" y="2668588"/>
          <p14:tracePt t="15292" x="1627188" y="2652713"/>
          <p14:tracePt t="15302" x="1685925" y="2627313"/>
          <p14:tracePt t="15313" x="1762125" y="2593975"/>
          <p14:tracePt t="15323" x="1846263" y="2560638"/>
          <p14:tracePt t="15334" x="1930400" y="2535238"/>
          <p14:tracePt t="15344" x="2030413" y="2501900"/>
          <p14:tracePt t="15354" x="2155825" y="2468563"/>
          <p14:tracePt t="15365" x="2290763" y="2451100"/>
          <p14:tracePt t="15375" x="2408238" y="2443163"/>
          <p14:tracePt t="15385" x="2525713" y="2443163"/>
          <p14:tracePt t="15396" x="2635250" y="2443163"/>
          <p14:tracePt t="15406" x="2743200" y="2443163"/>
          <p14:tracePt t="15417" x="2870200" y="2443163"/>
          <p14:tracePt t="15427" x="2987675" y="2443163"/>
          <p14:tracePt t="15437" x="3105150" y="2451100"/>
          <p14:tracePt t="15448" x="3171825" y="2468563"/>
          <p14:tracePt t="15458" x="3255963" y="2492375"/>
          <p14:tracePt t="15468" x="3297238" y="2509838"/>
          <p14:tracePt t="15479" x="3348038" y="2535238"/>
          <p14:tracePt t="15489" x="3365500" y="2551113"/>
          <p14:tracePt t="15500" x="3389313" y="2576513"/>
          <p14:tracePt t="15510" x="3398838" y="2593975"/>
          <p14:tracePt t="15521" x="3398838" y="2609850"/>
          <p14:tracePt t="15531" x="3414713" y="2635250"/>
          <p14:tracePt t="15541" x="3424238" y="2652713"/>
          <p14:tracePt t="15551" x="3424238" y="2678113"/>
          <p14:tracePt t="15562" x="3424238" y="2703513"/>
          <p14:tracePt t="15573" x="3424238" y="2727325"/>
          <p14:tracePt t="15584" x="3424238" y="2752725"/>
          <p14:tracePt t="15592" x="3424238" y="2770188"/>
          <p14:tracePt t="15602" x="3424238" y="2795588"/>
          <p14:tracePt t="15613" x="3424238" y="2803525"/>
          <p14:tracePt t="15634" x="3424238" y="2811463"/>
          <p14:tracePt t="15717" x="3424238" y="2803525"/>
          <p14:tracePt t="15738" x="3424238" y="2795588"/>
          <p14:tracePt t="15759" x="3424238" y="2786063"/>
          <p14:tracePt t="15769" x="3432175" y="2744788"/>
          <p14:tracePt t="15780" x="3473450" y="2711450"/>
          <p14:tracePt t="15790" x="3532188" y="2678113"/>
          <p14:tracePt t="15800" x="3590925" y="2644775"/>
          <p14:tracePt t="15811" x="3667125" y="2619375"/>
          <p14:tracePt t="15821" x="3733800" y="2593975"/>
          <p14:tracePt t="15832" x="3800475" y="2586038"/>
          <p14:tracePt t="15842" x="3894138" y="2568575"/>
          <p14:tracePt t="15851" x="4002088" y="2568575"/>
          <p14:tracePt t="15862" x="4129088" y="2568575"/>
          <p14:tracePt t="15872" x="4203700" y="2568575"/>
          <p14:tracePt t="15883" x="4305300" y="2568575"/>
          <p14:tracePt t="15893" x="4364038" y="2568575"/>
          <p14:tracePt t="15903" x="4413250" y="2576513"/>
          <p14:tracePt t="15917" x="4422775" y="2576513"/>
          <p14:tracePt t="15925" x="4430713" y="2586038"/>
          <p14:tracePt t="15935" x="4438650" y="2586038"/>
          <p14:tracePt t="15946" x="4446588" y="2593975"/>
          <p14:tracePt t="15956" x="4446588" y="2601913"/>
          <p14:tracePt t="16019" x="4456113" y="2601913"/>
          <p14:tracePt t="16050" x="4456113" y="2609850"/>
          <p14:tracePt t="16060" x="4471988" y="2635250"/>
          <p14:tracePt t="16070" x="4481513" y="2644775"/>
          <p14:tracePt t="16081" x="4514850" y="2668588"/>
          <p14:tracePt t="16101" x="4540250" y="2678113"/>
          <p14:tracePt t="16112" x="4564063" y="2686050"/>
          <p14:tracePt t="16122" x="4573588" y="2693988"/>
          <p14:tracePt t="16135" x="4581525" y="2693988"/>
          <p14:tracePt t="18138" x="4614863" y="2693988"/>
          <p14:tracePt t="18148" x="4699000" y="2693988"/>
          <p14:tracePt t="18159" x="4749800" y="2693988"/>
          <p14:tracePt t="18169" x="4799013" y="2693988"/>
          <p14:tracePt t="18180" x="4824413" y="2693988"/>
          <p14:tracePt t="18190" x="4849813" y="2693988"/>
          <p14:tracePt t="18201" x="4867275" y="2693988"/>
          <p14:tracePt t="18211" x="4883150" y="2693988"/>
          <p14:tracePt t="18221" x="4892675" y="2693988"/>
          <p14:tracePt t="18232" x="4900613" y="2693988"/>
          <p14:tracePt t="18242" x="4916488" y="2693988"/>
          <p14:tracePt t="18262" x="4933950" y="2686050"/>
          <p14:tracePt t="18283" x="4933950" y="2678113"/>
          <p14:tracePt t="18314" x="4926013" y="2660650"/>
          <p14:tracePt t="18324" x="4892675" y="2660650"/>
          <p14:tracePt t="18335" x="4833938" y="2644775"/>
          <p14:tracePt t="18345" x="4775200" y="2644775"/>
          <p14:tracePt t="18355" x="4724400" y="2644775"/>
          <p14:tracePt t="18366" x="4699000" y="2644775"/>
          <p14:tracePt t="18376" x="4673600" y="2644775"/>
          <p14:tracePt t="18387" x="4657725" y="2644775"/>
          <p14:tracePt t="18398" x="4640263" y="2652713"/>
          <p14:tracePt t="18408" x="4632325" y="2660650"/>
          <p14:tracePt t="18419" x="4622800" y="2668588"/>
          <p14:tracePt t="18452" x="4622800" y="2678113"/>
          <p14:tracePt t="18459" x="4632325" y="2693988"/>
          <p14:tracePt t="18470" x="4657725" y="2711450"/>
          <p14:tracePt t="18480" x="4724400" y="2727325"/>
          <p14:tracePt t="18490" x="4791075" y="2727325"/>
          <p14:tracePt t="18500" x="4857750" y="2727325"/>
          <p14:tracePt t="18511" x="4916488" y="2727325"/>
          <p14:tracePt t="18522" x="4959350" y="2727325"/>
          <p14:tracePt t="18534" x="4984750" y="2711450"/>
          <p14:tracePt t="18543" x="4992688" y="2703513"/>
          <p14:tracePt t="18556" x="4992688" y="2693988"/>
          <p14:tracePt t="18563" x="4992688" y="2678113"/>
          <p14:tracePt t="18574" x="4992688" y="2652713"/>
          <p14:tracePt t="18587" x="4975225" y="2619375"/>
          <p14:tracePt t="18594" x="4933950" y="2593975"/>
          <p14:tracePt t="18604" x="4900613" y="2576513"/>
          <p14:tracePt t="18615" x="4857750" y="2576513"/>
          <p14:tracePt t="18626" x="4833938" y="2568575"/>
          <p14:tracePt t="18637" x="4824413" y="2568575"/>
          <p14:tracePt t="18647" x="4816475" y="2568575"/>
          <p14:tracePt t="18656" x="4799013" y="2568575"/>
          <p14:tracePt t="18667" x="4791075" y="2568575"/>
          <p14:tracePt t="18677" x="4765675" y="2586038"/>
          <p14:tracePt t="18687" x="4749800" y="2627313"/>
          <p14:tracePt t="18698" x="4740275" y="2668588"/>
          <p14:tracePt t="18708" x="4740275" y="2703513"/>
          <p14:tracePt t="18719" x="4740275" y="2719388"/>
          <p14:tracePt t="18729" x="4740275" y="2736850"/>
          <p14:tracePt t="18739" x="4757738" y="2736850"/>
          <p14:tracePt t="18750" x="4775200" y="2736850"/>
          <p14:tracePt t="18760" x="4816475" y="2736850"/>
          <p14:tracePt t="18771" x="4841875" y="2736850"/>
          <p14:tracePt t="18782" x="4875213" y="2711450"/>
          <p14:tracePt t="18792" x="4883150" y="2693988"/>
          <p14:tracePt t="18803" x="4900613" y="2668588"/>
          <p14:tracePt t="18813" x="4900613" y="2644775"/>
          <p14:tracePt t="18823" x="4900613" y="2635250"/>
          <p14:tracePt t="18834" x="4900613" y="2619375"/>
          <p14:tracePt t="18854" x="4900613" y="2609850"/>
          <p14:tracePt t="18865" x="4892675" y="2601913"/>
          <p14:tracePt t="18875" x="4867275" y="2601913"/>
          <p14:tracePt t="18895" x="4857750" y="2601913"/>
          <p14:tracePt t="18905" x="4849813" y="2601913"/>
          <p14:tracePt t="18916" x="4841875" y="2601913"/>
          <p14:tracePt t="18926" x="4841875" y="2627313"/>
          <p14:tracePt t="18936" x="4841875" y="2652713"/>
          <p14:tracePt t="18947" x="4841875" y="2678113"/>
          <p14:tracePt t="18958" x="4841875" y="2693988"/>
          <p14:tracePt t="18968" x="4841875" y="2703513"/>
          <p14:tracePt t="18979" x="4849813" y="2711450"/>
          <p14:tracePt t="18989" x="4867275" y="2711450"/>
          <p14:tracePt t="19001" x="4892675" y="2711450"/>
          <p14:tracePt t="19010" x="4900613" y="2711450"/>
          <p14:tracePt t="19022" x="4916488" y="2703513"/>
          <p14:tracePt t="19074" x="4908550" y="2703513"/>
          <p14:tracePt t="19081" x="4883150" y="2703513"/>
          <p14:tracePt t="19092" x="4841875" y="2703513"/>
          <p14:tracePt t="19102" x="4783138" y="2744788"/>
          <p14:tracePt t="19113" x="4732338" y="2786063"/>
          <p14:tracePt t="19123" x="4699000" y="2828925"/>
          <p14:tracePt t="19134" x="4665663" y="2862263"/>
          <p14:tracePt t="19145" x="4657725" y="2895600"/>
          <p14:tracePt t="19185" x="4681538" y="2879725"/>
          <p14:tracePt t="19196" x="4757738" y="2820988"/>
          <p14:tracePt t="19206" x="4833938" y="2770188"/>
          <p14:tracePt t="19216" x="4883150" y="2719388"/>
          <p14:tracePt t="19227" x="4916488" y="2668588"/>
          <p14:tracePt t="19237" x="4933950" y="2635250"/>
          <p14:tracePt t="19248" x="4933950" y="2619375"/>
          <p14:tracePt t="19258" x="4933950" y="2609850"/>
          <p14:tracePt t="19268" x="4933950" y="2601913"/>
          <p14:tracePt t="19279" x="4933950" y="2593975"/>
          <p14:tracePt t="19289" x="4933950" y="2586038"/>
          <p14:tracePt t="19300" x="4926013" y="2576513"/>
          <p14:tracePt t="19321" x="4908550" y="2576513"/>
          <p14:tracePt t="19332" x="4900613" y="2576513"/>
          <p14:tracePt t="19342" x="4892675" y="2586038"/>
          <p14:tracePt t="19352" x="4883150" y="2635250"/>
          <p14:tracePt t="19363" x="4875213" y="2686050"/>
          <p14:tracePt t="19373" x="4875213" y="2736850"/>
          <p14:tracePt t="19384" x="4900613" y="2786063"/>
          <p14:tracePt t="19394" x="4951413" y="2811463"/>
          <p14:tracePt t="19405" x="5018088" y="2820988"/>
          <p14:tracePt t="19415" x="5076825" y="2820988"/>
          <p14:tracePt t="19425" x="5110163" y="2820988"/>
          <p14:tracePt t="19435" x="5135563" y="2820988"/>
          <p14:tracePt t="19446" x="5151438" y="2795588"/>
          <p14:tracePt t="19456" x="5160963" y="2770188"/>
          <p14:tracePt t="19467" x="5160963" y="2727325"/>
          <p14:tracePt t="19477" x="5160963" y="2703513"/>
          <p14:tracePt t="19488" x="5143500" y="2660650"/>
          <p14:tracePt t="19498" x="5092700" y="2644775"/>
          <p14:tracePt t="19508" x="5051425" y="2627313"/>
          <p14:tracePt t="19518" x="5026025" y="2627313"/>
          <p14:tracePt t="19539" x="5018088" y="2627313"/>
          <p14:tracePt t="19550" x="5010150" y="2627313"/>
          <p14:tracePt t="19560" x="5010150" y="2644775"/>
          <p14:tracePt t="19570" x="5010150" y="2678113"/>
          <p14:tracePt t="19581" x="5010150" y="2736850"/>
          <p14:tracePt t="19591" x="5010150" y="2778125"/>
          <p14:tracePt t="19602" x="5043488" y="2820988"/>
          <p14:tracePt t="19611" x="5076825" y="2836863"/>
          <p14:tracePt t="19621" x="5102225" y="2846388"/>
          <p14:tracePt t="19632" x="5118100" y="2846388"/>
          <p14:tracePt t="19642" x="5135563" y="2846388"/>
          <p14:tracePt t="19652" x="5143500" y="2836863"/>
          <p14:tracePt t="19663" x="5151438" y="2811463"/>
          <p14:tracePt t="19674" x="5151438" y="2778125"/>
          <p14:tracePt t="19684" x="5151438" y="2770188"/>
          <p14:tracePt t="19694" x="5127625" y="2727325"/>
          <p14:tracePt t="19704" x="5102225" y="2711450"/>
          <p14:tracePt t="19715" x="5076825" y="2693988"/>
          <p14:tracePt t="19726" x="5059363" y="2693988"/>
          <p14:tracePt t="19736" x="5051425" y="2693988"/>
          <p14:tracePt t="19768" x="5043488" y="2693988"/>
          <p14:tracePt t="19778" x="5033963" y="2703513"/>
          <p14:tracePt t="19788" x="5033963" y="2744788"/>
          <p14:tracePt t="19799" x="5033963" y="2786063"/>
          <p14:tracePt t="19809" x="5033963" y="2820988"/>
          <p14:tracePt t="19820" x="5033963" y="2870200"/>
          <p14:tracePt t="20712" x="5043488" y="2870200"/>
          <p14:tracePt t="20722" x="5068888" y="2870200"/>
          <p14:tracePt t="20733" x="5092700" y="2862263"/>
          <p14:tracePt t="20751" x="5118100" y="2862263"/>
          <p14:tracePt t="20754" x="5127625" y="2854325"/>
          <p14:tracePt t="20763" x="5135563" y="2854325"/>
          <p14:tracePt t="20784" x="5143500" y="2854325"/>
          <p14:tracePt t="20826" x="5143500" y="2846388"/>
          <p14:tracePt t="20878" x="5143500" y="2836863"/>
          <p14:tracePt t="20897" x="5143500" y="2828925"/>
          <p14:tracePt t="20981" x="5143500" y="2846388"/>
          <p14:tracePt t="20991" x="5143500" y="2879725"/>
          <p14:tracePt t="21001" x="5151438" y="2905125"/>
          <p14:tracePt t="21013" x="5186363" y="2938463"/>
          <p14:tracePt t="21023" x="5219700" y="2938463"/>
          <p14:tracePt t="21033" x="5253038" y="2938463"/>
          <p14:tracePt t="21043" x="5294313" y="2938463"/>
          <p14:tracePt t="21053" x="5345113" y="2921000"/>
          <p14:tracePt t="21064" x="5370513" y="2895600"/>
          <p14:tracePt t="21074" x="5378450" y="2870200"/>
          <p14:tracePt t="21084" x="5378450" y="2828925"/>
          <p14:tracePt t="21095" x="5378450" y="2803525"/>
          <p14:tracePt t="21106" x="5353050" y="2770188"/>
          <p14:tracePt t="21117" x="5303838" y="2736850"/>
          <p14:tracePt t="21126" x="5210175" y="2711450"/>
          <p14:tracePt t="21136" x="5127625" y="2703513"/>
          <p14:tracePt t="21147" x="5033963" y="2678113"/>
          <p14:tracePt t="21157" x="4941888" y="2678113"/>
          <p14:tracePt t="21167" x="4867275" y="2668588"/>
          <p14:tracePt t="21178" x="4775200" y="2668588"/>
          <p14:tracePt t="21189" x="4681538" y="2668588"/>
          <p14:tracePt t="21201" x="4598988" y="2668588"/>
          <p14:tracePt t="21210" x="4530725" y="2668588"/>
          <p14:tracePt t="21220" x="4464050" y="2668588"/>
          <p14:tracePt t="21231" x="4413250" y="2668588"/>
          <p14:tracePt t="21241" x="4371975" y="2668588"/>
          <p14:tracePt t="21252" x="4313238" y="2668588"/>
          <p14:tracePt t="21262" x="4270375" y="2668588"/>
          <p14:tracePt t="21272" x="4211638" y="2668588"/>
          <p14:tracePt t="21284" x="4178300" y="2668588"/>
          <p14:tracePt t="21293" x="4129088" y="2668588"/>
          <p14:tracePt t="21303" x="4103688" y="2668588"/>
          <p14:tracePt t="21313" x="4078288" y="2668588"/>
          <p14:tracePt t="21324" x="4052888" y="2668588"/>
          <p14:tracePt t="21335" x="4019550" y="2668588"/>
          <p14:tracePt t="21345" x="3994150" y="2668588"/>
          <p14:tracePt t="21356" x="3976688" y="2668588"/>
          <p14:tracePt t="21376" x="3968750" y="2668588"/>
          <p14:tracePt t="21418" x="3976688" y="2668588"/>
          <p14:tracePt t="21428" x="4027488" y="2678113"/>
          <p14:tracePt t="21438" x="4111625" y="2686050"/>
          <p14:tracePt t="21449" x="4187825" y="2686050"/>
          <p14:tracePt t="21459" x="4287838" y="2686050"/>
          <p14:tracePt t="21469" x="4379913" y="2686050"/>
          <p14:tracePt t="21480" x="4481513" y="2686050"/>
          <p14:tracePt t="21490" x="4581525" y="2686050"/>
          <p14:tracePt t="21501" x="4665663" y="2686050"/>
          <p14:tracePt t="21511" x="4757738" y="2686050"/>
          <p14:tracePt t="21521" x="4841875" y="2668588"/>
          <p14:tracePt t="21532" x="4908550" y="2660650"/>
          <p14:tracePt t="21542" x="4959350" y="2660650"/>
          <p14:tracePt t="21552" x="5018088" y="2644775"/>
          <p14:tracePt t="21563" x="5068888" y="2644775"/>
          <p14:tracePt t="21573" x="5092700" y="2644775"/>
          <p14:tracePt t="21584" x="5118100" y="2644775"/>
          <p14:tracePt t="21594" x="5135563" y="2644775"/>
          <p14:tracePt t="21604" x="5143500" y="2644775"/>
          <p14:tracePt t="21613" x="5160963" y="2644775"/>
          <p14:tracePt t="21635" x="5168900" y="2644775"/>
          <p14:tracePt t="21646" x="5176838" y="2644775"/>
          <p14:tracePt t="21656" x="5186363" y="2644775"/>
          <p14:tracePt t="21667" x="5202238" y="2644775"/>
          <p14:tracePt t="21677" x="5235575" y="2644775"/>
          <p14:tracePt t="21687" x="5286375" y="2644775"/>
          <p14:tracePt t="21698" x="5353050" y="2644775"/>
          <p14:tracePt t="21708" x="5421313" y="2644775"/>
          <p14:tracePt t="21718" x="5487988" y="2644775"/>
          <p14:tracePt t="21729" x="5562600" y="2644775"/>
          <p14:tracePt t="21751" x="5697538" y="2644775"/>
          <p14:tracePt t="21760" x="5748338" y="2644775"/>
          <p14:tracePt t="21771" x="5797550" y="2627313"/>
          <p14:tracePt t="21781" x="5832475" y="2627313"/>
          <p14:tracePt t="21791" x="5856288" y="2627313"/>
          <p14:tracePt t="21802" x="5891213" y="2627313"/>
          <p14:tracePt t="21812" x="5924550" y="2627313"/>
          <p14:tracePt t="21822" x="5957888" y="2627313"/>
          <p14:tracePt t="21834" x="5991225" y="2627313"/>
          <p14:tracePt t="21843" x="6042025" y="2627313"/>
          <p14:tracePt t="21854" x="6091238" y="2627313"/>
          <p14:tracePt t="21864" x="6142038" y="2627313"/>
          <p14:tracePt t="21874" x="6183313" y="2627313"/>
          <p14:tracePt t="21884" x="6218238" y="2627313"/>
          <p14:tracePt t="21895" x="6251575" y="2627313"/>
          <p14:tracePt t="21905" x="6276975" y="2627313"/>
          <p14:tracePt t="21915" x="6310313" y="2627313"/>
          <p14:tracePt t="21925" x="6359525" y="2627313"/>
          <p14:tracePt t="21935" x="6384925" y="2627313"/>
          <p14:tracePt t="21946" x="6427788" y="2627313"/>
          <p14:tracePt t="21956" x="6461125" y="2627313"/>
          <p14:tracePt t="21966" x="6494463" y="2627313"/>
          <p14:tracePt t="21977" x="6545263" y="2627313"/>
          <p14:tracePt t="21987" x="6578600" y="2627313"/>
          <p14:tracePt t="21999" x="6604000" y="2627313"/>
          <p14:tracePt t="22009" x="6629400" y="2627313"/>
          <p14:tracePt t="22019" x="6653213" y="2627313"/>
          <p14:tracePt t="22030" x="6688138" y="2627313"/>
          <p14:tracePt t="22040" x="6721475" y="2627313"/>
          <p14:tracePt t="22051" x="6754813" y="2627313"/>
          <p14:tracePt t="22061" x="6796088" y="2627313"/>
          <p14:tracePt t="22071" x="6838950" y="2627313"/>
          <p14:tracePt t="22082" x="6872288" y="2627313"/>
          <p14:tracePt t="22092" x="6897688" y="2627313"/>
          <p14:tracePt t="22103" x="6923088" y="2627313"/>
          <p14:tracePt t="22112" x="6931025" y="2627313"/>
          <p14:tracePt t="22123" x="6938963" y="2627313"/>
          <p14:tracePt t="22144" x="6956425" y="2627313"/>
          <p14:tracePt t="22165" x="6964363" y="2627313"/>
          <p14:tracePt t="22185" x="6972300" y="2627313"/>
          <p14:tracePt t="22196" x="6989763" y="2627313"/>
          <p14:tracePt t="22227" x="6997700" y="2627313"/>
          <p14:tracePt t="22382" x="7015163" y="2627313"/>
          <p14:tracePt t="22393" x="7040563" y="2627313"/>
          <p14:tracePt t="22403" x="7064375" y="2627313"/>
          <p14:tracePt t="22413" x="7099300" y="2627313"/>
          <p14:tracePt t="22424" x="7140575" y="2627313"/>
          <p14:tracePt t="22433" x="7191375" y="2627313"/>
          <p14:tracePt t="22444" x="7216775" y="2627313"/>
          <p14:tracePt t="22454" x="7240588" y="2627313"/>
          <p14:tracePt t="22466" x="7258050" y="2627313"/>
          <p14:tracePt t="22476" x="7275513" y="2627313"/>
          <p14:tracePt t="22486" x="7283450" y="2627313"/>
          <p14:tracePt t="22497" x="7299325" y="2627313"/>
          <p14:tracePt t="22507" x="7316788" y="2627313"/>
          <p14:tracePt t="22517" x="7342188" y="2627313"/>
          <p14:tracePt t="22528" x="7350125" y="2627313"/>
          <p14:tracePt t="22538" x="7367588" y="2627313"/>
          <p14:tracePt t="22549" x="7383463" y="2627313"/>
          <p14:tracePt t="22559" x="7392988" y="2627313"/>
          <p14:tracePt t="22570" x="7400925" y="2627313"/>
          <p14:tracePt t="22735" x="7408863" y="2619375"/>
          <p14:tracePt t="22745" x="7392988" y="2593975"/>
          <p14:tracePt t="22756" x="7375525" y="2576513"/>
          <p14:tracePt t="22767" x="7350125" y="2543175"/>
          <p14:tracePt t="22777" x="7342188" y="2527300"/>
          <p14:tracePt t="22787" x="7324725" y="2517775"/>
          <p14:tracePt t="22797" x="7324725" y="2509838"/>
          <p14:tracePt t="22808" x="7316788" y="2501900"/>
          <p14:tracePt t="22849" x="7308850" y="2501900"/>
          <p14:tracePt t="22870" x="7291388" y="2501900"/>
          <p14:tracePt t="22881" x="7265988" y="2501900"/>
          <p14:tracePt t="22891" x="7216775" y="2501900"/>
          <p14:tracePt t="22901" x="7148513" y="2517775"/>
          <p14:tracePt t="22911" x="7073900" y="2543175"/>
          <p14:tracePt t="22922" x="6981825" y="2568575"/>
          <p14:tracePt t="22932" x="6888163" y="2586038"/>
          <p14:tracePt t="22942" x="6805613" y="2601913"/>
          <p14:tracePt t="22952" x="6762750" y="2601913"/>
          <p14:tracePt t="22963" x="6737350" y="2609850"/>
          <p14:tracePt t="22973" x="6711950" y="2609850"/>
          <p14:tracePt t="22983" x="6696075" y="2609850"/>
          <p14:tracePt t="22994" x="6688138" y="2609850"/>
          <p14:tracePt t="23005" x="6670675" y="2609850"/>
          <p14:tracePt t="23016" x="6662738" y="2609850"/>
          <p14:tracePt t="23026" x="6637338" y="2609850"/>
          <p14:tracePt t="23036" x="6619875" y="2609850"/>
          <p14:tracePt t="23047" x="6594475" y="2609850"/>
          <p14:tracePt t="23057" x="6578600" y="2609850"/>
          <p14:tracePt t="23070" x="6570663" y="2609850"/>
          <p14:tracePt t="23077" x="6561138" y="2619375"/>
          <p14:tracePt t="23119" x="6561138" y="2635250"/>
          <p14:tracePt t="23129" x="6561138" y="2652713"/>
          <p14:tracePt t="23139" x="6561138" y="2678113"/>
          <p14:tracePt t="23149" x="6561138" y="2719388"/>
          <p14:tracePt t="23160" x="6561138" y="2744788"/>
          <p14:tracePt t="23170" x="6570663" y="2778125"/>
          <p14:tracePt t="23181" x="6594475" y="2803525"/>
          <p14:tracePt t="23191" x="6611938" y="2828925"/>
          <p14:tracePt t="23202" x="6645275" y="2836863"/>
          <p14:tracePt t="23213" x="6688138" y="2846388"/>
          <p14:tracePt t="23223" x="6737350" y="2854325"/>
          <p14:tracePt t="23234" x="6805613" y="2854325"/>
          <p14:tracePt t="23243" x="6872288" y="2854325"/>
          <p14:tracePt t="23254" x="6905625" y="2854325"/>
          <p14:tracePt t="23264" x="6964363" y="2836863"/>
          <p14:tracePt t="23274" x="7023100" y="2820988"/>
          <p14:tracePt t="23284" x="7081838" y="2803525"/>
          <p14:tracePt t="23295" x="7140575" y="2786063"/>
          <p14:tracePt t="23306" x="7199313" y="2778125"/>
          <p14:tracePt t="23317" x="7250113" y="2770188"/>
          <p14:tracePt t="23327" x="7291388" y="2770188"/>
          <p14:tracePt t="23337" x="7324725" y="2770188"/>
          <p14:tracePt t="23347" x="7358063" y="2770188"/>
          <p14:tracePt t="23358" x="7383463" y="2770188"/>
          <p14:tracePt t="23368" x="7408863" y="2770188"/>
          <p14:tracePt t="23451" x="7416800" y="2770188"/>
          <p14:tracePt t="23462" x="7426325" y="2752725"/>
          <p14:tracePt t="23472" x="7434263" y="2744788"/>
          <p14:tracePt t="23483" x="7434263" y="2719388"/>
          <p14:tracePt t="23493" x="7434263" y="2686050"/>
          <p14:tracePt t="23503" x="7434263" y="2660650"/>
          <p14:tracePt t="23513" x="7434263" y="2635250"/>
          <p14:tracePt t="23524" x="7434263" y="2601913"/>
          <p14:tracePt t="23535" x="7408863" y="2576513"/>
          <p14:tracePt t="23544" x="7392988" y="2560638"/>
          <p14:tracePt t="23554" x="7375525" y="2543175"/>
          <p14:tracePt t="23565" x="7367588" y="2535238"/>
          <p14:tracePt t="23585" x="7358063" y="2535238"/>
          <p14:tracePt t="23607" x="7350125" y="2535238"/>
          <p14:tracePt t="23618" x="7342188" y="2535238"/>
          <p14:tracePt t="23628" x="7316788" y="2535238"/>
          <p14:tracePt t="23638" x="7275513" y="2535238"/>
          <p14:tracePt t="23649" x="7216775" y="2535238"/>
          <p14:tracePt t="23658" x="7140575" y="2535238"/>
          <p14:tracePt t="23668" x="7064375" y="2535238"/>
          <p14:tracePt t="23679" x="6997700" y="2535238"/>
          <p14:tracePt t="23689" x="6931025" y="2535238"/>
          <p14:tracePt t="23699" x="6880225" y="2543175"/>
          <p14:tracePt t="23710" x="6846888" y="2543175"/>
          <p14:tracePt t="23720" x="6821488" y="2543175"/>
          <p14:tracePt t="23731" x="6805613" y="2551113"/>
          <p14:tracePt t="23750" x="6796088" y="2551113"/>
          <p14:tracePt t="23751" x="6788150" y="2551113"/>
          <p14:tracePt t="23762" x="6770688" y="2551113"/>
          <p14:tracePt t="23772" x="6770688" y="2560638"/>
          <p14:tracePt t="23782" x="6762750" y="2560638"/>
          <p14:tracePt t="23866" x="6754813" y="2560638"/>
          <p14:tracePt t="23877" x="6746875" y="2568575"/>
          <p14:tracePt t="23887" x="6729413" y="2586038"/>
          <p14:tracePt t="23897" x="6721475" y="2609850"/>
          <p14:tracePt t="23908" x="6696075" y="2644775"/>
          <p14:tracePt t="23918" x="6678613" y="2668588"/>
          <p14:tracePt t="23928" x="6678613" y="2693988"/>
          <p14:tracePt t="23939" x="6670675" y="2711450"/>
          <p14:tracePt t="23949" x="6662738" y="2736850"/>
          <p14:tracePt t="23959" x="6662738" y="2744788"/>
          <p14:tracePt t="23969" x="6662738" y="2752725"/>
          <p14:tracePt t="23980" x="6662738" y="2762250"/>
          <p14:tracePt t="23990" x="6662738" y="2770188"/>
          <p14:tracePt t="24000" x="6662738" y="2778125"/>
          <p14:tracePt t="24011" x="6688138" y="2786063"/>
          <p14:tracePt t="24022" x="6711950" y="2786063"/>
          <p14:tracePt t="24033" x="6746875" y="2786063"/>
          <p14:tracePt t="24043" x="6796088" y="2786063"/>
          <p14:tracePt t="24053" x="6838950" y="2786063"/>
          <p14:tracePt t="24064" x="6897688" y="2786063"/>
          <p14:tracePt t="24074" x="6938963" y="2786063"/>
          <p14:tracePt t="24084" x="6997700" y="2786063"/>
          <p14:tracePt t="24095" x="7064375" y="2778125"/>
          <p14:tracePt t="24105" x="7123113" y="2762250"/>
          <p14:tracePt t="24116" x="7181850" y="2752725"/>
          <p14:tracePt t="24126" x="7232650" y="2744788"/>
          <p14:tracePt t="24136" x="7275513" y="2744788"/>
          <p14:tracePt t="24147" x="7299325" y="2744788"/>
          <p14:tracePt t="24157" x="7316788" y="2736850"/>
          <p14:tracePt t="24168" x="7334250" y="2736850"/>
          <p14:tracePt t="24270" x="7350125" y="2727325"/>
          <p14:tracePt t="24281" x="7350125" y="2703513"/>
          <p14:tracePt t="24291" x="7358063" y="2678113"/>
          <p14:tracePt t="24301" x="7358063" y="2660650"/>
          <p14:tracePt t="24312" x="7367588" y="2627313"/>
          <p14:tracePt t="24322" x="7367588" y="2576513"/>
          <p14:tracePt t="24333" x="7367588" y="2543175"/>
          <p14:tracePt t="24343" x="7367588" y="2517775"/>
          <p14:tracePt t="24354" x="7367588" y="2492375"/>
          <p14:tracePt t="24375" x="7367588" y="2484438"/>
          <p14:tracePt t="24448" x="7367588" y="2476500"/>
          <p14:tracePt t="24458" x="7358063" y="2476500"/>
          <p14:tracePt t="24470" x="7342188" y="2476500"/>
          <p14:tracePt t="24478" x="7308850" y="2476500"/>
          <p14:tracePt t="24489" x="7291388" y="2476500"/>
          <p14:tracePt t="24501" x="7283450" y="2476500"/>
          <p14:tracePt t="24510" x="7265988" y="2476500"/>
          <p14:tracePt t="24520" x="7258050" y="2476500"/>
          <p14:tracePt t="24530" x="7240588" y="2476500"/>
          <p14:tracePt t="24541" x="7224713" y="2476500"/>
          <p14:tracePt t="24552" x="7199313" y="2476500"/>
          <p14:tracePt t="24562" x="7181850" y="2476500"/>
          <p14:tracePt t="24572" x="7158038" y="2476500"/>
          <p14:tracePt t="24583" x="7123113" y="2476500"/>
          <p14:tracePt t="24593" x="7089775" y="2476500"/>
          <p14:tracePt t="24603" x="7064375" y="2476500"/>
          <p14:tracePt t="24613" x="7031038" y="2476500"/>
          <p14:tracePt t="24624" x="6997700" y="2476500"/>
          <p14:tracePt t="24634" x="6972300" y="2476500"/>
          <p14:tracePt t="24645" x="6946900" y="2476500"/>
          <p14:tracePt t="24655" x="6913563" y="2484438"/>
          <p14:tracePt t="24666" x="6872288" y="2492375"/>
          <p14:tracePt t="24675" x="6838950" y="2501900"/>
          <p14:tracePt t="24686" x="6813550" y="2501900"/>
          <p14:tracePt t="24697" x="6796088" y="2509838"/>
          <p14:tracePt t="24707" x="6780213" y="2509838"/>
          <p14:tracePt t="24718" x="6762750" y="2509838"/>
          <p14:tracePt t="24800" x="6762750" y="2517775"/>
          <p14:tracePt t="24811" x="6762750" y="2535238"/>
          <p14:tracePt t="24821" x="6762750" y="2551113"/>
          <p14:tracePt t="24832" x="6762750" y="2576513"/>
          <p14:tracePt t="24842" x="6788150" y="2619375"/>
          <p14:tracePt t="24852" x="6813550" y="2644775"/>
          <p14:tracePt t="24863" x="6864350" y="2703513"/>
          <p14:tracePt t="24873" x="6913563" y="2727325"/>
          <p14:tracePt t="24884" x="6989763" y="2744788"/>
          <p14:tracePt t="24894" x="7089775" y="2744788"/>
          <p14:tracePt t="24905" x="7181850" y="2744788"/>
          <p14:tracePt t="24915" x="7240588" y="2727325"/>
          <p14:tracePt t="24925" x="7291388" y="2703513"/>
          <p14:tracePt t="24935" x="7308850" y="2686050"/>
          <p14:tracePt t="24946" x="7308850" y="2678113"/>
          <p14:tracePt t="24956" x="7283450" y="2660650"/>
          <p14:tracePt t="24968" x="7250113" y="2652713"/>
          <p14:tracePt t="24976" x="7216775" y="2644775"/>
          <p14:tracePt t="24986" x="7199313" y="2635250"/>
          <p14:tracePt t="25225" x="7191375" y="2635250"/>
          <p14:tracePt t="25235" x="7181850" y="2635250"/>
          <p14:tracePt t="25245" x="7173913" y="2635250"/>
          <p14:tracePt t="25256" x="7165975" y="2627313"/>
          <p14:tracePt t="25266" x="7148513" y="2619375"/>
          <p14:tracePt t="25277" x="7115175" y="2601913"/>
          <p14:tracePt t="25287" x="7081838" y="2586038"/>
          <p14:tracePt t="25298" x="7031038" y="2551113"/>
          <p14:tracePt t="25308" x="6989763" y="2527300"/>
          <p14:tracePt t="25318" x="6956425" y="2501900"/>
          <p14:tracePt t="25329" x="6923088" y="2476500"/>
          <p14:tracePt t="25339" x="6913563" y="2476500"/>
          <p14:tracePt t="25349" x="6897688" y="2468563"/>
          <p14:tracePt t="25360" x="6888163" y="2468563"/>
          <p14:tracePt t="25371" x="6864350" y="2468563"/>
          <p14:tracePt t="25382" x="6829425" y="2468563"/>
          <p14:tracePt t="25392" x="6796088" y="2468563"/>
          <p14:tracePt t="25402" x="6770688" y="2468563"/>
          <p14:tracePt t="25412" x="6754813" y="2476500"/>
          <p14:tracePt t="25433" x="6754813" y="2484438"/>
          <p14:tracePt t="25444" x="6754813" y="2501900"/>
          <p14:tracePt t="25454" x="6754813" y="2517775"/>
          <p14:tracePt t="25464" x="6770688" y="2543175"/>
          <p14:tracePt t="25475" x="6846888" y="2568575"/>
          <p14:tracePt t="25485" x="6923088" y="2586038"/>
          <p14:tracePt t="25495" x="6989763" y="2601913"/>
          <p14:tracePt t="25505" x="7048500" y="2601913"/>
          <p14:tracePt t="25516" x="7081838" y="2601913"/>
          <p14:tracePt t="25526" x="7099300" y="2601913"/>
          <p14:tracePt t="25536" x="7123113" y="2593975"/>
          <p14:tracePt t="25547" x="7123113" y="2586038"/>
          <p14:tracePt t="25568" x="7123113" y="2576513"/>
          <p14:tracePt t="25578" x="7123113" y="2560638"/>
          <p14:tracePt t="25589" x="7115175" y="2527300"/>
          <p14:tracePt t="25603" x="7089775" y="2492375"/>
          <p14:tracePt t="25609" x="7015163" y="2459038"/>
          <p14:tracePt t="25619" x="6956425" y="2425700"/>
          <p14:tracePt t="25630" x="6897688" y="2409825"/>
          <p14:tracePt t="25640" x="6846888" y="2400300"/>
          <p14:tracePt t="25650" x="6813550" y="2392363"/>
          <p14:tracePt t="25661" x="6788150" y="2392363"/>
          <p14:tracePt t="25672" x="6770688" y="2392363"/>
          <p14:tracePt t="25683" x="6762750" y="2392363"/>
          <p14:tracePt t="25693" x="6746875" y="2392363"/>
          <p14:tracePt t="25713" x="6737350" y="2409825"/>
          <p14:tracePt t="25724" x="6737350" y="2425700"/>
          <p14:tracePt t="25734" x="6737350" y="2451100"/>
          <p14:tracePt t="25745" x="6746875" y="2476500"/>
          <p14:tracePt t="25755" x="6796088" y="2517775"/>
          <p14:tracePt t="25766" x="6864350" y="2527300"/>
          <p14:tracePt t="25776" x="6964363" y="2535238"/>
          <p14:tracePt t="25786" x="7064375" y="2535238"/>
          <p14:tracePt t="25797" x="7158038" y="2535238"/>
          <p14:tracePt t="25807" x="7224713" y="2535238"/>
          <p14:tracePt t="25817" x="7291388" y="2527300"/>
          <p14:tracePt t="25828" x="7334250" y="2501900"/>
          <p14:tracePt t="25838" x="7350125" y="2492375"/>
          <p14:tracePt t="25849" x="7350125" y="2476500"/>
          <p14:tracePt t="25859" x="7350125" y="2451100"/>
          <p14:tracePt t="25869" x="7350125" y="2425700"/>
          <p14:tracePt t="25879" x="7316788" y="2400300"/>
          <p14:tracePt t="25890" x="7258050" y="2384425"/>
          <p14:tracePt t="25901" x="7191375" y="2374900"/>
          <p14:tracePt t="25911" x="7140575" y="2366963"/>
          <p14:tracePt t="25921" x="7107238" y="2366963"/>
          <p14:tracePt t="25932" x="7081838" y="2366963"/>
          <p14:tracePt t="25942" x="7064375" y="2366963"/>
          <p14:tracePt t="25952" x="7048500" y="2374900"/>
          <p14:tracePt t="25963" x="7040563" y="2392363"/>
          <p14:tracePt t="25973" x="7040563" y="2409825"/>
          <p14:tracePt t="25983" x="7040563" y="2451100"/>
          <p14:tracePt t="25993" x="7048500" y="2492375"/>
          <p14:tracePt t="26003" x="7089775" y="2551113"/>
          <p14:tracePt t="26014" x="7165975" y="2568575"/>
          <p14:tracePt t="26024" x="7265988" y="2576513"/>
          <p14:tracePt t="26034" x="7392988" y="2576513"/>
          <p14:tracePt t="26045" x="7459663" y="2568575"/>
          <p14:tracePt t="26056" x="7534275" y="2535238"/>
          <p14:tracePt t="26068" x="7585075" y="2492375"/>
          <p14:tracePt t="26077" x="7610475" y="2468563"/>
          <p14:tracePt t="26088" x="7618413" y="2451100"/>
          <p14:tracePt t="26098" x="7618413" y="2433638"/>
          <p14:tracePt t="26109" x="7618413" y="2400300"/>
          <p14:tracePt t="26120" x="7543800" y="2374900"/>
          <p14:tracePt t="26128" x="7451725" y="2341563"/>
          <p14:tracePt t="26138" x="7350125" y="2333625"/>
          <p14:tracePt t="26149" x="7258050" y="2333625"/>
          <p14:tracePt t="26159" x="7207250" y="2333625"/>
          <p14:tracePt t="26169" x="7158038" y="2333625"/>
          <p14:tracePt t="26180" x="7132638" y="2351088"/>
          <p14:tracePt t="26190" x="7107238" y="2384425"/>
          <p14:tracePt t="26200" x="7107238" y="2409825"/>
          <p14:tracePt t="26211" x="7107238" y="2433638"/>
          <p14:tracePt t="26222" x="7115175" y="2468563"/>
          <p14:tracePt t="26232" x="7165975" y="2501900"/>
          <p14:tracePt t="26243" x="7224713" y="2509838"/>
          <p14:tracePt t="26253" x="7291388" y="2517775"/>
          <p14:tracePt t="26264" x="7358063" y="2517775"/>
          <p14:tracePt t="26274" x="7392988" y="2517775"/>
          <p14:tracePt t="26285" x="7442200" y="2492375"/>
          <p14:tracePt t="26295" x="7459663" y="2484438"/>
          <p14:tracePt t="26305" x="7459663" y="2459038"/>
          <p14:tracePt t="26316" x="7459663" y="2443163"/>
          <p14:tracePt t="26326" x="7459663" y="2425700"/>
          <p14:tracePt t="26336" x="7451725" y="2400300"/>
          <p14:tracePt t="26347" x="7416800" y="2374900"/>
          <p14:tracePt t="26357" x="7400925" y="2374900"/>
          <p14:tracePt t="26368" x="7375525" y="2359025"/>
          <p14:tracePt t="26378" x="7358063" y="2359025"/>
          <p14:tracePt t="26388" x="7350125" y="2359025"/>
          <p14:tracePt t="26398" x="7334250" y="2359025"/>
          <p14:tracePt t="26409" x="7324725" y="2359025"/>
          <p14:tracePt t="26420" x="7308850" y="2359025"/>
          <p14:tracePt t="26430" x="7299325" y="2366963"/>
          <p14:tracePt t="26440" x="7283450" y="2374900"/>
          <p14:tracePt t="26452" x="7283450" y="2400300"/>
          <p14:tracePt t="26461" x="7283450" y="2409825"/>
          <p14:tracePt t="26471" x="7283450" y="2433638"/>
          <p14:tracePt t="26482" x="7324725" y="2459038"/>
          <p14:tracePt t="26492" x="7383463" y="2476500"/>
          <p14:tracePt t="26502" x="7467600" y="2492375"/>
          <p14:tracePt t="26513" x="7569200" y="2501900"/>
          <p14:tracePt t="26522" x="7627938" y="2501900"/>
          <p14:tracePt t="26533" x="7710488" y="2484438"/>
          <p14:tracePt t="26543" x="7753350" y="2451100"/>
          <p14:tracePt t="26553" x="7778750" y="2433638"/>
          <p14:tracePt t="26564" x="7794625" y="2400300"/>
          <p14:tracePt t="26574" x="7794625" y="2384425"/>
          <p14:tracePt t="26584" x="7794625" y="2359025"/>
          <p14:tracePt t="26595" x="7745413" y="2316163"/>
          <p14:tracePt t="26606" x="7651750" y="2274888"/>
          <p14:tracePt t="26617" x="7518400" y="2241550"/>
          <p14:tracePt t="26627" x="7416800" y="2224088"/>
          <p14:tracePt t="26637" x="7342188" y="2208213"/>
          <p14:tracePt t="26648" x="7275513" y="2208213"/>
          <p14:tracePt t="26658" x="7224713" y="2208213"/>
          <p14:tracePt t="26669" x="7207250" y="2208213"/>
          <p14:tracePt t="26679" x="7181850" y="2216150"/>
          <p14:tracePt t="26689" x="7173913" y="2241550"/>
          <p14:tracePt t="26701" x="7173913" y="2300288"/>
          <p14:tracePt t="26710" x="7173913" y="2359025"/>
          <p14:tracePt t="26722" x="7191375" y="2409825"/>
          <p14:tracePt t="26730" x="7250113" y="2451100"/>
          <p14:tracePt t="26749" x="7308850" y="2468563"/>
          <p14:tracePt t="26750" x="7367588" y="2468563"/>
          <p14:tracePt t="26761" x="7434263" y="2468563"/>
          <p14:tracePt t="26771" x="7485063" y="2451100"/>
          <p14:tracePt t="26783" x="7526338" y="2417763"/>
          <p14:tracePt t="26793" x="7543800" y="2384425"/>
          <p14:tracePt t="26803" x="7543800" y="2341563"/>
          <p14:tracePt t="26813" x="7543800" y="2300288"/>
          <p14:tracePt t="26824" x="7526338" y="2241550"/>
          <p14:tracePt t="26835" x="7493000" y="2208213"/>
          <p14:tracePt t="26845" x="7459663" y="2190750"/>
          <p14:tracePt t="26855" x="7434263" y="2182813"/>
          <p14:tracePt t="26866" x="7408863" y="2173288"/>
          <p14:tracePt t="26876" x="7375525" y="2173288"/>
          <p14:tracePt t="26886" x="7350125" y="2173288"/>
          <p14:tracePt t="26896" x="7334250" y="2173288"/>
          <p14:tracePt t="26907" x="7316788" y="2182813"/>
          <p14:tracePt t="26918" x="7308850" y="2190750"/>
          <p14:tracePt t="26928" x="7299325" y="2216150"/>
          <p14:tracePt t="26938" x="7299325" y="2241550"/>
          <p14:tracePt t="26949" x="7299325" y="2257425"/>
          <p14:tracePt t="26959" x="7299325" y="2274888"/>
          <p14:tracePt t="26969" x="7308850" y="2282825"/>
          <p14:tracePt t="26979" x="7324725" y="2282825"/>
          <p14:tracePt t="26990" x="7342188" y="2282825"/>
          <p14:tracePt t="26999" x="7358063" y="2282825"/>
          <p14:tracePt t="27010" x="7383463" y="2282825"/>
          <p14:tracePt t="27020" x="7383463" y="2266950"/>
          <p14:tracePt t="27031" x="7383463" y="2241550"/>
          <p14:tracePt t="27041" x="7383463" y="2224088"/>
          <p14:tracePt t="27051" x="7367588" y="2216150"/>
          <p14:tracePt t="27061" x="7350125" y="2216150"/>
          <p14:tracePt t="27072" x="7316788" y="2216150"/>
          <p14:tracePt t="27083" x="7250113" y="2216150"/>
          <p14:tracePt t="27094" x="7181850" y="2216150"/>
          <p14:tracePt t="27104" x="7107238" y="2224088"/>
          <p14:tracePt t="27114" x="7031038" y="2266950"/>
          <p14:tracePt t="27125" x="6972300" y="2316163"/>
          <p14:tracePt t="27137" x="6913563" y="2366963"/>
          <p14:tracePt t="27145" x="6888163" y="2425700"/>
          <p14:tracePt t="27155" x="6872288" y="2484438"/>
          <p14:tracePt t="27165" x="6872288" y="2509838"/>
          <p14:tracePt t="27176" x="6872288" y="2527300"/>
          <p14:tracePt t="27186" x="6872288" y="2535238"/>
          <p14:tracePt t="27197" x="6880225" y="2551113"/>
          <p14:tracePt t="27207" x="6905625" y="2551113"/>
          <p14:tracePt t="27217" x="6938963" y="2551113"/>
          <p14:tracePt t="27228" x="6972300" y="2551113"/>
          <p14:tracePt t="27239" x="7015163" y="2527300"/>
          <p14:tracePt t="27251" x="7040563" y="2501900"/>
          <p14:tracePt t="27259" x="7056438" y="2484438"/>
          <p14:tracePt t="27269" x="7056438" y="2476500"/>
          <p14:tracePt t="27280" x="7056438" y="2468563"/>
          <p14:tracePt t="27311" x="7056438" y="2451100"/>
          <p14:tracePt t="27322" x="7048500" y="2451100"/>
          <p14:tracePt t="27334" x="7031038" y="2451100"/>
          <p14:tracePt t="27343" x="7005638" y="2451100"/>
          <p14:tracePt t="27354" x="6989763" y="2451100"/>
          <p14:tracePt t="27363" x="6964363" y="2459038"/>
          <p14:tracePt t="27374" x="6946900" y="2468563"/>
          <p14:tracePt t="27384" x="6931025" y="2484438"/>
          <p14:tracePt t="28120" x="6913563" y="2459038"/>
          <p14:tracePt t="28130" x="6905625" y="2451100"/>
          <p14:tracePt t="28141" x="6888163" y="2433638"/>
          <p14:tracePt t="28151" x="6872288" y="2425700"/>
          <p14:tracePt t="28452" x="6872288" y="2417763"/>
          <p14:tracePt t="28463" x="6880225" y="2417763"/>
          <p14:tracePt t="28578" x="6880225" y="2425700"/>
          <p14:tracePt t="28588" x="6897688" y="2459038"/>
          <p14:tracePt t="28598" x="6897688" y="2484438"/>
          <p14:tracePt t="28609" x="6905625" y="2517775"/>
          <p14:tracePt t="28619" x="6923088" y="2560638"/>
          <p14:tracePt t="28629" x="6931025" y="2586038"/>
          <p14:tracePt t="28640" x="6938963" y="2601913"/>
          <p14:tracePt t="28651" x="6946900" y="2609850"/>
          <p14:tracePt t="28661" x="6946900" y="2627313"/>
          <p14:tracePt t="28671" x="6964363" y="2635250"/>
          <p14:tracePt t="28681" x="6972300" y="2652713"/>
          <p14:tracePt t="28692" x="6981825" y="2652713"/>
          <p14:tracePt t="28712" x="6997700" y="2660650"/>
          <p14:tracePt t="28733" x="7005638" y="2660650"/>
          <p14:tracePt t="28753" x="7015163" y="2660650"/>
          <p14:tracePt t="28774" x="7023100" y="2660650"/>
          <p14:tracePt t="28794" x="7031038" y="2660650"/>
          <p14:tracePt t="28910" x="7031038" y="2652713"/>
          <p14:tracePt t="28920" x="7023100" y="2652713"/>
          <p14:tracePt t="28930" x="6989763" y="2652713"/>
          <p14:tracePt t="28941" x="6956425" y="2652713"/>
          <p14:tracePt t="28951" x="6913563" y="2644775"/>
          <p14:tracePt t="28962" x="6888163" y="2644775"/>
          <p14:tracePt t="28972" x="6864350" y="2644775"/>
          <p14:tracePt t="28983" x="6838950" y="2644775"/>
          <p14:tracePt t="28993" x="6821488" y="2644775"/>
          <p14:tracePt t="29003" x="6805613" y="2644775"/>
          <p14:tracePt t="29013" x="6796088" y="2644775"/>
          <p14:tracePt t="29075" x="6788150" y="2644775"/>
          <p14:tracePt t="29085" x="6796088" y="2652713"/>
          <p14:tracePt t="29096" x="6854825" y="2660650"/>
          <p14:tracePt t="29106" x="6923088" y="2668588"/>
          <p14:tracePt t="29116" x="7005638" y="2678113"/>
          <p14:tracePt t="29127" x="7081838" y="2693988"/>
          <p14:tracePt t="29137" x="7132638" y="2693988"/>
          <p14:tracePt t="29148" x="7181850" y="2693988"/>
          <p14:tracePt t="29158" x="7199313" y="2693988"/>
          <p14:tracePt t="29168" x="7207250" y="2703513"/>
          <p14:tracePt t="29221" x="7207250" y="2719388"/>
          <p14:tracePt t="29232" x="7207250" y="2736850"/>
          <p14:tracePt t="29242" x="7207250" y="2744788"/>
          <p14:tracePt t="29252" x="7199313" y="2752725"/>
          <p14:tracePt t="29397" x="7199313" y="2762250"/>
          <p14:tracePt t="29408" x="7199313" y="2828925"/>
          <p14:tracePt t="29418" x="7199313" y="3030538"/>
          <p14:tracePt t="29428" x="7199313" y="3398838"/>
          <p14:tracePt t="29439" x="7199313" y="3786188"/>
          <p14:tracePt t="29452" x="7181850" y="4130675"/>
          <p14:tracePt t="29460" x="7181850" y="4424363"/>
          <p14:tracePt t="29470" x="7181850" y="4649788"/>
          <p14:tracePt t="29480" x="7191375" y="4843463"/>
          <p14:tracePt t="29491" x="7207250" y="4968875"/>
          <p14:tracePt t="29501" x="7216775" y="5053013"/>
          <p14:tracePt t="29511" x="7232650" y="5119688"/>
          <p14:tracePt t="29522" x="7240588" y="5187950"/>
          <p14:tracePt t="29533" x="7258050" y="5246688"/>
          <p14:tracePt t="29543" x="7275513" y="5305425"/>
          <p14:tracePt t="29553" x="7283450" y="5338763"/>
          <p14:tracePt t="29564" x="7291388" y="5372100"/>
          <p14:tracePt t="29585" x="7299325" y="5380038"/>
          <p14:tracePt t="29646" x="7299325" y="5397500"/>
          <p14:tracePt t="29656" x="7299325" y="5422900"/>
          <p14:tracePt t="29666" x="7324725" y="5497513"/>
          <p14:tracePt t="29677" x="7367588" y="5599113"/>
          <p14:tracePt t="29687" x="7408863" y="5708650"/>
          <p14:tracePt t="29697" x="7451725" y="5791200"/>
          <p14:tracePt t="29708" x="7475538" y="5834063"/>
          <p14:tracePt t="29720" x="7485063" y="5867400"/>
          <p14:tracePt t="29729" x="7493000" y="5875338"/>
          <p14:tracePt t="29791" x="7493000" y="5884863"/>
          <p14:tracePt t="29854" x="7485063" y="5884863"/>
          <p14:tracePt t="29875" x="7475538" y="5884863"/>
          <p14:tracePt t="29885" x="7467600" y="5867400"/>
          <p14:tracePt t="29895" x="7442200" y="5842000"/>
          <p14:tracePt t="29906" x="7400925" y="5808663"/>
          <p14:tracePt t="29917" x="7358063" y="5791200"/>
          <p14:tracePt t="29927" x="7342188" y="5783263"/>
          <p14:tracePt t="29937" x="7334250" y="5783263"/>
          <p14:tracePt t="29947" x="7334250" y="5775325"/>
          <p14:tracePt t="30040" x="7324725" y="5775325"/>
          <p14:tracePt t="30050" x="7308850" y="5775325"/>
          <p14:tracePt t="30061" x="7283450" y="5791200"/>
          <p14:tracePt t="30071" x="7265988" y="5816600"/>
          <p14:tracePt t="30082" x="7258050" y="5826125"/>
          <p14:tracePt t="30092" x="7258050" y="5834063"/>
          <p14:tracePt t="30103" x="7258050" y="5849938"/>
          <p14:tracePt t="30113" x="7258050" y="5867400"/>
          <p14:tracePt t="30124" x="7258050" y="5884863"/>
          <p14:tracePt t="30134" x="7258050" y="5892800"/>
          <p14:tracePt t="30145" x="7265988" y="5908675"/>
          <p14:tracePt t="30155" x="7275513" y="5926138"/>
          <p14:tracePt t="30166" x="7291388" y="5934075"/>
          <p14:tracePt t="30176" x="7316788" y="5959475"/>
          <p14:tracePt t="30186" x="7350125" y="5969000"/>
          <p14:tracePt t="30197" x="7383463" y="5992813"/>
          <p14:tracePt t="30207" x="7400925" y="6002338"/>
          <p14:tracePt t="30218" x="7434263" y="6010275"/>
          <p14:tracePt t="30228" x="7459663" y="6010275"/>
          <p14:tracePt t="30238" x="7475538" y="6018213"/>
          <p14:tracePt t="30248" x="7493000" y="6018213"/>
          <p14:tracePt t="30259" x="7510463" y="6018213"/>
          <p14:tracePt t="30270" x="7518400" y="6018213"/>
          <p14:tracePt t="30279" x="7526338" y="6018213"/>
          <p14:tracePt t="30290" x="7534275" y="6018213"/>
          <p14:tracePt t="30301" x="7534275" y="6010275"/>
          <p14:tracePt t="30311" x="7551738" y="5992813"/>
          <p14:tracePt t="30321" x="7551738" y="5969000"/>
          <p14:tracePt t="30331" x="7559675" y="5943600"/>
          <p14:tracePt t="30342" x="7559675" y="5918200"/>
          <p14:tracePt t="30354" x="7559675" y="5908675"/>
          <p14:tracePt t="30362" x="7559675" y="5900738"/>
          <p14:tracePt t="30374" x="7559675" y="5892800"/>
          <p14:tracePt t="30384" x="7559675" y="5884863"/>
          <p14:tracePt t="30403" x="7543800" y="5884863"/>
          <p14:tracePt t="30415" x="7526338" y="5867400"/>
          <p14:tracePt t="30425" x="7500938" y="5859463"/>
          <p14:tracePt t="30436" x="7493000" y="5859463"/>
          <p14:tracePt t="30445" x="7475538" y="5859463"/>
          <p14:tracePt t="30467" x="7467600" y="5859463"/>
          <p14:tracePt t="30487" x="7459663" y="5859463"/>
          <p14:tracePt t="30508" x="7451725" y="5859463"/>
          <p14:tracePt t="30518" x="7442200" y="5859463"/>
          <p14:tracePt t="30539" x="7442200" y="5875338"/>
          <p14:tracePt t="30560" x="7442200" y="5884863"/>
          <p14:tracePt t="30580" x="7442200" y="5892800"/>
          <p14:tracePt t="30601" x="7442200" y="5908675"/>
          <p14:tracePt t="30612" x="7451725" y="5918200"/>
          <p14:tracePt t="30622" x="7467600" y="5926138"/>
          <p14:tracePt t="30633" x="7467600" y="5934075"/>
          <p14:tracePt t="30643" x="7485063" y="5943600"/>
          <p14:tracePt t="30653" x="7510463" y="5951538"/>
          <p14:tracePt t="30663" x="7518400" y="5951538"/>
          <p14:tracePt t="30674" x="7543800" y="5951538"/>
          <p14:tracePt t="30685" x="7559675" y="5951538"/>
          <p14:tracePt t="30695" x="7585075" y="5951538"/>
          <p14:tracePt t="30706" x="7593013" y="5951538"/>
          <p14:tracePt t="30716" x="7602538" y="5951538"/>
          <p14:tracePt t="30726" x="7618413" y="5943600"/>
          <p14:tracePt t="30736" x="7618413" y="5926138"/>
          <p14:tracePt t="30753" x="7618413" y="5900738"/>
          <p14:tracePt t="30757" x="7602538" y="5867400"/>
          <p14:tracePt t="30769" x="7569200" y="5834063"/>
          <p14:tracePt t="30778" x="7551738" y="5816600"/>
          <p14:tracePt t="30788" x="7518400" y="5783263"/>
          <p14:tracePt t="30799" x="7500938" y="5783263"/>
          <p14:tracePt t="30809" x="7493000" y="5775325"/>
          <p14:tracePt t="30820" x="7485063" y="5775325"/>
          <p14:tracePt t="30829" x="7459663" y="5767388"/>
          <p14:tracePt t="30840" x="7434263" y="5767388"/>
          <p14:tracePt t="30851" x="7416800" y="5767388"/>
          <p14:tracePt t="30861" x="7392988" y="5767388"/>
          <p14:tracePt t="30871" x="7375525" y="5767388"/>
          <p14:tracePt t="30881" x="7358063" y="5775325"/>
          <p14:tracePt t="30892" x="7342188" y="5783263"/>
          <p14:tracePt t="30903" x="7316788" y="5800725"/>
          <p14:tracePt t="30913" x="7308850" y="5808663"/>
          <p14:tracePt t="30924" x="7299325" y="5826125"/>
          <p14:tracePt t="30934" x="7299325" y="5834063"/>
          <p14:tracePt t="30944" x="7299325" y="5842000"/>
          <p14:tracePt t="30954" x="7299325" y="5849938"/>
          <p14:tracePt t="30975" x="7308850" y="5867400"/>
          <p14:tracePt t="30996" x="7324725" y="5875338"/>
          <p14:tracePt t="31006" x="7350125" y="5875338"/>
          <p14:tracePt t="31019" x="7375525" y="5884863"/>
          <p14:tracePt t="31026" x="7400925" y="5884863"/>
          <p14:tracePt t="31037" x="7426325" y="5884863"/>
          <p14:tracePt t="31048" x="7451725" y="5884863"/>
          <p14:tracePt t="31058" x="7485063" y="5867400"/>
          <p14:tracePt t="31068" x="7526338" y="5834063"/>
          <p14:tracePt t="31078" x="7551738" y="5816600"/>
          <p14:tracePt t="31088" x="7577138" y="5767388"/>
          <p14:tracePt t="31100" x="7610475" y="5708650"/>
          <p14:tracePt t="31109" x="7618413" y="5665788"/>
          <p14:tracePt t="31119" x="7627938" y="5624513"/>
          <p14:tracePt t="31130" x="7627938" y="5565775"/>
          <p14:tracePt t="31140" x="7627938" y="5532438"/>
          <p14:tracePt t="31152" x="7627938" y="5481638"/>
          <p14:tracePt t="31161" x="7627938" y="5456238"/>
          <p14:tracePt t="31171" x="7627938" y="5422900"/>
          <p14:tracePt t="31182" x="7627938" y="5389563"/>
          <p14:tracePt t="31192" x="7627938" y="5346700"/>
          <p14:tracePt t="31202" x="7627938" y="5295900"/>
          <p14:tracePt t="31213" x="7627938" y="5246688"/>
          <p14:tracePt t="31224" x="7627938" y="5187950"/>
          <p14:tracePt t="31235" x="7610475" y="5086350"/>
          <p14:tracePt t="31245" x="7593013" y="4927600"/>
          <p14:tracePt t="31255" x="7551738" y="4725988"/>
          <p14:tracePt t="31264" x="7543800" y="4541838"/>
          <p14:tracePt t="31275" x="7485063" y="4271963"/>
          <p14:tracePt t="31285" x="7459663" y="4029075"/>
          <p14:tracePt t="31295" x="7434263" y="3835400"/>
          <p14:tracePt t="31306" x="7408863" y="3668713"/>
          <p14:tracePt t="31316" x="7392988" y="3551238"/>
          <p14:tracePt t="31327" x="7375525" y="3459163"/>
          <p14:tracePt t="31337" x="7367588" y="3408363"/>
          <p14:tracePt t="31349" x="7367588" y="3357563"/>
          <p14:tracePt t="31358" x="7358063" y="3316288"/>
          <p14:tracePt t="31369" x="7350125" y="3273425"/>
          <p14:tracePt t="31379" x="7342188" y="3214688"/>
          <p14:tracePt t="31389" x="7334250" y="3181350"/>
          <p14:tracePt t="31399" x="7324725" y="3130550"/>
          <p14:tracePt t="31410" x="7316788" y="3071813"/>
          <p14:tracePt t="31420" x="7291388" y="3013075"/>
          <p14:tracePt t="31431" x="7283450" y="2946400"/>
          <p14:tracePt t="31441" x="7258050" y="2887663"/>
          <p14:tracePt t="31451" x="7240588" y="2820988"/>
          <p14:tracePt t="31462" x="7224713" y="2762250"/>
          <p14:tracePt t="31472" x="7207250" y="2711450"/>
          <p14:tracePt t="31483" x="7207250" y="2686050"/>
          <p14:tracePt t="31493" x="7191375" y="2668588"/>
          <p14:tracePt t="31503" x="7191375" y="2652713"/>
          <p14:tracePt t="31514" x="7181850" y="2644775"/>
          <p14:tracePt t="31524" x="7181850" y="2635250"/>
          <p14:tracePt t="31546" x="7181850" y="2627313"/>
          <p14:tracePt t="32967" x="7181850" y="2644775"/>
          <p14:tracePt t="32978" x="7191375" y="2678113"/>
          <p14:tracePt t="32988" x="7207250" y="2711450"/>
          <p14:tracePt t="32999" x="7216775" y="2727325"/>
          <p14:tracePt t="33009" x="7224713" y="2744788"/>
          <p14:tracePt t="33020" x="7232650" y="2762250"/>
          <p14:tracePt t="34370" x="7250113" y="2778125"/>
          <p14:tracePt t="34380" x="7265988" y="2836863"/>
          <p14:tracePt t="34390" x="7299325" y="2895600"/>
          <p14:tracePt t="34401" x="7334250" y="2963863"/>
          <p14:tracePt t="34411" x="7367588" y="3013075"/>
          <p14:tracePt t="34422" x="7408863" y="3055938"/>
          <p14:tracePt t="34432" x="7451725" y="3097213"/>
          <p14:tracePt t="34442" x="7500938" y="3122613"/>
          <p14:tracePt t="34455" x="7534275" y="3140075"/>
          <p14:tracePt t="34463" x="7593013" y="3148013"/>
          <p14:tracePt t="34475" x="7627938" y="3155950"/>
          <p14:tracePt t="34485" x="7661275" y="3155950"/>
          <p14:tracePt t="34495" x="7710488" y="3155950"/>
          <p14:tracePt t="34505" x="7761288" y="3130550"/>
          <p14:tracePt t="34515" x="7786688" y="3105150"/>
          <p14:tracePt t="34525" x="7827963" y="3063875"/>
          <p14:tracePt t="34535" x="7862888" y="3038475"/>
          <p14:tracePt t="34545" x="7870825" y="3022600"/>
          <p14:tracePt t="34556" x="7886700" y="3005138"/>
          <p14:tracePt t="34566" x="7886700" y="2979738"/>
          <p14:tracePt t="34576" x="7886700" y="2971800"/>
          <p14:tracePt t="34587" x="7886700" y="2954338"/>
          <p14:tracePt t="34597" x="7878763" y="2921000"/>
          <p14:tracePt t="34608" x="7845425" y="2905125"/>
          <p14:tracePt t="34618" x="7794625" y="2870200"/>
          <p14:tracePt t="34628" x="7710488" y="2828925"/>
          <p14:tracePt t="34639" x="7627938" y="2795588"/>
          <p14:tracePt t="34650" x="7559675" y="2778125"/>
          <p14:tracePt t="34660" x="7475538" y="2762250"/>
          <p14:tracePt t="34670" x="7408863" y="2727325"/>
          <p14:tracePt t="34680" x="7334250" y="2711450"/>
          <p14:tracePt t="34691" x="7275513" y="2693988"/>
          <p14:tracePt t="34701" x="7232650" y="2678113"/>
          <p14:tracePt t="34712" x="7216775" y="2678113"/>
          <p14:tracePt t="34723" x="7191375" y="2678113"/>
          <p14:tracePt t="34857" x="7181850" y="2668588"/>
          <p14:tracePt t="34940" x="7181850" y="2660650"/>
          <p14:tracePt t="34951" x="7199313" y="2652713"/>
          <p14:tracePt t="34961" x="7207250" y="2652713"/>
          <p14:tracePt t="34971" x="7240588" y="2644775"/>
          <p14:tracePt t="34982" x="7258050" y="2644775"/>
          <p14:tracePt t="34992" x="7291388" y="2627313"/>
          <p14:tracePt t="35004" x="7316788" y="2619375"/>
          <p14:tracePt t="35013" x="7342188" y="2609850"/>
          <p14:tracePt t="35023" x="7358063" y="2609850"/>
          <p14:tracePt t="35035" x="7383463" y="2593975"/>
          <p14:tracePt t="35044" x="7416800" y="2593975"/>
          <p14:tracePt t="35054" x="7467600" y="2593975"/>
          <p14:tracePt t="35065" x="7500938" y="2593975"/>
          <p14:tracePt t="35075" x="7559675" y="2593975"/>
          <p14:tracePt t="35086" x="7602538" y="2593975"/>
          <p14:tracePt t="35096" x="7635875" y="2593975"/>
          <p14:tracePt t="35106" x="7686675" y="2593975"/>
          <p14:tracePt t="35116" x="7720013" y="2593975"/>
          <p14:tracePt t="35126" x="7735888" y="2593975"/>
          <p14:tracePt t="35137" x="7745413" y="2593975"/>
          <p14:tracePt t="35147" x="7753350" y="2593975"/>
          <p14:tracePt t="35157" x="7761288" y="2593975"/>
          <p14:tracePt t="35168" x="7769225" y="2593975"/>
          <p14:tracePt t="35179" x="7778750" y="2593975"/>
          <p14:tracePt t="35189" x="7804150" y="2593975"/>
          <p14:tracePt t="35202" x="7827963" y="2601913"/>
          <p14:tracePt t="35210" x="7837488" y="2601913"/>
          <p14:tracePt t="35221" x="7853363" y="2601913"/>
          <p14:tracePt t="35231" x="7870825" y="2609850"/>
          <p14:tracePt t="35241" x="7886700" y="2609850"/>
          <p14:tracePt t="35252" x="7896225" y="2619375"/>
          <p14:tracePt t="35262" x="7904163" y="2619375"/>
          <p14:tracePt t="35273" x="7921625" y="2619375"/>
          <p14:tracePt t="35283" x="7929563" y="2627313"/>
          <p14:tracePt t="35292" x="7945438" y="2644775"/>
          <p14:tracePt t="35303" x="7988300" y="2660650"/>
          <p14:tracePt t="35313" x="8021638" y="2693988"/>
          <p14:tracePt t="35324" x="8072438" y="2727325"/>
          <p14:tracePt t="35334" x="8105775" y="2752725"/>
          <p14:tracePt t="35344" x="8131175" y="2770188"/>
          <p14:tracePt t="35355" x="8147050" y="2786063"/>
          <p14:tracePt t="35365" x="8164513" y="2795588"/>
          <p14:tracePt t="35386" x="8172450" y="2803525"/>
          <p14:tracePt t="35407" x="8180388" y="2803525"/>
          <p14:tracePt t="35418" x="8197850" y="2811463"/>
          <p14:tracePt t="35428" x="8223250" y="2811463"/>
          <p14:tracePt t="35439" x="8256588" y="2811463"/>
          <p14:tracePt t="35449" x="8289925" y="2811463"/>
          <p14:tracePt t="35459" x="8315325" y="2811463"/>
          <p14:tracePt t="35469" x="8356600" y="2795588"/>
          <p14:tracePt t="35480" x="8366125" y="2778125"/>
          <p14:tracePt t="35490" x="8382000" y="2752725"/>
          <p14:tracePt t="35501" x="8382000" y="2719388"/>
          <p14:tracePt t="35511" x="8382000" y="2693988"/>
          <p14:tracePt t="35522" x="8382000" y="2660650"/>
          <p14:tracePt t="35532" x="8382000" y="2644775"/>
          <p14:tracePt t="35542" x="8374063" y="2619375"/>
          <p14:tracePt t="35554" x="8366125" y="2601913"/>
          <p14:tracePt t="35562" x="8348663" y="2576513"/>
          <p14:tracePt t="35573" x="8332788" y="2568575"/>
          <p14:tracePt t="35583" x="8332788" y="2560638"/>
          <p14:tracePt t="35593" x="8315325" y="2543175"/>
          <p14:tracePt t="35604" x="8297863" y="2535238"/>
          <p14:tracePt t="35614" x="8281988" y="2517775"/>
          <p14:tracePt t="35625" x="8256588" y="2509838"/>
          <p14:tracePt t="35635" x="8231188" y="2501900"/>
          <p14:tracePt t="35646" x="8189913" y="2492375"/>
          <p14:tracePt t="35656" x="8147050" y="2484438"/>
          <p14:tracePt t="35668" x="8121650" y="2484438"/>
          <p14:tracePt t="35677" x="8088313" y="2484438"/>
          <p14:tracePt t="35687" x="8054975" y="2476500"/>
          <p14:tracePt t="35698" x="7996238" y="2476500"/>
          <p14:tracePt t="35708" x="7945438" y="2476500"/>
          <p14:tracePt t="35719" x="7912100" y="2476500"/>
          <p14:tracePt t="35729" x="7886700" y="2476500"/>
          <p14:tracePt t="35739" x="7870825" y="2476500"/>
          <p14:tracePt t="35752" x="7862888" y="2476500"/>
          <p14:tracePt t="35760" x="7853363" y="2476500"/>
          <p14:tracePt t="35771" x="7845425" y="2476500"/>
          <p14:tracePt t="35791" x="7837488" y="2476500"/>
          <p14:tracePt t="35802" x="7827963" y="2476500"/>
          <p14:tracePt t="35812" x="7827963" y="2484438"/>
          <p14:tracePt t="35822" x="7820025" y="2501900"/>
          <p14:tracePt t="35835" x="7820025" y="2527300"/>
          <p14:tracePt t="35843" x="7820025" y="2551113"/>
          <p14:tracePt t="35854" x="7812088" y="2576513"/>
          <p14:tracePt t="35864" x="7812088" y="2619375"/>
          <p14:tracePt t="35874" x="7812088" y="2668588"/>
          <p14:tracePt t="35885" x="7812088" y="2744788"/>
          <p14:tracePt t="35895" x="7812088" y="2811463"/>
          <p14:tracePt t="35904" x="7812088" y="2905125"/>
          <p14:tracePt t="35917" x="7812088" y="2979738"/>
          <p14:tracePt t="35926" x="7812088" y="3055938"/>
          <p14:tracePt t="35937" x="7812088" y="3122613"/>
          <p14:tracePt t="35947" x="7812088" y="3173413"/>
          <p14:tracePt t="35958" x="7812088" y="3206750"/>
          <p14:tracePt t="35968" x="7812088" y="3222625"/>
          <p14:tracePt t="35978" x="7812088" y="3232150"/>
          <p14:tracePt t="35989" x="7812088" y="3257550"/>
          <p14:tracePt t="35999" x="7812088" y="3273425"/>
          <p14:tracePt t="36009" x="7820025" y="3281363"/>
          <p14:tracePt t="36020" x="7837488" y="3298825"/>
          <p14:tracePt t="36030" x="7845425" y="3324225"/>
          <p14:tracePt t="36040" x="7870825" y="3340100"/>
          <p14:tracePt t="36052" x="7896225" y="3349625"/>
          <p14:tracePt t="36061" x="7937500" y="3357563"/>
          <p14:tracePt t="36072" x="7980363" y="3365500"/>
          <p14:tracePt t="36082" x="8039100" y="3365500"/>
          <p14:tracePt t="36092" x="8088313" y="3365500"/>
          <p14:tracePt t="36103" x="8139113" y="3365500"/>
          <p14:tracePt t="36113" x="8164513" y="3365500"/>
          <p14:tracePt t="36123" x="8197850" y="3349625"/>
          <p14:tracePt t="36135" x="8215313" y="3340100"/>
          <p14:tracePt t="36143" x="8223250" y="3340100"/>
          <p14:tracePt t="36175" x="8239125" y="3332163"/>
          <p14:tracePt t="36185" x="8239125" y="3316288"/>
          <p14:tracePt t="36195" x="8248650" y="3281363"/>
          <p14:tracePt t="36206" x="8248650" y="3222625"/>
          <p14:tracePt t="36216" x="8248650" y="3163888"/>
          <p14:tracePt t="36226" x="8248650" y="3097213"/>
          <p14:tracePt t="36237" x="8248650" y="3030538"/>
          <p14:tracePt t="36247" x="8248650" y="2971800"/>
          <p14:tracePt t="36258" x="8223250" y="2921000"/>
          <p14:tracePt t="36268" x="8197850" y="2870200"/>
          <p14:tracePt t="36279" x="8172450" y="2828925"/>
          <p14:tracePt t="36289" x="8147050" y="2786063"/>
          <p14:tracePt t="36302" x="8131175" y="2752725"/>
          <p14:tracePt t="36310" x="8097838" y="2727325"/>
          <p14:tracePt t="36321" x="8088313" y="2711450"/>
          <p14:tracePt t="36331" x="8062913" y="2686050"/>
          <p14:tracePt t="36342" x="8047038" y="2678113"/>
          <p14:tracePt t="36351" x="8039100" y="2668588"/>
          <p14:tracePt t="36361" x="8021638" y="2660650"/>
          <p14:tracePt t="36372" x="8004175" y="2660650"/>
          <p14:tracePt t="36393" x="7996238" y="2660650"/>
          <p14:tracePt t="36403" x="7988300" y="2660650"/>
          <p14:tracePt t="36413" x="7970838" y="2660650"/>
          <p14:tracePt t="36423" x="7962900" y="2668588"/>
          <p14:tracePt t="36434" x="7954963" y="2678113"/>
          <p14:tracePt t="36455" x="7945438" y="2686050"/>
          <p14:tracePt t="36466" x="7937500" y="2686050"/>
          <p14:tracePt t="36476" x="7929563" y="2693988"/>
          <p14:tracePt t="36486" x="7921625" y="2703513"/>
          <p14:tracePt t="36497" x="7904163" y="2719388"/>
          <p14:tracePt t="36507" x="7896225" y="2744788"/>
          <p14:tracePt t="36518" x="7878763" y="2762250"/>
          <p14:tracePt t="36528" x="7870825" y="2795588"/>
          <p14:tracePt t="36539" x="7862888" y="2811463"/>
          <p14:tracePt t="36548" x="7862888" y="2836863"/>
          <p14:tracePt t="36558" x="7862888" y="2854325"/>
          <p14:tracePt t="36569" x="7862888" y="2870200"/>
          <p14:tracePt t="36579" x="7862888" y="2887663"/>
          <p14:tracePt t="36589" x="7862888" y="2895600"/>
          <p14:tracePt t="36600" x="7878763" y="2913063"/>
          <p14:tracePt t="36610" x="7912100" y="2938463"/>
          <p14:tracePt t="36621" x="7945438" y="2963863"/>
          <p14:tracePt t="36632" x="7988300" y="2997200"/>
          <p14:tracePt t="36642" x="8039100" y="3022600"/>
          <p14:tracePt t="36652" x="8088313" y="3046413"/>
          <p14:tracePt t="36662" x="8139113" y="3081338"/>
          <p14:tracePt t="36672" x="8197850" y="3105150"/>
          <p14:tracePt t="36683" x="8256588" y="3122613"/>
          <p14:tracePt t="36693" x="8340725" y="3122613"/>
          <p14:tracePt t="36703" x="8415338" y="3122613"/>
          <p14:tracePt t="36714" x="8499475" y="3122613"/>
          <p14:tracePt t="36725" x="8659813" y="3122613"/>
          <p14:tracePt t="36737" x="8836025" y="3122613"/>
          <p14:tracePt t="36749" x="9112250" y="3122613"/>
          <p14:tracePt t="36755" x="9472613" y="3122613"/>
          <p14:tracePt t="36766" x="9918700" y="3173413"/>
          <p14:tracePt t="36776" x="10363200" y="3222625"/>
          <p14:tracePt t="36787" x="10807700" y="3298825"/>
          <p14:tracePt t="36797" x="11277600" y="3382963"/>
          <p14:tracePt t="36807" x="11655425" y="3467100"/>
          <p14:tracePt t="36818" x="11974513" y="3576638"/>
          <p14:tracePt t="41678" x="11579225" y="3022600"/>
          <p14:tracePt t="41688" x="11017250" y="2870200"/>
          <p14:tracePt t="41699" x="10447338" y="2711450"/>
          <p14:tracePt t="41709" x="9926638" y="2568575"/>
          <p14:tracePt t="41719" x="9431338" y="2468563"/>
          <p14:tracePt t="41730" x="8994775" y="2400300"/>
          <p14:tracePt t="41740" x="8591550" y="2333625"/>
          <p14:tracePt t="41751" x="8197850" y="2292350"/>
          <p14:tracePt t="41761" x="7804150" y="2274888"/>
          <p14:tracePt t="41771" x="7392988" y="2274888"/>
          <p14:tracePt t="41782" x="7031038" y="2274888"/>
          <p14:tracePt t="41792" x="6711950" y="2274888"/>
          <p14:tracePt t="41801" x="6461125" y="2274888"/>
          <p14:tracePt t="41812" x="6310313" y="2282825"/>
          <p14:tracePt t="41822" x="6234113" y="2308225"/>
          <p14:tracePt t="41833" x="6192838" y="2316163"/>
          <p14:tracePt t="41843" x="6167438" y="2333625"/>
          <p14:tracePt t="41853" x="6149975" y="2341563"/>
          <p14:tracePt t="41864" x="6149975" y="2366963"/>
          <p14:tracePt t="41874" x="6149975" y="2400300"/>
          <p14:tracePt t="41884" x="6149975" y="2468563"/>
          <p14:tracePt t="41895" x="6149975" y="2551113"/>
          <p14:tracePt t="41906" x="6175375" y="2635250"/>
          <p14:tracePt t="41919" x="6208713" y="2711450"/>
          <p14:tracePt t="41927" x="6276975" y="2778125"/>
          <p14:tracePt t="41937" x="6335713" y="2836863"/>
          <p14:tracePt t="41947" x="6418263" y="2887663"/>
          <p14:tracePt t="41958" x="6586538" y="2928938"/>
          <p14:tracePt t="41968" x="6711950" y="2954338"/>
          <p14:tracePt t="41979" x="6880225" y="2963863"/>
          <p14:tracePt t="41988" x="7056438" y="2938463"/>
          <p14:tracePt t="41999" x="7240588" y="2879725"/>
          <p14:tracePt t="42009" x="7400925" y="2795588"/>
          <p14:tracePt t="42019" x="7526338" y="2678113"/>
          <p14:tracePt t="42030" x="7627938" y="2568575"/>
          <p14:tracePt t="42040" x="7686675" y="2476500"/>
          <p14:tracePt t="42050" x="7727950" y="2384425"/>
          <p14:tracePt t="42061" x="7735888" y="2308225"/>
          <p14:tracePt t="42072" x="7735888" y="2241550"/>
          <p14:tracePt t="42083" x="7735888" y="2182813"/>
          <p14:tracePt t="42093" x="7694613" y="2132013"/>
          <p14:tracePt t="42104" x="7661275" y="2098675"/>
          <p14:tracePt t="42114" x="7602538" y="2081213"/>
          <p14:tracePt t="42124" x="7543800" y="2073275"/>
          <p14:tracePt t="42135" x="7467600" y="2073275"/>
          <p14:tracePt t="42145" x="7375525" y="2073275"/>
          <p14:tracePt t="42155" x="7334250" y="2106613"/>
          <p14:tracePt t="42165" x="7316788" y="2157413"/>
          <p14:tracePt t="42176" x="7316788" y="2208213"/>
          <p14:tracePt t="42186" x="7316788" y="2292350"/>
          <p14:tracePt t="42196" x="7358063" y="2409825"/>
          <p14:tracePt t="42206" x="7416800" y="2492375"/>
          <p14:tracePt t="42218" x="7493000" y="2586038"/>
          <p14:tracePt t="42227" x="7577138" y="2644775"/>
          <p14:tracePt t="42238" x="7669213" y="2660650"/>
          <p14:tracePt t="42248" x="7745413" y="2678113"/>
          <p14:tracePt t="42258" x="7837488" y="2678113"/>
          <p14:tracePt t="42268" x="7896225" y="2678113"/>
          <p14:tracePt t="42279" x="7929563" y="2668588"/>
          <p14:tracePt t="42289" x="7945438" y="2652713"/>
          <p14:tracePt t="42300" x="7962900" y="2635250"/>
          <p14:tracePt t="42310" x="7962900" y="2627313"/>
          <p14:tracePt t="42331" x="7970838" y="2627313"/>
          <p14:tracePt t="42352" x="7970838" y="2619375"/>
          <p14:tracePt t="42373" x="7970838" y="2601913"/>
          <p14:tracePt t="42384" x="7945438" y="2576513"/>
          <p14:tracePt t="42394" x="7870825" y="2560638"/>
          <p14:tracePt t="42404" x="7735888" y="2551113"/>
          <p14:tracePt t="42414" x="7710488" y="2543175"/>
          <p14:tracePt t="42549" x="7702550" y="2543175"/>
          <p14:tracePt t="42591" x="7710488" y="2543175"/>
          <p14:tracePt t="42601" x="7727950" y="2543175"/>
          <p14:tracePt t="42612" x="7735888" y="2543175"/>
          <p14:tracePt t="42622" x="7745413" y="2543175"/>
          <p14:tracePt t="44441" x="7753350" y="2543175"/>
          <p14:tracePt t="44450" x="7804150" y="2609850"/>
          <p14:tracePt t="44461" x="7886700" y="2752725"/>
          <p14:tracePt t="44472" x="7980363" y="2862263"/>
          <p14:tracePt t="44482" x="8080375" y="2954338"/>
          <p14:tracePt t="44492" x="8164513" y="2997200"/>
          <p14:tracePt t="44504" x="8239125" y="3046413"/>
          <p14:tracePt t="44513" x="8281988" y="3063875"/>
          <p14:tracePt t="44524" x="8307388" y="3089275"/>
          <p14:tracePt t="44535" x="8323263" y="3105150"/>
          <p14:tracePt t="44544" x="8340725" y="3114675"/>
          <p14:tracePt t="44595" x="8348663" y="3122613"/>
          <p14:tracePt t="44605" x="8366125" y="3148013"/>
          <p14:tracePt t="44616" x="8399463" y="3173413"/>
          <p14:tracePt t="44627" x="8432800" y="3206750"/>
          <p14:tracePt t="44637" x="8483600" y="3248025"/>
          <p14:tracePt t="44648" x="8524875" y="3298825"/>
          <p14:tracePt t="44658" x="8567738" y="3365500"/>
          <p14:tracePt t="44670" x="8609013" y="3424238"/>
          <p14:tracePt t="44679" x="8650288" y="3482975"/>
          <p14:tracePt t="44689" x="8667750" y="3533775"/>
          <p14:tracePt t="44702" x="8701088" y="3592513"/>
          <p14:tracePt t="44710" x="8709025" y="3635375"/>
          <p14:tracePt t="44721" x="8734425" y="3668713"/>
          <p14:tracePt t="44731" x="8751888" y="3702050"/>
          <p14:tracePt t="44752" x="8759825" y="3727450"/>
          <p14:tracePt t="44762" x="8759825" y="3735388"/>
          <p14:tracePt t="44772" x="8751888" y="3752850"/>
          <p14:tracePt t="44783" x="8685213" y="3752850"/>
          <p14:tracePt t="44793" x="8583613" y="3752850"/>
          <p14:tracePt t="44980" x="8575675" y="3752850"/>
          <p14:tracePt t="45001" x="8601075" y="3752850"/>
          <p14:tracePt t="45011" x="8601075" y="3743325"/>
          <p14:tracePt t="45093" x="8609013" y="3743325"/>
          <p14:tracePt t="45104" x="8626475" y="3743325"/>
          <p14:tracePt t="45114" x="8650288" y="3752850"/>
          <p14:tracePt t="45124" x="8675688" y="3768725"/>
          <p14:tracePt t="45135" x="8718550" y="3786188"/>
          <p14:tracePt t="45145" x="8743950" y="3794125"/>
          <p14:tracePt t="45156" x="8751888" y="3802063"/>
          <p14:tracePt t="45168" x="8767763" y="3811588"/>
          <p14:tracePt t="45238" x="8785225" y="3819525"/>
          <p14:tracePt t="45249" x="8802688" y="3835400"/>
          <p14:tracePt t="45259" x="8826500" y="3852863"/>
          <p14:tracePt t="45270" x="8861425" y="3878263"/>
          <p14:tracePt t="45280" x="8885238" y="3894138"/>
          <p14:tracePt t="45291" x="8928100" y="3919538"/>
          <p14:tracePt t="45302" x="8978900" y="3962400"/>
          <p14:tracePt t="45311" x="9061450" y="4011613"/>
          <p14:tracePt t="45321" x="9188450" y="4095750"/>
          <p14:tracePt t="45332" x="9390063" y="4230688"/>
          <p14:tracePt t="45342" x="9691688" y="4448175"/>
          <p14:tracePt t="45353" x="10059988" y="4776788"/>
          <p14:tracePt t="45363" x="10521950" y="5103813"/>
          <p14:tracePt t="45373" x="10975975" y="5422900"/>
          <p14:tracePt t="45384" x="11445875" y="5716588"/>
          <p14:tracePt t="45394" x="11857038" y="5976938"/>
          <p14:tracePt t="45935" x="11134725" y="6521450"/>
          <p14:tracePt t="45945" x="10555288" y="6286500"/>
          <p14:tracePt t="45955" x="9893300" y="6010275"/>
          <p14:tracePt t="45966" x="9213850" y="5791200"/>
          <p14:tracePt t="45976" x="8575675" y="5573713"/>
          <p14:tracePt t="45986" x="7988300" y="5414963"/>
          <p14:tracePt t="45997" x="7408863" y="5321300"/>
          <p14:tracePt t="46007" x="6880225" y="5272088"/>
          <p14:tracePt t="46019" x="6335713" y="5272088"/>
          <p14:tracePt t="46028" x="5789613" y="5272088"/>
          <p14:tracePt t="46038" x="5219700" y="5272088"/>
          <p14:tracePt t="46050" x="4765675" y="5280025"/>
          <p14:tracePt t="46059" x="4295775" y="5346700"/>
          <p14:tracePt t="46070" x="3902075" y="5414963"/>
          <p14:tracePt t="46080" x="3616325" y="5456238"/>
          <p14:tracePt t="46090" x="3398838" y="5481638"/>
          <p14:tracePt t="46102" x="3238500" y="5514975"/>
          <p14:tracePt t="46111" x="3079750" y="5573713"/>
          <p14:tracePt t="46121" x="2886075" y="5632450"/>
          <p14:tracePt t="46132" x="2693988" y="5724525"/>
          <p14:tracePt t="46142" x="2433638" y="5842000"/>
          <p14:tracePt t="46155" x="2190750" y="5969000"/>
          <p14:tracePt t="46163" x="1989138" y="6094413"/>
          <p14:tracePt t="46173" x="1846263" y="6211888"/>
          <p14:tracePt t="46185" x="1770063" y="6278563"/>
          <p14:tracePt t="46195" x="1711325" y="6337300"/>
          <p14:tracePt t="46204" x="1685925" y="6362700"/>
          <p14:tracePt t="46214" x="1670050" y="6388100"/>
          <p14:tracePt t="46225" x="1644650" y="6403975"/>
          <p14:tracePt t="46235" x="1627188" y="6438900"/>
          <p14:tracePt t="46245" x="1593850" y="6480175"/>
          <p14:tracePt t="46255" x="1560513" y="6530975"/>
          <p14:tracePt t="46266" x="1509713" y="6615113"/>
          <p14:tracePt t="46276" x="1468438" y="6689725"/>
          <p14:tracePt t="46287" x="1417638" y="6773863"/>
          <p14:tracePt t="46297" x="1392238" y="685006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38" y="213358"/>
            <a:ext cx="8722774" cy="577089"/>
          </a:xfrm>
        </p:spPr>
        <p:txBody>
          <a:bodyPr/>
          <a:lstStyle/>
          <a:p>
            <a:r>
              <a:rPr lang="en-GB" sz="1800" dirty="0">
                <a:solidFill>
                  <a:srgbClr val="0070C0"/>
                </a:solidFill>
              </a:rPr>
              <a:t>A spatially resolved temperature measurement system for a honeybee colony brood box </a:t>
            </a:r>
            <a:r>
              <a:rPr lang="en-GB" sz="1400" dirty="0"/>
              <a:t>Adam McVeigh, Michael I Newton, Costas Tsakonas and Martin Bencsik</a:t>
            </a:r>
            <a:br>
              <a:rPr lang="en-GB" sz="1800" dirty="0"/>
            </a:br>
            <a:endParaRPr lang="en-US" dirty="0"/>
          </a:p>
        </p:txBody>
      </p:sp>
      <p:sp>
        <p:nvSpPr>
          <p:cNvPr id="12" name="Footer Placeholder 16"/>
          <p:cNvSpPr txBox="1">
            <a:spLocks/>
          </p:cNvSpPr>
          <p:nvPr/>
        </p:nvSpPr>
        <p:spPr>
          <a:xfrm>
            <a:off x="5273336" y="6437970"/>
            <a:ext cx="4429957" cy="339023"/>
          </a:xfrm>
          <a:prstGeom prst="rect">
            <a:avLst/>
          </a:prstGeom>
        </p:spPr>
        <p:txBody>
          <a:bodyPr/>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3</a:t>
            </a:r>
            <a:r>
              <a:rPr kumimoji="0" lang="en-GB" sz="1100" b="0" i="0" u="none" strike="noStrike" kern="1200" cap="none" spc="0" normalizeH="0" baseline="30000" noProof="0" dirty="0">
                <a:ln>
                  <a:noFill/>
                </a:ln>
                <a:solidFill>
                  <a:srgbClr val="44546A"/>
                </a:solidFill>
                <a:effectLst/>
                <a:uLnTx/>
                <a:uFillTx/>
                <a:latin typeface="Calibri" panose="020F0502020204030204"/>
                <a:ea typeface=""/>
                <a:cs typeface=""/>
              </a:rPr>
              <a:t>rd</a:t>
            </a: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 International Electronic Conference on Applied Sciences 1-15 Dc 2022</a:t>
            </a:r>
            <a:endParaRPr kumimoji="0" lang="en-US" sz="1100" b="0" i="0" u="none" strike="noStrike" kern="1200" cap="none" spc="0" normalizeH="0" baseline="0" noProof="0" dirty="0">
              <a:ln>
                <a:noFill/>
              </a:ln>
              <a:solidFill>
                <a:srgbClr val="44546A"/>
              </a:solidFill>
              <a:effectLst/>
              <a:uLnTx/>
              <a:uFillTx/>
              <a:latin typeface="Calibri" panose="020F0502020204030204"/>
              <a:ea typeface=""/>
              <a:cs typeface=""/>
            </a:endParaRPr>
          </a:p>
        </p:txBody>
      </p:sp>
      <p:pic>
        <p:nvPicPr>
          <p:cNvPr id="4" name="Picture 3" descr="Text&#10;&#10;Description automatically generated">
            <a:extLst>
              <a:ext uri="{FF2B5EF4-FFF2-40B4-BE49-F238E27FC236}">
                <a16:creationId xmlns:a16="http://schemas.microsoft.com/office/drawing/2014/main" id="{F19B0A81-9684-4B23-B02B-AC2E53B972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8067" y="6329547"/>
            <a:ext cx="1466698" cy="447446"/>
          </a:xfrm>
          <a:prstGeom prst="rect">
            <a:avLst/>
          </a:prstGeom>
        </p:spPr>
      </p:pic>
      <p:sp>
        <p:nvSpPr>
          <p:cNvPr id="6" name="TextBox 5">
            <a:extLst>
              <a:ext uri="{FF2B5EF4-FFF2-40B4-BE49-F238E27FC236}">
                <a16:creationId xmlns:a16="http://schemas.microsoft.com/office/drawing/2014/main" id="{3854D640-8CFB-47FE-B95D-FEA84C3FBDA5}"/>
              </a:ext>
            </a:extLst>
          </p:cNvPr>
          <p:cNvSpPr txBox="1"/>
          <p:nvPr/>
        </p:nvSpPr>
        <p:spPr>
          <a:xfrm>
            <a:off x="1" y="984072"/>
            <a:ext cx="2656113" cy="3170099"/>
          </a:xfrm>
          <a:prstGeom prst="rect">
            <a:avLst/>
          </a:prstGeom>
          <a:noFill/>
        </p:spPr>
        <p:txBody>
          <a:bodyPr wrap="square" rtlCol="0">
            <a:spAutoFit/>
          </a:bodyPr>
          <a:lstStyle/>
          <a:p>
            <a:pPr marL="285750" indent="-285750">
              <a:buFont typeface="Arial" panose="020B0604020202020204" pitchFamily="34" charset="0"/>
              <a:buChar char="•"/>
            </a:pPr>
            <a:r>
              <a:rPr lang="en-GB" sz="2000" dirty="0"/>
              <a:t>A prototype system.</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Sensors embedded between four sheets of foundation wax.</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Protect electronics.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More appealing to bees.</a:t>
            </a:r>
          </a:p>
        </p:txBody>
      </p:sp>
      <p:pic>
        <p:nvPicPr>
          <p:cNvPr id="9" name="Picture 8" descr="A picture containing text&#10;&#10;Description automatically generated">
            <a:extLst>
              <a:ext uri="{FF2B5EF4-FFF2-40B4-BE49-F238E27FC236}">
                <a16:creationId xmlns:a16="http://schemas.microsoft.com/office/drawing/2014/main" id="{98EB3736-ADBA-42C5-8A46-474D512FDF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0312" b="15287"/>
          <a:stretch/>
        </p:blipFill>
        <p:spPr>
          <a:xfrm>
            <a:off x="2656114" y="882322"/>
            <a:ext cx="9515395" cy="5309731"/>
          </a:xfrm>
          <a:prstGeom prst="rect">
            <a:avLst/>
          </a:prstGeom>
        </p:spPr>
      </p:pic>
      <p:pic>
        <p:nvPicPr>
          <p:cNvPr id="8" name="Audio 7">
            <a:hlinkClick r:id="" action="ppaction://media"/>
            <a:extLst>
              <a:ext uri="{FF2B5EF4-FFF2-40B4-BE49-F238E27FC236}">
                <a16:creationId xmlns:a16="http://schemas.microsoft.com/office/drawing/2014/main" id="{4EA68929-4E2E-3E60-6073-68E7AF2860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8293087"/>
      </p:ext>
    </p:extLst>
  </p:cSld>
  <p:clrMapOvr>
    <a:masterClrMapping/>
  </p:clrMapOvr>
  <mc:AlternateContent xmlns:mc="http://schemas.openxmlformats.org/markup-compatibility/2006">
    <mc:Choice xmlns:p14="http://schemas.microsoft.com/office/powerpoint/2010/main" Requires="p14">
      <p:transition spd="slow" p14:dur="2000" advTm="24033"/>
    </mc:Choice>
    <mc:Fallback>
      <p:transition spd="slow" advTm="24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420" x="1300163" y="6615113"/>
          <p14:tracePt t="2430" x="1358900" y="6345238"/>
          <p14:tracePt t="2441" x="1417638" y="6010275"/>
          <p14:tracePt t="2451" x="1527175" y="5673725"/>
          <p14:tracePt t="2462" x="1619250" y="5356225"/>
          <p14:tracePt t="2472" x="1728788" y="5053013"/>
          <p14:tracePt t="2483" x="1846263" y="4751388"/>
          <p14:tracePt t="2493" x="1912938" y="4516438"/>
          <p14:tracePt t="2504" x="1963738" y="4340225"/>
          <p14:tracePt t="2514" x="1997075" y="4205288"/>
          <p14:tracePt t="2524" x="2005013" y="4121150"/>
          <p14:tracePt t="2534" x="2014538" y="4087813"/>
          <p14:tracePt t="2545" x="2014538" y="4062413"/>
          <p14:tracePt t="2555" x="2014538" y="4046538"/>
          <p14:tracePt t="2565" x="2014538" y="4037013"/>
          <p14:tracePt t="2575" x="2014538" y="4011613"/>
          <p14:tracePt t="2585" x="2014538" y="3987800"/>
          <p14:tracePt t="2596" x="2014538" y="3962400"/>
          <p14:tracePt t="2606" x="2014538" y="3929063"/>
          <p14:tracePt t="2617" x="2014538" y="3878263"/>
          <p14:tracePt t="2628" x="2014538" y="3852863"/>
          <p14:tracePt t="2638" x="2005013" y="3835400"/>
          <p14:tracePt t="2845" x="2005013" y="3827463"/>
          <p14:tracePt t="2970" x="2005013" y="3844925"/>
          <p14:tracePt t="2981" x="2005013" y="3860800"/>
          <p14:tracePt t="2991" x="1997075" y="3886200"/>
          <p14:tracePt t="3002" x="1997075" y="3903663"/>
          <p14:tracePt t="3012" x="1997075" y="3929063"/>
          <p14:tracePt t="3022" x="1979613" y="3970338"/>
          <p14:tracePt t="3033" x="1963738" y="4021138"/>
          <p14:tracePt t="3043" x="1938338" y="4087813"/>
          <p14:tracePt t="3054" x="1897063" y="4164013"/>
          <p14:tracePt t="3064" x="1846263" y="4256088"/>
          <p14:tracePt t="3075" x="1803400" y="4340225"/>
          <p14:tracePt t="3083" x="1754188" y="4414838"/>
          <p14:tracePt t="3094" x="1728788" y="4465638"/>
          <p14:tracePt t="3104" x="1711325" y="4506913"/>
          <p14:tracePt t="3115" x="1711325" y="4516438"/>
          <p14:tracePt t="3167" x="1711325" y="4524375"/>
          <p14:tracePt t="3219" x="1711325" y="4532313"/>
          <p14:tracePt t="3230" x="1720850" y="4541838"/>
          <p14:tracePt t="3240" x="1720850" y="4549775"/>
          <p14:tracePt t="3250" x="1770063" y="4532313"/>
          <p14:tracePt t="3261" x="1854200" y="4491038"/>
          <p14:tracePt t="3272" x="1971675" y="4414838"/>
          <p14:tracePt t="3281" x="2097088" y="4314825"/>
          <p14:tracePt t="3292" x="2173288" y="4213225"/>
          <p14:tracePt t="3303" x="2239963" y="4087813"/>
          <p14:tracePt t="3313" x="2316163" y="3952875"/>
          <p14:tracePt t="3323" x="2425700" y="3776663"/>
          <p14:tracePt t="3333" x="2543175" y="3559175"/>
          <p14:tracePt t="3344" x="2668588" y="3332163"/>
          <p14:tracePt t="3355" x="2819400" y="3089275"/>
          <p14:tracePt t="3364" x="2978150" y="2836863"/>
          <p14:tracePt t="3375" x="3095625" y="2693988"/>
          <p14:tracePt t="3386" x="3205163" y="2586038"/>
          <p14:tracePt t="3396" x="3365500" y="2484438"/>
          <p14:tracePt t="3406" x="3532188" y="2425700"/>
          <p14:tracePt t="3416" x="3733800" y="2374900"/>
          <p14:tracePt t="3427" x="3935413" y="2341563"/>
          <p14:tracePt t="3438" x="4152900" y="2300288"/>
          <p14:tracePt t="3448" x="4338638" y="2292350"/>
          <p14:tracePt t="3458" x="4548188" y="2274888"/>
          <p14:tracePt t="3469" x="4757738" y="2274888"/>
          <p14:tracePt t="3479" x="4984750" y="2274888"/>
          <p14:tracePt t="3489" x="5235575" y="2274888"/>
          <p14:tracePt t="3499" x="5403850" y="2266950"/>
          <p14:tracePt t="3509" x="5529263" y="2257425"/>
          <p14:tracePt t="3519" x="5613400" y="2249488"/>
          <p14:tracePt t="3530" x="5664200" y="2241550"/>
          <p14:tracePt t="3540" x="5689600" y="2224088"/>
          <p14:tracePt t="3550" x="5705475" y="2224088"/>
          <p14:tracePt t="3561" x="5705475" y="2216150"/>
          <p14:tracePt t="3624" x="5664200" y="2282825"/>
          <p14:tracePt t="3634" x="5597525" y="2374900"/>
          <p14:tracePt t="3645" x="5513388" y="2517775"/>
          <p14:tracePt t="3655" x="5437188" y="2627313"/>
          <p14:tracePt t="3665" x="5395913" y="2719388"/>
          <p14:tracePt t="3675" x="5370513" y="2795588"/>
          <p14:tracePt t="3685" x="5345113" y="2862263"/>
          <p14:tracePt t="3696" x="5311775" y="2954338"/>
          <p14:tracePt t="3706" x="5286375" y="3038475"/>
          <p14:tracePt t="3716" x="5268913" y="3114675"/>
          <p14:tracePt t="3727" x="5245100" y="3206750"/>
          <p14:tracePt t="3737" x="5210175" y="3298825"/>
          <p14:tracePt t="3748" x="5160963" y="3416300"/>
          <p14:tracePt t="3758" x="5135563" y="3500438"/>
          <p14:tracePt t="3770" x="5092700" y="3600450"/>
          <p14:tracePt t="3780" x="5068888" y="3668713"/>
          <p14:tracePt t="3790" x="5051425" y="3709988"/>
          <p14:tracePt t="3800" x="5033963" y="3735388"/>
          <p14:tracePt t="3811" x="5026025" y="3752850"/>
          <p14:tracePt t="3894" x="5033963" y="3752850"/>
          <p14:tracePt t="3904" x="5076825" y="3752850"/>
          <p14:tracePt t="3915" x="5143500" y="3768725"/>
          <p14:tracePt t="3925" x="5235575" y="3802063"/>
          <p14:tracePt t="3935" x="5454650" y="3860800"/>
          <p14:tracePt t="3946" x="5748338" y="3944938"/>
          <p14:tracePt t="3957" x="6175375" y="4046538"/>
          <p14:tracePt t="3966" x="6662738" y="4130675"/>
          <p14:tracePt t="3977" x="7173913" y="4213225"/>
          <p14:tracePt t="3988" x="7710488" y="4306888"/>
          <p14:tracePt t="3997" x="8239125" y="4356100"/>
          <p14:tracePt t="4008" x="8709025" y="4424363"/>
          <p14:tracePt t="4018" x="9053513" y="4440238"/>
          <p14:tracePt t="4029" x="9331325" y="4440238"/>
          <p14:tracePt t="4040" x="9556750" y="4440238"/>
          <p14:tracePt t="4050" x="9691688" y="4440238"/>
          <p14:tracePt t="4061" x="9817100" y="4440238"/>
          <p14:tracePt t="4073" x="9942513" y="4432300"/>
          <p14:tracePt t="4082" x="10018713" y="4432300"/>
          <p14:tracePt t="4091" x="10094913" y="4424363"/>
          <p14:tracePt t="4103" x="10144125" y="4414838"/>
          <p14:tracePt t="4111" x="10194925" y="4414838"/>
          <p14:tracePt t="4121" x="10220325" y="4406900"/>
          <p14:tracePt t="4133" x="10228263" y="4398963"/>
          <p14:tracePt t="4143" x="10245725" y="4389438"/>
          <p14:tracePt t="4154" x="10253663" y="4389438"/>
          <p14:tracePt t="4164" x="10261600" y="4389438"/>
          <p14:tracePt t="4174" x="10271125" y="4381500"/>
          <p14:tracePt t="4184" x="10312400" y="4365625"/>
          <p14:tracePt t="4195" x="10337800" y="4365625"/>
          <p14:tracePt t="4206" x="10371138" y="4348163"/>
          <p14:tracePt t="4216" x="10404475" y="4330700"/>
          <p14:tracePt t="4226" x="10437813" y="4314825"/>
          <p14:tracePt t="4238" x="10455275" y="4306888"/>
          <p14:tracePt t="4247" x="10496550" y="4271963"/>
          <p14:tracePt t="4257" x="10521950" y="4248150"/>
          <p14:tracePt t="4267" x="10572750" y="4164013"/>
          <p14:tracePt t="4290" x="10656888" y="3952875"/>
          <p14:tracePt t="4299" x="10672763" y="3878263"/>
          <p14:tracePt t="4309" x="10682288" y="3819525"/>
          <p14:tracePt t="4321" x="10682288" y="3786188"/>
          <p14:tracePt t="4330" x="10682288" y="3752850"/>
          <p14:tracePt t="4340" x="10682288" y="3727450"/>
          <p14:tracePt t="4350" x="10682288" y="3717925"/>
          <p14:tracePt t="4361" x="10682288" y="3709988"/>
          <p14:tracePt t="4370" x="10672763" y="3702050"/>
          <p14:tracePt t="4382" x="10664825" y="3684588"/>
          <p14:tracePt t="4402" x="10639425" y="3676650"/>
          <p14:tracePt t="4413" x="10614025" y="3659188"/>
          <p14:tracePt t="4424" x="10588625" y="3643313"/>
          <p14:tracePt t="4435" x="10547350" y="3635375"/>
          <p14:tracePt t="4444" x="10496550" y="3609975"/>
          <p14:tracePt t="4454" x="10429875" y="3592513"/>
          <p14:tracePt t="4464" x="10396538" y="3584575"/>
          <p14:tracePt t="4475" x="10371138" y="3576638"/>
          <p14:tracePt t="4486" x="10353675" y="3567113"/>
          <p14:tracePt t="4496" x="10312400" y="3559175"/>
          <p14:tracePt t="4506" x="10294938" y="3551238"/>
          <p14:tracePt t="4517" x="10271125" y="3541713"/>
          <p14:tracePt t="4527" x="10212388" y="3525838"/>
          <p14:tracePt t="4538" x="10144125" y="3508375"/>
          <p14:tracePt t="4548" x="10026650" y="3482975"/>
          <p14:tracePt t="4558" x="9834563" y="3441700"/>
          <p14:tracePt t="4568" x="9599613" y="3416300"/>
          <p14:tracePt t="4579" x="9313863" y="3375025"/>
          <p14:tracePt t="4590" x="8978900" y="3332163"/>
          <p14:tracePt t="4600" x="8650288" y="3281363"/>
          <p14:tracePt t="4610" x="8391525" y="3257550"/>
          <p14:tracePt t="4621" x="8131175" y="3214688"/>
          <p14:tracePt t="4631" x="7886700" y="3173413"/>
          <p14:tracePt t="4640" x="7694613" y="3155950"/>
          <p14:tracePt t="4650" x="7442200" y="3097213"/>
          <p14:tracePt t="4662" x="7224713" y="3055938"/>
          <p14:tracePt t="4672" x="6981825" y="3022600"/>
          <p14:tracePt t="4683" x="6746875" y="2987675"/>
          <p14:tracePt t="4693" x="6486525" y="2963863"/>
          <p14:tracePt t="4705" x="6251575" y="2963863"/>
          <p14:tracePt t="4713" x="6024563" y="2963863"/>
          <p14:tracePt t="4723" x="5822950" y="2963863"/>
          <p14:tracePt t="4733" x="5638800" y="2963863"/>
          <p14:tracePt t="4744" x="5487988" y="2979738"/>
          <p14:tracePt t="4754" x="5370513" y="2997200"/>
          <p14:tracePt t="4764" x="5294313" y="3005138"/>
          <p14:tracePt t="4775" x="5202238" y="3013075"/>
          <p14:tracePt t="4786" x="5127625" y="3030538"/>
          <p14:tracePt t="4796" x="5026025" y="3030538"/>
          <p14:tracePt t="4806" x="4926013" y="3030538"/>
          <p14:tracePt t="4816" x="4799013" y="3030538"/>
          <p14:tracePt t="4827" x="4691063" y="3030538"/>
          <p14:tracePt t="4837" x="4632325" y="3013075"/>
          <p14:tracePt t="4847" x="4564063" y="3013075"/>
          <p14:tracePt t="4858" x="4530725" y="3013075"/>
          <p14:tracePt t="4869" x="4514850" y="3013075"/>
          <p14:tracePt t="4879" x="4505325" y="3013075"/>
          <p14:tracePt t="4900" x="4497388" y="3013075"/>
          <p14:tracePt t="4911" x="4481513" y="3030538"/>
          <p14:tracePt t="4922" x="4430713" y="3114675"/>
          <p14:tracePt t="4931" x="4371975" y="3206750"/>
          <p14:tracePt t="4943" x="4313238" y="3340100"/>
          <p14:tracePt t="4953" x="4254500" y="3492500"/>
          <p14:tracePt t="4962" x="4211638" y="3625850"/>
          <p14:tracePt t="4973" x="4187825" y="3743325"/>
          <p14:tracePt t="4983" x="4170363" y="3835400"/>
          <p14:tracePt t="4994" x="4170363" y="3919538"/>
          <p14:tracePt t="5005" x="4170363" y="3987800"/>
          <p14:tracePt t="5014" x="4170363" y="4054475"/>
          <p14:tracePt t="5026" x="4170363" y="4113213"/>
          <p14:tracePt t="5036" x="4170363" y="4164013"/>
          <p14:tracePt t="5045" x="4178300" y="4205288"/>
          <p14:tracePt t="5055" x="4195763" y="4238625"/>
          <p14:tracePt t="5065" x="4229100" y="4271963"/>
          <p14:tracePt t="5076" x="4246563" y="4297363"/>
          <p14:tracePt t="5086" x="4279900" y="4322763"/>
          <p14:tracePt t="5097" x="4305300" y="4348163"/>
          <p14:tracePt t="5107" x="4346575" y="4373563"/>
          <p14:tracePt t="5119" x="4387850" y="4389438"/>
          <p14:tracePt t="5128" x="4464050" y="4414838"/>
          <p14:tracePt t="5139" x="4564063" y="4448175"/>
          <p14:tracePt t="5149" x="4783138" y="4498975"/>
          <p14:tracePt t="5160" x="5059363" y="4524375"/>
          <p14:tracePt t="5171" x="5503863" y="4591050"/>
          <p14:tracePt t="5180" x="5915025" y="4608513"/>
          <p14:tracePt t="5192" x="6418263" y="4608513"/>
          <p14:tracePt t="5201" x="6964363" y="4608513"/>
          <p14:tracePt t="5213" x="7510463" y="4608513"/>
          <p14:tracePt t="5222" x="8029575" y="4624388"/>
          <p14:tracePt t="5233" x="8509000" y="4641850"/>
          <p14:tracePt t="5243" x="8978900" y="4692650"/>
          <p14:tracePt t="5254" x="9347200" y="4725988"/>
          <p14:tracePt t="5263" x="9648825" y="4751388"/>
          <p14:tracePt t="5274" x="9959975" y="4792663"/>
          <p14:tracePt t="5284" x="10177463" y="4835525"/>
          <p14:tracePt t="5294" x="10345738" y="4860925"/>
          <p14:tracePt t="5304" x="10463213" y="4860925"/>
          <p14:tracePt t="5315" x="10529888" y="4860925"/>
          <p14:tracePt t="5325" x="10580688" y="4860925"/>
          <p14:tracePt t="5335" x="10623550" y="4860925"/>
          <p14:tracePt t="5346" x="10647363" y="4860925"/>
          <p14:tracePt t="5355" x="10664825" y="4843463"/>
          <p14:tracePt t="5367" x="10672763" y="4802188"/>
          <p14:tracePt t="5378" x="10690225" y="4743450"/>
          <p14:tracePt t="5388" x="10706100" y="4675188"/>
          <p14:tracePt t="5398" x="10731500" y="4591050"/>
          <p14:tracePt t="5409" x="10756900" y="4498975"/>
          <p14:tracePt t="5419" x="10790238" y="4398963"/>
          <p14:tracePt t="5430" x="10807700" y="4297363"/>
          <p14:tracePt t="5440" x="10823575" y="4197350"/>
          <p14:tracePt t="5452" x="10841038" y="4105275"/>
          <p14:tracePt t="5460" x="10848975" y="4029075"/>
          <p14:tracePt t="5470" x="10848975" y="3962400"/>
          <p14:tracePt t="5481" x="10848975" y="3894138"/>
          <p14:tracePt t="5491" x="10848975" y="3844925"/>
          <p14:tracePt t="5502" x="10841038" y="3802063"/>
          <p14:tracePt t="5512" x="10807700" y="3776663"/>
          <p14:tracePt t="5522" x="10782300" y="3752850"/>
          <p14:tracePt t="5533" x="10756900" y="3743325"/>
          <p14:tracePt t="5543" x="10748963" y="3735388"/>
          <p14:tracePt t="5555" x="10723563" y="3717925"/>
          <p14:tracePt t="5564" x="10698163" y="3717925"/>
          <p14:tracePt t="5575" x="10682288" y="3709988"/>
          <p14:tracePt t="5585" x="10647363" y="3709988"/>
          <p14:tracePt t="5595" x="10564813" y="3702050"/>
          <p14:tracePt t="5606" x="10447338" y="3702050"/>
          <p14:tracePt t="5616" x="10245725" y="3702050"/>
          <p14:tracePt t="5627" x="10026650" y="3717925"/>
          <p14:tracePt t="5638" x="9791700" y="3743325"/>
          <p14:tracePt t="5647" x="9540875" y="3760788"/>
          <p14:tracePt t="5657" x="9305925" y="3760788"/>
          <p14:tracePt t="5667" x="9078913" y="3760788"/>
          <p14:tracePt t="5678" x="8851900" y="3760788"/>
          <p14:tracePt t="5688" x="8616950" y="3752850"/>
          <p14:tracePt t="5698" x="8415338" y="3717925"/>
          <p14:tracePt t="5709" x="8205788" y="3694113"/>
          <p14:tracePt t="5720" x="7980363" y="3651250"/>
          <p14:tracePt t="5730" x="7745413" y="3625850"/>
          <p14:tracePt t="5741" x="7500938" y="3584575"/>
          <p14:tracePt t="5751" x="7308850" y="3559175"/>
          <p14:tracePt t="5761" x="7123113" y="3559175"/>
          <p14:tracePt t="5771" x="6981825" y="3551238"/>
          <p14:tracePt t="5782" x="6838950" y="3551238"/>
          <p14:tracePt t="5792" x="6729413" y="3551238"/>
          <p14:tracePt t="5803" x="6629400" y="3551238"/>
          <p14:tracePt t="5813" x="6545263" y="3551238"/>
          <p14:tracePt t="5823" x="6453188" y="3551238"/>
          <p14:tracePt t="5833" x="6326188" y="3551238"/>
          <p14:tracePt t="5844" x="6218238" y="3551238"/>
          <p14:tracePt t="5854" x="6116638" y="3551238"/>
          <p14:tracePt t="5865" x="6008688" y="3551238"/>
          <p14:tracePt t="5875" x="5899150" y="3551238"/>
          <p14:tracePt t="5885" x="5807075" y="3551238"/>
          <p14:tracePt t="5896" x="5730875" y="3551238"/>
          <p14:tracePt t="5906" x="5672138" y="3551238"/>
          <p14:tracePt t="5916" x="5630863" y="3551238"/>
          <p14:tracePt t="5927" x="5597525" y="3551238"/>
          <p14:tracePt t="5938" x="5572125" y="3551238"/>
          <p14:tracePt t="5948" x="5554663" y="3551238"/>
          <p14:tracePt t="5959" x="5538788" y="3551238"/>
          <p14:tracePt t="5970" x="5521325" y="3551238"/>
          <p14:tracePt t="5979" x="5495925" y="3551238"/>
          <p14:tracePt t="5990" x="5462588" y="3551238"/>
          <p14:tracePt t="6000" x="5437188" y="3559175"/>
          <p14:tracePt t="6010" x="5386388" y="3584575"/>
          <p14:tracePt t="6022" x="5353050" y="3600450"/>
          <p14:tracePt t="6031" x="5337175" y="3617913"/>
          <p14:tracePt t="6042" x="5311775" y="3643313"/>
          <p14:tracePt t="6052" x="5286375" y="3659188"/>
          <p14:tracePt t="6061" x="5268913" y="3684588"/>
          <p14:tracePt t="6072" x="5245100" y="3709988"/>
          <p14:tracePt t="6082" x="5235575" y="3735388"/>
          <p14:tracePt t="6093" x="5219700" y="3786188"/>
          <p14:tracePt t="6103" x="5194300" y="3878263"/>
          <p14:tracePt t="6113" x="5176838" y="3970338"/>
          <p14:tracePt t="6124" x="5160963" y="4113213"/>
          <p14:tracePt t="6135" x="5160963" y="4222750"/>
          <p14:tracePt t="6145" x="5160963" y="4322763"/>
          <p14:tracePt t="6156" x="5160963" y="4398963"/>
          <p14:tracePt t="6166" x="5160963" y="4483100"/>
          <p14:tracePt t="6176" x="5151438" y="4549775"/>
          <p14:tracePt t="6188" x="5143500" y="4591050"/>
          <p14:tracePt t="6197" x="5135563" y="4649788"/>
          <p14:tracePt t="6209" x="5127625" y="4675188"/>
          <p14:tracePt t="6218" x="5127625" y="4708525"/>
          <p14:tracePt t="6228" x="5127625" y="4725988"/>
          <p14:tracePt t="6249" x="5127625" y="4733925"/>
          <p14:tracePt t="6269" x="5143500" y="4759325"/>
          <p14:tracePt t="6285" x="5210175" y="4767263"/>
          <p14:tracePt t="6290" x="5311775" y="4784725"/>
          <p14:tracePt t="6300" x="5487988" y="4802188"/>
          <p14:tracePt t="6311" x="5680075" y="4826000"/>
          <p14:tracePt t="6321" x="5907088" y="4868863"/>
          <p14:tracePt t="6331" x="6208713" y="4894263"/>
          <p14:tracePt t="6342" x="6535738" y="4943475"/>
          <p14:tracePt t="6352" x="6938963" y="5002213"/>
          <p14:tracePt t="6363" x="7358063" y="5053013"/>
          <p14:tracePt t="6373" x="7794625" y="5086350"/>
          <p14:tracePt t="6383" x="8223250" y="5086350"/>
          <p14:tracePt t="6394" x="8609013" y="5086350"/>
          <p14:tracePt t="6404" x="8953500" y="5086350"/>
          <p14:tracePt t="6415" x="9247188" y="5086350"/>
          <p14:tracePt t="6426" x="9548813" y="5086350"/>
          <p14:tracePt t="6438" x="9775825" y="5086350"/>
          <p14:tracePt t="6446" x="9977438" y="5086350"/>
          <p14:tracePt t="6458" x="10144125" y="5086350"/>
          <p14:tracePt t="6467" x="10261600" y="5086350"/>
          <p14:tracePt t="6478" x="10363200" y="5086350"/>
          <p14:tracePt t="6488" x="10455275" y="5086350"/>
          <p14:tracePt t="6498" x="10521950" y="5086350"/>
          <p14:tracePt t="6509" x="10572750" y="5086350"/>
          <p14:tracePt t="6519" x="10614025" y="5086350"/>
          <p14:tracePt t="6529" x="10623550" y="5086350"/>
          <p14:tracePt t="6550" x="10631488" y="5086350"/>
          <p14:tracePt t="6561" x="10639425" y="5086350"/>
          <p14:tracePt t="6572" x="10656888" y="5070475"/>
          <p14:tracePt t="6581" x="10672763" y="5019675"/>
          <p14:tracePt t="6592" x="10723563" y="4927600"/>
          <p14:tracePt t="6602" x="10756900" y="4843463"/>
          <p14:tracePt t="6612" x="10815638" y="4751388"/>
          <p14:tracePt t="6623" x="10866438" y="4667250"/>
          <p14:tracePt t="6633" x="10891838" y="4575175"/>
          <p14:tracePt t="6644" x="10917238" y="4516438"/>
          <p14:tracePt t="6654" x="10925175" y="4457700"/>
          <p14:tracePt t="6664" x="10925175" y="4432300"/>
          <p14:tracePt t="6675" x="10925175" y="4389438"/>
          <p14:tracePt t="6685" x="10899775" y="4356100"/>
          <p14:tracePt t="6695" x="10874375" y="4330700"/>
          <p14:tracePt t="6706" x="10841038" y="4297363"/>
          <p14:tracePt t="6716" x="10790238" y="4264025"/>
          <p14:tracePt t="6727" x="10774363" y="4248150"/>
          <p14:tracePt t="6738" x="10748963" y="4230688"/>
          <p14:tracePt t="6747" x="10715625" y="4213225"/>
          <p14:tracePt t="6758" x="10698163" y="4213225"/>
          <p14:tracePt t="6768" x="10690225" y="4205288"/>
          <p14:tracePt t="6779" x="10672763" y="4197350"/>
          <p14:tracePt t="6789" x="10656888" y="4197350"/>
          <p14:tracePt t="6799" x="10647363" y="4189413"/>
          <p14:tracePt t="6810" x="10631488" y="4179888"/>
          <p14:tracePt t="6821" x="10614025" y="4171950"/>
          <p14:tracePt t="6830" x="10580688" y="4164013"/>
          <p14:tracePt t="6841" x="10555288" y="4164013"/>
          <p14:tracePt t="6850" x="10488613" y="4154488"/>
          <p14:tracePt t="6861" x="10396538" y="4154488"/>
          <p14:tracePt t="6871" x="10245725" y="4154488"/>
          <p14:tracePt t="6881" x="10059988" y="4154488"/>
          <p14:tracePt t="6892" x="9834563" y="4154488"/>
          <p14:tracePt t="6902" x="9582150" y="4154488"/>
          <p14:tracePt t="6913" x="9237663" y="4154488"/>
          <p14:tracePt t="6923" x="8894763" y="4154488"/>
          <p14:tracePt t="6934" x="8466138" y="4154488"/>
          <p14:tracePt t="6944" x="8039100" y="4154488"/>
          <p14:tracePt t="6954" x="7534275" y="4154488"/>
          <p14:tracePt t="6965" x="7081838" y="4154488"/>
          <p14:tracePt t="6976" x="6670675" y="4138613"/>
          <p14:tracePt t="6988" x="6300788" y="4105275"/>
          <p14:tracePt t="6997" x="6108700" y="4079875"/>
          <p14:tracePt t="7007" x="5940425" y="4037013"/>
          <p14:tracePt t="7017" x="5840413" y="4011613"/>
          <p14:tracePt t="7027" x="5773738" y="3978275"/>
          <p14:tracePt t="7038" x="5672138" y="3962400"/>
          <p14:tracePt t="7048" x="5554663" y="3937000"/>
          <p14:tracePt t="7059" x="5437188" y="3894138"/>
          <p14:tracePt t="7069" x="5327650" y="3886200"/>
          <p14:tracePt t="7078" x="5286375" y="3870325"/>
          <p14:tracePt t="7089" x="5286375" y="3860800"/>
          <p14:tracePt t="7278" x="5278438" y="3852863"/>
          <p14:tracePt t="7287" x="5278438" y="3844925"/>
          <p14:tracePt t="7297" x="5253038" y="3844925"/>
          <p14:tracePt t="7307" x="5194300" y="3852863"/>
          <p14:tracePt t="7317" x="5118100" y="3852863"/>
          <p14:tracePt t="7328" x="5018088" y="3860800"/>
          <p14:tracePt t="7338" x="4926013" y="3870325"/>
          <p14:tracePt t="7348" x="4867275" y="3878263"/>
          <p14:tracePt t="7359" x="4824413" y="3878263"/>
          <p14:tracePt t="7370" x="4775200" y="3878263"/>
          <p14:tracePt t="7380" x="4706938" y="3878263"/>
          <p14:tracePt t="7391" x="4598988" y="3870325"/>
          <p14:tracePt t="7401" x="4422775" y="3860800"/>
          <p14:tracePt t="7412" x="4305300" y="3860800"/>
          <p14:tracePt t="7423" x="4237038" y="3860800"/>
          <p14:tracePt t="7432" x="4221163" y="3860800"/>
          <p14:tracePt t="7443" x="4203700" y="3860800"/>
          <p14:tracePt t="7536" x="4195763" y="3860800"/>
          <p14:tracePt t="7546" x="4195763" y="3894138"/>
          <p14:tracePt t="7557" x="4195763" y="3970338"/>
          <p14:tracePt t="7567" x="4195763" y="4071938"/>
          <p14:tracePt t="7577" x="4211638" y="4171950"/>
          <p14:tracePt t="7589" x="4211638" y="4306888"/>
          <p14:tracePt t="7598" x="4211638" y="4414838"/>
          <p14:tracePt t="7608" x="4211638" y="4498975"/>
          <p14:tracePt t="7621" x="4211638" y="4583113"/>
          <p14:tracePt t="7629" x="4211638" y="4649788"/>
          <p14:tracePt t="7639" x="4211638" y="4700588"/>
          <p14:tracePt t="7649" x="4221163" y="4725988"/>
          <p14:tracePt t="7660" x="4221163" y="4733925"/>
          <p14:tracePt t="7670" x="4229100" y="4743450"/>
          <p14:tracePt t="7692" x="4270375" y="4743450"/>
          <p14:tracePt t="7702" x="4371975" y="4743450"/>
          <p14:tracePt t="7712" x="4573588" y="4759325"/>
          <p14:tracePt t="7723" x="4892675" y="4759325"/>
          <p14:tracePt t="7733" x="5235575" y="4759325"/>
          <p14:tracePt t="7743" x="5646738" y="4776788"/>
          <p14:tracePt t="7754" x="6057900" y="4776788"/>
          <p14:tracePt t="7764" x="6443663" y="4776788"/>
          <p14:tracePt t="7775" x="6838950" y="4802188"/>
          <p14:tracePt t="7785" x="7207250" y="4835525"/>
          <p14:tracePt t="7796" x="7585075" y="4902200"/>
          <p14:tracePt t="7805" x="7870825" y="4927600"/>
          <p14:tracePt t="7815" x="8156575" y="4986338"/>
          <p14:tracePt t="7826" x="8391525" y="5011738"/>
          <p14:tracePt t="7836" x="8650288" y="5027613"/>
          <p14:tracePt t="7846" x="8877300" y="5027613"/>
          <p14:tracePt t="7857" x="9104313" y="5027613"/>
          <p14:tracePt t="7867" x="9288463" y="5027613"/>
          <p14:tracePt t="7877" x="9431338" y="5027613"/>
          <p14:tracePt t="7888" x="9540875" y="5027613"/>
          <p14:tracePt t="7898" x="9640888" y="5027613"/>
          <p14:tracePt t="7909" x="9707563" y="5027613"/>
          <p14:tracePt t="7919" x="9801225" y="5027613"/>
          <p14:tracePt t="7930" x="9875838" y="5027613"/>
          <p14:tracePt t="7941" x="9952038" y="5027613"/>
          <p14:tracePt t="7951" x="10052050" y="5027613"/>
          <p14:tracePt t="7961" x="10110788" y="5027613"/>
          <p14:tracePt t="7972" x="10169525" y="5019675"/>
          <p14:tracePt t="7982" x="10228263" y="5011738"/>
          <p14:tracePt t="7993" x="10287000" y="5002213"/>
          <p14:tracePt t="8005" x="10320338" y="5002213"/>
          <p14:tracePt t="8014" x="10337800" y="4994275"/>
          <p14:tracePt t="8055" x="10345738" y="4986338"/>
          <p14:tracePt t="8075" x="10345738" y="4978400"/>
          <p14:tracePt t="8089" x="10363200" y="4935538"/>
          <p14:tracePt t="8096" x="10379075" y="4876800"/>
          <p14:tracePt t="8106" x="10396538" y="4792663"/>
          <p14:tracePt t="8116" x="10421938" y="4718050"/>
          <p14:tracePt t="8127" x="10447338" y="4633913"/>
          <p14:tracePt t="8137" x="10463213" y="4565650"/>
          <p14:tracePt t="8147" x="10471150" y="4506913"/>
          <p14:tracePt t="8158" x="10471150" y="4473575"/>
          <p14:tracePt t="8170" x="10471150" y="4440238"/>
          <p14:tracePt t="8179" x="10471150" y="4406900"/>
          <p14:tracePt t="8190" x="10471150" y="4365625"/>
          <p14:tracePt t="8200" x="10455275" y="4340225"/>
          <p14:tracePt t="8211" x="10447338" y="4330700"/>
          <p14:tracePt t="8222" x="10447338" y="4306888"/>
          <p14:tracePt t="8231" x="10437813" y="4297363"/>
          <p14:tracePt t="8252" x="10429875" y="4289425"/>
          <p14:tracePt t="8283" x="10421938" y="4289425"/>
          <p14:tracePt t="8293" x="10404475" y="4289425"/>
          <p14:tracePt t="8303" x="10363200" y="4289425"/>
          <p14:tracePt t="8313" x="10312400" y="4289425"/>
          <p14:tracePt t="8324" x="10245725" y="4289425"/>
          <p14:tracePt t="8334" x="10177463" y="4289425"/>
          <p14:tracePt t="8345" x="10118725" y="4289425"/>
          <p14:tracePt t="8355" x="10052050" y="4289425"/>
          <p14:tracePt t="8366" x="9993313" y="4289425"/>
          <p14:tracePt t="8377" x="9918700" y="4289425"/>
          <p14:tracePt t="8389" x="9817100" y="4289425"/>
          <p14:tracePt t="8397" x="9691688" y="4289425"/>
          <p14:tracePt t="8409" x="9531350" y="4264025"/>
          <p14:tracePt t="8417" x="9390063" y="4256088"/>
          <p14:tracePt t="8428" x="9237663" y="4230688"/>
          <p14:tracePt t="8438" x="9086850" y="4213225"/>
          <p14:tracePt t="8448" x="8986838" y="4197350"/>
          <p14:tracePt t="8459" x="8877300" y="4171950"/>
          <p14:tracePt t="8470" x="8767763" y="4164013"/>
          <p14:tracePt t="8480" x="8667750" y="4164013"/>
          <p14:tracePt t="8491" x="8550275" y="4164013"/>
          <p14:tracePt t="8501" x="8440738" y="4164013"/>
          <p14:tracePt t="8511" x="8332788" y="4154488"/>
          <p14:tracePt t="8522" x="8205788" y="4154488"/>
          <p14:tracePt t="8532" x="8088313" y="4154488"/>
          <p14:tracePt t="8543" x="7980363" y="4154488"/>
          <p14:tracePt t="8555" x="7896225" y="4154488"/>
          <p14:tracePt t="8562" x="7820025" y="4154488"/>
          <p14:tracePt t="8573" x="7745413" y="4154488"/>
          <p14:tracePt t="8583" x="7651750" y="4154488"/>
          <p14:tracePt t="8594" x="7551738" y="4154488"/>
          <p14:tracePt t="8604" x="7434263" y="4154488"/>
          <p14:tracePt t="8615" x="7240588" y="4154488"/>
          <p14:tracePt t="8625" x="7081838" y="4154488"/>
          <p14:tracePt t="8636" x="6880225" y="4154488"/>
          <p14:tracePt t="8646" x="6696075" y="4154488"/>
          <p14:tracePt t="8656" x="6535738" y="4154488"/>
          <p14:tracePt t="8667" x="6418263" y="4154488"/>
          <p14:tracePt t="8678" x="6310313" y="4154488"/>
          <p14:tracePt t="8688" x="6200775" y="4146550"/>
          <p14:tracePt t="8698" x="6075363" y="4146550"/>
          <p14:tracePt t="8709" x="5957888" y="4146550"/>
          <p14:tracePt t="8719" x="5807075" y="4146550"/>
          <p14:tracePt t="8729" x="5664200" y="4146550"/>
          <p14:tracePt t="8740" x="5546725" y="4146550"/>
          <p14:tracePt t="8750" x="5429250" y="4146550"/>
          <p14:tracePt t="8760" x="5362575" y="4154488"/>
          <p14:tracePt t="8771" x="5303838" y="4154488"/>
          <p14:tracePt t="8781" x="5268913" y="4164013"/>
          <p14:tracePt t="8792" x="5235575" y="4171950"/>
          <p14:tracePt t="8802" x="5210175" y="4179888"/>
          <p14:tracePt t="8812" x="5186363" y="4179888"/>
          <p14:tracePt t="8884" x="5176838" y="4189413"/>
          <p14:tracePt t="8895" x="5202238" y="4197350"/>
          <p14:tracePt t="8904" x="5294313" y="4213225"/>
          <p14:tracePt t="8916" x="5470525" y="4248150"/>
          <p14:tracePt t="8926" x="5705475" y="4271963"/>
          <p14:tracePt t="8937" x="6042025" y="4314825"/>
          <p14:tracePt t="8947" x="6343650" y="4348163"/>
          <p14:tracePt t="8958" x="6780213" y="4398963"/>
          <p14:tracePt t="8968" x="7199313" y="4424363"/>
          <p14:tracePt t="8978" x="7610475" y="4457700"/>
          <p14:tracePt t="8990" x="8121650" y="4506913"/>
          <p14:tracePt t="8999" x="8609013" y="4575175"/>
          <p14:tracePt t="9011" x="9053513" y="4641850"/>
          <p14:tracePt t="9021" x="9456738" y="4708525"/>
          <p14:tracePt t="9030" x="9842500" y="4708525"/>
          <p14:tracePt t="9041" x="10136188" y="4718050"/>
          <p14:tracePt t="9051" x="10371138" y="4718050"/>
          <p14:tracePt t="9062" x="10529888" y="4718050"/>
          <p14:tracePt t="9072" x="10631488" y="4718050"/>
          <p14:tracePt t="9081" x="10682288" y="4708525"/>
          <p14:tracePt t="9092" x="10698163" y="4708525"/>
          <p14:tracePt t="9165" x="10682288" y="4708525"/>
          <p14:tracePt t="9174" x="10580688" y="4692650"/>
          <p14:tracePt t="9185" x="10421938" y="4684713"/>
          <p14:tracePt t="9196" x="10212388" y="4675188"/>
          <p14:tracePt t="9205" x="9934575" y="4675188"/>
          <p14:tracePt t="9216" x="9640888" y="4675188"/>
          <p14:tracePt t="9227" x="9321800" y="4675188"/>
          <p14:tracePt t="9237" x="8978900" y="4659313"/>
          <p14:tracePt t="9248" x="8634413" y="4659313"/>
          <p14:tracePt t="9258" x="8248650" y="4659313"/>
          <p14:tracePt t="9269" x="7886700" y="4659313"/>
          <p14:tracePt t="9279" x="7569200" y="4659313"/>
          <p14:tracePt t="9289" x="7258050" y="4633913"/>
          <p14:tracePt t="9299" x="6981825" y="4600575"/>
          <p14:tracePt t="9310" x="6762750" y="4565650"/>
          <p14:tracePt t="9320" x="6611938" y="4541838"/>
          <p14:tracePt t="9331" x="6527800" y="4532313"/>
          <p14:tracePt t="9341" x="6502400" y="4532313"/>
          <p14:tracePt t="9393" x="6553200" y="4532313"/>
          <p14:tracePt t="9404" x="6762750" y="4575175"/>
          <p14:tracePt t="9414" x="7005638" y="4608513"/>
          <p14:tracePt t="9425" x="7240588" y="4633913"/>
          <p14:tracePt t="9435" x="7416800" y="4659313"/>
          <p14:tracePt t="9445" x="7518400" y="4675188"/>
          <p14:tracePt t="9456" x="7585075" y="4684713"/>
          <p14:tracePt t="9466" x="7643813" y="4684713"/>
          <p14:tracePt t="9476" x="7661275" y="4684713"/>
          <p14:tracePt t="9488" x="7669213" y="4684713"/>
          <p14:tracePt t="9518" x="7661275" y="4684713"/>
          <p14:tracePt t="9528" x="7569200" y="4675188"/>
          <p14:tracePt t="9539" x="7324725" y="4633913"/>
          <p14:tracePt t="9549" x="7056438" y="4591050"/>
          <p14:tracePt t="9560" x="6729413" y="4549775"/>
          <p14:tracePt t="9571" x="6418263" y="4506913"/>
          <p14:tracePt t="9580" x="6159500" y="4465638"/>
          <p14:tracePt t="9591" x="5965825" y="4440238"/>
          <p14:tracePt t="9601" x="5815013" y="4414838"/>
          <p14:tracePt t="9612" x="5689600" y="4406900"/>
          <p14:tracePt t="9624" x="5630863" y="4406900"/>
          <p14:tracePt t="9632" x="5597525" y="4406900"/>
          <p14:tracePt t="9643" x="5597525" y="4398963"/>
          <p14:tracePt t="9674" x="5605463" y="4398963"/>
          <p14:tracePt t="9684" x="5748338" y="4398963"/>
          <p14:tracePt t="9695" x="6167438" y="4424363"/>
          <p14:tracePt t="9704" x="6729413" y="4424363"/>
          <p14:tracePt t="9715" x="7299325" y="4424363"/>
          <p14:tracePt t="9726" x="7794625" y="4424363"/>
          <p14:tracePt t="9738" x="8139113" y="4424363"/>
          <p14:tracePt t="9747" x="8458200" y="4424363"/>
          <p14:tracePt t="9758" x="8685213" y="4424363"/>
          <p14:tracePt t="9767" x="8843963" y="4424363"/>
          <p14:tracePt t="9778" x="8936038" y="4424363"/>
          <p14:tracePt t="9788" x="8943975" y="4424363"/>
          <p14:tracePt t="9819" x="8920163" y="4424363"/>
          <p14:tracePt t="9830" x="8718550" y="4424363"/>
          <p14:tracePt t="9840" x="8332788" y="4424363"/>
          <p14:tracePt t="9850" x="7904163" y="4424363"/>
          <p14:tracePt t="9860" x="7493000" y="4424363"/>
          <p14:tracePt t="9871" x="7173913" y="4424363"/>
          <p14:tracePt t="9880" x="6854825" y="4424363"/>
          <p14:tracePt t="9891" x="6629400" y="4424363"/>
          <p14:tracePt t="9901" x="6469063" y="4424363"/>
          <p14:tracePt t="9912" x="6335713" y="4406900"/>
          <p14:tracePt t="9922" x="6310313" y="4398963"/>
          <p14:tracePt t="9933" x="6300788" y="4398963"/>
          <p14:tracePt t="9964" x="6369050" y="4398963"/>
          <p14:tracePt t="9975" x="6619875" y="4398963"/>
          <p14:tracePt t="9985" x="7099300" y="4398963"/>
          <p14:tracePt t="9995" x="7602538" y="4398963"/>
          <p14:tracePt t="10006" x="7937500" y="4398963"/>
          <p14:tracePt t="10016" x="8215313" y="4398963"/>
          <p14:tracePt t="10026" x="8424863" y="4398963"/>
          <p14:tracePt t="10038" x="8542338" y="4398963"/>
          <p14:tracePt t="10047" x="8616950" y="4398963"/>
          <p14:tracePt t="10058" x="8642350" y="4398963"/>
          <p14:tracePt t="10099" x="8550275" y="4398963"/>
          <p14:tracePt t="10109" x="8323263" y="4373563"/>
          <p14:tracePt t="10122" x="8004175" y="4373563"/>
          <p14:tracePt t="10130" x="7710488" y="4373563"/>
          <p14:tracePt t="10140" x="7500938" y="4373563"/>
          <p14:tracePt t="10150" x="7342188" y="4373563"/>
          <p14:tracePt t="10160" x="7224713" y="4373563"/>
          <p14:tracePt t="10171" x="7123113" y="4373563"/>
          <p14:tracePt t="10181" x="7073900" y="4373563"/>
          <p14:tracePt t="10191" x="7048500" y="4373563"/>
          <p14:tracePt t="10233" x="7115175" y="4373563"/>
          <p14:tracePt t="10244" x="7299325" y="4373563"/>
          <p14:tracePt t="10255" x="7618413" y="4373563"/>
          <p14:tracePt t="10265" x="7912100" y="4373563"/>
          <p14:tracePt t="10275" x="8097838" y="4373563"/>
          <p14:tracePt t="10289" x="8223250" y="4365625"/>
          <p14:tracePt t="10296" x="8307388" y="4348163"/>
          <p14:tracePt t="10309" x="8356600" y="4348163"/>
          <p14:tracePt t="10316" x="8374063" y="4348163"/>
          <p14:tracePt t="10358" x="8382000" y="4340225"/>
          <p14:tracePt t="11209" x="8374063" y="4340225"/>
          <p14:tracePt t="11219" x="8274050" y="4340225"/>
          <p14:tracePt t="11230" x="8156575" y="4340225"/>
          <p14:tracePt t="11241" x="7980363" y="4340225"/>
          <p14:tracePt t="11251" x="7778750" y="4340225"/>
          <p14:tracePt t="11272" x="7275513" y="4330700"/>
          <p14:tracePt t="11282" x="6931025" y="4330700"/>
          <p14:tracePt t="11292" x="6469063" y="4314825"/>
          <p14:tracePt t="11306" x="5999163" y="4314825"/>
          <p14:tracePt t="11312" x="5538788" y="4314825"/>
          <p14:tracePt t="11323" x="5068888" y="4314825"/>
          <p14:tracePt t="11333" x="4699000" y="4314825"/>
          <p14:tracePt t="11344" x="4379913" y="4314825"/>
          <p14:tracePt t="11354" x="4111625" y="4314825"/>
          <p14:tracePt t="11364" x="3876675" y="4314825"/>
          <p14:tracePt t="11375" x="3649663" y="4314825"/>
          <p14:tracePt t="11386" x="3398838" y="4314825"/>
          <p14:tracePt t="11396" x="3171825" y="4314825"/>
          <p14:tracePt t="11407" x="2895600" y="4314825"/>
          <p14:tracePt t="11417" x="2643188" y="4314825"/>
          <p14:tracePt t="11427" x="2408238" y="4348163"/>
          <p14:tracePt t="11438" x="2224088" y="4381500"/>
          <p14:tracePt t="11448" x="2114550" y="4389438"/>
          <p14:tracePt t="11460" x="2022475" y="4406900"/>
          <p14:tracePt t="11469" x="1955800" y="4414838"/>
          <p14:tracePt t="11481" x="1879600" y="4424363"/>
          <p14:tracePt t="11490" x="1779588" y="4432300"/>
          <p14:tracePt t="11501" x="1652588" y="4432300"/>
          <p14:tracePt t="11510" x="1544638" y="4448175"/>
          <p14:tracePt t="11522" x="1443038" y="4473575"/>
          <p14:tracePt t="11531" x="1325563" y="4483100"/>
          <p14:tracePt t="11543" x="1258888" y="4498975"/>
          <p14:tracePt t="11552" x="1192213" y="4506913"/>
          <p14:tracePt t="11563" x="1141413" y="4516438"/>
          <p14:tracePt t="11574" x="1133475" y="4516438"/>
          <p14:tracePt t="11614" x="1123950" y="4516438"/>
          <p14:tracePt t="11625" x="1123950" y="4532313"/>
          <p14:tracePt t="11635" x="1123950" y="4575175"/>
          <p14:tracePt t="11645" x="1123950" y="4616450"/>
          <p14:tracePt t="11657" x="1133475" y="4667250"/>
          <p14:tracePt t="11666" x="1192213" y="4743450"/>
          <p14:tracePt t="11677" x="1250950" y="4802188"/>
          <p14:tracePt t="11686" x="1350963" y="4868863"/>
          <p14:tracePt t="11697" x="1450975" y="4919663"/>
          <p14:tracePt t="11707" x="1544638" y="4953000"/>
          <p14:tracePt t="11717" x="1611313" y="4986338"/>
          <p14:tracePt t="11728" x="1644650" y="5002213"/>
          <p14:tracePt t="11738" x="1662113" y="5011738"/>
          <p14:tracePt t="14670" x="1670050" y="5011738"/>
          <p14:tracePt t="14691" x="1685925" y="4994275"/>
          <p14:tracePt t="14702" x="1703388" y="4978400"/>
          <p14:tracePt t="14722" x="1711325" y="4978400"/>
          <p14:tracePt t="15158" x="1720850" y="4968875"/>
          <p14:tracePt t="15169" x="1736725" y="4968875"/>
          <p14:tracePt t="15179" x="1744663" y="4968875"/>
          <p14:tracePt t="15220" x="1754188" y="4968875"/>
          <p14:tracePt t="15293" x="1762125" y="4968875"/>
          <p14:tracePt t="19704" x="1779588" y="4968875"/>
          <p14:tracePt t="19714" x="1828800" y="4960938"/>
          <p14:tracePt t="19724" x="1905000" y="4943475"/>
          <p14:tracePt t="19734" x="2005013" y="4919663"/>
          <p14:tracePt t="19745" x="2139950" y="4910138"/>
          <p14:tracePt t="19755" x="2298700" y="4876800"/>
          <p14:tracePt t="19765" x="2500313" y="4826000"/>
          <p14:tracePt t="19776" x="2693988" y="4802188"/>
          <p14:tracePt t="19788" x="2936875" y="4759325"/>
          <p14:tracePt t="19799" x="3271838" y="4718050"/>
          <p14:tracePt t="19808" x="3624263" y="4659313"/>
          <p14:tracePt t="19817" x="3952875" y="4608513"/>
          <p14:tracePt t="19828" x="4270375" y="4532313"/>
          <p14:tracePt t="19838" x="4540250" y="4483100"/>
          <p14:tracePt t="19849" x="4740275" y="4432300"/>
          <p14:tracePt t="19859" x="4984750" y="4389438"/>
          <p14:tracePt t="19870" x="5260975" y="4356100"/>
          <p14:tracePt t="19880" x="5572125" y="4330700"/>
          <p14:tracePt t="19891" x="5865813" y="4330700"/>
          <p14:tracePt t="19900" x="6183313" y="4330700"/>
          <p14:tracePt t="19911" x="6410325" y="4330700"/>
          <p14:tracePt t="19921" x="6570663" y="4330700"/>
          <p14:tracePt t="19932" x="6704013" y="4314825"/>
          <p14:tracePt t="19942" x="6805613" y="4314825"/>
          <p14:tracePt t="19953" x="6880225" y="4306888"/>
          <p14:tracePt t="19963" x="6972300" y="4281488"/>
          <p14:tracePt t="19973" x="7056438" y="4264025"/>
          <p14:tracePt t="19983" x="7123113" y="4238625"/>
          <p14:tracePt t="19993" x="7181850" y="4205288"/>
          <p14:tracePt t="20004" x="7207250" y="4189413"/>
          <p14:tracePt t="20014" x="7216775" y="4171950"/>
          <p14:tracePt t="20035" x="7216775" y="4164013"/>
          <p14:tracePt t="20045" x="7216775" y="4146550"/>
          <p14:tracePt t="20056" x="7207250" y="4121150"/>
          <p14:tracePt t="20067" x="7173913" y="4079875"/>
          <p14:tracePt t="20077" x="7132638" y="4029075"/>
          <p14:tracePt t="20088" x="7073900" y="3970338"/>
          <p14:tracePt t="20098" x="6989763" y="3878263"/>
          <p14:tracePt t="20108" x="6813550" y="3752850"/>
          <p14:tracePt t="20118" x="6586538" y="3625850"/>
          <p14:tracePt t="20129" x="6335713" y="3525838"/>
          <p14:tracePt t="20139" x="6083300" y="3459163"/>
          <p14:tracePt t="20150" x="5881688" y="3408363"/>
          <p14:tracePt t="20160" x="5764213" y="3398838"/>
          <p14:tracePt t="20171" x="5697538" y="3390900"/>
          <p14:tracePt t="20181" x="5664200" y="3390900"/>
          <p14:tracePt t="20191" x="5646738" y="3390900"/>
          <p14:tracePt t="20201" x="5630863" y="3390900"/>
          <p14:tracePt t="20212" x="5613400" y="3408363"/>
          <p14:tracePt t="20223" x="5613400" y="3459163"/>
          <p14:tracePt t="20233" x="5638800" y="3576638"/>
          <p14:tracePt t="20243" x="5748338" y="3709988"/>
          <p14:tracePt t="20255" x="6016625" y="3870325"/>
          <p14:tracePt t="20264" x="6402388" y="3987800"/>
          <p14:tracePt t="20274" x="6864350" y="4021138"/>
          <p14:tracePt t="20284" x="7358063" y="4021138"/>
          <p14:tracePt t="20295" x="7769225" y="4021138"/>
          <p14:tracePt t="20305" x="8054975" y="3978275"/>
          <p14:tracePt t="20316" x="8289925" y="3903663"/>
          <p14:tracePt t="20326" x="8415338" y="3835400"/>
          <p14:tracePt t="20338" x="8474075" y="3794125"/>
          <p14:tracePt t="20347" x="8509000" y="3735388"/>
          <p14:tracePt t="20357" x="8509000" y="3651250"/>
          <p14:tracePt t="20367" x="8466138" y="3592513"/>
          <p14:tracePt t="20378" x="8356600" y="3500438"/>
          <p14:tracePt t="20389" x="8113713" y="3382963"/>
          <p14:tracePt t="20399" x="7962900" y="3349625"/>
          <p14:tracePt t="20410" x="7870825" y="3340100"/>
          <p14:tracePt t="20420" x="7853363" y="3340100"/>
          <p14:tracePt t="20430" x="7827963" y="3340100"/>
          <p14:tracePt t="20440" x="7794625" y="3340100"/>
          <p14:tracePt t="20451" x="7727950" y="3408363"/>
          <p14:tracePt t="20461" x="7686675" y="3482975"/>
          <p14:tracePt t="20472" x="7651750" y="3651250"/>
          <p14:tracePt t="20482" x="7651750" y="3786188"/>
          <p14:tracePt t="20492" x="7710488" y="3952875"/>
          <p14:tracePt t="20502" x="7812088" y="4113213"/>
          <p14:tracePt t="20512" x="7945438" y="4189413"/>
          <p14:tracePt t="20522" x="8097838" y="4213225"/>
          <p14:tracePt t="20533" x="8205788" y="4213225"/>
          <p14:tracePt t="20543" x="8289925" y="4205288"/>
          <p14:tracePt t="20554" x="8332788" y="4179888"/>
          <p14:tracePt t="20564" x="8374063" y="4146550"/>
          <p14:tracePt t="20575" x="8382000" y="4138613"/>
          <p14:tracePt t="20586" x="8382000" y="4121150"/>
          <p14:tracePt t="20596" x="8382000" y="4113213"/>
          <p14:tracePt t="20606" x="8382000" y="4095750"/>
          <p14:tracePt t="20616" x="8348663" y="4087813"/>
          <p14:tracePt t="20627" x="8256588" y="4071938"/>
          <p14:tracePt t="20638" x="8189913" y="4071938"/>
          <p14:tracePt t="20648" x="8147050" y="4071938"/>
          <p14:tracePt t="20659" x="8105775" y="4095750"/>
          <p14:tracePt t="20669" x="8072438" y="4121150"/>
          <p14:tracePt t="20679" x="8047038" y="4146550"/>
          <p14:tracePt t="20689" x="8013700" y="4179888"/>
          <p14:tracePt t="20699" x="7988300" y="4205288"/>
          <p14:tracePt t="20710" x="7945438" y="4256088"/>
          <p14:tracePt t="20721" x="7886700" y="4322763"/>
          <p14:tracePt t="20731" x="7837488" y="4381500"/>
          <p14:tracePt t="20741" x="7761288" y="4448175"/>
          <p14:tracePt t="20751" x="7669213" y="4516438"/>
          <p14:tracePt t="20762" x="7577138" y="4557713"/>
          <p14:tracePt t="20774" x="7485063" y="4608513"/>
          <p14:tracePt t="20782" x="7400925" y="4641850"/>
          <p14:tracePt t="20792" x="7299325" y="4684713"/>
          <p14:tracePt t="20803" x="7173913" y="4743450"/>
          <p14:tracePt t="20813" x="7005638" y="4818063"/>
          <p14:tracePt t="20823" x="6838950" y="4876800"/>
          <p14:tracePt t="20834" x="6645275" y="4960938"/>
          <p14:tracePt t="20844" x="6435725" y="5045075"/>
          <p14:tracePt t="20854" x="6218238" y="5154613"/>
          <p14:tracePt t="20865" x="5973763" y="5254625"/>
          <p14:tracePt t="20876" x="5789613" y="5313363"/>
          <p14:tracePt t="20888" x="5572125" y="5356225"/>
          <p14:tracePt t="20897" x="5362575" y="5414963"/>
          <p14:tracePt t="20908" x="5135563" y="5473700"/>
          <p14:tracePt t="20917" x="4841875" y="5540375"/>
          <p14:tracePt t="20928" x="4530725" y="5614988"/>
          <p14:tracePt t="20937" x="4129088" y="5716588"/>
          <p14:tracePt t="20948" x="3784600" y="5826125"/>
          <p14:tracePt t="20958" x="3457575" y="5934075"/>
          <p14:tracePt t="20969" x="3213100" y="6002338"/>
          <p14:tracePt t="20979" x="3036888" y="6076950"/>
          <p14:tracePt t="20989" x="2919413" y="6110288"/>
          <p14:tracePt t="21000" x="2836863" y="6153150"/>
          <p14:tracePt t="21010" x="2768600" y="6169025"/>
          <p14:tracePt t="21020" x="2719388" y="6186488"/>
          <p14:tracePt t="21031" x="2676525" y="6203950"/>
          <p14:tracePt t="21041" x="2625725" y="6211888"/>
          <p14:tracePt t="21051" x="2592388" y="6219825"/>
          <p14:tracePt t="21062" x="2566988" y="6219825"/>
          <p14:tracePt t="21072" x="2533650" y="6227763"/>
          <p14:tracePt t="21083" x="2517775" y="6227763"/>
          <p14:tracePt t="21093" x="2508250" y="6227763"/>
          <p14:tracePt t="21104" x="2500313" y="6227763"/>
          <p14:tracePt t="21115" x="2492375" y="6227763"/>
          <p14:tracePt t="21135" x="2484438" y="6227763"/>
          <p14:tracePt t="21156" x="2466975" y="6227763"/>
          <p14:tracePt t="21167" x="2433638" y="6194425"/>
          <p14:tracePt t="21177" x="2374900" y="6161088"/>
          <p14:tracePt t="21188" x="2282825" y="6127750"/>
          <p14:tracePt t="21197" x="2206625" y="6102350"/>
          <p14:tracePt t="21208" x="2190750" y="6086475"/>
          <p14:tracePt t="21218" x="2173288" y="6076950"/>
          <p14:tracePt t="21229" x="2173288" y="6069013"/>
          <p14:tracePt t="21291" x="2190750" y="6051550"/>
          <p14:tracePt t="21301" x="2214563" y="6043613"/>
          <p14:tracePt t="21312" x="2232025" y="6027738"/>
          <p14:tracePt t="21322" x="2239963" y="6027738"/>
          <p14:tracePt t="21332" x="2265363" y="6027738"/>
          <p14:tracePt t="21354" x="2273300" y="6027738"/>
          <p14:tracePt t="21395" x="2265363" y="6035675"/>
          <p14:tracePt t="21405" x="2173288" y="6051550"/>
          <p14:tracePt t="21416" x="1971675" y="6119813"/>
          <p14:tracePt t="21426" x="1779588" y="6211888"/>
          <p14:tracePt t="21437" x="1577975" y="6321425"/>
          <p14:tracePt t="21447" x="1468438" y="6388100"/>
          <p14:tracePt t="21458" x="1427163" y="6429375"/>
          <p14:tracePt t="21468" x="1401763" y="6454775"/>
          <p14:tracePt t="21478" x="1392238" y="6472238"/>
          <p14:tracePt t="21489" x="1384300" y="6480175"/>
          <p14:tracePt t="21498" x="1376363" y="6497638"/>
          <p14:tracePt t="21509" x="1368425" y="6538913"/>
          <p14:tracePt t="21520" x="1350963" y="6605588"/>
          <p14:tracePt t="21530" x="1343025" y="6699250"/>
          <p14:tracePt t="21541" x="1325563" y="68326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38" y="213358"/>
            <a:ext cx="8722774" cy="577089"/>
          </a:xfrm>
        </p:spPr>
        <p:txBody>
          <a:bodyPr/>
          <a:lstStyle/>
          <a:p>
            <a:r>
              <a:rPr lang="en-GB" sz="1800" dirty="0">
                <a:solidFill>
                  <a:srgbClr val="0070C0"/>
                </a:solidFill>
              </a:rPr>
              <a:t>A spatially resolved temperature measurement system for a honeybee colony brood box </a:t>
            </a:r>
            <a:r>
              <a:rPr lang="en-GB" sz="1400" dirty="0"/>
              <a:t>Adam McVeigh, Michael I Newton, Costas Tsakonas and Martin Bencsik</a:t>
            </a:r>
            <a:br>
              <a:rPr lang="en-GB" sz="1800" dirty="0"/>
            </a:br>
            <a:endParaRPr lang="en-US" dirty="0"/>
          </a:p>
        </p:txBody>
      </p:sp>
      <p:sp>
        <p:nvSpPr>
          <p:cNvPr id="12" name="Footer Placeholder 16"/>
          <p:cNvSpPr txBox="1">
            <a:spLocks/>
          </p:cNvSpPr>
          <p:nvPr/>
        </p:nvSpPr>
        <p:spPr>
          <a:xfrm>
            <a:off x="5273336" y="6437970"/>
            <a:ext cx="4429957" cy="339023"/>
          </a:xfrm>
          <a:prstGeom prst="rect">
            <a:avLst/>
          </a:prstGeom>
        </p:spPr>
        <p:txBody>
          <a:bodyPr/>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3</a:t>
            </a:r>
            <a:r>
              <a:rPr kumimoji="0" lang="en-GB" sz="1100" b="0" i="0" u="none" strike="noStrike" kern="1200" cap="none" spc="0" normalizeH="0" baseline="30000" noProof="0" dirty="0">
                <a:ln>
                  <a:noFill/>
                </a:ln>
                <a:solidFill>
                  <a:srgbClr val="44546A"/>
                </a:solidFill>
                <a:effectLst/>
                <a:uLnTx/>
                <a:uFillTx/>
                <a:latin typeface="Calibri" panose="020F0502020204030204"/>
                <a:ea typeface=""/>
                <a:cs typeface=""/>
              </a:rPr>
              <a:t>rd</a:t>
            </a: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 International Electronic Conference on Applied Sciences 1-15 Dc 2022</a:t>
            </a:r>
            <a:endParaRPr kumimoji="0" lang="en-US" sz="1100" b="0" i="0" u="none" strike="noStrike" kern="1200" cap="none" spc="0" normalizeH="0" baseline="0" noProof="0" dirty="0">
              <a:ln>
                <a:noFill/>
              </a:ln>
              <a:solidFill>
                <a:srgbClr val="44546A"/>
              </a:solidFill>
              <a:effectLst/>
              <a:uLnTx/>
              <a:uFillTx/>
              <a:latin typeface="Calibri" panose="020F0502020204030204"/>
              <a:ea typeface=""/>
              <a:cs typeface=""/>
            </a:endParaRPr>
          </a:p>
        </p:txBody>
      </p:sp>
      <p:pic>
        <p:nvPicPr>
          <p:cNvPr id="4" name="Picture 3" descr="Text&#10;&#10;Description automatically generated">
            <a:extLst>
              <a:ext uri="{FF2B5EF4-FFF2-40B4-BE49-F238E27FC236}">
                <a16:creationId xmlns:a16="http://schemas.microsoft.com/office/drawing/2014/main" id="{F19B0A81-9684-4B23-B02B-AC2E53B972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8067" y="6329547"/>
            <a:ext cx="1466698" cy="447446"/>
          </a:xfrm>
          <a:prstGeom prst="rect">
            <a:avLst/>
          </a:prstGeom>
        </p:spPr>
      </p:pic>
      <p:sp>
        <p:nvSpPr>
          <p:cNvPr id="6" name="TextBox 5">
            <a:extLst>
              <a:ext uri="{FF2B5EF4-FFF2-40B4-BE49-F238E27FC236}">
                <a16:creationId xmlns:a16="http://schemas.microsoft.com/office/drawing/2014/main" id="{3854D640-8CFB-47FE-B95D-FEA84C3FBDA5}"/>
              </a:ext>
            </a:extLst>
          </p:cNvPr>
          <p:cNvSpPr txBox="1"/>
          <p:nvPr/>
        </p:nvSpPr>
        <p:spPr>
          <a:xfrm>
            <a:off x="0" y="981033"/>
            <a:ext cx="4197531" cy="4708981"/>
          </a:xfrm>
          <a:prstGeom prst="rect">
            <a:avLst/>
          </a:prstGeom>
          <a:noFill/>
        </p:spPr>
        <p:txBody>
          <a:bodyPr wrap="square" rtlCol="0">
            <a:spAutoFit/>
          </a:bodyPr>
          <a:lstStyle/>
          <a:p>
            <a:pPr marL="285750" indent="-285750">
              <a:buFont typeface="Arial" panose="020B0604020202020204" pitchFamily="34" charset="0"/>
              <a:buChar char="•"/>
            </a:pPr>
            <a:r>
              <a:rPr lang="en-GB" sz="2000" dirty="0"/>
              <a:t>First system of frames introduced to a colony.</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Bees chewed away foundation wax.</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Exposing electronics, which still collected data.</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Not normal frame use.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Wax too thick.</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Cells not aligned suitably.</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Electronics?</a:t>
            </a:r>
          </a:p>
        </p:txBody>
      </p:sp>
      <p:pic>
        <p:nvPicPr>
          <p:cNvPr id="8" name="Picture 7">
            <a:extLst>
              <a:ext uri="{FF2B5EF4-FFF2-40B4-BE49-F238E27FC236}">
                <a16:creationId xmlns:a16="http://schemas.microsoft.com/office/drawing/2014/main" id="{09CE8824-59D1-430B-AF6D-E631759DC68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9192" t="22094" r="12525" b="17045"/>
          <a:stretch/>
        </p:blipFill>
        <p:spPr>
          <a:xfrm>
            <a:off x="4197531" y="880727"/>
            <a:ext cx="7975909" cy="5331704"/>
          </a:xfrm>
          <a:prstGeom prst="rect">
            <a:avLst/>
          </a:prstGeom>
        </p:spPr>
      </p:pic>
      <p:pic>
        <p:nvPicPr>
          <p:cNvPr id="10" name="Audio 9">
            <a:hlinkClick r:id="" action="ppaction://media"/>
            <a:extLst>
              <a:ext uri="{FF2B5EF4-FFF2-40B4-BE49-F238E27FC236}">
                <a16:creationId xmlns:a16="http://schemas.microsoft.com/office/drawing/2014/main" id="{39D0830F-79CB-BB4E-21D1-0DA8A36948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13582311"/>
      </p:ext>
    </p:extLst>
  </p:cSld>
  <p:clrMapOvr>
    <a:masterClrMapping/>
  </p:clrMapOvr>
  <mc:AlternateContent xmlns:mc="http://schemas.openxmlformats.org/markup-compatibility/2006">
    <mc:Choice xmlns:p14="http://schemas.microsoft.com/office/powerpoint/2010/main" Requires="p14">
      <p:transition spd="slow" p14:dur="2000" advTm="32879"/>
    </mc:Choice>
    <mc:Fallback>
      <p:transition spd="slow" advTm="32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2159" x="1971675" y="6589713"/>
          <p14:tracePt t="2170" x="2282825" y="6278563"/>
          <p14:tracePt t="2180" x="2576513" y="5969000"/>
          <p14:tracePt t="2190" x="2870200" y="5614988"/>
          <p14:tracePt t="2200" x="3130550" y="5313363"/>
          <p14:tracePt t="2211" x="3414713" y="5027613"/>
          <p14:tracePt t="2222" x="3633788" y="4826000"/>
          <p14:tracePt t="2231" x="3868738" y="4633913"/>
          <p14:tracePt t="2242" x="4052888" y="4498975"/>
          <p14:tracePt t="2253" x="4237038" y="4381500"/>
          <p14:tracePt t="2263" x="4329113" y="4330700"/>
          <p14:tracePt t="2273" x="4379913" y="4297363"/>
          <p14:tracePt t="2283" x="4387850" y="4289425"/>
          <p14:tracePt t="2294" x="4397375" y="4281488"/>
          <p14:tracePt t="2326" x="4430713" y="4281488"/>
          <p14:tracePt t="2335" x="4540250" y="4289425"/>
          <p14:tracePt t="2347" x="4808538" y="4365625"/>
          <p14:tracePt t="2355" x="5278438" y="4483100"/>
          <p14:tracePt t="2366" x="5840413" y="4565650"/>
          <p14:tracePt t="2377" x="6402388" y="4565650"/>
          <p14:tracePt t="2388" x="6931025" y="4557713"/>
          <p14:tracePt t="2398" x="7324725" y="4506913"/>
          <p14:tracePt t="2408" x="7585075" y="4465638"/>
          <p14:tracePt t="2419" x="7769225" y="4424363"/>
          <p14:tracePt t="2429" x="7904163" y="4389438"/>
          <p14:tracePt t="2439" x="8004175" y="4365625"/>
          <p14:tracePt t="2449" x="8080375" y="4330700"/>
          <p14:tracePt t="2460" x="8156575" y="4306888"/>
          <p14:tracePt t="2472" x="8239125" y="4264025"/>
          <p14:tracePt t="2481" x="8323263" y="4205288"/>
          <p14:tracePt t="2492" x="8407400" y="4130675"/>
          <p14:tracePt t="2501" x="8499475" y="4029075"/>
          <p14:tracePt t="2512" x="8609013" y="3903663"/>
          <p14:tracePt t="2523" x="8701088" y="3768725"/>
          <p14:tracePt t="2532" x="8793163" y="3635375"/>
          <p14:tracePt t="2543" x="8836025" y="3551238"/>
          <p14:tracePt t="2555" x="8851900" y="3467100"/>
          <p14:tracePt t="2564" x="8851900" y="3365500"/>
          <p14:tracePt t="2575" x="8777288" y="3257550"/>
          <p14:tracePt t="2584" x="8550275" y="3097213"/>
          <p14:tracePt t="2595" x="8215313" y="2913063"/>
          <p14:tracePt t="2604" x="7827963" y="2778125"/>
          <p14:tracePt t="2615" x="7416800" y="2678113"/>
          <p14:tracePt t="2625" x="7040563" y="2601913"/>
          <p14:tracePt t="2636" x="6729413" y="2543175"/>
          <p14:tracePt t="2646" x="6502400" y="2543175"/>
          <p14:tracePt t="2656" x="6226175" y="2543175"/>
          <p14:tracePt t="2667" x="5973763" y="2543175"/>
          <p14:tracePt t="2678" x="5748338" y="2543175"/>
          <p14:tracePt t="2688" x="5562600" y="2543175"/>
          <p14:tracePt t="2698" x="5395913" y="2543175"/>
          <p14:tracePt t="2709" x="5268913" y="2593975"/>
          <p14:tracePt t="2720" x="5202238" y="2660650"/>
          <p14:tracePt t="2730" x="5160963" y="2752725"/>
          <p14:tracePt t="2740" x="5160963" y="2879725"/>
          <p14:tracePt t="2750" x="5210175" y="3038475"/>
          <p14:tracePt t="2761" x="5370513" y="3214688"/>
          <p14:tracePt t="2772" x="5664200" y="3398838"/>
          <p14:tracePt t="2781" x="6075363" y="3551238"/>
          <p14:tracePt t="2792" x="6570663" y="3668713"/>
          <p14:tracePt t="2802" x="7081838" y="3735388"/>
          <p14:tracePt t="2813" x="7627938" y="3768725"/>
          <p14:tracePt t="2823" x="8197850" y="3768725"/>
          <p14:tracePt t="2833" x="8743950" y="3760788"/>
          <p14:tracePt t="2844" x="9305925" y="3643313"/>
          <p14:tracePt t="2855" x="9783763" y="3482975"/>
          <p14:tracePt t="2865" x="10161588" y="3306763"/>
          <p14:tracePt t="2875" x="10388600" y="3148013"/>
          <p14:tracePt t="2885" x="10455275" y="3022600"/>
          <p14:tracePt t="2896" x="10455275" y="2921000"/>
          <p14:tracePt t="2907" x="10388600" y="2836863"/>
          <p14:tracePt t="2917" x="10261600" y="2752725"/>
          <p14:tracePt t="2928" x="10044113" y="2644775"/>
          <p14:tracePt t="2937" x="9850438" y="2568575"/>
          <p14:tracePt t="2948" x="9648825" y="2527300"/>
          <p14:tracePt t="2958" x="9448800" y="2527300"/>
          <p14:tracePt t="2968" x="9280525" y="2527300"/>
          <p14:tracePt t="2979" x="9145588" y="2527300"/>
          <p14:tracePt t="2990" x="9012238" y="2551113"/>
          <p14:tracePt t="2998" x="8910638" y="2576513"/>
          <p14:tracePt t="3009" x="8843963" y="2635250"/>
          <p14:tracePt t="3020" x="8793163" y="2693988"/>
          <p14:tracePt t="3030" x="8777288" y="2786063"/>
          <p14:tracePt t="3040" x="8777288" y="2905125"/>
          <p14:tracePt t="3050" x="8826500" y="3013075"/>
          <p14:tracePt t="3061" x="8910638" y="3089275"/>
          <p14:tracePt t="3071" x="9061450" y="3140075"/>
          <p14:tracePt t="3082" x="9188450" y="3163888"/>
          <p14:tracePt t="3093" x="9229725" y="3163888"/>
          <p14:tracePt t="3269" x="9280525" y="3163888"/>
          <p14:tracePt t="3279" x="9405938" y="3163888"/>
          <p14:tracePt t="3290" x="9556750" y="3163888"/>
          <p14:tracePt t="3300" x="9625013" y="3130550"/>
          <p14:tracePt t="3311" x="9801225" y="3097213"/>
          <p14:tracePt t="3322" x="10110788" y="3046413"/>
          <p14:tracePt t="3331" x="10480675" y="2938463"/>
          <p14:tracePt t="3341" x="10891838" y="2770188"/>
          <p14:tracePt t="3351" x="11210925" y="2586038"/>
          <p14:tracePt t="3362" x="11377613" y="2443163"/>
          <p14:tracePt t="3372" x="11395075" y="2341563"/>
          <p14:tracePt t="3382" x="11377613" y="2274888"/>
          <p14:tracePt t="3393" x="11277600" y="2198688"/>
          <p14:tracePt t="3403" x="10991850" y="2065338"/>
          <p14:tracePt t="3413" x="10588625" y="1955800"/>
          <p14:tracePt t="3424" x="10069513" y="1846263"/>
          <p14:tracePt t="3435" x="9523413" y="1812925"/>
          <p14:tracePt t="3445" x="8978900" y="1812925"/>
          <p14:tracePt t="3456" x="8583613" y="1820863"/>
          <p14:tracePt t="3466" x="8307388" y="1846263"/>
          <p14:tracePt t="3477" x="8097838" y="1914525"/>
          <p14:tracePt t="3488" x="7937500" y="2014538"/>
          <p14:tracePt t="3498" x="7786688" y="2165350"/>
          <p14:tracePt t="3508" x="7602538" y="2433638"/>
          <p14:tracePt t="3518" x="7518400" y="2752725"/>
          <p14:tracePt t="3529" x="7500938" y="3055938"/>
          <p14:tracePt t="3539" x="7643813" y="3365500"/>
          <p14:tracePt t="3549" x="7929563" y="3584575"/>
          <p14:tracePt t="3560" x="8264525" y="3676650"/>
          <p14:tracePt t="3572" x="8675688" y="3694113"/>
          <p14:tracePt t="3581" x="9137650" y="3651250"/>
          <p14:tracePt t="3591" x="9456738" y="3559175"/>
          <p14:tracePt t="3601" x="9607550" y="3433763"/>
          <p14:tracePt t="3612" x="9707563" y="3316288"/>
          <p14:tracePt t="3623" x="9725025" y="3189288"/>
          <p14:tracePt t="3632" x="9732963" y="3038475"/>
          <p14:tracePt t="3644" x="9666288" y="2828925"/>
          <p14:tracePt t="3653" x="9472613" y="2593975"/>
          <p14:tracePt t="3663" x="9170988" y="2374900"/>
          <p14:tracePt t="3674" x="8843963" y="2216150"/>
          <p14:tracePt t="3684" x="8483600" y="2139950"/>
          <p14:tracePt t="3695" x="8274050" y="2124075"/>
          <p14:tracePt t="3705" x="8139113" y="2124075"/>
          <p14:tracePt t="3716" x="8039100" y="2124075"/>
          <p14:tracePt t="3726" x="7954963" y="2124075"/>
          <p14:tracePt t="3737" x="7896225" y="2165350"/>
          <p14:tracePt t="3746" x="7837488" y="2233613"/>
          <p14:tracePt t="3757" x="7812088" y="2384425"/>
          <p14:tracePt t="3767" x="7812088" y="2527300"/>
          <p14:tracePt t="3778" x="7904163" y="2744788"/>
          <p14:tracePt t="3788" x="8105775" y="2954338"/>
          <p14:tracePt t="3798" x="8348663" y="3089275"/>
          <p14:tracePt t="3809" x="8642350" y="3148013"/>
          <p14:tracePt t="3820" x="8961438" y="3148013"/>
          <p14:tracePt t="3830" x="9247188" y="3097213"/>
          <p14:tracePt t="3840" x="9490075" y="2979738"/>
          <p14:tracePt t="3850" x="9632950" y="2862263"/>
          <p14:tracePt t="3861" x="9699625" y="2786063"/>
          <p14:tracePt t="3872" x="9717088" y="2693988"/>
          <p14:tracePt t="3881" x="9707563" y="2568575"/>
          <p14:tracePt t="3892" x="9625013" y="2451100"/>
          <p14:tracePt t="3901" x="9431338" y="2308225"/>
          <p14:tracePt t="3912" x="9170988" y="2173288"/>
          <p14:tracePt t="3922" x="8928100" y="2132013"/>
          <p14:tracePt t="3932" x="8685213" y="2106613"/>
          <p14:tracePt t="3942" x="8550275" y="2106613"/>
          <p14:tracePt t="3953" x="8458200" y="2106613"/>
          <p14:tracePt t="3963" x="8407400" y="2149475"/>
          <p14:tracePt t="3974" x="8356600" y="2208213"/>
          <p14:tracePt t="3985" x="8340725" y="2325688"/>
          <p14:tracePt t="3995" x="8340725" y="2476500"/>
          <p14:tracePt t="4005" x="8356600" y="2609850"/>
          <p14:tracePt t="4016" x="8432800" y="2744788"/>
          <p14:tracePt t="4027" x="8532813" y="2820988"/>
          <p14:tracePt t="4038" x="8759825" y="2862263"/>
          <p14:tracePt t="4047" x="9053513" y="2862263"/>
          <p14:tracePt t="4059" x="9390063" y="2795588"/>
          <p14:tracePt t="4068" x="9648825" y="2678113"/>
          <p14:tracePt t="4077" x="9842500" y="2527300"/>
          <p14:tracePt t="4088" x="9893300" y="2443163"/>
          <p14:tracePt t="4098" x="9893300" y="2374900"/>
          <p14:tracePt t="4109" x="9867900" y="2300288"/>
          <p14:tracePt t="4120" x="9775825" y="2233613"/>
          <p14:tracePt t="4130" x="9523413" y="2139950"/>
          <p14:tracePt t="4140" x="9137650" y="2065338"/>
          <p14:tracePt t="4150" x="8709025" y="2065338"/>
          <p14:tracePt t="4161" x="8281988" y="2065338"/>
          <p14:tracePt t="4171" x="7980363" y="2149475"/>
          <p14:tracePt t="4182" x="7786688" y="2233613"/>
          <p14:tracePt t="4193" x="7627938" y="2409825"/>
          <p14:tracePt t="4203" x="7534275" y="2627313"/>
          <p14:tracePt t="4213" x="7485063" y="2828925"/>
          <p14:tracePt t="4224" x="7475538" y="2971800"/>
          <p14:tracePt t="4234" x="7485063" y="3038475"/>
          <p14:tracePt t="4245" x="7534275" y="3105150"/>
          <p14:tracePt t="4255" x="7627938" y="3140075"/>
          <p14:tracePt t="4265" x="7812088" y="3148013"/>
          <p14:tracePt t="4276" x="8062913" y="3148013"/>
          <p14:tracePt t="4286" x="8407400" y="3081338"/>
          <p14:tracePt t="4296" x="8701088" y="2979738"/>
          <p14:tracePt t="4307" x="8902700" y="2887663"/>
          <p14:tracePt t="4317" x="8953500" y="2836863"/>
          <p14:tracePt t="4328" x="8953500" y="2820988"/>
          <p14:tracePt t="4339" x="8953500" y="2795588"/>
          <p14:tracePt t="4348" x="8953500" y="2778125"/>
          <p14:tracePt t="4359" x="8936038" y="2762250"/>
          <p14:tracePt t="4370" x="8877300" y="2744788"/>
          <p14:tracePt t="4380" x="8777288" y="2744788"/>
          <p14:tracePt t="4390" x="8685213" y="2744788"/>
          <p14:tracePt t="4400" x="8583613" y="2762250"/>
          <p14:tracePt t="4413" x="8542338" y="2811463"/>
          <p14:tracePt t="4420" x="8509000" y="2887663"/>
          <p14:tracePt t="4430" x="8491538" y="2979738"/>
          <p14:tracePt t="4442" x="8491538" y="3046413"/>
          <p14:tracePt t="4452" x="8491538" y="3097213"/>
          <p14:tracePt t="4462" x="8499475" y="3148013"/>
          <p14:tracePt t="4473" x="8532813" y="3173413"/>
          <p14:tracePt t="4490" x="8609013" y="3173413"/>
          <p14:tracePt t="4493" x="8675688" y="3173413"/>
          <p14:tracePt t="4505" x="8751888" y="3130550"/>
          <p14:tracePt t="4514" x="8767763" y="3105150"/>
          <p14:tracePt t="4525" x="8793163" y="3089275"/>
          <p14:tracePt t="4690" x="8793163" y="3081338"/>
          <p14:tracePt t="4700" x="8793163" y="3071813"/>
          <p14:tracePt t="4711" x="8793163" y="3063875"/>
          <p14:tracePt t="4732" x="8785225" y="3046413"/>
          <p14:tracePt t="4743" x="8759825" y="3013075"/>
          <p14:tracePt t="4753" x="8743950" y="2954338"/>
          <p14:tracePt t="4763" x="8718550" y="2862263"/>
          <p14:tracePt t="4774" x="8701088" y="2786063"/>
          <p14:tracePt t="4784" x="8667750" y="2711450"/>
          <p14:tracePt t="4794" x="8650288" y="2627313"/>
          <p14:tracePt t="4805" x="8616950" y="2560638"/>
          <p14:tracePt t="4815" x="8550275" y="2476500"/>
          <p14:tracePt t="4826" x="8450263" y="2359025"/>
          <p14:tracePt t="4837" x="8205788" y="2241550"/>
          <p14:tracePt t="4846" x="7904163" y="2124075"/>
          <p14:tracePt t="4856" x="7677150" y="2055813"/>
          <p14:tracePt t="4866" x="7442200" y="1989138"/>
          <p14:tracePt t="4876" x="7299325" y="1981200"/>
          <p14:tracePt t="4887" x="7191375" y="1955800"/>
          <p14:tracePt t="4897" x="7132638" y="1955800"/>
          <p14:tracePt t="4908" x="7064375" y="1955800"/>
          <p14:tracePt t="4919" x="6972300" y="1981200"/>
          <p14:tracePt t="4929" x="6864350" y="2047875"/>
          <p14:tracePt t="4940" x="6729413" y="2173288"/>
          <p14:tracePt t="4949" x="6653213" y="2333625"/>
          <p14:tracePt t="4960" x="6645275" y="2443163"/>
          <p14:tracePt t="4970" x="6662738" y="2568575"/>
          <p14:tracePt t="4980" x="6746875" y="2727325"/>
          <p14:tracePt t="4992" x="6897688" y="2862263"/>
          <p14:tracePt t="5002" x="7123113" y="3005138"/>
          <p14:tracePt t="5012" x="7367588" y="3071813"/>
          <p14:tracePt t="5024" x="7661275" y="3148013"/>
          <p14:tracePt t="5033" x="7945438" y="3155950"/>
          <p14:tracePt t="5045" x="8189913" y="3155950"/>
          <p14:tracePt t="5055" x="8424863" y="3155950"/>
          <p14:tracePt t="5064" x="8601075" y="3122613"/>
          <p14:tracePt t="5075" x="8726488" y="3071813"/>
          <p14:tracePt t="5085" x="8818563" y="3022600"/>
          <p14:tracePt t="5095" x="8861425" y="2971800"/>
          <p14:tracePt t="5107" x="8869363" y="2946400"/>
          <p14:tracePt t="5116" x="8869363" y="2921000"/>
          <p14:tracePt t="5128" x="8861425" y="2870200"/>
          <p14:tracePt t="5138" x="8818563" y="2820988"/>
          <p14:tracePt t="5147" x="8718550" y="2762250"/>
          <p14:tracePt t="5158" x="8440738" y="2678113"/>
          <p14:tracePt t="5168" x="8054975" y="2601913"/>
          <p14:tracePt t="5178" x="7702550" y="2551113"/>
          <p14:tracePt t="5189" x="7383463" y="2535238"/>
          <p14:tracePt t="5199" x="7132638" y="2535238"/>
          <p14:tracePt t="5210" x="6946900" y="2535238"/>
          <p14:tracePt t="5222" x="6770688" y="2568575"/>
          <p14:tracePt t="5240" x="6594475" y="2627313"/>
          <p14:tracePt t="5250" x="6535738" y="2668588"/>
          <p14:tracePt t="5261" x="6486525" y="2719388"/>
          <p14:tracePt t="5271" x="6453188" y="2744788"/>
          <p14:tracePt t="5281" x="6443663" y="2770188"/>
          <p14:tracePt t="5292" x="6443663" y="2786063"/>
          <p14:tracePt t="5302" x="6443663" y="2795588"/>
          <p14:tracePt t="5312" x="6453188" y="2811463"/>
          <p14:tracePt t="5323" x="6511925" y="2820988"/>
          <p14:tracePt t="5333" x="6611938" y="2828925"/>
          <p14:tracePt t="5344" x="6762750" y="2828925"/>
          <p14:tracePt t="5354" x="6972300" y="2828925"/>
          <p14:tracePt t="5364" x="7207250" y="2811463"/>
          <p14:tracePt t="5375" x="7459663" y="2752725"/>
          <p14:tracePt t="5386" x="7710488" y="2686050"/>
          <p14:tracePt t="5396" x="7954963" y="2635250"/>
          <p14:tracePt t="5407" x="8164513" y="2568575"/>
          <p14:tracePt t="5417" x="8332788" y="2492375"/>
          <p14:tracePt t="5427" x="8458200" y="2443163"/>
          <p14:tracePt t="5438" x="8532813" y="2409825"/>
          <p14:tracePt t="5448" x="8609013" y="2366963"/>
          <p14:tracePt t="5459" x="8634413" y="2351088"/>
          <p14:tracePt t="5469" x="8675688" y="2325688"/>
          <p14:tracePt t="5479" x="8685213" y="2316163"/>
          <p14:tracePt t="5491" x="8693150" y="2308225"/>
          <p14:tracePt t="5500" x="8701088" y="2308225"/>
          <p14:tracePt t="5511" x="8709025" y="2300288"/>
          <p14:tracePt t="5522" x="8743950" y="2300288"/>
          <p14:tracePt t="5531" x="8802688" y="2300288"/>
          <p14:tracePt t="5542" x="8885238" y="2325688"/>
          <p14:tracePt t="5552" x="9028113" y="2384425"/>
          <p14:tracePt t="5562" x="9178925" y="2451100"/>
          <p14:tracePt t="5574" x="9321800" y="2527300"/>
          <p14:tracePt t="5583" x="9472613" y="2593975"/>
          <p14:tracePt t="5595" x="9599613" y="2644775"/>
          <p14:tracePt t="5603" x="9725025" y="2693988"/>
          <p14:tracePt t="5614" x="9801225" y="2736850"/>
          <p14:tracePt t="5624" x="9942513" y="2752725"/>
          <p14:tracePt t="5634" x="10077450" y="2770188"/>
          <p14:tracePt t="5646" x="10236200" y="2770188"/>
          <p14:tracePt t="5656" x="10371138" y="2770188"/>
          <p14:tracePt t="5666" x="10506075" y="2752725"/>
          <p14:tracePt t="5676" x="10631488" y="2693988"/>
          <p14:tracePt t="5689" x="10756900" y="2644775"/>
          <p14:tracePt t="5697" x="10841038" y="2601913"/>
          <p14:tracePt t="5708" x="10933113" y="2543175"/>
          <p14:tracePt t="5718" x="10991850" y="2501900"/>
          <p14:tracePt t="5729" x="11058525" y="2468563"/>
          <p14:tracePt t="5741" x="11093450" y="2443163"/>
          <p14:tracePt t="5749" x="11134725" y="2425700"/>
          <p14:tracePt t="5760" x="11160125" y="2417763"/>
          <p14:tracePt t="5772" x="11168063" y="2417763"/>
          <p14:tracePt t="5780" x="11185525" y="2417763"/>
          <p14:tracePt t="5791" x="11193463" y="2417763"/>
          <p14:tracePt t="5822" x="11201400" y="2433638"/>
          <p14:tracePt t="5832" x="11226800" y="2501900"/>
          <p14:tracePt t="5843" x="11260138" y="2619375"/>
          <p14:tracePt t="5855" x="11303000" y="2820988"/>
          <p14:tracePt t="5862" x="11352213" y="3005138"/>
          <p14:tracePt t="5873" x="11410950" y="3163888"/>
          <p14:tracePt t="5883" x="11420475" y="3290888"/>
          <p14:tracePt t="5893" x="11420475" y="3382963"/>
          <p14:tracePt t="5904" x="11420475" y="3467100"/>
          <p14:tracePt t="5915" x="11410950" y="3508375"/>
          <p14:tracePt t="5925" x="11377613" y="3576638"/>
          <p14:tracePt t="5936" x="11328400" y="3643313"/>
          <p14:tracePt t="5945" x="11277600" y="3717925"/>
          <p14:tracePt t="5957" x="11226800" y="3776663"/>
          <p14:tracePt t="5966" x="11152188" y="3835400"/>
          <p14:tracePt t="5977" x="11068050" y="3894138"/>
          <p14:tracePt t="5987" x="10983913" y="3937000"/>
          <p14:tracePt t="5997" x="10882313" y="3978275"/>
          <p14:tracePt t="6008" x="10723563" y="3995738"/>
          <p14:tracePt t="6020" x="10529888" y="4011613"/>
          <p14:tracePt t="6029" x="10261600" y="4011613"/>
          <p14:tracePt t="6040" x="9934575" y="4003675"/>
          <p14:tracePt t="6050" x="9540875" y="3952875"/>
          <p14:tracePt t="6060" x="9120188" y="3911600"/>
          <p14:tracePt t="6072" x="8685213" y="3860800"/>
          <p14:tracePt t="6081" x="8223250" y="3844925"/>
          <p14:tracePt t="6093" x="7853363" y="3811588"/>
          <p14:tracePt t="6102" x="7543800" y="3768725"/>
          <p14:tracePt t="6112" x="7308850" y="3752850"/>
          <p14:tracePt t="6123" x="7158038" y="3735388"/>
          <p14:tracePt t="6133" x="7048500" y="3717925"/>
          <p14:tracePt t="6144" x="6946900" y="3709988"/>
          <p14:tracePt t="6155" x="6854825" y="3684588"/>
          <p14:tracePt t="6164" x="6762750" y="3668713"/>
          <p14:tracePt t="6176" x="6688138" y="3659188"/>
          <p14:tracePt t="6185" x="6604000" y="3625850"/>
          <p14:tracePt t="6196" x="6553200" y="3600450"/>
          <p14:tracePt t="6206" x="6527800" y="3567113"/>
          <p14:tracePt t="6216" x="6511925" y="3533775"/>
          <p14:tracePt t="6227" x="6502400" y="3475038"/>
          <p14:tracePt t="6241" x="6502400" y="3416300"/>
          <p14:tracePt t="6247" x="6502400" y="3340100"/>
          <p14:tracePt t="6257" x="6502400" y="3248025"/>
          <p14:tracePt t="6267" x="6519863" y="3155950"/>
          <p14:tracePt t="6278" x="6561138" y="3063875"/>
          <p14:tracePt t="6288" x="6604000" y="2946400"/>
          <p14:tracePt t="6298" x="6653213" y="2846388"/>
          <p14:tracePt t="6309" x="6711950" y="2762250"/>
          <p14:tracePt t="6320" x="6762750" y="2686050"/>
          <p14:tracePt t="6329" x="6821488" y="2627313"/>
          <p14:tracePt t="6340" x="6872288" y="2568575"/>
          <p14:tracePt t="6350" x="6938963" y="2527300"/>
          <p14:tracePt t="6361" x="7015163" y="2492375"/>
          <p14:tracePt t="6371" x="7107238" y="2459038"/>
          <p14:tracePt t="6382" x="7240588" y="2459038"/>
          <p14:tracePt t="6392" x="7426325" y="2459038"/>
          <p14:tracePt t="6403" x="7686675" y="2492375"/>
          <p14:tracePt t="6413" x="8047038" y="2593975"/>
          <p14:tracePt t="6424" x="8458200" y="2719388"/>
          <p14:tracePt t="6434" x="8836025" y="2870200"/>
          <p14:tracePt t="6444" x="9178925" y="3013075"/>
          <p14:tracePt t="6456" x="9498013" y="3089275"/>
          <p14:tracePt t="6465" x="9758363" y="3114675"/>
          <p14:tracePt t="6476" x="9985375" y="3105150"/>
          <p14:tracePt t="6486" x="10236200" y="3055938"/>
          <p14:tracePt t="6496" x="10404475" y="2997200"/>
          <p14:tracePt t="6507" x="10506075" y="2938463"/>
          <p14:tracePt t="6517" x="10580688" y="2887663"/>
          <p14:tracePt t="6527" x="10639425" y="2846388"/>
          <p14:tracePt t="6538" x="10682288" y="2803525"/>
          <p14:tracePt t="6548" x="10731500" y="2778125"/>
          <p14:tracePt t="6559" x="10790238" y="2752725"/>
          <p14:tracePt t="6569" x="10833100" y="2744788"/>
          <p14:tracePt t="6579" x="10874375" y="2727325"/>
          <p14:tracePt t="6590" x="10917238" y="2727325"/>
          <p14:tracePt t="6600" x="10950575" y="2727325"/>
          <p14:tracePt t="6611" x="10975975" y="2727325"/>
          <p14:tracePt t="6622" x="10991850" y="2727325"/>
          <p14:tracePt t="6631" x="11025188" y="2744788"/>
          <p14:tracePt t="6642" x="11050588" y="2770188"/>
          <p14:tracePt t="6652" x="11068050" y="2828925"/>
          <p14:tracePt t="6662" x="11093450" y="2938463"/>
          <p14:tracePt t="6673" x="11152188" y="3114675"/>
          <p14:tracePt t="6683" x="11201400" y="3340100"/>
          <p14:tracePt t="6693" x="11277600" y="3617913"/>
          <p14:tracePt t="6704" x="11303000" y="3852863"/>
          <p14:tracePt t="6714" x="11336338" y="4054475"/>
          <p14:tracePt t="6725" x="11361738" y="4179888"/>
          <p14:tracePt t="6735" x="11361738" y="4256088"/>
          <p14:tracePt t="6745" x="11361738" y="4281488"/>
          <p14:tracePt t="6756" x="11361738" y="4314825"/>
          <p14:tracePt t="6766" x="11344275" y="4330700"/>
          <p14:tracePt t="6777" x="11310938" y="4356100"/>
          <p14:tracePt t="6789" x="11210925" y="4389438"/>
          <p14:tracePt t="6797" x="10966450" y="4406900"/>
          <p14:tracePt t="6808" x="10623550" y="4406900"/>
          <p14:tracePt t="6818" x="10128250" y="4406900"/>
          <p14:tracePt t="6828" x="9582150" y="4406900"/>
          <p14:tracePt t="6838" x="9061450" y="4398963"/>
          <p14:tracePt t="6849" x="8575675" y="4381500"/>
          <p14:tracePt t="6860" x="8147050" y="4381500"/>
          <p14:tracePt t="6872" x="7794625" y="4340225"/>
          <p14:tracePt t="6880" x="7467600" y="4297363"/>
          <p14:tracePt t="6892" x="7173913" y="4222750"/>
          <p14:tracePt t="6900" x="6964363" y="4138613"/>
          <p14:tracePt t="6911" x="6864350" y="4087813"/>
          <p14:tracePt t="6921" x="6813550" y="4037013"/>
          <p14:tracePt t="6931" x="6788150" y="3995738"/>
          <p14:tracePt t="6942" x="6788150" y="3937000"/>
          <p14:tracePt t="6953" x="6788150" y="3894138"/>
          <p14:tracePt t="6963" x="6788150" y="3811588"/>
          <p14:tracePt t="6974" x="6813550" y="3752850"/>
          <p14:tracePt t="6983" x="6838950" y="3709988"/>
          <p14:tracePt t="6994" x="6854825" y="3668713"/>
          <p14:tracePt t="7004" x="6872288" y="3635375"/>
          <p14:tracePt t="7015" x="6880225" y="3609975"/>
          <p14:tracePt t="7025" x="6905625" y="3567113"/>
          <p14:tracePt t="7035" x="6938963" y="3541713"/>
          <p14:tracePt t="7046" x="7031038" y="3517900"/>
          <p14:tracePt t="7055" x="7224713" y="3467100"/>
          <p14:tracePt t="7069" x="7467600" y="3441700"/>
          <p14:tracePt t="7077" x="7727950" y="3398838"/>
          <p14:tracePt t="7087" x="7921625" y="3382963"/>
          <p14:tracePt t="7097" x="8047038" y="3365500"/>
          <p14:tracePt t="7108" x="8105775" y="3349625"/>
          <p14:tracePt t="7140" x="8021638" y="3349625"/>
          <p14:tracePt t="7326" x="8029575" y="3349625"/>
          <p14:tracePt t="7336" x="8062913" y="3357563"/>
          <p14:tracePt t="7347" x="8072438" y="3357563"/>
          <p14:tracePt t="7388" x="8088313" y="3357563"/>
          <p14:tracePt t="7399" x="8156575" y="3375025"/>
          <p14:tracePt t="7409" x="8307388" y="3433763"/>
          <p14:tracePt t="7421" x="8583613" y="3517900"/>
          <p14:tracePt t="7430" x="8894763" y="3592513"/>
          <p14:tracePt t="7441" x="9145588" y="3659188"/>
          <p14:tracePt t="7451" x="9380538" y="3684588"/>
          <p14:tracePt t="7473" x="9934575" y="3684588"/>
          <p14:tracePt t="7482" x="10245725" y="3635375"/>
          <p14:tracePt t="7494" x="10564813" y="3541713"/>
          <p14:tracePt t="7503" x="10823575" y="3433763"/>
          <p14:tracePt t="7513" x="10966450" y="3324225"/>
          <p14:tracePt t="7524" x="11034713" y="3248025"/>
          <p14:tracePt t="7534" x="11068050" y="3181350"/>
          <p14:tracePt t="7544" x="11075988" y="3097213"/>
          <p14:tracePt t="7556" x="11075988" y="2997200"/>
          <p14:tracePt t="7565" x="11075988" y="2946400"/>
          <p14:tracePt t="7576" x="11034713" y="2862263"/>
          <p14:tracePt t="7586" x="10999788" y="2786063"/>
          <p14:tracePt t="7596" x="10950575" y="2727325"/>
          <p14:tracePt t="7607" x="10866438" y="2644775"/>
          <p14:tracePt t="7617" x="10764838" y="2576513"/>
          <p14:tracePt t="7627" x="10647363" y="2517775"/>
          <p14:tracePt t="7638" x="10521950" y="2459038"/>
          <p14:tracePt t="7648" x="10412413" y="2433638"/>
          <p14:tracePt t="7659" x="10320338" y="2409825"/>
          <p14:tracePt t="7669" x="10228263" y="2400300"/>
          <p14:tracePt t="7679" x="10136188" y="2392363"/>
          <p14:tracePt t="7690" x="10059988" y="2392363"/>
          <p14:tracePt t="7700" x="9926638" y="2392363"/>
          <p14:tracePt t="7711" x="9707563" y="2409825"/>
          <p14:tracePt t="7722" x="9413875" y="2492375"/>
          <p14:tracePt t="7731" x="9096375" y="2586038"/>
          <p14:tracePt t="7742" x="8693150" y="2668588"/>
          <p14:tracePt t="7752" x="8382000" y="2711450"/>
          <p14:tracePt t="7762" x="8097838" y="2752725"/>
          <p14:tracePt t="7773" x="7912100" y="2752725"/>
          <p14:tracePt t="7783" x="7727950" y="2752725"/>
          <p14:tracePt t="7794" x="7585075" y="2752725"/>
          <p14:tracePt t="7805" x="7426325" y="2719388"/>
          <p14:tracePt t="7814" x="7250113" y="2686050"/>
          <p14:tracePt t="7824" x="7099300" y="2652713"/>
          <p14:tracePt t="7835" x="6931025" y="2593975"/>
          <p14:tracePt t="7846" x="6813550" y="2560638"/>
          <p14:tracePt t="7856" x="6737350" y="2535238"/>
          <p14:tracePt t="7866" x="6662738" y="2509838"/>
          <p14:tracePt t="7877" x="6619875" y="2501900"/>
          <p14:tracePt t="7888" x="6578600" y="2484438"/>
          <p14:tracePt t="7897" x="6545263" y="2468563"/>
          <p14:tracePt t="7907" x="6527800" y="2468563"/>
          <p14:tracePt t="7917" x="6502400" y="2468563"/>
          <p14:tracePt t="7928" x="6469063" y="2459038"/>
          <p14:tracePt t="7938" x="6435725" y="2451100"/>
          <p14:tracePt t="7948" x="6369050" y="2443163"/>
          <p14:tracePt t="7959" x="6318250" y="2433638"/>
          <p14:tracePt t="7969" x="6251575" y="2425700"/>
          <p14:tracePt t="7980" x="6208713" y="2425700"/>
          <p14:tracePt t="7990" x="6183313" y="2425700"/>
          <p14:tracePt t="8000" x="6175375" y="2425700"/>
          <p14:tracePt t="8053" x="6175375" y="2417763"/>
          <p14:tracePt t="8063" x="6251575" y="2400300"/>
          <p14:tracePt t="8074" x="6394450" y="2384425"/>
          <p14:tracePt t="8084" x="6545263" y="2351088"/>
          <p14:tracePt t="8094" x="6754813" y="2351088"/>
          <p14:tracePt t="8105" x="6913563" y="2351088"/>
          <p14:tracePt t="8115" x="7107238" y="2341563"/>
          <p14:tracePt t="8126" x="7291388" y="2333625"/>
          <p14:tracePt t="8136" x="7475538" y="2333625"/>
          <p14:tracePt t="8146" x="7618413" y="2333625"/>
          <p14:tracePt t="8158" x="7735888" y="2333625"/>
          <p14:tracePt t="8167" x="7845425" y="2333625"/>
          <p14:tracePt t="8178" x="7962900" y="2333625"/>
          <p14:tracePt t="8188" x="8072438" y="2333625"/>
          <p14:tracePt t="8198" x="8197850" y="2351088"/>
          <p14:tracePt t="8209" x="8366125" y="2359025"/>
          <p14:tracePt t="8219" x="8532813" y="2384425"/>
          <p14:tracePt t="8242" x="8861425" y="2384425"/>
          <p14:tracePt t="8250" x="8986838" y="2384425"/>
          <p14:tracePt t="8261" x="9096375" y="2384425"/>
          <p14:tracePt t="8271" x="9163050" y="2384425"/>
          <p14:tracePt t="8281" x="9255125" y="2384425"/>
          <p14:tracePt t="8292" x="9339263" y="2384425"/>
          <p14:tracePt t="8302" x="9448800" y="2400300"/>
          <p14:tracePt t="8312" x="9556750" y="2433638"/>
          <p14:tracePt t="8324" x="9658350" y="2443163"/>
          <p14:tracePt t="8332" x="9766300" y="2459038"/>
          <p14:tracePt t="8343" x="9859963" y="2468563"/>
          <p14:tracePt t="8353" x="9942513" y="2476500"/>
          <p14:tracePt t="8363" x="10010775" y="2476500"/>
          <p14:tracePt t="8373" x="10052050" y="2476500"/>
          <p14:tracePt t="8384" x="10085388" y="2476500"/>
          <p14:tracePt t="8396" x="10118725" y="2476500"/>
          <p14:tracePt t="8406" x="10169525" y="2484438"/>
          <p14:tracePt t="8416" x="10236200" y="2501900"/>
          <p14:tracePt t="8427" x="10337800" y="2535238"/>
          <p14:tracePt t="8439" x="10455275" y="2568575"/>
          <p14:tracePt t="8447" x="10588625" y="2601913"/>
          <p14:tracePt t="8458" x="10706100" y="2627313"/>
          <p14:tracePt t="8468" x="10782300" y="2644775"/>
          <p14:tracePt t="8478" x="10866438" y="2652713"/>
          <p14:tracePt t="8491" x="10882313" y="2660650"/>
          <p14:tracePt t="8498" x="10899775" y="2660650"/>
          <p14:tracePt t="8529" x="10907713" y="2668588"/>
          <p14:tracePt t="8540" x="10917238" y="2678113"/>
          <p14:tracePt t="8550" x="10941050" y="2711450"/>
          <p14:tracePt t="8561" x="10966450" y="2770188"/>
          <p14:tracePt t="8572" x="10999788" y="2846388"/>
          <p14:tracePt t="8582" x="11034713" y="2913063"/>
          <p14:tracePt t="8592" x="11058525" y="2979738"/>
          <p14:tracePt t="8603" x="11083925" y="3022600"/>
          <p14:tracePt t="8613" x="11109325" y="3055938"/>
          <p14:tracePt t="8624" x="11126788" y="3081338"/>
          <p14:tracePt t="8634" x="11134725" y="3097213"/>
          <p14:tracePt t="8644" x="11142663" y="3105150"/>
          <p14:tracePt t="8655" x="11142663" y="3114675"/>
          <p14:tracePt t="8665" x="11142663" y="3130550"/>
          <p14:tracePt t="8677" x="11142663" y="3148013"/>
          <p14:tracePt t="8685" x="11142663" y="3173413"/>
          <p14:tracePt t="8695" x="11126788" y="3206750"/>
          <p14:tracePt t="8706" x="11083925" y="3265488"/>
          <p14:tracePt t="8716" x="11009313" y="3340100"/>
          <p14:tracePt t="8727" x="10933113" y="3416300"/>
          <p14:tracePt t="8737" x="10823575" y="3482975"/>
          <p14:tracePt t="8747" x="10731500" y="3551238"/>
          <p14:tracePt t="8758" x="10631488" y="3609975"/>
          <p14:tracePt t="8769" x="10539413" y="3643313"/>
          <p14:tracePt t="8779" x="10396538" y="3684588"/>
          <p14:tracePt t="8790" x="10279063" y="3709988"/>
          <p14:tracePt t="8800" x="10169525" y="3709988"/>
          <p14:tracePt t="8810" x="10059988" y="3709988"/>
          <p14:tracePt t="8822" x="9967913" y="3709988"/>
          <p14:tracePt t="8831" x="9901238" y="3702050"/>
          <p14:tracePt t="8842" x="9825038" y="3694113"/>
          <p14:tracePt t="8852" x="9732963" y="3668713"/>
          <p14:tracePt t="8862" x="9590088" y="3659188"/>
          <p14:tracePt t="8873" x="9423400" y="3635375"/>
          <p14:tracePt t="8883" x="9204325" y="3609975"/>
          <p14:tracePt t="8893" x="8978900" y="3609975"/>
          <p14:tracePt t="8905" x="8743950" y="3609975"/>
          <p14:tracePt t="8914" x="8516938" y="3609975"/>
          <p14:tracePt t="8925" x="8332788" y="3609975"/>
          <p14:tracePt t="8935" x="8215313" y="3609975"/>
          <p14:tracePt t="8945" x="8105775" y="3609975"/>
          <p14:tracePt t="8956" x="8047038" y="3609975"/>
          <p14:tracePt t="8966" x="7980363" y="3600450"/>
          <p14:tracePt t="8976" x="7937500" y="3600450"/>
          <p14:tracePt t="8989" x="7921625" y="3600450"/>
          <p14:tracePt t="9007" x="7912100" y="3600450"/>
          <p14:tracePt t="9101" x="7980363" y="3609975"/>
          <p14:tracePt t="9110" x="8113713" y="3643313"/>
          <p14:tracePt t="9121" x="8289925" y="3694113"/>
          <p14:tracePt t="9132" x="8491538" y="3727450"/>
          <p14:tracePt t="9143" x="8693150" y="3768725"/>
          <p14:tracePt t="9155" x="8902700" y="3776663"/>
          <p14:tracePt t="9163" x="9086850" y="3776663"/>
          <p14:tracePt t="9174" x="9272588" y="3776663"/>
          <p14:tracePt t="9184" x="9448800" y="3776663"/>
          <p14:tracePt t="9194" x="9632950" y="3776663"/>
          <p14:tracePt t="9206" x="9817100" y="3776663"/>
          <p14:tracePt t="9215" x="10001250" y="3776663"/>
          <p14:tracePt t="9238" x="10345738" y="3776663"/>
          <p14:tracePt t="9246" x="10506075" y="3776663"/>
          <p14:tracePt t="9258" x="10631488" y="3776663"/>
          <p14:tracePt t="9267" x="10731500" y="3760788"/>
          <p14:tracePt t="9278" x="10815638" y="3743325"/>
          <p14:tracePt t="9289" x="10891838" y="3709988"/>
          <p14:tracePt t="9298" x="10941050" y="3694113"/>
          <p14:tracePt t="9308" x="10975975" y="3676650"/>
          <p14:tracePt t="9319" x="10991850" y="3659188"/>
          <p14:tracePt t="9329" x="10999788" y="3643313"/>
          <p14:tracePt t="9340" x="11017250" y="3609975"/>
          <p14:tracePt t="9350" x="11034713" y="3551238"/>
          <p14:tracePt t="9360" x="11058525" y="3475038"/>
          <p14:tracePt t="9371" x="11083925" y="3416300"/>
          <p14:tracePt t="9381" x="11109325" y="3349625"/>
          <p14:tracePt t="9392" x="11126788" y="3281363"/>
          <p14:tracePt t="9402" x="11152188" y="3198813"/>
          <p14:tracePt t="9412" x="11152188" y="3140075"/>
          <p14:tracePt t="9423" x="11152188" y="3055938"/>
          <p14:tracePt t="9433" x="11142663" y="3005138"/>
          <p14:tracePt t="9443" x="11101388" y="2946400"/>
          <p14:tracePt t="9455" x="11042650" y="2862263"/>
          <p14:tracePt t="9464" x="10941050" y="2762250"/>
          <p14:tracePt t="9474" x="10741025" y="2652713"/>
          <p14:tracePt t="9485" x="10480675" y="2551113"/>
          <p14:tracePt t="9496" x="10253663" y="2484438"/>
          <p14:tracePt t="9508" x="10094913" y="2443163"/>
          <p14:tracePt t="9515" x="9934575" y="2409825"/>
          <p14:tracePt t="9526" x="9809163" y="2384425"/>
          <p14:tracePt t="9539" x="9707563" y="2366963"/>
          <p14:tracePt t="9547" x="9607550" y="2359025"/>
          <p14:tracePt t="9559" x="9523413" y="2359025"/>
          <p14:tracePt t="9568" x="9405938" y="2359025"/>
          <p14:tracePt t="9580" x="9247188" y="2359025"/>
          <p14:tracePt t="9588" x="9028113" y="2409825"/>
          <p14:tracePt t="9598" x="8734425" y="2468563"/>
          <p14:tracePt t="9609" x="8483600" y="2543175"/>
          <p14:tracePt t="9620" x="8239125" y="2593975"/>
          <p14:tracePt t="9630" x="8054975" y="2644775"/>
          <p14:tracePt t="9640" x="7896225" y="2686050"/>
          <p14:tracePt t="9650" x="7794625" y="2703513"/>
          <p14:tracePt t="9661" x="7727950" y="2719388"/>
          <p14:tracePt t="9671" x="7635875" y="2719388"/>
          <p14:tracePt t="9681" x="7569200" y="2719388"/>
          <p14:tracePt t="9693" x="7500938" y="2719388"/>
          <p14:tracePt t="9702" x="7408863" y="2719388"/>
          <p14:tracePt t="9712" x="7316788" y="2719388"/>
          <p14:tracePt t="9723" x="7224713" y="2719388"/>
          <p14:tracePt t="9733" x="7148513" y="2719388"/>
          <p14:tracePt t="9743" x="7123113" y="2719388"/>
          <p14:tracePt t="9754" x="7115175" y="2719388"/>
          <p14:tracePt t="9764" x="7107238" y="2719388"/>
          <p14:tracePt t="9775" x="7107238" y="2727325"/>
          <p14:tracePt t="9849" x="7107238" y="2762250"/>
          <p14:tracePt t="9858" x="7099300" y="2846388"/>
          <p14:tracePt t="9868" x="7099300" y="2954338"/>
          <p14:tracePt t="9879" x="7099300" y="3122613"/>
          <p14:tracePt t="9889" x="7099300" y="3290888"/>
          <p14:tracePt t="9899" x="7123113" y="3441700"/>
          <p14:tracePt t="9910" x="7132638" y="3559175"/>
          <p14:tracePt t="9920" x="7148513" y="3668713"/>
          <p14:tracePt t="9931" x="7158038" y="3717925"/>
          <p14:tracePt t="9942" x="7165975" y="3776663"/>
          <p14:tracePt t="9952" x="7173913" y="3819525"/>
          <p14:tracePt t="9962" x="7173913" y="3852863"/>
          <p14:tracePt t="9973" x="7181850" y="3894138"/>
          <p14:tracePt t="9983" x="7181850" y="3919538"/>
          <p14:tracePt t="9994" x="7181850" y="3952875"/>
          <p14:tracePt t="10005" x="7181850" y="3978275"/>
          <p14:tracePt t="10013" x="7181850" y="3995738"/>
          <p14:tracePt t="10024" x="7181850" y="4011613"/>
          <p14:tracePt t="10034" x="7181850" y="4021138"/>
          <p14:tracePt t="10045" x="7181850" y="4037013"/>
          <p14:tracePt t="10055" x="7181850" y="4054475"/>
          <p14:tracePt t="10065" x="7181850" y="4071938"/>
          <p14:tracePt t="10076" x="7181850" y="4113213"/>
          <p14:tracePt t="10088" x="7173913" y="4138613"/>
          <p14:tracePt t="10097" x="7173913" y="4154488"/>
          <p14:tracePt t="10107" x="7173913" y="4189413"/>
          <p14:tracePt t="10119" x="7173913" y="4213225"/>
          <p14:tracePt t="10128" x="7173913" y="4238625"/>
          <p14:tracePt t="10138" x="7173913" y="4271963"/>
          <p14:tracePt t="10148" x="7173913" y="4306888"/>
          <p14:tracePt t="10158" x="7165975" y="4340225"/>
          <p14:tracePt t="10170" x="7165975" y="4381500"/>
          <p14:tracePt t="10180" x="7148513" y="4414838"/>
          <p14:tracePt t="10191" x="7132638" y="4465638"/>
          <p14:tracePt t="10201" x="7115175" y="4524375"/>
          <p14:tracePt t="10213" x="7107238" y="4591050"/>
          <p14:tracePt t="10221" x="7089775" y="4649788"/>
          <p14:tracePt t="10237" x="7073900" y="4700588"/>
          <p14:tracePt t="10242" x="7073900" y="4743450"/>
          <p14:tracePt t="10252" x="7064375" y="4767263"/>
          <p14:tracePt t="10262" x="7064375" y="4784725"/>
          <p14:tracePt t="10273" x="7064375" y="4802188"/>
          <p14:tracePt t="10283" x="7064375" y="4818063"/>
          <p14:tracePt t="10294" x="7064375" y="4826000"/>
          <p14:tracePt t="10315" x="7064375" y="4835525"/>
          <p14:tracePt t="10398" x="7064375" y="4843463"/>
          <p14:tracePt t="10408" x="7064375" y="4851400"/>
          <p14:tracePt t="10419" x="7073900" y="4860925"/>
          <p14:tracePt t="10440" x="7089775" y="4860925"/>
          <p14:tracePt t="10450" x="7107238" y="4868863"/>
          <p14:tracePt t="10460" x="7115175" y="4876800"/>
          <p14:tracePt t="10471" x="7132638" y="4876800"/>
          <p14:tracePt t="10481" x="7148513" y="4876800"/>
          <p14:tracePt t="10741" x="7158038" y="4876800"/>
          <p14:tracePt t="10751" x="7165975" y="4868863"/>
          <p14:tracePt t="10761" x="7181850" y="4826000"/>
          <p14:tracePt t="10782" x="7207250" y="4810125"/>
          <p14:tracePt t="10792" x="7250113" y="4792663"/>
          <p14:tracePt t="10803" x="7308850" y="4767263"/>
          <p14:tracePt t="10813" x="7400925" y="4751388"/>
          <p14:tracePt t="10823" x="7500938" y="4751388"/>
          <p14:tracePt t="10834" x="7618413" y="4751388"/>
          <p14:tracePt t="10845" x="7720013" y="4751388"/>
          <p14:tracePt t="10855" x="7804150" y="4759325"/>
          <p14:tracePt t="10865" x="7870825" y="4792663"/>
          <p14:tracePt t="10876" x="7945438" y="4818063"/>
          <p14:tracePt t="10886" x="8013700" y="4868863"/>
          <p14:tracePt t="10896" x="8062913" y="4902200"/>
          <p14:tracePt t="10905" x="8105775" y="4927600"/>
          <p14:tracePt t="10916" x="8156575" y="4960938"/>
          <p14:tracePt t="10926" x="8205788" y="5011738"/>
          <p14:tracePt t="10937" x="8256588" y="5037138"/>
          <p14:tracePt t="10947" x="8315325" y="5060950"/>
          <p14:tracePt t="10958" x="8382000" y="5078413"/>
          <p14:tracePt t="10968" x="8474075" y="5086350"/>
          <p14:tracePt t="10979" x="8601075" y="5086350"/>
          <p14:tracePt t="10989" x="8701088" y="5086350"/>
          <p14:tracePt t="10999" x="8818563" y="5086350"/>
          <p14:tracePt t="11010" x="8928100" y="5086350"/>
          <p14:tracePt t="11020" x="9045575" y="5078413"/>
          <p14:tracePt t="11030" x="9170988" y="5053013"/>
          <p14:tracePt t="11041" x="9321800" y="5019675"/>
          <p14:tracePt t="11051" x="9456738" y="4994275"/>
          <p14:tracePt t="11062" x="9566275" y="4927600"/>
          <p14:tracePt t="11074" x="9648825" y="4868863"/>
          <p14:tracePt t="11083" x="9732963" y="4802188"/>
          <p14:tracePt t="11093" x="9817100" y="4733925"/>
          <p14:tracePt t="11105" x="9883775" y="4684713"/>
          <p14:tracePt t="11114" x="9934575" y="4641850"/>
          <p14:tracePt t="11125" x="9959975" y="4608513"/>
          <p14:tracePt t="11135" x="9985375" y="4583113"/>
          <p14:tracePt t="11145" x="10001250" y="4541838"/>
          <p14:tracePt t="11157" x="10018713" y="4491038"/>
          <p14:tracePt t="11166" x="10026650" y="4424363"/>
          <p14:tracePt t="11176" x="10044113" y="4348163"/>
          <p14:tracePt t="11189" x="10069513" y="4271963"/>
          <p14:tracePt t="11197" x="10085388" y="4222750"/>
          <p14:tracePt t="11208" x="10102850" y="4179888"/>
          <p14:tracePt t="11225" x="10110788" y="4154488"/>
          <p14:tracePt t="11228" x="10110788" y="4138613"/>
          <p14:tracePt t="11249" x="10110788" y="4121150"/>
          <p14:tracePt t="11259" x="10110788" y="4095750"/>
          <p14:tracePt t="11272" x="10102850" y="4087813"/>
          <p14:tracePt t="11279" x="10077450" y="4062413"/>
          <p14:tracePt t="11290" x="10052050" y="4046538"/>
          <p14:tracePt t="11300" x="10018713" y="4021138"/>
          <p14:tracePt t="11310" x="10001250" y="4021138"/>
          <p14:tracePt t="11321" x="9993313" y="4011613"/>
          <p14:tracePt t="11405" x="9993313" y="4003675"/>
          <p14:tracePt t="11415" x="10001250" y="3944938"/>
          <p14:tracePt t="11425" x="10026650" y="3894138"/>
          <p14:tracePt t="11436" x="10044113" y="3827463"/>
          <p14:tracePt t="11446" x="10052050" y="3776663"/>
          <p14:tracePt t="11457" x="10059988" y="3735388"/>
          <p14:tracePt t="11467" x="10069513" y="3709988"/>
          <p14:tracePt t="11477" x="10069513" y="3684588"/>
          <p14:tracePt t="11489" x="10069513" y="3668713"/>
          <p14:tracePt t="11498" x="10077450" y="3643313"/>
          <p14:tracePt t="11509" x="10077450" y="3635375"/>
          <p14:tracePt t="11529" x="10077450" y="3625850"/>
          <p14:tracePt t="11602" x="10094913" y="3635375"/>
          <p14:tracePt t="11612" x="10102850" y="3643313"/>
          <p14:tracePt t="11623" x="10118725" y="3659188"/>
          <p14:tracePt t="11633" x="10136188" y="3659188"/>
          <p14:tracePt t="11643" x="10144125" y="3659188"/>
          <p14:tracePt t="11664" x="10161588" y="3659188"/>
          <p14:tracePt t="11685" x="10169525" y="3651250"/>
          <p14:tracePt t="11695" x="10169525" y="3635375"/>
          <p14:tracePt t="11706" x="10169525" y="3625850"/>
          <p14:tracePt t="11716" x="10169525" y="3617913"/>
          <p14:tracePt t="11737" x="10177463" y="3609975"/>
          <p14:tracePt t="11819" x="10186988" y="3625850"/>
          <p14:tracePt t="11830" x="10212388" y="3651250"/>
          <p14:tracePt t="11840" x="10220325" y="3659188"/>
          <p14:tracePt t="11851" x="10261600" y="3668713"/>
          <p14:tracePt t="11861" x="10287000" y="3668713"/>
          <p14:tracePt t="11872" x="10320338" y="3668713"/>
          <p14:tracePt t="11882" x="10337800" y="3668713"/>
          <p14:tracePt t="11893" x="10363200" y="3651250"/>
          <p14:tracePt t="11903" x="10363200" y="3635375"/>
          <p14:tracePt t="11913" x="10363200" y="3600450"/>
          <p14:tracePt t="11922" x="10363200" y="3584575"/>
          <p14:tracePt t="11933" x="10353675" y="3559175"/>
          <p14:tracePt t="11996" x="10345738" y="3559175"/>
          <p14:tracePt t="12007" x="10345738" y="3576638"/>
          <p14:tracePt t="12017" x="10345738" y="3609975"/>
          <p14:tracePt t="12027" x="10363200" y="3651250"/>
          <p14:tracePt t="12037" x="10396538" y="3676650"/>
          <p14:tracePt t="12047" x="10421938" y="3694113"/>
          <p14:tracePt t="12058" x="10463213" y="3694113"/>
          <p14:tracePt t="12068" x="10496550" y="3694113"/>
          <p14:tracePt t="12078" x="10529888" y="3694113"/>
          <p14:tracePt t="12089" x="10580688" y="3676650"/>
          <p14:tracePt t="12099" x="10606088" y="3651250"/>
          <p14:tracePt t="12110" x="10614025" y="3609975"/>
          <p14:tracePt t="12121" x="10614025" y="3576638"/>
          <p14:tracePt t="12131" x="10614025" y="3551238"/>
          <p14:tracePt t="12141" x="10598150" y="3533775"/>
          <p14:tracePt t="12152" x="10580688" y="3517900"/>
          <p14:tracePt t="12162" x="10572750" y="3517900"/>
          <p14:tracePt t="12183" x="10564813" y="3517900"/>
          <p14:tracePt t="12204" x="10564813" y="3533775"/>
          <p14:tracePt t="12213" x="10564813" y="3576638"/>
          <p14:tracePt t="12236" x="10572750" y="3659188"/>
          <p14:tracePt t="12244" x="10588625" y="3676650"/>
          <p14:tracePt t="12255" x="10639425" y="3684588"/>
          <p14:tracePt t="12265" x="10682288" y="3684588"/>
          <p14:tracePt t="12276" x="10731500" y="3684588"/>
          <p14:tracePt t="12288" x="10790238" y="3659188"/>
          <p14:tracePt t="12297" x="10833100" y="3617913"/>
          <p14:tracePt t="12308" x="10866438" y="3576638"/>
          <p14:tracePt t="12318" x="10866438" y="3541713"/>
          <p14:tracePt t="12328" x="10866438" y="3500438"/>
          <p14:tracePt t="12340" x="10866438" y="3449638"/>
          <p14:tracePt t="12349" x="10866438" y="3433763"/>
          <p14:tracePt t="12359" x="10866438" y="3398838"/>
          <p14:tracePt t="12370" x="10866438" y="3390900"/>
          <p14:tracePt t="12442" x="10866438" y="3441700"/>
          <p14:tracePt t="12453" x="10866438" y="3492500"/>
          <p14:tracePt t="12463" x="10891838" y="3517900"/>
          <p14:tracePt t="12474" x="10925175" y="3551238"/>
          <p14:tracePt t="12484" x="10983913" y="3559175"/>
          <p14:tracePt t="12494" x="11034713" y="3559175"/>
          <p14:tracePt t="12506" x="11101388" y="3559175"/>
          <p14:tracePt t="12515" x="11152188" y="3525838"/>
          <p14:tracePt t="12526" x="11201400" y="3475038"/>
          <p14:tracePt t="12536" x="11218863" y="3433763"/>
          <p14:tracePt t="12546" x="11218863" y="3375025"/>
          <p14:tracePt t="12556" x="11218863" y="3306763"/>
          <p14:tracePt t="12568" x="11193463" y="3273425"/>
          <p14:tracePt t="12577" x="11168063" y="3240088"/>
          <p14:tracePt t="12587" x="11168063" y="3232150"/>
          <p14:tracePt t="12597" x="11160125" y="3222625"/>
          <p14:tracePt t="12639" x="11152188" y="3222625"/>
          <p14:tracePt t="12650" x="11142663" y="3265488"/>
          <p14:tracePt t="12660" x="11142663" y="3306763"/>
          <p14:tracePt t="12671" x="11142663" y="3349625"/>
          <p14:tracePt t="12681" x="11152188" y="3390900"/>
          <p14:tracePt t="12692" x="11168063" y="3408363"/>
          <p14:tracePt t="12702" x="11201400" y="3408363"/>
          <p14:tracePt t="12712" x="11252200" y="3408363"/>
          <p14:tracePt t="12723" x="11285538" y="3408363"/>
          <p14:tracePt t="12733" x="11344275" y="3382963"/>
          <p14:tracePt t="12744" x="11377613" y="3357563"/>
          <p14:tracePt t="12755" x="11395075" y="3316288"/>
          <p14:tracePt t="12764" x="11395075" y="3248025"/>
          <p14:tracePt t="12774" x="11377613" y="3214688"/>
          <p14:tracePt t="12786" x="11344275" y="3189288"/>
          <p14:tracePt t="12795" x="11336338" y="3181350"/>
          <p14:tracePt t="12805" x="11328400" y="3173413"/>
          <p14:tracePt t="12826" x="11318875" y="3173413"/>
          <p14:tracePt t="12839" x="11310938" y="3173413"/>
          <p14:tracePt t="12858" x="11310938" y="3189288"/>
          <p14:tracePt t="12868" x="11310938" y="3206750"/>
          <p14:tracePt t="12878" x="11310938" y="3214688"/>
          <p14:tracePt t="12888" x="11310938" y="3232150"/>
          <p14:tracePt t="12930" x="11310938" y="3222625"/>
          <p14:tracePt t="12941" x="11310938" y="3198813"/>
          <p14:tracePt t="12951" x="11310938" y="3173413"/>
          <p14:tracePt t="12961" x="11285538" y="3130550"/>
          <p14:tracePt t="12972" x="11277600" y="3122613"/>
          <p14:tracePt t="12982" x="11277600" y="3114675"/>
          <p14:tracePt t="12992" x="11277600" y="3105150"/>
          <p14:tracePt t="13044" x="11293475" y="3105150"/>
          <p14:tracePt t="13055" x="11318875" y="3105150"/>
          <p14:tracePt t="13064" x="11344275" y="3105150"/>
          <p14:tracePt t="13075" x="11377613" y="3105150"/>
          <p14:tracePt t="13085" x="11420475" y="3105150"/>
          <p14:tracePt t="13095" x="11445875" y="3105150"/>
          <p14:tracePt t="13106" x="11479213" y="3089275"/>
          <p14:tracePt t="13116" x="11487150" y="3081338"/>
          <p14:tracePt t="13127" x="11495088" y="3063875"/>
          <p14:tracePt t="13885" x="11495088" y="3089275"/>
          <p14:tracePt t="13895" x="11495088" y="3122613"/>
          <p14:tracePt t="13906" x="11487150" y="3173413"/>
          <p14:tracePt t="13916" x="11469688" y="3214688"/>
          <p14:tracePt t="13925" x="11453813" y="3298825"/>
          <p14:tracePt t="13936" x="11410950" y="3390900"/>
          <p14:tracePt t="13946" x="11361738" y="3525838"/>
          <p14:tracePt t="13957" x="11303000" y="3668713"/>
          <p14:tracePt t="13967" x="11218863" y="3827463"/>
          <p14:tracePt t="13978" x="11142663" y="3962400"/>
          <p14:tracePt t="13988" x="11075988" y="4054475"/>
          <p14:tracePt t="13998" x="11025188" y="4138613"/>
          <p14:tracePt t="14009" x="10983913" y="4189413"/>
          <p14:tracePt t="14020" x="10933113" y="4248150"/>
          <p14:tracePt t="14030" x="10917238" y="4264025"/>
          <p14:tracePt t="14040" x="10907713" y="4289425"/>
          <p14:tracePt t="14051" x="10899775" y="4289425"/>
          <p14:tracePt t="14061" x="10891838" y="4297363"/>
          <p14:tracePt t="14082" x="10882313" y="4297363"/>
          <p14:tracePt t="14103" x="10874375" y="4297363"/>
          <p14:tracePt t="14123" x="10866438" y="4297363"/>
          <p14:tracePt t="14133" x="10858500" y="4297363"/>
          <p14:tracePt t="14143" x="10848975" y="4297363"/>
          <p14:tracePt t="14165" x="10833100" y="4297363"/>
          <p14:tracePt t="14196" x="10823575" y="4289425"/>
          <p14:tracePt t="14207" x="10823575" y="4281488"/>
          <p14:tracePt t="14216" x="10823575" y="4264025"/>
          <p14:tracePt t="14227" x="10823575" y="4248150"/>
          <p14:tracePt t="14247" x="10823575" y="4238625"/>
          <p14:tracePt t="14268" x="10815638" y="4238625"/>
          <p14:tracePt t="14279" x="10790238" y="4238625"/>
          <p14:tracePt t="14289" x="10706100" y="4238625"/>
          <p14:tracePt t="14300" x="10506075" y="4314825"/>
          <p14:tracePt t="14310" x="10228263" y="4414838"/>
          <p14:tracePt t="14322" x="9883775" y="4506913"/>
          <p14:tracePt t="14331" x="9540875" y="4616450"/>
          <p14:tracePt t="14341" x="9221788" y="4708525"/>
          <p14:tracePt t="14352" x="8836025" y="4802188"/>
          <p14:tracePt t="14362" x="8391525" y="4884738"/>
          <p14:tracePt t="14373" x="7904163" y="4953000"/>
          <p14:tracePt t="14383" x="7442200" y="5019675"/>
          <p14:tracePt t="14393" x="6972300" y="5086350"/>
          <p14:tracePt t="14405" x="6645275" y="5129213"/>
          <p14:tracePt t="14414" x="6335713" y="5178425"/>
          <p14:tracePt t="14425" x="6075363" y="5203825"/>
          <p14:tracePt t="14435" x="5915025" y="5203825"/>
          <p14:tracePt t="14445" x="5789613" y="5213350"/>
          <p14:tracePt t="14456" x="5705475" y="5213350"/>
          <p14:tracePt t="14466" x="5656263" y="5213350"/>
          <p14:tracePt t="14476" x="5630863" y="5213350"/>
          <p14:tracePt t="14487" x="5621338" y="5213350"/>
          <p14:tracePt t="14632" x="5680075" y="5213350"/>
          <p14:tracePt t="14643" x="5773738" y="5262563"/>
          <p14:tracePt t="14653" x="5873750" y="5313363"/>
          <p14:tracePt t="14663" x="5965825" y="5372100"/>
          <p14:tracePt t="14673" x="6057900" y="5438775"/>
          <p14:tracePt t="14684" x="6100763" y="5473700"/>
          <p14:tracePt t="14694" x="6142038" y="5514975"/>
          <p14:tracePt t="14706" x="6159500" y="5532438"/>
          <p14:tracePt t="14715" x="6167438" y="5540375"/>
          <p14:tracePt t="25169" x="6134100" y="5540375"/>
          <p14:tracePt t="25491" x="6149975" y="5522913"/>
          <p14:tracePt t="25502" x="6200775" y="5489575"/>
          <p14:tracePt t="25511" x="6226175" y="5489575"/>
          <p14:tracePt t="25595" x="6226175" y="5481638"/>
          <p14:tracePt t="25616" x="6226175" y="5473700"/>
          <p14:tracePt t="25678" x="6200775" y="5473700"/>
          <p14:tracePt t="25688" x="6167438" y="5473700"/>
          <p14:tracePt t="25699" x="6142038" y="5473700"/>
          <p14:tracePt t="25709" x="6134100" y="5464175"/>
          <p14:tracePt t="25740" x="6124575" y="5464175"/>
          <p14:tracePt t="25751" x="6108700" y="5464175"/>
          <p14:tracePt t="25761" x="6083300" y="5464175"/>
          <p14:tracePt t="25771" x="6042025" y="5464175"/>
          <p14:tracePt t="25782" x="5983288" y="5481638"/>
          <p14:tracePt t="25792" x="5899150" y="5514975"/>
          <p14:tracePt t="25803" x="5822950" y="5532438"/>
          <p14:tracePt t="25815" x="5748338" y="5548313"/>
          <p14:tracePt t="25824" x="5689600" y="5565775"/>
          <p14:tracePt t="25834" x="5630863" y="5591175"/>
          <p14:tracePt t="25845" x="5562600" y="5607050"/>
          <p14:tracePt t="25855" x="5480050" y="5624513"/>
          <p14:tracePt t="25866" x="5386388" y="5649913"/>
          <p14:tracePt t="25875" x="5210175" y="5708650"/>
          <p14:tracePt t="25886" x="5043488" y="5757863"/>
          <p14:tracePt t="25896" x="4867275" y="5800725"/>
          <p14:tracePt t="25907" x="4724400" y="5849938"/>
          <p14:tracePt t="25917" x="4657725" y="5875338"/>
          <p14:tracePt t="25927" x="4632325" y="5875338"/>
          <p14:tracePt t="25939" x="4622800" y="5875338"/>
          <p14:tracePt t="26000" x="4622800" y="5867400"/>
          <p14:tracePt t="26010" x="4691063" y="5834063"/>
          <p14:tracePt t="26021" x="4875213" y="5800725"/>
          <p14:tracePt t="26030" x="5127625" y="5783263"/>
          <p14:tracePt t="26041" x="5513388" y="5783263"/>
          <p14:tracePt t="26052" x="5924550" y="5783263"/>
          <p14:tracePt t="26062" x="6376988" y="5783263"/>
          <p14:tracePt t="26072" x="6829425" y="5783263"/>
          <p14:tracePt t="26083" x="7240588" y="5783263"/>
          <p14:tracePt t="26093" x="7627938" y="5783263"/>
          <p14:tracePt t="26104" x="7970838" y="5783263"/>
          <p14:tracePt t="26114" x="8289925" y="5783263"/>
          <p14:tracePt t="26124" x="8550275" y="5808663"/>
          <p14:tracePt t="26135" x="8785225" y="5842000"/>
          <p14:tracePt t="26145" x="9002713" y="5875338"/>
          <p14:tracePt t="26156" x="9196388" y="5884863"/>
          <p14:tracePt t="26165" x="9313863" y="5884863"/>
          <p14:tracePt t="26176" x="9413875" y="5884863"/>
          <p14:tracePt t="26186" x="9482138" y="5884863"/>
          <p14:tracePt t="26196" x="9515475" y="5884863"/>
          <p14:tracePt t="26207" x="9556750" y="5875338"/>
          <p14:tracePt t="26217" x="9566275" y="5867400"/>
          <p14:tracePt t="26270" x="9574213" y="5867400"/>
          <p14:tracePt t="26290" x="9590088" y="5867400"/>
          <p14:tracePt t="26301" x="9625013" y="5867400"/>
          <p14:tracePt t="26311" x="9683750" y="5867400"/>
          <p14:tracePt t="26321" x="9750425" y="5867400"/>
          <p14:tracePt t="26332" x="9817100" y="5867400"/>
          <p14:tracePt t="26342" x="9893300" y="5867400"/>
          <p14:tracePt t="26352" x="9977438" y="5867400"/>
          <p14:tracePt t="26363" x="10059988" y="5867400"/>
          <p14:tracePt t="26374" x="10144125" y="5867400"/>
          <p14:tracePt t="26384" x="10228263" y="5849938"/>
          <p14:tracePt t="26394" x="10320338" y="5834063"/>
          <p14:tracePt t="26404" x="10396538" y="5816600"/>
          <p14:tracePt t="26414" x="10471150" y="5791200"/>
          <p14:tracePt t="26424" x="10521950" y="5775325"/>
          <p14:tracePt t="26435" x="10572750" y="5749925"/>
          <p14:tracePt t="26445" x="10614025" y="5724525"/>
          <p14:tracePt t="26455" x="10639425" y="5708650"/>
          <p14:tracePt t="26466" x="10656888" y="5683250"/>
          <p14:tracePt t="26476" x="10682288" y="5665788"/>
          <p14:tracePt t="26487" x="10715625" y="5607050"/>
          <p14:tracePt t="26497" x="10756900" y="5532438"/>
          <p14:tracePt t="26507" x="10799763" y="5448300"/>
          <p14:tracePt t="26518" x="10833100" y="5346700"/>
          <p14:tracePt t="26528" x="10866438" y="5254625"/>
          <p14:tracePt t="26538" x="10899775" y="5170488"/>
          <p14:tracePt t="26549" x="10925175" y="5095875"/>
          <p14:tracePt t="26559" x="10941050" y="5037138"/>
          <p14:tracePt t="26570" x="10950575" y="4978400"/>
          <p14:tracePt t="26580" x="10966450" y="4927600"/>
          <p14:tracePt t="26590" x="10966450" y="4894263"/>
          <p14:tracePt t="26601" x="10966450" y="4860925"/>
          <p14:tracePt t="26612" x="10966450" y="4843463"/>
          <p14:tracePt t="26622" x="10966450" y="4818063"/>
          <p14:tracePt t="26633" x="10958513" y="4792663"/>
          <p14:tracePt t="26643" x="10958513" y="4784725"/>
          <p14:tracePt t="26653" x="10941050" y="4767263"/>
          <p14:tracePt t="26663" x="10933113" y="4751388"/>
          <p14:tracePt t="26673" x="10925175" y="4751388"/>
          <p14:tracePt t="26684" x="10899775" y="4743450"/>
          <p14:tracePt t="26694" x="10874375" y="4733925"/>
          <p14:tracePt t="26704" x="10823575" y="4733925"/>
          <p14:tracePt t="26715" x="10723563" y="4733925"/>
          <p14:tracePt t="26726" x="10529888" y="4751388"/>
          <p14:tracePt t="26737" x="10304463" y="4802188"/>
          <p14:tracePt t="26747" x="10052050" y="4876800"/>
          <p14:tracePt t="26757" x="9783763" y="4943475"/>
          <p14:tracePt t="26767" x="9540875" y="5002213"/>
          <p14:tracePt t="26778" x="9288463" y="5053013"/>
          <p14:tracePt t="26789" x="9137650" y="5086350"/>
          <p14:tracePt t="26799" x="9002713" y="5111750"/>
          <p14:tracePt t="26809" x="8902700" y="5119688"/>
          <p14:tracePt t="26819" x="8836025" y="5137150"/>
          <p14:tracePt t="26830" x="8793163" y="5137150"/>
          <p14:tracePt t="26840" x="8734425" y="5145088"/>
          <p14:tracePt t="26851" x="8685213" y="5145088"/>
          <p14:tracePt t="26861" x="8609013" y="5145088"/>
          <p14:tracePt t="26872" x="8516938" y="5145088"/>
          <p14:tracePt t="26882" x="8440738" y="5145088"/>
          <p14:tracePt t="26893" x="8366125" y="5145088"/>
          <p14:tracePt t="26902" x="8307388" y="5145088"/>
          <p14:tracePt t="26913" x="8274050" y="5145088"/>
          <p14:tracePt t="26923" x="8239125" y="5145088"/>
          <p14:tracePt t="26933" x="8189913" y="5145088"/>
          <p14:tracePt t="26944" x="8139113" y="5145088"/>
          <p14:tracePt t="26955" x="8047038" y="5137150"/>
          <p14:tracePt t="26965" x="7886700" y="5111750"/>
          <p14:tracePt t="26975" x="7710488" y="5086350"/>
          <p14:tracePt t="26986" x="7459663" y="5086350"/>
          <p14:tracePt t="26996" x="7191375" y="5086350"/>
          <p14:tracePt t="27007" x="6938963" y="5086350"/>
          <p14:tracePt t="27017" x="6762750" y="5103813"/>
          <p14:tracePt t="27027" x="6696075" y="5111750"/>
          <p14:tracePt t="27039" x="6678613" y="5111750"/>
          <p14:tracePt t="27131" x="6688138" y="5111750"/>
          <p14:tracePt t="27141" x="6688138" y="5103813"/>
          <p14:tracePt t="27151" x="6704013" y="5095875"/>
          <p14:tracePt t="27162" x="6721475" y="5070475"/>
          <p14:tracePt t="27173" x="6737350" y="5027613"/>
          <p14:tracePt t="27182" x="6762750" y="4978400"/>
          <p14:tracePt t="27192" x="6780213" y="4935538"/>
          <p14:tracePt t="27203" x="6796088" y="4860925"/>
          <p14:tracePt t="27213" x="6813550" y="4767263"/>
          <p14:tracePt t="27223" x="6821488" y="4667250"/>
          <p14:tracePt t="27234" x="6821488" y="4557713"/>
          <p14:tracePt t="27244" x="6821488" y="4440238"/>
          <p14:tracePt t="27254" x="6821488" y="4314825"/>
          <p14:tracePt t="27265" x="6838950" y="4205288"/>
          <p14:tracePt t="27275" x="6854825" y="4121150"/>
          <p14:tracePt t="27286" x="6897688" y="4029075"/>
          <p14:tracePt t="27296" x="6964363" y="3937000"/>
          <p14:tracePt t="27307" x="7064375" y="3835400"/>
          <p14:tracePt t="27317" x="7199313" y="3752850"/>
          <p14:tracePt t="27328" x="7342188" y="3702050"/>
          <p14:tracePt t="27339" x="7475538" y="3668713"/>
          <p14:tracePt t="27349" x="7627938" y="3651250"/>
          <p14:tracePt t="27360" x="7820025" y="3625850"/>
          <p14:tracePt t="27369" x="8029575" y="3625850"/>
          <p14:tracePt t="27380" x="8281988" y="3625850"/>
          <p14:tracePt t="27390" x="8440738" y="3625850"/>
          <p14:tracePt t="27400" x="8591550" y="3651250"/>
          <p14:tracePt t="27411" x="8718550" y="3659188"/>
          <p14:tracePt t="27422" x="8826500" y="3659188"/>
          <p14:tracePt t="27431" x="8986838" y="3676650"/>
          <p14:tracePt t="27443" x="9178925" y="3702050"/>
          <p14:tracePt t="27452" x="9456738" y="3776663"/>
          <p14:tracePt t="27462" x="9717088" y="3886200"/>
          <p14:tracePt t="27472" x="9934575" y="4003675"/>
          <p14:tracePt t="27483" x="10153650" y="4121150"/>
          <p14:tracePt t="27493" x="10261600" y="4189413"/>
          <p14:tracePt t="27504" x="10320338" y="4213225"/>
          <p14:tracePt t="27515" x="10345738" y="4213225"/>
          <p14:tracePt t="27535" x="10353675" y="4213225"/>
          <p14:tracePt t="27546" x="10363200" y="4197350"/>
          <p14:tracePt t="27557" x="10379075" y="4138613"/>
          <p14:tracePt t="27566" x="10396538" y="4062413"/>
          <p14:tracePt t="27576" x="10396538" y="4011613"/>
          <p14:tracePt t="27587" x="10396538" y="3929063"/>
          <p14:tracePt t="27597" x="10396538" y="3860800"/>
          <p14:tracePt t="27607" x="10396538" y="3794125"/>
          <p14:tracePt t="27618" x="10388600" y="3735388"/>
          <p14:tracePt t="27628" x="10353675" y="3676650"/>
          <p14:tracePt t="27638" x="10287000" y="3635375"/>
          <p14:tracePt t="27649" x="10186988" y="3584575"/>
          <p14:tracePt t="27660" x="10018713" y="3541713"/>
          <p14:tracePt t="27670" x="9867900" y="3508375"/>
          <p14:tracePt t="27681" x="9717088" y="3482975"/>
          <p14:tracePt t="27691" x="9590088" y="3482975"/>
          <p14:tracePt t="27701" x="9482138" y="3482975"/>
          <p14:tracePt t="27712" x="9398000" y="3525838"/>
          <p14:tracePt t="27722" x="9372600" y="3541713"/>
          <p14:tracePt t="27732" x="9364663" y="3551238"/>
          <p14:tracePt t="27774" x="9390063" y="3559175"/>
          <p14:tracePt t="27784" x="9490075" y="3551238"/>
          <p14:tracePt t="27795" x="9582150" y="3517900"/>
          <p14:tracePt t="27805" x="9674225" y="3449638"/>
          <p14:tracePt t="27815" x="9732963" y="3382963"/>
          <p14:tracePt t="27826" x="9766300" y="3306763"/>
          <p14:tracePt t="27836" x="9766300" y="3265488"/>
          <p14:tracePt t="27847" x="9766300" y="3222625"/>
          <p14:tracePt t="27858" x="9766300" y="3198813"/>
          <p14:tracePt t="27867" x="9750425" y="3181350"/>
          <p14:tracePt t="27878" x="9691688" y="3148013"/>
          <p14:tracePt t="27889" x="9607550" y="3140075"/>
          <p14:tracePt t="27898" x="9540875" y="3140075"/>
          <p14:tracePt t="27909" x="9482138" y="3140075"/>
          <p14:tracePt t="27919" x="9448800" y="3148013"/>
          <p14:tracePt t="27930" x="9398000" y="3181350"/>
          <p14:tracePt t="27942" x="9355138" y="3206750"/>
          <p14:tracePt t="27951" x="9339263" y="3206750"/>
          <p14:tracePt t="27961" x="9331325" y="3214688"/>
          <p14:tracePt t="27992" x="9331325" y="3198813"/>
          <p14:tracePt t="28003" x="9331325" y="3163888"/>
          <p14:tracePt t="28013" x="9339263" y="3130550"/>
          <p14:tracePt t="28023" x="9339263" y="3081338"/>
          <p14:tracePt t="28033" x="9339263" y="3055938"/>
          <p14:tracePt t="28056" x="9339263" y="3046413"/>
          <p14:tracePt t="28116" x="9339263" y="3089275"/>
          <p14:tracePt t="28126" x="9339263" y="3148013"/>
          <p14:tracePt t="28137" x="9339263" y="3206750"/>
          <p14:tracePt t="28148" x="9339263" y="3232150"/>
          <p14:tracePt t="28158" x="9347200" y="3248025"/>
          <p14:tracePt t="28179" x="9347200" y="3257550"/>
          <p14:tracePt t="28200" x="9313863" y="3273425"/>
          <p14:tracePt t="28209" x="9163050" y="3281363"/>
          <p14:tracePt t="28221" x="9037638" y="3281363"/>
          <p14:tracePt t="28230" x="8994775" y="3281363"/>
          <p14:tracePt t="28324" x="8994775" y="3290888"/>
          <p14:tracePt t="28334" x="8994775" y="3298825"/>
          <p14:tracePt t="28345" x="8994775" y="3324225"/>
          <p14:tracePt t="28355" x="8994775" y="3349625"/>
          <p14:tracePt t="28365" x="8994775" y="3382963"/>
          <p14:tracePt t="28376" x="8994775" y="3441700"/>
          <p14:tracePt t="28386" x="8994775" y="3475038"/>
          <p14:tracePt t="28397" x="8994775" y="3500438"/>
          <p14:tracePt t="28407" x="8994775" y="3508375"/>
          <p14:tracePt t="28458" x="8994775" y="3525838"/>
          <p14:tracePt t="28469" x="8994775" y="3584575"/>
          <p14:tracePt t="28479" x="8994775" y="3684588"/>
          <p14:tracePt t="28489" x="8994775" y="3811588"/>
          <p14:tracePt t="28500" x="8994775" y="3962400"/>
          <p14:tracePt t="28510" x="8994775" y="4079875"/>
          <p14:tracePt t="28522" x="8994775" y="4189413"/>
          <p14:tracePt t="28531" x="8994775" y="4281488"/>
          <p14:tracePt t="28542" x="8986838" y="4348163"/>
          <p14:tracePt t="28552" x="8953500" y="4406900"/>
          <p14:tracePt t="28563" x="8928100" y="4457700"/>
          <p14:tracePt t="28574" x="8885238" y="4532313"/>
          <p14:tracePt t="28583" x="8818563" y="4616450"/>
          <p14:tracePt t="28594" x="8718550" y="4733925"/>
          <p14:tracePt t="28606" x="8567738" y="4868863"/>
          <p14:tracePt t="28615" x="8356600" y="5019675"/>
          <p14:tracePt t="28626" x="8164513" y="5129213"/>
          <p14:tracePt t="28635" x="7896225" y="5262563"/>
          <p14:tracePt t="28646" x="7627938" y="5330825"/>
          <p14:tracePt t="28656" x="7383463" y="5372100"/>
          <p14:tracePt t="28667" x="7148513" y="5389563"/>
          <p14:tracePt t="28676" x="6938963" y="5380038"/>
          <p14:tracePt t="28687" x="6737350" y="5330825"/>
          <p14:tracePt t="28697" x="6604000" y="5262563"/>
          <p14:tracePt t="28707" x="6469063" y="5187950"/>
          <p14:tracePt t="28718" x="6402388" y="5119688"/>
          <p14:tracePt t="28728" x="6359525" y="5078413"/>
          <p14:tracePt t="28738" x="6343650" y="5045075"/>
          <p14:tracePt t="28749" x="6343650" y="5019675"/>
          <p14:tracePt t="28759" x="6343650" y="4986338"/>
          <p14:tracePt t="28770" x="6343650" y="4968875"/>
          <p14:tracePt t="28781" x="6343650" y="4960938"/>
          <p14:tracePt t="28791" x="6343650" y="4935538"/>
          <p14:tracePt t="28801" x="6335713" y="4910138"/>
          <p14:tracePt t="28812" x="6318250" y="4884738"/>
          <p14:tracePt t="28823" x="6276975" y="4843463"/>
          <p14:tracePt t="28832" x="6251575" y="4835525"/>
          <p14:tracePt t="28843" x="6218238" y="4810125"/>
          <p14:tracePt t="28854" x="6208713" y="4810125"/>
          <p14:tracePt t="28874" x="6200775" y="4810125"/>
          <p14:tracePt t="28895" x="6192838" y="4810125"/>
          <p14:tracePt t="28906" x="6175375" y="4810125"/>
          <p14:tracePt t="28915" x="6124575" y="4835525"/>
          <p14:tracePt t="28926" x="6032500" y="4910138"/>
          <p14:tracePt t="28936" x="5932488" y="5011738"/>
          <p14:tracePt t="28947" x="5789613" y="5129213"/>
          <p14:tracePt t="28957" x="5630863" y="5246688"/>
          <p14:tracePt t="28966" x="5454650" y="5346700"/>
          <p14:tracePt t="28977" x="5303838" y="5414963"/>
          <p14:tracePt t="28987" x="5151438" y="5481638"/>
          <p14:tracePt t="28998" x="4992688" y="5514975"/>
          <p14:tracePt t="29008" x="4857750" y="5548313"/>
          <p14:tracePt t="29018" x="4749800" y="5556250"/>
          <p14:tracePt t="29029" x="4606925" y="5591175"/>
          <p14:tracePt t="29040" x="4464050" y="5599113"/>
          <p14:tracePt t="29051" x="4246563" y="5624513"/>
          <p14:tracePt t="29061" x="4044950" y="5657850"/>
          <p14:tracePt t="29073" x="3876675" y="5683250"/>
          <p14:tracePt t="29080" x="3725863" y="5708650"/>
          <p14:tracePt t="29091" x="3624263" y="5716588"/>
          <p14:tracePt t="29101" x="3582988" y="5724525"/>
          <p14:tracePt t="29112" x="3565525" y="5724525"/>
          <p14:tracePt t="29195" x="3557588" y="5724525"/>
          <p14:tracePt t="29206" x="3541713" y="5741988"/>
          <p14:tracePt t="29226" x="3532188" y="5749925"/>
          <p14:tracePt t="29340" x="3532188" y="5767388"/>
          <p14:tracePt t="29350" x="3549650" y="5767388"/>
          <p14:tracePt t="29361" x="3565525" y="5767388"/>
          <p14:tracePt t="29372" x="3600450" y="5767388"/>
          <p14:tracePt t="29382" x="3641725" y="5767388"/>
          <p14:tracePt t="29393" x="3692525" y="5767388"/>
          <p14:tracePt t="29403" x="3751263" y="5757863"/>
          <p14:tracePt t="29413" x="3817938" y="5732463"/>
          <p14:tracePt t="29424" x="3876675" y="5716588"/>
          <p14:tracePt t="29434" x="3968750" y="5708650"/>
          <p14:tracePt t="29445" x="4129088" y="5691188"/>
          <p14:tracePt t="29456" x="4346575" y="5649913"/>
          <p14:tracePt t="29465" x="4632325" y="5624513"/>
          <p14:tracePt t="29475" x="4941888" y="5573713"/>
          <p14:tracePt t="29486" x="5268913" y="5532438"/>
          <p14:tracePt t="29497" x="5580063" y="5489575"/>
          <p14:tracePt t="29507" x="5907088" y="5438775"/>
          <p14:tracePt t="29517" x="6242050" y="5380038"/>
          <p14:tracePt t="29528" x="6545263" y="5338763"/>
          <p14:tracePt t="29538" x="6923088" y="5287963"/>
          <p14:tracePt t="29548" x="7342188" y="5262563"/>
          <p14:tracePt t="29559" x="7812088" y="5262563"/>
          <p14:tracePt t="29569" x="8332788" y="5262563"/>
          <p14:tracePt t="29579" x="8885238" y="5305425"/>
          <p14:tracePt t="29591" x="9423400" y="5389563"/>
          <p14:tracePt t="29600" x="9867900" y="5456238"/>
          <p14:tracePt t="29611" x="10245725" y="5514975"/>
          <p14:tracePt t="29622" x="10529888" y="5548313"/>
          <p14:tracePt t="29631" x="10723563" y="5581650"/>
          <p14:tracePt t="29642" x="10882313" y="5614988"/>
          <p14:tracePt t="29652" x="10975975" y="5649913"/>
          <p14:tracePt t="29663" x="11042650" y="5683250"/>
          <p14:tracePt t="29674" x="11101388" y="5708650"/>
          <p14:tracePt t="29684" x="11185525" y="5741988"/>
          <p14:tracePt t="29695" x="11252200" y="5767388"/>
          <p14:tracePt t="29706" x="11318875" y="5791200"/>
          <p14:tracePt t="29714" x="11361738" y="5808663"/>
          <p14:tracePt t="29725" x="11403013" y="5816600"/>
          <p14:tracePt t="29735" x="11436350" y="5826125"/>
          <p14:tracePt t="29746" x="11487150" y="5826125"/>
          <p14:tracePt t="29756" x="11520488" y="5849938"/>
          <p14:tracePt t="29767" x="11537950" y="5859463"/>
          <p14:tracePt t="29777" x="11520488" y="5892800"/>
          <p14:tracePt t="29788" x="11453813" y="5926138"/>
          <p14:tracePt t="29953" x="11469688" y="5926138"/>
          <p14:tracePt t="29964" x="11512550" y="5926138"/>
          <p14:tracePt t="29973" x="11545888" y="5926138"/>
          <p14:tracePt t="29984" x="11587163" y="5943600"/>
          <p14:tracePt t="29994" x="11645900" y="5943600"/>
          <p14:tracePt t="30006" x="11680825" y="5943600"/>
          <p14:tracePt t="30015" x="11688763" y="5943600"/>
          <p14:tracePt t="30026" x="11696700" y="5943600"/>
          <p14:tracePt t="30046" x="11704638" y="5959475"/>
          <p14:tracePt t="30057" x="11714163" y="5959475"/>
          <p14:tracePt t="30067" x="11714163" y="5984875"/>
          <p14:tracePt t="30078" x="11714163" y="5992813"/>
          <p14:tracePt t="30089" x="11722100" y="5992813"/>
          <p14:tracePt t="30160" x="11696700" y="5976938"/>
          <p14:tracePt t="30171" x="11622088" y="5900738"/>
          <p14:tracePt t="30181" x="11487150" y="5775325"/>
          <p14:tracePt t="30192" x="11277600" y="5607050"/>
          <p14:tracePt t="30202" x="11075988" y="5405438"/>
          <p14:tracePt t="30213" x="10866438" y="5170488"/>
          <p14:tracePt t="30224" x="10647363" y="4876800"/>
          <p14:tracePt t="30238" x="10404475" y="4506913"/>
          <p14:tracePt t="30243" x="10144125" y="4079875"/>
          <p14:tracePt t="30254" x="9909175" y="3676650"/>
          <p14:tracePt t="30264" x="9691688" y="3273425"/>
          <p14:tracePt t="30274" x="9498013" y="2963863"/>
          <p14:tracePt t="30284" x="9380538" y="2811463"/>
          <p14:tracePt t="30295" x="9331325" y="2752725"/>
          <p14:tracePt t="30305" x="9305925" y="2727325"/>
          <p14:tracePt t="30316" x="9296400" y="2719388"/>
          <p14:tracePt t="30327" x="9296400" y="2711450"/>
          <p14:tracePt t="30347" x="9296400" y="2703513"/>
          <p14:tracePt t="30368" x="9296400" y="2693988"/>
          <p14:tracePt t="30379" x="9296400" y="2686050"/>
          <p14:tracePt t="30420" x="9296400" y="2703513"/>
          <p14:tracePt t="30565" x="9321800" y="2703513"/>
          <p14:tracePt t="30576" x="9339263" y="2703513"/>
          <p14:tracePt t="30586" x="9347200" y="2703513"/>
          <p14:tracePt t="30597" x="9364663" y="2703513"/>
          <p14:tracePt t="30607" x="9372600" y="2703513"/>
          <p14:tracePt t="30616" x="9380538" y="2693988"/>
          <p14:tracePt t="30627" x="9398000" y="2693988"/>
          <p14:tracePt t="30658" x="9405938" y="2693988"/>
          <p14:tracePt t="30721" x="9390063" y="2703513"/>
          <p14:tracePt t="30742" x="9390063" y="2711450"/>
          <p14:tracePt t="30752" x="9380538" y="2727325"/>
          <p14:tracePt t="30762" x="9372600" y="2744788"/>
          <p14:tracePt t="30773" x="9364663" y="2770188"/>
          <p14:tracePt t="30783" x="9347200" y="2795588"/>
          <p14:tracePt t="30794" x="9313863" y="2846388"/>
          <p14:tracePt t="30806" x="9280525" y="2895600"/>
          <p14:tracePt t="30817" x="9247188" y="2946400"/>
          <p14:tracePt t="30824" x="9221788" y="2987675"/>
          <p14:tracePt t="30834" x="9213850" y="3013075"/>
          <p14:tracePt t="30845" x="9196388" y="3038475"/>
          <p14:tracePt t="30865" x="9196388" y="3046413"/>
          <p14:tracePt t="31582" x="9188450" y="3055938"/>
          <p14:tracePt t="31593" x="9137650" y="3097213"/>
          <p14:tracePt t="31603" x="9045575" y="3163888"/>
          <p14:tracePt t="31613" x="8885238" y="3248025"/>
          <p14:tracePt t="31624" x="8667750" y="3375025"/>
          <p14:tracePt t="31634" x="8356600" y="3517900"/>
          <p14:tracePt t="31644" x="7945438" y="3702050"/>
          <p14:tracePt t="31656" x="7416800" y="3894138"/>
          <p14:tracePt t="31665" x="6796088" y="4130675"/>
          <p14:tracePt t="31676" x="6134100" y="4381500"/>
          <p14:tracePt t="31686" x="5337175" y="4692650"/>
          <p14:tracePt t="31696" x="4581525" y="4994275"/>
          <p14:tracePt t="31707" x="3876675" y="5272088"/>
          <p14:tracePt t="31717" x="3230563" y="5548313"/>
          <p14:tracePt t="31728" x="2676525" y="5800725"/>
          <p14:tracePt t="31738" x="2232025" y="6002338"/>
          <p14:tracePt t="31748" x="1879600" y="6161088"/>
          <p14:tracePt t="31759" x="1644650" y="6270625"/>
          <p14:tracePt t="31769" x="1468438" y="6362700"/>
          <p14:tracePt t="31780" x="1376363" y="6429375"/>
          <p14:tracePt t="31790" x="1317625" y="6462713"/>
          <p14:tracePt t="31800" x="1266825" y="6497638"/>
          <p14:tracePt t="31811" x="1250950" y="6505575"/>
          <p14:tracePt t="31823" x="1241425" y="6521450"/>
          <p14:tracePt t="31831" x="1241425" y="6530975"/>
          <p14:tracePt t="31842" x="1241425" y="6546850"/>
          <p14:tracePt t="31852" x="1241425" y="6564313"/>
          <p14:tracePt t="31863" x="1241425" y="6589713"/>
          <p14:tracePt t="31873" x="1241425" y="6623050"/>
          <p14:tracePt t="31884" x="1233488" y="6715125"/>
          <p14:tracePt t="31894" x="1208088" y="679926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38" y="213358"/>
            <a:ext cx="8722774" cy="577089"/>
          </a:xfrm>
        </p:spPr>
        <p:txBody>
          <a:bodyPr/>
          <a:lstStyle/>
          <a:p>
            <a:r>
              <a:rPr lang="en-GB" sz="1800" dirty="0">
                <a:solidFill>
                  <a:srgbClr val="0070C0"/>
                </a:solidFill>
              </a:rPr>
              <a:t>A spatially resolved temperature measurement system for a honeybee colony brood box </a:t>
            </a:r>
            <a:r>
              <a:rPr lang="en-GB" sz="1400" dirty="0"/>
              <a:t>Adam McVeigh, Michael I Newton, Costas Tsakonas and Martin Bencsik</a:t>
            </a:r>
            <a:br>
              <a:rPr lang="en-GB" sz="1800" dirty="0"/>
            </a:br>
            <a:endParaRPr lang="en-US" dirty="0"/>
          </a:p>
        </p:txBody>
      </p:sp>
      <p:sp>
        <p:nvSpPr>
          <p:cNvPr id="12" name="Footer Placeholder 16"/>
          <p:cNvSpPr txBox="1">
            <a:spLocks/>
          </p:cNvSpPr>
          <p:nvPr/>
        </p:nvSpPr>
        <p:spPr>
          <a:xfrm>
            <a:off x="5273336" y="6437970"/>
            <a:ext cx="4429957" cy="339023"/>
          </a:xfrm>
          <a:prstGeom prst="rect">
            <a:avLst/>
          </a:prstGeom>
        </p:spPr>
        <p:txBody>
          <a:bodyPr/>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3</a:t>
            </a:r>
            <a:r>
              <a:rPr kumimoji="0" lang="en-GB" sz="1100" b="0" i="0" u="none" strike="noStrike" kern="1200" cap="none" spc="0" normalizeH="0" baseline="30000" noProof="0" dirty="0">
                <a:ln>
                  <a:noFill/>
                </a:ln>
                <a:solidFill>
                  <a:srgbClr val="44546A"/>
                </a:solidFill>
                <a:effectLst/>
                <a:uLnTx/>
                <a:uFillTx/>
                <a:latin typeface="Calibri" panose="020F0502020204030204"/>
                <a:ea typeface=""/>
                <a:cs typeface=""/>
              </a:rPr>
              <a:t>rd</a:t>
            </a: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 International Electronic Conference on Applied Sciences 1-15 Dc 2022</a:t>
            </a:r>
            <a:endParaRPr kumimoji="0" lang="en-US" sz="1100" b="0" i="0" u="none" strike="noStrike" kern="1200" cap="none" spc="0" normalizeH="0" baseline="0" noProof="0" dirty="0">
              <a:ln>
                <a:noFill/>
              </a:ln>
              <a:solidFill>
                <a:srgbClr val="44546A"/>
              </a:solidFill>
              <a:effectLst/>
              <a:uLnTx/>
              <a:uFillTx/>
              <a:latin typeface="Calibri" panose="020F0502020204030204"/>
              <a:ea typeface=""/>
              <a:cs typeface=""/>
            </a:endParaRPr>
          </a:p>
        </p:txBody>
      </p:sp>
      <p:pic>
        <p:nvPicPr>
          <p:cNvPr id="4" name="Picture 3" descr="Text&#10;&#10;Description automatically generated">
            <a:extLst>
              <a:ext uri="{FF2B5EF4-FFF2-40B4-BE49-F238E27FC236}">
                <a16:creationId xmlns:a16="http://schemas.microsoft.com/office/drawing/2014/main" id="{F19B0A81-9684-4B23-B02B-AC2E53B972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8067" y="6329547"/>
            <a:ext cx="1466698" cy="447446"/>
          </a:xfrm>
          <a:prstGeom prst="rect">
            <a:avLst/>
          </a:prstGeom>
        </p:spPr>
      </p:pic>
      <p:sp>
        <p:nvSpPr>
          <p:cNvPr id="6" name="TextBox 5">
            <a:extLst>
              <a:ext uri="{FF2B5EF4-FFF2-40B4-BE49-F238E27FC236}">
                <a16:creationId xmlns:a16="http://schemas.microsoft.com/office/drawing/2014/main" id="{3854D640-8CFB-47FE-B95D-FEA84C3FBDA5}"/>
              </a:ext>
            </a:extLst>
          </p:cNvPr>
          <p:cNvSpPr txBox="1"/>
          <p:nvPr/>
        </p:nvSpPr>
        <p:spPr>
          <a:xfrm>
            <a:off x="0" y="986226"/>
            <a:ext cx="3006436" cy="4401205"/>
          </a:xfrm>
          <a:prstGeom prst="rect">
            <a:avLst/>
          </a:prstGeom>
          <a:noFill/>
        </p:spPr>
        <p:txBody>
          <a:bodyPr wrap="square" rtlCol="0">
            <a:spAutoFit/>
          </a:bodyPr>
          <a:lstStyle/>
          <a:p>
            <a:pPr marL="285750" indent="-285750">
              <a:buFont typeface="Arial" panose="020B0604020202020204" pitchFamily="34" charset="0"/>
              <a:buChar char="•"/>
            </a:pPr>
            <a:r>
              <a:rPr lang="en-GB" sz="2000" dirty="0"/>
              <a:t>Second version.</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Sensors laid on foundation wax.</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1 sheet of foundation wax.</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Expected that less sheets of foundation wax would improve appeal to a colony.</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p:txBody>
      </p:sp>
      <p:pic>
        <p:nvPicPr>
          <p:cNvPr id="7" name="Picture 6" descr="A picture containing floor, indoor, building, wooden&#10;&#10;Description automatically generated">
            <a:extLst>
              <a:ext uri="{FF2B5EF4-FFF2-40B4-BE49-F238E27FC236}">
                <a16:creationId xmlns:a16="http://schemas.microsoft.com/office/drawing/2014/main" id="{84C21619-5864-42D2-BFDD-2BB70724450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770" t="3080" r="8334" b="31153"/>
          <a:stretch/>
        </p:blipFill>
        <p:spPr>
          <a:xfrm>
            <a:off x="3006436" y="881231"/>
            <a:ext cx="9163487" cy="5323992"/>
          </a:xfrm>
          <a:prstGeom prst="rect">
            <a:avLst/>
          </a:prstGeom>
        </p:spPr>
      </p:pic>
      <p:pic>
        <p:nvPicPr>
          <p:cNvPr id="9" name="Audio 8">
            <a:hlinkClick r:id="" action="ppaction://media"/>
            <a:extLst>
              <a:ext uri="{FF2B5EF4-FFF2-40B4-BE49-F238E27FC236}">
                <a16:creationId xmlns:a16="http://schemas.microsoft.com/office/drawing/2014/main" id="{20C36B1F-1E1F-6F01-ACD3-32415DE729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87281767"/>
      </p:ext>
    </p:extLst>
  </p:cSld>
  <p:clrMapOvr>
    <a:masterClrMapping/>
  </p:clrMapOvr>
  <mc:AlternateContent xmlns:mc="http://schemas.openxmlformats.org/markup-compatibility/2006">
    <mc:Choice xmlns:p14="http://schemas.microsoft.com/office/powerpoint/2010/main" Requires="p14">
      <p:transition spd="slow" p14:dur="2000" advTm="28800"/>
    </mc:Choice>
    <mc:Fallback>
      <p:transition spd="slow" advTm="28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3601" x="1762125" y="6086475"/>
          <p14:tracePt t="3611" x="1989138" y="5640388"/>
          <p14:tracePt t="3622" x="2198688" y="5280025"/>
          <p14:tracePt t="3632" x="2341563" y="4968875"/>
          <p14:tracePt t="3643" x="2433638" y="4733925"/>
          <p14:tracePt t="3653" x="2508250" y="4541838"/>
          <p14:tracePt t="3663" x="2543175" y="4457700"/>
          <p14:tracePt t="3674" x="2559050" y="4398963"/>
          <p14:tracePt t="3684" x="2559050" y="4356100"/>
          <p14:tracePt t="3705" x="2566988" y="4348163"/>
          <p14:tracePt t="3715" x="2566988" y="4340225"/>
          <p14:tracePt t="3746" x="2566988" y="4330700"/>
          <p14:tracePt t="3768" x="2566988" y="4314825"/>
          <p14:tracePt t="3777" x="2566988" y="4306888"/>
          <p14:tracePt t="3789" x="2525713" y="4306888"/>
          <p14:tracePt t="3798" x="2492375" y="4306888"/>
          <p14:tracePt t="3995" x="2492375" y="4314825"/>
          <p14:tracePt t="4016" x="2492375" y="4356100"/>
          <p14:tracePt t="4027" x="2484438" y="4432300"/>
          <p14:tracePt t="4037" x="2441575" y="4541838"/>
          <p14:tracePt t="4047" x="2416175" y="4667250"/>
          <p14:tracePt t="4058" x="2374900" y="4810125"/>
          <p14:tracePt t="4068" x="2349500" y="4902200"/>
          <p14:tracePt t="4079" x="2349500" y="4953000"/>
          <p14:tracePt t="4089" x="2349500" y="4978400"/>
          <p14:tracePt t="4099" x="2349500" y="4994275"/>
          <p14:tracePt t="4110" x="2357438" y="5002213"/>
          <p14:tracePt t="7291" x="2374900" y="5002213"/>
          <p14:tracePt t="7302" x="2449513" y="4994275"/>
          <p14:tracePt t="7312" x="2543175" y="4960938"/>
          <p14:tracePt t="7328" x="2684463" y="4935538"/>
          <p14:tracePt t="7332" x="2852738" y="4910138"/>
          <p14:tracePt t="7343" x="3121025" y="4868863"/>
          <p14:tracePt t="7353" x="3549650" y="4868863"/>
          <p14:tracePt t="7363" x="4052888" y="4868863"/>
          <p14:tracePt t="7374" x="4573588" y="4868863"/>
          <p14:tracePt t="7385" x="5160963" y="4868863"/>
          <p14:tracePt t="7394" x="5664200" y="4868863"/>
          <p14:tracePt t="7405" x="6091238" y="4851400"/>
          <p14:tracePt t="7415" x="6394450" y="4835525"/>
          <p14:tracePt t="7425" x="6637338" y="4792663"/>
          <p14:tracePt t="7436" x="6788150" y="4776788"/>
          <p14:tracePt t="7447" x="6880225" y="4759325"/>
          <p14:tracePt t="7457" x="6946900" y="4733925"/>
          <p14:tracePt t="7468" x="6989763" y="4725988"/>
          <p14:tracePt t="7478" x="7005638" y="4708525"/>
          <p14:tracePt t="7498" x="7005638" y="4700588"/>
          <p14:tracePt t="7509" x="7005638" y="4692650"/>
          <p14:tracePt t="7519" x="7005638" y="4675188"/>
          <p14:tracePt t="7529" x="6997700" y="4667250"/>
          <p14:tracePt t="7540" x="6989763" y="4659313"/>
          <p14:tracePt t="7550" x="6972300" y="4641850"/>
          <p14:tracePt t="7560" x="6946900" y="4641850"/>
          <p14:tracePt t="7571" x="6897688" y="4633913"/>
          <p14:tracePt t="7582" x="6813550" y="4624388"/>
          <p14:tracePt t="7593" x="6737350" y="4624388"/>
          <p14:tracePt t="7603" x="6678613" y="4624388"/>
          <p14:tracePt t="7613" x="6662738" y="4624388"/>
          <p14:tracePt t="7675" x="6696075" y="4624388"/>
          <p14:tracePt t="7686" x="6880225" y="4624388"/>
          <p14:tracePt t="7696" x="7283450" y="4684713"/>
          <p14:tracePt t="7706" x="7786688" y="4733925"/>
          <p14:tracePt t="7717" x="8332788" y="4751388"/>
          <p14:tracePt t="7728" x="8861425" y="4751388"/>
          <p14:tracePt t="7737" x="9339263" y="4725988"/>
          <p14:tracePt t="7748" x="9758363" y="4659313"/>
          <p14:tracePt t="7758" x="10094913" y="4616450"/>
          <p14:tracePt t="7769" x="10371138" y="4532313"/>
          <p14:tracePt t="7779" x="10572750" y="4483100"/>
          <p14:tracePt t="7789" x="10715625" y="4424363"/>
          <p14:tracePt t="7800" x="10823575" y="4365625"/>
          <p14:tracePt t="7812" x="10874375" y="4322763"/>
          <p14:tracePt t="7821" x="10899775" y="4230688"/>
          <p14:tracePt t="7831" x="10899775" y="4138613"/>
          <p14:tracePt t="7841" x="10899775" y="3987800"/>
          <p14:tracePt t="7852" x="10848975" y="3802063"/>
          <p14:tracePt t="7864" x="10782300" y="3635375"/>
          <p14:tracePt t="7872" x="10706100" y="3441700"/>
          <p14:tracePt t="7883" x="10647363" y="3316288"/>
          <p14:tracePt t="7897" x="10614025" y="3248025"/>
          <p14:tracePt t="7902" x="10588625" y="3189288"/>
          <p14:tracePt t="7913" x="10564813" y="3114675"/>
          <p14:tracePt t="7924" x="10521950" y="3055938"/>
          <p14:tracePt t="7935" x="10471150" y="3005138"/>
          <p14:tracePt t="7946" x="10412413" y="2946400"/>
          <p14:tracePt t="7956" x="10353675" y="2913063"/>
          <p14:tracePt t="7967" x="10294938" y="2905125"/>
          <p14:tracePt t="7977" x="10228263" y="2887663"/>
          <p14:tracePt t="7987" x="10136188" y="2879725"/>
          <p14:tracePt t="7997" x="10036175" y="2870200"/>
          <p14:tracePt t="8007" x="9834563" y="2870200"/>
          <p14:tracePt t="8018" x="9582150" y="2870200"/>
          <p14:tracePt t="8028" x="9196388" y="2879725"/>
          <p14:tracePt t="8038" x="8726488" y="2946400"/>
          <p14:tracePt t="8049" x="8248650" y="2979738"/>
          <p14:tracePt t="8060" x="7837488" y="2979738"/>
          <p14:tracePt t="8070" x="7467600" y="2979738"/>
          <p14:tracePt t="8080" x="7240588" y="2979738"/>
          <p14:tracePt t="8090" x="7123113" y="2979738"/>
          <p14:tracePt t="8101" x="7023100" y="2979738"/>
          <p14:tracePt t="8112" x="6964363" y="2979738"/>
          <p14:tracePt t="8122" x="6931025" y="2979738"/>
          <p14:tracePt t="8132" x="6913563" y="2987675"/>
          <p14:tracePt t="8142" x="6880225" y="3013075"/>
          <p14:tracePt t="8153" x="6864350" y="3063875"/>
          <p14:tracePt t="8163" x="6838950" y="3148013"/>
          <p14:tracePt t="8174" x="6821488" y="3273425"/>
          <p14:tracePt t="8184" x="6821488" y="3390900"/>
          <p14:tracePt t="8195" x="6821488" y="3492500"/>
          <p14:tracePt t="8205" x="6838950" y="3592513"/>
          <p14:tracePt t="8215" x="6864350" y="3684588"/>
          <p14:tracePt t="8226" x="6888163" y="3752850"/>
          <p14:tracePt t="8236" x="6905625" y="3819525"/>
          <p14:tracePt t="8246" x="6931025" y="3903663"/>
          <p14:tracePt t="8255" x="6956425" y="4003675"/>
          <p14:tracePt t="8267" x="6997700" y="4154488"/>
          <p14:tracePt t="8279" x="7073900" y="4322763"/>
          <p14:tracePt t="8288" x="7165975" y="4483100"/>
          <p14:tracePt t="8296" x="7324725" y="4649788"/>
          <p14:tracePt t="8307" x="7577138" y="4835525"/>
          <p14:tracePt t="8318" x="7878763" y="4935538"/>
          <p14:tracePt t="8328" x="8180388" y="4968875"/>
          <p14:tracePt t="8339" x="8509000" y="4943475"/>
          <p14:tracePt t="8349" x="8851900" y="4851400"/>
          <p14:tracePt t="8361" x="9213850" y="4743450"/>
          <p14:tracePt t="8370" x="9556750" y="4649788"/>
          <p14:tracePt t="8381" x="9875838" y="4557713"/>
          <p14:tracePt t="8391" x="10194925" y="4448175"/>
          <p14:tracePt t="8402" x="10455275" y="4348163"/>
          <p14:tracePt t="8414" x="10715625" y="4230688"/>
          <p14:tracePt t="8422" x="10907713" y="4154488"/>
          <p14:tracePt t="8432" x="11034713" y="4095750"/>
          <p14:tracePt t="8443" x="11109325" y="4037013"/>
          <p14:tracePt t="8453" x="11168063" y="3978275"/>
          <p14:tracePt t="8463" x="11210925" y="3894138"/>
          <p14:tracePt t="8473" x="11218863" y="3827463"/>
          <p14:tracePt t="8484" x="11218863" y="3735388"/>
          <p14:tracePt t="8494" x="11176000" y="3659188"/>
          <p14:tracePt t="8506" x="11083925" y="3551238"/>
          <p14:tracePt t="8515" x="10858500" y="3408363"/>
          <p14:tracePt t="8526" x="10623550" y="3298825"/>
          <p14:tracePt t="8536" x="10304463" y="3222625"/>
          <p14:tracePt t="8547" x="9985375" y="3148013"/>
          <p14:tracePt t="8557" x="9658350" y="3097213"/>
          <p14:tracePt t="8568" x="9331325" y="3055938"/>
          <p14:tracePt t="8580" x="8986838" y="3038475"/>
          <p14:tracePt t="8588" x="8550275" y="3022600"/>
          <p14:tracePt t="8600" x="8097838" y="3022600"/>
          <p14:tracePt t="8610" x="7635875" y="3030538"/>
          <p14:tracePt t="8621" x="7099300" y="3140075"/>
          <p14:tracePt t="8630" x="6629400" y="3257550"/>
          <p14:tracePt t="8640" x="6175375" y="3390900"/>
          <p14:tracePt t="8651" x="5865813" y="3525838"/>
          <p14:tracePt t="8662" x="5630863" y="3643313"/>
          <p14:tracePt t="8671" x="5454650" y="3727450"/>
          <p14:tracePt t="8683" x="5370513" y="3752850"/>
          <p14:tracePt t="8692" x="5337175" y="3768725"/>
          <p14:tracePt t="8703" x="5311775" y="3768725"/>
          <p14:tracePt t="8733" x="5311775" y="3752850"/>
          <p14:tracePt t="8743" x="5327650" y="3709988"/>
          <p14:tracePt t="8754" x="5470525" y="3676650"/>
          <p14:tracePt t="8764" x="5797550" y="3651250"/>
          <p14:tracePt t="8775" x="6251575" y="3651250"/>
          <p14:tracePt t="8785" x="6704013" y="3651250"/>
          <p14:tracePt t="8796" x="7115175" y="3651250"/>
          <p14:tracePt t="8806" x="7367588" y="3651250"/>
          <p14:tracePt t="8817" x="7577138" y="3668713"/>
          <p14:tracePt t="8828" x="7804150" y="3717925"/>
          <p14:tracePt t="8837" x="8021638" y="3811588"/>
          <p14:tracePt t="8848" x="8223250" y="3952875"/>
          <p14:tracePt t="8858" x="8499475" y="4146550"/>
          <p14:tracePt t="8869" x="8734425" y="4356100"/>
          <p14:tracePt t="8879" x="8961438" y="4600575"/>
          <p14:tracePt t="8889" x="9120188" y="4826000"/>
          <p14:tracePt t="8900" x="9263063" y="5053013"/>
          <p14:tracePt t="8912" x="9305925" y="5170488"/>
          <p14:tracePt t="8920" x="9313863" y="5229225"/>
          <p14:tracePt t="8930" x="9313863" y="5287963"/>
          <p14:tracePt t="8940" x="9313863" y="5313363"/>
          <p14:tracePt t="8951" x="9263063" y="5346700"/>
          <p14:tracePt t="8961" x="9163050" y="5372100"/>
          <p14:tracePt t="8972" x="8920163" y="5397500"/>
          <p14:tracePt t="8982" x="8509000" y="5397500"/>
          <p14:tracePt t="8993" x="7988300" y="5397500"/>
          <p14:tracePt t="9003" x="7375525" y="5397500"/>
          <p14:tracePt t="9013" x="6805613" y="5414963"/>
          <p14:tracePt t="9024" x="6284913" y="5414963"/>
          <p14:tracePt t="9034" x="5856288" y="5414963"/>
          <p14:tracePt t="9044" x="5529263" y="5430838"/>
          <p14:tracePt t="9055" x="5219700" y="5397500"/>
          <p14:tracePt t="9065" x="4926013" y="5305425"/>
          <p14:tracePt t="9076" x="4699000" y="5162550"/>
          <p14:tracePt t="9086" x="4548188" y="5011738"/>
          <p14:tracePt t="9096" x="4471988" y="4843463"/>
          <p14:tracePt t="9107" x="4464050" y="4675188"/>
          <p14:tracePt t="9117" x="4481513" y="4498975"/>
          <p14:tracePt t="9127" x="4606925" y="4281488"/>
          <p14:tracePt t="9137" x="4824413" y="4037013"/>
          <p14:tracePt t="9148" x="5110163" y="3802063"/>
          <p14:tracePt t="9158" x="5462588" y="3609975"/>
          <p14:tracePt t="9169" x="5840413" y="3449638"/>
          <p14:tracePt t="9179" x="6200775" y="3357563"/>
          <p14:tracePt t="9190" x="6511925" y="3298825"/>
          <p14:tracePt t="9202" x="6813550" y="3281363"/>
          <p14:tracePt t="9210" x="7064375" y="3281363"/>
          <p14:tracePt t="9220" x="7324725" y="3375025"/>
          <p14:tracePt t="9231" x="7577138" y="3551238"/>
          <p14:tracePt t="9241" x="7820025" y="3811588"/>
          <p14:tracePt t="9252" x="8062913" y="4138613"/>
          <p14:tracePt t="9262" x="8307388" y="4473575"/>
          <p14:tracePt t="9272" x="8516938" y="4792663"/>
          <p14:tracePt t="9283" x="8616950" y="5053013"/>
          <p14:tracePt t="9293" x="8659813" y="5213350"/>
          <p14:tracePt t="9304" x="8659813" y="5313363"/>
          <p14:tracePt t="9314" x="8634413" y="5372100"/>
          <p14:tracePt t="9324" x="8583613" y="5422900"/>
          <p14:tracePt t="9335" x="8432800" y="5456238"/>
          <p14:tracePt t="9345" x="8223250" y="5473700"/>
          <p14:tracePt t="9356" x="7853363" y="5448300"/>
          <p14:tracePt t="9366" x="7350125" y="5287963"/>
          <p14:tracePt t="9378" x="6846888" y="5103813"/>
          <p14:tracePt t="9387" x="6384925" y="4876800"/>
          <p14:tracePt t="9398" x="6042025" y="4649788"/>
          <p14:tracePt t="9408" x="5756275" y="4381500"/>
          <p14:tracePt t="9418" x="5580063" y="4146550"/>
          <p14:tracePt t="9429" x="5495925" y="3952875"/>
          <p14:tracePt t="9439" x="5462588" y="3852863"/>
          <p14:tracePt t="9450" x="5462588" y="3786188"/>
          <p14:tracePt t="9462" x="5480050" y="3709988"/>
          <p14:tracePt t="9471" x="5580063" y="3635375"/>
          <p14:tracePt t="9482" x="5891213" y="3500438"/>
          <p14:tracePt t="9491" x="6267450" y="3398838"/>
          <p14:tracePt t="9502" x="6754813" y="3332163"/>
          <p14:tracePt t="9512" x="7291388" y="3248025"/>
          <p14:tracePt t="9522" x="7812088" y="3248025"/>
          <p14:tracePt t="9533" x="8315325" y="3248025"/>
          <p14:tracePt t="9544" x="8767763" y="3257550"/>
          <p14:tracePt t="9553" x="9145588" y="3316288"/>
          <p14:tracePt t="9564" x="9398000" y="3390900"/>
          <p14:tracePt t="9574" x="9566275" y="3449638"/>
          <p14:tracePt t="9585" x="9625013" y="3508375"/>
          <p14:tracePt t="9596" x="9658350" y="3567113"/>
          <p14:tracePt t="9605" x="9666288" y="3635375"/>
          <p14:tracePt t="9616" x="9666288" y="3717925"/>
          <p14:tracePt t="9626" x="9625013" y="3768725"/>
          <p14:tracePt t="9648" x="9507538" y="3811588"/>
          <p14:tracePt t="9658" x="9464675" y="3819525"/>
          <p14:tracePt t="9669" x="9439275" y="3819525"/>
          <p14:tracePt t="9679" x="9413875" y="3827463"/>
          <p14:tracePt t="9688" x="9405938" y="3827463"/>
          <p14:tracePt t="12473" x="9405938" y="3794125"/>
          <p14:tracePt t="12484" x="9456738" y="3717925"/>
          <p14:tracePt t="12494" x="9523413" y="3635375"/>
          <p14:tracePt t="12505" x="9599613" y="3525838"/>
          <p14:tracePt t="12515" x="9742488" y="3316288"/>
          <p14:tracePt t="12526" x="9875838" y="3114675"/>
          <p14:tracePt t="12536" x="10001250" y="2870200"/>
          <p14:tracePt t="12547" x="10169525" y="2660650"/>
          <p14:tracePt t="12557" x="10312400" y="2451100"/>
          <p14:tracePt t="12568" x="10437813" y="2292350"/>
          <p14:tracePt t="12579" x="10514013" y="2198688"/>
          <p14:tracePt t="12589" x="10580688" y="2149475"/>
          <p14:tracePt t="12599" x="10664825" y="2090738"/>
          <p14:tracePt t="12610" x="10731500" y="2055813"/>
          <p14:tracePt t="12620" x="10764838" y="2032000"/>
          <p14:tracePt t="12631" x="10782300" y="2032000"/>
          <p14:tracePt t="12857" x="10782300" y="2039938"/>
          <p14:tracePt t="12868" x="10764838" y="2090738"/>
          <p14:tracePt t="12878" x="10731500" y="2114550"/>
          <p14:tracePt t="12888" x="10690225" y="2139950"/>
          <p14:tracePt t="12899" x="10672763" y="2157413"/>
          <p14:tracePt t="12910" x="10656888" y="2157413"/>
          <p14:tracePt t="12920" x="10639425" y="2165350"/>
          <p14:tracePt t="12930" x="10623550" y="2165350"/>
          <p14:tracePt t="12941" x="10588625" y="2173288"/>
          <p14:tracePt t="12952" x="10555288" y="2173288"/>
          <p14:tracePt t="12963" x="10488613" y="2173288"/>
          <p14:tracePt t="12973" x="10345738" y="2190750"/>
          <p14:tracePt t="12983" x="10153650" y="2216150"/>
          <p14:tracePt t="12994" x="9942513" y="2241550"/>
          <p14:tracePt t="13003" x="9742488" y="2282825"/>
          <p14:tracePt t="13014" x="9548813" y="2300288"/>
          <p14:tracePt t="13024" x="9372600" y="2325688"/>
          <p14:tracePt t="13035" x="9221788" y="2351088"/>
          <p14:tracePt t="13045" x="9078913" y="2359025"/>
          <p14:tracePt t="13056" x="8885238" y="2384425"/>
          <p14:tracePt t="13066" x="8675688" y="2384425"/>
          <p14:tracePt t="13077" x="8356600" y="2384425"/>
          <p14:tracePt t="13087" x="8039100" y="2384425"/>
          <p14:tracePt t="13097" x="7745413" y="2384425"/>
          <p14:tracePt t="13107" x="7518400" y="2384425"/>
          <p14:tracePt t="13118" x="7334250" y="2384425"/>
          <p14:tracePt t="13129" x="7191375" y="2384425"/>
          <p14:tracePt t="13138" x="7081838" y="2384425"/>
          <p14:tracePt t="13149" x="6972300" y="2384425"/>
          <p14:tracePt t="13159" x="6880225" y="2384425"/>
          <p14:tracePt t="13170" x="6805613" y="2374900"/>
          <p14:tracePt t="13180" x="6688138" y="2359025"/>
          <p14:tracePt t="13191" x="6561138" y="2333625"/>
          <p14:tracePt t="13201" x="6443663" y="2325688"/>
          <p14:tracePt t="13212" x="6326188" y="2316163"/>
          <p14:tracePt t="13221" x="6251575" y="2316163"/>
          <p14:tracePt t="13233" x="6175375" y="2316163"/>
          <p14:tracePt t="13241" x="6116638" y="2316163"/>
          <p14:tracePt t="13252" x="6075363" y="2316163"/>
          <p14:tracePt t="13262" x="6057900" y="2316163"/>
          <p14:tracePt t="13272" x="6032500" y="2316163"/>
          <p14:tracePt t="13283" x="6008688" y="2316163"/>
          <p14:tracePt t="13293" x="5949950" y="2316163"/>
          <p14:tracePt t="13304" x="5881688" y="2316163"/>
          <p14:tracePt t="13315" x="5797550" y="2316163"/>
          <p14:tracePt t="13330" x="5697538" y="2316163"/>
          <p14:tracePt t="13336" x="5605463" y="2316163"/>
          <p14:tracePt t="13346" x="5546725" y="2316163"/>
          <p14:tracePt t="13356" x="5487988" y="2333625"/>
          <p14:tracePt t="13367" x="5462588" y="2333625"/>
          <p14:tracePt t="13379" x="5437188" y="2341563"/>
          <p14:tracePt t="13388" x="5429250" y="2341563"/>
          <p14:tracePt t="13399" x="5403850" y="2351088"/>
          <p14:tracePt t="13408" x="5378450" y="2359025"/>
          <p14:tracePt t="13419" x="5345113" y="2374900"/>
          <p14:tracePt t="13429" x="5294313" y="2417763"/>
          <p14:tracePt t="13439" x="5253038" y="2468563"/>
          <p14:tracePt t="13450" x="5235575" y="2509838"/>
          <p14:tracePt t="13462" x="5219700" y="2568575"/>
          <p14:tracePt t="13470" x="5210175" y="2609850"/>
          <p14:tracePt t="13480" x="5210175" y="2652713"/>
          <p14:tracePt t="13491" x="5202238" y="2686050"/>
          <p14:tracePt t="13501" x="5202238" y="2711450"/>
          <p14:tracePt t="13511" x="5194300" y="2744788"/>
          <p14:tracePt t="13522" x="5186363" y="2795588"/>
          <p14:tracePt t="13532" x="5176838" y="2854325"/>
          <p14:tracePt t="13542" x="5176838" y="2905125"/>
          <p14:tracePt t="13553" x="5176838" y="2971800"/>
          <p14:tracePt t="13564" x="5176838" y="3022600"/>
          <p14:tracePt t="13575" x="5194300" y="3071813"/>
          <p14:tracePt t="13585" x="5219700" y="3097213"/>
          <p14:tracePt t="13596" x="5286375" y="3130550"/>
          <p14:tracePt t="13605" x="5378450" y="3163888"/>
          <p14:tracePt t="13616" x="5480050" y="3173413"/>
          <p14:tracePt t="13627" x="5656263" y="3189288"/>
          <p14:tracePt t="13637" x="5856288" y="3189288"/>
          <p14:tracePt t="13648" x="6042025" y="3189288"/>
          <p14:tracePt t="13656" x="6292850" y="3189288"/>
          <p14:tracePt t="13667" x="6519863" y="3189288"/>
          <p14:tracePt t="13677" x="6813550" y="3189288"/>
          <p14:tracePt t="13688" x="7115175" y="3189288"/>
          <p14:tracePt t="13698" x="7408863" y="3189288"/>
          <p14:tracePt t="13708" x="7669213" y="3189288"/>
          <p14:tracePt t="13719" x="7904163" y="3163888"/>
          <p14:tracePt t="13730" x="8121650" y="3122613"/>
          <p14:tracePt t="13740" x="8315325" y="3097213"/>
          <p14:tracePt t="13751" x="8509000" y="3089275"/>
          <p14:tracePt t="13761" x="8709025" y="3089275"/>
          <p14:tracePt t="13771" x="8961438" y="3089275"/>
          <p14:tracePt t="13782" x="9237663" y="3089275"/>
          <p14:tracePt t="13792" x="9464675" y="3089275"/>
          <p14:tracePt t="13803" x="9674225" y="3089275"/>
          <p14:tracePt t="13814" x="9834563" y="3089275"/>
          <p14:tracePt t="13823" x="9926638" y="3089275"/>
          <p14:tracePt t="13834" x="9993313" y="3089275"/>
          <p14:tracePt t="13847" x="10044113" y="3089275"/>
          <p14:tracePt t="13854" x="10094913" y="3071813"/>
          <p14:tracePt t="13864" x="10128250" y="3071813"/>
          <p14:tracePt t="13874" x="10144125" y="3063875"/>
          <p14:tracePt t="13885" x="10153650" y="3055938"/>
          <p14:tracePt t="13895" x="10161588" y="3055938"/>
          <p14:tracePt t="13916" x="10169525" y="3055938"/>
          <p14:tracePt t="13928" x="10186988" y="3055938"/>
          <p14:tracePt t="13937" x="10202863" y="3055938"/>
          <p14:tracePt t="13948" x="10228263" y="3055938"/>
          <p14:tracePt t="13958" x="10253663" y="3055938"/>
          <p14:tracePt t="13969" x="10261600" y="3055938"/>
          <p14:tracePt t="14134" x="10271125" y="3055938"/>
          <p14:tracePt t="14144" x="10271125" y="3114675"/>
          <p14:tracePt t="14154" x="10271125" y="3214688"/>
          <p14:tracePt t="14165" x="10271125" y="3316288"/>
          <p14:tracePt t="14176" x="10287000" y="3408363"/>
          <p14:tracePt t="14186" x="10294938" y="3467100"/>
          <p14:tracePt t="14197" x="10312400" y="3533775"/>
          <p14:tracePt t="14207" x="10337800" y="3609975"/>
          <p14:tracePt t="14217" x="10353675" y="3702050"/>
          <p14:tracePt t="14229" x="10353675" y="3776663"/>
          <p14:tracePt t="14238" x="10363200" y="3852863"/>
          <p14:tracePt t="14249" x="10363200" y="3919538"/>
          <p14:tracePt t="14259" x="10363200" y="3970338"/>
          <p14:tracePt t="14270" x="10353675" y="3987800"/>
          <p14:tracePt t="14281" x="10345738" y="4003675"/>
          <p14:tracePt t="14290" x="10329863" y="4003675"/>
          <p14:tracePt t="14301" x="10320338" y="4003675"/>
          <p14:tracePt t="14312" x="10294938" y="4003675"/>
          <p14:tracePt t="14321" x="10253663" y="4003675"/>
          <p14:tracePt t="14345" x="10094913" y="4003675"/>
          <p14:tracePt t="14353" x="9942513" y="4003675"/>
          <p14:tracePt t="14364" x="9809163" y="4003675"/>
          <p14:tracePt t="14373" x="9640888" y="4003675"/>
          <p14:tracePt t="14384" x="9507538" y="4003675"/>
          <p14:tracePt t="14395" x="9364663" y="4003675"/>
          <p14:tracePt t="14404" x="9247188" y="4003675"/>
          <p14:tracePt t="14415" x="9120188" y="4003675"/>
          <p14:tracePt t="14425" x="8986838" y="4003675"/>
          <p14:tracePt t="14436" x="8810625" y="3978275"/>
          <p14:tracePt t="14446" x="8616950" y="3952875"/>
          <p14:tracePt t="14456" x="8374063" y="3919538"/>
          <p14:tracePt t="14468" x="8156575" y="3878263"/>
          <p14:tracePt t="14479" x="7896225" y="3852863"/>
          <p14:tracePt t="14487" x="7661275" y="3835400"/>
          <p14:tracePt t="14498" x="7493000" y="3811588"/>
          <p14:tracePt t="14508" x="7283450" y="3811588"/>
          <p14:tracePt t="14519" x="7123113" y="3811588"/>
          <p14:tracePt t="14530" x="6938963" y="3811588"/>
          <p14:tracePt t="14539" x="6770688" y="3802063"/>
          <p14:tracePt t="14551" x="6570663" y="3802063"/>
          <p14:tracePt t="14560" x="6402388" y="3802063"/>
          <p14:tracePt t="14570" x="6234113" y="3794125"/>
          <p14:tracePt t="14580" x="6091238" y="3768725"/>
          <p14:tracePt t="14590" x="5957888" y="3743325"/>
          <p14:tracePt t="14601" x="5856288" y="3727450"/>
          <p14:tracePt t="14611" x="5781675" y="3694113"/>
          <p14:tracePt t="14622" x="5715000" y="3668713"/>
          <p14:tracePt t="14633" x="5646738" y="3625850"/>
          <p14:tracePt t="14643" x="5562600" y="3576638"/>
          <p14:tracePt t="14653" x="5503863" y="3551238"/>
          <p14:tracePt t="14664" x="5429250" y="3525838"/>
          <p14:tracePt t="14673" x="5327650" y="3508375"/>
          <p14:tracePt t="14684" x="5202238" y="3508375"/>
          <p14:tracePt t="14694" x="5127625" y="3508375"/>
          <p14:tracePt t="14705" x="5033963" y="3508375"/>
          <p14:tracePt t="14716" x="4967288" y="3508375"/>
          <p14:tracePt t="14726" x="4926013" y="3508375"/>
          <p14:tracePt t="14736" x="4900613" y="3508375"/>
          <p14:tracePt t="14747" x="4883150" y="3508375"/>
          <p14:tracePt t="14767" x="4875213" y="3508375"/>
          <p14:tracePt t="14799" x="4857750" y="3508375"/>
          <p14:tracePt t="14809" x="4849813" y="3508375"/>
          <p14:tracePt t="14819" x="4833938" y="3508375"/>
          <p14:tracePt t="14830" x="4799013" y="3517900"/>
          <p14:tracePt t="14840" x="4765675" y="3525838"/>
          <p14:tracePt t="14851" x="4749800" y="3525838"/>
          <p14:tracePt t="14863" x="4740275" y="3533775"/>
          <p14:tracePt t="14870" x="4732338" y="3533775"/>
          <p14:tracePt t="14881" x="4724400" y="3533775"/>
          <p14:tracePt t="14922" x="4706938" y="3541713"/>
          <p14:tracePt t="14933" x="4699000" y="3559175"/>
          <p14:tracePt t="14944" x="4691063" y="3576638"/>
          <p14:tracePt t="14955" x="4691063" y="3600450"/>
          <p14:tracePt t="14964" x="4691063" y="3625850"/>
          <p14:tracePt t="14975" x="4691063" y="3635375"/>
          <p14:tracePt t="14985" x="4691063" y="3643313"/>
          <p14:tracePt t="14996" x="4691063" y="3651250"/>
          <p14:tracePt t="15017" x="4699000" y="3651250"/>
          <p14:tracePt t="15029" x="4706938" y="3651250"/>
          <p14:tracePt t="15037" x="4724400" y="3651250"/>
          <p14:tracePt t="15048" x="4740275" y="3635375"/>
          <p14:tracePt t="15058" x="4749800" y="3600450"/>
          <p14:tracePt t="15068" x="4749800" y="3567113"/>
          <p14:tracePt t="15079" x="4749800" y="3525838"/>
          <p14:tracePt t="15089" x="4749800" y="3492500"/>
          <p14:tracePt t="15101" x="4749800" y="3441700"/>
          <p14:tracePt t="15111" x="4749800" y="3398838"/>
          <p14:tracePt t="15120" x="4765675" y="3349625"/>
          <p14:tracePt t="15131" x="4775200" y="3290888"/>
          <p14:tracePt t="15141" x="4783138" y="3248025"/>
          <p14:tracePt t="15150" x="4791075" y="3198813"/>
          <p14:tracePt t="15161" x="4791075" y="3163888"/>
          <p14:tracePt t="15172" x="4808538" y="3114675"/>
          <p14:tracePt t="15182" x="4824413" y="3081338"/>
          <p14:tracePt t="15193" x="4857750" y="3038475"/>
          <p14:tracePt t="15203" x="4883150" y="3005138"/>
          <p14:tracePt t="15214" x="4892675" y="2997200"/>
          <p14:tracePt t="15224" x="4916488" y="2987675"/>
          <p14:tracePt t="15235" x="4941888" y="2987675"/>
          <p14:tracePt t="15246" x="4992688" y="2987675"/>
          <p14:tracePt t="15255" x="5076825" y="2987675"/>
          <p14:tracePt t="15267" x="5219700" y="3022600"/>
          <p14:tracePt t="15275" x="5429250" y="3089275"/>
          <p14:tracePt t="15286" x="5664200" y="3173413"/>
          <p14:tracePt t="15296" x="5915025" y="3240088"/>
          <p14:tracePt t="15307" x="6242050" y="3281363"/>
          <p14:tracePt t="15317" x="6570663" y="3316288"/>
          <p14:tracePt t="15330" x="6864350" y="3316288"/>
          <p14:tracePt t="15338" x="7158038" y="3316288"/>
          <p14:tracePt t="15349" x="7459663" y="3316288"/>
          <p14:tracePt t="15359" x="7778750" y="3316288"/>
          <p14:tracePt t="15369" x="8097838" y="3316288"/>
          <p14:tracePt t="15380" x="8391525" y="3316288"/>
          <p14:tracePt t="15390" x="8709025" y="3316288"/>
          <p14:tracePt t="15401" x="9053513" y="3316288"/>
          <p14:tracePt t="15412" x="9372600" y="3316288"/>
          <p14:tracePt t="15421" x="9640888" y="3316288"/>
          <p14:tracePt t="15432" x="9918700" y="3316288"/>
          <p14:tracePt t="15442" x="10144125" y="3316288"/>
          <p14:tracePt t="15452" x="10404475" y="3306763"/>
          <p14:tracePt t="15463" x="10598150" y="3281363"/>
          <p14:tracePt t="15472" x="10774363" y="3248025"/>
          <p14:tracePt t="15483" x="10941050" y="3222625"/>
          <p14:tracePt t="15494" x="11058525" y="3206750"/>
          <p14:tracePt t="15504" x="11152188" y="3198813"/>
          <p14:tracePt t="15514" x="11226800" y="3181350"/>
          <p14:tracePt t="15525" x="11318875" y="3155950"/>
          <p14:tracePt t="15535" x="11403013" y="3114675"/>
          <p14:tracePt t="15547" x="11453813" y="3089275"/>
          <p14:tracePt t="15555" x="11495088" y="3063875"/>
          <p14:tracePt t="15566" x="11512550" y="3038475"/>
          <p14:tracePt t="15576" x="11520488" y="3030538"/>
          <p14:tracePt t="15586" x="11528425" y="2997200"/>
          <p14:tracePt t="15597" x="11537950" y="2954338"/>
          <p14:tracePt t="15607" x="11545888" y="2887663"/>
          <p14:tracePt t="15618" x="11545888" y="2778125"/>
          <p14:tracePt t="15630" x="11545888" y="2644775"/>
          <p14:tracePt t="15639" x="11537950" y="2492375"/>
          <p14:tracePt t="15650" x="11487150" y="2308225"/>
          <p14:tracePt t="15660" x="11410950" y="2198688"/>
          <p14:tracePt t="15672" x="11361738" y="2124075"/>
          <p14:tracePt t="15680" x="11318875" y="2081213"/>
          <p14:tracePt t="15690" x="11285538" y="2055813"/>
          <p14:tracePt t="15700" x="11277600" y="2047875"/>
          <p14:tracePt t="15711" x="11244263" y="2032000"/>
          <p14:tracePt t="15721" x="11193463" y="2032000"/>
          <p14:tracePt t="15732" x="11117263" y="2032000"/>
          <p14:tracePt t="15742" x="11009313" y="2032000"/>
          <p14:tracePt t="15752" x="10799763" y="2039938"/>
          <p14:tracePt t="15762" x="10606088" y="2065338"/>
          <p14:tracePt t="15773" x="10345738" y="2106613"/>
          <p14:tracePt t="15783" x="10036175" y="2149475"/>
          <p14:tracePt t="15794" x="9683750" y="2190750"/>
          <p14:tracePt t="15804" x="9355138" y="2208213"/>
          <p14:tracePt t="15815" x="9104313" y="2224088"/>
          <p14:tracePt t="15825" x="8894763" y="2224088"/>
          <p14:tracePt t="15836" x="8718550" y="2224088"/>
          <p14:tracePt t="15846" x="8516938" y="2190750"/>
          <p14:tracePt t="15857" x="8323263" y="2165350"/>
          <p14:tracePt t="15867" x="8080375" y="2124075"/>
          <p14:tracePt t="15878" x="7845425" y="2098675"/>
          <p14:tracePt t="15888" x="7610475" y="2098675"/>
          <p14:tracePt t="15899" x="7400925" y="2090738"/>
          <p14:tracePt t="15909" x="7265988" y="2090738"/>
          <p14:tracePt t="15919" x="7123113" y="2090738"/>
          <p14:tracePt t="15930" x="7015163" y="2090738"/>
          <p14:tracePt t="15940" x="6897688" y="2098675"/>
          <p14:tracePt t="15951" x="6788150" y="2114550"/>
          <p14:tracePt t="15962" x="6662738" y="2139950"/>
          <p14:tracePt t="15971" x="6535738" y="2157413"/>
          <p14:tracePt t="15982" x="6384925" y="2165350"/>
          <p14:tracePt t="15992" x="6218238" y="2190750"/>
          <p14:tracePt t="16002" x="6091238" y="2198688"/>
          <p14:tracePt t="16015" x="5983288" y="2208213"/>
          <p14:tracePt t="16023" x="5881688" y="2224088"/>
          <p14:tracePt t="16035" x="5789613" y="2233613"/>
          <p14:tracePt t="16043" x="5730875" y="2233613"/>
          <p14:tracePt t="16053" x="5689600" y="2233613"/>
          <p14:tracePt t="16064" x="5646738" y="2233613"/>
          <p14:tracePt t="16074" x="5562600" y="2233613"/>
          <p14:tracePt t="16085" x="5487988" y="2233613"/>
          <p14:tracePt t="16095" x="5378450" y="2233613"/>
          <p14:tracePt t="16105" x="5278438" y="2233613"/>
          <p14:tracePt t="16116" x="5168900" y="2233613"/>
          <p14:tracePt t="16127" x="5076825" y="2241550"/>
          <p14:tracePt t="16137" x="4992688" y="2257425"/>
          <p14:tracePt t="16147" x="4926013" y="2274888"/>
          <p14:tracePt t="16158" x="4892675" y="2274888"/>
          <p14:tracePt t="16168" x="4875213" y="2274888"/>
          <p14:tracePt t="16179" x="4867275" y="2274888"/>
          <p14:tracePt t="16210" x="4849813" y="2292350"/>
          <p14:tracePt t="16220" x="4824413" y="2292350"/>
          <p14:tracePt t="16231" x="4775200" y="2316163"/>
          <p14:tracePt t="16241" x="4724400" y="2351088"/>
          <p14:tracePt t="16251" x="4657725" y="2409825"/>
          <p14:tracePt t="16262" x="4622800" y="2451100"/>
          <p14:tracePt t="16272" x="4598988" y="2509838"/>
          <p14:tracePt t="16283" x="4581525" y="2551113"/>
          <p14:tracePt t="16293" x="4581525" y="2609850"/>
          <p14:tracePt t="16303" x="4581525" y="2644775"/>
          <p14:tracePt t="16314" x="4581525" y="2693988"/>
          <p14:tracePt t="16330" x="4581525" y="2744788"/>
          <p14:tracePt t="16335" x="4573588" y="2820988"/>
          <p14:tracePt t="16346" x="4556125" y="2879725"/>
          <p14:tracePt t="16355" x="4548188" y="2946400"/>
          <p14:tracePt t="16365" x="4540250" y="3005138"/>
          <p14:tracePt t="16376" x="4540250" y="3046413"/>
          <p14:tracePt t="16386" x="4540250" y="3063875"/>
          <p14:tracePt t="16397" x="4540250" y="3071813"/>
          <p14:tracePt t="16427" x="4548188" y="3081338"/>
          <p14:tracePt t="16437" x="4581525" y="3081338"/>
          <p14:tracePt t="16448" x="4640263" y="3089275"/>
          <p14:tracePt t="16458" x="4724400" y="3097213"/>
          <p14:tracePt t="16469" x="4857750" y="3130550"/>
          <p14:tracePt t="16479" x="5102225" y="3163888"/>
          <p14:tracePt t="16489" x="5337175" y="3206750"/>
          <p14:tracePt t="16499" x="5672138" y="3257550"/>
          <p14:tracePt t="16510" x="5973763" y="3281363"/>
          <p14:tracePt t="16521" x="6292850" y="3281363"/>
          <p14:tracePt t="16531" x="6570663" y="3281363"/>
          <p14:tracePt t="16544" x="6796088" y="3281363"/>
          <p14:tracePt t="16551" x="6997700" y="3257550"/>
          <p14:tracePt t="16562" x="7191375" y="3232150"/>
          <p14:tracePt t="16572" x="7316788" y="3206750"/>
          <p14:tracePt t="16583" x="7510463" y="3189288"/>
          <p14:tracePt t="16593" x="7702550" y="3163888"/>
          <p14:tracePt t="16603" x="7921625" y="3140075"/>
          <p14:tracePt t="16614" x="8164513" y="3097213"/>
          <p14:tracePt t="16624" x="8382000" y="3071813"/>
          <p14:tracePt t="16634" x="8575675" y="3030538"/>
          <p14:tracePt t="16645" x="8793163" y="3005138"/>
          <p14:tracePt t="16656" x="8969375" y="2987675"/>
          <p14:tracePt t="16666" x="9145588" y="2946400"/>
          <p14:tracePt t="16677" x="9272588" y="2928938"/>
          <p14:tracePt t="16687" x="9405938" y="2928938"/>
          <p14:tracePt t="16697" x="9507538" y="2928938"/>
          <p14:tracePt t="16708" x="9599613" y="2928938"/>
          <p14:tracePt t="16718" x="9691688" y="2928938"/>
          <p14:tracePt t="16728" x="9766300" y="2928938"/>
          <p14:tracePt t="16739" x="9834563" y="2928938"/>
          <p14:tracePt t="16749" x="9909175" y="2928938"/>
          <p14:tracePt t="16760" x="9967913" y="2946400"/>
          <p14:tracePt t="16770" x="10018713" y="2971800"/>
          <p14:tracePt t="16781" x="10085388" y="3005138"/>
          <p14:tracePt t="16791" x="10136188" y="3046413"/>
          <p14:tracePt t="16801" x="10177463" y="3089275"/>
          <p14:tracePt t="16812" x="10236200" y="3155950"/>
          <p14:tracePt t="16822" x="10312400" y="3240088"/>
          <p14:tracePt t="16832" x="10379075" y="3306763"/>
          <p14:tracePt t="16843" x="10437813" y="3375025"/>
          <p14:tracePt t="16853" x="10514013" y="3441700"/>
          <p14:tracePt t="16865" x="10572750" y="3482975"/>
          <p14:tracePt t="16874" x="10623550" y="3525838"/>
          <p14:tracePt t="16886" x="10647363" y="3541713"/>
          <p14:tracePt t="16893" x="10647363" y="3567113"/>
          <p14:tracePt t="16904" x="10647363" y="3600450"/>
          <p14:tracePt t="16915" x="10647363" y="3659188"/>
          <p14:tracePt t="16925" x="10647363" y="3735388"/>
          <p14:tracePt t="16935" x="10623550" y="3819525"/>
          <p14:tracePt t="16946" x="10572750" y="3903663"/>
          <p14:tracePt t="16956" x="10529888" y="3978275"/>
          <p14:tracePt t="16967" x="10463213" y="4029075"/>
          <p14:tracePt t="16979" x="10404475" y="4062413"/>
          <p14:tracePt t="16987" x="10337800" y="4087813"/>
          <p14:tracePt t="16998" x="10253663" y="4095750"/>
          <p14:tracePt t="17008" x="10161588" y="4105275"/>
          <p14:tracePt t="17018" x="10026650" y="4105275"/>
          <p14:tracePt t="17029" x="9859963" y="4095750"/>
          <p14:tracePt t="17039" x="9717088" y="4046538"/>
          <p14:tracePt t="17049" x="9531350" y="4003675"/>
          <p14:tracePt t="17061" x="9355138" y="3952875"/>
          <p14:tracePt t="17070" x="9129713" y="3911600"/>
          <p14:tracePt t="17080" x="8894763" y="3870325"/>
          <p14:tracePt t="17091" x="8634413" y="3844925"/>
          <p14:tracePt t="17101" x="8391525" y="3802063"/>
          <p14:tracePt t="17112" x="8164513" y="3768725"/>
          <p14:tracePt t="17122" x="7970838" y="3743325"/>
          <p14:tracePt t="17133" x="7804150" y="3717925"/>
          <p14:tracePt t="17145" x="7627938" y="3694113"/>
          <p14:tracePt t="17154" x="7459663" y="3676650"/>
          <p14:tracePt t="17163" x="7299325" y="3676650"/>
          <p14:tracePt t="17174" x="7148513" y="3659188"/>
          <p14:tracePt t="17184" x="6989763" y="3651250"/>
          <p14:tracePt t="17195" x="6821488" y="3651250"/>
          <p14:tracePt t="17205" x="6688138" y="3651250"/>
          <p14:tracePt t="17215" x="6502400" y="3651250"/>
          <p14:tracePt t="17226" x="6318250" y="3651250"/>
          <p14:tracePt t="17237" x="6134100" y="3651250"/>
          <p14:tracePt t="17247" x="5973763" y="3651250"/>
          <p14:tracePt t="17258" x="5840413" y="3651250"/>
          <p14:tracePt t="17268" x="5715000" y="3651250"/>
          <p14:tracePt t="17279" x="5605463" y="3651250"/>
          <p14:tracePt t="17289" x="5495925" y="3651250"/>
          <p14:tracePt t="17299" x="5411788" y="3651250"/>
          <p14:tracePt t="17310" x="5345113" y="3659188"/>
          <p14:tracePt t="17320" x="5311775" y="3668713"/>
          <p14:tracePt t="17347" x="5245100" y="3702050"/>
          <p14:tracePt t="17351" x="5227638" y="3709988"/>
          <p14:tracePt t="17363" x="5210175" y="3727450"/>
          <p14:tracePt t="17372" x="5202238" y="3735388"/>
          <p14:tracePt t="17476" x="5202238" y="3743325"/>
          <p14:tracePt t="17486" x="5235575" y="3743325"/>
          <p14:tracePt t="17496" x="5303838" y="3743325"/>
          <p14:tracePt t="17506" x="5362575" y="3717925"/>
          <p14:tracePt t="17516" x="5429250" y="3702050"/>
          <p14:tracePt t="17526" x="5470525" y="3684588"/>
          <p14:tracePt t="17734" x="5572125" y="3635375"/>
          <p14:tracePt t="17745" x="5738813" y="3592513"/>
          <p14:tracePt t="17755" x="5840413" y="3584575"/>
          <p14:tracePt t="17766" x="5873750" y="3584575"/>
          <p14:tracePt t="17777" x="5891213" y="3584575"/>
          <p14:tracePt t="17808" x="5899150" y="3584575"/>
          <p14:tracePt t="17818" x="5907088" y="3584575"/>
          <p14:tracePt t="17891" x="5899150" y="3541713"/>
          <p14:tracePt t="17901" x="5848350" y="3449638"/>
          <p14:tracePt t="17913" x="5789613" y="3357563"/>
          <p14:tracePt t="17921" x="5705475" y="3222625"/>
          <p14:tracePt t="17932" x="5605463" y="3089275"/>
          <p14:tracePt t="17942" x="5529263" y="2997200"/>
          <p14:tracePt t="17952" x="5454650" y="2913063"/>
          <p14:tracePt t="17962" x="5395913" y="2854325"/>
          <p14:tracePt t="17973" x="5345113" y="2795588"/>
          <p14:tracePt t="17984" x="5303838" y="2736850"/>
          <p14:tracePt t="17994" x="5235575" y="2678113"/>
          <p14:tracePt t="18004" x="5186363" y="2635250"/>
          <p14:tracePt t="18014" x="5118100" y="2586038"/>
          <p14:tracePt t="18025" x="5033963" y="2543175"/>
          <p14:tracePt t="18035" x="4951413" y="2509838"/>
          <p14:tracePt t="18046" x="4883150" y="2476500"/>
          <p14:tracePt t="18057" x="4849813" y="2468563"/>
          <p14:tracePt t="18067" x="4824413" y="2451100"/>
          <p14:tracePt t="18078" x="4808538" y="2451100"/>
          <p14:tracePt t="18087" x="4799013" y="2443163"/>
          <p14:tracePt t="18098" x="4775200" y="2443163"/>
          <p14:tracePt t="18108" x="4699000" y="2443163"/>
          <p14:tracePt t="18118" x="4548188" y="2451100"/>
          <p14:tracePt t="18129" x="4387850" y="2492375"/>
          <p14:tracePt t="18139" x="4203700" y="2543175"/>
          <p14:tracePt t="18150" x="4086225" y="2568575"/>
          <p14:tracePt t="18162" x="4044950" y="2586038"/>
          <p14:tracePt t="18171" x="4019550" y="2593975"/>
          <p14:tracePt t="18223" x="4011613" y="2593975"/>
          <p14:tracePt t="18233" x="4011613" y="2576513"/>
          <p14:tracePt t="18244" x="4044950" y="2535238"/>
          <p14:tracePt t="18254" x="4086225" y="2484438"/>
          <p14:tracePt t="18264" x="4119563" y="2443163"/>
          <p14:tracePt t="18275" x="4152900" y="2400300"/>
          <p14:tracePt t="18285" x="4170363" y="2384425"/>
          <p14:tracePt t="18368" x="4162425" y="2400300"/>
          <p14:tracePt t="18380" x="4152900" y="2425700"/>
          <p14:tracePt t="18389" x="4152900" y="2451100"/>
          <p14:tracePt t="18399" x="4152900" y="2459038"/>
          <p14:tracePt t="18462" x="4152900" y="2468563"/>
          <p14:tracePt t="18482" x="4152900" y="2451100"/>
          <p14:tracePt t="18493" x="4162425" y="2451100"/>
          <p14:tracePt t="18565" x="4170363" y="2443163"/>
          <p14:tracePt t="18576" x="4178300" y="2443163"/>
          <p14:tracePt t="18586" x="4229100" y="2459038"/>
          <p14:tracePt t="18596" x="4295775" y="2501900"/>
          <p14:tracePt t="18607" x="4387850" y="2543175"/>
          <p14:tracePt t="18617" x="4556125" y="2593975"/>
          <p14:tracePt t="18629" x="4808538" y="2652713"/>
          <p14:tracePt t="18638" x="5135563" y="2693988"/>
          <p14:tracePt t="18650" x="5437188" y="2727325"/>
          <p14:tracePt t="18659" x="5815013" y="2770188"/>
          <p14:tracePt t="18669" x="6226175" y="2803525"/>
          <p14:tracePt t="18679" x="6594475" y="2795588"/>
          <p14:tracePt t="18690" x="6913563" y="2795588"/>
          <p14:tracePt t="18700" x="7224713" y="2752725"/>
          <p14:tracePt t="18712" x="7475538" y="2668588"/>
          <p14:tracePt t="18721" x="7661275" y="2601913"/>
          <p14:tracePt t="18733" x="7794625" y="2543175"/>
          <p14:tracePt t="18742" x="7878763" y="2484438"/>
          <p14:tracePt t="18752" x="7912100" y="2443163"/>
          <p14:tracePt t="18764" x="7921625" y="2409825"/>
          <p14:tracePt t="18773" x="7921625" y="2374900"/>
          <p14:tracePt t="18783" x="7921625" y="2359025"/>
          <p14:tracePt t="18795" x="7904163" y="2351088"/>
          <p14:tracePt t="18804" x="7886700" y="2341563"/>
          <p14:tracePt t="18815" x="7870825" y="2333625"/>
          <p14:tracePt t="18825" x="7845425" y="2333625"/>
          <p14:tracePt t="18835" x="7812088" y="2325688"/>
          <p14:tracePt t="18846" x="7753350" y="2325688"/>
          <p14:tracePt t="18856" x="7677150" y="2325688"/>
          <p14:tracePt t="18866" x="7585075" y="2325688"/>
          <p14:tracePt t="18877" x="7485063" y="2351088"/>
          <p14:tracePt t="18887" x="7416800" y="2384425"/>
          <p14:tracePt t="18898" x="7392988" y="2409825"/>
          <p14:tracePt t="18918" x="7383463" y="2417763"/>
          <p14:tracePt t="18949" x="7408863" y="2417763"/>
          <p14:tracePt t="18960" x="7451725" y="2417763"/>
          <p14:tracePt t="18970" x="7500938" y="2417763"/>
          <p14:tracePt t="18980" x="7585075" y="2417763"/>
          <p14:tracePt t="18990" x="7618413" y="2417763"/>
          <p14:tracePt t="19000" x="7651750" y="2417763"/>
          <p14:tracePt t="19011" x="7669213" y="2409825"/>
          <p14:tracePt t="19104" x="7661275" y="2409825"/>
          <p14:tracePt t="19125" x="7661275" y="2417763"/>
          <p14:tracePt t="19135" x="7661275" y="2425700"/>
          <p14:tracePt t="19177" x="7661275" y="2433638"/>
          <p14:tracePt t="19261" x="7669213" y="2433638"/>
          <p14:tracePt t="19271" x="7710488" y="2468563"/>
          <p14:tracePt t="19281" x="7786688" y="2543175"/>
          <p14:tracePt t="19292" x="7878763" y="2619375"/>
          <p14:tracePt t="19302" x="8004175" y="2686050"/>
          <p14:tracePt t="19313" x="8139113" y="2703513"/>
          <p14:tracePt t="19331" x="8297863" y="2703513"/>
          <p14:tracePt t="19335" x="8432800" y="2703513"/>
          <p14:tracePt t="19343" x="8583613" y="2703513"/>
          <p14:tracePt t="19353" x="8751888" y="2678113"/>
          <p14:tracePt t="19363" x="8953500" y="2644775"/>
          <p14:tracePt t="19374" x="9155113" y="2601913"/>
          <p14:tracePt t="19384" x="9355138" y="2551113"/>
          <p14:tracePt t="19394" x="9556750" y="2517775"/>
          <p14:tracePt t="19405" x="9717088" y="2468563"/>
          <p14:tracePt t="19416" x="9850438" y="2443163"/>
          <p14:tracePt t="19427" x="9959975" y="2409825"/>
          <p14:tracePt t="19437" x="10059988" y="2384425"/>
          <p14:tracePt t="19447" x="10118725" y="2366963"/>
          <p14:tracePt t="19458" x="10177463" y="2359025"/>
          <p14:tracePt t="19468" x="10212388" y="2341563"/>
          <p14:tracePt t="19478" x="10220325" y="2333625"/>
          <p14:tracePt t="19550" x="10212388" y="2333625"/>
          <p14:tracePt t="19561" x="10202863" y="2333625"/>
          <p14:tracePt t="19571" x="10186988" y="2359025"/>
          <p14:tracePt t="19581" x="10177463" y="2384425"/>
          <p14:tracePt t="19592" x="10177463" y="2409825"/>
          <p14:tracePt t="19603" x="10169525" y="2425700"/>
          <p14:tracePt t="19614" x="10169525" y="2443163"/>
          <p14:tracePt t="19624" x="10169525" y="2459038"/>
          <p14:tracePt t="19634" x="10194925" y="2468563"/>
          <p14:tracePt t="19645" x="10253663" y="2476500"/>
          <p14:tracePt t="19655" x="10294938" y="2476500"/>
          <p14:tracePt t="19665" x="10353675" y="2476500"/>
          <p14:tracePt t="19676" x="10412413" y="2476500"/>
          <p14:tracePt t="19686" x="10463213" y="2443163"/>
          <p14:tracePt t="19696" x="10488613" y="2425700"/>
          <p14:tracePt t="19707" x="10496550" y="2409825"/>
          <p14:tracePt t="19717" x="10496550" y="2384425"/>
          <p14:tracePt t="19738" x="10496550" y="2374900"/>
          <p14:tracePt t="19769" x="10488613" y="2374900"/>
          <p14:tracePt t="19790" x="10480675" y="2374900"/>
          <p14:tracePt t="19800" x="10471150" y="2384425"/>
          <p14:tracePt t="19811" x="10471150" y="2400300"/>
          <p14:tracePt t="19821" x="10471150" y="2417763"/>
          <p14:tracePt t="19832" x="10471150" y="2433638"/>
          <p14:tracePt t="19842" x="10471150" y="2459038"/>
          <p14:tracePt t="19862" x="10488613" y="2459038"/>
          <p14:tracePt t="19894" x="10496550" y="2459038"/>
          <p14:tracePt t="19925" x="10506075" y="2459038"/>
          <p14:tracePt t="19935" x="10514013" y="2468563"/>
          <p14:tracePt t="19945" x="10529888" y="2535238"/>
          <p14:tracePt t="19956" x="10547350" y="2660650"/>
          <p14:tracePt t="19966" x="10572750" y="2811463"/>
          <p14:tracePt t="19977" x="10623550" y="3013075"/>
          <p14:tracePt t="19987" x="10656888" y="3173413"/>
          <p14:tracePt t="19997" x="10682288" y="3324225"/>
          <p14:tracePt t="20008" x="10690225" y="3416300"/>
          <p14:tracePt t="20018" x="10690225" y="3459163"/>
          <p14:tracePt t="20029" x="10690225" y="3475038"/>
          <p14:tracePt t="20039" x="10690225" y="3482975"/>
          <p14:tracePt t="20114" x="10682288" y="3475038"/>
          <p14:tracePt t="20121" x="10656888" y="3459163"/>
          <p14:tracePt t="20132" x="10647363" y="3459163"/>
          <p14:tracePt t="20142" x="10639425" y="3459163"/>
          <p14:tracePt t="20183" x="10631488" y="3459163"/>
          <p14:tracePt t="20205" x="10631488" y="3482975"/>
          <p14:tracePt t="20215" x="10664825" y="3525838"/>
          <p14:tracePt t="20225" x="10682288" y="3559175"/>
          <p14:tracePt t="20236" x="10715625" y="3567113"/>
          <p14:tracePt t="20246" x="10731500" y="3576638"/>
          <p14:tracePt t="20257" x="10741025" y="3576638"/>
          <p14:tracePt t="20267" x="10748963" y="3576638"/>
          <p14:tracePt t="20288" x="10748963" y="3567113"/>
          <p14:tracePt t="20298" x="10748963" y="3551238"/>
          <p14:tracePt t="20485" x="10706100" y="3576638"/>
          <p14:tracePt t="20495" x="10623550" y="3635375"/>
          <p14:tracePt t="20506" x="10455275" y="3743325"/>
          <p14:tracePt t="20516" x="10212388" y="3911600"/>
          <p14:tracePt t="20527" x="9901238" y="4079875"/>
          <p14:tracePt t="20537" x="9548813" y="4222750"/>
          <p14:tracePt t="20548" x="9120188" y="4340225"/>
          <p14:tracePt t="20557" x="8626475" y="4424363"/>
          <p14:tracePt t="20568" x="8147050" y="4457700"/>
          <p14:tracePt t="20579" x="7669213" y="4457700"/>
          <p14:tracePt t="20589" x="7207250" y="4414838"/>
          <p14:tracePt t="20599" x="6762750" y="4330700"/>
          <p14:tracePt t="20610" x="6326188" y="4197350"/>
          <p14:tracePt t="20620" x="5891213" y="4062413"/>
          <p14:tracePt t="20631" x="5503863" y="3952875"/>
          <p14:tracePt t="20641" x="5160963" y="3844925"/>
          <p14:tracePt t="20651" x="4867275" y="3735388"/>
          <p14:tracePt t="20662" x="4665663" y="3635375"/>
          <p14:tracePt t="20672" x="4573588" y="3567113"/>
          <p14:tracePt t="20682" x="4522788" y="3517900"/>
          <p14:tracePt t="20692" x="4489450" y="3467100"/>
          <p14:tracePt t="20703" x="4471988" y="3416300"/>
          <p14:tracePt t="20714" x="4471988" y="3382963"/>
          <p14:tracePt t="20724" x="4471988" y="3332163"/>
          <p14:tracePt t="20734" x="4471988" y="3298825"/>
          <p14:tracePt t="20745" x="4481513" y="3273425"/>
          <p14:tracePt t="20755" x="4497388" y="3257550"/>
          <p14:tracePt t="20765" x="4497388" y="3248025"/>
          <p14:tracePt t="20817" x="4464050" y="3240088"/>
          <p14:tracePt t="20828" x="4346575" y="3240088"/>
          <p14:tracePt t="20838" x="4229100" y="3257550"/>
          <p14:tracePt t="20848" x="4129088" y="3257550"/>
          <p14:tracePt t="20858" x="4060825" y="3257550"/>
          <p14:tracePt t="20869" x="4027488" y="3257550"/>
          <p14:tracePt t="20880" x="4019550" y="3257550"/>
          <p14:tracePt t="20890" x="4011613" y="3257550"/>
          <p14:tracePt t="20931" x="4035425" y="3257550"/>
          <p14:tracePt t="20942" x="4086225" y="3257550"/>
          <p14:tracePt t="20952" x="4144963" y="3265488"/>
          <p14:tracePt t="20962" x="4195763" y="3298825"/>
          <p14:tracePt t="20973" x="4254500" y="3365500"/>
          <p14:tracePt t="20983" x="4305300" y="3459163"/>
          <p14:tracePt t="20994" x="4371975" y="3592513"/>
          <p14:tracePt t="21004" x="4456113" y="3752850"/>
          <p14:tracePt t="21014" x="4505325" y="3870325"/>
          <p14:tracePt t="21025" x="4556125" y="3970338"/>
          <p14:tracePt t="21035" x="4573588" y="4046538"/>
          <p14:tracePt t="21046" x="4589463" y="4105275"/>
          <p14:tracePt t="21056" x="4598988" y="4154488"/>
          <p14:tracePt t="21066" x="4598988" y="4189413"/>
          <p14:tracePt t="21077" x="4598988" y="4213225"/>
          <p14:tracePt t="21098" x="4598988" y="4222750"/>
          <p14:tracePt t="21159" x="4598988" y="4230688"/>
          <p14:tracePt t="21201" x="4614863" y="4238625"/>
          <p14:tracePt t="21211" x="4614863" y="4248150"/>
          <p14:tracePt t="21222" x="4622800" y="4264025"/>
          <p14:tracePt t="21232" x="4632325" y="4281488"/>
          <p14:tracePt t="21242" x="4632325" y="4289425"/>
          <p14:tracePt t="21336" x="4614863" y="4281488"/>
          <p14:tracePt t="21346" x="4598988" y="4256088"/>
          <p14:tracePt t="21356" x="4581525" y="4238625"/>
          <p14:tracePt t="21533" x="4581525" y="4213225"/>
          <p14:tracePt t="21543" x="4589463" y="4213225"/>
          <p14:tracePt t="21554" x="4598988" y="4197350"/>
          <p14:tracePt t="26899" x="4614863" y="4197350"/>
          <p14:tracePt t="26910" x="4691063" y="4197350"/>
          <p14:tracePt t="26920" x="4791075" y="4197350"/>
          <p14:tracePt t="26931" x="4941888" y="4197350"/>
          <p14:tracePt t="26941" x="5151438" y="4197350"/>
          <p14:tracePt t="26952" x="5454650" y="4164013"/>
          <p14:tracePt t="26963" x="5873750" y="4105275"/>
          <p14:tracePt t="26973" x="6384925" y="4054475"/>
          <p14:tracePt t="26983" x="6956425" y="3995738"/>
          <p14:tracePt t="26994" x="7493000" y="3911600"/>
          <p14:tracePt t="27003" x="8021638" y="3844925"/>
          <p14:tracePt t="27013" x="8483600" y="3811588"/>
          <p14:tracePt t="27024" x="8861425" y="3743325"/>
          <p14:tracePt t="27034" x="9120188" y="3717925"/>
          <p14:tracePt t="27044" x="9296400" y="3684588"/>
          <p14:tracePt t="27055" x="9398000" y="3684588"/>
          <p14:tracePt t="27065" x="9431338" y="3684588"/>
          <p14:tracePt t="27077" x="9448800" y="3684588"/>
          <p14:tracePt t="27087" x="9456738" y="3684588"/>
          <p14:tracePt t="27097" x="9464675" y="3684588"/>
          <p14:tracePt t="27107" x="9464675" y="3709988"/>
          <p14:tracePt t="27118" x="9472613" y="3760788"/>
          <p14:tracePt t="27130" x="9490075" y="3835400"/>
          <p14:tracePt t="27139" x="9531350" y="3937000"/>
          <p14:tracePt t="27151" x="9607550" y="4095750"/>
          <p14:tracePt t="27160" x="9699625" y="4197350"/>
          <p14:tracePt t="27170" x="9842500" y="4314825"/>
          <p14:tracePt t="27180" x="9993313" y="4389438"/>
          <p14:tracePt t="27190" x="10177463" y="4432300"/>
          <p14:tracePt t="27200" x="10345738" y="4457700"/>
          <p14:tracePt t="27210" x="10514013" y="4457700"/>
          <p14:tracePt t="27221" x="10631488" y="4457700"/>
          <p14:tracePt t="27231" x="10741025" y="4457700"/>
          <p14:tracePt t="27243" x="10823575" y="4457700"/>
          <p14:tracePt t="27252" x="10907713" y="4457700"/>
          <p14:tracePt t="27262" x="10999788" y="4457700"/>
          <p14:tracePt t="27273" x="11093450" y="4457700"/>
          <p14:tracePt t="27283" x="11160125" y="4465638"/>
          <p14:tracePt t="27294" x="11210925" y="4465638"/>
          <p14:tracePt t="27305" x="11260138" y="4465638"/>
          <p14:tracePt t="27315" x="11269663" y="4465638"/>
          <p14:tracePt t="27346" x="11277600" y="4473575"/>
          <p14:tracePt t="27366" x="11218863" y="4483100"/>
          <p14:tracePt t="27378" x="10991850" y="4506913"/>
          <p14:tracePt t="27387" x="10647363" y="4506913"/>
          <p14:tracePt t="27397" x="10220325" y="4506913"/>
          <p14:tracePt t="27408" x="9750425" y="4448175"/>
          <p14:tracePt t="27418" x="9247188" y="4398963"/>
          <p14:tracePt t="27428" x="8667750" y="4306888"/>
          <p14:tracePt t="27439" x="8088313" y="4222750"/>
          <p14:tracePt t="27450" x="7442200" y="4113213"/>
          <p14:tracePt t="27461" x="6746875" y="4003675"/>
          <p14:tracePt t="27471" x="6032500" y="3852863"/>
          <p14:tracePt t="27481" x="5219700" y="3651250"/>
          <p14:tracePt t="27491" x="4471988" y="3424238"/>
          <p14:tracePt t="27502" x="3784600" y="3206750"/>
          <p14:tracePt t="27513" x="3138488" y="3055938"/>
          <p14:tracePt t="27523" x="2617788" y="2938463"/>
          <p14:tracePt t="27534" x="2239963" y="2887663"/>
          <p14:tracePt t="27544" x="2073275" y="2870200"/>
          <p14:tracePt t="27554" x="2014538" y="2862263"/>
          <p14:tracePt t="27564" x="2005013" y="2862263"/>
          <p14:tracePt t="27625" x="1997075" y="2887663"/>
          <p14:tracePt t="27636" x="2005013" y="2963863"/>
          <p14:tracePt t="27646" x="2047875" y="3130550"/>
          <p14:tracePt t="27657" x="2132013" y="3365500"/>
          <p14:tracePt t="27667" x="2265363" y="3651250"/>
          <p14:tracePt t="27680" x="2459038" y="3962400"/>
          <p14:tracePt t="27688" x="2684463" y="4306888"/>
          <p14:tracePt t="27699" x="2944813" y="4667250"/>
          <p14:tracePt t="27709" x="3154363" y="5011738"/>
          <p14:tracePt t="27720" x="3322638" y="5280025"/>
          <p14:tracePt t="27729" x="3440113" y="5481638"/>
          <p14:tracePt t="27740" x="3532188" y="5657850"/>
          <p14:tracePt t="27751" x="3582988" y="5800725"/>
          <p14:tracePt t="27762" x="3616325" y="5900738"/>
          <p14:tracePt t="27771" x="3624263" y="5976938"/>
          <p14:tracePt t="27782" x="3633788" y="6035675"/>
          <p14:tracePt t="27792" x="3633788" y="6061075"/>
          <p14:tracePt t="27803" x="3633788" y="6076950"/>
          <p14:tracePt t="27813" x="3633788" y="6086475"/>
          <p14:tracePt t="27823" x="3633788" y="6094413"/>
          <p14:tracePt t="27833" x="3624263" y="6094413"/>
          <p14:tracePt t="27844" x="3616325" y="6094413"/>
          <p14:tracePt t="27854" x="3582988" y="6094413"/>
          <p14:tracePt t="27864" x="3524250" y="6102350"/>
          <p14:tracePt t="27875" x="3406775" y="6127750"/>
          <p14:tracePt t="27886" x="3213100" y="6161088"/>
          <p14:tracePt t="27897" x="2970213" y="6211888"/>
          <p14:tracePt t="27907" x="2752725" y="6303963"/>
          <p14:tracePt t="27917" x="2592388" y="6403975"/>
          <p14:tracePt t="27929" x="2459038" y="6513513"/>
          <p14:tracePt t="27938" x="2308225" y="6648450"/>
          <p14:tracePt t="27948" x="2139950" y="677386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38" y="213358"/>
            <a:ext cx="8722774" cy="577089"/>
          </a:xfrm>
        </p:spPr>
        <p:txBody>
          <a:bodyPr/>
          <a:lstStyle/>
          <a:p>
            <a:r>
              <a:rPr lang="en-GB" sz="1800" dirty="0">
                <a:solidFill>
                  <a:srgbClr val="0070C0"/>
                </a:solidFill>
              </a:rPr>
              <a:t>A spatially resolved temperature measurement system for a honeybee colony brood box </a:t>
            </a:r>
            <a:r>
              <a:rPr lang="en-GB" sz="1400" dirty="0"/>
              <a:t>Adam McVeigh, Michael I Newton, Costas Tsakonas and Martin Bencsik</a:t>
            </a:r>
            <a:br>
              <a:rPr lang="en-GB" sz="1800" dirty="0"/>
            </a:br>
            <a:endParaRPr lang="en-US" dirty="0"/>
          </a:p>
        </p:txBody>
      </p:sp>
      <p:sp>
        <p:nvSpPr>
          <p:cNvPr id="12" name="Footer Placeholder 16"/>
          <p:cNvSpPr txBox="1">
            <a:spLocks/>
          </p:cNvSpPr>
          <p:nvPr/>
        </p:nvSpPr>
        <p:spPr>
          <a:xfrm>
            <a:off x="5273336" y="6437970"/>
            <a:ext cx="4429957" cy="339023"/>
          </a:xfrm>
          <a:prstGeom prst="rect">
            <a:avLst/>
          </a:prstGeom>
        </p:spPr>
        <p:txBody>
          <a:bodyPr/>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3</a:t>
            </a:r>
            <a:r>
              <a:rPr kumimoji="0" lang="en-GB" sz="1100" b="0" i="0" u="none" strike="noStrike" kern="1200" cap="none" spc="0" normalizeH="0" baseline="30000" noProof="0" dirty="0">
                <a:ln>
                  <a:noFill/>
                </a:ln>
                <a:solidFill>
                  <a:srgbClr val="44546A"/>
                </a:solidFill>
                <a:effectLst/>
                <a:uLnTx/>
                <a:uFillTx/>
                <a:latin typeface="Calibri" panose="020F0502020204030204"/>
                <a:ea typeface=""/>
                <a:cs typeface=""/>
              </a:rPr>
              <a:t>rd</a:t>
            </a: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 International Electronic Conference on Applied Sciences 1-15 Dc 2022</a:t>
            </a:r>
            <a:endParaRPr kumimoji="0" lang="en-US" sz="1100" b="0" i="0" u="none" strike="noStrike" kern="1200" cap="none" spc="0" normalizeH="0" baseline="0" noProof="0" dirty="0">
              <a:ln>
                <a:noFill/>
              </a:ln>
              <a:solidFill>
                <a:srgbClr val="44546A"/>
              </a:solidFill>
              <a:effectLst/>
              <a:uLnTx/>
              <a:uFillTx/>
              <a:latin typeface="Calibri" panose="020F0502020204030204"/>
              <a:ea typeface=""/>
              <a:cs typeface=""/>
            </a:endParaRPr>
          </a:p>
        </p:txBody>
      </p:sp>
      <p:pic>
        <p:nvPicPr>
          <p:cNvPr id="4" name="Picture 3" descr="Text&#10;&#10;Description automatically generated">
            <a:extLst>
              <a:ext uri="{FF2B5EF4-FFF2-40B4-BE49-F238E27FC236}">
                <a16:creationId xmlns:a16="http://schemas.microsoft.com/office/drawing/2014/main" id="{F19B0A81-9684-4B23-B02B-AC2E53B972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8067" y="6329547"/>
            <a:ext cx="1466698" cy="447446"/>
          </a:xfrm>
          <a:prstGeom prst="rect">
            <a:avLst/>
          </a:prstGeom>
        </p:spPr>
      </p:pic>
      <p:sp>
        <p:nvSpPr>
          <p:cNvPr id="6" name="TextBox 5">
            <a:extLst>
              <a:ext uri="{FF2B5EF4-FFF2-40B4-BE49-F238E27FC236}">
                <a16:creationId xmlns:a16="http://schemas.microsoft.com/office/drawing/2014/main" id="{3854D640-8CFB-47FE-B95D-FEA84C3FBDA5}"/>
              </a:ext>
            </a:extLst>
          </p:cNvPr>
          <p:cNvSpPr txBox="1"/>
          <p:nvPr/>
        </p:nvSpPr>
        <p:spPr>
          <a:xfrm>
            <a:off x="0" y="993884"/>
            <a:ext cx="3768436" cy="4801314"/>
          </a:xfrm>
          <a:prstGeom prst="rect">
            <a:avLst/>
          </a:prstGeom>
          <a:noFill/>
        </p:spPr>
        <p:txBody>
          <a:bodyPr wrap="square" rtlCol="0">
            <a:spAutoFit/>
          </a:bodyPr>
          <a:lstStyle/>
          <a:p>
            <a:pPr marL="285750" indent="-285750">
              <a:buFont typeface="Arial" panose="020B0604020202020204" pitchFamily="34" charset="0"/>
              <a:buChar char="•"/>
            </a:pPr>
            <a:r>
              <a:rPr lang="en-GB" dirty="0"/>
              <a:t>The second system with a swarm.</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Built normal honeycomb.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Including the side with electronics.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Cells were built over the sensors.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Used for brood rearing.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Eggs were observed.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system is accepted by the colony and is suitable for normal use.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Electronics did not cause refusal.</a:t>
            </a:r>
          </a:p>
        </p:txBody>
      </p:sp>
      <p:pic>
        <p:nvPicPr>
          <p:cNvPr id="5" name="Picture 4">
            <a:extLst>
              <a:ext uri="{FF2B5EF4-FFF2-40B4-BE49-F238E27FC236}">
                <a16:creationId xmlns:a16="http://schemas.microsoft.com/office/drawing/2014/main" id="{60BAEADE-1116-4CA3-8006-B05218FDF81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812" t="23188" r="22794" b="11246"/>
          <a:stretch/>
        </p:blipFill>
        <p:spPr>
          <a:xfrm>
            <a:off x="3594100" y="880672"/>
            <a:ext cx="8581383" cy="5328694"/>
          </a:xfrm>
          <a:prstGeom prst="rect">
            <a:avLst/>
          </a:prstGeom>
        </p:spPr>
      </p:pic>
      <p:pic>
        <p:nvPicPr>
          <p:cNvPr id="9" name="Audio 8">
            <a:hlinkClick r:id="" action="ppaction://media"/>
            <a:extLst>
              <a:ext uri="{FF2B5EF4-FFF2-40B4-BE49-F238E27FC236}">
                <a16:creationId xmlns:a16="http://schemas.microsoft.com/office/drawing/2014/main" id="{5BF08094-BCA3-BC66-A0AE-804EDC3ED5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40979501"/>
      </p:ext>
    </p:extLst>
  </p:cSld>
  <p:clrMapOvr>
    <a:masterClrMapping/>
  </p:clrMapOvr>
  <mc:AlternateContent xmlns:mc="http://schemas.openxmlformats.org/markup-compatibility/2006">
    <mc:Choice xmlns:p14="http://schemas.microsoft.com/office/powerpoint/2010/main" Requires="p14">
      <p:transition spd="slow" p14:dur="2000" advTm="48884"/>
    </mc:Choice>
    <mc:Fallback>
      <p:transition spd="slow" advTm="48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2140" x="4305300" y="6497638"/>
          <p14:tracePt t="2150" x="4857750" y="6245225"/>
          <p14:tracePt t="2161" x="5437188" y="6010275"/>
          <p14:tracePt t="2171" x="5991225" y="5767388"/>
          <p14:tracePt t="2182" x="6477000" y="5514975"/>
          <p14:tracePt t="2192" x="6905625" y="5262563"/>
          <p14:tracePt t="2203" x="7250113" y="4978400"/>
          <p14:tracePt t="2214" x="7510463" y="4751388"/>
          <p14:tracePt t="2223" x="7720013" y="4516438"/>
          <p14:tracePt t="2234" x="7845425" y="4289425"/>
          <p14:tracePt t="2246" x="7929563" y="4079875"/>
          <p14:tracePt t="2254" x="7937500" y="3870325"/>
          <p14:tracePt t="2265" x="7921625" y="3676650"/>
          <p14:tracePt t="2275" x="7778750" y="3408363"/>
          <p14:tracePt t="2286" x="7551738" y="3163888"/>
          <p14:tracePt t="2296" x="7283450" y="2921000"/>
          <p14:tracePt t="2306" x="6938963" y="2652713"/>
          <p14:tracePt t="2317" x="6578600" y="2443163"/>
          <p14:tracePt t="2327" x="6242050" y="2249488"/>
          <p14:tracePt t="2337" x="5891213" y="2055813"/>
          <p14:tracePt t="2348" x="5529263" y="1863725"/>
          <p14:tracePt t="2358" x="5151438" y="1662113"/>
          <p14:tracePt t="2367" x="4757738" y="1501775"/>
          <p14:tracePt t="2378" x="4321175" y="1317625"/>
          <p14:tracePt t="2388" x="3843338" y="1141413"/>
          <p14:tracePt t="2398" x="3381375" y="1008063"/>
          <p14:tracePt t="2410" x="2995613" y="898525"/>
          <p14:tracePt t="2420" x="2643188" y="830263"/>
          <p14:tracePt t="2431" x="2357438" y="788988"/>
          <p14:tracePt t="2441" x="2097088" y="781050"/>
          <p14:tracePt t="2452" x="1963738" y="781050"/>
          <p14:tracePt t="2462" x="1871663" y="788988"/>
          <p14:tracePt t="2472" x="1820863" y="814388"/>
          <p14:tracePt t="2483" x="1787525" y="830263"/>
          <p14:tracePt t="2494" x="1728788" y="881063"/>
          <p14:tracePt t="2503" x="1652588" y="965200"/>
          <p14:tracePt t="2514" x="1535113" y="1166813"/>
          <p14:tracePt t="2524" x="1409700" y="1409700"/>
          <p14:tracePt t="2534" x="1284288" y="1695450"/>
          <p14:tracePt t="2546" x="1182688" y="1955800"/>
          <p14:tracePt t="2555" x="1108075" y="2139950"/>
          <p14:tracePt t="2567" x="1090613" y="2274888"/>
          <p14:tracePt t="2576" x="1074738" y="2374900"/>
          <p14:tracePt t="2587" x="1074738" y="2443163"/>
          <p14:tracePt t="2598" x="1108075" y="2501900"/>
          <p14:tracePt t="2607" x="1174750" y="2560638"/>
          <p14:tracePt t="2618" x="1274763" y="2601913"/>
          <p14:tracePt t="2630" x="1468438" y="2635250"/>
          <p14:tracePt t="2638" x="1677988" y="2635250"/>
          <p14:tracePt t="2650" x="2014538" y="2635250"/>
          <p14:tracePt t="2658" x="2332038" y="2568575"/>
          <p14:tracePt t="2669" x="2676525" y="2459038"/>
          <p14:tracePt t="2679" x="3028950" y="2300288"/>
          <p14:tracePt t="2689" x="3330575" y="2149475"/>
          <p14:tracePt t="2700" x="3608388" y="1963738"/>
          <p14:tracePt t="2711" x="3876675" y="1804988"/>
          <p14:tracePt t="2721" x="4144963" y="1636713"/>
          <p14:tracePt t="2731" x="4405313" y="1519238"/>
          <p14:tracePt t="2742" x="4724400" y="1443038"/>
          <p14:tracePt t="2752" x="5076825" y="1401763"/>
          <p14:tracePt t="2763" x="5437188" y="1401763"/>
          <p14:tracePt t="2773" x="5822950" y="1401763"/>
          <p14:tracePt t="2784" x="6134100" y="1435100"/>
          <p14:tracePt t="2797" x="6402388" y="1493838"/>
          <p14:tracePt t="2803" x="6629400" y="1562100"/>
          <p14:tracePt t="2814" x="6813550" y="1679575"/>
          <p14:tracePt t="2824" x="7031038" y="1797050"/>
          <p14:tracePt t="2835" x="7265988" y="1973263"/>
          <p14:tracePt t="2845" x="7518400" y="2165350"/>
          <p14:tracePt t="2855" x="7845425" y="2409825"/>
          <p14:tracePt t="2866" x="8080375" y="2601913"/>
          <p14:tracePt t="2876" x="8315325" y="2795588"/>
          <p14:tracePt t="2887" x="8499475" y="2938463"/>
          <p14:tracePt t="2898" x="8650288" y="3063875"/>
          <p14:tracePt t="2908" x="8726488" y="3148013"/>
          <p14:tracePt t="2918" x="8759825" y="3214688"/>
          <p14:tracePt t="2929" x="8785225" y="3324225"/>
          <p14:tracePt t="2939" x="8785225" y="3433763"/>
          <p14:tracePt t="2949" x="8785225" y="3541713"/>
          <p14:tracePt t="2960" x="8751888" y="3668713"/>
          <p14:tracePt t="2970" x="8718550" y="3794125"/>
          <p14:tracePt t="2981" x="8667750" y="3886200"/>
          <p14:tracePt t="2991" x="8616950" y="3944938"/>
          <p14:tracePt t="3000" x="8532813" y="4003675"/>
          <p14:tracePt t="3013" x="8440738" y="4029075"/>
          <p14:tracePt t="3022" x="8281988" y="4054475"/>
          <p14:tracePt t="3033" x="8113713" y="4071938"/>
          <p14:tracePt t="3043" x="7878763" y="4071938"/>
          <p14:tracePt t="3053" x="7559675" y="4071938"/>
          <p14:tracePt t="3062" x="7240588" y="3995738"/>
          <p14:tracePt t="3073" x="6905625" y="3911600"/>
          <p14:tracePt t="3084" x="6604000" y="3794125"/>
          <p14:tracePt t="3094" x="6343650" y="3694113"/>
          <p14:tracePt t="3104" x="6149975" y="3600450"/>
          <p14:tracePt t="3115" x="6024563" y="3541713"/>
          <p14:tracePt t="3126" x="5932488" y="3475038"/>
          <p14:tracePt t="3136" x="5856288" y="3408363"/>
          <p14:tracePt t="3147" x="5815013" y="3365500"/>
          <p14:tracePt t="3157" x="5781675" y="3340100"/>
          <p14:tracePt t="3167" x="5773738" y="3306763"/>
          <p14:tracePt t="3178" x="5773738" y="3290888"/>
          <p14:tracePt t="3188" x="5773738" y="3265488"/>
          <p14:tracePt t="3198" x="5773738" y="3232150"/>
          <p14:tracePt t="3209" x="5781675" y="3163888"/>
          <p14:tracePt t="3219" x="5832475" y="3071813"/>
          <p14:tracePt t="3230" x="5899150" y="2987675"/>
          <p14:tracePt t="3240" x="6008688" y="2846388"/>
          <p14:tracePt t="3251" x="6124575" y="2719388"/>
          <p14:tracePt t="3262" x="6267450" y="2609850"/>
          <p14:tracePt t="3271" x="6494463" y="2468563"/>
          <p14:tracePt t="3282" x="6770688" y="2384425"/>
          <p14:tracePt t="3292" x="7089775" y="2292350"/>
          <p14:tracePt t="3301" x="7416800" y="2233613"/>
          <p14:tracePt t="3312" x="7745413" y="2198688"/>
          <p14:tracePt t="3322" x="8021638" y="2198688"/>
          <p14:tracePt t="3333" x="8281988" y="2233613"/>
          <p14:tracePt t="3344" x="8499475" y="2316163"/>
          <p14:tracePt t="3353" x="8659813" y="2425700"/>
          <p14:tracePt t="3364" x="8777288" y="2551113"/>
          <p14:tracePt t="3375" x="8902700" y="2736850"/>
          <p14:tracePt t="3385" x="8994775" y="2913063"/>
          <p14:tracePt t="3397" x="9053513" y="3071813"/>
          <p14:tracePt t="3408" x="9078913" y="3189288"/>
          <p14:tracePt t="3416" x="9078913" y="3273425"/>
          <p14:tracePt t="3426" x="9078913" y="3316288"/>
          <p14:tracePt t="3436" x="9053513" y="3365500"/>
          <p14:tracePt t="3447" x="9028113" y="3390900"/>
          <p14:tracePt t="3457" x="8961438" y="3416300"/>
          <p14:tracePt t="3468" x="8877300" y="3441700"/>
          <p14:tracePt t="3480" x="8701088" y="3441700"/>
          <p14:tracePt t="3489" x="8474075" y="3441700"/>
          <p14:tracePt t="3499" x="8156575" y="3441700"/>
          <p14:tracePt t="3513" x="7837488" y="3433763"/>
          <p14:tracePt t="3520" x="7526338" y="3375025"/>
          <p14:tracePt t="3530" x="7224713" y="3265488"/>
          <p14:tracePt t="3541" x="6997700" y="3140075"/>
          <p14:tracePt t="3551" x="6829425" y="2997200"/>
          <p14:tracePt t="3562" x="6754813" y="2913063"/>
          <p14:tracePt t="3571" x="6678613" y="2762250"/>
          <p14:tracePt t="3581" x="6653213" y="2686050"/>
          <p14:tracePt t="3592" x="6653213" y="2635250"/>
          <p14:tracePt t="3602" x="6653213" y="2593975"/>
          <p14:tracePt t="3612" x="6662738" y="2535238"/>
          <p14:tracePt t="3623" x="6711950" y="2476500"/>
          <p14:tracePt t="3633" x="6838950" y="2417763"/>
          <p14:tracePt t="3644" x="7107238" y="2341563"/>
          <p14:tracePt t="3654" x="7392988" y="2316163"/>
          <p14:tracePt t="3665" x="7669213" y="2300288"/>
          <p14:tracePt t="3676" x="7945438" y="2300288"/>
          <p14:tracePt t="3686" x="8080375" y="2300288"/>
          <p14:tracePt t="3697" x="8180388" y="2308225"/>
          <p14:tracePt t="3707" x="8231188" y="2325688"/>
          <p14:tracePt t="3717" x="8248650" y="2333625"/>
          <p14:tracePt t="3729" x="8256588" y="2341563"/>
          <p14:tracePt t="4942" x="8248650" y="2351088"/>
          <p14:tracePt t="4952" x="8062913" y="2374900"/>
          <p14:tracePt t="4963" x="7735888" y="2417763"/>
          <p14:tracePt t="4973" x="7283450" y="2417763"/>
          <p14:tracePt t="4982" x="6780213" y="2417763"/>
          <p14:tracePt t="4993" x="6394450" y="2417763"/>
          <p14:tracePt t="5003" x="6116638" y="2417763"/>
          <p14:tracePt t="5014" x="5891213" y="2417763"/>
          <p14:tracePt t="5024" x="5689600" y="2417763"/>
          <p14:tracePt t="5035" x="5454650" y="2417763"/>
          <p14:tracePt t="5045" x="5202238" y="2417763"/>
          <p14:tracePt t="5056" x="4867275" y="2417763"/>
          <p14:tracePt t="5066" x="4481513" y="2417763"/>
          <p14:tracePt t="5076" x="4060825" y="2468563"/>
          <p14:tracePt t="5086" x="3641725" y="2509838"/>
          <p14:tracePt t="5097" x="3306763" y="2576513"/>
          <p14:tracePt t="5107" x="3087688" y="2601913"/>
          <p14:tracePt t="5118" x="2978150" y="2619375"/>
          <p14:tracePt t="5129" x="2944813" y="2627313"/>
          <p14:tracePt t="5139" x="2928938" y="2627313"/>
          <p14:tracePt t="5150" x="2911475" y="2635250"/>
          <p14:tracePt t="5170" x="2878138" y="2652713"/>
          <p14:tracePt t="5181" x="2827338" y="2686050"/>
          <p14:tracePt t="5191" x="2760663" y="2744788"/>
          <p14:tracePt t="5201" x="2709863" y="2828925"/>
          <p14:tracePt t="5212" x="2684463" y="2928938"/>
          <p14:tracePt t="5222" x="2676525" y="3089275"/>
          <p14:tracePt t="5233" x="2684463" y="3189288"/>
          <p14:tracePt t="5243" x="2727325" y="3273425"/>
          <p14:tracePt t="5253" x="2743200" y="3365500"/>
          <p14:tracePt t="5264" x="2768600" y="3441700"/>
          <p14:tracePt t="5274" x="2768600" y="3533775"/>
          <p14:tracePt t="5284" x="2768600" y="3635375"/>
          <p14:tracePt t="5296" x="2768600" y="3786188"/>
          <p14:tracePt t="5305" x="2768600" y="3978275"/>
          <p14:tracePt t="5316" x="2743200" y="4146550"/>
          <p14:tracePt t="5326" x="2701925" y="4365625"/>
          <p14:tracePt t="5336" x="2684463" y="4516438"/>
          <p14:tracePt t="5347" x="2660650" y="4649788"/>
          <p14:tracePt t="5357" x="2660650" y="4767263"/>
          <p14:tracePt t="5367" x="2651125" y="4894263"/>
          <p14:tracePt t="5379" x="2635250" y="5019675"/>
          <p14:tracePt t="5388" x="2617788" y="5145088"/>
          <p14:tracePt t="5400" x="2592388" y="5295900"/>
          <p14:tracePt t="5409" x="2576513" y="5448300"/>
          <p14:tracePt t="5420" x="2525713" y="5632450"/>
          <p14:tracePt t="5431" x="2474913" y="5791200"/>
          <p14:tracePt t="5440" x="2441575" y="5908675"/>
          <p14:tracePt t="5450" x="2400300" y="6002338"/>
          <p14:tracePt t="5462" x="2374900" y="6061075"/>
          <p14:tracePt t="5471" x="2357438" y="6094413"/>
          <p14:tracePt t="5482" x="2357438" y="6110288"/>
          <p14:tracePt t="5491" x="2357438" y="6119813"/>
          <p14:tracePt t="5502" x="2357438" y="6135688"/>
          <p14:tracePt t="5512" x="2349500" y="6153150"/>
          <p14:tracePt t="5522" x="2341563" y="6169025"/>
          <p14:tracePt t="5533" x="2332038" y="6203950"/>
          <p14:tracePt t="5544" x="2324100" y="6211888"/>
          <p14:tracePt t="5554" x="2290763" y="6253163"/>
          <p14:tracePt t="5563" x="2273300" y="6270625"/>
          <p14:tracePt t="5574" x="2265363" y="6278563"/>
          <p14:tracePt t="5584" x="2257425" y="6278563"/>
          <p14:tracePt t="5637" x="2249488" y="6270625"/>
          <p14:tracePt t="5648" x="2232025" y="6262688"/>
          <p14:tracePt t="5897" x="2232025" y="6270625"/>
          <p14:tracePt t="5917" x="2232025" y="6245225"/>
          <p14:tracePt t="5938" x="2232025" y="6237288"/>
          <p14:tracePt t="5949" x="2232025" y="6227763"/>
          <p14:tracePt t="5989" x="2232025" y="6219825"/>
          <p14:tracePt t="6020" x="2232025" y="6211888"/>
          <p14:tracePt t="6031" x="2232025" y="6194425"/>
          <p14:tracePt t="6041" x="2224088" y="6178550"/>
          <p14:tracePt t="6051" x="2224088" y="6161088"/>
          <p14:tracePt t="6062" x="2224088" y="6145213"/>
          <p14:tracePt t="6093" x="2214563" y="6145213"/>
          <p14:tracePt t="6177" x="2214563" y="6135688"/>
          <p14:tracePt t="7006" x="2282825" y="6135688"/>
          <p14:tracePt t="7016" x="2390775" y="6135688"/>
          <p14:tracePt t="7027" x="2533650" y="6145213"/>
          <p14:tracePt t="7038" x="2643188" y="6153150"/>
          <p14:tracePt t="7048" x="2786063" y="6169025"/>
          <p14:tracePt t="7060" x="2970213" y="6169025"/>
          <p14:tracePt t="7068" x="3222625" y="6169025"/>
          <p14:tracePt t="7078" x="3541713" y="6169025"/>
          <p14:tracePt t="7089" x="3859213" y="6169025"/>
          <p14:tracePt t="7099" x="4246563" y="6169025"/>
          <p14:tracePt t="7110" x="4589463" y="6169025"/>
          <p14:tracePt t="7120" x="4975225" y="6169025"/>
          <p14:tracePt t="7130" x="5345113" y="6186488"/>
          <p14:tracePt t="7141" x="5672138" y="6161088"/>
          <p14:tracePt t="7151" x="5999163" y="6119813"/>
          <p14:tracePt t="7161" x="6326188" y="6076950"/>
          <p14:tracePt t="7172" x="6594475" y="6035675"/>
          <p14:tracePt t="7182" x="6805613" y="6010275"/>
          <p14:tracePt t="7193" x="6956425" y="5984875"/>
          <p14:tracePt t="7204" x="7040563" y="5976938"/>
          <p14:tracePt t="7214" x="7073900" y="5959475"/>
          <p14:tracePt t="7224" x="7089775" y="5959475"/>
          <p14:tracePt t="7234" x="7099300" y="5951538"/>
          <p14:tracePt t="7265" x="7107238" y="5943600"/>
          <p14:tracePt t="7276" x="7140575" y="5934075"/>
          <p14:tracePt t="7286" x="7199313" y="5918200"/>
          <p14:tracePt t="7296" x="7275513" y="5884863"/>
          <p14:tracePt t="7307" x="7392988" y="5849938"/>
          <p14:tracePt t="7317" x="7543800" y="5783263"/>
          <p14:tracePt t="7328" x="7686675" y="5724525"/>
          <p14:tracePt t="7339" x="7827963" y="5665788"/>
          <p14:tracePt t="7350" x="7980363" y="5599113"/>
          <p14:tracePt t="7359" x="8121650" y="5548313"/>
          <p14:tracePt t="7370" x="8307388" y="5497513"/>
          <p14:tracePt t="7380" x="8440738" y="5464175"/>
          <p14:tracePt t="7390" x="8616950" y="5430838"/>
          <p14:tracePt t="7401" x="8767763" y="5405438"/>
          <p14:tracePt t="7412" x="8877300" y="5389563"/>
          <p14:tracePt t="7422" x="8986838" y="5372100"/>
          <p14:tracePt t="7433" x="9053513" y="5364163"/>
          <p14:tracePt t="7442" x="9120188" y="5356225"/>
          <p14:tracePt t="7453" x="9170988" y="5346700"/>
          <p14:tracePt t="7464" x="9196388" y="5346700"/>
          <p14:tracePt t="7473" x="9221788" y="5330825"/>
          <p14:tracePt t="7484" x="9237663" y="5330825"/>
          <p14:tracePt t="7496" x="9263063" y="5330825"/>
          <p14:tracePt t="7505" x="9288463" y="5330825"/>
          <p14:tracePt t="7517" x="9331325" y="5330825"/>
          <p14:tracePt t="7528" x="9372600" y="5330825"/>
          <p14:tracePt t="7535" x="9423400" y="5330825"/>
          <p14:tracePt t="7545" x="9482138" y="5330825"/>
          <p14:tracePt t="7556" x="9515475" y="5321300"/>
          <p14:tracePt t="7566" x="9548813" y="5313363"/>
          <p14:tracePt t="7577" x="9566275" y="5313363"/>
          <p14:tracePt t="7587" x="9590088" y="5313363"/>
          <p14:tracePt t="7597" x="9615488" y="5313363"/>
          <p14:tracePt t="7608" x="9658350" y="5313363"/>
          <p14:tracePt t="7618" x="9707563" y="5313363"/>
          <p14:tracePt t="7628" x="9766300" y="5313363"/>
          <p14:tracePt t="7639" x="9817100" y="5313363"/>
          <p14:tracePt t="7649" x="9875838" y="5313363"/>
          <p14:tracePt t="7660" x="9918700" y="5313363"/>
          <p14:tracePt t="7670" x="9959975" y="5313363"/>
          <p14:tracePt t="7681" x="9993313" y="5313363"/>
          <p14:tracePt t="7691" x="10018713" y="5313363"/>
          <p14:tracePt t="7701" x="10044113" y="5313363"/>
          <p14:tracePt t="7711" x="10094913" y="5313363"/>
          <p14:tracePt t="7722" x="10136188" y="5313363"/>
          <p14:tracePt t="7732" x="10202863" y="5313363"/>
          <p14:tracePt t="7743" x="10287000" y="5313363"/>
          <p14:tracePt t="7753" x="10371138" y="5321300"/>
          <p14:tracePt t="7763" x="10463213" y="5338763"/>
          <p14:tracePt t="7773" x="10529888" y="5346700"/>
          <p14:tracePt t="7784" x="10614025" y="5356225"/>
          <p14:tracePt t="7794" x="10682288" y="5364163"/>
          <p14:tracePt t="7804" x="10715625" y="5372100"/>
          <p14:tracePt t="7815" x="10774363" y="5380038"/>
          <p14:tracePt t="7826" x="10823575" y="5380038"/>
          <p14:tracePt t="7837" x="10882313" y="5397500"/>
          <p14:tracePt t="7846" x="10933113" y="5397500"/>
          <p14:tracePt t="7857" x="10991850" y="5397500"/>
          <p14:tracePt t="7867" x="11042650" y="5397500"/>
          <p14:tracePt t="7877" x="11075988" y="5397500"/>
          <p14:tracePt t="7888" x="11093450" y="5397500"/>
          <p14:tracePt t="8150" x="11050588" y="5414963"/>
          <p14:tracePt t="8158" x="10833100" y="5481638"/>
          <p14:tracePt t="8168" x="10598150" y="5514975"/>
          <p14:tracePt t="8178" x="10337800" y="5548313"/>
          <p14:tracePt t="8188" x="10153650" y="5591175"/>
          <p14:tracePt t="8199" x="10077450" y="5624513"/>
          <p14:tracePt t="8210" x="10052050" y="5624513"/>
          <p14:tracePt t="8304" x="10052050" y="5614988"/>
          <p14:tracePt t="8345" x="10052050" y="5607050"/>
          <p14:tracePt t="8366" x="10052050" y="5599113"/>
          <p14:tracePt t="8387" x="10052050" y="5581650"/>
          <p14:tracePt t="8397" x="10052050" y="5573713"/>
          <p14:tracePt t="8406" x="10052050" y="5556250"/>
          <p14:tracePt t="8417" x="10059988" y="5540375"/>
          <p14:tracePt t="8427" x="10069513" y="5522913"/>
          <p14:tracePt t="8438" x="10077450" y="5507038"/>
          <p14:tracePt t="8449" x="10094913" y="5497513"/>
          <p14:tracePt t="8459" x="10094913" y="5489575"/>
          <p14:tracePt t="8470" x="10102850" y="5481638"/>
          <p14:tracePt t="8482" x="10102850" y="5473700"/>
          <p14:tracePt t="8489" x="10118725" y="5456238"/>
          <p14:tracePt t="8500" x="10136188" y="5438775"/>
          <p14:tracePt t="8510" x="10153650" y="5422900"/>
          <p14:tracePt t="8528" x="10169525" y="5380038"/>
          <p14:tracePt t="8531" x="10186988" y="5364163"/>
          <p14:tracePt t="8542" x="10194925" y="5338763"/>
          <p14:tracePt t="8552" x="10202863" y="5330825"/>
          <p14:tracePt t="8562" x="10212388" y="5305425"/>
          <p14:tracePt t="8573" x="10228263" y="5295900"/>
          <p14:tracePt t="8583" x="10228263" y="5287963"/>
          <p14:tracePt t="8593" x="10245725" y="5272088"/>
          <p14:tracePt t="8604" x="10253663" y="5262563"/>
          <p14:tracePt t="8614" x="10271125" y="5246688"/>
          <p14:tracePt t="8624" x="10279063" y="5237163"/>
          <p14:tracePt t="8635" x="10294938" y="5229225"/>
          <p14:tracePt t="8647" x="10304463" y="5221288"/>
          <p14:tracePt t="8656" x="10312400" y="5221288"/>
          <p14:tracePt t="15657" x="10236200" y="5221288"/>
          <p14:tracePt t="15667" x="10144125" y="5221288"/>
          <p14:tracePt t="15677" x="10136188" y="5221288"/>
          <p14:tracePt t="15959" x="10128250" y="5221288"/>
          <p14:tracePt t="15990" x="10128250" y="5213350"/>
          <p14:tracePt t="16000" x="10128250" y="5187950"/>
          <p14:tracePt t="16011" x="10128250" y="5170488"/>
          <p14:tracePt t="16021" x="10118725" y="5154613"/>
          <p14:tracePt t="16031" x="10110788" y="5145088"/>
          <p14:tracePt t="16042" x="10110788" y="5129213"/>
          <p14:tracePt t="16052" x="10094913" y="5119688"/>
          <p14:tracePt t="16063" x="10077450" y="5103813"/>
          <p14:tracePt t="16073" x="10044113" y="5078413"/>
          <p14:tracePt t="16083" x="10018713" y="5053013"/>
          <p14:tracePt t="16094" x="9985375" y="5037138"/>
          <p14:tracePt t="16104" x="9959975" y="5011738"/>
          <p14:tracePt t="16115" x="9952038" y="5011738"/>
          <p14:tracePt t="16125" x="9952038" y="5002213"/>
          <p14:tracePt t="16136" x="9942513" y="5002213"/>
          <p14:tracePt t="16156" x="9942513" y="4994275"/>
          <p14:tracePt t="16187" x="9942513" y="4986338"/>
          <p14:tracePt t="16198" x="9934575" y="4978400"/>
          <p14:tracePt t="16208" x="9934575" y="4968875"/>
          <p14:tracePt t="16220" x="9934575" y="4953000"/>
          <p14:tracePt t="16228" x="9934575" y="4927600"/>
          <p14:tracePt t="16238" x="9934575" y="4910138"/>
          <p14:tracePt t="16248" x="9942513" y="4884738"/>
          <p14:tracePt t="16259" x="9959975" y="4868863"/>
          <p14:tracePt t="16269" x="9967913" y="4860925"/>
          <p14:tracePt t="16279" x="9993313" y="4843463"/>
          <p14:tracePt t="16290" x="10001250" y="4835525"/>
          <p14:tracePt t="16301" x="10010775" y="4818063"/>
          <p14:tracePt t="16312" x="10036175" y="4810125"/>
          <p14:tracePt t="16322" x="10059988" y="4784725"/>
          <p14:tracePt t="16334" x="10118725" y="4751388"/>
          <p14:tracePt t="16343" x="10202863" y="4708525"/>
          <p14:tracePt t="16352" x="10287000" y="4667250"/>
          <p14:tracePt t="16363" x="10320338" y="4649788"/>
          <p14:tracePt t="16373" x="10353675" y="4624388"/>
          <p14:tracePt t="16383" x="10363200" y="4616450"/>
          <p14:tracePt t="16394" x="10371138" y="4616450"/>
          <p14:tracePt t="16404" x="10371138" y="4608513"/>
          <p14:tracePt t="16425" x="10379075" y="4608513"/>
          <p14:tracePt t="16456" x="10379075" y="4591050"/>
          <p14:tracePt t="16477" x="10379075" y="4583113"/>
          <p14:tracePt t="16487" x="10379075" y="4575175"/>
          <p14:tracePt t="16497" x="10379075" y="4557713"/>
          <p14:tracePt t="16510" x="10379075" y="4549775"/>
          <p14:tracePt t="16518" x="10388600" y="4532313"/>
          <p14:tracePt t="16529" x="10388600" y="4516438"/>
          <p14:tracePt t="16540" x="10388600" y="4506913"/>
          <p14:tracePt t="16550" x="10388600" y="4498975"/>
          <p14:tracePt t="16561" x="10396538" y="4491038"/>
          <p14:tracePt t="16571" x="10396538" y="4483100"/>
          <p14:tracePt t="16581" x="10396538" y="4473575"/>
          <p14:tracePt t="16602" x="10396538" y="4465638"/>
          <p14:tracePt t="16612" x="10396538" y="4448175"/>
          <p14:tracePt t="16623" x="10396538" y="4440238"/>
          <p14:tracePt t="16633" x="10396538" y="4432300"/>
          <p14:tracePt t="16644" x="10396538" y="4424363"/>
          <p14:tracePt t="16654" x="10396538" y="4414838"/>
          <p14:tracePt t="16665" x="10396538" y="4406900"/>
          <p14:tracePt t="16675" x="10388600" y="4398963"/>
          <p14:tracePt t="16685" x="10388600" y="4389438"/>
          <p14:tracePt t="16716" x="10388600" y="4381500"/>
          <p14:tracePt t="16727" x="10379075" y="4381500"/>
          <p14:tracePt t="16737" x="10371138" y="4373563"/>
          <p14:tracePt t="16758" x="10353675" y="4365625"/>
          <p14:tracePt t="16768" x="10345738" y="4356100"/>
          <p14:tracePt t="16779" x="10337800" y="4348163"/>
          <p14:tracePt t="16800" x="10320338" y="4340225"/>
          <p14:tracePt t="16975" x="10329863" y="4356100"/>
          <p14:tracePt t="16986" x="10329863" y="4373563"/>
          <p14:tracePt t="16996" x="10345738" y="4389438"/>
          <p14:tracePt t="17006" x="10353675" y="4406900"/>
          <p14:tracePt t="17017" x="10353675" y="4424363"/>
          <p14:tracePt t="17030" x="10353675" y="4448175"/>
          <p14:tracePt t="17037" x="10353675" y="4473575"/>
          <p14:tracePt t="17047" x="10353675" y="4498975"/>
          <p14:tracePt t="17058" x="10363200" y="4516438"/>
          <p14:tracePt t="17078" x="10363200" y="4524375"/>
          <p14:tracePt t="17183" x="10363200" y="4532313"/>
          <p14:tracePt t="17193" x="10363200" y="4541838"/>
          <p14:tracePt t="17235" x="10363200" y="4549775"/>
          <p14:tracePt t="17255" x="10363200" y="4575175"/>
          <p14:tracePt t="17265" x="10363200" y="4591050"/>
          <p14:tracePt t="17275" x="10363200" y="4616450"/>
          <p14:tracePt t="17286" x="10353675" y="4633913"/>
          <p14:tracePt t="17296" x="10345738" y="4659313"/>
          <p14:tracePt t="17307" x="10345738" y="4684713"/>
          <p14:tracePt t="17318" x="10345738" y="4692650"/>
          <p14:tracePt t="17331" x="10345738" y="4708525"/>
          <p14:tracePt t="17339" x="10345738" y="4718050"/>
          <p14:tracePt t="17349" x="10345738" y="4733925"/>
          <p14:tracePt t="17359" x="10345738" y="4743450"/>
          <p14:tracePt t="17380" x="10345738" y="4751388"/>
          <p14:tracePt t="17391" x="10345738" y="4759325"/>
          <p14:tracePt t="17401" x="10345738" y="4776788"/>
          <p14:tracePt t="17413" x="10345738" y="4784725"/>
          <p14:tracePt t="17421" x="10345738" y="4802188"/>
          <p14:tracePt t="17442" x="10345738" y="4810125"/>
          <p14:tracePt t="17463" x="10345738" y="4826000"/>
          <p14:tracePt t="17473" x="10345738" y="4835525"/>
          <p14:tracePt t="17484" x="10345738" y="4843463"/>
          <p14:tracePt t="17496" x="10345738" y="4851400"/>
          <p14:tracePt t="17515" x="10345738" y="4884738"/>
          <p14:tracePt t="17526" x="10345738" y="4902200"/>
          <p14:tracePt t="17536" x="10345738" y="4919663"/>
          <p14:tracePt t="17546" x="10345738" y="4927600"/>
          <p14:tracePt t="17557" x="10345738" y="4943475"/>
          <p14:tracePt t="17567" x="10345738" y="4953000"/>
          <p14:tracePt t="17588" x="10345738" y="4960938"/>
          <p14:tracePt t="17640" x="10345738" y="4968875"/>
          <p14:tracePt t="17660" x="10345738" y="4978400"/>
          <p14:tracePt t="17681" x="10345738" y="4986338"/>
          <p14:tracePt t="17691" x="10353675" y="4994275"/>
          <p14:tracePt t="17702" x="10353675" y="5002213"/>
          <p14:tracePt t="17712" x="10371138" y="5011738"/>
          <p14:tracePt t="17722" x="10371138" y="5019675"/>
          <p14:tracePt t="17732" x="10379075" y="5019675"/>
          <p14:tracePt t="17743" x="10379075" y="5027613"/>
          <p14:tracePt t="17816" x="10396538" y="5019675"/>
          <p14:tracePt t="17826" x="10396538" y="5002213"/>
          <p14:tracePt t="17837" x="10396538" y="4978400"/>
          <p14:tracePt t="17847" x="10396538" y="4953000"/>
          <p14:tracePt t="17857" x="10396538" y="4927600"/>
          <p14:tracePt t="17868" x="10404475" y="4894263"/>
          <p14:tracePt t="17879" x="10412413" y="4868863"/>
          <p14:tracePt t="17888" x="10421938" y="4835525"/>
          <p14:tracePt t="17899" x="10429875" y="4810125"/>
          <p14:tracePt t="17909" x="10437813" y="4759325"/>
          <p14:tracePt t="17919" x="10437813" y="4733925"/>
          <p14:tracePt t="17930" x="10437813" y="4700588"/>
          <p14:tracePt t="17940" x="10437813" y="4675188"/>
          <p14:tracePt t="17951" x="10437813" y="4641850"/>
          <p14:tracePt t="17963" x="10437813" y="4608513"/>
          <p14:tracePt t="17971" x="10437813" y="4583113"/>
          <p14:tracePt t="17983" x="10437813" y="4549775"/>
          <p14:tracePt t="17992" x="10429875" y="4532313"/>
          <p14:tracePt t="18002" x="10429875" y="4506913"/>
          <p14:tracePt t="18013" x="10421938" y="4473575"/>
          <p14:tracePt t="18034" x="10412413" y="4465638"/>
          <p14:tracePt t="18047" x="10412413" y="4457700"/>
          <p14:tracePt t="18054" x="10404475" y="4448175"/>
          <p14:tracePt t="18106" x="10396538" y="4448175"/>
          <p14:tracePt t="18127" x="10388600" y="4448175"/>
          <p14:tracePt t="18138" x="10379075" y="4457700"/>
          <p14:tracePt t="18148" x="10363200" y="4473575"/>
          <p14:tracePt t="18158" x="10363200" y="4498975"/>
          <p14:tracePt t="18169" x="10353675" y="4524375"/>
          <p14:tracePt t="18179" x="10353675" y="4557713"/>
          <p14:tracePt t="18189" x="10353675" y="4591050"/>
          <p14:tracePt t="18200" x="10345738" y="4633913"/>
          <p14:tracePt t="18210" x="10345738" y="4684713"/>
          <p14:tracePt t="18220" x="10345738" y="4733925"/>
          <p14:tracePt t="18232" x="10345738" y="4767263"/>
          <p14:tracePt t="18241" x="10345738" y="4810125"/>
          <p14:tracePt t="18251" x="10345738" y="4826000"/>
          <p14:tracePt t="18261" x="10363200" y="4860925"/>
          <p14:tracePt t="18271" x="10371138" y="4868863"/>
          <p14:tracePt t="18282" x="10388600" y="4884738"/>
          <p14:tracePt t="18292" x="10396538" y="4894263"/>
          <p14:tracePt t="18303" x="10404475" y="4894263"/>
          <p14:tracePt t="18334" x="10412413" y="4894263"/>
          <p14:tracePt t="18344" x="10421938" y="4894263"/>
          <p14:tracePt t="18355" x="10437813" y="4894263"/>
          <p14:tracePt t="18365" x="10437813" y="4884738"/>
          <p14:tracePt t="18375" x="10447338" y="4868863"/>
          <p14:tracePt t="18386" x="10463213" y="4826000"/>
          <p14:tracePt t="18396" x="10463213" y="4802188"/>
          <p14:tracePt t="18406" x="10471150" y="4767263"/>
          <p14:tracePt t="18417" x="10471150" y="4725988"/>
          <p14:tracePt t="18430" x="10471150" y="4692650"/>
          <p14:tracePt t="18438" x="10471150" y="4659313"/>
          <p14:tracePt t="18448" x="10463213" y="4633913"/>
          <p14:tracePt t="18458" x="10437813" y="4591050"/>
          <p14:tracePt t="18469" x="10412413" y="4565650"/>
          <p14:tracePt t="18479" x="10396538" y="4541838"/>
          <p14:tracePt t="18490" x="10388600" y="4532313"/>
          <p14:tracePt t="18512" x="10379075" y="4524375"/>
          <p14:tracePt t="18542" x="10371138" y="4524375"/>
          <p14:tracePt t="18563" x="10363200" y="4524375"/>
          <p14:tracePt t="18573" x="10345738" y="4524375"/>
          <p14:tracePt t="18584" x="10320338" y="4532313"/>
          <p14:tracePt t="18594" x="10320338" y="4557713"/>
          <p14:tracePt t="18604" x="10312400" y="4600575"/>
          <p14:tracePt t="18615" x="10304463" y="4633913"/>
          <p14:tracePt t="18625" x="10294938" y="4667250"/>
          <p14:tracePt t="18636" x="10287000" y="4692650"/>
          <p14:tracePt t="18647" x="10279063" y="4733925"/>
          <p14:tracePt t="18656" x="10279063" y="4767263"/>
          <p14:tracePt t="18668" x="10279063" y="4802188"/>
          <p14:tracePt t="18676" x="10279063" y="4835525"/>
          <p14:tracePt t="18686" x="10279063" y="4860925"/>
          <p14:tracePt t="18697" x="10279063" y="4894263"/>
          <p14:tracePt t="18708" x="10312400" y="4935538"/>
          <p14:tracePt t="18718" x="10329863" y="4943475"/>
          <p14:tracePt t="18728" x="10353675" y="4960938"/>
          <p14:tracePt t="18739" x="10379075" y="4968875"/>
          <p14:tracePt t="18750" x="10412413" y="4968875"/>
          <p14:tracePt t="18760" x="10429875" y="4968875"/>
          <p14:tracePt t="18769" x="10447338" y="4968875"/>
          <p14:tracePt t="18781" x="10463213" y="4968875"/>
          <p14:tracePt t="18791" x="10471150" y="4960938"/>
          <p14:tracePt t="18802" x="10480675" y="4960938"/>
          <p14:tracePt t="18814" x="10488613" y="4943475"/>
          <p14:tracePt t="18822" x="10506075" y="4910138"/>
          <p14:tracePt t="18834" x="10521950" y="4860925"/>
          <p14:tracePt t="18843" x="10529888" y="4810125"/>
          <p14:tracePt t="18854" x="10547350" y="4751388"/>
          <p14:tracePt t="18864" x="10547350" y="4708525"/>
          <p14:tracePt t="18874" x="10547350" y="4659313"/>
          <p14:tracePt t="18885" x="10547350" y="4624388"/>
          <p14:tracePt t="18896" x="10547350" y="4591050"/>
          <p14:tracePt t="18905" x="10547350" y="4557713"/>
          <p14:tracePt t="18916" x="10547350" y="4541838"/>
          <p14:tracePt t="18925" x="10547350" y="4516438"/>
          <p14:tracePt t="18936" x="10539413" y="4498975"/>
          <p14:tracePt t="18946" x="10514013" y="4483100"/>
          <p14:tracePt t="18957" x="10506075" y="4473575"/>
          <p14:tracePt t="18967" x="10496550" y="4465638"/>
          <p14:tracePt t="19030" x="10488613" y="4465638"/>
          <p14:tracePt t="19051" x="10471150" y="4473575"/>
          <p14:tracePt t="19062" x="10455275" y="4498975"/>
          <p14:tracePt t="19071" x="10437813" y="4532313"/>
          <p14:tracePt t="19082" x="10429875" y="4565650"/>
          <p14:tracePt t="19092" x="10412413" y="4600575"/>
          <p14:tracePt t="19103" x="10396538" y="4641850"/>
          <p14:tracePt t="19113" x="10379075" y="4675188"/>
          <p14:tracePt t="19123" x="10371138" y="4718050"/>
          <p14:tracePt t="19134" x="10371138" y="4743450"/>
          <p14:tracePt t="19144" x="10371138" y="4776788"/>
          <p14:tracePt t="19154" x="10371138" y="4792663"/>
          <p14:tracePt t="19165" x="10371138" y="4818063"/>
          <p14:tracePt t="19175" x="10371138" y="4835525"/>
          <p14:tracePt t="19186" x="10379075" y="4843463"/>
          <p14:tracePt t="19196" x="10396538" y="4860925"/>
          <p14:tracePt t="19217" x="10412413" y="4876800"/>
          <p14:tracePt t="19237" x="10421938" y="4884738"/>
          <p14:tracePt t="19278" x="10437813" y="4884738"/>
          <p14:tracePt t="19288" x="10447338" y="4884738"/>
          <p14:tracePt t="19299" x="10455275" y="4876800"/>
          <p14:tracePt t="19309" x="10480675" y="4860925"/>
          <p14:tracePt t="19320" x="10488613" y="4851400"/>
          <p14:tracePt t="19330" x="10506075" y="4826000"/>
          <p14:tracePt t="19340" x="10521950" y="4792663"/>
          <p14:tracePt t="19351" x="10539413" y="4767263"/>
          <p14:tracePt t="19361" x="10555288" y="4725988"/>
          <p14:tracePt t="19372" x="10564813" y="4684713"/>
          <p14:tracePt t="19382" x="10564813" y="4641850"/>
          <p14:tracePt t="19392" x="10564813" y="4608513"/>
          <p14:tracePt t="19403" x="10564813" y="4583113"/>
          <p14:tracePt t="19414" x="10564813" y="4557713"/>
          <p14:tracePt t="19424" x="10564813" y="4541838"/>
          <p14:tracePt t="19435" x="10564813" y="4532313"/>
          <p14:tracePt t="19446" x="10564813" y="4524375"/>
          <p14:tracePt t="19455" x="10564813" y="4506913"/>
          <p14:tracePt t="19465" x="10555288" y="4498975"/>
          <p14:tracePt t="19485" x="10555288" y="4491038"/>
          <p14:tracePt t="19496" x="10547350" y="4491038"/>
          <p14:tracePt t="19538" x="10539413" y="4491038"/>
          <p14:tracePt t="19548" x="10529888" y="4491038"/>
          <p14:tracePt t="19559" x="10514013" y="4506913"/>
          <p14:tracePt t="19569" x="10514013" y="4541838"/>
          <p14:tracePt t="19581" x="10496550" y="4591050"/>
          <p14:tracePt t="19589" x="10480675" y="4649788"/>
          <p14:tracePt t="19600" x="10480675" y="4700588"/>
          <p14:tracePt t="19611" x="10463213" y="4759325"/>
          <p14:tracePt t="19621" x="10463213" y="4802188"/>
          <p14:tracePt t="19631" x="10463213" y="4843463"/>
          <p14:tracePt t="19642" x="10463213" y="4894263"/>
          <p14:tracePt t="19652" x="10471150" y="4919663"/>
          <p14:tracePt t="19663" x="10496550" y="4953000"/>
          <p14:tracePt t="19673" x="10521950" y="4978400"/>
          <p14:tracePt t="19683" x="10547350" y="5002213"/>
          <p14:tracePt t="19694" x="10564813" y="5011738"/>
          <p14:tracePt t="19704" x="10580688" y="5027613"/>
          <p14:tracePt t="19715" x="10598150" y="5027613"/>
          <p14:tracePt t="19725" x="10614025" y="5037138"/>
          <p14:tracePt t="19736" x="10623550" y="5045075"/>
          <p14:tracePt t="19746" x="10631488" y="5045075"/>
          <p14:tracePt t="19767" x="10647363" y="5045075"/>
          <p14:tracePt t="19788" x="10656888" y="5045075"/>
          <p14:tracePt t="19797" x="10664825" y="5045075"/>
          <p14:tracePt t="19808" x="10672763" y="5045075"/>
          <p14:tracePt t="19819" x="10690225" y="5027613"/>
          <p14:tracePt t="19830" x="10706100" y="5002213"/>
          <p14:tracePt t="19839" x="10723563" y="4968875"/>
          <p14:tracePt t="19850" x="10723563" y="4935538"/>
          <p14:tracePt t="19860" x="10731500" y="4894263"/>
          <p14:tracePt t="19870" x="10731500" y="4860925"/>
          <p14:tracePt t="19882" x="10731500" y="4835525"/>
          <p14:tracePt t="19890" x="10731500" y="4810125"/>
          <p14:tracePt t="19901" x="10723563" y="4802188"/>
          <p14:tracePt t="19911" x="10706100" y="4784725"/>
          <p14:tracePt t="19921" x="10690225" y="4784725"/>
          <p14:tracePt t="19931" x="10656888" y="4784725"/>
          <p14:tracePt t="19942" x="10623550" y="4784725"/>
          <p14:tracePt t="19953" x="10588625" y="4784725"/>
          <p14:tracePt t="19963" x="10564813" y="4784725"/>
          <p14:tracePt t="19973" x="10529888" y="4784725"/>
          <p14:tracePt t="19984" x="10480675" y="4810125"/>
          <p14:tracePt t="19995" x="10437813" y="4826000"/>
          <p14:tracePt t="20006" x="10379075" y="4851400"/>
          <p14:tracePt t="20015" x="10329863" y="4868863"/>
          <p14:tracePt t="20025" x="10294938" y="4894263"/>
          <p14:tracePt t="20036" x="10253663" y="4894263"/>
          <p14:tracePt t="20046" x="10220325" y="4894263"/>
          <p14:tracePt t="20056" x="10194925" y="4894263"/>
          <p14:tracePt t="20067" x="10161588" y="4894263"/>
          <p14:tracePt t="20081" x="10118725" y="4894263"/>
          <p14:tracePt t="20088" x="10059988" y="4894263"/>
          <p14:tracePt t="20099" x="10001250" y="4894263"/>
          <p14:tracePt t="20109" x="9959975" y="4894263"/>
          <p14:tracePt t="20120" x="9926638" y="4894263"/>
          <p14:tracePt t="20129" x="9901238" y="4894263"/>
          <p14:tracePt t="20140" x="9883775" y="4902200"/>
          <p14:tracePt t="20150" x="9850438" y="4919663"/>
          <p14:tracePt t="20161" x="9834563" y="4919663"/>
          <p14:tracePt t="20171" x="9809163" y="4943475"/>
          <p14:tracePt t="20181" x="9766300" y="4968875"/>
          <p14:tracePt t="20192" x="9742488" y="4994275"/>
          <p14:tracePt t="20202" x="9717088" y="5037138"/>
          <p14:tracePt t="20213" x="9699625" y="5086350"/>
          <p14:tracePt t="20223" x="9699625" y="5129213"/>
          <p14:tracePt t="20234" x="9699625" y="5187950"/>
          <p14:tracePt t="20244" x="9717088" y="5229225"/>
          <p14:tracePt t="20254" x="9758363" y="5287963"/>
          <p14:tracePt t="20265" x="9809163" y="5338763"/>
          <p14:tracePt t="20275" x="9893300" y="5389563"/>
          <p14:tracePt t="20285" x="9977438" y="5422900"/>
          <p14:tracePt t="20297" x="10077450" y="5456238"/>
          <p14:tracePt t="20306" x="10212388" y="5497513"/>
          <p14:tracePt t="20316" x="10353675" y="5514975"/>
          <p14:tracePt t="20327" x="10514013" y="5514975"/>
          <p14:tracePt t="20337" x="10639425" y="5514975"/>
          <p14:tracePt t="20349" x="10774363" y="5507038"/>
          <p14:tracePt t="20358" x="10891838" y="5481638"/>
          <p14:tracePt t="20369" x="10983913" y="5448300"/>
          <p14:tracePt t="20380" x="11068050" y="5389563"/>
          <p14:tracePt t="20389" x="11160125" y="5330825"/>
          <p14:tracePt t="20399" x="11210925" y="5280025"/>
          <p14:tracePt t="20410" x="11244263" y="5229225"/>
          <p14:tracePt t="20420" x="11244263" y="5203825"/>
          <p14:tracePt t="20431" x="11244263" y="5178425"/>
          <p14:tracePt t="20440" x="11226800" y="5145088"/>
          <p14:tracePt t="20450" x="11193463" y="5111750"/>
          <p14:tracePt t="20461" x="11126788" y="5078413"/>
          <p14:tracePt t="20471" x="11058525" y="5037138"/>
          <p14:tracePt t="20482" x="10966450" y="5002213"/>
          <p14:tracePt t="20492" x="10823575" y="4968875"/>
          <p14:tracePt t="20503" x="10656888" y="4910138"/>
          <p14:tracePt t="20513" x="10506075" y="4894263"/>
          <p14:tracePt t="20524" x="10379075" y="4884738"/>
          <p14:tracePt t="20534" x="10261600" y="4876800"/>
          <p14:tracePt t="20546" x="10169525" y="4876800"/>
          <p14:tracePt t="20556" x="10110788" y="4876800"/>
          <p14:tracePt t="20566" x="10069513" y="4876800"/>
          <p14:tracePt t="20576" x="10018713" y="4902200"/>
          <p14:tracePt t="20586" x="9993313" y="4927600"/>
          <p14:tracePt t="20598" x="9967913" y="4978400"/>
          <p14:tracePt t="20607" x="9967913" y="5011738"/>
          <p14:tracePt t="20619" x="9967913" y="5060950"/>
          <p14:tracePt t="20630" x="9967913" y="5111750"/>
          <p14:tracePt t="20639" x="9993313" y="5178425"/>
          <p14:tracePt t="20649" x="10044113" y="5246688"/>
          <p14:tracePt t="20659" x="10102850" y="5295900"/>
          <p14:tracePt t="20669" x="10212388" y="5346700"/>
          <p14:tracePt t="20680" x="10371138" y="5364163"/>
          <p14:tracePt t="20690" x="10506075" y="5364163"/>
          <p14:tracePt t="20701" x="10690225" y="5364163"/>
          <p14:tracePt t="20711" x="10833100" y="5364163"/>
          <p14:tracePt t="20721" x="10950575" y="5338763"/>
          <p14:tracePt t="20731" x="11034713" y="5295900"/>
          <p14:tracePt t="20742" x="11093450" y="5272088"/>
          <p14:tracePt t="20752" x="11134725" y="5237163"/>
          <p14:tracePt t="20763" x="11142663" y="5221288"/>
          <p14:tracePt t="20773" x="11142663" y="5203825"/>
          <p14:tracePt t="20783" x="11142663" y="5178425"/>
          <p14:tracePt t="20795" x="11109325" y="5137150"/>
          <p14:tracePt t="20803" x="11042650" y="5111750"/>
          <p14:tracePt t="20814" x="10907713" y="5060950"/>
          <p14:tracePt t="20824" x="10807700" y="5019675"/>
          <p14:tracePt t="20834" x="10690225" y="4986338"/>
          <p14:tracePt t="20845" x="10614025" y="4968875"/>
          <p14:tracePt t="20855" x="10529888" y="4960938"/>
          <p14:tracePt t="20866" x="10455275" y="4960938"/>
          <p14:tracePt t="20876" x="10396538" y="4960938"/>
          <p14:tracePt t="20887" x="10353675" y="4960938"/>
          <p14:tracePt t="20897" x="10320338" y="4986338"/>
          <p14:tracePt t="20908" x="10294938" y="5019675"/>
          <p14:tracePt t="20918" x="10294938" y="5070475"/>
          <p14:tracePt t="20931" x="10294938" y="5111750"/>
          <p14:tracePt t="20939" x="10294938" y="5162550"/>
          <p14:tracePt t="20949" x="10329863" y="5213350"/>
          <p14:tracePt t="20960" x="10363200" y="5254625"/>
          <p14:tracePt t="20970" x="10404475" y="5272088"/>
          <p14:tracePt t="20981" x="10447338" y="5280025"/>
          <p14:tracePt t="20991" x="10496550" y="5280025"/>
          <p14:tracePt t="21003" x="10529888" y="5280025"/>
          <p14:tracePt t="21011" x="10555288" y="5280025"/>
          <p14:tracePt t="21021" x="10572750" y="5272088"/>
          <p14:tracePt t="21032" x="10598150" y="5254625"/>
          <p14:tracePt t="21042" x="10598150" y="5246688"/>
          <p14:tracePt t="21053" x="10598150" y="5221288"/>
          <p14:tracePt t="21063" x="10598150" y="5187950"/>
          <p14:tracePt t="21073" x="10555288" y="5154613"/>
          <p14:tracePt t="21084" x="10506075" y="5119688"/>
          <p14:tracePt t="21097" x="10455275" y="5103813"/>
          <p14:tracePt t="21105" x="10421938" y="5103813"/>
          <p14:tracePt t="21115" x="10388600" y="5103813"/>
          <p14:tracePt t="21126" x="10337800" y="5103813"/>
          <p14:tracePt t="21136" x="10320338" y="5103813"/>
          <p14:tracePt t="21146" x="10304463" y="5103813"/>
          <p14:tracePt t="21157" x="10294938" y="5119688"/>
          <p14:tracePt t="21167" x="10294938" y="5154613"/>
          <p14:tracePt t="21180" x="10294938" y="5187950"/>
          <p14:tracePt t="21188" x="10294938" y="5229225"/>
          <p14:tracePt t="21200" x="10320338" y="5280025"/>
          <p14:tracePt t="21209" x="10353675" y="5295900"/>
          <p14:tracePt t="21220" x="10388600" y="5313363"/>
          <p14:tracePt t="21229" x="10421938" y="5313363"/>
          <p14:tracePt t="21240" x="10447338" y="5313363"/>
          <p14:tracePt t="21250" x="10488613" y="5295900"/>
          <p14:tracePt t="21261" x="10506075" y="5280025"/>
          <p14:tracePt t="21271" x="10514013" y="5262563"/>
          <p14:tracePt t="21283" x="10514013" y="5246688"/>
          <p14:tracePt t="21292" x="10514013" y="5221288"/>
          <p14:tracePt t="21302" x="10514013" y="5187950"/>
          <p14:tracePt t="21313" x="10496550" y="5154613"/>
          <p14:tracePt t="21323" x="10480675" y="5137150"/>
          <p14:tracePt t="21333" x="10471150" y="5129213"/>
          <p14:tracePt t="21354" x="10463213" y="5129213"/>
          <p14:tracePt t="21406" x="10455275" y="5129213"/>
          <p14:tracePt t="21417" x="10455275" y="5145088"/>
          <p14:tracePt t="21427" x="10463213" y="5178425"/>
          <p14:tracePt t="21437" x="10480675" y="5213350"/>
          <p14:tracePt t="21458" x="10488613" y="5221288"/>
          <p14:tracePt t="24546" x="10496550" y="5229225"/>
          <p14:tracePt t="24618" x="10496550" y="5213350"/>
          <p14:tracePt t="24629" x="10471150" y="5154613"/>
          <p14:tracePt t="24639" x="10421938" y="5086350"/>
          <p14:tracePt t="24650" x="10379075" y="5011738"/>
          <p14:tracePt t="24660" x="10345738" y="4953000"/>
          <p14:tracePt t="24670" x="10312400" y="4902200"/>
          <p14:tracePt t="24681" x="10279063" y="4843463"/>
          <p14:tracePt t="24691" x="10253663" y="4802188"/>
          <p14:tracePt t="24701" x="10202863" y="4725988"/>
          <p14:tracePt t="24712" x="10128250" y="4641850"/>
          <p14:tracePt t="24722" x="9959975" y="4498975"/>
          <p14:tracePt t="24733" x="9707563" y="4322763"/>
          <p14:tracePt t="24743" x="9390063" y="4138613"/>
          <p14:tracePt t="24753" x="9078913" y="3978275"/>
          <p14:tracePt t="24764" x="8843963" y="3886200"/>
          <p14:tracePt t="24774" x="8685213" y="3827463"/>
          <p14:tracePt t="24784" x="8550275" y="3794125"/>
          <p14:tracePt t="24797" x="8458200" y="3776663"/>
          <p14:tracePt t="24805" x="8391525" y="3768725"/>
          <p14:tracePt t="24816" x="8307388" y="3760788"/>
          <p14:tracePt t="24826" x="8231188" y="3760788"/>
          <p14:tracePt t="24836" x="8121650" y="3760788"/>
          <p14:tracePt t="24849" x="8004175" y="3776663"/>
          <p14:tracePt t="24856" x="7853363" y="3835400"/>
          <p14:tracePt t="24867" x="7727950" y="3886200"/>
          <p14:tracePt t="24877" x="7627938" y="3929063"/>
          <p14:tracePt t="24888" x="7569200" y="3952875"/>
          <p14:tracePt t="24898" x="7559675" y="3952875"/>
          <p14:tracePt t="24950" x="7551738" y="3944938"/>
          <p14:tracePt t="24961" x="7551738" y="3903663"/>
          <p14:tracePt t="24971" x="7559675" y="3844925"/>
          <p14:tracePt t="24980" x="7585075" y="3760788"/>
          <p14:tracePt t="24991" x="7602538" y="3676650"/>
          <p14:tracePt t="25002" x="7602538" y="3609975"/>
          <p14:tracePt t="25012" x="7602538" y="3541713"/>
          <p14:tracePt t="25022" x="7602538" y="3482975"/>
          <p14:tracePt t="25033" x="7569200" y="3416300"/>
          <p14:tracePt t="25043" x="7526338" y="3382963"/>
          <p14:tracePt t="25054" x="7442200" y="3340100"/>
          <p14:tracePt t="25064" x="7342188" y="3298825"/>
          <p14:tracePt t="25075" x="7250113" y="3273425"/>
          <p14:tracePt t="25085" x="7191375" y="3257550"/>
          <p14:tracePt t="25097" x="7158038" y="3257550"/>
          <p14:tracePt t="25106" x="7115175" y="3248025"/>
          <p14:tracePt t="25118" x="7089775" y="3232150"/>
          <p14:tracePt t="25126" x="7031038" y="3206750"/>
          <p14:tracePt t="25137" x="7005638" y="3189288"/>
          <p14:tracePt t="25147" x="6946900" y="3163888"/>
          <p14:tracePt t="25157" x="6880225" y="3140075"/>
          <p14:tracePt t="25168" x="6838950" y="3130550"/>
          <p14:tracePt t="25179" x="6821488" y="3130550"/>
          <p14:tracePt t="25220" x="6838950" y="3122613"/>
          <p14:tracePt t="25231" x="7015163" y="3105150"/>
          <p14:tracePt t="25241" x="7232650" y="3063875"/>
          <p14:tracePt t="25251" x="7543800" y="3022600"/>
          <p14:tracePt t="25263" x="7827963" y="2979738"/>
          <p14:tracePt t="25272" x="8113713" y="2938463"/>
          <p14:tracePt t="25284" x="8348663" y="2921000"/>
          <p14:tracePt t="25293" x="8601075" y="2921000"/>
          <p14:tracePt t="25304" x="8869363" y="2921000"/>
          <p14:tracePt t="25314" x="9096375" y="2921000"/>
          <p14:tracePt t="25324" x="9331325" y="2921000"/>
          <p14:tracePt t="25334" x="9582150" y="2921000"/>
          <p14:tracePt t="25347" x="9758363" y="2921000"/>
          <p14:tracePt t="25355" x="9926638" y="2921000"/>
          <p14:tracePt t="25367" x="10044113" y="2921000"/>
          <p14:tracePt t="25375" x="10136188" y="2921000"/>
          <p14:tracePt t="25385" x="10202863" y="2921000"/>
          <p14:tracePt t="25396" x="10236200" y="2921000"/>
          <p14:tracePt t="25406" x="10271125" y="2946400"/>
          <p14:tracePt t="25417" x="10287000" y="3005138"/>
          <p14:tracePt t="25427" x="10304463" y="3105150"/>
          <p14:tracePt t="25437" x="10304463" y="3290888"/>
          <p14:tracePt t="25448" x="10304463" y="3500438"/>
          <p14:tracePt t="25459" x="10304463" y="3676650"/>
          <p14:tracePt t="25469" x="10304463" y="3886200"/>
          <p14:tracePt t="25480" x="10304463" y="4046538"/>
          <p14:tracePt t="25490" x="10304463" y="4171950"/>
          <p14:tracePt t="25501" x="10304463" y="4271963"/>
          <p14:tracePt t="25515" x="10304463" y="4348163"/>
          <p14:tracePt t="25521" x="10304463" y="4440238"/>
          <p14:tracePt t="25532" x="10271125" y="4516438"/>
          <p14:tracePt t="25542" x="10212388" y="4591050"/>
          <p14:tracePt t="25552" x="10102850" y="4649788"/>
          <p14:tracePt t="25563" x="9893300" y="4718050"/>
          <p14:tracePt t="25573" x="9648825" y="4767263"/>
          <p14:tracePt t="25584" x="9321800" y="4802188"/>
          <p14:tracePt t="25594" x="8936038" y="4802188"/>
          <p14:tracePt t="25604" x="8550275" y="4802188"/>
          <p14:tracePt t="25614" x="8164513" y="4818063"/>
          <p14:tracePt t="25625" x="7812088" y="4792663"/>
          <p14:tracePt t="25635" x="7510463" y="4767263"/>
          <p14:tracePt t="25647" x="7240588" y="4725988"/>
          <p14:tracePt t="25656" x="7064375" y="4675188"/>
          <p14:tracePt t="25667" x="6864350" y="4565650"/>
          <p14:tracePt t="25677" x="6721475" y="4448175"/>
          <p14:tracePt t="25687" x="6586538" y="4264025"/>
          <p14:tracePt t="25699" x="6519863" y="4054475"/>
          <p14:tracePt t="25708" x="6477000" y="3811588"/>
          <p14:tracePt t="25718" x="6477000" y="3559175"/>
          <p14:tracePt t="25729" x="6502400" y="3298825"/>
          <p14:tracePt t="25739" x="6604000" y="3038475"/>
          <p14:tracePt t="25749" x="6696075" y="2828925"/>
          <p14:tracePt t="25760" x="6780213" y="2711450"/>
          <p14:tracePt t="25770" x="6829425" y="2635250"/>
          <p14:tracePt t="25783" x="6897688" y="2576513"/>
          <p14:tracePt t="25791" x="6946900" y="2543175"/>
          <p14:tracePt t="25803" x="7031038" y="2509838"/>
          <p14:tracePt t="25811" x="7140575" y="2509838"/>
          <p14:tracePt t="25821" x="7308850" y="2509838"/>
          <p14:tracePt t="25831" x="7518400" y="2517775"/>
          <p14:tracePt t="25842" x="7735888" y="2551113"/>
          <p14:tracePt t="25853" x="8013700" y="2627313"/>
          <p14:tracePt t="25863" x="8274050" y="2727325"/>
          <p14:tracePt t="25873" x="8458200" y="2803525"/>
          <p14:tracePt t="25884" x="8634413" y="2887663"/>
          <p14:tracePt t="25895" x="8767763" y="2971800"/>
          <p14:tracePt t="25905" x="8861425" y="3013075"/>
          <p14:tracePt t="25918" x="8928100" y="3038475"/>
          <p14:tracePt t="25925" x="9002713" y="3063875"/>
          <p14:tracePt t="25935" x="9028113" y="3089275"/>
          <p14:tracePt t="25946" x="9037638" y="3097213"/>
          <p14:tracePt t="25956" x="9045575" y="3105150"/>
          <p14:tracePt t="25966" x="9061450" y="3130550"/>
          <p14:tracePt t="25977" x="9078913" y="3189288"/>
          <p14:tracePt t="25987" x="9120188" y="3281363"/>
          <p14:tracePt t="25998" x="9170988" y="3390900"/>
          <p14:tracePt t="26008" x="9221788" y="3525838"/>
          <p14:tracePt t="26018" x="9321800" y="3676650"/>
          <p14:tracePt t="26029" x="9413875" y="3819525"/>
          <p14:tracePt t="26039" x="9472613" y="3929063"/>
          <p14:tracePt t="26050" x="9515475" y="4011613"/>
          <p14:tracePt t="26061" x="9540875" y="4087813"/>
          <p14:tracePt t="26071" x="9548813" y="4171950"/>
          <p14:tracePt t="26081" x="9548813" y="4271963"/>
          <p14:tracePt t="26092" x="9523413" y="4365625"/>
          <p14:tracePt t="26102" x="9472613" y="4457700"/>
          <p14:tracePt t="26113" x="9405938" y="4565650"/>
          <p14:tracePt t="26123" x="9321800" y="4649788"/>
          <p14:tracePt t="26134" x="9196388" y="4733925"/>
          <p14:tracePt t="26144" x="9053513" y="4776788"/>
          <p14:tracePt t="26154" x="8885238" y="4802188"/>
          <p14:tracePt t="26164" x="8726488" y="4802188"/>
          <p14:tracePt t="26175" x="8509000" y="4792663"/>
          <p14:tracePt t="26184" x="8307388" y="4743450"/>
          <p14:tracePt t="26195" x="8039100" y="4675188"/>
          <p14:tracePt t="26205" x="7735888" y="4583113"/>
          <p14:tracePt t="26216" x="7400925" y="4473575"/>
          <p14:tracePt t="26226" x="7089775" y="4322763"/>
          <p14:tracePt t="26236" x="6864350" y="4179888"/>
          <p14:tracePt t="26246" x="6721475" y="4071938"/>
          <p14:tracePt t="26257" x="6645275" y="3987800"/>
          <p14:tracePt t="26268" x="6619875" y="3937000"/>
          <p14:tracePt t="26279" x="6604000" y="3878263"/>
          <p14:tracePt t="26289" x="6604000" y="3811588"/>
          <p14:tracePt t="26301" x="6604000" y="3760788"/>
          <p14:tracePt t="26310" x="6611938" y="3668713"/>
          <p14:tracePt t="26320" x="6670675" y="3576638"/>
          <p14:tracePt t="26331" x="6762750" y="3441700"/>
          <p14:tracePt t="26341" x="6888163" y="3298825"/>
          <p14:tracePt t="26351" x="6997700" y="3189288"/>
          <p14:tracePt t="26361" x="7073900" y="3105150"/>
          <p14:tracePt t="26371" x="7132638" y="3030538"/>
          <p14:tracePt t="26381" x="7173913" y="2987675"/>
          <p14:tracePt t="26392" x="7207250" y="2954338"/>
          <p14:tracePt t="26402" x="7240588" y="2913063"/>
          <p14:tracePt t="26413" x="7275513" y="2905125"/>
          <p14:tracePt t="26423" x="7342188" y="2887663"/>
          <p14:tracePt t="26433" x="7534275" y="2887663"/>
          <p14:tracePt t="26445" x="7820025" y="2921000"/>
          <p14:tracePt t="26454" x="8205788" y="3030538"/>
          <p14:tracePt t="26464" x="8685213" y="3189288"/>
          <p14:tracePt t="26475" x="9178925" y="3340100"/>
          <p14:tracePt t="26485" x="9590088" y="3475038"/>
          <p14:tracePt t="26495" x="9934575" y="3584575"/>
          <p14:tracePt t="26506" x="10236200" y="3668713"/>
          <p14:tracePt t="26516" x="10437813" y="3735388"/>
          <p14:tracePt t="26528" x="10547350" y="3786188"/>
          <p14:tracePt t="26538" x="10631488" y="3827463"/>
          <p14:tracePt t="26549" x="10672763" y="3870325"/>
          <p14:tracePt t="26559" x="10698163" y="3952875"/>
          <p14:tracePt t="26569" x="10706100" y="4062413"/>
          <p14:tracePt t="26580" x="10706100" y="4197350"/>
          <p14:tracePt t="26590" x="10690225" y="4348163"/>
          <p14:tracePt t="26600" x="10647363" y="4532313"/>
          <p14:tracePt t="26614" x="10572750" y="4700588"/>
          <p14:tracePt t="26620" x="10496550" y="4868863"/>
          <p14:tracePt t="26632" x="10412413" y="5027613"/>
          <p14:tracePt t="26641" x="10337800" y="5111750"/>
          <p14:tracePt t="26651" x="10271125" y="5162550"/>
          <p14:tracePt t="26662" x="10186988" y="5178425"/>
          <p14:tracePt t="26672" x="10052050" y="5178425"/>
          <p14:tracePt t="26683" x="9842500" y="5129213"/>
          <p14:tracePt t="26693" x="9548813" y="5045075"/>
          <p14:tracePt t="26704" x="9204325" y="4935538"/>
          <p14:tracePt t="26714" x="8885238" y="4843463"/>
          <p14:tracePt t="26724" x="8616950" y="4767263"/>
          <p14:tracePt t="26734" x="8458200" y="4725988"/>
          <p14:tracePt t="26744" x="8366125" y="4692650"/>
          <p14:tracePt t="26755" x="8332788" y="4684713"/>
          <p14:tracePt t="26808" x="8332788" y="4675188"/>
          <p14:tracePt t="26818" x="8332788" y="4667250"/>
          <p14:tracePt t="26829" x="8348663" y="4641850"/>
          <p14:tracePt t="26839" x="8407400" y="4641850"/>
          <p14:tracePt t="26850" x="8509000" y="4624388"/>
          <p14:tracePt t="26859" x="8693150" y="4624388"/>
          <p14:tracePt t="26870" x="8969375" y="4624388"/>
          <p14:tracePt t="26880" x="9423400" y="4624388"/>
          <p14:tracePt t="26891" x="9967913" y="4633913"/>
          <p14:tracePt t="26901" x="10588625" y="4725988"/>
          <p14:tracePt t="26913" x="11285538" y="4851400"/>
          <p14:tracePt t="26922" x="11931650" y="4960938"/>
          <p14:tracePt t="27959" x="11645900" y="5154613"/>
          <p14:tracePt t="27970" x="11269663" y="5095875"/>
          <p14:tracePt t="27980" x="10941050" y="5060950"/>
          <p14:tracePt t="27991" x="10706100" y="5037138"/>
          <p14:tracePt t="28001" x="10539413" y="5027613"/>
          <p14:tracePt t="28012" x="10412413" y="5011738"/>
          <p14:tracePt t="28021" x="10320338" y="4994275"/>
          <p14:tracePt t="28031" x="10279063" y="4994275"/>
          <p14:tracePt t="28042" x="10220325" y="4986338"/>
          <p14:tracePt t="28052" x="10186988" y="4986338"/>
          <p14:tracePt t="28062" x="10161588" y="4986338"/>
          <p14:tracePt t="28073" x="10136188" y="4986338"/>
          <p14:tracePt t="28094" x="10128250" y="4986338"/>
          <p14:tracePt t="28105" x="10118725" y="4994275"/>
          <p14:tracePt t="41735" x="10144125" y="4986338"/>
          <p14:tracePt t="41746" x="10194925" y="4953000"/>
          <p14:tracePt t="41756" x="10202863" y="4943475"/>
          <p14:tracePt t="41777" x="10194925" y="4927600"/>
          <p14:tracePt t="41787" x="10169525" y="4919663"/>
          <p14:tracePt t="42246" x="10169525" y="4902200"/>
          <p14:tracePt t="42254" x="10186988" y="4894263"/>
          <p14:tracePt t="42264" x="10194925" y="4894263"/>
          <p14:tracePt t="46914" x="10186988" y="4894263"/>
          <p14:tracePt t="46935" x="10177463" y="4894263"/>
          <p14:tracePt t="46945" x="10169525" y="4894263"/>
          <p14:tracePt t="46987" x="10161588" y="4894263"/>
          <p14:tracePt t="47007" x="10161588" y="4902200"/>
          <p14:tracePt t="47018" x="10161588" y="4919663"/>
          <p14:tracePt t="47028" x="10161588" y="4927600"/>
          <p14:tracePt t="47038" x="10161588" y="4935538"/>
          <p14:tracePt t="47048" x="10161588" y="4943475"/>
          <p14:tracePt t="47059" x="10161588" y="4953000"/>
          <p14:tracePt t="47069" x="10161588" y="4960938"/>
          <p14:tracePt t="47080" x="10161588" y="4978400"/>
          <p14:tracePt t="47090" x="10169525" y="4986338"/>
          <p14:tracePt t="47100" x="10186988" y="5019675"/>
          <p14:tracePt t="47110" x="10220325" y="5070475"/>
          <p14:tracePt t="47121" x="10279063" y="5137150"/>
          <p14:tracePt t="47131" x="10345738" y="5221288"/>
          <p14:tracePt t="47141" x="10463213" y="5338763"/>
          <p14:tracePt t="47151" x="10606088" y="5481638"/>
          <p14:tracePt t="47162" x="10756900" y="5599113"/>
          <p14:tracePt t="47172" x="10841038" y="5673725"/>
          <p14:tracePt t="47183" x="10917238" y="5741988"/>
          <p14:tracePt t="47194" x="10966450" y="5791200"/>
          <p14:tracePt t="47204" x="10999788" y="5834063"/>
          <p14:tracePt t="47216" x="11009313" y="5849938"/>
          <p14:tracePt t="47225" x="11017250" y="5859463"/>
          <p14:tracePt t="47236" x="11017250" y="5875338"/>
          <p14:tracePt t="47247" x="11017250" y="5892800"/>
          <p14:tracePt t="47256" x="10983913" y="5926138"/>
          <p14:tracePt t="47267" x="10891838" y="5943600"/>
          <p14:tracePt t="47276" x="10715625" y="5976938"/>
          <p14:tracePt t="47287" x="10429875" y="6018213"/>
          <p14:tracePt t="47298" x="9993313" y="6051550"/>
          <p14:tracePt t="47308" x="9423400" y="6069013"/>
          <p14:tracePt t="47318" x="8743950" y="6069013"/>
          <p14:tracePt t="47331" x="7904163" y="6069013"/>
          <p14:tracePt t="47339" x="7073900" y="6069013"/>
          <p14:tracePt t="47349" x="6234113" y="6069013"/>
          <p14:tracePt t="47360" x="5395913" y="6069013"/>
          <p14:tracePt t="47370" x="4716463" y="6069013"/>
          <p14:tracePt t="47381" x="4103688" y="6069013"/>
          <p14:tracePt t="47390" x="3557588" y="6069013"/>
          <p14:tracePt t="47401" x="3087688" y="6069013"/>
          <p14:tracePt t="47411" x="2786063" y="6069013"/>
          <p14:tracePt t="47421" x="2551113" y="6086475"/>
          <p14:tracePt t="47432" x="2382838" y="6110288"/>
          <p14:tracePt t="47442" x="2257425" y="6127750"/>
          <p14:tracePt t="47453" x="2181225" y="6145213"/>
          <p14:tracePt t="47464" x="2122488" y="6161088"/>
          <p14:tracePt t="47474" x="2097088" y="6169025"/>
          <p14:tracePt t="47485" x="2081213" y="6186488"/>
          <p14:tracePt t="47495" x="2063750" y="6203950"/>
          <p14:tracePt t="47505" x="2022475" y="6270625"/>
          <p14:tracePt t="47517" x="1989138" y="6362700"/>
          <p14:tracePt t="47526" x="1938338" y="6480175"/>
          <p14:tracePt t="47537" x="1862138" y="6673850"/>
          <p14:tracePt t="47548" x="1795463" y="679926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38" y="213358"/>
            <a:ext cx="8722774" cy="577089"/>
          </a:xfrm>
        </p:spPr>
        <p:txBody>
          <a:bodyPr/>
          <a:lstStyle/>
          <a:p>
            <a:r>
              <a:rPr lang="en-GB" sz="1800" dirty="0">
                <a:solidFill>
                  <a:srgbClr val="0070C0"/>
                </a:solidFill>
              </a:rPr>
              <a:t>A spatially resolved temperature measurement system for a honeybee colony brood box </a:t>
            </a:r>
            <a:r>
              <a:rPr lang="en-GB" sz="1400" dirty="0"/>
              <a:t>Adam McVeigh, Michael I Newton, Costas Tsakonas and Martin Bencsik</a:t>
            </a:r>
            <a:br>
              <a:rPr lang="en-GB" sz="1800" dirty="0"/>
            </a:br>
            <a:endParaRPr lang="en-US" dirty="0"/>
          </a:p>
        </p:txBody>
      </p:sp>
      <p:sp>
        <p:nvSpPr>
          <p:cNvPr id="12" name="Footer Placeholder 16"/>
          <p:cNvSpPr txBox="1">
            <a:spLocks/>
          </p:cNvSpPr>
          <p:nvPr/>
        </p:nvSpPr>
        <p:spPr>
          <a:xfrm>
            <a:off x="5273336" y="6437970"/>
            <a:ext cx="4429957" cy="339023"/>
          </a:xfrm>
          <a:prstGeom prst="rect">
            <a:avLst/>
          </a:prstGeom>
        </p:spPr>
        <p:txBody>
          <a:bodyPr/>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3</a:t>
            </a:r>
            <a:r>
              <a:rPr kumimoji="0" lang="en-GB" sz="1100" b="0" i="0" u="none" strike="noStrike" kern="1200" cap="none" spc="0" normalizeH="0" baseline="30000" noProof="0" dirty="0">
                <a:ln>
                  <a:noFill/>
                </a:ln>
                <a:solidFill>
                  <a:srgbClr val="44546A"/>
                </a:solidFill>
                <a:effectLst/>
                <a:uLnTx/>
                <a:uFillTx/>
                <a:latin typeface="Calibri" panose="020F0502020204030204"/>
                <a:ea typeface=""/>
                <a:cs typeface=""/>
              </a:rPr>
              <a:t>rd</a:t>
            </a:r>
            <a:r>
              <a:rPr kumimoji="0" lang="en-GB" sz="1100" b="0" i="0" u="none" strike="noStrike" kern="1200" cap="none" spc="0" normalizeH="0" baseline="0" noProof="0" dirty="0">
                <a:ln>
                  <a:noFill/>
                </a:ln>
                <a:solidFill>
                  <a:srgbClr val="44546A"/>
                </a:solidFill>
                <a:effectLst/>
                <a:uLnTx/>
                <a:uFillTx/>
                <a:latin typeface="Calibri" panose="020F0502020204030204"/>
                <a:ea typeface=""/>
                <a:cs typeface=""/>
              </a:rPr>
              <a:t> International Electronic Conference on Applied Sciences 1-15 Dc 2022</a:t>
            </a:r>
            <a:endParaRPr kumimoji="0" lang="en-US" sz="1100" b="0" i="0" u="none" strike="noStrike" kern="1200" cap="none" spc="0" normalizeH="0" baseline="0" noProof="0" dirty="0">
              <a:ln>
                <a:noFill/>
              </a:ln>
              <a:solidFill>
                <a:srgbClr val="44546A"/>
              </a:solidFill>
              <a:effectLst/>
              <a:uLnTx/>
              <a:uFillTx/>
              <a:latin typeface="Calibri" panose="020F0502020204030204"/>
              <a:ea typeface=""/>
              <a:cs typeface=""/>
            </a:endParaRPr>
          </a:p>
        </p:txBody>
      </p:sp>
      <p:pic>
        <p:nvPicPr>
          <p:cNvPr id="4" name="Picture 3" descr="Text&#10;&#10;Description automatically generated">
            <a:extLst>
              <a:ext uri="{FF2B5EF4-FFF2-40B4-BE49-F238E27FC236}">
                <a16:creationId xmlns:a16="http://schemas.microsoft.com/office/drawing/2014/main" id="{F19B0A81-9684-4B23-B02B-AC2E53B972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8067" y="6329547"/>
            <a:ext cx="1466698" cy="447446"/>
          </a:xfrm>
          <a:prstGeom prst="rect">
            <a:avLst/>
          </a:prstGeom>
        </p:spPr>
      </p:pic>
      <p:sp>
        <p:nvSpPr>
          <p:cNvPr id="6" name="TextBox 5">
            <a:extLst>
              <a:ext uri="{FF2B5EF4-FFF2-40B4-BE49-F238E27FC236}">
                <a16:creationId xmlns:a16="http://schemas.microsoft.com/office/drawing/2014/main" id="{3854D640-8CFB-47FE-B95D-FEA84C3FBDA5}"/>
              </a:ext>
            </a:extLst>
          </p:cNvPr>
          <p:cNvSpPr txBox="1"/>
          <p:nvPr/>
        </p:nvSpPr>
        <p:spPr>
          <a:xfrm>
            <a:off x="0" y="983775"/>
            <a:ext cx="4868001" cy="5601533"/>
          </a:xfrm>
          <a:prstGeom prst="rect">
            <a:avLst/>
          </a:prstGeom>
          <a:noFill/>
        </p:spPr>
        <p:txBody>
          <a:bodyPr wrap="square" rtlCol="0">
            <a:spAutoFit/>
          </a:bodyPr>
          <a:lstStyle/>
          <a:p>
            <a:pPr marL="285750" indent="-285750">
              <a:buFont typeface="Arial" panose="020B0604020202020204" pitchFamily="34" charset="0"/>
              <a:buChar char="•"/>
            </a:pPr>
            <a:r>
              <a:rPr lang="en-GB" sz="2000" dirty="0"/>
              <a:t>Sensors tested before the colony introduced.</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Consistent measurements.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Small error in line with quoted tolerances.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Figure displays measurements from all sensors in the afternoon (green) and evening (red).</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Consistent with ambient air temperatures.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Data has been linear scaled to compensate for systematic and random errors. We assume the scaling factors remain constant.</a:t>
            </a:r>
          </a:p>
          <a:p>
            <a:pPr marL="285750" indent="-285750">
              <a:buFont typeface="Arial" panose="020B0604020202020204" pitchFamily="34" charset="0"/>
              <a:buChar char="•"/>
            </a:pPr>
            <a:endParaRPr lang="en-GB" sz="2000" dirty="0"/>
          </a:p>
        </p:txBody>
      </p:sp>
      <p:pic>
        <p:nvPicPr>
          <p:cNvPr id="7" name="Picture 6" descr="Chart&#10;&#10;Description automatically generated">
            <a:extLst>
              <a:ext uri="{FF2B5EF4-FFF2-40B4-BE49-F238E27FC236}">
                <a16:creationId xmlns:a16="http://schemas.microsoft.com/office/drawing/2014/main" id="{90BC27E2-A43F-4075-93EB-7F2F154D4D6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525" t="1900" b="2739"/>
          <a:stretch/>
        </p:blipFill>
        <p:spPr>
          <a:xfrm>
            <a:off x="5048977" y="872779"/>
            <a:ext cx="7132206" cy="5342206"/>
          </a:xfrm>
          <a:prstGeom prst="rect">
            <a:avLst/>
          </a:prstGeom>
        </p:spPr>
      </p:pic>
      <p:pic>
        <p:nvPicPr>
          <p:cNvPr id="9" name="Audio 8">
            <a:hlinkClick r:id="" action="ppaction://media"/>
            <a:extLst>
              <a:ext uri="{FF2B5EF4-FFF2-40B4-BE49-F238E27FC236}">
                <a16:creationId xmlns:a16="http://schemas.microsoft.com/office/drawing/2014/main" id="{81332E4C-0662-4D10-BF99-8423FE6FC5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618496"/>
      </p:ext>
    </p:extLst>
  </p:cSld>
  <p:clrMapOvr>
    <a:masterClrMapping/>
  </p:clrMapOvr>
  <mc:AlternateContent xmlns:mc="http://schemas.openxmlformats.org/markup-compatibility/2006">
    <mc:Choice xmlns:p14="http://schemas.microsoft.com/office/powerpoint/2010/main" Requires="p14">
      <p:transition spd="slow" p14:dur="2000" advTm="42272"/>
    </mc:Choice>
    <mc:Fallback>
      <p:transition spd="slow" advTm="42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583" x="2047875" y="6564313"/>
          <p14:tracePt t="1594" x="2239963" y="6303963"/>
          <p14:tracePt t="1611" x="2459038" y="6010275"/>
          <p14:tracePt t="1615" x="2701925" y="5683250"/>
          <p14:tracePt t="1625" x="2878138" y="5372100"/>
          <p14:tracePt t="1634" x="2987675" y="5111750"/>
          <p14:tracePt t="1646" x="3046413" y="4884738"/>
          <p14:tracePt t="1656" x="3062288" y="4718050"/>
          <p14:tracePt t="1667" x="3062288" y="4575175"/>
          <p14:tracePt t="1677" x="3062288" y="4432300"/>
          <p14:tracePt t="1687" x="3021013" y="4289425"/>
          <p14:tracePt t="1698" x="2987675" y="4154488"/>
          <p14:tracePt t="1708" x="2928938" y="4029075"/>
          <p14:tracePt t="1718" x="2827338" y="3870325"/>
          <p14:tracePt t="1729" x="2719388" y="3709988"/>
          <p14:tracePt t="1740" x="2576513" y="3541713"/>
          <p14:tracePt t="1750" x="2441575" y="3390900"/>
          <p14:tracePt t="1761" x="2265363" y="3232150"/>
          <p14:tracePt t="1770" x="2181225" y="3148013"/>
          <p14:tracePt t="1782" x="2097088" y="3071813"/>
          <p14:tracePt t="1791" x="2022475" y="2997200"/>
          <p14:tracePt t="1803" x="1971675" y="2954338"/>
          <p14:tracePt t="1811" x="1938338" y="2928938"/>
          <p14:tracePt t="1821" x="1912938" y="2905125"/>
          <p14:tracePt t="1832" x="1897063" y="2887663"/>
          <p14:tracePt t="1842" x="1879600" y="2879725"/>
          <p14:tracePt t="1853" x="1862138" y="2870200"/>
          <p14:tracePt t="1863" x="1846263" y="2862263"/>
          <p14:tracePt t="1874" x="1828800" y="2854325"/>
          <p14:tracePt t="1884" x="1812925" y="2846388"/>
          <p14:tracePt t="1895" x="1795463" y="2846388"/>
          <p14:tracePt t="2091" x="1779588" y="2836863"/>
          <p14:tracePt t="2102" x="1762125" y="2820988"/>
          <p14:tracePt t="2112" x="1754188" y="2803525"/>
          <p14:tracePt t="2122" x="1728788" y="2762250"/>
          <p14:tracePt t="2132" x="1685925" y="2693988"/>
          <p14:tracePt t="2143" x="1627188" y="2586038"/>
          <p14:tracePt t="2153" x="1501775" y="2359025"/>
          <p14:tracePt t="2165" x="1384300" y="2198688"/>
          <p14:tracePt t="2175" x="1284288" y="2022475"/>
          <p14:tracePt t="2186" x="1200150" y="1871663"/>
          <p14:tracePt t="2197" x="1157288" y="1797050"/>
          <p14:tracePt t="2206" x="1133475" y="1746250"/>
          <p14:tracePt t="2216" x="1108075" y="1712913"/>
          <p14:tracePt t="2227" x="1098550" y="1679575"/>
          <p14:tracePt t="2237" x="1082675" y="1662113"/>
          <p14:tracePt t="2246" x="1074738" y="1644650"/>
          <p14:tracePt t="2257" x="1057275" y="1620838"/>
          <p14:tracePt t="2278" x="1049338" y="1611313"/>
          <p14:tracePt t="2808" x="1074738" y="1611313"/>
          <p14:tracePt t="2818" x="1133475" y="1611313"/>
          <p14:tracePt t="2828" x="1208088" y="1611313"/>
          <p14:tracePt t="2839" x="1358900" y="1611313"/>
          <p14:tracePt t="2849" x="1568450" y="1611313"/>
          <p14:tracePt t="2861" x="1838325" y="1611313"/>
          <p14:tracePt t="2870" x="2181225" y="1611313"/>
          <p14:tracePt t="2880" x="2576513" y="1620838"/>
          <p14:tracePt t="2891" x="2970213" y="1662113"/>
          <p14:tracePt t="2901" x="3281363" y="1703388"/>
          <p14:tracePt t="2912" x="3608388" y="1754188"/>
          <p14:tracePt t="2922" x="3917950" y="1812925"/>
          <p14:tracePt t="2932" x="4262438" y="1922463"/>
          <p14:tracePt t="2945" x="4691063" y="2039938"/>
          <p14:tracePt t="2953" x="5059363" y="2165350"/>
          <p14:tracePt t="2963" x="5403850" y="2274888"/>
          <p14:tracePt t="2974" x="5697538" y="2366963"/>
          <p14:tracePt t="2984" x="5873750" y="2433638"/>
          <p14:tracePt t="2995" x="5957888" y="2468563"/>
          <p14:tracePt t="3005" x="6008688" y="2468563"/>
          <p14:tracePt t="3015" x="6032500" y="2468563"/>
          <p14:tracePt t="3087" x="6024563" y="2468563"/>
          <p14:tracePt t="3097" x="6016625" y="2468563"/>
          <p14:tracePt t="3108" x="5999163" y="2459038"/>
          <p14:tracePt t="3118" x="5991225" y="2459038"/>
          <p14:tracePt t="3130" x="5973763" y="2459038"/>
          <p14:tracePt t="3140" x="5965825" y="2451100"/>
          <p14:tracePt t="3150" x="5932488" y="2443163"/>
          <p14:tracePt t="3163" x="5881688" y="2443163"/>
          <p14:tracePt t="3170" x="5840413" y="2433638"/>
          <p14:tracePt t="3181" x="5789613" y="2433638"/>
          <p14:tracePt t="3191" x="5764213" y="2425700"/>
          <p14:tracePt t="3201" x="5756275" y="2417763"/>
          <p14:tracePt t="3212" x="5738813" y="2409825"/>
          <p14:tracePt t="8142" x="5730875" y="2425700"/>
          <p14:tracePt t="8153" x="5730875" y="2459038"/>
          <p14:tracePt t="8162" x="5738813" y="2517775"/>
          <p14:tracePt t="8173" x="5756275" y="2560638"/>
          <p14:tracePt t="8183" x="5764213" y="2586038"/>
          <p14:tracePt t="8193" x="5773738" y="2601913"/>
          <p14:tracePt t="8204" x="5781675" y="2609850"/>
          <p14:tracePt t="8224" x="5781675" y="2619375"/>
          <p14:tracePt t="8245" x="5781675" y="2627313"/>
          <p14:tracePt t="8276" x="5789613" y="2635250"/>
          <p14:tracePt t="8307" x="5797550" y="2644775"/>
          <p14:tracePt t="8328" x="5807075" y="2652713"/>
          <p14:tracePt t="8339" x="5815013" y="2668588"/>
          <p14:tracePt t="8349" x="5840413" y="2678113"/>
          <p14:tracePt t="8360" x="5881688" y="2703513"/>
          <p14:tracePt t="8370" x="5949950" y="2727325"/>
          <p14:tracePt t="8381" x="6032500" y="2752725"/>
          <p14:tracePt t="8390" x="6116638" y="2778125"/>
          <p14:tracePt t="8402" x="6192838" y="2786063"/>
          <p14:tracePt t="8412" x="6259513" y="2795588"/>
          <p14:tracePt t="8423" x="6326188" y="2795588"/>
          <p14:tracePt t="8433" x="6376988" y="2795588"/>
          <p14:tracePt t="8444" x="6443663" y="2795588"/>
          <p14:tracePt t="8453" x="6511925" y="2778125"/>
          <p14:tracePt t="8464" x="6594475" y="2736850"/>
          <p14:tracePt t="8474" x="6688138" y="2693988"/>
          <p14:tracePt t="8485" x="6780213" y="2635250"/>
          <p14:tracePt t="8496" x="6846888" y="2593975"/>
          <p14:tracePt t="8506" x="6897688" y="2551113"/>
          <p14:tracePt t="8517" x="6938963" y="2517775"/>
          <p14:tracePt t="8528" x="6956425" y="2492375"/>
          <p14:tracePt t="8547" x="6956425" y="2484438"/>
          <p14:tracePt t="8557" x="6956425" y="2459038"/>
          <p14:tracePt t="8568" x="6946900" y="2451100"/>
          <p14:tracePt t="8578" x="6923088" y="2433638"/>
          <p14:tracePt t="8588" x="6880225" y="2425700"/>
          <p14:tracePt t="8599" x="6821488" y="2425700"/>
          <p14:tracePt t="8611" x="6737350" y="2443163"/>
          <p14:tracePt t="8806" x="6737350" y="2451100"/>
          <p14:tracePt t="8827" x="6721475" y="2451100"/>
          <p14:tracePt t="8838" x="6704013" y="2451100"/>
          <p14:tracePt t="8848" x="6670675" y="2451100"/>
          <p14:tracePt t="8858" x="6619875" y="2433638"/>
          <p14:tracePt t="8869" x="6561138" y="2417763"/>
          <p14:tracePt t="8879" x="6502400" y="2400300"/>
          <p14:tracePt t="8889" x="6443663" y="2384425"/>
          <p14:tracePt t="8900" x="6410325" y="2374900"/>
          <p14:tracePt t="8911" x="6376988" y="2359025"/>
          <p14:tracePt t="8922" x="6326188" y="2341563"/>
          <p14:tracePt t="8930" x="6267450" y="2325688"/>
          <p14:tracePt t="8940" x="6192838" y="2308225"/>
          <p14:tracePt t="8951" x="6116638" y="2282825"/>
          <p14:tracePt t="8963" x="6057900" y="2266950"/>
          <p14:tracePt t="8972" x="5999163" y="2249488"/>
          <p14:tracePt t="8983" x="5957888" y="2241550"/>
          <p14:tracePt t="8994" x="5924550" y="2224088"/>
          <p14:tracePt t="9003" x="5899150" y="2224088"/>
          <p14:tracePt t="9014" x="5848350" y="2216150"/>
          <p14:tracePt t="9024" x="5789613" y="2208213"/>
          <p14:tracePt t="9035" x="5722938" y="2198688"/>
          <p14:tracePt t="9046" x="5656263" y="2190750"/>
          <p14:tracePt t="9055" x="5580063" y="2182813"/>
          <p14:tracePt t="9066" x="5503863" y="2165350"/>
          <p14:tracePt t="9078" x="5462588" y="2157413"/>
          <p14:tracePt t="9086" x="5411788" y="2149475"/>
          <p14:tracePt t="9098" x="5378450" y="2149475"/>
          <p14:tracePt t="9107" x="5353050" y="2139950"/>
          <p14:tracePt t="9118" x="5337175" y="2139950"/>
          <p14:tracePt t="9129" x="5319713" y="2139950"/>
          <p14:tracePt t="9138" x="5294313" y="2132013"/>
          <p14:tracePt t="9149" x="5286375" y="2132013"/>
          <p14:tracePt t="9159" x="5260975" y="2124075"/>
          <p14:tracePt t="9170" x="5253038" y="2124075"/>
          <p14:tracePt t="9180" x="5235575" y="2124075"/>
          <p14:tracePt t="9190" x="5210175" y="2124075"/>
          <p14:tracePt t="9201" x="5202238" y="2124075"/>
          <p14:tracePt t="9232" x="5194300" y="2124075"/>
          <p14:tracePt t="9243" x="5186363" y="2124075"/>
          <p14:tracePt t="10425" x="5186363" y="2198688"/>
          <p14:tracePt t="10436" x="5210175" y="2359025"/>
          <p14:tracePt t="10446" x="5268913" y="2551113"/>
          <p14:tracePt t="10456" x="5337175" y="2752725"/>
          <p14:tracePt t="10467" x="5403850" y="3005138"/>
          <p14:tracePt t="10478" x="5470525" y="3232150"/>
          <p14:tracePt t="10487" x="5580063" y="3433763"/>
          <p14:tracePt t="10498" x="5689600" y="3676650"/>
          <p14:tracePt t="10507" x="5815013" y="3894138"/>
          <p14:tracePt t="10518" x="5957888" y="4146550"/>
          <p14:tracePt t="10528" x="6159500" y="4440238"/>
          <p14:tracePt t="10539" x="6351588" y="4733925"/>
          <p14:tracePt t="10549" x="6545263" y="5011738"/>
          <p14:tracePt t="10560" x="6704013" y="5237163"/>
          <p14:tracePt t="10570" x="6788150" y="5414963"/>
          <p14:tracePt t="10580" x="6854825" y="5507038"/>
          <p14:tracePt t="10590" x="6880225" y="5556250"/>
          <p14:tracePt t="10601" x="6905625" y="5614988"/>
          <p14:tracePt t="10611" x="6913563" y="5632450"/>
          <p14:tracePt t="10622" x="6923088" y="5649913"/>
          <p14:tracePt t="10705" x="6923088" y="5657850"/>
          <p14:tracePt t="10715" x="6913563" y="5657850"/>
          <p14:tracePt t="10727" x="6897688" y="5657850"/>
          <p14:tracePt t="10736" x="6864350" y="5657850"/>
          <p14:tracePt t="10747" x="6838950" y="5657850"/>
          <p14:tracePt t="10757" x="6805613" y="5665788"/>
          <p14:tracePt t="10768" x="6762750" y="5683250"/>
          <p14:tracePt t="10779" x="6721475" y="5708650"/>
          <p14:tracePt t="10788" x="6688138" y="5741988"/>
          <p14:tracePt t="10799" x="6653213" y="5757863"/>
          <p14:tracePt t="10809" x="6611938" y="5800725"/>
          <p14:tracePt t="10819" x="6578600" y="5842000"/>
          <p14:tracePt t="10830" x="6545263" y="5884863"/>
          <p14:tracePt t="10840" x="6511925" y="5934075"/>
          <p14:tracePt t="10851" x="6494463" y="5984875"/>
          <p14:tracePt t="10861" x="6469063" y="6027738"/>
          <p14:tracePt t="10871" x="6453188" y="6051550"/>
          <p14:tracePt t="10882" x="6427788" y="6076950"/>
          <p14:tracePt t="10892" x="6418263" y="6102350"/>
          <p14:tracePt t="10903" x="6410325" y="6110288"/>
          <p14:tracePt t="10914" x="6394450" y="6119813"/>
          <p14:tracePt t="10923" x="6384925" y="6119813"/>
          <p14:tracePt t="10934" x="6359525" y="6119813"/>
          <p14:tracePt t="10945" x="6343650" y="6119813"/>
          <p14:tracePt t="10954" x="6318250" y="6119813"/>
          <p14:tracePt t="10965" x="6300788" y="6119813"/>
          <p14:tracePt t="10975" x="6276975" y="6119813"/>
          <p14:tracePt t="10986" x="6259513" y="6119813"/>
          <p14:tracePt t="11006" x="6251575" y="6119813"/>
          <p14:tracePt t="11068" x="6276975" y="6127750"/>
          <p14:tracePt t="11078" x="6376988" y="6127750"/>
          <p14:tracePt t="11089" x="6477000" y="6127750"/>
          <p14:tracePt t="11099" x="6611938" y="6127750"/>
          <p14:tracePt t="11110" x="6746875" y="6127750"/>
          <p14:tracePt t="11120" x="6872288" y="6127750"/>
          <p14:tracePt t="11131" x="6989763" y="6127750"/>
          <p14:tracePt t="11141" x="7081838" y="6127750"/>
          <p14:tracePt t="11151" x="7123113" y="6127750"/>
          <p14:tracePt t="11162" x="7148513" y="6127750"/>
          <p14:tracePt t="11172" x="7165975" y="6127750"/>
          <p14:tracePt t="11245" x="7165975" y="6135688"/>
          <p14:tracePt t="11255" x="7132638" y="6135688"/>
          <p14:tracePt t="11265" x="7073900" y="6153150"/>
          <p14:tracePt t="11276" x="7005638" y="6153150"/>
          <p14:tracePt t="11286" x="6913563" y="6153150"/>
          <p14:tracePt t="11297" x="6821488" y="6153150"/>
          <p14:tracePt t="11307" x="6737350" y="6153150"/>
          <p14:tracePt t="11317" x="6653213" y="6153150"/>
          <p14:tracePt t="11327" x="6594475" y="6161088"/>
          <p14:tracePt t="11337" x="6561138" y="6161088"/>
          <p14:tracePt t="11348" x="6553200" y="6169025"/>
          <p14:tracePt t="11432" x="6561138" y="6169025"/>
          <p14:tracePt t="11442" x="6586538" y="6169025"/>
          <p14:tracePt t="11452" x="6611938" y="6169025"/>
          <p14:tracePt t="11473" x="6619875" y="6169025"/>
          <p14:tracePt t="11484" x="6619875" y="6178550"/>
          <p14:tracePt t="11566" x="6629400" y="6178550"/>
          <p14:tracePt t="20254" x="6637338" y="6110288"/>
          <p14:tracePt t="20265" x="6637338" y="5808663"/>
          <p14:tracePt t="20275" x="6637338" y="5356225"/>
          <p14:tracePt t="20285" x="6637338" y="4943475"/>
          <p14:tracePt t="20296" x="6653213" y="4583113"/>
          <p14:tracePt t="20306" x="6696075" y="4271963"/>
          <p14:tracePt t="20316" x="6711950" y="3995738"/>
          <p14:tracePt t="20328" x="6711950" y="3651250"/>
          <p14:tracePt t="20337" x="6711950" y="3357563"/>
          <p14:tracePt t="20348" x="6711950" y="3063875"/>
          <p14:tracePt t="20358" x="6711950" y="2744788"/>
          <p14:tracePt t="20368" x="6711950" y="2509838"/>
          <p14:tracePt t="20379" x="6721475" y="2341563"/>
          <p14:tracePt t="20389" x="6737350" y="2241550"/>
          <p14:tracePt t="20399" x="6737350" y="2208213"/>
          <p14:tracePt t="20409" x="6746875" y="2182813"/>
          <p14:tracePt t="20419" x="6754813" y="2149475"/>
          <p14:tracePt t="20430" x="6754813" y="2132013"/>
          <p14:tracePt t="20440" x="6754813" y="2106613"/>
          <p14:tracePt t="20451" x="6762750" y="2081213"/>
          <p14:tracePt t="20461" x="6762750" y="2073275"/>
          <p14:tracePt t="20472" x="6762750" y="2065338"/>
          <p14:tracePt t="20482" x="6762750" y="2055813"/>
          <p14:tracePt t="20497" x="6762750" y="2047875"/>
          <p14:tracePt t="20502" x="6754813" y="2039938"/>
          <p14:tracePt t="20514" x="6754813" y="2032000"/>
          <p14:tracePt t="20637" x="6838950" y="2032000"/>
          <p14:tracePt t="20648" x="7140575" y="2039938"/>
          <p14:tracePt t="20658" x="7651750" y="2106613"/>
          <p14:tracePt t="20668" x="8172450" y="2124075"/>
          <p14:tracePt t="20679" x="8634413" y="2124075"/>
          <p14:tracePt t="20689" x="8994775" y="2124075"/>
          <p14:tracePt t="20700" x="9339263" y="2124075"/>
          <p14:tracePt t="20711" x="9632950" y="2124075"/>
          <p14:tracePt t="20721" x="9926638" y="2124075"/>
          <p14:tracePt t="20731" x="10245725" y="2124075"/>
          <p14:tracePt t="20742" x="10555288" y="2149475"/>
          <p14:tracePt t="20752" x="10764838" y="2173288"/>
          <p14:tracePt t="20762" x="10933113" y="2190750"/>
          <p14:tracePt t="20773" x="11034713" y="2208213"/>
          <p14:tracePt t="20783" x="11093450" y="2224088"/>
          <p14:tracePt t="20794" x="11117263" y="2224088"/>
          <p14:tracePt t="20804" x="11134725" y="2224088"/>
          <p14:tracePt t="20877" x="11134725" y="2233613"/>
          <p14:tracePt t="20887" x="11142663" y="2241550"/>
          <p14:tracePt t="20897" x="11152188" y="2257425"/>
          <p14:tracePt t="20908" x="11176000" y="2300288"/>
          <p14:tracePt t="20918" x="11201400" y="2392363"/>
          <p14:tracePt t="20930" x="11252200" y="2586038"/>
          <p14:tracePt t="20939" x="11310938" y="2895600"/>
          <p14:tracePt t="20949" x="11352213" y="3248025"/>
          <p14:tracePt t="20962" x="11420475" y="3609975"/>
          <p14:tracePt t="20970" x="11479213" y="3919538"/>
          <p14:tracePt t="20981" x="11545888" y="4171950"/>
          <p14:tracePt t="20991" x="11612563" y="4373563"/>
          <p14:tracePt t="21001" x="11645900" y="4498975"/>
          <p14:tracePt t="21013" x="11671300" y="4565650"/>
          <p14:tracePt t="21022" x="11722100" y="4616450"/>
          <p14:tracePt t="21032" x="11747500" y="4659313"/>
          <p14:tracePt t="21043" x="11763375" y="4667250"/>
          <p14:tracePt t="21052" x="11763375" y="4675188"/>
          <p14:tracePt t="21073" x="11763375" y="4684713"/>
          <p14:tracePt t="21083" x="11763375" y="4692650"/>
          <p14:tracePt t="21104" x="11763375" y="4700588"/>
          <p14:tracePt t="21115" x="11730038" y="4725988"/>
          <p14:tracePt t="21126" x="11722100" y="4733925"/>
          <p14:tracePt t="24411" x="11755438" y="4733925"/>
          <p14:tracePt t="24421" x="11798300" y="4733925"/>
          <p14:tracePt t="24431" x="11839575" y="4733925"/>
          <p14:tracePt t="24442" x="11898313" y="4733925"/>
          <p14:tracePt t="24453" x="11964988" y="4733925"/>
          <p14:tracePt t="24463" x="12082463" y="4743450"/>
          <p14:tracePt t="25895" x="11931650" y="3776663"/>
          <p14:tracePt t="25905" x="11763375" y="3768725"/>
          <p14:tracePt t="25915" x="11596688" y="3768725"/>
          <p14:tracePt t="25926" x="11504613" y="3768725"/>
          <p14:tracePt t="25936" x="11453813" y="3768725"/>
          <p14:tracePt t="25947" x="11436350" y="3760788"/>
          <p14:tracePt t="26040" x="11428413" y="3752850"/>
          <p14:tracePt t="26061" x="11428413" y="3743325"/>
          <p14:tracePt t="26071" x="11428413" y="3735388"/>
          <p14:tracePt t="26114" x="11436350" y="3727450"/>
          <p14:tracePt t="26153" x="11445875" y="3727450"/>
          <p14:tracePt t="26174" x="11453813" y="3727450"/>
          <p14:tracePt t="26185" x="11453813" y="3717925"/>
          <p14:tracePt t="26196" x="11461750" y="3717925"/>
          <p14:tracePt t="26226" x="11469688" y="3717925"/>
          <p14:tracePt t="26247" x="11479213" y="3717925"/>
          <p14:tracePt t="26715" x="11479213" y="3709988"/>
          <p14:tracePt t="26745" x="11487150" y="3702050"/>
          <p14:tracePt t="26766" x="11487150" y="3694113"/>
          <p14:tracePt t="26777" x="11487150" y="3684588"/>
          <p14:tracePt t="27347" x="11487150" y="3651250"/>
          <p14:tracePt t="27358" x="11377613" y="3533775"/>
          <p14:tracePt t="27368" x="11101388" y="3332163"/>
          <p14:tracePt t="27379" x="10756900" y="3122613"/>
          <p14:tracePt t="27388" x="10312400" y="2862263"/>
          <p14:tracePt t="27398" x="9867900" y="2660650"/>
          <p14:tracePt t="27409" x="9431338" y="2492375"/>
          <p14:tracePt t="27419" x="9061450" y="2333625"/>
          <p14:tracePt t="27429" x="8734425" y="2224088"/>
          <p14:tracePt t="27440" x="8466138" y="2149475"/>
          <p14:tracePt t="27450" x="8239125" y="2081213"/>
          <p14:tracePt t="27460" x="8029575" y="2022475"/>
          <p14:tracePt t="27471" x="7886700" y="1973263"/>
          <p14:tracePt t="27481" x="7727950" y="1930400"/>
          <p14:tracePt t="27491" x="7618413" y="1905000"/>
          <p14:tracePt t="27502" x="7510463" y="1863725"/>
          <p14:tracePt t="27512" x="7434263" y="1855788"/>
          <p14:tracePt t="27522" x="7375525" y="1855788"/>
          <p14:tracePt t="27533" x="7334250" y="1855788"/>
          <p14:tracePt t="27543" x="7299325" y="1855788"/>
          <p14:tracePt t="27553" x="7283450" y="1855788"/>
          <p14:tracePt t="27564" x="7265988" y="1855788"/>
          <p14:tracePt t="27595" x="7258050" y="1855788"/>
          <p14:tracePt t="27609" x="7232650" y="1871663"/>
          <p14:tracePt t="27615" x="7207250" y="1889125"/>
          <p14:tracePt t="27626" x="7140575" y="1938338"/>
          <p14:tracePt t="27636" x="7073900" y="1981200"/>
          <p14:tracePt t="27647" x="6997700" y="2014538"/>
          <p14:tracePt t="27657" x="6938963" y="2039938"/>
          <p14:tracePt t="27667" x="6905625" y="2047875"/>
          <p14:tracePt t="27678" x="6872288" y="2047875"/>
          <p14:tracePt t="27688" x="6846888" y="2047875"/>
          <p14:tracePt t="27699" x="6821488" y="2047875"/>
          <p14:tracePt t="27709" x="6780213" y="2039938"/>
          <p14:tracePt t="27719" x="6746875" y="2014538"/>
          <p14:tracePt t="27730" x="6711950" y="1989138"/>
          <p14:tracePt t="27740" x="6688138" y="1973263"/>
          <p14:tracePt t="27751" x="6653213" y="1938338"/>
          <p14:tracePt t="27761" x="6645275" y="1914525"/>
          <p14:tracePt t="27771" x="6637338" y="1889125"/>
          <p14:tracePt t="27782" x="6611938" y="1846263"/>
          <p14:tracePt t="27792" x="6611938" y="1838325"/>
          <p14:tracePt t="27802" x="6604000" y="1812925"/>
          <p14:tracePt t="27813" x="6594475" y="1787525"/>
          <p14:tracePt t="27823" x="6594475" y="1762125"/>
          <p14:tracePt t="27834" x="6586538" y="1720850"/>
          <p14:tracePt t="27844" x="6586538" y="1703388"/>
          <p14:tracePt t="27854" x="6578600" y="1679575"/>
          <p14:tracePt t="27865" x="6578600" y="1662113"/>
          <p14:tracePt t="27876" x="6578600" y="1654175"/>
          <p14:tracePt t="27886" x="6578600" y="1644650"/>
          <p14:tracePt t="27917" x="6578600" y="1628775"/>
          <p14:tracePt t="27928" x="6586538" y="1620838"/>
          <p14:tracePt t="27938" x="6611938" y="1595438"/>
          <p14:tracePt t="27949" x="6653213" y="1577975"/>
          <p14:tracePt t="27960" x="6704013" y="1552575"/>
          <p14:tracePt t="27970" x="6762750" y="1519238"/>
          <p14:tracePt t="27981" x="6838950" y="1477963"/>
          <p14:tracePt t="27990" x="6931025" y="1452563"/>
          <p14:tracePt t="28002" x="7073900" y="1409700"/>
          <p14:tracePt t="28012" x="7258050" y="1360488"/>
          <p14:tracePt t="28022" x="7459663" y="1325563"/>
          <p14:tracePt t="28032" x="7694613" y="1284288"/>
          <p14:tracePt t="28042" x="7937500" y="1243013"/>
          <p14:tracePt t="28053" x="8156575" y="1217613"/>
          <p14:tracePt t="28064" x="8332788" y="1192213"/>
          <p14:tracePt t="28073" x="8509000" y="1158875"/>
          <p14:tracePt t="28084" x="8616950" y="1149350"/>
          <p14:tracePt t="28095" x="8726488" y="1133475"/>
          <p14:tracePt t="28105" x="8826500" y="1125538"/>
          <p14:tracePt t="28115" x="8920163" y="1125538"/>
          <p14:tracePt t="28125" x="9012238" y="1125538"/>
          <p14:tracePt t="28136" x="9086850" y="1125538"/>
          <p14:tracePt t="28147" x="9178925" y="1125538"/>
          <p14:tracePt t="28156" x="9280525" y="1125538"/>
          <p14:tracePt t="28166" x="9364663" y="1125538"/>
          <p14:tracePt t="28177" x="9456738" y="1125538"/>
          <p14:tracePt t="28187" x="9515475" y="1125538"/>
          <p14:tracePt t="28198" x="9556750" y="1125538"/>
          <p14:tracePt t="28209" x="9590088" y="1125538"/>
          <p14:tracePt t="28219" x="9615488" y="1125538"/>
          <p14:tracePt t="28230" x="9625013" y="1125538"/>
          <p14:tracePt t="28250" x="9632950" y="1125538"/>
          <p14:tracePt t="28354" x="9648825" y="1125538"/>
          <p14:tracePt t="28364" x="9674225" y="1125538"/>
          <p14:tracePt t="28374" x="9725025" y="1125538"/>
          <p14:tracePt t="28385" x="9809163" y="1125538"/>
          <p14:tracePt t="28394" x="9985375" y="1125538"/>
          <p14:tracePt t="28406" x="10144125" y="1125538"/>
          <p14:tracePt t="28416" x="10329863" y="1125538"/>
          <p14:tracePt t="28426" x="10488613" y="1125538"/>
          <p14:tracePt t="28437" x="10606088" y="1125538"/>
          <p14:tracePt t="28447" x="10723563" y="1116013"/>
          <p14:tracePt t="28457" x="10799763" y="1090613"/>
          <p14:tracePt t="28467" x="10858500" y="1082675"/>
          <p14:tracePt t="28477" x="10917238" y="1074738"/>
          <p14:tracePt t="28489" x="10933113" y="1074738"/>
          <p14:tracePt t="28499" x="10950575" y="1074738"/>
          <p14:tracePt t="28653" x="10933113" y="1074738"/>
          <p14:tracePt t="28664" x="10874375" y="1074738"/>
          <p14:tracePt t="28674" x="10807700" y="1074738"/>
          <p14:tracePt t="28685" x="10715625" y="1074738"/>
          <p14:tracePt t="28695" x="10631488" y="1074738"/>
          <p14:tracePt t="28706" x="10529888" y="1074738"/>
          <p14:tracePt t="28717" x="10437813" y="1074738"/>
          <p14:tracePt t="28728" x="10337800" y="1074738"/>
          <p14:tracePt t="28737" x="10253663" y="1074738"/>
          <p14:tracePt t="28748" x="10177463" y="1074738"/>
          <p14:tracePt t="28758" x="10110788" y="1074738"/>
          <p14:tracePt t="28769" x="10077450" y="1074738"/>
          <p14:tracePt t="28782" x="10069513" y="1074738"/>
          <p14:tracePt t="28789" x="10059988" y="1074738"/>
          <p14:tracePt t="28883" x="10110788" y="1074738"/>
          <p14:tracePt t="28894" x="10212388" y="1074738"/>
          <p14:tracePt t="28903" x="10304463" y="1074738"/>
          <p14:tracePt t="28914" x="10396538" y="1074738"/>
          <p14:tracePt t="28924" x="10496550" y="1074738"/>
          <p14:tracePt t="28935" x="10588625" y="1074738"/>
          <p14:tracePt t="28947" x="10690225" y="1074738"/>
          <p14:tracePt t="28956" x="10807700" y="1074738"/>
          <p14:tracePt t="28967" x="10891838" y="1074738"/>
          <p14:tracePt t="28977" x="10983913" y="1090613"/>
          <p14:tracePt t="28986" x="11042650" y="1100138"/>
          <p14:tracePt t="28997" x="11093450" y="1108075"/>
          <p14:tracePt t="29007" x="11126788" y="1116013"/>
          <p14:tracePt t="29018" x="11134725" y="1116013"/>
          <p14:tracePt t="29121" x="11101388" y="1116013"/>
          <p14:tracePt t="29132" x="11034713" y="1116013"/>
          <p14:tracePt t="29142" x="10958513" y="1116013"/>
          <p14:tracePt t="29153" x="10891838" y="1116013"/>
          <p14:tracePt t="29163" x="10823575" y="1116013"/>
          <p14:tracePt t="29173" x="10741025" y="1116013"/>
          <p14:tracePt t="29184" x="10656888" y="1108075"/>
          <p14:tracePt t="29195" x="10564813" y="1090613"/>
          <p14:tracePt t="29204" x="10471150" y="1082675"/>
          <p14:tracePt t="29215" x="10412413" y="1082675"/>
          <p14:tracePt t="29225" x="10379075" y="1074738"/>
          <p14:tracePt t="29235" x="10371138" y="1074738"/>
          <p14:tracePt t="29246" x="10363200" y="1074738"/>
          <p14:tracePt t="29298" x="10388600" y="1074738"/>
          <p14:tracePt t="29308" x="10506075" y="1074738"/>
          <p14:tracePt t="29319" x="10682288" y="1100138"/>
          <p14:tracePt t="29329" x="10833100" y="1116013"/>
          <p14:tracePt t="29339" x="10941050" y="1125538"/>
          <p14:tracePt t="29350" x="11042650" y="1141413"/>
          <p14:tracePt t="29362" x="11126788" y="1166813"/>
          <p14:tracePt t="29371" x="11201400" y="1174750"/>
          <p14:tracePt t="29382" x="11260138" y="1208088"/>
          <p14:tracePt t="29391" x="11303000" y="1233488"/>
          <p14:tracePt t="29401" x="11310938" y="1243013"/>
          <p14:tracePt t="29412" x="11310938" y="1276350"/>
          <p14:tracePt t="29422" x="11310938" y="1335088"/>
          <p14:tracePt t="29433" x="11310938" y="1409700"/>
          <p14:tracePt t="29443" x="11310938" y="1544638"/>
          <p14:tracePt t="29454" x="11303000" y="1679575"/>
          <p14:tracePt t="29464" x="11277600" y="1830388"/>
          <p14:tracePt t="29474" x="11269663" y="1973263"/>
          <p14:tracePt t="29484" x="11234738" y="2149475"/>
          <p14:tracePt t="29494" x="11185525" y="2333625"/>
          <p14:tracePt t="29505" x="11126788" y="2535238"/>
          <p14:tracePt t="29515" x="11050588" y="2770188"/>
          <p14:tracePt t="29526" x="11009313" y="2928938"/>
          <p14:tracePt t="29536" x="10958513" y="3105150"/>
          <p14:tracePt t="29546" x="10941050" y="3240088"/>
          <p14:tracePt t="29557" x="10925175" y="3349625"/>
          <p14:tracePt t="29567" x="10925175" y="3459163"/>
          <p14:tracePt t="29579" x="10925175" y="3559175"/>
          <p14:tracePt t="29589" x="10925175" y="3643313"/>
          <p14:tracePt t="29599" x="10925175" y="3735388"/>
          <p14:tracePt t="29613" x="10925175" y="3835400"/>
          <p14:tracePt t="29619" x="10925175" y="3929063"/>
          <p14:tracePt t="29630" x="10899775" y="4021138"/>
          <p14:tracePt t="29640" x="10891838" y="4087813"/>
          <p14:tracePt t="29651" x="10874375" y="4146550"/>
          <p14:tracePt t="29662" x="10874375" y="4171950"/>
          <p14:tracePt t="29671" x="10858500" y="4189413"/>
          <p14:tracePt t="29702" x="10858500" y="4197350"/>
          <p14:tracePt t="29712" x="10833100" y="4197350"/>
          <p14:tracePt t="29722" x="10756900" y="4179888"/>
          <p14:tracePt t="29734" x="10647363" y="4154488"/>
          <p14:tracePt t="29745" x="10480675" y="4095750"/>
          <p14:tracePt t="29754" x="10279063" y="4062413"/>
          <p14:tracePt t="29766" x="10136188" y="4037013"/>
          <p14:tracePt t="29775" x="10018713" y="4037013"/>
          <p14:tracePt t="29787" x="9977438" y="4037013"/>
          <p14:tracePt t="29796" x="9934575" y="4037013"/>
          <p14:tracePt t="29807" x="9901238" y="4046538"/>
          <p14:tracePt t="29817" x="9875838" y="4054475"/>
          <p14:tracePt t="29829" x="9834563" y="4095750"/>
          <p14:tracePt t="29837" x="9801225" y="4130675"/>
          <p14:tracePt t="29848" x="9758363" y="4189413"/>
          <p14:tracePt t="29858" x="9707563" y="4297363"/>
          <p14:tracePt t="29868" x="9683750" y="4389438"/>
          <p14:tracePt t="29881" x="9658350" y="4483100"/>
          <p14:tracePt t="29889" x="9648825" y="4583113"/>
          <p14:tracePt t="29899" x="9648825" y="4684713"/>
          <p14:tracePt t="29913" x="9648825" y="4759325"/>
          <p14:tracePt t="29920" x="9658350" y="4835525"/>
          <p14:tracePt t="29931" x="9683750" y="4910138"/>
          <p14:tracePt t="29941" x="9707563" y="4968875"/>
          <p14:tracePt t="29952" x="9742488" y="5037138"/>
          <p14:tracePt t="29962" x="9791700" y="5111750"/>
          <p14:tracePt t="29972" x="9834563" y="5195888"/>
          <p14:tracePt t="29983" x="9883775" y="5280025"/>
          <p14:tracePt t="29993" x="9926638" y="5346700"/>
          <p14:tracePt t="30003" x="9985375" y="5422900"/>
          <p14:tracePt t="30015" x="10036175" y="5473700"/>
          <p14:tracePt t="30023" x="10094913" y="5514975"/>
          <p14:tracePt t="30034" x="10177463" y="5565775"/>
          <p14:tracePt t="30044" x="10253663" y="5599113"/>
          <p14:tracePt t="30054" x="10329863" y="5624513"/>
          <p14:tracePt t="30065" x="10412413" y="5649913"/>
          <p14:tracePt t="30075" x="10506075" y="5665788"/>
          <p14:tracePt t="30086" x="10580688" y="5673725"/>
          <p14:tracePt t="30098" x="10682288" y="5673725"/>
          <p14:tracePt t="30107" x="10756900" y="5673725"/>
          <p14:tracePt t="30117" x="10874375" y="5673725"/>
          <p14:tracePt t="30129" x="10966450" y="5632450"/>
          <p14:tracePt t="30138" x="11050588" y="5556250"/>
          <p14:tracePt t="30149" x="11126788" y="5464175"/>
          <p14:tracePt t="30159" x="11168063" y="5380038"/>
          <p14:tracePt t="30169" x="11201400" y="5287963"/>
          <p14:tracePt t="30181" x="11210925" y="5195888"/>
          <p14:tracePt t="30189" x="11210925" y="5119688"/>
          <p14:tracePt t="30200" x="11210925" y="5045075"/>
          <p14:tracePt t="30210" x="11201400" y="4968875"/>
          <p14:tracePt t="30220" x="11168063" y="4910138"/>
          <p14:tracePt t="30231" x="11109325" y="4835525"/>
          <p14:tracePt t="30241" x="11042650" y="4776788"/>
          <p14:tracePt t="30252" x="10975975" y="4718050"/>
          <p14:tracePt t="30262" x="10891838" y="4684713"/>
          <p14:tracePt t="30273" x="10790238" y="4641850"/>
          <p14:tracePt t="30283" x="10656888" y="4608513"/>
          <p14:tracePt t="30294" x="10539413" y="4565650"/>
          <p14:tracePt t="30304" x="10363200" y="4541838"/>
          <p14:tracePt t="30315" x="10228263" y="4541838"/>
          <p14:tracePt t="30325" x="10128250" y="4541838"/>
          <p14:tracePt t="30335" x="10044113" y="4541838"/>
          <p14:tracePt t="30345" x="10018713" y="4549775"/>
          <p14:tracePt t="30356" x="9985375" y="4575175"/>
          <p14:tracePt t="30366" x="9942513" y="4608513"/>
          <p14:tracePt t="30379" x="9909175" y="4633913"/>
          <p14:tracePt t="30387" x="9893300" y="4667250"/>
          <p14:tracePt t="30398" x="9859963" y="4708525"/>
          <p14:tracePt t="30408" x="9842500" y="4743450"/>
          <p14:tracePt t="30418" x="9834563" y="4767263"/>
          <p14:tracePt t="30430" x="9825038" y="4810125"/>
          <p14:tracePt t="30439" x="9825038" y="4835525"/>
          <p14:tracePt t="30450" x="9834563" y="4868863"/>
          <p14:tracePt t="30460" x="9883775" y="4927600"/>
          <p14:tracePt t="30470" x="9967913" y="4978400"/>
          <p14:tracePt t="30481" x="10044113" y="5027613"/>
          <p14:tracePt t="30491" x="10110788" y="5060950"/>
          <p14:tracePt t="30501" x="10212388" y="5103813"/>
          <p14:tracePt t="30512" x="10294938" y="5129213"/>
          <p14:tracePt t="30522" x="10388600" y="5154613"/>
          <p14:tracePt t="30532" x="10496550" y="5195888"/>
          <p14:tracePt t="30543" x="10580688" y="5195888"/>
          <p14:tracePt t="30553" x="10664825" y="5203825"/>
          <p14:tracePt t="30564" x="10731500" y="5203825"/>
          <p14:tracePt t="30574" x="10782300" y="5203825"/>
          <p14:tracePt t="30584" x="10833100" y="5195888"/>
          <p14:tracePt t="30595" x="10882313" y="5154613"/>
          <p14:tracePt t="30605" x="10925175" y="5103813"/>
          <p14:tracePt t="30614" x="10958513" y="5027613"/>
          <p14:tracePt t="30625" x="10966450" y="4953000"/>
          <p14:tracePt t="30636" x="10966450" y="4876800"/>
          <p14:tracePt t="30646" x="10958513" y="4784725"/>
          <p14:tracePt t="30656" x="10917238" y="4708525"/>
          <p14:tracePt t="30667" x="10882313" y="4641850"/>
          <p14:tracePt t="30677" x="10841038" y="4575175"/>
          <p14:tracePt t="30687" x="10799763" y="4532313"/>
          <p14:tracePt t="30698" x="10756900" y="4498975"/>
          <p14:tracePt t="30709" x="10706100" y="4465638"/>
          <p14:tracePt t="30719" x="10647363" y="4432300"/>
          <p14:tracePt t="30730" x="10564813" y="4406900"/>
          <p14:tracePt t="30740" x="10496550" y="4389438"/>
          <p14:tracePt t="30751" x="10412413" y="4373563"/>
          <p14:tracePt t="30761" x="10379075" y="4373563"/>
          <p14:tracePt t="30771" x="10363200" y="4373563"/>
          <p14:tracePt t="30792" x="10353675" y="4373563"/>
          <p14:tracePt t="30802" x="10337800" y="4389438"/>
          <p14:tracePt t="30813" x="10320338" y="4432300"/>
          <p14:tracePt t="30823" x="10320338" y="4498975"/>
          <p14:tracePt t="30833" x="10320338" y="4591050"/>
          <p14:tracePt t="30845" x="10320338" y="4692650"/>
          <p14:tracePt t="30854" x="10320338" y="4776788"/>
          <p14:tracePt t="30865" x="10320338" y="4835525"/>
          <p14:tracePt t="30875" x="10345738" y="4910138"/>
          <p14:tracePt t="30885" x="10388600" y="4968875"/>
          <p14:tracePt t="30897" x="10437813" y="5027613"/>
          <p14:tracePt t="30905" x="10480675" y="5070475"/>
          <p14:tracePt t="30916" x="10555288" y="5119688"/>
          <p14:tracePt t="30926" x="10614025" y="5145088"/>
          <p14:tracePt t="30937" x="10690225" y="5162550"/>
          <p14:tracePt t="30948" x="10764838" y="5170488"/>
          <p14:tracePt t="30958" x="10841038" y="5170488"/>
          <p14:tracePt t="30968" x="10899775" y="5170488"/>
          <p14:tracePt t="30980" x="10958513" y="5162550"/>
          <p14:tracePt t="30989" x="10991850" y="5137150"/>
          <p14:tracePt t="31000" x="11025188" y="5103813"/>
          <p14:tracePt t="31012" x="11034713" y="5070475"/>
          <p14:tracePt t="31020" x="11034713" y="5027613"/>
          <p14:tracePt t="31031" x="11034713" y="4978400"/>
          <p14:tracePt t="31041" x="11025188" y="4953000"/>
          <p14:tracePt t="31051" x="11009313" y="4927600"/>
          <p14:tracePt t="31063" x="10999788" y="4902200"/>
          <p14:tracePt t="31071" x="10991850" y="4894263"/>
          <p14:tracePt t="31477" x="10991850" y="4860925"/>
          <p14:tracePt t="31487" x="10958513" y="4684713"/>
          <p14:tracePt t="31498" x="10917238" y="4398963"/>
          <p14:tracePt t="31507" x="10866438" y="4003675"/>
          <p14:tracePt t="31517" x="10799763" y="3467100"/>
          <p14:tracePt t="31528" x="10715625" y="2913063"/>
          <p14:tracePt t="31538" x="10555288" y="2325688"/>
          <p14:tracePt t="31548" x="10379075" y="1820863"/>
          <p14:tracePt t="31559" x="10161588" y="1376363"/>
          <p14:tracePt t="31569" x="9909175" y="1008063"/>
          <p14:tracePt t="31580" x="9666288" y="747713"/>
          <p14:tracePt t="31590" x="9464675" y="554038"/>
          <p14:tracePt t="31612" x="9155113" y="319088"/>
          <p14:tracePt t="31622" x="9045575" y="260350"/>
          <p14:tracePt t="31632" x="8978900" y="209550"/>
          <p14:tracePt t="31643" x="8861425" y="168275"/>
          <p14:tracePt t="31653" x="8726488" y="134938"/>
          <p14:tracePt t="31663" x="8609013" y="100013"/>
          <p14:tracePt t="31674" x="8466138" y="84138"/>
          <p14:tracePt t="31684" x="8307388" y="84138"/>
          <p14:tracePt t="31696" x="8172450" y="84138"/>
          <p14:tracePt t="31705" x="8004175" y="84138"/>
          <p14:tracePt t="31715" x="7870825" y="117475"/>
          <p14:tracePt t="31726" x="7735888" y="150813"/>
          <p14:tracePt t="31736" x="7635875" y="168275"/>
          <p14:tracePt t="31747" x="7518400" y="184150"/>
          <p14:tracePt t="31757" x="7459663" y="193675"/>
          <p14:tracePt t="31767" x="7416800" y="201613"/>
          <p14:tracePt t="31778" x="7367588" y="209550"/>
          <p14:tracePt t="31788" x="7316788" y="227013"/>
          <p14:tracePt t="31799" x="7275513" y="242888"/>
          <p14:tracePt t="31809" x="7216775" y="260350"/>
          <p14:tracePt t="31820" x="7132638" y="285750"/>
          <p14:tracePt t="31829" x="7048500" y="301625"/>
          <p14:tracePt t="31840" x="6964363" y="311150"/>
          <p14:tracePt t="31850" x="6880225" y="327025"/>
          <p14:tracePt t="31861" x="6829425" y="336550"/>
          <p14:tracePt t="31871" x="6770688" y="352425"/>
          <p14:tracePt t="31881" x="6711950" y="377825"/>
          <p14:tracePt t="31892" x="6662738" y="428625"/>
          <p14:tracePt t="31902" x="6586538" y="477838"/>
          <p14:tracePt t="31914" x="6527800" y="546100"/>
          <p14:tracePt t="31922" x="6486525" y="612775"/>
          <p14:tracePt t="31932" x="6427788" y="688975"/>
          <p14:tracePt t="31943" x="6394450" y="747713"/>
          <p14:tracePt t="31953" x="6359525" y="806450"/>
          <p14:tracePt t="31963" x="6335713" y="847725"/>
          <p14:tracePt t="31974" x="6310313" y="873125"/>
          <p14:tracePt t="31984" x="6310313" y="881063"/>
          <p14:tracePt t="31995" x="6310313" y="889000"/>
          <p14:tracePt t="32016" x="6300788" y="898525"/>
          <p14:tracePt t="32079" x="6300788" y="914400"/>
          <p14:tracePt t="32089" x="6335713" y="931863"/>
          <p14:tracePt t="32099" x="6418263" y="973138"/>
          <p14:tracePt t="32110" x="6511925" y="1008063"/>
          <p14:tracePt t="32119" x="6670675" y="1041400"/>
          <p14:tracePt t="32130" x="6821488" y="1057275"/>
          <p14:tracePt t="32140" x="6989763" y="1082675"/>
          <p14:tracePt t="32150" x="7191375" y="1108075"/>
          <p14:tracePt t="32160" x="7392988" y="1108075"/>
          <p14:tracePt t="32171" x="7551738" y="1108075"/>
          <p14:tracePt t="32182" x="7720013" y="1108075"/>
          <p14:tracePt t="32193" x="7837488" y="1108075"/>
          <p14:tracePt t="32203" x="7962900" y="1108075"/>
          <p14:tracePt t="32213" x="8047038" y="1108075"/>
          <p14:tracePt t="32224" x="8097838" y="1108075"/>
          <p14:tracePt t="32234" x="8113713" y="1116013"/>
          <p14:tracePt t="32255" x="8105775" y="1125538"/>
          <p14:tracePt t="32265" x="8054975" y="1141413"/>
          <p14:tracePt t="32276" x="7996238" y="1158875"/>
          <p14:tracePt t="32286" x="7929563" y="1174750"/>
          <p14:tracePt t="32297" x="7862888" y="1184275"/>
          <p14:tracePt t="32307" x="7769225" y="1192213"/>
          <p14:tracePt t="32316" x="7627938" y="1217613"/>
          <p14:tracePt t="32328" x="7451725" y="1233488"/>
          <p14:tracePt t="32338" x="7240588" y="1250950"/>
          <p14:tracePt t="32348" x="7081838" y="1250950"/>
          <p14:tracePt t="32359" x="6923088" y="1250950"/>
          <p14:tracePt t="32369" x="6829425" y="1250950"/>
          <p14:tracePt t="32379" x="6813550" y="1250950"/>
          <p14:tracePt t="32411" x="6838950" y="1250950"/>
          <p14:tracePt t="32421" x="6938963" y="1250950"/>
          <p14:tracePt t="32431" x="7140575" y="1250950"/>
          <p14:tracePt t="32442" x="7367588" y="1250950"/>
          <p14:tracePt t="32452" x="7651750" y="1258888"/>
          <p14:tracePt t="32463" x="7853363" y="1317625"/>
          <p14:tracePt t="32473" x="7921625" y="1360488"/>
          <p14:tracePt t="32483" x="7962900" y="1393825"/>
          <p14:tracePt t="32495" x="7996238" y="1519238"/>
          <p14:tracePt t="32504" x="8021638" y="1712913"/>
          <p14:tracePt t="32516" x="8021638" y="1820863"/>
          <p14:tracePt t="32525" x="8021638" y="2182813"/>
          <p14:tracePt t="32537" x="7980363" y="2619375"/>
          <p14:tracePt t="32545" x="7912100" y="3063875"/>
          <p14:tracePt t="32556" x="7845425" y="3482975"/>
          <p14:tracePt t="32565" x="7753350" y="3894138"/>
          <p14:tracePt t="32576" x="7627938" y="4197350"/>
          <p14:tracePt t="32586" x="7475538" y="4457700"/>
          <p14:tracePt t="32596" x="7367588" y="4700588"/>
          <p14:tracePt t="32614" x="7291388" y="4835525"/>
          <p14:tracePt t="32618" x="7250113" y="4935538"/>
          <p14:tracePt t="32629" x="7232650" y="5011738"/>
          <p14:tracePt t="32637" x="7216775" y="5070475"/>
          <p14:tracePt t="32648" x="7207250" y="5095875"/>
          <p14:tracePt t="32690" x="7207250" y="5078413"/>
          <p14:tracePt t="32700" x="7224713" y="4986338"/>
          <p14:tracePt t="32711" x="7240588" y="4884738"/>
          <p14:tracePt t="32722" x="7250113" y="4759325"/>
          <p14:tracePt t="32732" x="7250113" y="4649788"/>
          <p14:tracePt t="32743" x="7224713" y="4565650"/>
          <p14:tracePt t="32753" x="7158038" y="4483100"/>
          <p14:tracePt t="32763" x="7089775" y="4406900"/>
          <p14:tracePt t="32774" x="6997700" y="4348163"/>
          <p14:tracePt t="32784" x="6905625" y="4297363"/>
          <p14:tracePt t="32796" x="6821488" y="4271963"/>
          <p14:tracePt t="32805" x="6754813" y="4248150"/>
          <p14:tracePt t="32816" x="6670675" y="4238625"/>
          <p14:tracePt t="32826" x="6594475" y="4238625"/>
          <p14:tracePt t="32836" x="6519863" y="4238625"/>
          <p14:tracePt t="32846" x="6427788" y="4248150"/>
          <p14:tracePt t="32857" x="6335713" y="4314825"/>
          <p14:tracePt t="32867" x="6276975" y="4398963"/>
          <p14:tracePt t="32880" x="6251575" y="4473575"/>
          <p14:tracePt t="32887" x="6251575" y="4575175"/>
          <p14:tracePt t="32897" x="6251575" y="4700588"/>
          <p14:tracePt t="32908" x="6326188" y="4826000"/>
          <p14:tracePt t="32918" x="6410325" y="4960938"/>
          <p14:tracePt t="32928" x="6486525" y="5037138"/>
          <p14:tracePt t="32939" x="6570663" y="5111750"/>
          <p14:tracePt t="32949" x="6653213" y="5154613"/>
          <p14:tracePt t="32960" x="6737350" y="5203825"/>
          <p14:tracePt t="32971" x="6829425" y="5237163"/>
          <p14:tracePt t="32981" x="6923088" y="5246688"/>
          <p14:tracePt t="32992" x="7023100" y="5246688"/>
          <p14:tracePt t="33002" x="7089775" y="5246688"/>
          <p14:tracePt t="33013" x="7181850" y="5187950"/>
          <p14:tracePt t="33023" x="7275513" y="5095875"/>
          <p14:tracePt t="33033" x="7342188" y="4943475"/>
          <p14:tracePt t="33045" x="7367588" y="4826000"/>
          <p14:tracePt t="33054" x="7375525" y="4718050"/>
          <p14:tracePt t="33065" x="7375525" y="4608513"/>
          <p14:tracePt t="33075" x="7358063" y="4516438"/>
          <p14:tracePt t="33085" x="7324725" y="4432300"/>
          <p14:tracePt t="33096" x="7258050" y="4373563"/>
          <p14:tracePt t="33106" x="7199313" y="4322763"/>
          <p14:tracePt t="33116" x="7115175" y="4281488"/>
          <p14:tracePt t="33127" x="7040563" y="4264025"/>
          <p14:tracePt t="33137" x="6956425" y="4264025"/>
          <p14:tracePt t="33147" x="6872288" y="4264025"/>
          <p14:tracePt t="33158" x="6780213" y="4264025"/>
          <p14:tracePt t="33168" x="6688138" y="4306888"/>
          <p14:tracePt t="33178" x="6611938" y="4373563"/>
          <p14:tracePt t="33189" x="6570663" y="4432300"/>
          <p14:tracePt t="33199" x="6545263" y="4506913"/>
          <p14:tracePt t="33210" x="6535738" y="4583113"/>
          <p14:tracePt t="33220" x="6535738" y="4649788"/>
          <p14:tracePt t="33231" x="6545263" y="4733925"/>
          <p14:tracePt t="33241" x="6586538" y="4818063"/>
          <p14:tracePt t="33251" x="6653213" y="4910138"/>
          <p14:tracePt t="33262" x="6729413" y="4986338"/>
          <p14:tracePt t="33272" x="6821488" y="5060950"/>
          <p14:tracePt t="33282" x="6923088" y="5119688"/>
          <p14:tracePt t="33293" x="7023100" y="5154613"/>
          <p14:tracePt t="33303" x="7115175" y="5195888"/>
          <p14:tracePt t="33313" x="7216775" y="5195888"/>
          <p14:tracePt t="33324" x="7324725" y="5195888"/>
          <p14:tracePt t="33333" x="7392988" y="5170488"/>
          <p14:tracePt t="33344" x="7475538" y="5095875"/>
          <p14:tracePt t="33354" x="7559675" y="5002213"/>
          <p14:tracePt t="33364" x="7585075" y="4919663"/>
          <p14:tracePt t="33375" x="7585075" y="4810125"/>
          <p14:tracePt t="33385" x="7585075" y="4684713"/>
          <p14:tracePt t="33395" x="7534275" y="4565650"/>
          <p14:tracePt t="33406" x="7434263" y="4448175"/>
          <p14:tracePt t="33417" x="7265988" y="4314825"/>
          <p14:tracePt t="33428" x="7073900" y="4213225"/>
          <p14:tracePt t="33438" x="6905625" y="4164013"/>
          <p14:tracePt t="33448" x="6762750" y="4154488"/>
          <p14:tracePt t="33458" x="6645275" y="4154488"/>
          <p14:tracePt t="33469" x="6527800" y="4164013"/>
          <p14:tracePt t="33479" x="6410325" y="4213225"/>
          <p14:tracePt t="33490" x="6300788" y="4289425"/>
          <p14:tracePt t="33500" x="6192838" y="4398963"/>
          <p14:tracePt t="33512" x="6134100" y="4483100"/>
          <p14:tracePt t="33521" x="6108700" y="4583113"/>
          <p14:tracePt t="33531" x="6108700" y="4667250"/>
          <p14:tracePt t="33541" x="6116638" y="4784725"/>
          <p14:tracePt t="33551" x="6167438" y="4876800"/>
          <p14:tracePt t="33561" x="6242050" y="4960938"/>
          <p14:tracePt t="33573" x="6310313" y="5027613"/>
          <p14:tracePt t="33583" x="6427788" y="5078413"/>
          <p14:tracePt t="33595" x="6527800" y="5111750"/>
          <p14:tracePt t="33603" x="6645275" y="5119688"/>
          <p14:tracePt t="33613" x="6754813" y="5119688"/>
          <p14:tracePt t="33624" x="6854825" y="5119688"/>
          <p14:tracePt t="33634" x="6938963" y="5095875"/>
          <p14:tracePt t="33644" x="7015163" y="5027613"/>
          <p14:tracePt t="33655" x="7048500" y="4978400"/>
          <p14:tracePt t="33665" x="7073900" y="4884738"/>
          <p14:tracePt t="33676" x="7081838" y="4810125"/>
          <p14:tracePt t="33686" x="7081838" y="4725988"/>
          <p14:tracePt t="33696" x="7056438" y="4649788"/>
          <p14:tracePt t="33707" x="6997700" y="4575175"/>
          <p14:tracePt t="33719" x="6913563" y="4506913"/>
          <p14:tracePt t="33727" x="6838950" y="4483100"/>
          <p14:tracePt t="33738" x="6737350" y="4473575"/>
          <p14:tracePt t="33748" x="6645275" y="4473575"/>
          <p14:tracePt t="33759" x="6553200" y="4473575"/>
          <p14:tracePt t="33769" x="6494463" y="4483100"/>
          <p14:tracePt t="33780" x="6410325" y="4524375"/>
          <p14:tracePt t="33790" x="6351588" y="4583113"/>
          <p14:tracePt t="33801" x="6310313" y="4649788"/>
          <p14:tracePt t="33812" x="6276975" y="4718050"/>
          <p14:tracePt t="33822" x="6267450" y="4784725"/>
          <p14:tracePt t="33832" x="6267450" y="4826000"/>
          <p14:tracePt t="33843" x="6267450" y="4894263"/>
          <p14:tracePt t="33853" x="6284913" y="4968875"/>
          <p14:tracePt t="33863" x="6326188" y="5037138"/>
          <p14:tracePt t="33873" x="6376988" y="5086350"/>
          <p14:tracePt t="33884" x="6453188" y="5137150"/>
          <p14:tracePt t="33895" x="6535738" y="5162550"/>
          <p14:tracePt t="33905" x="6645275" y="5187950"/>
          <p14:tracePt t="33916" x="6737350" y="5187950"/>
          <p14:tracePt t="33925" x="6846888" y="5187950"/>
          <p14:tracePt t="33936" x="6938963" y="5162550"/>
          <p14:tracePt t="33946" x="7023100" y="5103813"/>
          <p14:tracePt t="33956" x="7081838" y="5053013"/>
          <p14:tracePt t="33967" x="7132638" y="4978400"/>
          <p14:tracePt t="33978" x="7132638" y="4910138"/>
          <p14:tracePt t="33988" x="7132638" y="4843463"/>
          <p14:tracePt t="33999" x="7115175" y="4792663"/>
          <p14:tracePt t="34009" x="7081838" y="4743450"/>
          <p14:tracePt t="34019" x="7040563" y="4708525"/>
          <p14:tracePt t="34030" x="6997700" y="4692650"/>
          <p14:tracePt t="34040" x="6938963" y="4675188"/>
          <p14:tracePt t="34050" x="6897688" y="4675188"/>
          <p14:tracePt t="34062" x="6846888" y="4675188"/>
          <p14:tracePt t="34070" x="6780213" y="4708525"/>
          <p14:tracePt t="34080" x="6711950" y="4776788"/>
          <p14:tracePt t="34092" x="6637338" y="4843463"/>
          <p14:tracePt t="34102" x="6594475" y="4919663"/>
          <p14:tracePt t="34113" x="6570663" y="4986338"/>
          <p14:tracePt t="34122" x="6561138" y="5060950"/>
          <p14:tracePt t="34133" x="6561138" y="5095875"/>
          <p14:tracePt t="34147" x="6561138" y="5129213"/>
          <p14:tracePt t="34153" x="6570663" y="5162550"/>
          <p14:tracePt t="34163" x="6604000" y="5203825"/>
          <p14:tracePt t="34174" x="6645275" y="5221288"/>
          <p14:tracePt t="34184" x="6704013" y="5237163"/>
          <p14:tracePt t="34194" x="6780213" y="5254625"/>
          <p14:tracePt t="34205" x="6821488" y="5254625"/>
          <p14:tracePt t="34215" x="6854825" y="5254625"/>
          <p14:tracePt t="34226" x="6864350" y="5254625"/>
          <p14:tracePt t="34237" x="6872288" y="5254625"/>
          <p14:tracePt t="34278" x="6880225" y="5254625"/>
          <p14:tracePt t="34309" x="6880225" y="5246688"/>
          <p14:tracePt t="34330" x="6880225" y="5237163"/>
          <p14:tracePt t="34351" x="6872288" y="5221288"/>
          <p14:tracePt t="34361" x="6864350" y="5213350"/>
          <p14:tracePt t="34372" x="6838950" y="5187950"/>
          <p14:tracePt t="34382" x="6821488" y="5170488"/>
          <p14:tracePt t="34392" x="6805613" y="5170488"/>
          <p14:tracePt t="34578" x="6796088" y="5162550"/>
          <p14:tracePt t="36657" x="6796088" y="5137150"/>
          <p14:tracePt t="36668" x="6796088" y="5060950"/>
          <p14:tracePt t="36678" x="6796088" y="4960938"/>
          <p14:tracePt t="36688" x="6796088" y="4835525"/>
          <p14:tracePt t="36699" x="6788150" y="4733925"/>
          <p14:tracePt t="36709" x="6770688" y="4624388"/>
          <p14:tracePt t="36720" x="6762750" y="4549775"/>
          <p14:tracePt t="36730" x="6754813" y="4473575"/>
          <p14:tracePt t="36740" x="6746875" y="4432300"/>
          <p14:tracePt t="36751" x="6746875" y="4406900"/>
          <p14:tracePt t="36762" x="6729413" y="4389438"/>
          <p14:tracePt t="36772" x="6729413" y="4365625"/>
          <p14:tracePt t="36792" x="6711950" y="4356100"/>
          <p14:tracePt t="36802" x="6696075" y="4348163"/>
          <p14:tracePt t="36814" x="6629400" y="4330700"/>
          <p14:tracePt t="36822" x="6494463" y="4297363"/>
          <p14:tracePt t="36833" x="6335713" y="4248150"/>
          <p14:tracePt t="36843" x="6242050" y="4230688"/>
          <p14:tracePt t="36854" x="6192838" y="4222750"/>
          <p14:tracePt t="36864" x="6175375" y="4213225"/>
          <p14:tracePt t="36906" x="6167438" y="4213225"/>
          <p14:tracePt t="36916" x="6149975" y="4213225"/>
          <p14:tracePt t="36926" x="6116638" y="4205288"/>
          <p14:tracePt t="36937" x="6042025" y="4171950"/>
          <p14:tracePt t="36947" x="5965825" y="4130675"/>
          <p14:tracePt t="36957" x="5881688" y="4079875"/>
          <p14:tracePt t="36968" x="5822950" y="4011613"/>
          <p14:tracePt t="36978" x="5815013" y="3919538"/>
          <p14:tracePt t="36988" x="5815013" y="3844925"/>
          <p14:tracePt t="36999" x="5815013" y="3717925"/>
          <p14:tracePt t="37010" x="5848350" y="3576638"/>
          <p14:tracePt t="37020" x="5899150" y="3375025"/>
          <p14:tracePt t="37030" x="5973763" y="3097213"/>
          <p14:tracePt t="37041" x="6075363" y="2778125"/>
          <p14:tracePt t="37051" x="6149975" y="2501900"/>
          <p14:tracePt t="37062" x="6218238" y="2257425"/>
          <p14:tracePt t="37072" x="6284913" y="2047875"/>
          <p14:tracePt t="37083" x="6310313" y="1930400"/>
          <p14:tracePt t="37094" x="6359525" y="1855788"/>
          <p14:tracePt t="37103" x="6402388" y="1779588"/>
          <p14:tracePt t="37114" x="6435725" y="1738313"/>
          <p14:tracePt t="37124" x="6477000" y="1687513"/>
          <p14:tracePt t="37135" x="6502400" y="1670050"/>
          <p14:tracePt t="37146" x="6553200" y="1662113"/>
          <p14:tracePt t="37156" x="6619875" y="1662113"/>
          <p14:tracePt t="37166" x="6721475" y="1662113"/>
          <p14:tracePt t="37177" x="6846888" y="1670050"/>
          <p14:tracePt t="37187" x="6923088" y="1679575"/>
          <p14:tracePt t="37197" x="7005638" y="1695450"/>
          <p14:tracePt t="37208" x="7081838" y="1712913"/>
          <p14:tracePt t="37218" x="7123113" y="1728788"/>
          <p14:tracePt t="37229" x="7173913" y="1754188"/>
          <p14:tracePt t="37238" x="7199313" y="1771650"/>
          <p14:tracePt t="37249" x="7216775" y="1797050"/>
          <p14:tracePt t="37260" x="7240588" y="1812925"/>
          <p14:tracePt t="37270" x="7240588" y="1820863"/>
          <p14:tracePt t="37280" x="7258050" y="1846263"/>
          <p14:tracePt t="37290" x="7265988" y="1863725"/>
          <p14:tracePt t="37301" x="7265988" y="1879600"/>
          <p14:tracePt t="37312" x="7291388" y="1905000"/>
          <p14:tracePt t="37321" x="7299325" y="1922463"/>
          <p14:tracePt t="37332" x="7316788" y="1947863"/>
          <p14:tracePt t="37342" x="7324725" y="1955800"/>
          <p14:tracePt t="37353" x="7334250" y="1963738"/>
          <p14:tracePt t="37467" x="7342188" y="1963738"/>
          <p14:tracePt t="37477" x="7350125" y="1963738"/>
          <p14:tracePt t="37487" x="7367588" y="1963738"/>
          <p14:tracePt t="37498" x="7375525" y="1963738"/>
          <p14:tracePt t="37508" x="7383463" y="1963738"/>
          <p14:tracePt t="37519" x="7400925" y="1963738"/>
          <p14:tracePt t="37530" x="7426325" y="1997075"/>
          <p14:tracePt t="37539" x="7500938" y="2047875"/>
          <p14:tracePt t="37550" x="7593013" y="2149475"/>
          <p14:tracePt t="37560" x="7720013" y="2392363"/>
          <p14:tracePt t="37570" x="7837488" y="2652713"/>
          <p14:tracePt t="37580" x="7904163" y="2905125"/>
          <p14:tracePt t="37590" x="7937500" y="3081338"/>
          <p14:tracePt t="37601" x="7962900" y="3232150"/>
          <p14:tracePt t="37611" x="7970838" y="3340100"/>
          <p14:tracePt t="37621" x="7970838" y="3441700"/>
          <p14:tracePt t="37632" x="7970838" y="3525838"/>
          <p14:tracePt t="37642" x="7970838" y="3643313"/>
          <p14:tracePt t="37653" x="7970838" y="3811588"/>
          <p14:tracePt t="37664" x="7954963" y="4029075"/>
          <p14:tracePt t="37674" x="7912100" y="4356100"/>
          <p14:tracePt t="37685" x="7862888" y="4692650"/>
          <p14:tracePt t="37695" x="7804150" y="4978400"/>
          <p14:tracePt t="37704" x="7745413" y="5187950"/>
          <p14:tracePt t="37715" x="7686675" y="5330825"/>
          <p14:tracePt t="37725" x="7651750" y="5405438"/>
          <p14:tracePt t="37736" x="7618413" y="5464175"/>
          <p14:tracePt t="37746" x="7593013" y="5489575"/>
          <p14:tracePt t="37756" x="7585075" y="5507038"/>
          <p14:tracePt t="37767" x="7577138" y="5507038"/>
          <p14:tracePt t="37777" x="7559675" y="5507038"/>
          <p14:tracePt t="37787" x="7551738" y="5514975"/>
          <p14:tracePt t="37797" x="7526338" y="5514975"/>
          <p14:tracePt t="37808" x="7485063" y="5514975"/>
          <p14:tracePt t="37819" x="7400925" y="5514975"/>
          <p14:tracePt t="37829" x="7265988" y="5514975"/>
          <p14:tracePt t="37839" x="7081838" y="5514975"/>
          <p14:tracePt t="37850" x="6829425" y="5514975"/>
          <p14:tracePt t="37860" x="6511925" y="5514975"/>
          <p14:tracePt t="37870" x="6218238" y="5514975"/>
          <p14:tracePt t="37881" x="5991225" y="5514975"/>
          <p14:tracePt t="37891" x="5781675" y="5514975"/>
          <p14:tracePt t="37903" x="5664200" y="5514975"/>
          <p14:tracePt t="37912" x="5572125" y="5514975"/>
          <p14:tracePt t="37922" x="5513388" y="5481638"/>
          <p14:tracePt t="37933" x="5445125" y="5438775"/>
          <p14:tracePt t="37943" x="5395913" y="5372100"/>
          <p14:tracePt t="37953" x="5370513" y="5305425"/>
          <p14:tracePt t="37964" x="5362575" y="5213350"/>
          <p14:tracePt t="37974" x="5362575" y="5086350"/>
          <p14:tracePt t="37984" x="5386388" y="4894263"/>
          <p14:tracePt t="37995" x="5462588" y="4557713"/>
          <p14:tracePt t="38006" x="5613400" y="4121150"/>
          <p14:tracePt t="38017" x="5797550" y="3684588"/>
          <p14:tracePt t="38029" x="6008688" y="3198813"/>
          <p14:tracePt t="38037" x="6167438" y="2870200"/>
          <p14:tracePt t="38049" x="6234113" y="2593975"/>
          <p14:tracePt t="38058" x="6259513" y="2425700"/>
          <p14:tracePt t="38068" x="6259513" y="2325688"/>
          <p14:tracePt t="38080" x="6242050" y="2282825"/>
          <p14:tracePt t="38089" x="6226175" y="2249488"/>
          <p14:tracePt t="38100" x="6226175" y="2233613"/>
          <p14:tracePt t="38131" x="6226175" y="2224088"/>
          <p14:tracePt t="38141" x="6226175" y="2216150"/>
          <p14:tracePt t="38152" x="6226175" y="2208213"/>
          <p14:tracePt t="38161" x="6259513" y="2190750"/>
          <p14:tracePt t="38171" x="6310313" y="2165350"/>
          <p14:tracePt t="38183" x="6351588" y="2139950"/>
          <p14:tracePt t="38193" x="6435725" y="2106613"/>
          <p14:tracePt t="38203" x="6545263" y="2090738"/>
          <p14:tracePt t="38214" x="6645275" y="2073275"/>
          <p14:tracePt t="38224" x="6754813" y="2055813"/>
          <p14:tracePt t="38235" x="6880225" y="2055813"/>
          <p14:tracePt t="38246" x="7005638" y="2073275"/>
          <p14:tracePt t="38255" x="7107238" y="2098675"/>
          <p14:tracePt t="38265" x="7191375" y="2132013"/>
          <p14:tracePt t="38276" x="7250113" y="2198688"/>
          <p14:tracePt t="38286" x="7299325" y="2274888"/>
          <p14:tracePt t="38297" x="7350125" y="2409825"/>
          <p14:tracePt t="38307" x="7392988" y="2644775"/>
          <p14:tracePt t="38317" x="7416800" y="2928938"/>
          <p14:tracePt t="38329" x="7467600" y="3257550"/>
          <p14:tracePt t="38338" x="7493000" y="3584575"/>
          <p14:tracePt t="38349" x="7534275" y="3919538"/>
          <p14:tracePt t="38359" x="7585075" y="4205288"/>
          <p14:tracePt t="38370" x="7627938" y="4465638"/>
          <p14:tracePt t="38381" x="7643813" y="4616450"/>
          <p14:tracePt t="38390" x="7651750" y="4733925"/>
          <p14:tracePt t="38401" x="7661275" y="4784725"/>
          <p14:tracePt t="38414" x="7661275" y="4835525"/>
          <p14:tracePt t="38421" x="7661275" y="4843463"/>
          <p14:tracePt t="38431" x="7661275" y="4851400"/>
          <p14:tracePt t="38494" x="7661275" y="4860925"/>
          <p14:tracePt t="38504" x="7661275" y="4868863"/>
          <p14:tracePt t="38515" x="7669213" y="4876800"/>
          <p14:tracePt t="38535" x="7694613" y="4884738"/>
          <p14:tracePt t="38546" x="7735888" y="4902200"/>
          <p14:tracePt t="38556" x="7753350" y="4902200"/>
          <p14:tracePt t="38567" x="7778750" y="4935538"/>
          <p14:tracePt t="38579" x="7794625" y="5002213"/>
          <p14:tracePt t="38586" x="7794625" y="5137150"/>
          <p14:tracePt t="38610" x="7769225" y="5497513"/>
          <p14:tracePt t="38617" x="7686675" y="5691188"/>
          <p14:tracePt t="38628" x="7577138" y="5849938"/>
          <p14:tracePt t="38638" x="7434263" y="6018213"/>
          <p14:tracePt t="38649" x="7299325" y="6110288"/>
          <p14:tracePt t="38659" x="7216775" y="6145213"/>
          <p14:tracePt t="38670" x="7148513" y="6161088"/>
          <p14:tracePt t="38681" x="7056438" y="6161088"/>
          <p14:tracePt t="38691" x="6972300" y="6119813"/>
          <p14:tracePt t="38702" x="6854825" y="6010275"/>
          <p14:tracePt t="38713" x="6721475" y="5859463"/>
          <p14:tracePt t="38722" x="6619875" y="5741988"/>
          <p14:tracePt t="38734" x="6553200" y="5607050"/>
          <p14:tracePt t="38742" x="6519863" y="5507038"/>
          <p14:tracePt t="38754" x="6511925" y="5397500"/>
          <p14:tracePt t="38764" x="6511925" y="5262563"/>
          <p14:tracePt t="38774" x="6511925" y="5070475"/>
          <p14:tracePt t="38785" x="6586538" y="4802188"/>
          <p14:tracePt t="38795" x="6688138" y="4498975"/>
          <p14:tracePt t="38805" x="6829425" y="4171950"/>
          <p14:tracePt t="38815" x="7023100" y="3811588"/>
          <p14:tracePt t="38826" x="7216775" y="3475038"/>
          <p14:tracePt t="38836" x="7383463" y="3189288"/>
          <p14:tracePt t="38847" x="7526338" y="2938463"/>
          <p14:tracePt t="38857" x="7610475" y="2786063"/>
          <p14:tracePt t="38868" x="7635875" y="2727325"/>
          <p14:tracePt t="38879" x="7651750" y="2686050"/>
          <p14:tracePt t="38888" x="7651750" y="2678113"/>
          <p14:tracePt t="38900" x="7661275" y="2668588"/>
          <p14:tracePt t="38909" x="7661275" y="2660650"/>
          <p14:tracePt t="38971" x="7669213" y="2660650"/>
          <p14:tracePt t="38982" x="7702550" y="2711450"/>
          <p14:tracePt t="38992" x="7804150" y="2946400"/>
          <p14:tracePt t="39003" x="8004175" y="3349625"/>
          <p14:tracePt t="39013" x="8248650" y="3835400"/>
          <p14:tracePt t="39023" x="8509000" y="4330700"/>
          <p14:tracePt t="39033" x="8726488" y="4733925"/>
          <p14:tracePt t="39046" x="8920163" y="5045075"/>
          <p14:tracePt t="39054" x="9020175" y="5305425"/>
          <p14:tracePt t="39065" x="9061450" y="5448300"/>
          <p14:tracePt t="39075" x="9078913" y="5532438"/>
          <p14:tracePt t="39086" x="9078913" y="5565775"/>
          <p14:tracePt t="39096" x="9078913" y="5599113"/>
          <p14:tracePt t="39105" x="9070975" y="5607050"/>
          <p14:tracePt t="39116" x="9053513" y="5607050"/>
          <p14:tracePt t="39126" x="9028113" y="5607050"/>
          <p14:tracePt t="39137" x="8961438" y="5581650"/>
          <p14:tracePt t="39147" x="8902700" y="5540375"/>
          <p14:tracePt t="39303" x="8902700" y="5532438"/>
          <p14:tracePt t="39334" x="8910638" y="5532438"/>
          <p14:tracePt t="39345" x="8928100" y="5514975"/>
          <p14:tracePt t="41212" x="8877300" y="5514975"/>
          <p14:tracePt t="41223" x="8743950" y="5565775"/>
          <p14:tracePt t="41233" x="8575675" y="5640388"/>
          <p14:tracePt t="41244" x="8340725" y="5724525"/>
          <p14:tracePt t="41254" x="8088313" y="5808663"/>
          <p14:tracePt t="41264" x="7745413" y="5934075"/>
          <p14:tracePt t="41275" x="7334250" y="6086475"/>
          <p14:tracePt t="41285" x="6829425" y="6253163"/>
          <p14:tracePt t="41296" x="6234113" y="6438900"/>
          <p14:tracePt t="41306" x="5580063" y="6656388"/>
        </p14:tracePtLst>
      </p14:laserTraceLst>
    </p:ext>
  </p:extLst>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DAA72F7AB3D04CA48220458528BB43" ma:contentTypeVersion="13" ma:contentTypeDescription="Create a new document." ma:contentTypeScope="" ma:versionID="a9764da3f00f4e1bf81a7d4f4c0d382e">
  <xsd:schema xmlns:xsd="http://www.w3.org/2001/XMLSchema" xmlns:xs="http://www.w3.org/2001/XMLSchema" xmlns:p="http://schemas.microsoft.com/office/2006/metadata/properties" xmlns:ns3="f9708323-e26c-4289-92e7-e1fe2a3f46a3" xmlns:ns4="10bf3aa2-794f-4d0f-815b-2800062ccedc" targetNamespace="http://schemas.microsoft.com/office/2006/metadata/properties" ma:root="true" ma:fieldsID="48ecea069981cb2ec1795129608f9470" ns3:_="" ns4:_="">
    <xsd:import namespace="f9708323-e26c-4289-92e7-e1fe2a3f46a3"/>
    <xsd:import namespace="10bf3aa2-794f-4d0f-815b-2800062cced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708323-e26c-4289-92e7-e1fe2a3f46a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bf3aa2-794f-4d0f-815b-2800062cced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AF9E3A-316E-4146-B5AA-1A2855BA0B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708323-e26c-4289-92e7-e1fe2a3f46a3"/>
    <ds:schemaRef ds:uri="10bf3aa2-794f-4d0f-815b-2800062cce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A86CC5-6249-4C0B-AE4C-AC4CAD4FBC38}">
  <ds:schemaRefs>
    <ds:schemaRef ds:uri="f9708323-e26c-4289-92e7-e1fe2a3f46a3"/>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10bf3aa2-794f-4d0f-815b-2800062ccedc"/>
    <ds:schemaRef ds:uri="http://www.w3.org/XML/1998/namespace"/>
    <ds:schemaRef ds:uri="http://purl.org/dc/dcmitype/"/>
  </ds:schemaRefs>
</ds:datastoreItem>
</file>

<file path=customXml/itemProps3.xml><?xml version="1.0" encoding="utf-8"?>
<ds:datastoreItem xmlns:ds="http://schemas.openxmlformats.org/officeDocument/2006/customXml" ds:itemID="{7C90C59C-E30B-4014-9F54-A06FCE8464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22</TotalTime>
  <Words>2018</Words>
  <Application>Microsoft Office PowerPoint</Application>
  <PresentationFormat>Widescreen</PresentationFormat>
  <Paragraphs>224</Paragraphs>
  <Slides>12</Slides>
  <Notes>12</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Arial Hebrew Scholar</vt:lpstr>
      <vt:lpstr>Calibri</vt:lpstr>
      <vt:lpstr>Retrospect</vt:lpstr>
      <vt:lpstr>PowerPoint Presentation</vt:lpstr>
      <vt:lpstr>A spatially resolved temperature measurement system for a honeybee colony brood box Adam McVeigh, Michael I Newton, Costas Tsakonas and Martin Bencsik </vt:lpstr>
      <vt:lpstr>A spatially resolved temperature measurement system for a honeybee colony brood box Adam McVeigh, Michael I Newton, Costas Tsakonas and Martin Bencsik </vt:lpstr>
      <vt:lpstr>A spatially resolved temperature measurement system for a honeybee colony brood box Adam McVeigh, Michael I Newton, Costas Tsakonas and Martin Bencsik </vt:lpstr>
      <vt:lpstr>A spatially resolved temperature measurement system for a honeybee colony brood box Adam McVeigh, Michael I Newton, Costas Tsakonas and Martin Bencsik </vt:lpstr>
      <vt:lpstr>A spatially resolved temperature measurement system for a honeybee colony brood box Adam McVeigh, Michael I Newton, Costas Tsakonas and Martin Bencsik </vt:lpstr>
      <vt:lpstr>A spatially resolved temperature measurement system for a honeybee colony brood box Adam McVeigh, Michael I Newton, Costas Tsakonas and Martin Bencsik </vt:lpstr>
      <vt:lpstr>A spatially resolved temperature measurement system for a honeybee colony brood box Adam McVeigh, Michael I Newton, Costas Tsakonas and Martin Bencsik </vt:lpstr>
      <vt:lpstr>A spatially resolved temperature measurement system for a honeybee colony brood box Adam McVeigh, Michael I Newton, Costas Tsakonas and Martin Bencsik </vt:lpstr>
      <vt:lpstr>A spatially resolved temperature measurement system for a honeybee colony brood box Adam McVeigh, Michael I Newton, Costas Tsakonas and Martin Bencsik </vt:lpstr>
      <vt:lpstr>A spatially resolved temperature measurement system for a honeybee colony brood box Adam McVeigh, Michael I Newton, Costas Tsakonas and Martin Bencsik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Adam McVeigh</cp:lastModifiedBy>
  <cp:revision>65</cp:revision>
  <cp:lastPrinted>2022-08-23T11:33:08Z</cp:lastPrinted>
  <dcterms:created xsi:type="dcterms:W3CDTF">2019-06-04T14:33:13Z</dcterms:created>
  <dcterms:modified xsi:type="dcterms:W3CDTF">2022-09-27T14:14:28Z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0x01010089DAA72F7AB3D04CA48220458528BB43</vt:lpwstr>
  </property>
</Properties>
</file>