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3"/>
  </p:notesMasterIdLst>
  <p:sldIdLst>
    <p:sldId id="274" r:id="rId2"/>
  </p:sldIdLst>
  <p:sldSz cx="30275213" cy="4280376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7783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647016" algn="l" rtl="0" fontAlgn="base">
      <a:spcBef>
        <a:spcPct val="0"/>
      </a:spcBef>
      <a:spcAft>
        <a:spcPct val="0"/>
      </a:spcAft>
      <a:defRPr kumimoji="1" sz="7783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1294034" algn="l" rtl="0" fontAlgn="base">
      <a:spcBef>
        <a:spcPct val="0"/>
      </a:spcBef>
      <a:spcAft>
        <a:spcPct val="0"/>
      </a:spcAft>
      <a:defRPr kumimoji="1" sz="7783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941050" algn="l" rtl="0" fontAlgn="base">
      <a:spcBef>
        <a:spcPct val="0"/>
      </a:spcBef>
      <a:spcAft>
        <a:spcPct val="0"/>
      </a:spcAft>
      <a:defRPr kumimoji="1" sz="7783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2588066" algn="l" rtl="0" fontAlgn="base">
      <a:spcBef>
        <a:spcPct val="0"/>
      </a:spcBef>
      <a:spcAft>
        <a:spcPct val="0"/>
      </a:spcAft>
      <a:defRPr kumimoji="1" sz="7783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3235082" algn="l" defTabSz="1294034" rtl="0" eaLnBrk="1" latinLnBrk="0" hangingPunct="1">
      <a:defRPr kumimoji="1" sz="7783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3882098" algn="l" defTabSz="1294034" rtl="0" eaLnBrk="1" latinLnBrk="0" hangingPunct="1">
      <a:defRPr kumimoji="1" sz="7783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4529114" algn="l" defTabSz="1294034" rtl="0" eaLnBrk="1" latinLnBrk="0" hangingPunct="1">
      <a:defRPr kumimoji="1" sz="7783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5176131" algn="l" defTabSz="1294034" rtl="0" eaLnBrk="1" latinLnBrk="0" hangingPunct="1">
      <a:defRPr kumimoji="1" sz="7783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DA6CB0-F31F-4E77-0658-6245E88A732E}" name="馬渡　幹彦" initials="馬渡　幹彦" userId="馬渡　幹彦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E7F16"/>
    <a:srgbClr val="FFFFCC"/>
    <a:srgbClr val="FFFF99"/>
    <a:srgbClr val="FFFF66"/>
    <a:srgbClr val="0000CC"/>
    <a:srgbClr val="000099"/>
    <a:srgbClr val="0000FF"/>
    <a:srgbClr val="0033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94660"/>
  </p:normalViewPr>
  <p:slideViewPr>
    <p:cSldViewPr>
      <p:cViewPr>
        <p:scale>
          <a:sx n="25" d="100"/>
          <a:sy n="25" d="100"/>
        </p:scale>
        <p:origin x="1829" y="43"/>
      </p:cViewPr>
      <p:guideLst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135" cy="496252"/>
          </a:xfrm>
          <a:prstGeom prst="rect">
            <a:avLst/>
          </a:prstGeom>
        </p:spPr>
        <p:txBody>
          <a:bodyPr vert="horz" lIns="91306" tIns="45653" rIns="91306" bIns="456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954" y="3"/>
            <a:ext cx="2946135" cy="496252"/>
          </a:xfrm>
          <a:prstGeom prst="rect">
            <a:avLst/>
          </a:prstGeom>
        </p:spPr>
        <p:txBody>
          <a:bodyPr vert="horz" lIns="91306" tIns="45653" rIns="91306" bIns="456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A3FCC7A-514B-4483-9DA9-DFAEEDF50591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6125"/>
            <a:ext cx="2632075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6" tIns="45653" rIns="91306" bIns="4565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244" y="4715193"/>
            <a:ext cx="5437188" cy="4466274"/>
          </a:xfrm>
          <a:prstGeom prst="rect">
            <a:avLst/>
          </a:prstGeom>
        </p:spPr>
        <p:txBody>
          <a:bodyPr vert="horz" lIns="91306" tIns="45653" rIns="91306" bIns="45653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28804"/>
            <a:ext cx="2946135" cy="496251"/>
          </a:xfrm>
          <a:prstGeom prst="rect">
            <a:avLst/>
          </a:prstGeom>
        </p:spPr>
        <p:txBody>
          <a:bodyPr vert="horz" lIns="91306" tIns="45653" rIns="91306" bIns="456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954" y="9428804"/>
            <a:ext cx="2946135" cy="496251"/>
          </a:xfrm>
          <a:prstGeom prst="rect">
            <a:avLst/>
          </a:prstGeom>
        </p:spPr>
        <p:txBody>
          <a:bodyPr vert="horz" lIns="91306" tIns="45653" rIns="91306" bIns="456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37A7140-A730-4AE4-9EE8-68BC42E86E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2670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697" kern="1200">
        <a:solidFill>
          <a:schemeClr val="tx1"/>
        </a:solidFill>
        <a:latin typeface="+mn-lt"/>
        <a:ea typeface="+mn-ea"/>
        <a:cs typeface="+mn-cs"/>
      </a:defRPr>
    </a:lvl1pPr>
    <a:lvl2pPr marL="647016" algn="l" rtl="0" fontAlgn="base">
      <a:spcBef>
        <a:spcPct val="30000"/>
      </a:spcBef>
      <a:spcAft>
        <a:spcPct val="0"/>
      </a:spcAft>
      <a:defRPr kumimoji="1" sz="1697" kern="1200">
        <a:solidFill>
          <a:schemeClr val="tx1"/>
        </a:solidFill>
        <a:latin typeface="+mn-lt"/>
        <a:ea typeface="+mn-ea"/>
        <a:cs typeface="+mn-cs"/>
      </a:defRPr>
    </a:lvl2pPr>
    <a:lvl3pPr marL="1294034" algn="l" rtl="0" fontAlgn="base">
      <a:spcBef>
        <a:spcPct val="30000"/>
      </a:spcBef>
      <a:spcAft>
        <a:spcPct val="0"/>
      </a:spcAft>
      <a:defRPr kumimoji="1" sz="1697" kern="1200">
        <a:solidFill>
          <a:schemeClr val="tx1"/>
        </a:solidFill>
        <a:latin typeface="+mn-lt"/>
        <a:ea typeface="+mn-ea"/>
        <a:cs typeface="+mn-cs"/>
      </a:defRPr>
    </a:lvl3pPr>
    <a:lvl4pPr marL="1941050" algn="l" rtl="0" fontAlgn="base">
      <a:spcBef>
        <a:spcPct val="30000"/>
      </a:spcBef>
      <a:spcAft>
        <a:spcPct val="0"/>
      </a:spcAft>
      <a:defRPr kumimoji="1" sz="1697" kern="1200">
        <a:solidFill>
          <a:schemeClr val="tx1"/>
        </a:solidFill>
        <a:latin typeface="+mn-lt"/>
        <a:ea typeface="+mn-ea"/>
        <a:cs typeface="+mn-cs"/>
      </a:defRPr>
    </a:lvl4pPr>
    <a:lvl5pPr marL="2588066" algn="l" rtl="0" fontAlgn="base">
      <a:spcBef>
        <a:spcPct val="30000"/>
      </a:spcBef>
      <a:spcAft>
        <a:spcPct val="0"/>
      </a:spcAft>
      <a:defRPr kumimoji="1" sz="1697" kern="1200">
        <a:solidFill>
          <a:schemeClr val="tx1"/>
        </a:solidFill>
        <a:latin typeface="+mn-lt"/>
        <a:ea typeface="+mn-ea"/>
        <a:cs typeface="+mn-cs"/>
      </a:defRPr>
    </a:lvl5pPr>
    <a:lvl6pPr marL="3235082" algn="l" defTabSz="1294034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6pPr>
    <a:lvl7pPr marL="3882098" algn="l" defTabSz="1294034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7pPr>
    <a:lvl8pPr marL="4529114" algn="l" defTabSz="1294034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8pPr>
    <a:lvl9pPr marL="5176131" algn="l" defTabSz="1294034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1pPr>
            <a:lvl2pPr marL="741859" indent="-285332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2pPr>
            <a:lvl3pPr marL="1141323" indent="-228265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3pPr>
            <a:lvl4pPr marL="1597852" indent="-228265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4pPr>
            <a:lvl5pPr marL="2054380" indent="-228265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5pPr>
            <a:lvl6pPr marL="2510912" indent="-2282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6pPr>
            <a:lvl7pPr marL="2967438" indent="-2282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7pPr>
            <a:lvl8pPr marL="3423968" indent="-2282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8pPr>
            <a:lvl9pPr marL="3880496" indent="-2282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9pPr>
          </a:lstStyle>
          <a:p>
            <a:pPr defTabSz="913059" fontAlgn="base">
              <a:spcBef>
                <a:spcPct val="0"/>
              </a:spcBef>
              <a:spcAft>
                <a:spcPct val="0"/>
              </a:spcAft>
            </a:pPr>
            <a:fld id="{8A4D58B6-6C2D-40A0-A3F0-54BDE8722418}" type="slidenum">
              <a:rPr lang="en-US" altLang="ja-JP" sz="1800" kern="0">
                <a:latin typeface="Calibri" pitchFamily="34" charset="0"/>
              </a:rPr>
              <a:pPr defTabSz="913059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 sz="1800" kern="0">
              <a:latin typeface="Calibri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82800" y="746125"/>
            <a:ext cx="2632075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26550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INE-HOSE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66922"/>
            <a:ext cx="30275213" cy="1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 userDrawn="1"/>
        </p:nvSpPr>
        <p:spPr bwMode="gray">
          <a:xfrm>
            <a:off x="22964850" y="41466922"/>
            <a:ext cx="7310367" cy="1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6899" tIns="199257" rIns="156899" bIns="199257"/>
          <a:lstStyle>
            <a:lvl1pPr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1pPr>
            <a:lvl2pPr marL="2289175" indent="-881063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2pPr>
            <a:lvl3pPr marL="3519488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3pPr>
            <a:lvl4pPr marL="4927600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4pPr>
            <a:lvl5pPr marL="6335713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5pPr>
            <a:lvl6pPr marL="67929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6pPr>
            <a:lvl7pPr marL="72501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7pPr>
            <a:lvl8pPr marL="77073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8pPr>
            <a:lvl9pPr marL="81645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9pPr>
          </a:lstStyle>
          <a:p>
            <a:pPr algn="r"/>
            <a:r>
              <a:rPr lang="en-US" altLang="ja-JP" sz="3680">
                <a:solidFill>
                  <a:schemeClr val="bg1"/>
                </a:solidFill>
                <a:latin typeface="Arial" pitchFamily="34" charset="0"/>
              </a:rPr>
              <a:t>© Copyright Hosei University</a:t>
            </a:r>
          </a:p>
        </p:txBody>
      </p:sp>
    </p:spTree>
    <p:extLst>
      <p:ext uri="{BB962C8B-B14F-4D97-AF65-F5344CB8AC3E}">
        <p14:creationId xmlns:p14="http://schemas.microsoft.com/office/powerpoint/2010/main" val="93393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7CA72-3753-4993-96DE-3D0DB265F65F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1A12D-44C8-4CE0-BFEA-7A5D479F695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658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3"/>
          <p:cNvSpPr>
            <a:spLocks noChangeShapeType="1"/>
          </p:cNvSpPr>
          <p:nvPr/>
        </p:nvSpPr>
        <p:spPr bwMode="auto">
          <a:xfrm>
            <a:off x="1514661" y="39653751"/>
            <a:ext cx="2724589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548">
              <a:latin typeface="+mn-lt"/>
              <a:ea typeface="+mn-ea"/>
            </a:endParaRPr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 bwMode="auto">
          <a:xfrm rot="5400000">
            <a:off x="1111403" y="40540072"/>
            <a:ext cx="1188556" cy="40450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398519" tIns="199257" rIns="398519" bIns="199257" anchor="ctr"/>
          <a:lstStyle/>
          <a:p>
            <a:pPr algn="ctr" defTabSz="3988051"/>
            <a:endParaRPr kumimoji="0" lang="en-US" altLang="ja-JP" sz="7784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6" name="直線コネクタ 5"/>
          <p:cNvSpPr>
            <a:spLocks noChangeShapeType="1"/>
          </p:cNvSpPr>
          <p:nvPr/>
        </p:nvSpPr>
        <p:spPr bwMode="auto">
          <a:xfrm rot="5400000">
            <a:off x="3441025" y="19984152"/>
            <a:ext cx="36521712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548">
              <a:latin typeface="+mn-lt"/>
              <a:ea typeface="+mn-ea"/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38448" y="561453"/>
            <a:ext cx="2184346" cy="1196245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85410" y="561453"/>
            <a:ext cx="6391234" cy="1196245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1C6C1-B8CF-49B5-8B5C-45BCA2D73CF8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8DEBB-7BE6-48EE-B3D7-61B042FED34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105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INE-HOSE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66922"/>
            <a:ext cx="30275213" cy="1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 txBox="1">
            <a:spLocks noChangeArrowheads="1"/>
          </p:cNvSpPr>
          <p:nvPr userDrawn="1"/>
        </p:nvSpPr>
        <p:spPr bwMode="auto">
          <a:xfrm>
            <a:off x="0" y="41803937"/>
            <a:ext cx="2222550" cy="99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519" tIns="199257" rIns="398519" bIns="199257" anchor="ctr"/>
          <a:lstStyle>
            <a:lvl1pPr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1pPr>
            <a:lvl2pPr marL="2289175" indent="-881063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2pPr>
            <a:lvl3pPr marL="3519488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3pPr>
            <a:lvl4pPr marL="4927600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4pPr>
            <a:lvl5pPr marL="6335713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5pPr>
            <a:lvl6pPr marL="67929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6pPr>
            <a:lvl7pPr marL="72501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7pPr>
            <a:lvl8pPr marL="77073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8pPr>
            <a:lvl9pPr marL="81645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9pPr>
          </a:lstStyle>
          <a:p>
            <a:pPr algn="ctr"/>
            <a:fld id="{0B6A21B1-FF0A-4A31-A8EA-B3684AD3B073}" type="slidenum">
              <a:rPr lang="en-US" altLang="ja-JP" sz="4954">
                <a:solidFill>
                  <a:schemeClr val="bg1"/>
                </a:solidFill>
                <a:latin typeface="Arial" pitchFamily="34" charset="0"/>
              </a:rPr>
              <a:pPr algn="ctr"/>
              <a:t>‹#›</a:t>
            </a:fld>
            <a:endParaRPr lang="en-US" altLang="ja-JP" sz="4954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gray">
          <a:xfrm>
            <a:off x="22964850" y="41466922"/>
            <a:ext cx="7310367" cy="1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6899" tIns="199257" rIns="156899" bIns="199257"/>
          <a:lstStyle>
            <a:lvl1pPr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1pPr>
            <a:lvl2pPr marL="2289175" indent="-881063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2pPr>
            <a:lvl3pPr marL="3519488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3pPr>
            <a:lvl4pPr marL="4927600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4pPr>
            <a:lvl5pPr marL="6335713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5pPr>
            <a:lvl6pPr marL="67929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6pPr>
            <a:lvl7pPr marL="72501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7pPr>
            <a:lvl8pPr marL="77073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8pPr>
            <a:lvl9pPr marL="81645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9pPr>
          </a:lstStyle>
          <a:p>
            <a:pPr algn="r"/>
            <a:r>
              <a:rPr lang="en-US" altLang="ja-JP" sz="3680">
                <a:solidFill>
                  <a:schemeClr val="bg1"/>
                </a:solidFill>
                <a:latin typeface="Arial" pitchFamily="34" charset="0"/>
              </a:rPr>
              <a:t>© Copyright Hosei University</a:t>
            </a:r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85410" y="2492449"/>
            <a:ext cx="8737383" cy="10094417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7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3027075" y="17596928"/>
            <a:ext cx="24221069" cy="7987370"/>
          </a:xfrm>
          <a:prstGeom prst="rect">
            <a:avLst/>
          </a:prstGeom>
          <a:noFill/>
          <a:ln w="6350" cap="rnd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98519" tIns="199257" rIns="398519" bIns="199257" anchor="ctr"/>
          <a:lstStyle/>
          <a:p>
            <a:pPr algn="ctr" defTabSz="3988051"/>
            <a:endParaRPr kumimoji="0" lang="en-US" altLang="ja-JP" sz="7784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3027076" y="17596928"/>
            <a:ext cx="757329" cy="798737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519" tIns="199257" rIns="398519" bIns="199257" anchor="ctr"/>
          <a:lstStyle/>
          <a:p>
            <a:pPr algn="ctr" defTabSz="3988051"/>
            <a:endParaRPr kumimoji="0" lang="en-US" altLang="ja-JP" sz="7784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4427" y="6075347"/>
            <a:ext cx="7281153" cy="2180892"/>
          </a:xfrm>
        </p:spPr>
        <p:txBody>
          <a:bodyPr anchor="t"/>
          <a:lstStyle>
            <a:lvl1pPr algn="r">
              <a:buNone/>
              <a:defRPr sz="4529" b="0" cap="none" baseline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75329" y="8723570"/>
            <a:ext cx="7200251" cy="2336671"/>
          </a:xfrm>
        </p:spPr>
        <p:txBody>
          <a:bodyPr/>
          <a:lstStyle>
            <a:lvl1pPr marL="0" indent="0" algn="r">
              <a:buNone/>
              <a:defRPr sz="2831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54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64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8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81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21191750" y="39662743"/>
            <a:ext cx="7568803" cy="2278254"/>
          </a:xfrm>
        </p:spPr>
        <p:txBody>
          <a:bodyPr/>
          <a:lstStyle>
            <a:lvl1pPr>
              <a:defRPr/>
            </a:lvl1pPr>
          </a:lstStyle>
          <a:p>
            <a:fld id="{3E50FB11-3426-42DE-8EFF-12C27EF2FFF2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9591349" y="39662743"/>
            <a:ext cx="11512762" cy="2278254"/>
          </a:xfr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3537204" y="39662743"/>
            <a:ext cx="5040626" cy="2278254"/>
          </a:xfrm>
        </p:spPr>
        <p:txBody>
          <a:bodyPr/>
          <a:lstStyle>
            <a:lvl1pPr>
              <a:defRPr/>
            </a:lvl1pPr>
          </a:lstStyle>
          <a:p>
            <a:fld id="{23C5E0F9-6A29-448B-8D53-979A2F787C7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059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5410" y="467334"/>
            <a:ext cx="8737383" cy="18693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85410" y="2492449"/>
            <a:ext cx="4291026" cy="10094417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918015" y="2486219"/>
            <a:ext cx="4291026" cy="10094417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7BCE0-9C8D-4D62-97D8-317B00BAEE5E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E673D-FCD2-428D-8BAC-113A03FFFB6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14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5410" y="467334"/>
            <a:ext cx="8737383" cy="186933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5412" y="2628755"/>
            <a:ext cx="4289476" cy="1402002"/>
          </a:xfrm>
          <a:noFill/>
          <a:ln>
            <a:noFill/>
          </a:ln>
        </p:spPr>
        <p:txBody>
          <a:bodyPr lIns="91440" anchor="b">
            <a:noAutofit/>
          </a:bodyPr>
          <a:lstStyle>
            <a:lvl1pPr marL="0" indent="0">
              <a:buNone/>
              <a:defRPr sz="3397" b="1">
                <a:solidFill>
                  <a:schemeClr val="accent2"/>
                </a:solidFill>
              </a:defRPr>
            </a:lvl1pPr>
            <a:lvl2pPr>
              <a:buNone/>
              <a:defRPr sz="2831" b="1"/>
            </a:lvl2pPr>
            <a:lvl3pPr>
              <a:buNone/>
              <a:defRPr sz="2548" b="1"/>
            </a:lvl3pPr>
            <a:lvl4pPr>
              <a:buNone/>
              <a:defRPr sz="2264" b="1"/>
            </a:lvl4pPr>
            <a:lvl5pPr>
              <a:buNone/>
              <a:defRPr sz="2264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935008" y="2648226"/>
            <a:ext cx="4291161" cy="1402002"/>
          </a:xfrm>
          <a:noFill/>
          <a:ln>
            <a:noFill/>
          </a:ln>
        </p:spPr>
        <p:txBody>
          <a:bodyPr lIns="91440" anchor="b"/>
          <a:lstStyle>
            <a:lvl1pPr marL="0" indent="0">
              <a:buNone/>
              <a:defRPr sz="3397" b="1">
                <a:solidFill>
                  <a:schemeClr val="accent2"/>
                </a:solidFill>
              </a:defRPr>
            </a:lvl1pPr>
            <a:lvl2pPr>
              <a:buNone/>
              <a:defRPr sz="2831" b="1"/>
            </a:lvl2pPr>
            <a:lvl3pPr>
              <a:buNone/>
              <a:defRPr sz="2548" b="1"/>
            </a:lvl3pPr>
            <a:lvl4pPr>
              <a:buNone/>
              <a:defRPr sz="2264" b="1"/>
            </a:lvl4pPr>
            <a:lvl5pPr>
              <a:buNone/>
              <a:defRPr sz="2264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85410" y="4361789"/>
            <a:ext cx="4287790" cy="8256236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935004" y="4361789"/>
            <a:ext cx="4287790" cy="8256236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E3099-F3F2-4D24-83F5-20CEBB822D51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412AE-B941-4897-B6BA-631383D07B6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817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5"/>
          <p:cNvSpPr>
            <a:spLocks noChangeAspect="1"/>
          </p:cNvSpPr>
          <p:nvPr/>
        </p:nvSpPr>
        <p:spPr bwMode="auto">
          <a:xfrm rot="5400000">
            <a:off x="1111403" y="40540072"/>
            <a:ext cx="1188556" cy="40450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398519" tIns="199257" rIns="398519" bIns="199257" anchor="ctr"/>
          <a:lstStyle/>
          <a:p>
            <a:pPr algn="ctr" defTabSz="3988051"/>
            <a:endParaRPr kumimoji="0" lang="en-US" altLang="ja-JP" sz="7784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5410" y="467334"/>
            <a:ext cx="8737383" cy="18693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DB223-EDC7-4539-8A00-A56E924DD276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59E88-0FAD-48EA-ABDE-2F96D6DED74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404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9F392-93B3-4F5D-A7A3-BD40EA35AA57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1228A-3942-4DEC-9F5A-8F618DBFE95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097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7"/>
          <p:cNvSpPr>
            <a:spLocks noChangeShapeType="1"/>
          </p:cNvSpPr>
          <p:nvPr/>
        </p:nvSpPr>
        <p:spPr bwMode="auto">
          <a:xfrm>
            <a:off x="1514661" y="39653751"/>
            <a:ext cx="2724589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548">
              <a:latin typeface="+mn-lt"/>
              <a:ea typeface="+mn-ea"/>
            </a:endParaRPr>
          </a:p>
        </p:txBody>
      </p:sp>
      <p:sp>
        <p:nvSpPr>
          <p:cNvPr id="6" name="直線コネクタ 9"/>
          <p:cNvSpPr>
            <a:spLocks noChangeShapeType="1"/>
          </p:cNvSpPr>
          <p:nvPr/>
        </p:nvSpPr>
        <p:spPr bwMode="auto">
          <a:xfrm rot="5400000">
            <a:off x="1620857" y="20748063"/>
            <a:ext cx="3767207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548" dirty="0">
              <a:latin typeface="+mn-lt"/>
              <a:ea typeface="+mn-ea"/>
            </a:endParaRPr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 bwMode="auto">
          <a:xfrm rot="5400000">
            <a:off x="1111403" y="40540072"/>
            <a:ext cx="1188556" cy="40450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398519" tIns="199257" rIns="398519" bIns="199257" anchor="ctr"/>
          <a:lstStyle/>
          <a:p>
            <a:pPr algn="ctr" defTabSz="3988051"/>
            <a:endParaRPr kumimoji="0" lang="en-US" altLang="ja-JP" sz="7784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14841" y="623116"/>
            <a:ext cx="2669756" cy="1713558"/>
          </a:xfrm>
        </p:spPr>
        <p:txBody>
          <a:bodyPr>
            <a:noAutofit/>
          </a:bodyPr>
          <a:lstStyle>
            <a:lvl1pPr algn="l">
              <a:buNone/>
              <a:defRPr sz="2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714841" y="2492451"/>
            <a:ext cx="2669756" cy="9901644"/>
          </a:xfrm>
        </p:spPr>
        <p:txBody>
          <a:bodyPr/>
          <a:lstStyle>
            <a:lvl1pPr marL="0" indent="0">
              <a:lnSpc>
                <a:spcPts val="3114"/>
              </a:lnSpc>
              <a:spcAft>
                <a:spcPts val="1415"/>
              </a:spcAft>
              <a:buNone/>
              <a:defRPr sz="2264">
                <a:solidFill>
                  <a:schemeClr val="tx2"/>
                </a:solidFill>
              </a:defRPr>
            </a:lvl1pPr>
            <a:lvl2pPr>
              <a:buNone/>
              <a:defRPr sz="1698"/>
            </a:lvl2pPr>
            <a:lvl3pPr>
              <a:buNone/>
              <a:defRPr sz="1415"/>
            </a:lvl3pPr>
            <a:lvl4pPr>
              <a:buNone/>
              <a:defRPr sz="1274"/>
            </a:lvl4pPr>
            <a:lvl5pPr>
              <a:buNone/>
              <a:defRPr sz="1274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23607" y="623113"/>
            <a:ext cx="6067627" cy="1168335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840F8-23EA-4F3E-AB07-34E6BEE91458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5DA66-F4ED-4A4A-869D-DFEC6A2D074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013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85410" y="3894451"/>
            <a:ext cx="8737383" cy="8729802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849"/>
              </a:spcBef>
              <a:buNone/>
              <a:defRPr sz="4529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B1207-5CD5-4176-81ED-59FD3347AA55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B9C80-344B-4B0C-8EBB-E0945566201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505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1514661" y="950397"/>
            <a:ext cx="27245894" cy="618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1578" tIns="140787" rIns="281578" bIns="14078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18435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1514661" y="7609908"/>
            <a:ext cx="27245894" cy="3064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1578" tIns="140787" rIns="281578" bIns="140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 bwMode="auto">
          <a:xfrm>
            <a:off x="21191750" y="39671726"/>
            <a:ext cx="7580040" cy="228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1578" tIns="140787" rIns="281578" bIns="140787" numCol="1" anchor="t" anchorCtr="0" compatLnSpc="1">
            <a:prstTxWarp prst="textNoShape">
              <a:avLst/>
            </a:prstTxWarp>
          </a:bodyPr>
          <a:lstStyle>
            <a:lvl1pPr defTabSz="3988051">
              <a:defRPr sz="5944">
                <a:solidFill>
                  <a:schemeClr val="tx2"/>
                </a:solidFill>
                <a:latin typeface="Gill Sans MT" pitchFamily="34" charset="0"/>
              </a:defRPr>
            </a:lvl1pPr>
          </a:lstStyle>
          <a:p>
            <a:fld id="{9CF7B03C-761F-4172-BBEE-FF197F6D2044}" type="datetimeFigureOut">
              <a:rPr lang="ja-JP" altLang="en-US"/>
              <a:pPr/>
              <a:t>2022/10/21</a:t>
            </a:fld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 bwMode="auto">
          <a:xfrm>
            <a:off x="9591349" y="39671726"/>
            <a:ext cx="11611642" cy="228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1578" tIns="140787" rIns="281578" bIns="140787" numCol="1" anchor="t" anchorCtr="0" compatLnSpc="1">
            <a:prstTxWarp prst="textNoShape">
              <a:avLst/>
            </a:prstTxWarp>
          </a:bodyPr>
          <a:lstStyle>
            <a:lvl1pPr algn="r" defTabSz="3988051">
              <a:defRPr sz="5944">
                <a:solidFill>
                  <a:schemeClr val="tx2"/>
                </a:solidFill>
                <a:latin typeface="Gill Sans MT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 bwMode="auto">
          <a:xfrm>
            <a:off x="2022546" y="39671726"/>
            <a:ext cx="6559780" cy="228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1578" tIns="140787" rIns="281578" bIns="140787" numCol="1" anchor="t" anchorCtr="0" compatLnSpc="1">
            <a:prstTxWarp prst="textNoShape">
              <a:avLst/>
            </a:prstTxWarp>
          </a:bodyPr>
          <a:lstStyle>
            <a:lvl1pPr defTabSz="3988051">
              <a:defRPr sz="5944">
                <a:solidFill>
                  <a:schemeClr val="tx2"/>
                </a:solidFill>
                <a:latin typeface="Gill Sans MT" pitchFamily="34" charset="0"/>
              </a:defRPr>
            </a:lvl1pPr>
          </a:lstStyle>
          <a:p>
            <a:fld id="{EEBECDEA-17A2-490D-AD8F-29E7D05622FA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24" r:id="rId4"/>
    <p:sldLayoutId id="2147484125" r:id="rId5"/>
    <p:sldLayoutId id="2147484143" r:id="rId6"/>
    <p:sldLayoutId id="2147484126" r:id="rId7"/>
    <p:sldLayoutId id="2147484144" r:id="rId8"/>
    <p:sldLayoutId id="2147484127" r:id="rId9"/>
    <p:sldLayoutId id="2147484128" r:id="rId10"/>
    <p:sldLayoutId id="2147484145" r:id="rId11"/>
  </p:sldLayoutIdLst>
  <p:txStyles>
    <p:titleStyle>
      <a:lvl1pPr algn="l" defTabSz="3988051" rtl="0" fontAlgn="base">
        <a:spcBef>
          <a:spcPct val="0"/>
        </a:spcBef>
        <a:spcAft>
          <a:spcPct val="0"/>
        </a:spcAft>
        <a:defRPr kumimoji="1" sz="14153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3988051" rtl="0" fontAlgn="base">
        <a:spcBef>
          <a:spcPct val="0"/>
        </a:spcBef>
        <a:spcAft>
          <a:spcPct val="0"/>
        </a:spcAft>
        <a:defRPr kumimoji="1" sz="14153">
          <a:solidFill>
            <a:schemeClr val="tx2"/>
          </a:solidFill>
          <a:latin typeface="Bookman Old Style" pitchFamily="18" charset="0"/>
          <a:ea typeface="HG明朝E" pitchFamily="17" charset="-128"/>
        </a:defRPr>
      </a:lvl2pPr>
      <a:lvl3pPr algn="l" defTabSz="3988051" rtl="0" fontAlgn="base">
        <a:spcBef>
          <a:spcPct val="0"/>
        </a:spcBef>
        <a:spcAft>
          <a:spcPct val="0"/>
        </a:spcAft>
        <a:defRPr kumimoji="1" sz="14153">
          <a:solidFill>
            <a:schemeClr val="tx2"/>
          </a:solidFill>
          <a:latin typeface="Bookman Old Style" pitchFamily="18" charset="0"/>
          <a:ea typeface="HG明朝E" pitchFamily="17" charset="-128"/>
        </a:defRPr>
      </a:lvl3pPr>
      <a:lvl4pPr algn="l" defTabSz="3988051" rtl="0" fontAlgn="base">
        <a:spcBef>
          <a:spcPct val="0"/>
        </a:spcBef>
        <a:spcAft>
          <a:spcPct val="0"/>
        </a:spcAft>
        <a:defRPr kumimoji="1" sz="14153">
          <a:solidFill>
            <a:schemeClr val="tx2"/>
          </a:solidFill>
          <a:latin typeface="Bookman Old Style" pitchFamily="18" charset="0"/>
          <a:ea typeface="HG明朝E" pitchFamily="17" charset="-128"/>
        </a:defRPr>
      </a:lvl4pPr>
      <a:lvl5pPr algn="l" defTabSz="3988051" rtl="0" fontAlgn="base">
        <a:spcBef>
          <a:spcPct val="0"/>
        </a:spcBef>
        <a:spcAft>
          <a:spcPct val="0"/>
        </a:spcAft>
        <a:defRPr kumimoji="1" sz="14153">
          <a:solidFill>
            <a:schemeClr val="tx2"/>
          </a:solidFill>
          <a:latin typeface="Bookman Old Style" pitchFamily="18" charset="0"/>
          <a:ea typeface="HG明朝E" pitchFamily="17" charset="-128"/>
        </a:defRPr>
      </a:lvl5pPr>
      <a:lvl6pPr marL="647075" algn="l" defTabSz="3988051" rtl="0" fontAlgn="base">
        <a:spcBef>
          <a:spcPct val="0"/>
        </a:spcBef>
        <a:spcAft>
          <a:spcPct val="0"/>
        </a:spcAft>
        <a:defRPr kumimoji="1" sz="14153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1294150" algn="l" defTabSz="3988051" rtl="0" fontAlgn="base">
        <a:spcBef>
          <a:spcPct val="0"/>
        </a:spcBef>
        <a:spcAft>
          <a:spcPct val="0"/>
        </a:spcAft>
        <a:defRPr kumimoji="1" sz="14153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941225" algn="l" defTabSz="3988051" rtl="0" fontAlgn="base">
        <a:spcBef>
          <a:spcPct val="0"/>
        </a:spcBef>
        <a:spcAft>
          <a:spcPct val="0"/>
        </a:spcAft>
        <a:defRPr kumimoji="1" sz="14153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2588301" algn="l" defTabSz="3988051" rtl="0" fontAlgn="base">
        <a:spcBef>
          <a:spcPct val="0"/>
        </a:spcBef>
        <a:spcAft>
          <a:spcPct val="0"/>
        </a:spcAft>
        <a:defRPr kumimoji="1" sz="14153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1188552" indent="-1188552" algn="l" defTabSz="3988051" rtl="0" fontAlgn="base">
        <a:spcBef>
          <a:spcPts val="2618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11464" kern="1200">
          <a:solidFill>
            <a:schemeClr val="tx1"/>
          </a:solidFill>
          <a:latin typeface="+mn-lt"/>
          <a:ea typeface="+mn-ea"/>
          <a:cs typeface="+mn-cs"/>
        </a:defRPr>
      </a:lvl1pPr>
      <a:lvl2pPr marL="2383844" indent="-1188552" algn="l" defTabSz="3988051" rtl="0" fontAlgn="base">
        <a:spcBef>
          <a:spcPts val="2177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10049" kern="1200">
          <a:solidFill>
            <a:schemeClr val="tx2"/>
          </a:solidFill>
          <a:latin typeface="+mn-lt"/>
          <a:ea typeface="+mn-ea"/>
          <a:cs typeface="+mn-cs"/>
        </a:defRPr>
      </a:lvl2pPr>
      <a:lvl3pPr marL="3581381" indent="-993081" algn="l" defTabSz="3988051" rtl="0" fontAlgn="base">
        <a:spcBef>
          <a:spcPts val="2177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8633" kern="1200">
          <a:solidFill>
            <a:schemeClr val="tx1"/>
          </a:solidFill>
          <a:latin typeface="+mn-lt"/>
          <a:ea typeface="+mn-ea"/>
          <a:cs typeface="+mn-cs"/>
        </a:defRPr>
      </a:lvl3pPr>
      <a:lvl4pPr marL="4776673" indent="-993081" algn="l" defTabSz="3988051" rtl="0" fontAlgn="base">
        <a:spcBef>
          <a:spcPts val="1769"/>
        </a:spcBef>
        <a:spcAft>
          <a:spcPct val="0"/>
        </a:spcAft>
        <a:buClr>
          <a:srgbClr val="A94543"/>
        </a:buClr>
        <a:buSzPct val="70000"/>
        <a:buFont typeface="Wingdings" pitchFamily="2" charset="2"/>
        <a:buChar char=""/>
        <a:defRPr kumimoji="1" sz="7784" kern="1200">
          <a:solidFill>
            <a:schemeClr val="tx1"/>
          </a:solidFill>
          <a:latin typeface="+mn-lt"/>
          <a:ea typeface="+mn-ea"/>
          <a:cs typeface="+mn-cs"/>
        </a:defRPr>
      </a:lvl4pPr>
      <a:lvl5pPr marL="5980952" indent="-999822" algn="l" defTabSz="3988051" rtl="0" fontAlgn="base">
        <a:spcBef>
          <a:spcPts val="1309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6793" kern="1200">
          <a:solidFill>
            <a:schemeClr val="tx1"/>
          </a:solidFill>
          <a:latin typeface="+mn-lt"/>
          <a:ea typeface="+mn-ea"/>
          <a:cs typeface="+mn-cs"/>
        </a:defRPr>
      </a:lvl5pPr>
      <a:lvl6pPr marL="2329471" indent="-258830" algn="l" rtl="0" eaLnBrk="1" latinLnBrk="0" hangingPunct="1">
        <a:spcBef>
          <a:spcPts val="425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2264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588301" indent="-258830" algn="l" rtl="0" eaLnBrk="1" latinLnBrk="0" hangingPunct="1">
        <a:spcBef>
          <a:spcPts val="425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981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847131" indent="-258830" algn="l" rtl="0" eaLnBrk="1" latinLnBrk="0" hangingPunct="1">
        <a:spcBef>
          <a:spcPts val="425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981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3105961" indent="-258830" algn="l" rtl="0" eaLnBrk="1" latinLnBrk="0" hangingPunct="1">
        <a:spcBef>
          <a:spcPts val="425"/>
        </a:spcBef>
        <a:buClr>
          <a:srgbClr val="9FB8CD"/>
        </a:buClr>
        <a:buSzPct val="75000"/>
        <a:buFont typeface="Wingdings 3"/>
        <a:buChar char=""/>
        <a:defRPr kumimoji="1" lang="en-US" sz="1698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647075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415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941225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588301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3235376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3882451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4529526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5176601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jp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Rectangle 7"/>
          <p:cNvSpPr>
            <a:spLocks noChangeArrowheads="1" noChangeShapeType="1"/>
          </p:cNvSpPr>
          <p:nvPr/>
        </p:nvSpPr>
        <p:spPr bwMode="auto">
          <a:xfrm>
            <a:off x="3170" y="0"/>
            <a:ext cx="30268872" cy="7927211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430" tIns="159430" rIns="159430" bIns="159430"/>
          <a:lstStyle/>
          <a:p>
            <a:pPr defTabSz="3985803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548" kern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8" name="Picture 7" descr="LINE-HOS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41318628"/>
            <a:ext cx="30268872" cy="148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テキスト ボックス 255"/>
          <p:cNvSpPr txBox="1">
            <a:spLocks noChangeArrowheads="1"/>
          </p:cNvSpPr>
          <p:nvPr/>
        </p:nvSpPr>
        <p:spPr bwMode="auto">
          <a:xfrm>
            <a:off x="3170" y="0"/>
            <a:ext cx="30268872" cy="229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519" tIns="199257" rIns="398519" bIns="199257">
            <a:spAutoFit/>
          </a:bodyPr>
          <a:lstStyle>
            <a:lvl1pPr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1pPr>
            <a:lvl2pPr marL="2289175" indent="-881063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2pPr>
            <a:lvl3pPr marL="3519488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3pPr>
            <a:lvl4pPr marL="4927600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4pPr>
            <a:lvl5pPr marL="6335713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5pPr>
            <a:lvl6pPr marL="67929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6pPr>
            <a:lvl7pPr marL="72501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7pPr>
            <a:lvl8pPr marL="77073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8pPr>
            <a:lvl9pPr marL="81645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313" kern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ja-JP" altLang="en-US" sz="12313" kern="0">
              <a:solidFill>
                <a:srgbClr val="0000CC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27271" y="0"/>
            <a:ext cx="30268872" cy="803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519" tIns="199257" rIns="398519" bIns="199257">
            <a:spAutoFit/>
          </a:bodyPr>
          <a:lstStyle>
            <a:lvl1pPr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1pPr>
            <a:lvl2pPr marL="2289175" indent="-881063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2pPr>
            <a:lvl3pPr marL="3519488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3pPr>
            <a:lvl4pPr marL="4927600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4pPr>
            <a:lvl5pPr marL="6335713" indent="-701675" defTabSz="2817813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5pPr>
            <a:lvl6pPr marL="67929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6pPr>
            <a:lvl7pPr marL="72501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7pPr>
            <a:lvl8pPr marL="77073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8pPr>
            <a:lvl9pPr marL="8164513" indent="-701675" defTabSz="2817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600" b="1" kern="0" dirty="0">
                <a:solidFill>
                  <a:srgbClr val="FFFF00"/>
                </a:solidFill>
                <a:latin typeface="+mj-lt"/>
                <a:ea typeface="HGS創英角ｺﾞｼｯｸUB" pitchFamily="50" charset="-128"/>
                <a:cs typeface="Times New Roman" panose="02020603050405020304" pitchFamily="18" charset="0"/>
              </a:rPr>
              <a:t>Wear amount measuring method using red lead paint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600" b="1" kern="0" dirty="0">
                <a:solidFill>
                  <a:srgbClr val="FFFF00"/>
                </a:solidFill>
                <a:latin typeface="+mj-lt"/>
                <a:ea typeface="HGS創英角ｺﾞｼｯｸUB" pitchFamily="50" charset="-128"/>
                <a:cs typeface="Times New Roman" panose="02020603050405020304" pitchFamily="18" charset="0"/>
              </a:rPr>
              <a:t>to innovate sensory inspection for female taper socket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600" b="1" kern="0" dirty="0">
                <a:solidFill>
                  <a:srgbClr val="FFFF00"/>
                </a:solidFill>
                <a:latin typeface="+mj-lt"/>
                <a:ea typeface="HGS創英角ｺﾞｼｯｸUB" pitchFamily="50" charset="-128"/>
                <a:cs typeface="Times New Roman" panose="02020603050405020304" pitchFamily="18" charset="0"/>
              </a:rPr>
              <a:t>of machine tools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8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Kaito</a:t>
            </a:r>
            <a:r>
              <a:rPr kumimoji="1" lang="en-US" altLang="ja-JP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 FUJIYOSHI</a:t>
            </a:r>
            <a:r>
              <a:rPr kumimoji="1" lang="en-US" altLang="ja-JP" sz="80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1</a:t>
            </a:r>
            <a:r>
              <a:rPr lang="en-US" altLang="ja-JP" sz="8000" kern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ja-JP" sz="8000" kern="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Mikihiko</a:t>
            </a:r>
            <a:r>
              <a:rPr lang="en-US" altLang="ja-JP" sz="8000" kern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MAWATARI</a:t>
            </a:r>
            <a:r>
              <a:rPr lang="en-US" altLang="ja-JP" sz="8000" kern="0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altLang="ja-JP" sz="8000" kern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Ichiro YOSHIDA</a:t>
            </a:r>
            <a:r>
              <a:rPr lang="en-US" altLang="ja-JP" sz="8000" kern="0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altLang="ja-JP" sz="2548" kern="0" dirty="0">
              <a:solidFill>
                <a:schemeClr val="bg1"/>
              </a:solidFill>
              <a:latin typeface="+mj-lt"/>
              <a:ea typeface="HGS創英角ｺﾞｼｯｸUB" pitchFamily="50" charset="-128"/>
              <a:cs typeface="Times New Roman" panose="02020603050405020304" pitchFamily="18" charset="0"/>
            </a:endParaRP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altLang="ja-JP" sz="5500" kern="0" dirty="0">
                <a:solidFill>
                  <a:srgbClr val="FF6600"/>
                </a:solidFill>
                <a:latin typeface="+mj-lt"/>
                <a:ea typeface="HGS創英角ｺﾞｼｯｸUB" pitchFamily="50" charset="-128"/>
                <a:cs typeface="Times New Roman" panose="02020603050405020304" pitchFamily="18" charset="0"/>
              </a:rPr>
              <a:t>HOSEI University, Graduate School of Science and Engineering, Major in Mechanical Engineering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altLang="zh-CN" sz="5500" kern="0" dirty="0">
                <a:solidFill>
                  <a:srgbClr val="FF6600"/>
                </a:solidFill>
                <a:latin typeface="+mj-lt"/>
                <a:ea typeface="HGS創英角ｺﾞｼｯｸUB" pitchFamily="50" charset="-128"/>
                <a:cs typeface="Times New Roman" panose="02020603050405020304" pitchFamily="18" charset="0"/>
              </a:rPr>
              <a:t>HOSEI University, Faculty of Science and Engineering, Department of Mechanical Engineering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600102" y="41312275"/>
            <a:ext cx="28671940" cy="100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8030" tIns="194010" rIns="388030" bIns="194010">
            <a:spAutoFit/>
          </a:bodyPr>
          <a:lstStyle>
            <a:lvl1pPr defTabSz="2744788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1pPr>
            <a:lvl2pPr marL="1373188" defTabSz="2744788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2pPr>
            <a:lvl3pPr marL="2744788" defTabSz="2744788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3pPr>
            <a:lvl4pPr marL="4113213" defTabSz="2744788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4pPr>
            <a:lvl5pPr marL="5484813" defTabSz="2744788"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5pPr>
            <a:lvl6pPr marL="5942013" defTabSz="274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6pPr>
            <a:lvl7pPr marL="6399213" defTabSz="274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7pPr>
            <a:lvl8pPr marL="6856413" defTabSz="274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8pPr>
            <a:lvl9pPr marL="7313613" defTabSz="27447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pitchFamily="5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kern="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Correspondence: Ichiro Yoshida, HOSEI University, E-mail: yoshida.ichiro@hosei.ac.jp</a:t>
            </a:r>
          </a:p>
        </p:txBody>
      </p:sp>
      <p:sp>
        <p:nvSpPr>
          <p:cNvPr id="126" name="正方形/長方形 125"/>
          <p:cNvSpPr/>
          <p:nvPr/>
        </p:nvSpPr>
        <p:spPr>
          <a:xfrm>
            <a:off x="305760" y="7947650"/>
            <a:ext cx="59781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0" b="1" u="heavy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Background</a:t>
            </a:r>
            <a:endParaRPr lang="ja-JP" altLang="en-US" sz="8000" b="1" u="heavy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308052" y="18948584"/>
            <a:ext cx="37753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0" b="1" u="heavy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Purpose</a:t>
            </a:r>
            <a:endParaRPr lang="ja-JP" altLang="en-US" sz="8000" b="1" u="heavy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305760" y="23606357"/>
            <a:ext cx="36038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0" b="1" u="heavy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Method</a:t>
            </a:r>
            <a:endParaRPr lang="ja-JP" altLang="en-US" sz="8000" b="1" u="heavy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464489D-666D-4B24-BFE4-E0673160D519}"/>
              </a:ext>
            </a:extLst>
          </p:cNvPr>
          <p:cNvSpPr/>
          <p:nvPr/>
        </p:nvSpPr>
        <p:spPr>
          <a:xfrm>
            <a:off x="181764" y="37037753"/>
            <a:ext cx="50882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0" b="1" u="heavy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FDDE344-EFB7-B82D-F159-705328134D1F}"/>
              </a:ext>
            </a:extLst>
          </p:cNvPr>
          <p:cNvSpPr/>
          <p:nvPr/>
        </p:nvSpPr>
        <p:spPr>
          <a:xfrm>
            <a:off x="334468" y="20479033"/>
            <a:ext cx="23242107" cy="301024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+mj-lt"/>
            </a:endParaRPr>
          </a:p>
        </p:txBody>
      </p:sp>
      <p:sp>
        <p:nvSpPr>
          <p:cNvPr id="93" name="矢印: 下 92">
            <a:extLst>
              <a:ext uri="{FF2B5EF4-FFF2-40B4-BE49-F238E27FC236}">
                <a16:creationId xmlns:a16="http://schemas.microsoft.com/office/drawing/2014/main" id="{76BA2A5A-78F6-8981-70D8-B19A1F6589A2}"/>
              </a:ext>
            </a:extLst>
          </p:cNvPr>
          <p:cNvSpPr/>
          <p:nvPr/>
        </p:nvSpPr>
        <p:spPr>
          <a:xfrm>
            <a:off x="14063404" y="33791643"/>
            <a:ext cx="1204811" cy="106168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+mj-lt"/>
            </a:endParaRP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444FEF69-FC86-BB9B-ED1F-79601A9825FF}"/>
              </a:ext>
            </a:extLst>
          </p:cNvPr>
          <p:cNvGrpSpPr/>
          <p:nvPr/>
        </p:nvGrpSpPr>
        <p:grpSpPr>
          <a:xfrm>
            <a:off x="23680014" y="7527523"/>
            <a:ext cx="6347397" cy="17531413"/>
            <a:chOff x="23826489" y="5757940"/>
            <a:chExt cx="6347397" cy="17531413"/>
          </a:xfrm>
        </p:grpSpPr>
        <p:pic>
          <p:nvPicPr>
            <p:cNvPr id="96" name="図 95">
              <a:extLst>
                <a:ext uri="{FF2B5EF4-FFF2-40B4-BE49-F238E27FC236}">
                  <a16:creationId xmlns:a16="http://schemas.microsoft.com/office/drawing/2014/main" id="{4DFFCCAB-4830-017E-E396-DFDFB4864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59" t="2258" r="11174" b="2091"/>
            <a:stretch/>
          </p:blipFill>
          <p:spPr>
            <a:xfrm rot="5400000">
              <a:off x="24910268" y="16997073"/>
              <a:ext cx="4293578" cy="5223399"/>
            </a:xfrm>
            <a:prstGeom prst="rect">
              <a:avLst/>
            </a:prstGeom>
          </p:spPr>
        </p:pic>
        <p:pic>
          <p:nvPicPr>
            <p:cNvPr id="97" name="図 96">
              <a:extLst>
                <a:ext uri="{FF2B5EF4-FFF2-40B4-BE49-F238E27FC236}">
                  <a16:creationId xmlns:a16="http://schemas.microsoft.com/office/drawing/2014/main" id="{7CD7C7AB-32B2-6DA4-B01F-1424CBF344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68" r="6102"/>
            <a:stretch/>
          </p:blipFill>
          <p:spPr>
            <a:xfrm flipH="1" flipV="1">
              <a:off x="24629125" y="11153546"/>
              <a:ext cx="4855866" cy="4625808"/>
            </a:xfrm>
            <a:prstGeom prst="rect">
              <a:avLst/>
            </a:prstGeom>
          </p:spPr>
        </p:pic>
        <p:pic>
          <p:nvPicPr>
            <p:cNvPr id="98" name="図 97">
              <a:extLst>
                <a:ext uri="{FF2B5EF4-FFF2-40B4-BE49-F238E27FC236}">
                  <a16:creationId xmlns:a16="http://schemas.microsoft.com/office/drawing/2014/main" id="{077A9CE1-C914-06DB-5226-216FA564F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7771" y1="65347" x2="63901" y2="35218"/>
                          <a14:backgroundMark x1="66505" y1="47981" x2="39855" y2="12924"/>
                          <a14:backgroundMark x1="39976" y1="47577" x2="38038" y2="462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8" t="14132" r="13713" b="13069"/>
            <a:stretch/>
          </p:blipFill>
          <p:spPr>
            <a:xfrm rot="9932573">
              <a:off x="23826489" y="5757940"/>
              <a:ext cx="6347397" cy="5000984"/>
            </a:xfrm>
            <a:prstGeom prst="rect">
              <a:avLst/>
            </a:prstGeom>
          </p:spPr>
        </p:pic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55FCF332-42C2-196E-C05F-36966DBF1AF2}"/>
                </a:ext>
              </a:extLst>
            </p:cNvPr>
            <p:cNvSpPr txBox="1"/>
            <p:nvPr/>
          </p:nvSpPr>
          <p:spPr>
            <a:xfrm>
              <a:off x="25059248" y="9297710"/>
              <a:ext cx="3886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4800" b="1" dirty="0">
                  <a:latin typeface="+mj-lt"/>
                </a:rPr>
                <a:t>Taper shank and tool</a:t>
              </a:r>
              <a:endParaRPr lang="ja-JP" altLang="en-US" sz="4800" b="1" dirty="0">
                <a:latin typeface="+mj-lt"/>
              </a:endParaRP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554378AD-C296-BA5B-8E61-D7A30A15E9DA}"/>
                </a:ext>
              </a:extLst>
            </p:cNvPr>
            <p:cNvSpPr txBox="1"/>
            <p:nvPr/>
          </p:nvSpPr>
          <p:spPr>
            <a:xfrm>
              <a:off x="25148745" y="15743856"/>
              <a:ext cx="3702884" cy="1486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4529" b="1" dirty="0">
                  <a:latin typeface="+mj-lt"/>
                </a:rPr>
                <a:t>Female taper socket</a:t>
              </a:r>
              <a:endParaRPr lang="ja-JP" altLang="en-US" sz="4529" b="1" dirty="0">
                <a:latin typeface="+mj-lt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D442C25A-2CA4-F91E-6098-59FD7AFB1721}"/>
                </a:ext>
              </a:extLst>
            </p:cNvPr>
            <p:cNvSpPr txBox="1"/>
            <p:nvPr/>
          </p:nvSpPr>
          <p:spPr>
            <a:xfrm>
              <a:off x="23941636" y="21719693"/>
              <a:ext cx="62308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4800" b="1" dirty="0">
                  <a:latin typeface="+mj-lt"/>
                </a:rPr>
                <a:t>Cross-sectional view of female taper</a:t>
              </a:r>
              <a:endParaRPr lang="ja-JP" altLang="en-US" sz="4800" b="1" dirty="0">
                <a:latin typeface="+mj-lt"/>
              </a:endParaRP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43148CA3-253B-C64F-A755-C02C0F627CDD}"/>
              </a:ext>
            </a:extLst>
          </p:cNvPr>
          <p:cNvGrpSpPr/>
          <p:nvPr/>
        </p:nvGrpSpPr>
        <p:grpSpPr>
          <a:xfrm>
            <a:off x="337933" y="9505096"/>
            <a:ext cx="23206252" cy="9340325"/>
            <a:chOff x="412755" y="8703114"/>
            <a:chExt cx="22959802" cy="9340325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5591428-04E8-38F8-CE37-0B2035A9835C}"/>
                </a:ext>
              </a:extLst>
            </p:cNvPr>
            <p:cNvSpPr/>
            <p:nvPr/>
          </p:nvSpPr>
          <p:spPr>
            <a:xfrm>
              <a:off x="412755" y="8703114"/>
              <a:ext cx="22959802" cy="9340325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latin typeface="+mj-lt"/>
              </a:endParaRP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1AE9A234-5A09-1040-E9EB-1EAB8D500D66}"/>
                </a:ext>
              </a:extLst>
            </p:cNvPr>
            <p:cNvGrpSpPr/>
            <p:nvPr/>
          </p:nvGrpSpPr>
          <p:grpSpPr>
            <a:xfrm>
              <a:off x="1535440" y="9100821"/>
              <a:ext cx="19690640" cy="6388933"/>
              <a:chOff x="1367987" y="8352200"/>
              <a:chExt cx="19690640" cy="6388933"/>
            </a:xfrm>
          </p:grpSpPr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802E912-C810-A67B-11C4-5438F212D286}"/>
                  </a:ext>
                </a:extLst>
              </p:cNvPr>
              <p:cNvSpPr txBox="1"/>
              <p:nvPr/>
            </p:nvSpPr>
            <p:spPr>
              <a:xfrm>
                <a:off x="1367987" y="8352200"/>
                <a:ext cx="19690640" cy="11079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6600" b="1" dirty="0">
                    <a:latin typeface="+mj-lt"/>
                  </a:rPr>
                  <a:t>In the future, IoT and full automation will be essential. </a:t>
                </a:r>
                <a:endParaRPr kumimoji="1" lang="ja-JP" altLang="en-US" sz="6600" b="1" dirty="0">
                  <a:latin typeface="+mj-lt"/>
                </a:endParaRPr>
              </a:p>
            </p:txBody>
          </p:sp>
          <p:sp>
            <p:nvSpPr>
              <p:cNvPr id="12" name="矢印: 下 11">
                <a:extLst>
                  <a:ext uri="{FF2B5EF4-FFF2-40B4-BE49-F238E27FC236}">
                    <a16:creationId xmlns:a16="http://schemas.microsoft.com/office/drawing/2014/main" id="{DA59313A-8C8B-831B-0CE7-565D39813A49}"/>
                  </a:ext>
                </a:extLst>
              </p:cNvPr>
              <p:cNvSpPr/>
              <p:nvPr/>
            </p:nvSpPr>
            <p:spPr>
              <a:xfrm>
                <a:off x="10722424" y="9726168"/>
                <a:ext cx="981766" cy="697113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>
                  <a:latin typeface="+mj-lt"/>
                </a:endParaRPr>
              </a:p>
            </p:txBody>
          </p:sp>
          <p:sp>
            <p:nvSpPr>
              <p:cNvPr id="14" name="矢印: 下 13">
                <a:extLst>
                  <a:ext uri="{FF2B5EF4-FFF2-40B4-BE49-F238E27FC236}">
                    <a16:creationId xmlns:a16="http://schemas.microsoft.com/office/drawing/2014/main" id="{9375CA5F-436B-976A-408E-FD235B25F2F4}"/>
                  </a:ext>
                </a:extLst>
              </p:cNvPr>
              <p:cNvSpPr/>
              <p:nvPr/>
            </p:nvSpPr>
            <p:spPr>
              <a:xfrm>
                <a:off x="10729432" y="14044020"/>
                <a:ext cx="981766" cy="697113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>
                  <a:latin typeface="+mj-lt"/>
                </a:endParaRPr>
              </a:p>
            </p:txBody>
          </p:sp>
        </p:grp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E335545-EE7E-61EC-95A1-8A648F489660}"/>
              </a:ext>
            </a:extLst>
          </p:cNvPr>
          <p:cNvGrpSpPr/>
          <p:nvPr/>
        </p:nvGrpSpPr>
        <p:grpSpPr>
          <a:xfrm>
            <a:off x="334468" y="25046873"/>
            <a:ext cx="29628792" cy="8707163"/>
            <a:chOff x="306229" y="27437785"/>
            <a:chExt cx="29628792" cy="8076579"/>
          </a:xfrm>
        </p:grpSpPr>
        <p:sp>
          <p:nvSpPr>
            <p:cNvPr id="8" name="角丸四角形 94">
              <a:extLst>
                <a:ext uri="{FF2B5EF4-FFF2-40B4-BE49-F238E27FC236}">
                  <a16:creationId xmlns:a16="http://schemas.microsoft.com/office/drawing/2014/main" id="{6DC4E105-76F3-173C-A48B-99B60430BCE8}"/>
                </a:ext>
              </a:extLst>
            </p:cNvPr>
            <p:cNvSpPr/>
            <p:nvPr/>
          </p:nvSpPr>
          <p:spPr>
            <a:xfrm>
              <a:off x="306229" y="27437785"/>
              <a:ext cx="29628792" cy="8049488"/>
            </a:xfrm>
            <a:prstGeom prst="roundRect">
              <a:avLst>
                <a:gd name="adj" fmla="val 8898"/>
              </a:avLst>
            </a:prstGeom>
            <a:solidFill>
              <a:schemeClr val="accent5">
                <a:lumMod val="60000"/>
                <a:lumOff val="40000"/>
                <a:alpha val="44706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41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548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037750B-4E94-DCA4-249C-B62E62B3E488}"/>
                </a:ext>
              </a:extLst>
            </p:cNvPr>
            <p:cNvSpPr txBox="1"/>
            <p:nvPr/>
          </p:nvSpPr>
          <p:spPr>
            <a:xfrm>
              <a:off x="690690" y="34167521"/>
              <a:ext cx="7200294" cy="942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6000" b="1" dirty="0">
                  <a:solidFill>
                    <a:sysClr val="windowText" lastClr="000000"/>
                  </a:solidFill>
                  <a:latin typeface="+mj-lt"/>
                </a:rPr>
                <a:t>Painted ring gauge.</a:t>
              </a:r>
              <a:endParaRPr lang="ja-JP" altLang="en-US" sz="6000" b="1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0CB0EA56-85D9-B2F8-B734-8E738FE8A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4425" t="7986" r="2618" b="6352"/>
            <a:stretch/>
          </p:blipFill>
          <p:spPr>
            <a:xfrm>
              <a:off x="669047" y="31063616"/>
              <a:ext cx="7200294" cy="2979654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EA17D51-1F1F-BDDB-9925-4FD1B534F0E3}"/>
                </a:ext>
              </a:extLst>
            </p:cNvPr>
            <p:cNvSpPr txBox="1"/>
            <p:nvPr/>
          </p:nvSpPr>
          <p:spPr>
            <a:xfrm>
              <a:off x="9121783" y="33715796"/>
              <a:ext cx="5269391" cy="1798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0" b="1" dirty="0">
                  <a:latin typeface="+mj-lt"/>
                </a:rPr>
                <a:t>Photograph of </a:t>
              </a:r>
            </a:p>
            <a:p>
              <a:r>
                <a:rPr lang="en-US" altLang="ja-JP" sz="6000" b="1" dirty="0">
                  <a:latin typeface="+mj-lt"/>
                </a:rPr>
                <a:t>imaging device.</a:t>
              </a:r>
              <a:endParaRPr lang="ja-JP" altLang="en-US" sz="6000" b="1" dirty="0">
                <a:latin typeface="+mj-lt"/>
              </a:endParaRP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41004183-5E58-6C87-3AC8-BD69481B10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5316" r="15373"/>
            <a:stretch/>
          </p:blipFill>
          <p:spPr>
            <a:xfrm>
              <a:off x="15661924" y="28859796"/>
              <a:ext cx="5906970" cy="3145563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4CC3AA1F-69B5-652A-A0D4-D8C6AF3A9CE2}"/>
                </a:ext>
              </a:extLst>
            </p:cNvPr>
            <p:cNvSpPr txBox="1"/>
            <p:nvPr/>
          </p:nvSpPr>
          <p:spPr>
            <a:xfrm>
              <a:off x="15643616" y="32140138"/>
              <a:ext cx="6012327" cy="265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0" b="1" dirty="0">
                  <a:latin typeface="+mj-lt"/>
                </a:rPr>
                <a:t>photographed image with infrared camera.</a:t>
              </a:r>
              <a:endParaRPr lang="ja-JP" altLang="en-US" sz="6000" b="1" dirty="0">
                <a:latin typeface="+mj-lt"/>
              </a:endParaRPr>
            </a:p>
          </p:txBody>
        </p:sp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F9E2DF9E-6C9E-0E5B-B26C-18E71C6A7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" t="3750" r="7853"/>
            <a:stretch/>
          </p:blipFill>
          <p:spPr>
            <a:xfrm>
              <a:off x="22956636" y="29372881"/>
              <a:ext cx="6256381" cy="4993213"/>
            </a:xfrm>
            <a:prstGeom prst="rect">
              <a:avLst/>
            </a:prstGeom>
          </p:spPr>
        </p:pic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B14D8C96-3EDF-A56B-01D3-C46EF648B107}"/>
                </a:ext>
              </a:extLst>
            </p:cNvPr>
            <p:cNvSpPr txBox="1"/>
            <p:nvPr/>
          </p:nvSpPr>
          <p:spPr>
            <a:xfrm>
              <a:off x="22791958" y="34350384"/>
              <a:ext cx="6585735" cy="942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0" b="1" dirty="0">
                  <a:latin typeface="+mj-lt"/>
                </a:rPr>
                <a:t>Luminance values.</a:t>
              </a:r>
              <a:endParaRPr lang="ja-JP" altLang="en-US" sz="6000" b="1" dirty="0">
                <a:latin typeface="+mj-lt"/>
              </a:endParaRPr>
            </a:p>
          </p:txBody>
        </p:sp>
      </p:grpSp>
      <p:sp>
        <p:nvSpPr>
          <p:cNvPr id="53" name="矢印: 下 52">
            <a:extLst>
              <a:ext uri="{FF2B5EF4-FFF2-40B4-BE49-F238E27FC236}">
                <a16:creationId xmlns:a16="http://schemas.microsoft.com/office/drawing/2014/main" id="{6B13389C-8034-C259-7578-60EC9B36BB06}"/>
              </a:ext>
            </a:extLst>
          </p:cNvPr>
          <p:cNvSpPr/>
          <p:nvPr/>
        </p:nvSpPr>
        <p:spPr>
          <a:xfrm rot="16200000">
            <a:off x="8005310" y="29675917"/>
            <a:ext cx="981766" cy="69711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54" name="矢印: 下 53">
            <a:extLst>
              <a:ext uri="{FF2B5EF4-FFF2-40B4-BE49-F238E27FC236}">
                <a16:creationId xmlns:a16="http://schemas.microsoft.com/office/drawing/2014/main" id="{B29B1034-EC56-25D3-D1CD-35C4EFDC394B}"/>
              </a:ext>
            </a:extLst>
          </p:cNvPr>
          <p:cNvSpPr/>
          <p:nvPr/>
        </p:nvSpPr>
        <p:spPr>
          <a:xfrm rot="16200000">
            <a:off x="14543585" y="29037294"/>
            <a:ext cx="981766" cy="69711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55" name="矢印: 下 54">
            <a:extLst>
              <a:ext uri="{FF2B5EF4-FFF2-40B4-BE49-F238E27FC236}">
                <a16:creationId xmlns:a16="http://schemas.microsoft.com/office/drawing/2014/main" id="{50617854-8633-B2DC-9BC7-142052CC1A63}"/>
              </a:ext>
            </a:extLst>
          </p:cNvPr>
          <p:cNvSpPr/>
          <p:nvPr/>
        </p:nvSpPr>
        <p:spPr>
          <a:xfrm rot="16200000">
            <a:off x="21776301" y="29037294"/>
            <a:ext cx="981766" cy="69711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A976E096-BE50-F6BF-01BE-364EDF2F30EC}"/>
              </a:ext>
            </a:extLst>
          </p:cNvPr>
          <p:cNvSpPr/>
          <p:nvPr/>
        </p:nvSpPr>
        <p:spPr>
          <a:xfrm>
            <a:off x="618616" y="34939433"/>
            <a:ext cx="29086182" cy="2241814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+mj-lt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CC10A6A4-7752-E26C-5DF9-EF497342F54D}"/>
              </a:ext>
            </a:extLst>
          </p:cNvPr>
          <p:cNvSpPr/>
          <p:nvPr/>
        </p:nvSpPr>
        <p:spPr>
          <a:xfrm>
            <a:off x="1159085" y="38428005"/>
            <a:ext cx="26650067" cy="2633643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+mj-lt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32283DF-0CC6-B824-ADFD-262F881C1DF8}"/>
              </a:ext>
            </a:extLst>
          </p:cNvPr>
          <p:cNvSpPr txBox="1"/>
          <p:nvPr/>
        </p:nvSpPr>
        <p:spPr>
          <a:xfrm>
            <a:off x="502191" y="12236477"/>
            <a:ext cx="22849427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+mj-lt"/>
              </a:rPr>
              <a:t>As regards the maintenance for female tapers of machine tools, sensory inspection has been standardized in both JIS and ISO standards. Therefore, highly skilled operators are required.</a:t>
            </a:r>
            <a:endParaRPr kumimoji="1" lang="ja-JP" altLang="en-US" sz="6600" b="1" dirty="0">
              <a:latin typeface="+mj-lt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8B1C317-D5C9-704C-DEB8-2E1DDDFB231E}"/>
              </a:ext>
            </a:extLst>
          </p:cNvPr>
          <p:cNvSpPr txBox="1"/>
          <p:nvPr/>
        </p:nvSpPr>
        <p:spPr>
          <a:xfrm>
            <a:off x="1438607" y="16563500"/>
            <a:ext cx="21251353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latin typeface="+mj-lt"/>
              </a:rPr>
              <a:t>In order to promote automation and improve productivity by IoT, human workload needs to be reduced.</a:t>
            </a:r>
            <a:endParaRPr kumimoji="1" lang="ja-JP" altLang="en-US" sz="6600" b="1" dirty="0">
              <a:latin typeface="+mj-lt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4D54744-52DE-B182-FE21-7B4449282D74}"/>
              </a:ext>
            </a:extLst>
          </p:cNvPr>
          <p:cNvSpPr txBox="1"/>
          <p:nvPr/>
        </p:nvSpPr>
        <p:spPr>
          <a:xfrm>
            <a:off x="609699" y="20338836"/>
            <a:ext cx="229344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latin typeface="+mj-lt"/>
              </a:rPr>
              <a:t>・</a:t>
            </a:r>
            <a:r>
              <a:rPr kumimoji="1" lang="en-US" altLang="ja-JP" sz="6600" dirty="0">
                <a:latin typeface="+mj-lt"/>
              </a:rPr>
              <a:t>Develop </a:t>
            </a:r>
            <a:r>
              <a:rPr kumimoji="1" lang="en-US" altLang="ja-JP" sz="6600" dirty="0">
                <a:solidFill>
                  <a:srgbClr val="FF0000"/>
                </a:solidFill>
                <a:latin typeface="+mj-lt"/>
              </a:rPr>
              <a:t>new measurement method </a:t>
            </a:r>
            <a:r>
              <a:rPr kumimoji="1" lang="en-US" altLang="ja-JP" sz="6600" dirty="0">
                <a:latin typeface="+mj-lt"/>
              </a:rPr>
              <a:t>that is less dependent on an  	operator's skill level.</a:t>
            </a:r>
          </a:p>
          <a:p>
            <a:r>
              <a:rPr lang="ja-JP" altLang="en-US" sz="6600" dirty="0">
                <a:latin typeface="+mj-lt"/>
              </a:rPr>
              <a:t>・</a:t>
            </a:r>
            <a:r>
              <a:rPr lang="en-US" altLang="ja-JP" sz="6600" dirty="0">
                <a:latin typeface="+mj-lt"/>
              </a:rPr>
              <a:t>Achieve </a:t>
            </a:r>
            <a:r>
              <a:rPr lang="en-US" altLang="ja-JP" sz="6600" dirty="0">
                <a:solidFill>
                  <a:srgbClr val="FF0000"/>
                </a:solidFill>
                <a:latin typeface="+mj-lt"/>
              </a:rPr>
              <a:t>quantification</a:t>
            </a:r>
            <a:r>
              <a:rPr lang="en-US" altLang="ja-JP" sz="6600" dirty="0">
                <a:latin typeface="+mj-lt"/>
              </a:rPr>
              <a:t>, </a:t>
            </a:r>
            <a:r>
              <a:rPr lang="en-US" altLang="ja-JP" sz="6600" dirty="0">
                <a:solidFill>
                  <a:srgbClr val="FF0000"/>
                </a:solidFill>
                <a:latin typeface="+mj-lt"/>
              </a:rPr>
              <a:t>skillless</a:t>
            </a:r>
            <a:r>
              <a:rPr lang="en-US" altLang="ja-JP" sz="6600" dirty="0">
                <a:latin typeface="+mj-lt"/>
              </a:rPr>
              <a:t> and </a:t>
            </a:r>
            <a:r>
              <a:rPr lang="en-US" altLang="ja-JP" sz="6600" dirty="0">
                <a:solidFill>
                  <a:srgbClr val="FF0000"/>
                </a:solidFill>
                <a:latin typeface="+mj-lt"/>
              </a:rPr>
              <a:t>automation</a:t>
            </a:r>
            <a:r>
              <a:rPr lang="en-US" altLang="ja-JP" sz="6600" dirty="0">
                <a:latin typeface="+mj-lt"/>
              </a:rPr>
              <a:t> maintenance. 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DA46C86-DC10-E931-5631-8DD35019DC3B}"/>
              </a:ext>
            </a:extLst>
          </p:cNvPr>
          <p:cNvSpPr txBox="1"/>
          <p:nvPr/>
        </p:nvSpPr>
        <p:spPr>
          <a:xfrm>
            <a:off x="502191" y="25408112"/>
            <a:ext cx="82121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+mj-lt"/>
              </a:rPr>
              <a:t>R</a:t>
            </a:r>
            <a:r>
              <a:rPr kumimoji="1" lang="en-US" altLang="ja-JP" sz="5400" dirty="0">
                <a:latin typeface="+mj-lt"/>
              </a:rPr>
              <a:t>ing gauge is used instead of the female taper .</a:t>
            </a:r>
          </a:p>
          <a:p>
            <a:r>
              <a:rPr kumimoji="1" lang="en-US" altLang="ja-JP" sz="5400" dirty="0">
                <a:latin typeface="+mj-lt"/>
              </a:rPr>
              <a:t>The paint is applied onto the measurement surface.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5EE2694-BA48-8D07-709D-9471FB46FF82}"/>
              </a:ext>
            </a:extLst>
          </p:cNvPr>
          <p:cNvSpPr txBox="1"/>
          <p:nvPr/>
        </p:nvSpPr>
        <p:spPr>
          <a:xfrm>
            <a:off x="22768526" y="25166914"/>
            <a:ext cx="6030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+mj-lt"/>
              </a:rPr>
              <a:t>The amount of wear </a:t>
            </a:r>
            <a:r>
              <a:rPr kumimoji="1" lang="en-US" altLang="ja-JP" sz="5400" dirty="0">
                <a:latin typeface="+mj-lt"/>
              </a:rPr>
              <a:t>is</a:t>
            </a:r>
            <a:r>
              <a:rPr lang="ja-JP" altLang="en-US" sz="5400" dirty="0">
                <a:latin typeface="+mj-lt"/>
              </a:rPr>
              <a:t> </a:t>
            </a:r>
            <a:r>
              <a:rPr lang="en-US" altLang="ja-JP" sz="5400" dirty="0">
                <a:latin typeface="+mj-lt"/>
              </a:rPr>
              <a:t>calculated.</a:t>
            </a:r>
            <a:r>
              <a:rPr kumimoji="1" lang="en-US" altLang="ja-JP" sz="5400" dirty="0">
                <a:latin typeface="+mj-lt"/>
              </a:rPr>
              <a:t> </a:t>
            </a:r>
            <a:endParaRPr kumimoji="1" lang="ja-JP" altLang="en-US" sz="5400" dirty="0">
              <a:latin typeface="+mj-lt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4C0F454-02EB-88DC-63B4-C37E8D726321}"/>
              </a:ext>
            </a:extLst>
          </p:cNvPr>
          <p:cNvSpPr txBox="1"/>
          <p:nvPr/>
        </p:nvSpPr>
        <p:spPr>
          <a:xfrm>
            <a:off x="1600102" y="38526828"/>
            <a:ext cx="25991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+mj-lt"/>
              </a:rPr>
              <a:t>The most suitable concentration of red lead paint for measuring</a:t>
            </a:r>
          </a:p>
          <a:p>
            <a:r>
              <a:rPr kumimoji="1" lang="en-US" altLang="ja-JP" sz="7200" dirty="0">
                <a:latin typeface="+mj-lt"/>
              </a:rPr>
              <a:t>the amount of wear is that when ratio of red lead powder to oil is </a:t>
            </a:r>
            <a:r>
              <a:rPr kumimoji="1" lang="en-US" altLang="ja-JP" sz="7200" dirty="0">
                <a:solidFill>
                  <a:srgbClr val="FF0000"/>
                </a:solidFill>
                <a:latin typeface="+mj-lt"/>
              </a:rPr>
              <a:t>1:1</a:t>
            </a:r>
            <a:r>
              <a:rPr kumimoji="1" lang="en-US" altLang="ja-JP" sz="7200" dirty="0">
                <a:latin typeface="+mj-lt"/>
              </a:rPr>
              <a:t>.</a:t>
            </a:r>
            <a:endParaRPr kumimoji="1" lang="ja-JP" altLang="en-US" sz="7200" dirty="0">
              <a:latin typeface="+mj-lt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DA27823-2CE6-4A4C-3159-B8D19676685B}"/>
              </a:ext>
            </a:extLst>
          </p:cNvPr>
          <p:cNvSpPr txBox="1"/>
          <p:nvPr/>
        </p:nvSpPr>
        <p:spPr>
          <a:xfrm>
            <a:off x="1600102" y="34772943"/>
            <a:ext cx="30268872" cy="2487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j-lt"/>
              </a:rPr>
              <a:t>Decide the concentration of red lead paint necessary for accurately measuring the amount of wear.</a:t>
            </a:r>
            <a:endParaRPr kumimoji="1" lang="ja-JP" altLang="en-US" dirty="0">
              <a:latin typeface="+mj-lt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89CEE71-FF9B-D919-02DE-0853034C53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11130" y="25371478"/>
            <a:ext cx="5114170" cy="63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73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Times New Roman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4795</TotalTime>
  <Words>264</Words>
  <Application>Microsoft Office PowerPoint</Application>
  <PresentationFormat>ユーザー設定</PresentationFormat>
  <Paragraphs>32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Arial</vt:lpstr>
      <vt:lpstr>Bookman Old Style</vt:lpstr>
      <vt:lpstr>Calibri</vt:lpstr>
      <vt:lpstr>Gill Sans MT</vt:lpstr>
      <vt:lpstr>Times New Roman</vt:lpstr>
      <vt:lpstr>Wingdings</vt:lpstr>
      <vt:lpstr>Wingdings 3</vt:lpstr>
      <vt:lpstr>アース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h_060237</dc:creator>
  <cp:lastModifiedBy>藤吉　海斗</cp:lastModifiedBy>
  <cp:revision>325</cp:revision>
  <cp:lastPrinted>2021-02-22T08:20:16Z</cp:lastPrinted>
  <dcterms:created xsi:type="dcterms:W3CDTF">2007-10-17T05:50:26Z</dcterms:created>
  <dcterms:modified xsi:type="dcterms:W3CDTF">2022-10-21T10:10:12Z</dcterms:modified>
</cp:coreProperties>
</file>