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13716000" cy="195119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10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193279"/>
            <a:ext cx="11658600" cy="6793054"/>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1714500" y="10248299"/>
            <a:ext cx="10287000" cy="471087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F18455-729E-4901-A0B4-4BBE87C1034B}" type="datetimeFigureOut">
              <a:rPr lang="en-IN" smtClean="0"/>
              <a:t>14-02-2023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88A0E9-A315-4F95-8F2B-01B27BDC89BA}" type="slidenum">
              <a:rPr lang="en-IN" smtClean="0"/>
              <a:t>‹#›</a:t>
            </a:fld>
            <a:endParaRPr lang="en-IN"/>
          </a:p>
        </p:txBody>
      </p:sp>
    </p:spTree>
    <p:extLst>
      <p:ext uri="{BB962C8B-B14F-4D97-AF65-F5344CB8AC3E}">
        <p14:creationId xmlns:p14="http://schemas.microsoft.com/office/powerpoint/2010/main" val="71130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18455-729E-4901-A0B4-4BBE87C1034B}" type="datetimeFigureOut">
              <a:rPr lang="en-IN" smtClean="0"/>
              <a:t>14-02-2023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88A0E9-A315-4F95-8F2B-01B27BDC89BA}" type="slidenum">
              <a:rPr lang="en-IN" smtClean="0"/>
              <a:t>‹#›</a:t>
            </a:fld>
            <a:endParaRPr lang="en-IN"/>
          </a:p>
        </p:txBody>
      </p:sp>
    </p:spTree>
    <p:extLst>
      <p:ext uri="{BB962C8B-B14F-4D97-AF65-F5344CB8AC3E}">
        <p14:creationId xmlns:p14="http://schemas.microsoft.com/office/powerpoint/2010/main" val="83284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038831"/>
            <a:ext cx="2957513" cy="1653548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1038831"/>
            <a:ext cx="8701088" cy="16535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18455-729E-4901-A0B4-4BBE87C1034B}" type="datetimeFigureOut">
              <a:rPr lang="en-IN" smtClean="0"/>
              <a:t>14-02-2023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88A0E9-A315-4F95-8F2B-01B27BDC89BA}" type="slidenum">
              <a:rPr lang="en-IN" smtClean="0"/>
              <a:t>‹#›</a:t>
            </a:fld>
            <a:endParaRPr lang="en-IN"/>
          </a:p>
        </p:txBody>
      </p:sp>
    </p:spTree>
    <p:extLst>
      <p:ext uri="{BB962C8B-B14F-4D97-AF65-F5344CB8AC3E}">
        <p14:creationId xmlns:p14="http://schemas.microsoft.com/office/powerpoint/2010/main" val="219680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18455-729E-4901-A0B4-4BBE87C1034B}" type="datetimeFigureOut">
              <a:rPr lang="en-IN" smtClean="0"/>
              <a:t>14-02-2023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88A0E9-A315-4F95-8F2B-01B27BDC89BA}" type="slidenum">
              <a:rPr lang="en-IN" smtClean="0"/>
              <a:t>‹#›</a:t>
            </a:fld>
            <a:endParaRPr lang="en-IN"/>
          </a:p>
        </p:txBody>
      </p:sp>
    </p:spTree>
    <p:extLst>
      <p:ext uri="{BB962C8B-B14F-4D97-AF65-F5344CB8AC3E}">
        <p14:creationId xmlns:p14="http://schemas.microsoft.com/office/powerpoint/2010/main" val="26905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4864447"/>
            <a:ext cx="11830050" cy="8116433"/>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935832" y="13057665"/>
            <a:ext cx="11830050" cy="4268240"/>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18455-729E-4901-A0B4-4BBE87C1034B}" type="datetimeFigureOut">
              <a:rPr lang="en-IN" smtClean="0"/>
              <a:t>14-02-2023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88A0E9-A315-4F95-8F2B-01B27BDC89BA}" type="slidenum">
              <a:rPr lang="en-IN" smtClean="0"/>
              <a:t>‹#›</a:t>
            </a:fld>
            <a:endParaRPr lang="en-IN"/>
          </a:p>
        </p:txBody>
      </p:sp>
    </p:spTree>
    <p:extLst>
      <p:ext uri="{BB962C8B-B14F-4D97-AF65-F5344CB8AC3E}">
        <p14:creationId xmlns:p14="http://schemas.microsoft.com/office/powerpoint/2010/main" val="278185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F18455-729E-4901-A0B4-4BBE87C1034B}" type="datetimeFigureOut">
              <a:rPr lang="en-IN" smtClean="0"/>
              <a:t>14-02-2023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88A0E9-A315-4F95-8F2B-01B27BDC89BA}" type="slidenum">
              <a:rPr lang="en-IN" smtClean="0"/>
              <a:t>‹#›</a:t>
            </a:fld>
            <a:endParaRPr lang="en-IN"/>
          </a:p>
        </p:txBody>
      </p:sp>
    </p:spTree>
    <p:extLst>
      <p:ext uri="{BB962C8B-B14F-4D97-AF65-F5344CB8AC3E}">
        <p14:creationId xmlns:p14="http://schemas.microsoft.com/office/powerpoint/2010/main" val="30972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1038836"/>
            <a:ext cx="11830050" cy="377141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4783142"/>
            <a:ext cx="5802510"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44763" y="7127286"/>
            <a:ext cx="5802510"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4783142"/>
            <a:ext cx="5831087"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943726" y="7127286"/>
            <a:ext cx="5831087"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F18455-729E-4901-A0B4-4BBE87C1034B}" type="datetimeFigureOut">
              <a:rPr lang="en-IN" smtClean="0"/>
              <a:t>14-02-2023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488A0E9-A315-4F95-8F2B-01B27BDC89BA}" type="slidenum">
              <a:rPr lang="en-IN" smtClean="0"/>
              <a:t>‹#›</a:t>
            </a:fld>
            <a:endParaRPr lang="en-IN"/>
          </a:p>
        </p:txBody>
      </p:sp>
    </p:spTree>
    <p:extLst>
      <p:ext uri="{BB962C8B-B14F-4D97-AF65-F5344CB8AC3E}">
        <p14:creationId xmlns:p14="http://schemas.microsoft.com/office/powerpoint/2010/main" val="69578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F18455-729E-4901-A0B4-4BBE87C1034B}" type="datetimeFigureOut">
              <a:rPr lang="en-IN" smtClean="0"/>
              <a:t>14-02-2023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488A0E9-A315-4F95-8F2B-01B27BDC89BA}" type="slidenum">
              <a:rPr lang="en-IN" smtClean="0"/>
              <a:t>‹#›</a:t>
            </a:fld>
            <a:endParaRPr lang="en-IN"/>
          </a:p>
        </p:txBody>
      </p:sp>
    </p:spTree>
    <p:extLst>
      <p:ext uri="{BB962C8B-B14F-4D97-AF65-F5344CB8AC3E}">
        <p14:creationId xmlns:p14="http://schemas.microsoft.com/office/powerpoint/2010/main" val="220330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18455-729E-4901-A0B4-4BBE87C1034B}" type="datetimeFigureOut">
              <a:rPr lang="en-IN" smtClean="0"/>
              <a:t>14-02-2023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488A0E9-A315-4F95-8F2B-01B27BDC89BA}" type="slidenum">
              <a:rPr lang="en-IN" smtClean="0"/>
              <a:t>‹#›</a:t>
            </a:fld>
            <a:endParaRPr lang="en-IN"/>
          </a:p>
        </p:txBody>
      </p:sp>
    </p:spTree>
    <p:extLst>
      <p:ext uri="{BB962C8B-B14F-4D97-AF65-F5344CB8AC3E}">
        <p14:creationId xmlns:p14="http://schemas.microsoft.com/office/powerpoint/2010/main" val="5288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7" y="2809366"/>
            <a:ext cx="6943725" cy="1386614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48F18455-729E-4901-A0B4-4BBE87C1034B}" type="datetimeFigureOut">
              <a:rPr lang="en-IN" smtClean="0"/>
              <a:t>14-02-2023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88A0E9-A315-4F95-8F2B-01B27BDC89BA}" type="slidenum">
              <a:rPr lang="en-IN" smtClean="0"/>
              <a:t>‹#›</a:t>
            </a:fld>
            <a:endParaRPr lang="en-IN"/>
          </a:p>
        </p:txBody>
      </p:sp>
    </p:spTree>
    <p:extLst>
      <p:ext uri="{BB962C8B-B14F-4D97-AF65-F5344CB8AC3E}">
        <p14:creationId xmlns:p14="http://schemas.microsoft.com/office/powerpoint/2010/main" val="87476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2809366"/>
            <a:ext cx="6943725" cy="1386614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48F18455-729E-4901-A0B4-4BBE87C1034B}" type="datetimeFigureOut">
              <a:rPr lang="en-IN" smtClean="0"/>
              <a:t>14-02-2023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88A0E9-A315-4F95-8F2B-01B27BDC89BA}" type="slidenum">
              <a:rPr lang="en-IN" smtClean="0"/>
              <a:t>‹#›</a:t>
            </a:fld>
            <a:endParaRPr lang="en-IN"/>
          </a:p>
        </p:txBody>
      </p:sp>
    </p:spTree>
    <p:extLst>
      <p:ext uri="{BB962C8B-B14F-4D97-AF65-F5344CB8AC3E}">
        <p14:creationId xmlns:p14="http://schemas.microsoft.com/office/powerpoint/2010/main" val="140350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038836"/>
            <a:ext cx="11830050" cy="37714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5194157"/>
            <a:ext cx="11830050" cy="123801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18084703"/>
            <a:ext cx="3086100" cy="1038831"/>
          </a:xfrm>
          <a:prstGeom prst="rect">
            <a:avLst/>
          </a:prstGeom>
        </p:spPr>
        <p:txBody>
          <a:bodyPr vert="horz" lIns="91440" tIns="45720" rIns="91440" bIns="45720" rtlCol="0" anchor="ctr"/>
          <a:lstStyle>
            <a:lvl1pPr algn="l">
              <a:defRPr sz="1800">
                <a:solidFill>
                  <a:schemeClr val="tx1">
                    <a:tint val="75000"/>
                  </a:schemeClr>
                </a:solidFill>
              </a:defRPr>
            </a:lvl1pPr>
          </a:lstStyle>
          <a:p>
            <a:fld id="{48F18455-729E-4901-A0B4-4BBE87C1034B}" type="datetimeFigureOut">
              <a:rPr lang="en-IN" smtClean="0"/>
              <a:t>14-02-2023</a:t>
            </a:fld>
            <a:endParaRPr lang="en-IN"/>
          </a:p>
        </p:txBody>
      </p:sp>
      <p:sp>
        <p:nvSpPr>
          <p:cNvPr id="5" name="Footer Placeholder 4"/>
          <p:cNvSpPr>
            <a:spLocks noGrp="1"/>
          </p:cNvSpPr>
          <p:nvPr>
            <p:ph type="ftr" sz="quarter" idx="3"/>
          </p:nvPr>
        </p:nvSpPr>
        <p:spPr>
          <a:xfrm>
            <a:off x="4543425" y="18084703"/>
            <a:ext cx="4629150" cy="1038831"/>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9686925" y="18084703"/>
            <a:ext cx="3086100" cy="1038831"/>
          </a:xfrm>
          <a:prstGeom prst="rect">
            <a:avLst/>
          </a:prstGeom>
        </p:spPr>
        <p:txBody>
          <a:bodyPr vert="horz" lIns="91440" tIns="45720" rIns="91440" bIns="45720" rtlCol="0" anchor="ctr"/>
          <a:lstStyle>
            <a:lvl1pPr algn="r">
              <a:defRPr sz="1800">
                <a:solidFill>
                  <a:schemeClr val="tx1">
                    <a:tint val="75000"/>
                  </a:schemeClr>
                </a:solidFill>
              </a:defRPr>
            </a:lvl1pPr>
          </a:lstStyle>
          <a:p>
            <a:fld id="{4488A0E9-A315-4F95-8F2B-01B27BDC89BA}" type="slidenum">
              <a:rPr lang="en-IN" smtClean="0"/>
              <a:t>‹#›</a:t>
            </a:fld>
            <a:endParaRPr lang="en-IN"/>
          </a:p>
        </p:txBody>
      </p:sp>
    </p:spTree>
    <p:extLst>
      <p:ext uri="{BB962C8B-B14F-4D97-AF65-F5344CB8AC3E}">
        <p14:creationId xmlns:p14="http://schemas.microsoft.com/office/powerpoint/2010/main" val="3859681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ti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tif"/><Relationship Id="rId11" Type="http://schemas.openxmlformats.org/officeDocument/2006/relationships/image" Target="../media/image10.png"/><Relationship Id="rId5" Type="http://schemas.openxmlformats.org/officeDocument/2006/relationships/image" Target="../media/image4.tif"/><Relationship Id="rId10" Type="http://schemas.openxmlformats.org/officeDocument/2006/relationships/image" Target="../media/image9.png"/><Relationship Id="rId4" Type="http://schemas.openxmlformats.org/officeDocument/2006/relationships/image" Target="../media/image3.tif"/><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25" name="Rectangle: Rounded Corners 324">
            <a:extLst>
              <a:ext uri="{FF2B5EF4-FFF2-40B4-BE49-F238E27FC236}">
                <a16:creationId xmlns:a16="http://schemas.microsoft.com/office/drawing/2014/main" id="{464F058D-60D7-E6ED-90C7-8F3F3C569341}"/>
              </a:ext>
            </a:extLst>
          </p:cNvPr>
          <p:cNvSpPr/>
          <p:nvPr/>
        </p:nvSpPr>
        <p:spPr>
          <a:xfrm>
            <a:off x="5772484" y="6973213"/>
            <a:ext cx="7943516" cy="9412475"/>
          </a:xfrm>
          <a:prstGeom prst="roundRect">
            <a:avLst/>
          </a:prstGeom>
          <a:gradFill flip="none" rotWithShape="1">
            <a:gsLst>
              <a:gs pos="0">
                <a:schemeClr val="accent3">
                  <a:lumMod val="0"/>
                  <a:lumOff val="100000"/>
                </a:schemeClr>
              </a:gs>
              <a:gs pos="35000">
                <a:schemeClr val="accent3">
                  <a:lumMod val="0"/>
                  <a:lumOff val="100000"/>
                </a:schemeClr>
              </a:gs>
              <a:gs pos="95000">
                <a:schemeClr val="accent3">
                  <a:lumMod val="100000"/>
                </a:schemeClr>
              </a:gs>
            </a:gsLst>
            <a:path path="circle">
              <a:fillToRect l="50000" t="-80000" r="50000" b="18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1656080" indent="269875" algn="just">
              <a:lnSpc>
                <a:spcPct val="95000"/>
              </a:lnSpc>
            </a:pP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F1E84EC-B7B3-E0A0-B152-65972EBB84F1}"/>
              </a:ext>
            </a:extLst>
          </p:cNvPr>
          <p:cNvSpPr/>
          <p:nvPr/>
        </p:nvSpPr>
        <p:spPr>
          <a:xfrm>
            <a:off x="0" y="0"/>
            <a:ext cx="13716000" cy="2209800"/>
          </a:xfrm>
          <a:prstGeom prst="roundRect">
            <a:avLst/>
          </a:prstGeom>
          <a:gradFill flip="none" rotWithShape="1">
            <a:gsLst>
              <a:gs pos="0">
                <a:schemeClr val="accent2">
                  <a:lumMod val="0"/>
                  <a:lumOff val="100000"/>
                </a:schemeClr>
              </a:gs>
              <a:gs pos="6000">
                <a:schemeClr val="accent2">
                  <a:lumMod val="0"/>
                  <a:lumOff val="100000"/>
                </a:schemeClr>
              </a:gs>
              <a:gs pos="100000">
                <a:schemeClr val="accent2">
                  <a:lumMod val="100000"/>
                </a:schemeClr>
              </a:gs>
            </a:gsLst>
            <a:path path="circle">
              <a:fillToRect l="50000" t="-80000" r="50000" b="180000"/>
            </a:path>
            <a:tileRect/>
          </a:grad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pic>
        <p:nvPicPr>
          <p:cNvPr id="4" name="Picture 3">
            <a:extLst>
              <a:ext uri="{FF2B5EF4-FFF2-40B4-BE49-F238E27FC236}">
                <a16:creationId xmlns:a16="http://schemas.microsoft.com/office/drawing/2014/main" id="{0F8DD9AB-3BAB-AB2B-B33C-E548F2678895}"/>
              </a:ext>
            </a:extLst>
          </p:cNvPr>
          <p:cNvPicPr>
            <a:picLocks noChangeAspect="1"/>
          </p:cNvPicPr>
          <p:nvPr/>
        </p:nvPicPr>
        <p:blipFill rotWithShape="1">
          <a:blip r:embed="rId2">
            <a:extLst>
              <a:ext uri="{28A0092B-C50C-407E-A947-70E740481C1C}">
                <a14:useLocalDpi xmlns:a14="http://schemas.microsoft.com/office/drawing/2010/main" val="0"/>
              </a:ext>
            </a:extLst>
          </a:blip>
          <a:srcRect l="14160" t="7392" r="11261" b="4746"/>
          <a:stretch/>
        </p:blipFill>
        <p:spPr>
          <a:xfrm>
            <a:off x="11761486" y="190054"/>
            <a:ext cx="1680113" cy="1672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B9B974DC-B995-9829-46E1-470FF5BA9299}"/>
              </a:ext>
            </a:extLst>
          </p:cNvPr>
          <p:cNvPicPr>
            <a:picLocks noChangeAspect="1"/>
          </p:cNvPicPr>
          <p:nvPr/>
        </p:nvPicPr>
        <p:blipFill>
          <a:blip r:embed="rId3"/>
          <a:stretch>
            <a:fillRect/>
          </a:stretch>
        </p:blipFill>
        <p:spPr>
          <a:xfrm>
            <a:off x="274401" y="190054"/>
            <a:ext cx="1680113" cy="1672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91DCD510-517E-73FA-224C-8BC8E2C454F5}"/>
              </a:ext>
            </a:extLst>
          </p:cNvPr>
          <p:cNvSpPr txBox="1"/>
          <p:nvPr/>
        </p:nvSpPr>
        <p:spPr>
          <a:xfrm>
            <a:off x="3543300" y="15212"/>
            <a:ext cx="6070600" cy="553998"/>
          </a:xfrm>
          <a:prstGeom prst="rect">
            <a:avLst/>
          </a:prstGeom>
          <a:noFill/>
        </p:spPr>
        <p:txBody>
          <a:bodyPr wrap="square" rtlCol="0">
            <a:sp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Holography with incoherent light</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D1FC24D-AE73-654B-4A1E-58986EB42D25}"/>
              </a:ext>
            </a:extLst>
          </p:cNvPr>
          <p:cNvSpPr txBox="1"/>
          <p:nvPr/>
        </p:nvSpPr>
        <p:spPr>
          <a:xfrm>
            <a:off x="1816099" y="545011"/>
            <a:ext cx="10029331" cy="1569660"/>
          </a:xfrm>
          <a:prstGeom prst="rect">
            <a:avLst/>
          </a:prstGeom>
          <a:noFill/>
        </p:spPr>
        <p:txBody>
          <a:bodyPr wrap="square">
            <a:spAutoFit/>
          </a:bodyPr>
          <a:lstStyle/>
          <a:p>
            <a:pPr algn="ctr"/>
            <a:r>
              <a:rPr lang="en-US" sz="1600" b="1" dirty="0">
                <a:effectLst/>
                <a:latin typeface="Times New Roman" panose="02020603050405020304" pitchFamily="18" charset="0"/>
                <a:ea typeface="Times New Roman" panose="02020603050405020304" pitchFamily="18" charset="0"/>
              </a:rPr>
              <a:t>Akanksha Gautam,</a:t>
            </a:r>
            <a:r>
              <a:rPr lang="en-US" sz="1600" b="1" baseline="30000" dirty="0">
                <a:effectLst/>
                <a:latin typeface="Times New Roman" panose="02020603050405020304" pitchFamily="18" charset="0"/>
                <a:ea typeface="Times New Roman" panose="02020603050405020304" pitchFamily="18" charset="0"/>
              </a:rPr>
              <a:t>1,</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Athira</a:t>
            </a:r>
            <a:r>
              <a:rPr lang="en-US" sz="1600" b="1" dirty="0">
                <a:effectLst/>
                <a:latin typeface="Times New Roman" panose="02020603050405020304" pitchFamily="18" charset="0"/>
                <a:ea typeface="Times New Roman" panose="02020603050405020304" pitchFamily="18" charset="0"/>
              </a:rPr>
              <a:t> T S,</a:t>
            </a:r>
            <a:r>
              <a:rPr lang="en-US" sz="1600" b="1" baseline="30000" dirty="0">
                <a:effectLst/>
                <a:latin typeface="Times New Roman" panose="02020603050405020304" pitchFamily="18" charset="0"/>
                <a:ea typeface="Times New Roman" panose="02020603050405020304" pitchFamily="18" charset="0"/>
              </a:rPr>
              <a:t>2</a:t>
            </a:r>
            <a:r>
              <a:rPr lang="en-US" sz="1600" b="1" dirty="0">
                <a:effectLst/>
                <a:latin typeface="Times New Roman" panose="02020603050405020304" pitchFamily="18" charset="0"/>
                <a:ea typeface="Times New Roman" panose="02020603050405020304" pitchFamily="18" charset="0"/>
              </a:rPr>
              <a:t> Dinesh N. Naik,</a:t>
            </a:r>
            <a:r>
              <a:rPr lang="en-US" sz="1600" b="1" baseline="30000" dirty="0">
                <a:effectLst/>
                <a:latin typeface="Times New Roman" panose="02020603050405020304" pitchFamily="18" charset="0"/>
                <a:ea typeface="Times New Roman" panose="02020603050405020304" pitchFamily="18" charset="0"/>
              </a:rPr>
              <a:t>2</a:t>
            </a:r>
            <a:r>
              <a:rPr lang="en-US"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rPr>
              <a:t>C. S. </a:t>
            </a:r>
            <a:r>
              <a:rPr lang="en-US" sz="1600" b="1" dirty="0" err="1">
                <a:effectLst/>
                <a:latin typeface="Times New Roman" panose="02020603050405020304" pitchFamily="18" charset="0"/>
                <a:ea typeface="Calibri" panose="020F0502020204030204" pitchFamily="34" charset="0"/>
              </a:rPr>
              <a:t>Narayanamurthy</a:t>
            </a:r>
            <a:r>
              <a:rPr lang="en-US" sz="1600" b="1" dirty="0">
                <a:effectLst/>
                <a:latin typeface="Times New Roman" panose="02020603050405020304" pitchFamily="18" charset="0"/>
                <a:ea typeface="Times New Roman" panose="02020603050405020304" pitchFamily="18" charset="0"/>
              </a:rPr>
              <a:t> ,</a:t>
            </a:r>
            <a:r>
              <a:rPr lang="en-US" sz="1600" b="1" baseline="30000" dirty="0">
                <a:effectLst/>
                <a:latin typeface="Times New Roman" panose="02020603050405020304" pitchFamily="18" charset="0"/>
                <a:ea typeface="Times New Roman" panose="02020603050405020304" pitchFamily="18" charset="0"/>
              </a:rPr>
              <a:t>2</a:t>
            </a:r>
            <a:r>
              <a:rPr lang="en-US" sz="1600" b="1" dirty="0">
                <a:effectLst/>
                <a:latin typeface="Times New Roman" panose="02020603050405020304" pitchFamily="18" charset="0"/>
                <a:ea typeface="Times New Roman" panose="02020603050405020304" pitchFamily="18" charset="0"/>
              </a:rPr>
              <a:t> Rajeev Singh,</a:t>
            </a:r>
            <a:r>
              <a:rPr lang="en-US" sz="1600" b="1" baseline="30000" dirty="0">
                <a:effectLst/>
                <a:latin typeface="Times New Roman" panose="02020603050405020304" pitchFamily="18" charset="0"/>
                <a:ea typeface="Times New Roman" panose="02020603050405020304" pitchFamily="18" charset="0"/>
              </a:rPr>
              <a:t>1 </a:t>
            </a:r>
          </a:p>
          <a:p>
            <a:pPr algn="ctr"/>
            <a:r>
              <a:rPr lang="en-US" sz="1600" b="1" dirty="0">
                <a:effectLst/>
                <a:latin typeface="Times New Roman" panose="02020603050405020304" pitchFamily="18" charset="0"/>
                <a:ea typeface="Times New Roman" panose="02020603050405020304" pitchFamily="18" charset="0"/>
              </a:rPr>
              <a:t>Rakesh Kumar Singh</a:t>
            </a:r>
            <a:r>
              <a:rPr lang="en-US" sz="1600" b="1" baseline="30000" dirty="0">
                <a:effectLst/>
                <a:latin typeface="Times New Roman" panose="02020603050405020304" pitchFamily="18" charset="0"/>
                <a:ea typeface="Times New Roman" panose="02020603050405020304" pitchFamily="18" charset="0"/>
              </a:rPr>
              <a:t>1</a:t>
            </a:r>
            <a:endParaRPr lang="en-IN" sz="1600" b="1" dirty="0">
              <a:effectLst/>
              <a:latin typeface="Times New Roman" panose="02020603050405020304" pitchFamily="18" charset="0"/>
              <a:ea typeface="Times New Roman" panose="02020603050405020304" pitchFamily="18" charset="0"/>
            </a:endParaRPr>
          </a:p>
          <a:p>
            <a:pPr algn="ctr"/>
            <a:r>
              <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Laboratory of Information Photonics and Optical Metrology, Department of Physics, Indian Institute of Technology (Banaras Hindu University), Varanasi-221005, India</a:t>
            </a:r>
            <a:endParaRPr lang="en-IN" sz="1600" dirty="0">
              <a:effectLst/>
              <a:latin typeface="Times" panose="02020603050405020304" pitchFamily="18" charset="0"/>
              <a:ea typeface="Times New Roman" panose="02020603050405020304" pitchFamily="18" charset="0"/>
              <a:cs typeface="Times New Roman" panose="02020603050405020304" pitchFamily="18" charset="0"/>
            </a:endParaRPr>
          </a:p>
          <a:p>
            <a:pPr algn="ctr"/>
            <a:r>
              <a:rPr lang="en-US" sz="1600" baseline="30000" dirty="0">
                <a:effectLst/>
                <a:latin typeface="Times New Roman" panose="02020603050405020304" pitchFamily="18" charset="0"/>
                <a:ea typeface="Times New Roman" panose="02020603050405020304" pitchFamily="18" charset="0"/>
              </a:rPr>
              <a:t>2</a:t>
            </a:r>
            <a:r>
              <a:rPr lang="en-US" sz="1600" dirty="0">
                <a:effectLst/>
                <a:latin typeface="Times New Roman" panose="02020603050405020304" pitchFamily="18" charset="0"/>
                <a:ea typeface="Times New Roman" panose="02020603050405020304" pitchFamily="18" charset="0"/>
              </a:rPr>
              <a:t>Applied and Adaptive Optics Laboratory, Department of Physics, Indian Institute of Space Science and Technology, Thiruvananthapuram-695547, India</a:t>
            </a:r>
            <a:endParaRPr lang="en-IN" sz="1600" dirty="0"/>
          </a:p>
        </p:txBody>
      </p:sp>
      <p:sp>
        <p:nvSpPr>
          <p:cNvPr id="14" name="Rectangle: Rounded Corners 13">
            <a:extLst>
              <a:ext uri="{FF2B5EF4-FFF2-40B4-BE49-F238E27FC236}">
                <a16:creationId xmlns:a16="http://schemas.microsoft.com/office/drawing/2014/main" id="{184192A4-5A05-83A8-9280-1C77DAC235AB}"/>
              </a:ext>
            </a:extLst>
          </p:cNvPr>
          <p:cNvSpPr/>
          <p:nvPr/>
        </p:nvSpPr>
        <p:spPr>
          <a:xfrm>
            <a:off x="0" y="2311400"/>
            <a:ext cx="13716000" cy="4560213"/>
          </a:xfrm>
          <a:prstGeom prst="roundRect">
            <a:avLst/>
          </a:prstGeom>
          <a:gradFill flip="none" rotWithShape="1">
            <a:gsLst>
              <a:gs pos="0">
                <a:schemeClr val="accent3">
                  <a:lumMod val="0"/>
                  <a:lumOff val="100000"/>
                </a:schemeClr>
              </a:gs>
              <a:gs pos="35000">
                <a:schemeClr val="accent3">
                  <a:lumMod val="0"/>
                  <a:lumOff val="100000"/>
                </a:schemeClr>
              </a:gs>
              <a:gs pos="95000">
                <a:schemeClr val="accent3">
                  <a:lumMod val="100000"/>
                </a:schemeClr>
              </a:gs>
            </a:gsLst>
            <a:path path="circle">
              <a:fillToRect l="50000" t="-80000" r="50000" b="18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457200" marR="457200" algn="just"/>
            <a:endParaRPr lang="en-US" sz="3000" dirty="0">
              <a:solidFill>
                <a:schemeClr val="tx1"/>
              </a:solidFill>
              <a:effectLst/>
              <a:latin typeface="Times New Roman" panose="02020603050405020304" pitchFamily="18" charset="0"/>
              <a:ea typeface="Times New Roman" panose="02020603050405020304" pitchFamily="18" charset="0"/>
            </a:endParaRPr>
          </a:p>
          <a:p>
            <a:pPr marL="457200" marR="457200" algn="just"/>
            <a:endParaRPr lang="en-US" sz="3000" dirty="0">
              <a:solidFill>
                <a:schemeClr val="tx1"/>
              </a:solidFill>
              <a:effectLst/>
              <a:latin typeface="Times New Roman" panose="02020603050405020304" pitchFamily="18" charset="0"/>
              <a:ea typeface="Times New Roman" panose="02020603050405020304" pitchFamily="18" charset="0"/>
            </a:endParaRPr>
          </a:p>
          <a:p>
            <a:pPr marL="457200" marR="457200" algn="just"/>
            <a:endParaRPr lang="en-US" sz="1600" dirty="0">
              <a:solidFill>
                <a:schemeClr val="tx1"/>
              </a:solidFill>
              <a:effectLst/>
              <a:latin typeface="Times New Roman" panose="02020603050405020304" pitchFamily="18" charset="0"/>
              <a:ea typeface="Times New Roman" panose="02020603050405020304" pitchFamily="18" charset="0"/>
            </a:endParaRPr>
          </a:p>
          <a:p>
            <a:pPr algn="ctr"/>
            <a:endParaRPr lang="en-IN" dirty="0"/>
          </a:p>
        </p:txBody>
      </p:sp>
      <p:sp>
        <p:nvSpPr>
          <p:cNvPr id="34" name="TextBox 33">
            <a:extLst>
              <a:ext uri="{FF2B5EF4-FFF2-40B4-BE49-F238E27FC236}">
                <a16:creationId xmlns:a16="http://schemas.microsoft.com/office/drawing/2014/main" id="{DC0A4890-96A4-DDBC-9F3B-00528C91E547}"/>
              </a:ext>
            </a:extLst>
          </p:cNvPr>
          <p:cNvSpPr txBox="1"/>
          <p:nvPr/>
        </p:nvSpPr>
        <p:spPr>
          <a:xfrm>
            <a:off x="-65362" y="2722588"/>
            <a:ext cx="14073462" cy="1846659"/>
          </a:xfrm>
          <a:prstGeom prst="rect">
            <a:avLst/>
          </a:prstGeom>
          <a:noFill/>
        </p:spPr>
        <p:txBody>
          <a:bodyPr wrap="square" rtlCol="0">
            <a:spAutoFit/>
          </a:bodyPr>
          <a:lstStyle/>
          <a:p>
            <a:pPr marL="457200" marR="457200" algn="just"/>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present a possible experimental approach for holography with the incoherent light. In case of incoherent light, the complex spatial coherence function is a measurable quantity and the incoherent object holograms are recorded as the coherence function. Thus, to record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complex spatial coherence a square Sagnac radial shearing interferometer is designed with the phase-shifting approach. The five-step phase-shifting method helps to measure the fringe visibility and the corresponding phase, which jointly represents the complex coherence function. The inverse Fourier transform of complex coherence function helps to retrieve the object information.</a:t>
            </a:r>
          </a:p>
          <a:p>
            <a:pPr marL="457200" marR="457200" algn="just"/>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457200" marR="457200" algn="just"/>
            <a:endParaRPr lang="en-US" sz="1600" dirty="0">
              <a:solidFill>
                <a:schemeClr val="tx1"/>
              </a:solidFill>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CD463D71-88A7-0D09-C946-38B234AFE54A}"/>
              </a:ext>
            </a:extLst>
          </p:cNvPr>
          <p:cNvSpPr txBox="1"/>
          <p:nvPr/>
        </p:nvSpPr>
        <p:spPr>
          <a:xfrm>
            <a:off x="-1557138" y="4043781"/>
            <a:ext cx="15273138" cy="3391698"/>
          </a:xfrm>
          <a:prstGeom prst="rect">
            <a:avLst/>
          </a:prstGeom>
          <a:noFill/>
        </p:spPr>
        <p:txBody>
          <a:bodyPr wrap="square" rtlCol="0">
            <a:spAutoFit/>
          </a:bodyPr>
          <a:lstStyle/>
          <a:p>
            <a:pPr marL="1656080" indent="269875" algn="just">
              <a:lnSpc>
                <a:spcPct val="95000"/>
              </a:lnSpc>
            </a:pP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941830" indent="-285750" algn="just">
              <a:lnSpc>
                <a:spcPct val="95000"/>
              </a:lnSpc>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Digital holography (DH) is a technique of interference of two waves. The recorded interference pattern contains both amplitude and phase information which can be further reconstructed on digitally processing of the recorded hologram. </a:t>
            </a:r>
          </a:p>
          <a:p>
            <a:pPr marL="1941830" indent="-285750" algn="just">
              <a:lnSpc>
                <a:spcPct val="95000"/>
              </a:lnSpc>
              <a:buFont typeface="Arial" panose="020B0604020202020204" pitchFamily="34" charset="0"/>
              <a:buChar char="•"/>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coherent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 is utilized to achieve the interference in the DH, but the coherent imaging system suffers from speckle noise and edge effects.</a:t>
            </a:r>
          </a:p>
          <a:p>
            <a:pPr marL="1941830" indent="-285750" algn="just">
              <a:lnSpc>
                <a:spcPct val="95000"/>
              </a:lnSpc>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Whereas, the incoherent imaging systems are free from speckle noise. </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941830" indent="-285750" algn="just">
              <a:lnSpc>
                <a:spcPct val="95000"/>
              </a:lnSpc>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interference of incoherent light reflected or emitted from an object result in incoherent digital holograms. </a:t>
            </a:r>
          </a:p>
          <a:p>
            <a:pPr marL="1941830" indent="-285750" algn="just">
              <a:lnSpc>
                <a:spcPct val="95000"/>
              </a:lnSpc>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Many known methods of recording incoherent holograms are based on the self-interference principle, and it can generate an interference pattern with light coming from its mirror imaged point. </a:t>
            </a:r>
          </a:p>
          <a:p>
            <a:pPr marL="1941830" indent="-285750" algn="just">
              <a:lnSpc>
                <a:spcPct val="95000"/>
              </a:lnSpc>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These techniques record the incoherent hologram in the form of intensity patterns. The other way to record an incoherent hologram is in the form of two-point spatial complex coherence function . </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941830" indent="-285750" algn="just">
              <a:lnSpc>
                <a:spcPct val="95000"/>
              </a:lnSpc>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this paper, we present an experimental approach to record an incoherent object hologram as the spatial coherence function. </a:t>
            </a:r>
          </a:p>
          <a:p>
            <a:pPr marL="1656080" indent="269875" algn="just">
              <a:lnSpc>
                <a:spcPct val="95000"/>
              </a:lnSpc>
            </a:pP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457200" algn="just"/>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457200" algn="just"/>
            <a:endParaRPr lang="en-US" sz="1600" dirty="0">
              <a:solidFill>
                <a:schemeClr val="tx1"/>
              </a:solidFill>
              <a:effectLst/>
              <a:latin typeface="Times New Roman" panose="02020603050405020304" pitchFamily="18" charset="0"/>
              <a:ea typeface="Times New Roman" panose="02020603050405020304" pitchFamily="18" charset="0"/>
            </a:endParaRPr>
          </a:p>
        </p:txBody>
      </p:sp>
      <p:grpSp>
        <p:nvGrpSpPr>
          <p:cNvPr id="180" name="Group 179">
            <a:extLst>
              <a:ext uri="{FF2B5EF4-FFF2-40B4-BE49-F238E27FC236}">
                <a16:creationId xmlns:a16="http://schemas.microsoft.com/office/drawing/2014/main" id="{9180CC8D-CFA8-3A20-47B1-08350D4BCD1E}"/>
              </a:ext>
            </a:extLst>
          </p:cNvPr>
          <p:cNvGrpSpPr/>
          <p:nvPr/>
        </p:nvGrpSpPr>
        <p:grpSpPr>
          <a:xfrm>
            <a:off x="11220304" y="13717595"/>
            <a:ext cx="2010784" cy="2020698"/>
            <a:chOff x="327372" y="34506"/>
            <a:chExt cx="3405836" cy="3386215"/>
          </a:xfrm>
        </p:grpSpPr>
        <p:pic>
          <p:nvPicPr>
            <p:cNvPr id="181" name="Picture 180">
              <a:extLst>
                <a:ext uri="{FF2B5EF4-FFF2-40B4-BE49-F238E27FC236}">
                  <a16:creationId xmlns:a16="http://schemas.microsoft.com/office/drawing/2014/main" id="{73995638-040B-49F1-6FE6-C70D36636A57}"/>
                </a:ext>
              </a:extLst>
            </p:cNvPr>
            <p:cNvPicPr>
              <a:picLocks noChangeAspect="1"/>
            </p:cNvPicPr>
            <p:nvPr/>
          </p:nvPicPr>
          <p:blipFill rotWithShape="1">
            <a:blip r:embed="rId4">
              <a:extLst>
                <a:ext uri="{28A0092B-C50C-407E-A947-70E740481C1C}">
                  <a14:useLocalDpi xmlns:a14="http://schemas.microsoft.com/office/drawing/2010/main" val="0"/>
                </a:ext>
              </a:extLst>
            </a:blip>
            <a:srcRect l="21400" t="7705" r="17933" b="10971"/>
            <a:stretch/>
          </p:blipFill>
          <p:spPr>
            <a:xfrm>
              <a:off x="327372" y="34506"/>
              <a:ext cx="3405836" cy="3386215"/>
            </a:xfrm>
            <a:prstGeom prst="rect">
              <a:avLst/>
            </a:prstGeom>
            <a:ln w="88900" cap="sq" cmpd="thickThin">
              <a:solidFill>
                <a:srgbClr val="000000"/>
              </a:solidFill>
              <a:prstDash val="solid"/>
              <a:miter lim="800000"/>
            </a:ln>
            <a:effectLst>
              <a:innerShdw blurRad="76200">
                <a:srgbClr val="000000"/>
              </a:innerShdw>
            </a:effectLst>
          </p:spPr>
        </p:pic>
        <p:grpSp>
          <p:nvGrpSpPr>
            <p:cNvPr id="182" name="Group 181">
              <a:extLst>
                <a:ext uri="{FF2B5EF4-FFF2-40B4-BE49-F238E27FC236}">
                  <a16:creationId xmlns:a16="http://schemas.microsoft.com/office/drawing/2014/main" id="{8FA4DE12-CBD4-F997-553D-1008A0785244}"/>
                </a:ext>
              </a:extLst>
            </p:cNvPr>
            <p:cNvGrpSpPr/>
            <p:nvPr/>
          </p:nvGrpSpPr>
          <p:grpSpPr>
            <a:xfrm>
              <a:off x="1914877" y="80359"/>
              <a:ext cx="1769182" cy="2166264"/>
              <a:chOff x="1914877" y="80359"/>
              <a:chExt cx="1769182" cy="2166264"/>
            </a:xfrm>
          </p:grpSpPr>
          <p:pic>
            <p:nvPicPr>
              <p:cNvPr id="183" name="Picture 182">
                <a:extLst>
                  <a:ext uri="{FF2B5EF4-FFF2-40B4-BE49-F238E27FC236}">
                    <a16:creationId xmlns:a16="http://schemas.microsoft.com/office/drawing/2014/main" id="{0E29AF21-7C5E-C3BD-4D40-CAA15CC49E79}"/>
                  </a:ext>
                </a:extLst>
              </p:cNvPr>
              <p:cNvPicPr>
                <a:picLocks noChangeAspect="1"/>
              </p:cNvPicPr>
              <p:nvPr/>
            </p:nvPicPr>
            <p:blipFill rotWithShape="1">
              <a:blip r:embed="rId5">
                <a:extLst>
                  <a:ext uri="{28A0092B-C50C-407E-A947-70E740481C1C}">
                    <a14:useLocalDpi xmlns:a14="http://schemas.microsoft.com/office/drawing/2010/main" val="0"/>
                  </a:ext>
                </a:extLst>
              </a:blip>
              <a:srcRect l="48922" t="53161" r="44359" b="38410"/>
              <a:stretch/>
            </p:blipFill>
            <p:spPr>
              <a:xfrm>
                <a:off x="1914877" y="1889735"/>
                <a:ext cx="379393" cy="356888"/>
              </a:xfrm>
              <a:prstGeom prst="rect">
                <a:avLst/>
              </a:prstGeom>
              <a:ln w="25400">
                <a:solidFill>
                  <a:schemeClr val="bg1"/>
                </a:solidFill>
              </a:ln>
            </p:spPr>
          </p:pic>
          <p:pic>
            <p:nvPicPr>
              <p:cNvPr id="184" name="Picture 183">
                <a:extLst>
                  <a:ext uri="{FF2B5EF4-FFF2-40B4-BE49-F238E27FC236}">
                    <a16:creationId xmlns:a16="http://schemas.microsoft.com/office/drawing/2014/main" id="{6F547126-4D01-F053-D17A-9FBBF461F5C1}"/>
                  </a:ext>
                </a:extLst>
              </p:cNvPr>
              <p:cNvPicPr>
                <a:picLocks noChangeAspect="1"/>
              </p:cNvPicPr>
              <p:nvPr/>
            </p:nvPicPr>
            <p:blipFill rotWithShape="1">
              <a:blip r:embed="rId5">
                <a:extLst>
                  <a:ext uri="{28A0092B-C50C-407E-A947-70E740481C1C}">
                    <a14:useLocalDpi xmlns:a14="http://schemas.microsoft.com/office/drawing/2010/main" val="0"/>
                  </a:ext>
                </a:extLst>
              </a:blip>
              <a:srcRect l="48922" t="53161" r="44359" b="38410"/>
              <a:stretch/>
            </p:blipFill>
            <p:spPr>
              <a:xfrm>
                <a:off x="3001631" y="112443"/>
                <a:ext cx="655594" cy="616706"/>
              </a:xfrm>
              <a:prstGeom prst="rect">
                <a:avLst/>
              </a:prstGeom>
              <a:ln w="25400">
                <a:solidFill>
                  <a:schemeClr val="bg1"/>
                </a:solidFill>
              </a:ln>
            </p:spPr>
          </p:pic>
          <p:cxnSp>
            <p:nvCxnSpPr>
              <p:cNvPr id="185" name="Straight Connector 184">
                <a:extLst>
                  <a:ext uri="{FF2B5EF4-FFF2-40B4-BE49-F238E27FC236}">
                    <a16:creationId xmlns:a16="http://schemas.microsoft.com/office/drawing/2014/main" id="{446D37B1-4060-8279-79A0-ADB76F244724}"/>
                  </a:ext>
                </a:extLst>
              </p:cNvPr>
              <p:cNvCxnSpPr>
                <a:cxnSpLocks/>
              </p:cNvCxnSpPr>
              <p:nvPr/>
            </p:nvCxnSpPr>
            <p:spPr>
              <a:xfrm flipV="1">
                <a:off x="1914877" y="80359"/>
                <a:ext cx="1081093" cy="176110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29AA4D5-68AF-099F-6902-ED572EFCE3FF}"/>
                  </a:ext>
                </a:extLst>
              </p:cNvPr>
              <p:cNvCxnSpPr>
                <a:cxnSpLocks/>
              </p:cNvCxnSpPr>
              <p:nvPr/>
            </p:nvCxnSpPr>
            <p:spPr>
              <a:xfrm flipV="1">
                <a:off x="2319202" y="757030"/>
                <a:ext cx="1364857" cy="1488992"/>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pic>
        <p:nvPicPr>
          <p:cNvPr id="187" name="Picture 186">
            <a:extLst>
              <a:ext uri="{FF2B5EF4-FFF2-40B4-BE49-F238E27FC236}">
                <a16:creationId xmlns:a16="http://schemas.microsoft.com/office/drawing/2014/main" id="{DDDBDB52-4679-A0C8-1800-0AF8250D56BB}"/>
              </a:ext>
            </a:extLst>
          </p:cNvPr>
          <p:cNvPicPr>
            <a:picLocks noChangeAspect="1"/>
          </p:cNvPicPr>
          <p:nvPr/>
        </p:nvPicPr>
        <p:blipFill rotWithShape="1">
          <a:blip r:embed="rId6">
            <a:extLst>
              <a:ext uri="{28A0092B-C50C-407E-A947-70E740481C1C}">
                <a14:useLocalDpi xmlns:a14="http://schemas.microsoft.com/office/drawing/2010/main" val="0"/>
              </a:ext>
            </a:extLst>
          </a:blip>
          <a:srcRect l="22859" t="22615" r="38467" b="25489"/>
          <a:stretch/>
        </p:blipFill>
        <p:spPr>
          <a:xfrm>
            <a:off x="8880263" y="13688720"/>
            <a:ext cx="2013378" cy="2026334"/>
          </a:xfrm>
          <a:prstGeom prst="rect">
            <a:avLst/>
          </a:prstGeom>
          <a:ln w="88900" cap="sq" cmpd="thickThin">
            <a:solidFill>
              <a:srgbClr val="000000"/>
            </a:solidFill>
            <a:prstDash val="solid"/>
            <a:miter lim="800000"/>
          </a:ln>
          <a:effectLst>
            <a:innerShdw blurRad="76200">
              <a:srgbClr val="000000"/>
            </a:innerShdw>
          </a:effectLst>
        </p:spPr>
      </p:pic>
      <p:pic>
        <p:nvPicPr>
          <p:cNvPr id="188" name="Picture 187">
            <a:extLst>
              <a:ext uri="{FF2B5EF4-FFF2-40B4-BE49-F238E27FC236}">
                <a16:creationId xmlns:a16="http://schemas.microsoft.com/office/drawing/2014/main" id="{BAB0A1E4-B8CD-91D2-8896-A6874EDE619D}"/>
              </a:ext>
            </a:extLst>
          </p:cNvPr>
          <p:cNvPicPr>
            <a:picLocks noChangeAspect="1"/>
          </p:cNvPicPr>
          <p:nvPr/>
        </p:nvPicPr>
        <p:blipFill rotWithShape="1">
          <a:blip r:embed="rId7">
            <a:extLst>
              <a:ext uri="{28A0092B-C50C-407E-A947-70E740481C1C}">
                <a14:useLocalDpi xmlns:a14="http://schemas.microsoft.com/office/drawing/2010/main" val="0"/>
              </a:ext>
            </a:extLst>
          </a:blip>
          <a:srcRect l="22775" t="22406" r="38553" b="25698"/>
          <a:stretch/>
        </p:blipFill>
        <p:spPr>
          <a:xfrm>
            <a:off x="6559993" y="13679281"/>
            <a:ext cx="2013377" cy="2026333"/>
          </a:xfrm>
          <a:prstGeom prst="rect">
            <a:avLst/>
          </a:prstGeom>
          <a:ln w="88900" cap="sq" cmpd="thickThin">
            <a:solidFill>
              <a:srgbClr val="000000"/>
            </a:solidFill>
            <a:prstDash val="solid"/>
            <a:miter lim="800000"/>
          </a:ln>
          <a:effectLst>
            <a:innerShdw blurRad="76200">
              <a:srgbClr val="000000"/>
            </a:innerShdw>
          </a:effectLst>
        </p:spPr>
      </p:pic>
      <p:sp>
        <p:nvSpPr>
          <p:cNvPr id="189" name="Rectangle: Rounded Corners 188">
            <a:extLst>
              <a:ext uri="{FF2B5EF4-FFF2-40B4-BE49-F238E27FC236}">
                <a16:creationId xmlns:a16="http://schemas.microsoft.com/office/drawing/2014/main" id="{11EF3CCF-15D0-0666-B77E-021657D4FAC5}"/>
              </a:ext>
            </a:extLst>
          </p:cNvPr>
          <p:cNvSpPr/>
          <p:nvPr/>
        </p:nvSpPr>
        <p:spPr>
          <a:xfrm>
            <a:off x="-5150" y="6973213"/>
            <a:ext cx="5758938" cy="7480607"/>
          </a:xfrm>
          <a:prstGeom prst="roundRect">
            <a:avLst/>
          </a:prstGeom>
          <a:gradFill flip="none" rotWithShape="1">
            <a:gsLst>
              <a:gs pos="0">
                <a:schemeClr val="accent3">
                  <a:lumMod val="0"/>
                  <a:lumOff val="100000"/>
                </a:schemeClr>
              </a:gs>
              <a:gs pos="35000">
                <a:schemeClr val="accent3">
                  <a:lumMod val="0"/>
                  <a:lumOff val="100000"/>
                </a:schemeClr>
              </a:gs>
              <a:gs pos="95000">
                <a:schemeClr val="accent3">
                  <a:lumMod val="100000"/>
                </a:schemeClr>
              </a:gs>
            </a:gsLst>
            <a:path path="circle">
              <a:fillToRect l="50000" t="-80000" r="50000" b="18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1656080" indent="269875" algn="just">
              <a:lnSpc>
                <a:spcPct val="95000"/>
              </a:lnSpc>
            </a:pP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93" name="TextBox 192">
            <a:extLst>
              <a:ext uri="{FF2B5EF4-FFF2-40B4-BE49-F238E27FC236}">
                <a16:creationId xmlns:a16="http://schemas.microsoft.com/office/drawing/2014/main" id="{849F5D95-E573-27C6-63C6-3471982B0B21}"/>
              </a:ext>
            </a:extLst>
          </p:cNvPr>
          <p:cNvSpPr txBox="1"/>
          <p:nvPr/>
        </p:nvSpPr>
        <p:spPr>
          <a:xfrm>
            <a:off x="-1635991" y="7433044"/>
            <a:ext cx="7284911" cy="794064"/>
          </a:xfrm>
          <a:prstGeom prst="rect">
            <a:avLst/>
          </a:prstGeom>
          <a:noFill/>
        </p:spPr>
        <p:txBody>
          <a:bodyPr wrap="square">
            <a:spAutoFit/>
          </a:bodyPr>
          <a:lstStyle/>
          <a:p>
            <a:pPr marL="1656080" indent="269875" algn="just">
              <a:lnSpc>
                <a:spcPct val="95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field is Fourier transformed using a lens L having</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focal length </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at Fourier plane, a single realization of the field is represented as</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96" name="TextBox 195">
                <a:extLst>
                  <a:ext uri="{FF2B5EF4-FFF2-40B4-BE49-F238E27FC236}">
                    <a16:creationId xmlns:a16="http://schemas.microsoft.com/office/drawing/2014/main" id="{65C34729-1A4D-2368-2301-997EA317693F}"/>
                  </a:ext>
                </a:extLst>
              </p:cNvPr>
              <p:cNvSpPr txBox="1"/>
              <p:nvPr/>
            </p:nvSpPr>
            <p:spPr>
              <a:xfrm>
                <a:off x="591288" y="8117358"/>
                <a:ext cx="6854101" cy="728726"/>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IN" sz="1600" i="1" smtClean="0">
                          <a:solidFill>
                            <a:schemeClr val="tx1"/>
                          </a:solidFill>
                          <a:latin typeface="Cambria Math" panose="02040503050406030204" pitchFamily="18" charset="0"/>
                        </a:rPr>
                        <m:t>𝐸</m:t>
                      </m:r>
                      <m:d>
                        <m:dPr>
                          <m:ctrlPr>
                            <a:rPr lang="en-IN" sz="1600" i="1">
                              <a:solidFill>
                                <a:schemeClr val="tx1"/>
                              </a:solidFill>
                              <a:latin typeface="Cambria Math" panose="02040503050406030204" pitchFamily="18" charset="0"/>
                            </a:rPr>
                          </m:ctrlPr>
                        </m:dPr>
                        <m:e>
                          <m:r>
                            <a:rPr lang="en-IN" sz="1600" b="1" i="1">
                              <a:solidFill>
                                <a:schemeClr val="tx1"/>
                              </a:solidFill>
                              <a:latin typeface="Cambria Math" panose="02040503050406030204" pitchFamily="18" charset="0"/>
                            </a:rPr>
                            <m:t>𝒓</m:t>
                          </m:r>
                        </m:e>
                      </m:d>
                      <m:r>
                        <a:rPr lang="en-IN" sz="1600" b="0" i="0">
                          <a:solidFill>
                            <a:schemeClr val="tx1"/>
                          </a:solidFill>
                          <a:latin typeface="Cambria Math" panose="02040503050406030204" pitchFamily="18" charset="0"/>
                        </a:rPr>
                        <m:t>= </m:t>
                      </m:r>
                      <m:nary>
                        <m:naryPr>
                          <m:chr m:val="∬"/>
                          <m:subHide m:val="on"/>
                          <m:supHide m:val="on"/>
                          <m:ctrlPr>
                            <a:rPr lang="en-IN" sz="1600" b="0" i="1">
                              <a:solidFill>
                                <a:schemeClr val="tx1"/>
                              </a:solidFill>
                              <a:latin typeface="Cambria Math" panose="02040503050406030204" pitchFamily="18" charset="0"/>
                            </a:rPr>
                          </m:ctrlPr>
                        </m:naryPr>
                        <m:sub/>
                        <m:sup/>
                        <m:e>
                          <m:r>
                            <a:rPr lang="en-IN" sz="1600" b="0" i="1">
                              <a:solidFill>
                                <a:schemeClr val="tx1"/>
                              </a:solidFill>
                              <a:latin typeface="Cambria Math" panose="02040503050406030204" pitchFamily="18" charset="0"/>
                            </a:rPr>
                            <m:t>𝐴</m:t>
                          </m:r>
                          <m:d>
                            <m:dPr>
                              <m:ctrlPr>
                                <a:rPr lang="en-IN" sz="1600" b="0" i="1">
                                  <a:solidFill>
                                    <a:schemeClr val="tx1"/>
                                  </a:solidFill>
                                  <a:latin typeface="Cambria Math" panose="02040503050406030204" pitchFamily="18" charset="0"/>
                                </a:rPr>
                              </m:ctrlPr>
                            </m:dPr>
                            <m:e>
                              <m:acc>
                                <m:accPr>
                                  <m:chr m:val="̃"/>
                                  <m:ctrlPr>
                                    <a:rPr lang="en-IN" sz="1600" b="0" i="1">
                                      <a:solidFill>
                                        <a:schemeClr val="tx1"/>
                                      </a:solidFill>
                                      <a:latin typeface="Cambria Math" panose="02040503050406030204" pitchFamily="18" charset="0"/>
                                    </a:rPr>
                                  </m:ctrlPr>
                                </m:accPr>
                                <m:e>
                                  <m:r>
                                    <a:rPr lang="en-IN" sz="1600" b="1" i="1">
                                      <a:solidFill>
                                        <a:schemeClr val="tx1"/>
                                      </a:solidFill>
                                      <a:latin typeface="Cambria Math" panose="02040503050406030204" pitchFamily="18" charset="0"/>
                                    </a:rPr>
                                    <m:t>𝒓</m:t>
                                  </m:r>
                                </m:e>
                              </m:acc>
                              <m:r>
                                <a:rPr lang="en-IN" sz="1600" b="0" i="0">
                                  <a:solidFill>
                                    <a:schemeClr val="tx1"/>
                                  </a:solidFill>
                                  <a:latin typeface="Cambria Math" panose="02040503050406030204" pitchFamily="18" charset="0"/>
                                </a:rPr>
                                <m:t>; </m:t>
                              </m:r>
                              <m:r>
                                <a:rPr lang="en-IN" sz="1600" b="0" i="1">
                                  <a:solidFill>
                                    <a:schemeClr val="tx1"/>
                                  </a:solidFill>
                                  <a:latin typeface="Cambria Math" panose="02040503050406030204" pitchFamily="18" charset="0"/>
                                </a:rPr>
                                <m:t>𝜆</m:t>
                              </m:r>
                            </m:e>
                          </m:d>
                          <m:func>
                            <m:funcPr>
                              <m:ctrlPr>
                                <a:rPr lang="en-IN" sz="1600" b="0" i="1">
                                  <a:solidFill>
                                    <a:schemeClr val="tx1"/>
                                  </a:solidFill>
                                  <a:latin typeface="Cambria Math" panose="02040503050406030204" pitchFamily="18" charset="0"/>
                                </a:rPr>
                              </m:ctrlPr>
                            </m:funcPr>
                            <m:fName>
                              <m:r>
                                <m:rPr>
                                  <m:sty m:val="p"/>
                                </m:rPr>
                                <a:rPr lang="en-IN" sz="1600" b="0" i="0">
                                  <a:solidFill>
                                    <a:schemeClr val="tx1"/>
                                  </a:solidFill>
                                  <a:latin typeface="Cambria Math" panose="02040503050406030204" pitchFamily="18" charset="0"/>
                                </a:rPr>
                                <m:t>exp</m:t>
                              </m:r>
                            </m:fName>
                            <m:e>
                              <m:d>
                                <m:dPr>
                                  <m:ctrlPr>
                                    <a:rPr lang="en-IN" sz="1600" b="0" i="1">
                                      <a:solidFill>
                                        <a:schemeClr val="tx1"/>
                                      </a:solidFill>
                                      <a:latin typeface="Cambria Math" panose="02040503050406030204" pitchFamily="18" charset="0"/>
                                    </a:rPr>
                                  </m:ctrlPr>
                                </m:dPr>
                                <m:e>
                                  <m:r>
                                    <a:rPr lang="en-IN" sz="1600" b="0" i="0">
                                      <a:solidFill>
                                        <a:schemeClr val="tx1"/>
                                      </a:solidFill>
                                      <a:latin typeface="Cambria Math" panose="02040503050406030204" pitchFamily="18" charset="0"/>
                                    </a:rPr>
                                    <m:t>−</m:t>
                                  </m:r>
                                  <m:f>
                                    <m:fPr>
                                      <m:ctrlPr>
                                        <a:rPr lang="en-IN" sz="1600" b="0" i="1">
                                          <a:solidFill>
                                            <a:schemeClr val="tx1"/>
                                          </a:solidFill>
                                          <a:latin typeface="Cambria Math" panose="02040503050406030204" pitchFamily="18" charset="0"/>
                                        </a:rPr>
                                      </m:ctrlPr>
                                    </m:fPr>
                                    <m:num>
                                      <m:r>
                                        <a:rPr lang="en-IN" sz="1600" b="0" i="1">
                                          <a:solidFill>
                                            <a:schemeClr val="tx1"/>
                                          </a:solidFill>
                                          <a:latin typeface="Cambria Math" panose="02040503050406030204" pitchFamily="18" charset="0"/>
                                        </a:rPr>
                                        <m:t>𝑖</m:t>
                                      </m:r>
                                      <m:r>
                                        <a:rPr lang="en-IN" sz="1600" b="0" i="0">
                                          <a:solidFill>
                                            <a:schemeClr val="tx1"/>
                                          </a:solidFill>
                                          <a:latin typeface="Cambria Math" panose="02040503050406030204" pitchFamily="18" charset="0"/>
                                        </a:rPr>
                                        <m:t>2</m:t>
                                      </m:r>
                                      <m:r>
                                        <a:rPr lang="en-IN" sz="1600" b="0" i="1">
                                          <a:solidFill>
                                            <a:schemeClr val="tx1"/>
                                          </a:solidFill>
                                          <a:latin typeface="Cambria Math" panose="02040503050406030204" pitchFamily="18" charset="0"/>
                                        </a:rPr>
                                        <m:t>𝜋</m:t>
                                      </m:r>
                                    </m:num>
                                    <m:den>
                                      <m:r>
                                        <a:rPr lang="en-IN" sz="1600" b="0" i="1">
                                          <a:solidFill>
                                            <a:schemeClr val="tx1"/>
                                          </a:solidFill>
                                          <a:latin typeface="Cambria Math" panose="02040503050406030204" pitchFamily="18" charset="0"/>
                                        </a:rPr>
                                        <m:t>𝜆</m:t>
                                      </m:r>
                                      <m:r>
                                        <a:rPr lang="en-IN" sz="1600" b="0" i="1">
                                          <a:solidFill>
                                            <a:schemeClr val="tx1"/>
                                          </a:solidFill>
                                          <a:latin typeface="Cambria Math" panose="02040503050406030204" pitchFamily="18" charset="0"/>
                                        </a:rPr>
                                        <m:t>𝑓</m:t>
                                      </m:r>
                                    </m:den>
                                  </m:f>
                                  <m:d>
                                    <m:dPr>
                                      <m:ctrlPr>
                                        <a:rPr lang="en-IN" sz="1600" b="0" i="1">
                                          <a:solidFill>
                                            <a:schemeClr val="tx1"/>
                                          </a:solidFill>
                                          <a:latin typeface="Cambria Math" panose="02040503050406030204" pitchFamily="18" charset="0"/>
                                        </a:rPr>
                                      </m:ctrlPr>
                                    </m:dPr>
                                    <m:e>
                                      <m:r>
                                        <a:rPr lang="en-IN" sz="1600" b="1" i="1">
                                          <a:solidFill>
                                            <a:schemeClr val="tx1"/>
                                          </a:solidFill>
                                          <a:latin typeface="Cambria Math" panose="02040503050406030204" pitchFamily="18" charset="0"/>
                                        </a:rPr>
                                        <m:t>𝒓</m:t>
                                      </m:r>
                                      <m:r>
                                        <a:rPr lang="en-IN" sz="1600" b="0" i="0">
                                          <a:solidFill>
                                            <a:schemeClr val="tx1"/>
                                          </a:solidFill>
                                          <a:latin typeface="Cambria Math" panose="02040503050406030204" pitchFamily="18" charset="0"/>
                                        </a:rPr>
                                        <m:t>.</m:t>
                                      </m:r>
                                      <m:acc>
                                        <m:accPr>
                                          <m:chr m:val="̃"/>
                                          <m:ctrlPr>
                                            <a:rPr lang="en-IN" sz="1600" b="0" i="1">
                                              <a:solidFill>
                                                <a:schemeClr val="tx1"/>
                                              </a:solidFill>
                                              <a:latin typeface="Cambria Math" panose="02040503050406030204" pitchFamily="18" charset="0"/>
                                            </a:rPr>
                                          </m:ctrlPr>
                                        </m:accPr>
                                        <m:e>
                                          <m:r>
                                            <a:rPr lang="en-IN" sz="1600" b="1" i="1">
                                              <a:solidFill>
                                                <a:schemeClr val="tx1"/>
                                              </a:solidFill>
                                              <a:latin typeface="Cambria Math" panose="02040503050406030204" pitchFamily="18" charset="0"/>
                                            </a:rPr>
                                            <m:t>𝒓</m:t>
                                          </m:r>
                                        </m:e>
                                      </m:acc>
                                    </m:e>
                                  </m:d>
                                </m:e>
                              </m:d>
                            </m:e>
                          </m:func>
                          <m:r>
                            <a:rPr lang="en-IN" sz="1600" b="0" i="1">
                              <a:solidFill>
                                <a:schemeClr val="tx1"/>
                              </a:solidFill>
                              <a:latin typeface="Cambria Math" panose="02040503050406030204" pitchFamily="18" charset="0"/>
                            </a:rPr>
                            <m:t>𝑑</m:t>
                          </m:r>
                          <m:acc>
                            <m:accPr>
                              <m:chr m:val="̃"/>
                              <m:ctrlPr>
                                <a:rPr lang="en-IN" sz="1600" b="0" i="1">
                                  <a:solidFill>
                                    <a:schemeClr val="tx1"/>
                                  </a:solidFill>
                                  <a:latin typeface="Cambria Math" panose="02040503050406030204" pitchFamily="18" charset="0"/>
                                </a:rPr>
                              </m:ctrlPr>
                            </m:accPr>
                            <m:e>
                              <m:r>
                                <a:rPr lang="en-IN" sz="1600" b="1" i="1">
                                  <a:solidFill>
                                    <a:schemeClr val="tx1"/>
                                  </a:solidFill>
                                  <a:latin typeface="Cambria Math" panose="02040503050406030204" pitchFamily="18" charset="0"/>
                                </a:rPr>
                                <m:t>𝒓</m:t>
                              </m:r>
                            </m:e>
                          </m:acc>
                          <m:r>
                            <a:rPr lang="en-IN" sz="1600" b="0" i="0">
                              <a:solidFill>
                                <a:schemeClr val="tx1"/>
                              </a:solidFill>
                              <a:latin typeface="Cambria Math" panose="02040503050406030204" pitchFamily="18" charset="0"/>
                            </a:rPr>
                            <m:t> </m:t>
                          </m:r>
                          <m:r>
                            <a:rPr lang="en-US" sz="1600" b="0" i="0" smtClean="0">
                              <a:solidFill>
                                <a:schemeClr val="tx1"/>
                              </a:solidFill>
                              <a:latin typeface="Cambria Math" panose="02040503050406030204" pitchFamily="18" charset="0"/>
                            </a:rPr>
                            <m:t>                  (</m:t>
                          </m:r>
                          <m:r>
                            <a:rPr lang="en-US" sz="1600" b="0" i="0" smtClean="0">
                              <a:solidFill>
                                <a:schemeClr val="tx1"/>
                              </a:solidFill>
                              <a:latin typeface="Cambria Math" panose="02040503050406030204" pitchFamily="18" charset="0"/>
                            </a:rPr>
                            <m:t>1</m:t>
                          </m:r>
                          <m:r>
                            <a:rPr lang="en-US" sz="1600" b="0" i="0" smtClean="0">
                              <a:solidFill>
                                <a:schemeClr val="tx1"/>
                              </a:solidFill>
                              <a:latin typeface="Cambria Math" panose="02040503050406030204" pitchFamily="18" charset="0"/>
                            </a:rPr>
                            <m:t>)                            </m:t>
                          </m:r>
                        </m:e>
                      </m:nary>
                    </m:oMath>
                  </m:oMathPara>
                </a14:m>
                <a:endParaRPr lang="en-IN"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196" name="TextBox 195">
                <a:extLst>
                  <a:ext uri="{FF2B5EF4-FFF2-40B4-BE49-F238E27FC236}">
                    <a16:creationId xmlns:a16="http://schemas.microsoft.com/office/drawing/2014/main" id="{65C34729-1A4D-2368-2301-997EA317693F}"/>
                  </a:ext>
                </a:extLst>
              </p:cNvPr>
              <p:cNvSpPr txBox="1">
                <a:spLocks noRot="1" noChangeAspect="1" noMove="1" noResize="1" noEditPoints="1" noAdjustHandles="1" noChangeArrowheads="1" noChangeShapeType="1" noTextEdit="1"/>
              </p:cNvSpPr>
              <p:nvPr/>
            </p:nvSpPr>
            <p:spPr>
              <a:xfrm>
                <a:off x="591288" y="8117358"/>
                <a:ext cx="6854101" cy="728726"/>
              </a:xfrm>
              <a:prstGeom prst="rect">
                <a:avLst/>
              </a:prstGeom>
              <a:blipFill>
                <a:blip r:embed="rId8"/>
                <a:stretch>
                  <a:fillRect/>
                </a:stretch>
              </a:blipFill>
            </p:spPr>
            <p:txBody>
              <a:bodyPr/>
              <a:lstStyle/>
              <a:p>
                <a:r>
                  <a:rPr lang="en-IN">
                    <a:noFill/>
                  </a:rPr>
                  <a:t> </a:t>
                </a:r>
              </a:p>
            </p:txBody>
          </p:sp>
        </mc:Fallback>
      </mc:AlternateContent>
      <p:sp>
        <p:nvSpPr>
          <p:cNvPr id="199" name="TextBox 198">
            <a:extLst>
              <a:ext uri="{FF2B5EF4-FFF2-40B4-BE49-F238E27FC236}">
                <a16:creationId xmlns:a16="http://schemas.microsoft.com/office/drawing/2014/main" id="{3C03C833-758F-3841-C48A-F00D158CAE50}"/>
              </a:ext>
            </a:extLst>
          </p:cNvPr>
          <p:cNvSpPr txBox="1"/>
          <p:nvPr/>
        </p:nvSpPr>
        <p:spPr>
          <a:xfrm>
            <a:off x="-1813822" y="10638544"/>
            <a:ext cx="7652867" cy="297004"/>
          </a:xfrm>
          <a:prstGeom prst="rect">
            <a:avLst/>
          </a:prstGeom>
          <a:noFill/>
        </p:spPr>
        <p:txBody>
          <a:bodyPr wrap="square">
            <a:spAutoFit/>
          </a:bodyPr>
          <a:lstStyle/>
          <a:p>
            <a:pPr marL="1656080" indent="269875" algn="just">
              <a:lnSpc>
                <a:spcPct val="95000"/>
              </a:lnSpc>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Figure 1. </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Geometry for recording information of spatial coherence function</a:t>
            </a:r>
            <a:endParaRPr lang="en-IN"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grpSp>
        <p:nvGrpSpPr>
          <p:cNvPr id="241" name="Group 240">
            <a:extLst>
              <a:ext uri="{FF2B5EF4-FFF2-40B4-BE49-F238E27FC236}">
                <a16:creationId xmlns:a16="http://schemas.microsoft.com/office/drawing/2014/main" id="{77E2C6F4-3395-E0EB-F290-2AF607780F02}"/>
              </a:ext>
            </a:extLst>
          </p:cNvPr>
          <p:cNvGrpSpPr/>
          <p:nvPr/>
        </p:nvGrpSpPr>
        <p:grpSpPr>
          <a:xfrm>
            <a:off x="188327" y="8742843"/>
            <a:ext cx="6098566" cy="1877864"/>
            <a:chOff x="115041" y="10011761"/>
            <a:chExt cx="5422770" cy="1459103"/>
          </a:xfrm>
        </p:grpSpPr>
        <p:sp>
          <p:nvSpPr>
            <p:cNvPr id="201" name="Rectangle 200">
              <a:extLst>
                <a:ext uri="{FF2B5EF4-FFF2-40B4-BE49-F238E27FC236}">
                  <a16:creationId xmlns:a16="http://schemas.microsoft.com/office/drawing/2014/main" id="{7C05A7FF-5C25-055B-EAC9-63EFFE3F4740}"/>
                </a:ext>
              </a:extLst>
            </p:cNvPr>
            <p:cNvSpPr/>
            <p:nvPr/>
          </p:nvSpPr>
          <p:spPr>
            <a:xfrm>
              <a:off x="2824132" y="10218097"/>
              <a:ext cx="933170" cy="1065692"/>
            </a:xfrm>
            <a:prstGeom prst="rect">
              <a:avLst/>
            </a:prstGeom>
            <a:solidFill>
              <a:schemeClr val="bg1"/>
            </a:solidFill>
            <a:ln>
              <a:solidFill>
                <a:schemeClr val="tx1"/>
              </a:solidFill>
            </a:ln>
            <a:scene3d>
              <a:camera prst="isometricRightUp"/>
              <a:lightRig rig="threePt" dir="t"/>
            </a:scene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2400" b="1" dirty="0">
                <a:solidFill>
                  <a:schemeClr val="tx1"/>
                </a:solidFill>
                <a:latin typeface="Verdana" panose="020B0604030504040204" pitchFamily="34" charset="0"/>
                <a:ea typeface="Verdana" panose="020B0604030504040204" pitchFamily="34" charset="0"/>
                <a:cs typeface="Calibri" panose="020F0502020204030204" pitchFamily="34" charset="0"/>
              </a:endParaRPr>
            </a:p>
          </p:txBody>
        </p:sp>
        <p:grpSp>
          <p:nvGrpSpPr>
            <p:cNvPr id="202" name="Group 201">
              <a:extLst>
                <a:ext uri="{FF2B5EF4-FFF2-40B4-BE49-F238E27FC236}">
                  <a16:creationId xmlns:a16="http://schemas.microsoft.com/office/drawing/2014/main" id="{1C03B355-7E4C-20DE-DAF6-50B8DB35EF7B}"/>
                </a:ext>
              </a:extLst>
            </p:cNvPr>
            <p:cNvGrpSpPr/>
            <p:nvPr/>
          </p:nvGrpSpPr>
          <p:grpSpPr>
            <a:xfrm>
              <a:off x="504762" y="10183930"/>
              <a:ext cx="933170" cy="1059471"/>
              <a:chOff x="2949114" y="1903608"/>
              <a:chExt cx="1182201" cy="1412947"/>
            </a:xfrm>
          </p:grpSpPr>
          <p:sp>
            <p:nvSpPr>
              <p:cNvPr id="236" name="Rectangle 235">
                <a:extLst>
                  <a:ext uri="{FF2B5EF4-FFF2-40B4-BE49-F238E27FC236}">
                    <a16:creationId xmlns:a16="http://schemas.microsoft.com/office/drawing/2014/main" id="{AF20701B-7C75-A19B-F296-7AC91968742A}"/>
                  </a:ext>
                </a:extLst>
              </p:cNvPr>
              <p:cNvSpPr/>
              <p:nvPr/>
            </p:nvSpPr>
            <p:spPr>
              <a:xfrm>
                <a:off x="2949114" y="1903608"/>
                <a:ext cx="1182201" cy="1412947"/>
              </a:xfrm>
              <a:prstGeom prst="rect">
                <a:avLst/>
              </a:prstGeom>
              <a:solidFill>
                <a:schemeClr val="tx1"/>
              </a:solidFill>
              <a:scene3d>
                <a:camera prst="isometricRightUp"/>
                <a:lightRig rig="threePt" dir="t"/>
              </a:scene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2400" b="1" dirty="0">
                  <a:solidFill>
                    <a:schemeClr val="tx1"/>
                  </a:solidFill>
                  <a:latin typeface="Verdana" panose="020B0604030504040204" pitchFamily="34" charset="0"/>
                  <a:ea typeface="Verdana" panose="020B0604030504040204" pitchFamily="34" charset="0"/>
                  <a:cs typeface="Calibri" panose="020F0502020204030204" pitchFamily="34" charset="0"/>
                </a:endParaRPr>
              </a:p>
            </p:txBody>
          </p:sp>
          <p:cxnSp>
            <p:nvCxnSpPr>
              <p:cNvPr id="237" name="Straight Arrow Connector 236">
                <a:extLst>
                  <a:ext uri="{FF2B5EF4-FFF2-40B4-BE49-F238E27FC236}">
                    <a16:creationId xmlns:a16="http://schemas.microsoft.com/office/drawing/2014/main" id="{2D4AC8AB-967D-D2D6-7AC6-AEE37551CD71}"/>
                  </a:ext>
                </a:extLst>
              </p:cNvPr>
              <p:cNvCxnSpPr>
                <a:cxnSpLocks/>
              </p:cNvCxnSpPr>
              <p:nvPr/>
            </p:nvCxnSpPr>
            <p:spPr>
              <a:xfrm flipV="1">
                <a:off x="3266989" y="2727734"/>
                <a:ext cx="270924" cy="2847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38" name="Picture 237">
                <a:extLst>
                  <a:ext uri="{FF2B5EF4-FFF2-40B4-BE49-F238E27FC236}">
                    <a16:creationId xmlns:a16="http://schemas.microsoft.com/office/drawing/2014/main" id="{1C494ED7-0007-6BF6-6618-D0EAB5ECB1EE}"/>
                  </a:ext>
                </a:extLst>
              </p:cNvPr>
              <p:cNvPicPr>
                <a:picLocks noChangeAspect="1"/>
              </p:cNvPicPr>
              <p:nvPr/>
            </p:nvPicPr>
            <p:blipFill rotWithShape="1">
              <a:blip r:embed="rId9">
                <a:extLst>
                  <a:ext uri="{28A0092B-C50C-407E-A947-70E740481C1C}">
                    <a14:useLocalDpi xmlns:a14="http://schemas.microsoft.com/office/drawing/2010/main" val="0"/>
                  </a:ext>
                </a:extLst>
              </a:blip>
              <a:srcRect l="4682" t="71558" r="89406" b="20359"/>
              <a:stretch/>
            </p:blipFill>
            <p:spPr>
              <a:xfrm>
                <a:off x="3472401" y="2506135"/>
                <a:ext cx="220299" cy="301221"/>
              </a:xfrm>
              <a:prstGeom prst="rect">
                <a:avLst/>
              </a:prstGeom>
              <a:scene3d>
                <a:camera prst="isometricRightUp"/>
                <a:lightRig rig="threePt" dir="t"/>
              </a:scene3d>
            </p:spPr>
          </p:pic>
        </p:grpSp>
        <p:cxnSp>
          <p:nvCxnSpPr>
            <p:cNvPr id="204" name="Straight Arrow Connector 203">
              <a:extLst>
                <a:ext uri="{FF2B5EF4-FFF2-40B4-BE49-F238E27FC236}">
                  <a16:creationId xmlns:a16="http://schemas.microsoft.com/office/drawing/2014/main" id="{64D77F00-B927-A8D3-2205-792D3DEDF9E6}"/>
                </a:ext>
              </a:extLst>
            </p:cNvPr>
            <p:cNvCxnSpPr>
              <a:cxnSpLocks/>
            </p:cNvCxnSpPr>
            <p:nvPr/>
          </p:nvCxnSpPr>
          <p:spPr>
            <a:xfrm>
              <a:off x="1035366" y="11257559"/>
              <a:ext cx="1135221" cy="742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05" name="TextBox 204">
              <a:extLst>
                <a:ext uri="{FF2B5EF4-FFF2-40B4-BE49-F238E27FC236}">
                  <a16:creationId xmlns:a16="http://schemas.microsoft.com/office/drawing/2014/main" id="{C4307868-3C8E-DD9F-D7D0-F0BC4981D9EF}"/>
                </a:ext>
              </a:extLst>
            </p:cNvPr>
            <p:cNvSpPr txBox="1"/>
            <p:nvPr/>
          </p:nvSpPr>
          <p:spPr>
            <a:xfrm>
              <a:off x="1554976" y="11233935"/>
              <a:ext cx="288782" cy="230781"/>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f</a:t>
              </a:r>
              <a:endParaRPr lang="en-IN" sz="1400" i="1" baseline="-25000" dirty="0">
                <a:latin typeface="Times New Roman" panose="02020603050405020304" pitchFamily="18" charset="0"/>
                <a:cs typeface="Times New Roman" panose="02020603050405020304" pitchFamily="18" charset="0"/>
              </a:endParaRPr>
            </a:p>
          </p:txBody>
        </p:sp>
        <p:sp>
          <p:nvSpPr>
            <p:cNvPr id="206" name="TextBox 205">
              <a:extLst>
                <a:ext uri="{FF2B5EF4-FFF2-40B4-BE49-F238E27FC236}">
                  <a16:creationId xmlns:a16="http://schemas.microsoft.com/office/drawing/2014/main" id="{9C198455-BFCB-8EFF-ECB1-058527F92A54}"/>
                </a:ext>
              </a:extLst>
            </p:cNvPr>
            <p:cNvSpPr txBox="1"/>
            <p:nvPr/>
          </p:nvSpPr>
          <p:spPr>
            <a:xfrm>
              <a:off x="2613837" y="11240083"/>
              <a:ext cx="288782" cy="230781"/>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f</a:t>
              </a:r>
              <a:endParaRPr lang="en-IN" sz="1400" i="1" baseline="-25000" dirty="0">
                <a:latin typeface="Times New Roman" panose="02020603050405020304" pitchFamily="18" charset="0"/>
                <a:cs typeface="Times New Roman" panose="02020603050405020304" pitchFamily="18" charset="0"/>
              </a:endParaRPr>
            </a:p>
          </p:txBody>
        </p:sp>
        <p:cxnSp>
          <p:nvCxnSpPr>
            <p:cNvPr id="207" name="Straight Arrow Connector 206">
              <a:extLst>
                <a:ext uri="{FF2B5EF4-FFF2-40B4-BE49-F238E27FC236}">
                  <a16:creationId xmlns:a16="http://schemas.microsoft.com/office/drawing/2014/main" id="{E67AA23D-55E2-EC7D-1166-0374FD872EC4}"/>
                </a:ext>
              </a:extLst>
            </p:cNvPr>
            <p:cNvCxnSpPr>
              <a:cxnSpLocks/>
            </p:cNvCxnSpPr>
            <p:nvPr/>
          </p:nvCxnSpPr>
          <p:spPr>
            <a:xfrm>
              <a:off x="2170586" y="11260246"/>
              <a:ext cx="1135221" cy="742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08" name="TextBox 207">
              <a:extLst>
                <a:ext uri="{FF2B5EF4-FFF2-40B4-BE49-F238E27FC236}">
                  <a16:creationId xmlns:a16="http://schemas.microsoft.com/office/drawing/2014/main" id="{E7298725-0B96-3C12-D372-BA72990BBDA6}"/>
                </a:ext>
              </a:extLst>
            </p:cNvPr>
            <p:cNvSpPr txBox="1"/>
            <p:nvPr/>
          </p:nvSpPr>
          <p:spPr>
            <a:xfrm>
              <a:off x="3290716" y="10445980"/>
              <a:ext cx="1297612" cy="230781"/>
            </a:xfrm>
            <a:prstGeom prst="rect">
              <a:avLst/>
            </a:prstGeom>
            <a:noFill/>
          </p:spPr>
          <p:txBody>
            <a:bodyPr wrap="square">
              <a:spAutoFit/>
            </a:bodyPr>
            <a:lstStyle/>
            <a:p>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400" dirty="0">
                <a:latin typeface="Times New Roman" panose="02020603050405020304" pitchFamily="18" charset="0"/>
                <a:cs typeface="Times New Roman" panose="02020603050405020304" pitchFamily="18" charset="0"/>
              </a:endParaRPr>
            </a:p>
          </p:txBody>
        </p:sp>
        <p:sp>
          <p:nvSpPr>
            <p:cNvPr id="209" name="TextBox 208">
              <a:extLst>
                <a:ext uri="{FF2B5EF4-FFF2-40B4-BE49-F238E27FC236}">
                  <a16:creationId xmlns:a16="http://schemas.microsoft.com/office/drawing/2014/main" id="{CBB4708D-B2E5-725A-7376-FBCA7C75DB7B}"/>
                </a:ext>
              </a:extLst>
            </p:cNvPr>
            <p:cNvSpPr txBox="1"/>
            <p:nvPr/>
          </p:nvSpPr>
          <p:spPr>
            <a:xfrm>
              <a:off x="3290716" y="10882815"/>
              <a:ext cx="1297612" cy="230781"/>
            </a:xfrm>
            <a:prstGeom prst="rect">
              <a:avLst/>
            </a:prstGeom>
            <a:noFill/>
          </p:spPr>
          <p:txBody>
            <a:bodyPr wrap="square">
              <a:spAutoFit/>
            </a:bodyPr>
            <a:lstStyle/>
            <a:p>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400" dirty="0">
                <a:latin typeface="Times New Roman" panose="02020603050405020304" pitchFamily="18" charset="0"/>
                <a:cs typeface="Times New Roman" panose="02020603050405020304" pitchFamily="18" charset="0"/>
              </a:endParaRPr>
            </a:p>
          </p:txBody>
        </p:sp>
        <p:sp>
          <p:nvSpPr>
            <p:cNvPr id="210" name="Freeform: Shape 209">
              <a:extLst>
                <a:ext uri="{FF2B5EF4-FFF2-40B4-BE49-F238E27FC236}">
                  <a16:creationId xmlns:a16="http://schemas.microsoft.com/office/drawing/2014/main" id="{F30B8254-22D7-0C0F-0CC1-CE58C7C9F44A}"/>
                </a:ext>
              </a:extLst>
            </p:cNvPr>
            <p:cNvSpPr/>
            <p:nvPr/>
          </p:nvSpPr>
          <p:spPr>
            <a:xfrm>
              <a:off x="3359319" y="10590033"/>
              <a:ext cx="690129" cy="75444"/>
            </a:xfrm>
            <a:custGeom>
              <a:avLst/>
              <a:gdLst>
                <a:gd name="connsiteX0" fmla="*/ 0 w 905774"/>
                <a:gd name="connsiteY0" fmla="*/ 284707 h 301505"/>
                <a:gd name="connsiteX1" fmla="*/ 552090 w 905774"/>
                <a:gd name="connsiteY1" fmla="*/ 276080 h 301505"/>
                <a:gd name="connsiteX2" fmla="*/ 759124 w 905774"/>
                <a:gd name="connsiteY2" fmla="*/ 43167 h 301505"/>
                <a:gd name="connsiteX3" fmla="*/ 905774 w 905774"/>
                <a:gd name="connsiteY3" fmla="*/ 35 h 301505"/>
                <a:gd name="connsiteX4" fmla="*/ 905774 w 905774"/>
                <a:gd name="connsiteY4" fmla="*/ 35 h 30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774" h="301505">
                  <a:moveTo>
                    <a:pt x="0" y="284707"/>
                  </a:moveTo>
                  <a:cubicBezTo>
                    <a:pt x="212784" y="300522"/>
                    <a:pt x="425569" y="316337"/>
                    <a:pt x="552090" y="276080"/>
                  </a:cubicBezTo>
                  <a:cubicBezTo>
                    <a:pt x="678611" y="235823"/>
                    <a:pt x="700177" y="89174"/>
                    <a:pt x="759124" y="43167"/>
                  </a:cubicBezTo>
                  <a:cubicBezTo>
                    <a:pt x="818071" y="-2841"/>
                    <a:pt x="905774" y="35"/>
                    <a:pt x="905774" y="35"/>
                  </a:cubicBezTo>
                  <a:lnTo>
                    <a:pt x="905774" y="35"/>
                  </a:lnTo>
                </a:path>
              </a:pathLst>
            </a:cu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Times New Roman" panose="02020603050405020304" pitchFamily="18" charset="0"/>
                <a:cs typeface="Times New Roman" panose="02020603050405020304" pitchFamily="18" charset="0"/>
              </a:endParaRPr>
            </a:p>
          </p:txBody>
        </p:sp>
        <p:sp>
          <p:nvSpPr>
            <p:cNvPr id="211" name="Freeform: Shape 210">
              <a:extLst>
                <a:ext uri="{FF2B5EF4-FFF2-40B4-BE49-F238E27FC236}">
                  <a16:creationId xmlns:a16="http://schemas.microsoft.com/office/drawing/2014/main" id="{4C1F5F82-A1A2-55A9-ED9C-DC0490449CCB}"/>
                </a:ext>
              </a:extLst>
            </p:cNvPr>
            <p:cNvSpPr/>
            <p:nvPr/>
          </p:nvSpPr>
          <p:spPr>
            <a:xfrm>
              <a:off x="3369373" y="10710074"/>
              <a:ext cx="731297" cy="191042"/>
            </a:xfrm>
            <a:custGeom>
              <a:avLst/>
              <a:gdLst>
                <a:gd name="connsiteX0" fmla="*/ 0 w 905774"/>
                <a:gd name="connsiteY0" fmla="*/ 284707 h 301505"/>
                <a:gd name="connsiteX1" fmla="*/ 552090 w 905774"/>
                <a:gd name="connsiteY1" fmla="*/ 276080 h 301505"/>
                <a:gd name="connsiteX2" fmla="*/ 759124 w 905774"/>
                <a:gd name="connsiteY2" fmla="*/ 43167 h 301505"/>
                <a:gd name="connsiteX3" fmla="*/ 905774 w 905774"/>
                <a:gd name="connsiteY3" fmla="*/ 35 h 301505"/>
                <a:gd name="connsiteX4" fmla="*/ 905774 w 905774"/>
                <a:gd name="connsiteY4" fmla="*/ 35 h 30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774" h="301505">
                  <a:moveTo>
                    <a:pt x="0" y="284707"/>
                  </a:moveTo>
                  <a:cubicBezTo>
                    <a:pt x="212784" y="300522"/>
                    <a:pt x="425569" y="316337"/>
                    <a:pt x="552090" y="276080"/>
                  </a:cubicBezTo>
                  <a:cubicBezTo>
                    <a:pt x="678611" y="235823"/>
                    <a:pt x="700177" y="89174"/>
                    <a:pt x="759124" y="43167"/>
                  </a:cubicBezTo>
                  <a:cubicBezTo>
                    <a:pt x="818071" y="-2841"/>
                    <a:pt x="905774" y="35"/>
                    <a:pt x="905774" y="35"/>
                  </a:cubicBezTo>
                  <a:lnTo>
                    <a:pt x="905774" y="35"/>
                  </a:lnTo>
                </a:path>
              </a:pathLst>
            </a:cu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Times New Roman" panose="02020603050405020304" pitchFamily="18" charset="0"/>
                <a:cs typeface="Times New Roman" panose="02020603050405020304" pitchFamily="18" charset="0"/>
              </a:endParaRPr>
            </a:p>
          </p:txBody>
        </p:sp>
        <p:grpSp>
          <p:nvGrpSpPr>
            <p:cNvPr id="212" name="Group 211">
              <a:extLst>
                <a:ext uri="{FF2B5EF4-FFF2-40B4-BE49-F238E27FC236}">
                  <a16:creationId xmlns:a16="http://schemas.microsoft.com/office/drawing/2014/main" id="{D32CB203-5FCD-5B00-3FA5-99BADF574476}"/>
                </a:ext>
              </a:extLst>
            </p:cNvPr>
            <p:cNvGrpSpPr/>
            <p:nvPr/>
          </p:nvGrpSpPr>
          <p:grpSpPr>
            <a:xfrm>
              <a:off x="4026466" y="10367367"/>
              <a:ext cx="488269" cy="445331"/>
              <a:chOff x="7397313" y="1913862"/>
              <a:chExt cx="618571" cy="593909"/>
            </a:xfrm>
          </p:grpSpPr>
          <p:grpSp>
            <p:nvGrpSpPr>
              <p:cNvPr id="222" name="Group 221">
                <a:extLst>
                  <a:ext uri="{FF2B5EF4-FFF2-40B4-BE49-F238E27FC236}">
                    <a16:creationId xmlns:a16="http://schemas.microsoft.com/office/drawing/2014/main" id="{A55CC715-F93F-EA57-5E7B-3EA896951E46}"/>
                  </a:ext>
                </a:extLst>
              </p:cNvPr>
              <p:cNvGrpSpPr/>
              <p:nvPr/>
            </p:nvGrpSpPr>
            <p:grpSpPr>
              <a:xfrm>
                <a:off x="7550139" y="1913862"/>
                <a:ext cx="465745" cy="593909"/>
                <a:chOff x="5792067" y="1833414"/>
                <a:chExt cx="478106" cy="615871"/>
              </a:xfrm>
            </p:grpSpPr>
            <p:sp>
              <p:nvSpPr>
                <p:cNvPr id="227" name="Rectangle 226">
                  <a:extLst>
                    <a:ext uri="{FF2B5EF4-FFF2-40B4-BE49-F238E27FC236}">
                      <a16:creationId xmlns:a16="http://schemas.microsoft.com/office/drawing/2014/main" id="{415E89A0-4243-D5BE-49B0-CDB5CCDEA10E}"/>
                    </a:ext>
                  </a:extLst>
                </p:cNvPr>
                <p:cNvSpPr/>
                <p:nvPr/>
              </p:nvSpPr>
              <p:spPr>
                <a:xfrm>
                  <a:off x="5792067" y="1833414"/>
                  <a:ext cx="478106" cy="615871"/>
                </a:xfrm>
                <a:prstGeom prst="rect">
                  <a:avLst/>
                </a:prstGeom>
                <a:solidFill>
                  <a:schemeClr val="accent3"/>
                </a:solidFill>
                <a:ln>
                  <a:solidFill>
                    <a:schemeClr val="bg1">
                      <a:lumMod val="75000"/>
                      <a:alpha val="80000"/>
                    </a:schemeClr>
                  </a:solidFill>
                </a:ln>
                <a:effectLst>
                  <a:outerShdw blurRad="50800" dir="5400000" algn="ctr" rotWithShape="0">
                    <a:srgbClr val="000000">
                      <a:alpha val="43137"/>
                    </a:srgbClr>
                  </a:outerShdw>
                  <a:softEdge rad="0"/>
                </a:effectLst>
                <a:scene3d>
                  <a:camera prst="isometricLeftDown"/>
                  <a:lightRig rig="threePt" dir="t"/>
                </a:scene3d>
                <a:sp3d extrusionH="952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Times New Roman" panose="02020603050405020304" pitchFamily="18" charset="0"/>
                    <a:cs typeface="Times New Roman" panose="02020603050405020304" pitchFamily="18" charset="0"/>
                  </a:endParaRPr>
                </a:p>
              </p:txBody>
            </p:sp>
            <p:grpSp>
              <p:nvGrpSpPr>
                <p:cNvPr id="228" name="Group 227">
                  <a:extLst>
                    <a:ext uri="{FF2B5EF4-FFF2-40B4-BE49-F238E27FC236}">
                      <a16:creationId xmlns:a16="http://schemas.microsoft.com/office/drawing/2014/main" id="{0F0D6A4A-3426-41B0-E0F2-B04B4EC19032}"/>
                    </a:ext>
                  </a:extLst>
                </p:cNvPr>
                <p:cNvGrpSpPr/>
                <p:nvPr/>
              </p:nvGrpSpPr>
              <p:grpSpPr>
                <a:xfrm rot="420748">
                  <a:off x="5886621" y="1980193"/>
                  <a:ext cx="305614" cy="309479"/>
                  <a:chOff x="7277817" y="2480093"/>
                  <a:chExt cx="1029421" cy="1067905"/>
                </a:xfrm>
                <a:solidFill>
                  <a:schemeClr val="tx1"/>
                </a:solidFill>
              </p:grpSpPr>
              <p:sp>
                <p:nvSpPr>
                  <p:cNvPr id="229" name="Oval 228">
                    <a:extLst>
                      <a:ext uri="{FF2B5EF4-FFF2-40B4-BE49-F238E27FC236}">
                        <a16:creationId xmlns:a16="http://schemas.microsoft.com/office/drawing/2014/main" id="{B20D38A9-C32C-6BD2-241E-5DED44B27F93}"/>
                      </a:ext>
                    </a:extLst>
                  </p:cNvPr>
                  <p:cNvSpPr/>
                  <p:nvPr/>
                </p:nvSpPr>
                <p:spPr>
                  <a:xfrm>
                    <a:off x="7277817" y="2480093"/>
                    <a:ext cx="1029421" cy="10679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latin typeface="Times New Roman" panose="02020603050405020304" pitchFamily="18" charset="0"/>
                      <a:cs typeface="Times New Roman" panose="02020603050405020304" pitchFamily="18" charset="0"/>
                    </a:endParaRPr>
                  </a:p>
                </p:txBody>
              </p:sp>
              <p:cxnSp>
                <p:nvCxnSpPr>
                  <p:cNvPr id="230" name="Straight Connector 229">
                    <a:extLst>
                      <a:ext uri="{FF2B5EF4-FFF2-40B4-BE49-F238E27FC236}">
                        <a16:creationId xmlns:a16="http://schemas.microsoft.com/office/drawing/2014/main" id="{8A36106A-C6D0-AA9D-70B8-80BE07EA66F6}"/>
                      </a:ext>
                    </a:extLst>
                  </p:cNvPr>
                  <p:cNvCxnSpPr>
                    <a:cxnSpLocks/>
                    <a:stCxn id="229" idx="1"/>
                    <a:endCxn id="229" idx="7"/>
                  </p:cNvCxnSpPr>
                  <p:nvPr/>
                </p:nvCxnSpPr>
                <p:spPr>
                  <a:xfrm>
                    <a:off x="7428572" y="2636484"/>
                    <a:ext cx="727911" cy="0"/>
                  </a:xfrm>
                  <a:prstGeom prst="line">
                    <a:avLst/>
                  </a:prstGeom>
                  <a:grpFill/>
                  <a:ln w="12700">
                    <a:solidFill>
                      <a:schemeClr val="accent4">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11429836-1521-B695-CCD5-6931CA96B990}"/>
                      </a:ext>
                    </a:extLst>
                  </p:cNvPr>
                  <p:cNvCxnSpPr>
                    <a:cxnSpLocks/>
                  </p:cNvCxnSpPr>
                  <p:nvPr/>
                </p:nvCxnSpPr>
                <p:spPr>
                  <a:xfrm>
                    <a:off x="7332451" y="2789953"/>
                    <a:ext cx="940279" cy="0"/>
                  </a:xfrm>
                  <a:prstGeom prst="line">
                    <a:avLst/>
                  </a:prstGeom>
                  <a:grpFill/>
                  <a:ln w="12700">
                    <a:solidFill>
                      <a:schemeClr val="accent4">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041AD122-AFAC-E5F5-73D8-2F83B9AB4D73}"/>
                      </a:ext>
                    </a:extLst>
                  </p:cNvPr>
                  <p:cNvCxnSpPr>
                    <a:cxnSpLocks/>
                  </p:cNvCxnSpPr>
                  <p:nvPr/>
                </p:nvCxnSpPr>
                <p:spPr>
                  <a:xfrm>
                    <a:off x="7289321" y="2945038"/>
                    <a:ext cx="1017917" cy="0"/>
                  </a:xfrm>
                  <a:prstGeom prst="line">
                    <a:avLst/>
                  </a:prstGeom>
                  <a:grpFill/>
                  <a:ln w="12700">
                    <a:solidFill>
                      <a:schemeClr val="accent4">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A1848CE0-BC37-7D1F-7AE8-97B21E7137A5}"/>
                      </a:ext>
                    </a:extLst>
                  </p:cNvPr>
                  <p:cNvCxnSpPr>
                    <a:cxnSpLocks/>
                  </p:cNvCxnSpPr>
                  <p:nvPr/>
                </p:nvCxnSpPr>
                <p:spPr>
                  <a:xfrm>
                    <a:off x="7277817" y="3097438"/>
                    <a:ext cx="1017917" cy="0"/>
                  </a:xfrm>
                  <a:prstGeom prst="line">
                    <a:avLst/>
                  </a:prstGeom>
                  <a:grpFill/>
                  <a:ln w="12700">
                    <a:solidFill>
                      <a:schemeClr val="accent4">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ADA11791-BE25-44A0-12C4-9E02EC4CCB4E}"/>
                      </a:ext>
                    </a:extLst>
                  </p:cNvPr>
                  <p:cNvCxnSpPr>
                    <a:cxnSpLocks/>
                  </p:cNvCxnSpPr>
                  <p:nvPr/>
                </p:nvCxnSpPr>
                <p:spPr>
                  <a:xfrm>
                    <a:off x="7320954" y="3252899"/>
                    <a:ext cx="940279" cy="0"/>
                  </a:xfrm>
                  <a:prstGeom prst="line">
                    <a:avLst/>
                  </a:prstGeom>
                  <a:grpFill/>
                  <a:ln w="12700">
                    <a:solidFill>
                      <a:schemeClr val="accent4">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987F9587-2A10-2FE6-B3FC-726370350275}"/>
                      </a:ext>
                    </a:extLst>
                  </p:cNvPr>
                  <p:cNvCxnSpPr/>
                  <p:nvPr/>
                </p:nvCxnSpPr>
                <p:spPr>
                  <a:xfrm>
                    <a:off x="7444146" y="3392731"/>
                    <a:ext cx="719777" cy="0"/>
                  </a:xfrm>
                  <a:prstGeom prst="line">
                    <a:avLst/>
                  </a:prstGeom>
                  <a:grpFill/>
                  <a:ln w="12700">
                    <a:solidFill>
                      <a:schemeClr val="accent4">
                        <a:lumMod val="60000"/>
                        <a:lumOff val="40000"/>
                      </a:schemeClr>
                    </a:solidFill>
                  </a:ln>
                </p:spPr>
                <p:style>
                  <a:lnRef idx="1">
                    <a:schemeClr val="dk1"/>
                  </a:lnRef>
                  <a:fillRef idx="0">
                    <a:schemeClr val="dk1"/>
                  </a:fillRef>
                  <a:effectRef idx="0">
                    <a:schemeClr val="dk1"/>
                  </a:effectRef>
                  <a:fontRef idx="minor">
                    <a:schemeClr val="tx1"/>
                  </a:fontRef>
                </p:style>
              </p:cxnSp>
            </p:grpSp>
          </p:grpSp>
          <p:cxnSp>
            <p:nvCxnSpPr>
              <p:cNvPr id="223" name="Straight Connector 222">
                <a:extLst>
                  <a:ext uri="{FF2B5EF4-FFF2-40B4-BE49-F238E27FC236}">
                    <a16:creationId xmlns:a16="http://schemas.microsoft.com/office/drawing/2014/main" id="{C1D98F1A-E417-E850-DBAC-32E79D967A81}"/>
                  </a:ext>
                </a:extLst>
              </p:cNvPr>
              <p:cNvCxnSpPr>
                <a:cxnSpLocks/>
                <a:endCxn id="229" idx="1"/>
              </p:cNvCxnSpPr>
              <p:nvPr/>
            </p:nvCxnSpPr>
            <p:spPr>
              <a:xfrm flipV="1">
                <a:off x="7470367" y="2087181"/>
                <a:ext cx="229281" cy="287925"/>
              </a:xfrm>
              <a:prstGeom prst="line">
                <a:avLst/>
              </a:prstGeom>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D26136F7-C3B1-0AE0-E4D0-35906F929144}"/>
                  </a:ext>
                </a:extLst>
              </p:cNvPr>
              <p:cNvCxnSpPr>
                <a:cxnSpLocks/>
              </p:cNvCxnSpPr>
              <p:nvPr/>
            </p:nvCxnSpPr>
            <p:spPr>
              <a:xfrm flipV="1">
                <a:off x="7468037" y="2361093"/>
                <a:ext cx="313318" cy="5214"/>
              </a:xfrm>
              <a:prstGeom prst="line">
                <a:avLst/>
              </a:prstGeom>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CF35F9BC-B94D-7C9A-D220-E4827A468D99}"/>
                  </a:ext>
                </a:extLst>
              </p:cNvPr>
              <p:cNvCxnSpPr>
                <a:endCxn id="229" idx="4"/>
              </p:cNvCxnSpPr>
              <p:nvPr/>
            </p:nvCxnSpPr>
            <p:spPr>
              <a:xfrm>
                <a:off x="7414357" y="2209768"/>
                <a:ext cx="358345" cy="142965"/>
              </a:xfrm>
              <a:prstGeom prst="line">
                <a:avLst/>
              </a:prstGeom>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6F01F4D8-4F3A-80A4-BFE8-CAF0E7E0D2BD}"/>
                  </a:ext>
                </a:extLst>
              </p:cNvPr>
              <p:cNvCxnSpPr>
                <a:cxnSpLocks/>
              </p:cNvCxnSpPr>
              <p:nvPr/>
            </p:nvCxnSpPr>
            <p:spPr>
              <a:xfrm flipV="1">
                <a:off x="7397313" y="2112357"/>
                <a:ext cx="285292" cy="97010"/>
              </a:xfrm>
              <a:prstGeom prst="line">
                <a:avLst/>
              </a:prstGeom>
            </p:spPr>
            <p:style>
              <a:lnRef idx="1">
                <a:schemeClr val="dk1"/>
              </a:lnRef>
              <a:fillRef idx="0">
                <a:schemeClr val="dk1"/>
              </a:fillRef>
              <a:effectRef idx="0">
                <a:schemeClr val="dk1"/>
              </a:effectRef>
              <a:fontRef idx="minor">
                <a:schemeClr val="tx1"/>
              </a:fontRef>
            </p:style>
          </p:cxnSp>
        </p:grpSp>
        <p:sp>
          <p:nvSpPr>
            <p:cNvPr id="213" name="TextBox 212">
              <a:extLst>
                <a:ext uri="{FF2B5EF4-FFF2-40B4-BE49-F238E27FC236}">
                  <a16:creationId xmlns:a16="http://schemas.microsoft.com/office/drawing/2014/main" id="{7D0A1E99-CB0F-11AE-B0AE-1BB81A11CF22}"/>
                </a:ext>
              </a:extLst>
            </p:cNvPr>
            <p:cNvSpPr txBox="1"/>
            <p:nvPr/>
          </p:nvSpPr>
          <p:spPr>
            <a:xfrm>
              <a:off x="4471883" y="10519306"/>
              <a:ext cx="1065928" cy="239143"/>
            </a:xfrm>
            <a:prstGeom prst="rect">
              <a:avLst/>
            </a:prstGeom>
            <a:noFill/>
          </p:spPr>
          <p:txBody>
            <a:bodyPr wrap="square">
              <a:spAutoFit/>
            </a:bodyPr>
            <a:lstStyle/>
            <a:p>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Г(</a:t>
              </a: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400" b="1" i="1" baseline="-25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400" dirty="0">
                <a:latin typeface="Times New Roman" panose="02020603050405020304" pitchFamily="18" charset="0"/>
                <a:cs typeface="Times New Roman" panose="02020603050405020304" pitchFamily="18" charset="0"/>
              </a:endParaRPr>
            </a:p>
          </p:txBody>
        </p:sp>
        <p:sp>
          <p:nvSpPr>
            <p:cNvPr id="214" name="Isosceles Triangle 213">
              <a:extLst>
                <a:ext uri="{FF2B5EF4-FFF2-40B4-BE49-F238E27FC236}">
                  <a16:creationId xmlns:a16="http://schemas.microsoft.com/office/drawing/2014/main" id="{67BC0396-9A3C-785C-26E5-E79F49A4A8E7}"/>
                </a:ext>
              </a:extLst>
            </p:cNvPr>
            <p:cNvSpPr/>
            <p:nvPr/>
          </p:nvSpPr>
          <p:spPr>
            <a:xfrm rot="16200000">
              <a:off x="1252051" y="10167293"/>
              <a:ext cx="658547" cy="1144380"/>
            </a:xfrm>
            <a:prstGeom prst="triangle">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5" name="Rectangle 214">
              <a:extLst>
                <a:ext uri="{FF2B5EF4-FFF2-40B4-BE49-F238E27FC236}">
                  <a16:creationId xmlns:a16="http://schemas.microsoft.com/office/drawing/2014/main" id="{8940DAB3-D19D-1577-E865-C93DDF1145C0}"/>
                </a:ext>
              </a:extLst>
            </p:cNvPr>
            <p:cNvSpPr/>
            <p:nvPr/>
          </p:nvSpPr>
          <p:spPr>
            <a:xfrm>
              <a:off x="2151093" y="10409134"/>
              <a:ext cx="1204663" cy="678535"/>
            </a:xfrm>
            <a:prstGeom prst="rec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6" name="Oval 215">
              <a:extLst>
                <a:ext uri="{FF2B5EF4-FFF2-40B4-BE49-F238E27FC236}">
                  <a16:creationId xmlns:a16="http://schemas.microsoft.com/office/drawing/2014/main" id="{E3EB922D-3B4C-1069-622F-45DF7AF47222}"/>
                </a:ext>
              </a:extLst>
            </p:cNvPr>
            <p:cNvSpPr/>
            <p:nvPr/>
          </p:nvSpPr>
          <p:spPr>
            <a:xfrm>
              <a:off x="2052910" y="10222058"/>
              <a:ext cx="257923" cy="1027564"/>
            </a:xfrm>
            <a:prstGeom prst="ellipse">
              <a:avLst/>
            </a:prstGeom>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Times New Roman" panose="02020603050405020304" pitchFamily="18" charset="0"/>
                <a:cs typeface="Times New Roman" panose="02020603050405020304" pitchFamily="18" charset="0"/>
              </a:endParaRPr>
            </a:p>
          </p:txBody>
        </p:sp>
        <p:sp>
          <p:nvSpPr>
            <p:cNvPr id="217" name="Oval 216">
              <a:extLst>
                <a:ext uri="{FF2B5EF4-FFF2-40B4-BE49-F238E27FC236}">
                  <a16:creationId xmlns:a16="http://schemas.microsoft.com/office/drawing/2014/main" id="{4FE37FEB-A631-6991-B97B-083E0B80ACCD}"/>
                </a:ext>
              </a:extLst>
            </p:cNvPr>
            <p:cNvSpPr/>
            <p:nvPr/>
          </p:nvSpPr>
          <p:spPr>
            <a:xfrm>
              <a:off x="3313170" y="10625770"/>
              <a:ext cx="35155" cy="5987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1400">
                <a:latin typeface="Times New Roman" panose="02020603050405020304" pitchFamily="18" charset="0"/>
                <a:cs typeface="Times New Roman" panose="02020603050405020304" pitchFamily="18" charset="0"/>
              </a:endParaRPr>
            </a:p>
          </p:txBody>
        </p:sp>
        <p:sp>
          <p:nvSpPr>
            <p:cNvPr id="218" name="Oval 217">
              <a:extLst>
                <a:ext uri="{FF2B5EF4-FFF2-40B4-BE49-F238E27FC236}">
                  <a16:creationId xmlns:a16="http://schemas.microsoft.com/office/drawing/2014/main" id="{C306810E-B329-FE60-6201-86F4060D784F}"/>
                </a:ext>
              </a:extLst>
            </p:cNvPr>
            <p:cNvSpPr/>
            <p:nvPr/>
          </p:nvSpPr>
          <p:spPr>
            <a:xfrm>
              <a:off x="3319755" y="10848005"/>
              <a:ext cx="35155" cy="5987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1400">
                <a:latin typeface="Times New Roman" panose="02020603050405020304" pitchFamily="18" charset="0"/>
                <a:cs typeface="Times New Roman" panose="02020603050405020304" pitchFamily="18" charset="0"/>
              </a:endParaRPr>
            </a:p>
          </p:txBody>
        </p:sp>
        <p:sp>
          <p:nvSpPr>
            <p:cNvPr id="219" name="TextBox 218">
              <a:extLst>
                <a:ext uri="{FF2B5EF4-FFF2-40B4-BE49-F238E27FC236}">
                  <a16:creationId xmlns:a16="http://schemas.microsoft.com/office/drawing/2014/main" id="{024888DC-6203-FDA2-758F-97AF4C931F54}"/>
                </a:ext>
              </a:extLst>
            </p:cNvPr>
            <p:cNvSpPr txBox="1"/>
            <p:nvPr/>
          </p:nvSpPr>
          <p:spPr>
            <a:xfrm flipH="1">
              <a:off x="2050982" y="10011761"/>
              <a:ext cx="27862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a:t>
              </a:r>
              <a:endParaRPr lang="en-IN" sz="1200" dirty="0">
                <a:latin typeface="Times New Roman" panose="02020603050405020304" pitchFamily="18" charset="0"/>
                <a:cs typeface="Times New Roman" panose="02020603050405020304" pitchFamily="18" charset="0"/>
              </a:endParaRPr>
            </a:p>
          </p:txBody>
        </p:sp>
        <p:grpSp>
          <p:nvGrpSpPr>
            <p:cNvPr id="239" name="Group 238">
              <a:extLst>
                <a:ext uri="{FF2B5EF4-FFF2-40B4-BE49-F238E27FC236}">
                  <a16:creationId xmlns:a16="http://schemas.microsoft.com/office/drawing/2014/main" id="{3AE8CC9B-301F-80A0-1853-85AC58310228}"/>
                </a:ext>
              </a:extLst>
            </p:cNvPr>
            <p:cNvGrpSpPr/>
            <p:nvPr/>
          </p:nvGrpSpPr>
          <p:grpSpPr>
            <a:xfrm>
              <a:off x="115041" y="10634696"/>
              <a:ext cx="829802" cy="332018"/>
              <a:chOff x="61814" y="10728188"/>
              <a:chExt cx="829802" cy="332018"/>
            </a:xfrm>
          </p:grpSpPr>
          <p:sp>
            <p:nvSpPr>
              <p:cNvPr id="203" name="TextBox 202">
                <a:extLst>
                  <a:ext uri="{FF2B5EF4-FFF2-40B4-BE49-F238E27FC236}">
                    <a16:creationId xmlns:a16="http://schemas.microsoft.com/office/drawing/2014/main" id="{A1226088-74C1-B47D-1556-4A44379EAEC0}"/>
                  </a:ext>
                </a:extLst>
              </p:cNvPr>
              <p:cNvSpPr txBox="1"/>
              <p:nvPr/>
            </p:nvSpPr>
            <p:spPr>
              <a:xfrm>
                <a:off x="61814" y="10785233"/>
                <a:ext cx="829802" cy="239143"/>
              </a:xfrm>
              <a:prstGeom prst="rect">
                <a:avLst/>
              </a:prstGeom>
              <a:noFill/>
            </p:spPr>
            <p:txBody>
              <a:bodyPr wrap="square">
                <a:spAutoFit/>
              </a:bodyPr>
              <a:lstStyle/>
              <a:p>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η</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λ</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400" dirty="0">
                  <a:latin typeface="Times New Roman" panose="02020603050405020304" pitchFamily="18" charset="0"/>
                  <a:cs typeface="Times New Roman" panose="02020603050405020304" pitchFamily="18" charset="0"/>
                </a:endParaRPr>
              </a:p>
            </p:txBody>
          </p:sp>
          <p:sp>
            <p:nvSpPr>
              <p:cNvPr id="220" name="TextBox 219">
                <a:extLst>
                  <a:ext uri="{FF2B5EF4-FFF2-40B4-BE49-F238E27FC236}">
                    <a16:creationId xmlns:a16="http://schemas.microsoft.com/office/drawing/2014/main" id="{20DF6ED4-13B4-C2E6-ACCA-27E6B7D5E320}"/>
                  </a:ext>
                </a:extLst>
              </p:cNvPr>
              <p:cNvSpPr txBox="1"/>
              <p:nvPr/>
            </p:nvSpPr>
            <p:spPr>
              <a:xfrm flipH="1">
                <a:off x="196771" y="10773235"/>
                <a:ext cx="223176" cy="286971"/>
              </a:xfrm>
              <a:prstGeom prst="rect">
                <a:avLst/>
              </a:prstGeom>
              <a:noFill/>
            </p:spPr>
            <p:txBody>
              <a:bodyPr wrap="square" rtlCol="0">
                <a:spAutoFit/>
              </a:bodyPr>
              <a:lstStyle/>
              <a:p>
                <a:r>
                  <a:rPr lang="en-IN" dirty="0"/>
                  <a:t>˜</a:t>
                </a:r>
              </a:p>
            </p:txBody>
          </p:sp>
          <p:sp>
            <p:nvSpPr>
              <p:cNvPr id="221" name="TextBox 220">
                <a:extLst>
                  <a:ext uri="{FF2B5EF4-FFF2-40B4-BE49-F238E27FC236}">
                    <a16:creationId xmlns:a16="http://schemas.microsoft.com/office/drawing/2014/main" id="{8E786EEB-C60B-F88C-22BD-4A3ED6FBD7B5}"/>
                  </a:ext>
                </a:extLst>
              </p:cNvPr>
              <p:cNvSpPr txBox="1"/>
              <p:nvPr/>
            </p:nvSpPr>
            <p:spPr>
              <a:xfrm flipH="1">
                <a:off x="175840" y="10728188"/>
                <a:ext cx="223176" cy="286971"/>
              </a:xfrm>
              <a:prstGeom prst="rect">
                <a:avLst/>
              </a:prstGeom>
              <a:noFill/>
            </p:spPr>
            <p:txBody>
              <a:bodyPr wrap="square" rtlCol="0">
                <a:spAutoFit/>
              </a:bodyPr>
              <a:lstStyle/>
              <a:p>
                <a:endParaRPr lang="en-IN" dirty="0"/>
              </a:p>
            </p:txBody>
          </p:sp>
        </p:grpSp>
      </p:grpSp>
      <mc:AlternateContent xmlns:mc="http://schemas.openxmlformats.org/markup-compatibility/2006">
        <mc:Choice xmlns:a14="http://schemas.microsoft.com/office/drawing/2010/main" Requires="a14">
          <p:sp>
            <p:nvSpPr>
              <p:cNvPr id="247" name="TextBox 246">
                <a:extLst>
                  <a:ext uri="{FF2B5EF4-FFF2-40B4-BE49-F238E27FC236}">
                    <a16:creationId xmlns:a16="http://schemas.microsoft.com/office/drawing/2014/main" id="{3EF0FC4B-ABFA-3245-910B-EC12D8247430}"/>
                  </a:ext>
                </a:extLst>
              </p:cNvPr>
              <p:cNvSpPr txBox="1"/>
              <p:nvPr/>
            </p:nvSpPr>
            <p:spPr>
              <a:xfrm>
                <a:off x="-187550" y="11015216"/>
                <a:ext cx="6116457" cy="584775"/>
              </a:xfrm>
              <a:prstGeom prst="rect">
                <a:avLst/>
              </a:prstGeom>
              <a:noFill/>
            </p:spPr>
            <p:txBody>
              <a:bodyPr wrap="square">
                <a:spAutoFit/>
              </a:bodyPr>
              <a:lstStyle/>
              <a:p>
                <a:pPr algn="ctr"/>
                <a:endParaRPr lang="en-US" sz="1600" i="1" dirty="0">
                  <a:effectLst/>
                  <a:latin typeface="Cambria Math" panose="02040503050406030204" pitchFamily="18" charset="0"/>
                  <a:ea typeface="Times New Roman" panose="02020603050405020304" pitchFamily="18" charset="0"/>
                </a:endParaRPr>
              </a:p>
              <a:p>
                <a:pPr algn="ctr"/>
                <a14:m>
                  <m:oMath xmlns:m="http://schemas.openxmlformats.org/officeDocument/2006/math">
                    <m:r>
                      <a:rPr lang="en-US" sz="1600" b="0" i="1" smtClean="0">
                        <a:effectLst/>
                        <a:latin typeface="Cambria Math" panose="02040503050406030204" pitchFamily="18" charset="0"/>
                        <a:ea typeface="Times New Roman" panose="02020603050405020304" pitchFamily="18" charset="0"/>
                      </a:rPr>
                      <m:t>                                         </m:t>
                    </m:r>
                    <m:r>
                      <m:rPr>
                        <m:sty m:val="p"/>
                      </m:rPr>
                      <a:rPr lang="el-GR" sz="1600" i="1" smtClean="0">
                        <a:effectLst/>
                        <a:latin typeface="Cambria Math" panose="02040503050406030204" pitchFamily="18" charset="0"/>
                        <a:ea typeface="Times New Roman" panose="02020603050405020304" pitchFamily="18" charset="0"/>
                      </a:rPr>
                      <m:t>Γ</m:t>
                    </m:r>
                    <m:r>
                      <a:rPr lang="en-US" sz="1600" b="0" i="1" smtClean="0">
                        <a:effectLst/>
                        <a:latin typeface="Cambria Math" panose="02040503050406030204" pitchFamily="18" charset="0"/>
                        <a:ea typeface="Times New Roman" panose="02020603050405020304" pitchFamily="18" charset="0"/>
                      </a:rPr>
                      <m:t>(</m:t>
                    </m:r>
                    <m:sSub>
                      <m:sSubPr>
                        <m:ctrlPr>
                          <a:rPr lang="en-US" sz="1600" b="0" i="1" smtClean="0">
                            <a:effectLst/>
                            <a:latin typeface="Cambria Math" panose="02040503050406030204" pitchFamily="18" charset="0"/>
                          </a:rPr>
                        </m:ctrlPr>
                      </m:sSubPr>
                      <m:e>
                        <m:r>
                          <a:rPr lang="en-US" sz="1600" b="1" i="1" smtClean="0">
                            <a:effectLst/>
                            <a:latin typeface="Cambria Math" panose="02040503050406030204" pitchFamily="18" charset="0"/>
                          </a:rPr>
                          <m:t>𝒓</m:t>
                        </m:r>
                      </m:e>
                      <m:sub>
                        <m:r>
                          <a:rPr lang="en-US" sz="1600" b="0" i="1" smtClean="0">
                            <a:effectLst/>
                            <a:latin typeface="Cambria Math" panose="02040503050406030204" pitchFamily="18" charset="0"/>
                          </a:rPr>
                          <m:t>1</m:t>
                        </m:r>
                      </m:sub>
                    </m:sSub>
                  </m:oMath>
                </a14:m>
                <a:r>
                  <a:rPr lang="en-IN" sz="1600"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1600" i="1">
                            <a:latin typeface="Cambria Math" panose="02040503050406030204" pitchFamily="18" charset="0"/>
                          </a:rPr>
                        </m:ctrlPr>
                      </m:sSubPr>
                      <m:e>
                        <m:r>
                          <a:rPr lang="en-US" sz="1600" b="1" i="1">
                            <a:latin typeface="Cambria Math" panose="02040503050406030204" pitchFamily="18" charset="0"/>
                          </a:rPr>
                          <m:t>𝒓</m:t>
                        </m:r>
                      </m:e>
                      <m:sub>
                        <m:r>
                          <a:rPr lang="en-US" sz="1600" b="0" i="1" smtClean="0">
                            <a:latin typeface="Cambria Math" panose="02040503050406030204" pitchFamily="18" charset="0"/>
                          </a:rPr>
                          <m:t>2</m:t>
                        </m:r>
                      </m:sub>
                    </m:sSub>
                  </m:oMath>
                </a14:m>
                <a:r>
                  <a:rPr lang="en-IN" sz="1600" dirty="0">
                    <a:effectLst/>
                    <a:latin typeface="Times New Roman" panose="02020603050405020304" pitchFamily="18" charset="0"/>
                    <a:ea typeface="Times New Roman" panose="02020603050405020304" pitchFamily="18" charset="0"/>
                  </a:rPr>
                  <a:t> ) = </a:t>
                </a:r>
                <a14:m>
                  <m:oMath xmlns:m="http://schemas.openxmlformats.org/officeDocument/2006/math">
                    <m:d>
                      <m:dPr>
                        <m:begChr m:val="⟨"/>
                        <m:endChr m:val="⟩"/>
                        <m:ctrlPr>
                          <a:rPr lang="en-IN" sz="1600" i="1" smtClean="0">
                            <a:effectLst/>
                            <a:latin typeface="Cambria Math" panose="02040503050406030204" pitchFamily="18" charset="0"/>
                          </a:rPr>
                        </m:ctrlPr>
                      </m:dPr>
                      <m:e>
                        <m:sSup>
                          <m:sSupPr>
                            <m:ctrlPr>
                              <a:rPr lang="en-IN" sz="1600" i="1" smtClean="0">
                                <a:effectLst/>
                                <a:latin typeface="Cambria Math" panose="02040503050406030204" pitchFamily="18" charset="0"/>
                              </a:rPr>
                            </m:ctrlPr>
                          </m:sSupPr>
                          <m:e>
                            <m:r>
                              <a:rPr lang="en-US" sz="1600" b="0" i="1" smtClean="0">
                                <a:effectLst/>
                                <a:latin typeface="Cambria Math" panose="02040503050406030204" pitchFamily="18" charset="0"/>
                              </a:rPr>
                              <m:t>𝐸</m:t>
                            </m:r>
                          </m:e>
                          <m:sup>
                            <m:r>
                              <a:rPr lang="en-US" sz="1600" b="0" i="1" smtClean="0">
                                <a:effectLst/>
                                <a:latin typeface="Cambria Math" panose="02040503050406030204" pitchFamily="18" charset="0"/>
                              </a:rPr>
                              <m:t>∗</m:t>
                            </m:r>
                          </m:sup>
                        </m:sSup>
                        <m:sSub>
                          <m:sSubPr>
                            <m:ctrlPr>
                              <a:rPr lang="en-US" sz="1600" i="1">
                                <a:latin typeface="Cambria Math" panose="02040503050406030204" pitchFamily="18" charset="0"/>
                              </a:rPr>
                            </m:ctrlPr>
                          </m:sSubPr>
                          <m:e>
                            <m:r>
                              <a:rPr lang="en-US" sz="1600" b="0" i="1" smtClean="0">
                                <a:latin typeface="Cambria Math" panose="02040503050406030204" pitchFamily="18" charset="0"/>
                              </a:rPr>
                              <m:t>(</m:t>
                            </m:r>
                            <m:r>
                              <a:rPr lang="en-US" sz="1600" b="1" i="1">
                                <a:latin typeface="Cambria Math" panose="02040503050406030204" pitchFamily="18" charset="0"/>
                              </a:rPr>
                              <m:t>𝒓</m:t>
                            </m:r>
                          </m:e>
                          <m:sub>
                            <m:r>
                              <a:rPr lang="en-US" sz="1600" i="1">
                                <a:latin typeface="Cambria Math" panose="02040503050406030204" pitchFamily="18" charset="0"/>
                              </a:rPr>
                              <m:t>1</m:t>
                            </m:r>
                          </m:sub>
                        </m:sSub>
                        <m:r>
                          <a:rPr lang="en-US" sz="1600" b="0" i="1" smtClean="0">
                            <a:latin typeface="Cambria Math" panose="02040503050406030204" pitchFamily="18" charset="0"/>
                          </a:rPr>
                          <m:t>) </m:t>
                        </m:r>
                        <m:r>
                          <a:rPr lang="en-US" sz="1600" b="0" i="1" smtClean="0">
                            <a:latin typeface="Cambria Math" panose="02040503050406030204" pitchFamily="18" charset="0"/>
                          </a:rPr>
                          <m:t>𝐸</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b="1" i="1">
                                <a:latin typeface="Cambria Math" panose="02040503050406030204" pitchFamily="18" charset="0"/>
                              </a:rPr>
                              <m:t>𝒓</m:t>
                            </m:r>
                          </m:e>
                          <m:sub>
                            <m:r>
                              <a:rPr lang="en-US" sz="1600" i="1">
                                <a:latin typeface="Cambria Math" panose="02040503050406030204" pitchFamily="18" charset="0"/>
                              </a:rPr>
                              <m:t>2</m:t>
                            </m:r>
                          </m:sub>
                        </m:sSub>
                        <m:r>
                          <a:rPr lang="en-US" sz="1600" b="0" i="1" smtClean="0">
                            <a:latin typeface="Cambria Math" panose="02040503050406030204" pitchFamily="18" charset="0"/>
                          </a:rPr>
                          <m:t>)</m:t>
                        </m:r>
                      </m:e>
                    </m:d>
                    <m:r>
                      <a:rPr lang="en-US" sz="1600" b="0" i="1" smtClean="0">
                        <a:effectLst/>
                        <a:latin typeface="Cambria Math" panose="02040503050406030204" pitchFamily="18" charset="0"/>
                      </a:rPr>
                      <m:t>                             (</m:t>
                    </m:r>
                    <m:r>
                      <a:rPr lang="en-US" sz="1600" b="0" i="1" smtClean="0">
                        <a:effectLst/>
                        <a:latin typeface="Cambria Math" panose="02040503050406030204" pitchFamily="18" charset="0"/>
                      </a:rPr>
                      <m:t>2</m:t>
                    </m:r>
                    <m:r>
                      <a:rPr lang="en-US" sz="1600" b="0" i="1" smtClean="0">
                        <a:effectLst/>
                        <a:latin typeface="Cambria Math" panose="02040503050406030204" pitchFamily="18" charset="0"/>
                      </a:rPr>
                      <m:t>)</m:t>
                    </m:r>
                  </m:oMath>
                </a14:m>
                <a:endParaRPr lang="en-US" sz="1600" dirty="0">
                  <a:effectLst/>
                  <a:latin typeface="Times New Roman" panose="02020603050405020304" pitchFamily="18" charset="0"/>
                </a:endParaRPr>
              </a:p>
            </p:txBody>
          </p:sp>
        </mc:Choice>
        <mc:Fallback>
          <p:sp>
            <p:nvSpPr>
              <p:cNvPr id="247" name="TextBox 246">
                <a:extLst>
                  <a:ext uri="{FF2B5EF4-FFF2-40B4-BE49-F238E27FC236}">
                    <a16:creationId xmlns:a16="http://schemas.microsoft.com/office/drawing/2014/main" id="{3EF0FC4B-ABFA-3245-910B-EC12D8247430}"/>
                  </a:ext>
                </a:extLst>
              </p:cNvPr>
              <p:cNvSpPr txBox="1">
                <a:spLocks noRot="1" noChangeAspect="1" noMove="1" noResize="1" noEditPoints="1" noAdjustHandles="1" noChangeArrowheads="1" noChangeShapeType="1" noTextEdit="1"/>
              </p:cNvSpPr>
              <p:nvPr/>
            </p:nvSpPr>
            <p:spPr>
              <a:xfrm>
                <a:off x="-187550" y="11015216"/>
                <a:ext cx="6116457" cy="584775"/>
              </a:xfrm>
              <a:prstGeom prst="rect">
                <a:avLst/>
              </a:prstGeom>
              <a:blipFill>
                <a:blip r:embed="rId10"/>
                <a:stretch>
                  <a:fillRect b="-12500"/>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70" name="TextBox 269">
                <a:extLst>
                  <a:ext uri="{FF2B5EF4-FFF2-40B4-BE49-F238E27FC236}">
                    <a16:creationId xmlns:a16="http://schemas.microsoft.com/office/drawing/2014/main" id="{A4E99853-CB73-C56C-BBAD-FEC2C16E3395}"/>
                  </a:ext>
                </a:extLst>
              </p:cNvPr>
              <p:cNvSpPr txBox="1"/>
              <p:nvPr/>
            </p:nvSpPr>
            <p:spPr>
              <a:xfrm>
                <a:off x="82068" y="11814179"/>
                <a:ext cx="5961768" cy="531364"/>
              </a:xfrm>
              <a:prstGeom prst="rect">
                <a:avLst/>
              </a:prstGeom>
              <a:noFill/>
            </p:spPr>
            <p:txBody>
              <a:bodyPr wrap="square">
                <a:spAutoFit/>
              </a:bodyPr>
              <a:lstStyle/>
              <a:p>
                <a:pPr algn="ctr"/>
                <a14:m>
                  <m:oMath xmlns:m="http://schemas.openxmlformats.org/officeDocument/2006/math">
                    <m:r>
                      <m:rPr>
                        <m:sty m:val="p"/>
                      </m:rPr>
                      <a:rPr lang="el-GR" sz="1600" i="1" smtClean="0">
                        <a:solidFill>
                          <a:schemeClr val="tx1"/>
                        </a:solidFill>
                        <a:effectLst/>
                        <a:latin typeface="Cambria Math" panose="02040503050406030204" pitchFamily="18" charset="0"/>
                        <a:ea typeface="Times New Roman" panose="02020603050405020304" pitchFamily="18" charset="0"/>
                      </a:rPr>
                      <m:t>Γ</m:t>
                    </m:r>
                    <m:r>
                      <a:rPr lang="en-US" sz="1600" b="0" i="1" smtClean="0">
                        <a:solidFill>
                          <a:schemeClr val="tx1"/>
                        </a:solidFill>
                        <a:effectLst/>
                        <a:latin typeface="Cambria Math" panose="02040503050406030204" pitchFamily="18" charset="0"/>
                        <a:ea typeface="Times New Roman" panose="02020603050405020304" pitchFamily="18" charset="0"/>
                      </a:rPr>
                      <m:t>(</m:t>
                    </m:r>
                    <m:sSub>
                      <m:sSubPr>
                        <m:ctrlPr>
                          <a:rPr lang="en-US" sz="1600" b="0" i="1" smtClean="0">
                            <a:solidFill>
                              <a:schemeClr val="tx1"/>
                            </a:solidFill>
                            <a:effectLst/>
                            <a:latin typeface="Cambria Math" panose="02040503050406030204" pitchFamily="18" charset="0"/>
                          </a:rPr>
                        </m:ctrlPr>
                      </m:sSubPr>
                      <m:e>
                        <m:r>
                          <a:rPr lang="en-US" sz="1600" b="1" i="1" smtClean="0">
                            <a:solidFill>
                              <a:schemeClr val="tx1"/>
                            </a:solidFill>
                            <a:effectLst/>
                            <a:latin typeface="Cambria Math" panose="02040503050406030204" pitchFamily="18" charset="0"/>
                          </a:rPr>
                          <m:t>𝒓</m:t>
                        </m:r>
                      </m:e>
                      <m:sub>
                        <m:r>
                          <a:rPr lang="en-US" sz="1600" b="0" i="1" smtClean="0">
                            <a:solidFill>
                              <a:schemeClr val="tx1"/>
                            </a:solidFill>
                            <a:effectLst/>
                            <a:latin typeface="Cambria Math" panose="02040503050406030204" pitchFamily="18" charset="0"/>
                          </a:rPr>
                          <m:t>1</m:t>
                        </m:r>
                      </m:sub>
                    </m:sSub>
                  </m:oMath>
                </a14:m>
                <a:r>
                  <a:rPr lang="en-IN" sz="16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𝒓</m:t>
                        </m:r>
                      </m:e>
                      <m:sub>
                        <m:r>
                          <a:rPr lang="en-US" sz="1600" b="0" i="1" smtClean="0">
                            <a:solidFill>
                              <a:schemeClr val="tx1"/>
                            </a:solidFill>
                            <a:latin typeface="Cambria Math" panose="02040503050406030204" pitchFamily="18" charset="0"/>
                          </a:rPr>
                          <m:t>2</m:t>
                        </m:r>
                      </m:sub>
                    </m:sSub>
                  </m:oMath>
                </a14:m>
                <a:r>
                  <a:rPr lang="en-IN" sz="1600" dirty="0">
                    <a:solidFill>
                      <a:schemeClr val="tx1"/>
                    </a:solidFill>
                    <a:effectLst/>
                    <a:latin typeface="Times New Roman" panose="02020603050405020304" pitchFamily="18" charset="0"/>
                    <a:ea typeface="Times New Roman" panose="02020603050405020304" pitchFamily="18" charset="0"/>
                  </a:rPr>
                  <a:t> ) = </a:t>
                </a:r>
                <a14:m>
                  <m:oMath xmlns:m="http://schemas.openxmlformats.org/officeDocument/2006/math">
                    <m:f>
                      <m:fPr>
                        <m:ctrlPr>
                          <a:rPr lang="en-IN" sz="1600" i="1" smtClean="0">
                            <a:solidFill>
                              <a:schemeClr val="tx1"/>
                            </a:solidFill>
                            <a:effectLst/>
                            <a:latin typeface="Cambria Math" panose="02040503050406030204" pitchFamily="18" charset="0"/>
                          </a:rPr>
                        </m:ctrlPr>
                      </m:fPr>
                      <m:num>
                        <m:r>
                          <m:rPr>
                            <m:sty m:val="p"/>
                          </m:rPr>
                          <a:rPr lang="el-GR" sz="1600" i="1" smtClean="0">
                            <a:solidFill>
                              <a:schemeClr val="tx1"/>
                            </a:solidFill>
                            <a:effectLst/>
                            <a:latin typeface="Cambria Math" panose="02040503050406030204" pitchFamily="18" charset="0"/>
                          </a:rPr>
                          <m:t>κ</m:t>
                        </m:r>
                      </m:num>
                      <m:den>
                        <m:sSup>
                          <m:sSupPr>
                            <m:ctrlPr>
                              <a:rPr lang="en-IN" sz="1600" i="1" smtClean="0">
                                <a:solidFill>
                                  <a:schemeClr val="tx1"/>
                                </a:solidFill>
                                <a:effectLst/>
                                <a:latin typeface="Cambria Math" panose="02040503050406030204" pitchFamily="18" charset="0"/>
                              </a:rPr>
                            </m:ctrlPr>
                          </m:sSupPr>
                          <m:e>
                            <m:r>
                              <m:rPr>
                                <m:sty m:val="p"/>
                              </m:rPr>
                              <a:rPr lang="el-GR" sz="1600" i="1" smtClean="0">
                                <a:solidFill>
                                  <a:schemeClr val="tx1"/>
                                </a:solidFill>
                                <a:effectLst/>
                                <a:latin typeface="Cambria Math" panose="02040503050406030204" pitchFamily="18" charset="0"/>
                              </a:rPr>
                              <m:t>λ</m:t>
                            </m:r>
                          </m:e>
                          <m:sup>
                            <m:r>
                              <a:rPr lang="en-US" sz="1600" b="0" i="1" smtClean="0">
                                <a:solidFill>
                                  <a:schemeClr val="tx1"/>
                                </a:solidFill>
                                <a:effectLst/>
                                <a:latin typeface="Cambria Math" panose="02040503050406030204" pitchFamily="18" charset="0"/>
                              </a:rPr>
                              <m:t>2</m:t>
                            </m:r>
                          </m:sup>
                        </m:sSup>
                        <m:sSup>
                          <m:sSupPr>
                            <m:ctrlPr>
                              <a:rPr lang="en-IN"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𝑓</m:t>
                            </m:r>
                          </m:e>
                          <m:sup>
                            <m:r>
                              <a:rPr lang="en-US" sz="1600" i="1">
                                <a:solidFill>
                                  <a:schemeClr val="tx1"/>
                                </a:solidFill>
                                <a:latin typeface="Cambria Math" panose="02040503050406030204" pitchFamily="18" charset="0"/>
                              </a:rPr>
                              <m:t>2</m:t>
                            </m:r>
                          </m:sup>
                        </m:sSup>
                      </m:den>
                    </m:f>
                    <m:d>
                      <m:dPr>
                        <m:begChr m:val="{"/>
                        <m:endChr m:val="}"/>
                        <m:ctrlPr>
                          <a:rPr lang="en-IN" sz="1600" i="1">
                            <a:solidFill>
                              <a:schemeClr val="tx1"/>
                            </a:solidFill>
                            <a:latin typeface="Cambria Math" panose="02040503050406030204" pitchFamily="18" charset="0"/>
                          </a:rPr>
                        </m:ctrlPr>
                      </m:dPr>
                      <m:e>
                        <m:nary>
                          <m:naryPr>
                            <m:limLoc m:val="undOvr"/>
                            <m:subHide m:val="on"/>
                            <m:supHide m:val="on"/>
                            <m:ctrlPr>
                              <a:rPr lang="en-IN" sz="1600" i="1">
                                <a:solidFill>
                                  <a:schemeClr val="tx1"/>
                                </a:solidFill>
                                <a:latin typeface="Cambria Math" panose="02040503050406030204" pitchFamily="18" charset="0"/>
                              </a:rPr>
                            </m:ctrlPr>
                          </m:naryPr>
                          <m:sub/>
                          <m:sup/>
                          <m:e>
                            <m:r>
                              <a:rPr lang="en-IN" sz="1600" i="1">
                                <a:solidFill>
                                  <a:schemeClr val="tx1"/>
                                </a:solidFill>
                                <a:latin typeface="Cambria Math" panose="02040503050406030204" pitchFamily="18" charset="0"/>
                              </a:rPr>
                              <m:t>𝜂</m:t>
                            </m:r>
                            <m:d>
                              <m:dPr>
                                <m:ctrlPr>
                                  <a:rPr lang="en-IN" sz="1600" i="1">
                                    <a:solidFill>
                                      <a:schemeClr val="tx1"/>
                                    </a:solidFill>
                                    <a:latin typeface="Cambria Math" panose="02040503050406030204" pitchFamily="18" charset="0"/>
                                  </a:rPr>
                                </m:ctrlPr>
                              </m:dPr>
                              <m:e>
                                <m:acc>
                                  <m:accPr>
                                    <m:chr m:val="̃"/>
                                    <m:ctrlPr>
                                      <a:rPr lang="en-IN" sz="1600" i="1">
                                        <a:solidFill>
                                          <a:schemeClr val="tx1"/>
                                        </a:solidFill>
                                        <a:latin typeface="Cambria Math" panose="02040503050406030204" pitchFamily="18" charset="0"/>
                                      </a:rPr>
                                    </m:ctrlPr>
                                  </m:accPr>
                                  <m:e>
                                    <m:r>
                                      <a:rPr lang="en-IN" sz="1600" b="1" i="1">
                                        <a:solidFill>
                                          <a:schemeClr val="tx1"/>
                                        </a:solidFill>
                                        <a:latin typeface="Cambria Math" panose="02040503050406030204" pitchFamily="18" charset="0"/>
                                      </a:rPr>
                                      <m:t>𝒓</m:t>
                                    </m:r>
                                  </m:e>
                                </m:acc>
                                <m:r>
                                  <a:rPr lang="en-IN" sz="1600">
                                    <a:solidFill>
                                      <a:schemeClr val="tx1"/>
                                    </a:solidFill>
                                    <a:latin typeface="Cambria Math" panose="02040503050406030204" pitchFamily="18" charset="0"/>
                                  </a:rPr>
                                  <m:t>;</m:t>
                                </m:r>
                                <m:r>
                                  <a:rPr lang="en-IN" sz="1600" i="1">
                                    <a:solidFill>
                                      <a:schemeClr val="tx1"/>
                                    </a:solidFill>
                                    <a:latin typeface="Cambria Math" panose="02040503050406030204" pitchFamily="18" charset="0"/>
                                  </a:rPr>
                                  <m:t>𝜆</m:t>
                                </m:r>
                              </m:e>
                            </m:d>
                            <m:r>
                              <m:rPr>
                                <m:nor/>
                              </m:rPr>
                              <a:rPr lang="en-IN" sz="1600" dirty="0">
                                <a:solidFill>
                                  <a:schemeClr val="tx1"/>
                                </a:solidFill>
                              </a:rPr>
                              <m:t> </m:t>
                            </m:r>
                            <m:r>
                              <a:rPr lang="en-IN" sz="1600" i="1">
                                <a:solidFill>
                                  <a:schemeClr val="tx1"/>
                                </a:solidFill>
                                <a:latin typeface="Cambria Math" panose="02040503050406030204" pitchFamily="18" charset="0"/>
                              </a:rPr>
                              <m:t>𝑒𝑥𝑝</m:t>
                            </m:r>
                            <m:d>
                              <m:dPr>
                                <m:begChr m:val="["/>
                                <m:endChr m:val="]"/>
                                <m:ctrlPr>
                                  <a:rPr lang="en-IN" sz="1600" i="1">
                                    <a:solidFill>
                                      <a:schemeClr val="tx1"/>
                                    </a:solidFill>
                                    <a:latin typeface="Cambria Math" panose="02040503050406030204" pitchFamily="18" charset="0"/>
                                  </a:rPr>
                                </m:ctrlPr>
                              </m:dPr>
                              <m:e>
                                <m:r>
                                  <a:rPr lang="en-IN" sz="1600">
                                    <a:solidFill>
                                      <a:schemeClr val="tx1"/>
                                    </a:solidFill>
                                    <a:latin typeface="Cambria Math" panose="02040503050406030204" pitchFamily="18" charset="0"/>
                                  </a:rPr>
                                  <m:t>−</m:t>
                                </m:r>
                                <m:r>
                                  <a:rPr lang="en-IN" sz="1600" i="1">
                                    <a:solidFill>
                                      <a:schemeClr val="tx1"/>
                                    </a:solidFill>
                                    <a:latin typeface="Cambria Math" panose="02040503050406030204" pitchFamily="18" charset="0"/>
                                  </a:rPr>
                                  <m:t>𝑖</m:t>
                                </m:r>
                                <m:f>
                                  <m:fPr>
                                    <m:ctrlPr>
                                      <a:rPr lang="en-IN" sz="1600" i="1">
                                        <a:solidFill>
                                          <a:schemeClr val="tx1"/>
                                        </a:solidFill>
                                        <a:latin typeface="Cambria Math" panose="02040503050406030204" pitchFamily="18" charset="0"/>
                                      </a:rPr>
                                    </m:ctrlPr>
                                  </m:fPr>
                                  <m:num>
                                    <m:r>
                                      <a:rPr lang="en-IN" sz="1600">
                                        <a:solidFill>
                                          <a:schemeClr val="tx1"/>
                                        </a:solidFill>
                                        <a:latin typeface="Cambria Math" panose="02040503050406030204" pitchFamily="18" charset="0"/>
                                      </a:rPr>
                                      <m:t>2</m:t>
                                    </m:r>
                                    <m:r>
                                      <a:rPr lang="en-IN" sz="1600" i="1">
                                        <a:solidFill>
                                          <a:schemeClr val="tx1"/>
                                        </a:solidFill>
                                        <a:latin typeface="Cambria Math" panose="02040503050406030204" pitchFamily="18" charset="0"/>
                                      </a:rPr>
                                      <m:t>𝜋</m:t>
                                    </m:r>
                                  </m:num>
                                  <m:den>
                                    <m:r>
                                      <a:rPr lang="en-IN" sz="1600" i="1">
                                        <a:solidFill>
                                          <a:schemeClr val="tx1"/>
                                        </a:solidFill>
                                        <a:latin typeface="Cambria Math" panose="02040503050406030204" pitchFamily="18" charset="0"/>
                                      </a:rPr>
                                      <m:t>𝜆</m:t>
                                    </m:r>
                                    <m:r>
                                      <a:rPr lang="en-IN" sz="1600" i="1">
                                        <a:solidFill>
                                          <a:schemeClr val="tx1"/>
                                        </a:solidFill>
                                        <a:latin typeface="Cambria Math" panose="02040503050406030204" pitchFamily="18" charset="0"/>
                                      </a:rPr>
                                      <m:t>𝑓</m:t>
                                    </m:r>
                                  </m:den>
                                </m:f>
                                <m:acc>
                                  <m:accPr>
                                    <m:chr m:val="̃"/>
                                    <m:ctrlPr>
                                      <a:rPr lang="en-IN" sz="1600" i="1">
                                        <a:solidFill>
                                          <a:schemeClr val="tx1"/>
                                        </a:solidFill>
                                        <a:latin typeface="Cambria Math" panose="02040503050406030204" pitchFamily="18" charset="0"/>
                                      </a:rPr>
                                    </m:ctrlPr>
                                  </m:accPr>
                                  <m:e>
                                    <m:r>
                                      <a:rPr lang="en-IN" sz="1600" b="1" i="1">
                                        <a:solidFill>
                                          <a:schemeClr val="tx1"/>
                                        </a:solidFill>
                                        <a:latin typeface="Cambria Math" panose="02040503050406030204" pitchFamily="18" charset="0"/>
                                      </a:rPr>
                                      <m:t>𝒓</m:t>
                                    </m:r>
                                  </m:e>
                                </m:acc>
                                <m:r>
                                  <a:rPr lang="en-US" sz="1600" i="1">
                                    <a:solidFill>
                                      <a:schemeClr val="tx1"/>
                                    </a:solidFill>
                                    <a:latin typeface="Cambria Math" panose="02040503050406030204" pitchFamily="18" charset="0"/>
                                  </a:rPr>
                                  <m:t>.</m:t>
                                </m:r>
                                <m:d>
                                  <m:dPr>
                                    <m:ctrlPr>
                                      <a:rPr lang="en-IN" sz="1600" i="1">
                                        <a:solidFill>
                                          <a:schemeClr val="tx1"/>
                                        </a:solidFill>
                                        <a:latin typeface="Cambria Math" panose="02040503050406030204" pitchFamily="18" charset="0"/>
                                      </a:rPr>
                                    </m:ctrlPr>
                                  </m:dPr>
                                  <m:e>
                                    <m:sSub>
                                      <m:sSubPr>
                                        <m:ctrlPr>
                                          <a:rPr lang="en-IN" sz="1600" i="1">
                                            <a:solidFill>
                                              <a:schemeClr val="tx1"/>
                                            </a:solidFill>
                                            <a:latin typeface="Cambria Math" panose="02040503050406030204" pitchFamily="18" charset="0"/>
                                          </a:rPr>
                                        </m:ctrlPr>
                                      </m:sSubPr>
                                      <m:e>
                                        <m:r>
                                          <a:rPr lang="en-IN" sz="1600" b="1" i="1">
                                            <a:solidFill>
                                              <a:schemeClr val="tx1"/>
                                            </a:solidFill>
                                            <a:latin typeface="Cambria Math" panose="02040503050406030204" pitchFamily="18" charset="0"/>
                                          </a:rPr>
                                          <m:t>𝒓</m:t>
                                        </m:r>
                                      </m:e>
                                      <m:sub>
                                        <m:r>
                                          <a:rPr lang="en-IN" sz="1600">
                                            <a:solidFill>
                                              <a:schemeClr val="tx1"/>
                                            </a:solidFill>
                                            <a:latin typeface="Cambria Math" panose="02040503050406030204" pitchFamily="18" charset="0"/>
                                          </a:rPr>
                                          <m:t>2</m:t>
                                        </m:r>
                                      </m:sub>
                                    </m:sSub>
                                    <m:r>
                                      <a:rPr lang="en-IN" sz="1600">
                                        <a:solidFill>
                                          <a:schemeClr val="tx1"/>
                                        </a:solidFill>
                                        <a:latin typeface="Cambria Math" panose="02040503050406030204" pitchFamily="18" charset="0"/>
                                      </a:rPr>
                                      <m:t>−</m:t>
                                    </m:r>
                                    <m:sSub>
                                      <m:sSubPr>
                                        <m:ctrlPr>
                                          <a:rPr lang="en-IN" sz="1600" i="1">
                                            <a:solidFill>
                                              <a:schemeClr val="tx1"/>
                                            </a:solidFill>
                                            <a:latin typeface="Cambria Math" panose="02040503050406030204" pitchFamily="18" charset="0"/>
                                          </a:rPr>
                                        </m:ctrlPr>
                                      </m:sSubPr>
                                      <m:e>
                                        <m:r>
                                          <a:rPr lang="en-IN" sz="1600" b="1" i="1">
                                            <a:solidFill>
                                              <a:schemeClr val="tx1"/>
                                            </a:solidFill>
                                            <a:latin typeface="Cambria Math" panose="02040503050406030204" pitchFamily="18" charset="0"/>
                                          </a:rPr>
                                          <m:t>𝒓</m:t>
                                        </m:r>
                                      </m:e>
                                      <m:sub>
                                        <m:r>
                                          <a:rPr lang="en-IN" sz="1600">
                                            <a:solidFill>
                                              <a:schemeClr val="tx1"/>
                                            </a:solidFill>
                                            <a:latin typeface="Cambria Math" panose="02040503050406030204" pitchFamily="18" charset="0"/>
                                          </a:rPr>
                                          <m:t>1</m:t>
                                        </m:r>
                                      </m:sub>
                                    </m:sSub>
                                  </m:e>
                                </m:d>
                              </m:e>
                            </m:d>
                            <m:r>
                              <a:rPr lang="en-IN" sz="1600" i="1">
                                <a:solidFill>
                                  <a:schemeClr val="tx1"/>
                                </a:solidFill>
                                <a:latin typeface="Cambria Math" panose="02040503050406030204" pitchFamily="18" charset="0"/>
                              </a:rPr>
                              <m:t>𝑑</m:t>
                            </m:r>
                            <m:acc>
                              <m:accPr>
                                <m:chr m:val="̃"/>
                                <m:ctrlPr>
                                  <a:rPr lang="en-IN" sz="1600" i="1">
                                    <a:solidFill>
                                      <a:schemeClr val="tx1"/>
                                    </a:solidFill>
                                    <a:latin typeface="Cambria Math" panose="02040503050406030204" pitchFamily="18" charset="0"/>
                                  </a:rPr>
                                </m:ctrlPr>
                              </m:accPr>
                              <m:e>
                                <m:r>
                                  <a:rPr lang="en-IN" sz="1600" b="1" i="1">
                                    <a:solidFill>
                                      <a:schemeClr val="tx1"/>
                                    </a:solidFill>
                                    <a:latin typeface="Cambria Math" panose="02040503050406030204" pitchFamily="18" charset="0"/>
                                  </a:rPr>
                                  <m:t>𝒓</m:t>
                                </m:r>
                              </m:e>
                            </m:acc>
                            <m:r>
                              <m:rPr>
                                <m:nor/>
                              </m:rPr>
                              <a:rPr lang="en-IN" sz="1600" dirty="0">
                                <a:solidFill>
                                  <a:schemeClr val="tx1"/>
                                </a:solidFill>
                              </a:rPr>
                              <m:t> </m:t>
                            </m:r>
                          </m:e>
                        </m:nary>
                      </m:e>
                    </m:d>
                    <m:r>
                      <a:rPr lang="en-US" sz="1600" b="0" i="1" dirty="0" smtClean="0">
                        <a:solidFill>
                          <a:schemeClr val="tx1"/>
                        </a:solidFill>
                        <a:latin typeface="Cambria Math" panose="02040503050406030204" pitchFamily="18" charset="0"/>
                      </a:rPr>
                      <m:t>        (</m:t>
                    </m:r>
                    <m:r>
                      <a:rPr lang="en-US" sz="1600" b="0" i="1" dirty="0" smtClean="0">
                        <a:solidFill>
                          <a:schemeClr val="tx1"/>
                        </a:solidFill>
                        <a:latin typeface="Cambria Math" panose="02040503050406030204" pitchFamily="18" charset="0"/>
                      </a:rPr>
                      <m:t>3</m:t>
                    </m:r>
                    <m:r>
                      <a:rPr lang="en-US" sz="1600" b="0" i="1" dirty="0" smtClean="0">
                        <a:solidFill>
                          <a:schemeClr val="tx1"/>
                        </a:solidFill>
                        <a:latin typeface="Cambria Math" panose="02040503050406030204" pitchFamily="18" charset="0"/>
                      </a:rPr>
                      <m:t>)</m:t>
                    </m:r>
                  </m:oMath>
                </a14:m>
                <a:endParaRPr lang="en-IN" sz="1600" dirty="0">
                  <a:solidFill>
                    <a:schemeClr val="tx1"/>
                  </a:solidFill>
                </a:endParaRPr>
              </a:p>
            </p:txBody>
          </p:sp>
        </mc:Choice>
        <mc:Fallback>
          <p:sp>
            <p:nvSpPr>
              <p:cNvPr id="270" name="TextBox 269">
                <a:extLst>
                  <a:ext uri="{FF2B5EF4-FFF2-40B4-BE49-F238E27FC236}">
                    <a16:creationId xmlns:a16="http://schemas.microsoft.com/office/drawing/2014/main" id="{A4E99853-CB73-C56C-BBAD-FEC2C16E3395}"/>
                  </a:ext>
                </a:extLst>
              </p:cNvPr>
              <p:cNvSpPr txBox="1">
                <a:spLocks noRot="1" noChangeAspect="1" noMove="1" noResize="1" noEditPoints="1" noAdjustHandles="1" noChangeArrowheads="1" noChangeShapeType="1" noTextEdit="1"/>
              </p:cNvSpPr>
              <p:nvPr/>
            </p:nvSpPr>
            <p:spPr>
              <a:xfrm>
                <a:off x="82068" y="11814179"/>
                <a:ext cx="5961768" cy="531364"/>
              </a:xfrm>
              <a:prstGeom prst="rect">
                <a:avLst/>
              </a:prstGeom>
              <a:blipFill>
                <a:blip r:embed="rId11"/>
                <a:stretch>
                  <a:fillRect t="-71264" b="-119540"/>
                </a:stretch>
              </a:blipFill>
            </p:spPr>
            <p:txBody>
              <a:bodyPr/>
              <a:lstStyle/>
              <a:p>
                <a:r>
                  <a:rPr lang="en-IN">
                    <a:noFill/>
                  </a:rPr>
                  <a:t> </a:t>
                </a:r>
              </a:p>
            </p:txBody>
          </p:sp>
        </mc:Fallback>
      </mc:AlternateContent>
      <p:grpSp>
        <p:nvGrpSpPr>
          <p:cNvPr id="84" name="Group 83">
            <a:extLst>
              <a:ext uri="{FF2B5EF4-FFF2-40B4-BE49-F238E27FC236}">
                <a16:creationId xmlns:a16="http://schemas.microsoft.com/office/drawing/2014/main" id="{C09E442B-AEED-0C9F-8526-6DF8353E2236}"/>
              </a:ext>
            </a:extLst>
          </p:cNvPr>
          <p:cNvGrpSpPr/>
          <p:nvPr/>
        </p:nvGrpSpPr>
        <p:grpSpPr>
          <a:xfrm>
            <a:off x="5678662" y="8377056"/>
            <a:ext cx="8172654" cy="4252830"/>
            <a:chOff x="1173147" y="760233"/>
            <a:chExt cx="10109516" cy="5090762"/>
          </a:xfrm>
        </p:grpSpPr>
        <p:sp>
          <p:nvSpPr>
            <p:cNvPr id="85" name="Oval 84">
              <a:extLst>
                <a:ext uri="{FF2B5EF4-FFF2-40B4-BE49-F238E27FC236}">
                  <a16:creationId xmlns:a16="http://schemas.microsoft.com/office/drawing/2014/main" id="{199221C1-160B-F277-5859-D267199295E9}"/>
                </a:ext>
              </a:extLst>
            </p:cNvPr>
            <p:cNvSpPr/>
            <p:nvPr/>
          </p:nvSpPr>
          <p:spPr>
            <a:xfrm>
              <a:off x="3240304" y="2448793"/>
              <a:ext cx="244222" cy="1096489"/>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Palatino Linotype" panose="02040502050505030304" pitchFamily="18" charset="0"/>
              </a:endParaRPr>
            </a:p>
          </p:txBody>
        </p:sp>
        <p:grpSp>
          <p:nvGrpSpPr>
            <p:cNvPr id="86" name="Group 85">
              <a:extLst>
                <a:ext uri="{FF2B5EF4-FFF2-40B4-BE49-F238E27FC236}">
                  <a16:creationId xmlns:a16="http://schemas.microsoft.com/office/drawing/2014/main" id="{D8BAFF90-1BF4-0C2F-C035-046EDB765FE9}"/>
                </a:ext>
              </a:extLst>
            </p:cNvPr>
            <p:cNvGrpSpPr/>
            <p:nvPr/>
          </p:nvGrpSpPr>
          <p:grpSpPr>
            <a:xfrm>
              <a:off x="5728192" y="2611997"/>
              <a:ext cx="783771" cy="734785"/>
              <a:chOff x="6270172" y="2238443"/>
              <a:chExt cx="906236" cy="941748"/>
            </a:xfrm>
          </p:grpSpPr>
          <p:sp>
            <p:nvSpPr>
              <p:cNvPr id="177" name="Rectangle 176">
                <a:extLst>
                  <a:ext uri="{FF2B5EF4-FFF2-40B4-BE49-F238E27FC236}">
                    <a16:creationId xmlns:a16="http://schemas.microsoft.com/office/drawing/2014/main" id="{BA0D8252-280D-58BF-DD3A-D22932E33D94}"/>
                  </a:ext>
                </a:extLst>
              </p:cNvPr>
              <p:cNvSpPr/>
              <p:nvPr/>
            </p:nvSpPr>
            <p:spPr>
              <a:xfrm>
                <a:off x="6270172" y="2238443"/>
                <a:ext cx="906236" cy="941748"/>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Palatino Linotype" panose="02040502050505030304" pitchFamily="18" charset="0"/>
                </a:endParaRPr>
              </a:p>
            </p:txBody>
          </p:sp>
          <p:cxnSp>
            <p:nvCxnSpPr>
              <p:cNvPr id="178" name="Straight Connector 177">
                <a:extLst>
                  <a:ext uri="{FF2B5EF4-FFF2-40B4-BE49-F238E27FC236}">
                    <a16:creationId xmlns:a16="http://schemas.microsoft.com/office/drawing/2014/main" id="{5E5E888B-B688-D1C8-9301-5BAAC7867734}"/>
                  </a:ext>
                </a:extLst>
              </p:cNvPr>
              <p:cNvCxnSpPr>
                <a:cxnSpLocks/>
              </p:cNvCxnSpPr>
              <p:nvPr/>
            </p:nvCxnSpPr>
            <p:spPr>
              <a:xfrm flipH="1">
                <a:off x="6270172" y="2238443"/>
                <a:ext cx="906236" cy="941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id="{F0D2749C-F141-BE08-B54E-6CD2B29774C0}"/>
                </a:ext>
              </a:extLst>
            </p:cNvPr>
            <p:cNvSpPr/>
            <p:nvPr/>
          </p:nvSpPr>
          <p:spPr>
            <a:xfrm rot="18906345">
              <a:off x="7881591" y="760233"/>
              <a:ext cx="131523" cy="8333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Palatino Linotype" panose="02040502050505030304" pitchFamily="18" charset="0"/>
              </a:endParaRPr>
            </a:p>
          </p:txBody>
        </p:sp>
        <p:sp>
          <p:nvSpPr>
            <p:cNvPr id="88" name="Oval 87">
              <a:extLst>
                <a:ext uri="{FF2B5EF4-FFF2-40B4-BE49-F238E27FC236}">
                  <a16:creationId xmlns:a16="http://schemas.microsoft.com/office/drawing/2014/main" id="{AC6A216C-5955-1BF1-CED3-9D35C1A1BCBA}"/>
                </a:ext>
              </a:extLst>
            </p:cNvPr>
            <p:cNvSpPr/>
            <p:nvPr/>
          </p:nvSpPr>
          <p:spPr>
            <a:xfrm rot="5400000">
              <a:off x="5989869" y="1703548"/>
              <a:ext cx="212330" cy="922563"/>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latin typeface="Palatino Linotype" panose="02040502050505030304" pitchFamily="18" charset="0"/>
              </a:endParaRPr>
            </a:p>
          </p:txBody>
        </p:sp>
        <p:sp>
          <p:nvSpPr>
            <p:cNvPr id="89" name="Oval 88">
              <a:extLst>
                <a:ext uri="{FF2B5EF4-FFF2-40B4-BE49-F238E27FC236}">
                  <a16:creationId xmlns:a16="http://schemas.microsoft.com/office/drawing/2014/main" id="{4CEBCB51-7CF5-8223-E2DF-53DF869683BF}"/>
                </a:ext>
              </a:extLst>
            </p:cNvPr>
            <p:cNvSpPr/>
            <p:nvPr/>
          </p:nvSpPr>
          <p:spPr>
            <a:xfrm>
              <a:off x="6768039" y="2541955"/>
              <a:ext cx="212330" cy="922563"/>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latin typeface="Palatino Linotype" panose="02040502050505030304" pitchFamily="18" charset="0"/>
              </a:endParaRPr>
            </a:p>
          </p:txBody>
        </p:sp>
        <p:sp>
          <p:nvSpPr>
            <p:cNvPr id="90" name="Oval 89">
              <a:extLst>
                <a:ext uri="{FF2B5EF4-FFF2-40B4-BE49-F238E27FC236}">
                  <a16:creationId xmlns:a16="http://schemas.microsoft.com/office/drawing/2014/main" id="{5AFCDE97-B5F5-849C-C53B-BB4A08D1E24C}"/>
                </a:ext>
              </a:extLst>
            </p:cNvPr>
            <p:cNvSpPr/>
            <p:nvPr/>
          </p:nvSpPr>
          <p:spPr>
            <a:xfrm>
              <a:off x="7774816" y="4529366"/>
              <a:ext cx="181319" cy="1023579"/>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Palatino Linotype" panose="02040502050505030304" pitchFamily="18" charset="0"/>
              </a:endParaRPr>
            </a:p>
          </p:txBody>
        </p:sp>
        <p:sp>
          <p:nvSpPr>
            <p:cNvPr id="91" name="Rectangle 90">
              <a:extLst>
                <a:ext uri="{FF2B5EF4-FFF2-40B4-BE49-F238E27FC236}">
                  <a16:creationId xmlns:a16="http://schemas.microsoft.com/office/drawing/2014/main" id="{25909738-2867-5B6D-9A62-B68C0A43CC3E}"/>
                </a:ext>
              </a:extLst>
            </p:cNvPr>
            <p:cNvSpPr/>
            <p:nvPr/>
          </p:nvSpPr>
          <p:spPr>
            <a:xfrm>
              <a:off x="9989628" y="4544432"/>
              <a:ext cx="121898" cy="89470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Palatino Linotype" panose="02040502050505030304" pitchFamily="18" charset="0"/>
              </a:endParaRPr>
            </a:p>
          </p:txBody>
        </p:sp>
        <p:sp>
          <p:nvSpPr>
            <p:cNvPr id="92" name="TextBox 91">
              <a:extLst>
                <a:ext uri="{FF2B5EF4-FFF2-40B4-BE49-F238E27FC236}">
                  <a16:creationId xmlns:a16="http://schemas.microsoft.com/office/drawing/2014/main" id="{B74E9373-85DC-10B6-55EA-E3F7C9C9751F}"/>
                </a:ext>
              </a:extLst>
            </p:cNvPr>
            <p:cNvSpPr txBox="1"/>
            <p:nvPr/>
          </p:nvSpPr>
          <p:spPr>
            <a:xfrm>
              <a:off x="10108240" y="4289699"/>
              <a:ext cx="624819" cy="331576"/>
            </a:xfrm>
            <a:prstGeom prst="rect">
              <a:avLst/>
            </a:prstGeom>
            <a:noFill/>
          </p:spPr>
          <p:txBody>
            <a:bodyPr wrap="square" rtlCol="0">
              <a:spAutoFit/>
            </a:bodyPr>
            <a:lstStyle/>
            <a:p>
              <a:r>
                <a:rPr lang="en-US" sz="1200" dirty="0">
                  <a:latin typeface="Palatino Linotype" panose="02040502050505030304" pitchFamily="18" charset="0"/>
                  <a:cs typeface="Times New Roman" panose="02020603050405020304" pitchFamily="18" charset="0"/>
                </a:rPr>
                <a:t>P2</a:t>
              </a:r>
              <a:endParaRPr lang="en-IN" sz="1200" dirty="0">
                <a:latin typeface="Palatino Linotype" panose="02040502050505030304" pitchFamily="18" charset="0"/>
                <a:cs typeface="Times New Roman" panose="02020603050405020304" pitchFamily="18" charset="0"/>
              </a:endParaRPr>
            </a:p>
          </p:txBody>
        </p:sp>
        <p:sp>
          <p:nvSpPr>
            <p:cNvPr id="93" name="TextBox 92">
              <a:extLst>
                <a:ext uri="{FF2B5EF4-FFF2-40B4-BE49-F238E27FC236}">
                  <a16:creationId xmlns:a16="http://schemas.microsoft.com/office/drawing/2014/main" id="{7191AD46-9993-26AA-D555-EF62233495EE}"/>
                </a:ext>
              </a:extLst>
            </p:cNvPr>
            <p:cNvSpPr txBox="1"/>
            <p:nvPr/>
          </p:nvSpPr>
          <p:spPr>
            <a:xfrm flipH="1">
              <a:off x="9612836" y="4279564"/>
              <a:ext cx="930685" cy="331576"/>
            </a:xfrm>
            <a:prstGeom prst="rect">
              <a:avLst/>
            </a:prstGeom>
            <a:noFill/>
          </p:spPr>
          <p:txBody>
            <a:bodyPr wrap="square" rtlCol="0">
              <a:spAutoFit/>
            </a:bodyPr>
            <a:lstStyle/>
            <a:p>
              <a:r>
                <a:rPr lang="en-US" sz="1200" dirty="0">
                  <a:latin typeface="Palatino Linotype" panose="02040502050505030304" pitchFamily="18" charset="0"/>
                </a:rPr>
                <a:t>QWP</a:t>
              </a:r>
              <a:endParaRPr lang="en-IN" sz="1200" dirty="0">
                <a:latin typeface="Palatino Linotype" panose="02040502050505030304" pitchFamily="18" charset="0"/>
              </a:endParaRPr>
            </a:p>
          </p:txBody>
        </p:sp>
        <p:sp>
          <p:nvSpPr>
            <p:cNvPr id="94" name="TextBox 93">
              <a:extLst>
                <a:ext uri="{FF2B5EF4-FFF2-40B4-BE49-F238E27FC236}">
                  <a16:creationId xmlns:a16="http://schemas.microsoft.com/office/drawing/2014/main" id="{B0AAF7DC-3075-D51B-6F74-EEC85E20B06F}"/>
                </a:ext>
              </a:extLst>
            </p:cNvPr>
            <p:cNvSpPr txBox="1"/>
            <p:nvPr/>
          </p:nvSpPr>
          <p:spPr>
            <a:xfrm>
              <a:off x="3170584" y="2162317"/>
              <a:ext cx="449034" cy="346100"/>
            </a:xfrm>
            <a:prstGeom prst="rect">
              <a:avLst/>
            </a:prstGeom>
            <a:noFill/>
          </p:spPr>
          <p:txBody>
            <a:bodyPr wrap="square" rtlCol="0">
              <a:spAutoFit/>
            </a:bodyPr>
            <a:lstStyle/>
            <a:p>
              <a:r>
                <a:rPr lang="en-US" sz="1200" dirty="0">
                  <a:latin typeface="Palatino Linotype" panose="02040502050505030304" pitchFamily="18" charset="0"/>
                </a:rPr>
                <a:t>L1</a:t>
              </a:r>
              <a:endParaRPr lang="en-IN" sz="1200" dirty="0">
                <a:latin typeface="Palatino Linotype" panose="02040502050505030304" pitchFamily="18" charset="0"/>
              </a:endParaRPr>
            </a:p>
          </p:txBody>
        </p:sp>
        <p:sp>
          <p:nvSpPr>
            <p:cNvPr id="95" name="TextBox 94">
              <a:extLst>
                <a:ext uri="{FF2B5EF4-FFF2-40B4-BE49-F238E27FC236}">
                  <a16:creationId xmlns:a16="http://schemas.microsoft.com/office/drawing/2014/main" id="{B402BFD7-D15D-8E7B-1600-109DED80B2A9}"/>
                </a:ext>
              </a:extLst>
            </p:cNvPr>
            <p:cNvSpPr txBox="1"/>
            <p:nvPr/>
          </p:nvSpPr>
          <p:spPr>
            <a:xfrm>
              <a:off x="5304098" y="2006226"/>
              <a:ext cx="447259" cy="346100"/>
            </a:xfrm>
            <a:prstGeom prst="rect">
              <a:avLst/>
            </a:prstGeom>
            <a:noFill/>
          </p:spPr>
          <p:txBody>
            <a:bodyPr wrap="square" rtlCol="0">
              <a:spAutoFit/>
            </a:bodyPr>
            <a:lstStyle/>
            <a:p>
              <a:r>
                <a:rPr lang="en-US" sz="1200" dirty="0">
                  <a:latin typeface="Palatino Linotype" panose="02040502050505030304" pitchFamily="18" charset="0"/>
                </a:rPr>
                <a:t>L3</a:t>
              </a:r>
              <a:endParaRPr lang="en-IN" sz="1200" dirty="0">
                <a:latin typeface="Palatino Linotype" panose="02040502050505030304" pitchFamily="18" charset="0"/>
              </a:endParaRPr>
            </a:p>
          </p:txBody>
        </p:sp>
        <p:sp>
          <p:nvSpPr>
            <p:cNvPr id="96" name="TextBox 95">
              <a:extLst>
                <a:ext uri="{FF2B5EF4-FFF2-40B4-BE49-F238E27FC236}">
                  <a16:creationId xmlns:a16="http://schemas.microsoft.com/office/drawing/2014/main" id="{AB2DEE22-5664-9B68-9B27-0AE656C6209F}"/>
                </a:ext>
              </a:extLst>
            </p:cNvPr>
            <p:cNvSpPr txBox="1"/>
            <p:nvPr/>
          </p:nvSpPr>
          <p:spPr>
            <a:xfrm>
              <a:off x="6794090" y="3408313"/>
              <a:ext cx="451761" cy="346100"/>
            </a:xfrm>
            <a:prstGeom prst="rect">
              <a:avLst/>
            </a:prstGeom>
            <a:noFill/>
          </p:spPr>
          <p:txBody>
            <a:bodyPr wrap="square" rtlCol="0">
              <a:spAutoFit/>
            </a:bodyPr>
            <a:lstStyle/>
            <a:p>
              <a:r>
                <a:rPr lang="en-US" sz="1200" dirty="0">
                  <a:latin typeface="Palatino Linotype" panose="02040502050505030304" pitchFamily="18" charset="0"/>
                </a:rPr>
                <a:t>L2</a:t>
              </a:r>
              <a:endParaRPr lang="en-IN" sz="1200" dirty="0">
                <a:latin typeface="Palatino Linotype" panose="02040502050505030304" pitchFamily="18" charset="0"/>
              </a:endParaRPr>
            </a:p>
          </p:txBody>
        </p:sp>
        <p:sp>
          <p:nvSpPr>
            <p:cNvPr id="97" name="TextBox 96">
              <a:extLst>
                <a:ext uri="{FF2B5EF4-FFF2-40B4-BE49-F238E27FC236}">
                  <a16:creationId xmlns:a16="http://schemas.microsoft.com/office/drawing/2014/main" id="{447C8D7B-B9D6-BF1E-0E51-ED1219D451B3}"/>
                </a:ext>
              </a:extLst>
            </p:cNvPr>
            <p:cNvSpPr txBox="1"/>
            <p:nvPr/>
          </p:nvSpPr>
          <p:spPr>
            <a:xfrm>
              <a:off x="7690315" y="5504895"/>
              <a:ext cx="449034" cy="346100"/>
            </a:xfrm>
            <a:prstGeom prst="rect">
              <a:avLst/>
            </a:prstGeom>
            <a:noFill/>
          </p:spPr>
          <p:txBody>
            <a:bodyPr wrap="square" rtlCol="0">
              <a:spAutoFit/>
            </a:bodyPr>
            <a:lstStyle/>
            <a:p>
              <a:r>
                <a:rPr lang="en-US" sz="1200" dirty="0">
                  <a:latin typeface="Palatino Linotype" panose="02040502050505030304" pitchFamily="18" charset="0"/>
                </a:rPr>
                <a:t>L4</a:t>
              </a:r>
              <a:endParaRPr lang="en-IN" sz="1200" dirty="0">
                <a:latin typeface="Palatino Linotype" panose="02040502050505030304" pitchFamily="18" charset="0"/>
              </a:endParaRPr>
            </a:p>
          </p:txBody>
        </p:sp>
        <p:sp>
          <p:nvSpPr>
            <p:cNvPr id="98" name="TextBox 97">
              <a:extLst>
                <a:ext uri="{FF2B5EF4-FFF2-40B4-BE49-F238E27FC236}">
                  <a16:creationId xmlns:a16="http://schemas.microsoft.com/office/drawing/2014/main" id="{64424841-0063-785D-521A-69AB7FCDFA7A}"/>
                </a:ext>
              </a:extLst>
            </p:cNvPr>
            <p:cNvSpPr txBox="1"/>
            <p:nvPr/>
          </p:nvSpPr>
          <p:spPr>
            <a:xfrm>
              <a:off x="5500910" y="795520"/>
              <a:ext cx="699781" cy="346100"/>
            </a:xfrm>
            <a:prstGeom prst="rect">
              <a:avLst/>
            </a:prstGeom>
            <a:noFill/>
          </p:spPr>
          <p:txBody>
            <a:bodyPr wrap="square" rtlCol="0">
              <a:spAutoFit/>
            </a:bodyPr>
            <a:lstStyle/>
            <a:p>
              <a:r>
                <a:rPr lang="en-US" sz="1200" dirty="0">
                  <a:latin typeface="Palatino Linotype" panose="02040502050505030304" pitchFamily="18" charset="0"/>
                </a:rPr>
                <a:t>M3</a:t>
              </a:r>
              <a:endParaRPr lang="en-IN" sz="1200" dirty="0">
                <a:latin typeface="Palatino Linotype" panose="02040502050505030304" pitchFamily="18" charset="0"/>
              </a:endParaRPr>
            </a:p>
          </p:txBody>
        </p:sp>
        <p:sp>
          <p:nvSpPr>
            <p:cNvPr id="99" name="TextBox 98">
              <a:extLst>
                <a:ext uri="{FF2B5EF4-FFF2-40B4-BE49-F238E27FC236}">
                  <a16:creationId xmlns:a16="http://schemas.microsoft.com/office/drawing/2014/main" id="{C552BBBE-24DE-417B-1820-43D59F10BB25}"/>
                </a:ext>
              </a:extLst>
            </p:cNvPr>
            <p:cNvSpPr txBox="1"/>
            <p:nvPr/>
          </p:nvSpPr>
          <p:spPr>
            <a:xfrm>
              <a:off x="8030482" y="865508"/>
              <a:ext cx="699781" cy="346100"/>
            </a:xfrm>
            <a:prstGeom prst="rect">
              <a:avLst/>
            </a:prstGeom>
            <a:noFill/>
          </p:spPr>
          <p:txBody>
            <a:bodyPr wrap="square" rtlCol="0">
              <a:spAutoFit/>
            </a:bodyPr>
            <a:lstStyle/>
            <a:p>
              <a:r>
                <a:rPr lang="en-US" sz="1200" dirty="0">
                  <a:latin typeface="Palatino Linotype" panose="02040502050505030304" pitchFamily="18" charset="0"/>
                </a:rPr>
                <a:t>M2</a:t>
              </a:r>
              <a:endParaRPr lang="en-IN" sz="1200" dirty="0">
                <a:latin typeface="Palatino Linotype" panose="02040502050505030304" pitchFamily="18" charset="0"/>
              </a:endParaRPr>
            </a:p>
          </p:txBody>
        </p:sp>
        <p:sp>
          <p:nvSpPr>
            <p:cNvPr id="100" name="TextBox 99">
              <a:extLst>
                <a:ext uri="{FF2B5EF4-FFF2-40B4-BE49-F238E27FC236}">
                  <a16:creationId xmlns:a16="http://schemas.microsoft.com/office/drawing/2014/main" id="{83C9A94F-721D-89C7-E51B-BCE80C675894}"/>
                </a:ext>
              </a:extLst>
            </p:cNvPr>
            <p:cNvSpPr txBox="1"/>
            <p:nvPr/>
          </p:nvSpPr>
          <p:spPr>
            <a:xfrm>
              <a:off x="5603540" y="5090536"/>
              <a:ext cx="699781" cy="346100"/>
            </a:xfrm>
            <a:prstGeom prst="rect">
              <a:avLst/>
            </a:prstGeom>
            <a:noFill/>
          </p:spPr>
          <p:txBody>
            <a:bodyPr wrap="square" rtlCol="0">
              <a:spAutoFit/>
            </a:bodyPr>
            <a:lstStyle/>
            <a:p>
              <a:r>
                <a:rPr lang="en-US" sz="1200" dirty="0">
                  <a:latin typeface="Palatino Linotype" panose="02040502050505030304" pitchFamily="18" charset="0"/>
                </a:rPr>
                <a:t>M4</a:t>
              </a:r>
              <a:endParaRPr lang="en-IN" sz="1200" dirty="0">
                <a:latin typeface="Palatino Linotype" panose="02040502050505030304" pitchFamily="18" charset="0"/>
              </a:endParaRPr>
            </a:p>
          </p:txBody>
        </p:sp>
        <p:sp>
          <p:nvSpPr>
            <p:cNvPr id="101" name="TextBox 100">
              <a:extLst>
                <a:ext uri="{FF2B5EF4-FFF2-40B4-BE49-F238E27FC236}">
                  <a16:creationId xmlns:a16="http://schemas.microsoft.com/office/drawing/2014/main" id="{832F8714-9764-ACF1-67BE-FD50E9134FCA}"/>
                </a:ext>
              </a:extLst>
            </p:cNvPr>
            <p:cNvSpPr txBox="1"/>
            <p:nvPr/>
          </p:nvSpPr>
          <p:spPr>
            <a:xfrm flipH="1">
              <a:off x="5238218" y="3247328"/>
              <a:ext cx="623625" cy="331576"/>
            </a:xfrm>
            <a:prstGeom prst="rect">
              <a:avLst/>
            </a:prstGeom>
            <a:noFill/>
          </p:spPr>
          <p:txBody>
            <a:bodyPr wrap="square" rtlCol="0">
              <a:spAutoFit/>
            </a:bodyPr>
            <a:lstStyle/>
            <a:p>
              <a:r>
                <a:rPr lang="en-US" sz="1200" dirty="0">
                  <a:latin typeface="Palatino Linotype" panose="02040502050505030304" pitchFamily="18" charset="0"/>
                </a:rPr>
                <a:t>PBS</a:t>
              </a:r>
              <a:endParaRPr lang="en-IN" sz="1200" dirty="0">
                <a:latin typeface="Palatino Linotype" panose="02040502050505030304" pitchFamily="18" charset="0"/>
              </a:endParaRPr>
            </a:p>
          </p:txBody>
        </p:sp>
        <p:sp>
          <p:nvSpPr>
            <p:cNvPr id="102" name="TextBox 101">
              <a:extLst>
                <a:ext uri="{FF2B5EF4-FFF2-40B4-BE49-F238E27FC236}">
                  <a16:creationId xmlns:a16="http://schemas.microsoft.com/office/drawing/2014/main" id="{79602202-E9E4-1163-97EB-0710FD5AF46F}"/>
                </a:ext>
              </a:extLst>
            </p:cNvPr>
            <p:cNvSpPr txBox="1"/>
            <p:nvPr/>
          </p:nvSpPr>
          <p:spPr>
            <a:xfrm>
              <a:off x="10343573" y="5295024"/>
              <a:ext cx="939090" cy="346099"/>
            </a:xfrm>
            <a:prstGeom prst="rect">
              <a:avLst/>
            </a:prstGeom>
            <a:noFill/>
          </p:spPr>
          <p:txBody>
            <a:bodyPr wrap="square" rtlCol="0">
              <a:spAutoFit/>
            </a:bodyPr>
            <a:lstStyle/>
            <a:p>
              <a:r>
                <a:rPr lang="en-US" sz="1200" dirty="0">
                  <a:latin typeface="Palatino Linotype" panose="02040502050505030304" pitchFamily="18" charset="0"/>
                </a:rPr>
                <a:t>Camera</a:t>
              </a:r>
              <a:endParaRPr lang="en-IN" sz="1200" dirty="0">
                <a:latin typeface="Palatino Linotype" panose="02040502050505030304" pitchFamily="18" charset="0"/>
              </a:endParaRPr>
            </a:p>
          </p:txBody>
        </p:sp>
        <p:sp>
          <p:nvSpPr>
            <p:cNvPr id="103" name="Oval 102">
              <a:extLst>
                <a:ext uri="{FF2B5EF4-FFF2-40B4-BE49-F238E27FC236}">
                  <a16:creationId xmlns:a16="http://schemas.microsoft.com/office/drawing/2014/main" id="{4914586E-034F-B4CE-3547-BDD65A6A6189}"/>
                </a:ext>
              </a:extLst>
            </p:cNvPr>
            <p:cNvSpPr/>
            <p:nvPr/>
          </p:nvSpPr>
          <p:spPr>
            <a:xfrm>
              <a:off x="6768040" y="2541955"/>
              <a:ext cx="212330" cy="922563"/>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latin typeface="Palatino Linotype" panose="02040502050505030304" pitchFamily="18" charset="0"/>
              </a:endParaRPr>
            </a:p>
          </p:txBody>
        </p:sp>
        <p:sp>
          <p:nvSpPr>
            <p:cNvPr id="104" name="TextBox 103">
              <a:extLst>
                <a:ext uri="{FF2B5EF4-FFF2-40B4-BE49-F238E27FC236}">
                  <a16:creationId xmlns:a16="http://schemas.microsoft.com/office/drawing/2014/main" id="{1F0FCCB9-5D60-F2F8-7398-630BF030775B}"/>
                </a:ext>
              </a:extLst>
            </p:cNvPr>
            <p:cNvSpPr txBox="1"/>
            <p:nvPr/>
          </p:nvSpPr>
          <p:spPr>
            <a:xfrm>
              <a:off x="5304098" y="2006226"/>
              <a:ext cx="447259" cy="346100"/>
            </a:xfrm>
            <a:prstGeom prst="rect">
              <a:avLst/>
            </a:prstGeom>
            <a:noFill/>
          </p:spPr>
          <p:txBody>
            <a:bodyPr wrap="square" rtlCol="0">
              <a:spAutoFit/>
            </a:bodyPr>
            <a:lstStyle/>
            <a:p>
              <a:r>
                <a:rPr lang="en-US" sz="1200" dirty="0">
                  <a:latin typeface="Palatino Linotype" panose="02040502050505030304" pitchFamily="18" charset="0"/>
                </a:rPr>
                <a:t>L3</a:t>
              </a:r>
              <a:endParaRPr lang="en-IN" sz="1200" dirty="0">
                <a:latin typeface="Palatino Linotype" panose="02040502050505030304" pitchFamily="18" charset="0"/>
              </a:endParaRPr>
            </a:p>
          </p:txBody>
        </p:sp>
        <p:sp>
          <p:nvSpPr>
            <p:cNvPr id="105" name="TextBox 104">
              <a:extLst>
                <a:ext uri="{FF2B5EF4-FFF2-40B4-BE49-F238E27FC236}">
                  <a16:creationId xmlns:a16="http://schemas.microsoft.com/office/drawing/2014/main" id="{B8538904-67DC-C2D2-BC5A-FAB845E872E0}"/>
                </a:ext>
              </a:extLst>
            </p:cNvPr>
            <p:cNvSpPr txBox="1"/>
            <p:nvPr/>
          </p:nvSpPr>
          <p:spPr>
            <a:xfrm>
              <a:off x="5500911" y="795520"/>
              <a:ext cx="699781" cy="346100"/>
            </a:xfrm>
            <a:prstGeom prst="rect">
              <a:avLst/>
            </a:prstGeom>
            <a:noFill/>
          </p:spPr>
          <p:txBody>
            <a:bodyPr wrap="square" rtlCol="0">
              <a:spAutoFit/>
            </a:bodyPr>
            <a:lstStyle/>
            <a:p>
              <a:r>
                <a:rPr lang="en-US" sz="1200" dirty="0">
                  <a:latin typeface="Palatino Linotype" panose="02040502050505030304" pitchFamily="18" charset="0"/>
                </a:rPr>
                <a:t>M3</a:t>
              </a:r>
              <a:endParaRPr lang="en-IN" sz="1200" dirty="0">
                <a:latin typeface="Palatino Linotype" panose="02040502050505030304" pitchFamily="18" charset="0"/>
              </a:endParaRPr>
            </a:p>
          </p:txBody>
        </p:sp>
        <p:sp>
          <p:nvSpPr>
            <p:cNvPr id="106" name="TextBox 105">
              <a:extLst>
                <a:ext uri="{FF2B5EF4-FFF2-40B4-BE49-F238E27FC236}">
                  <a16:creationId xmlns:a16="http://schemas.microsoft.com/office/drawing/2014/main" id="{A99AB67F-654E-86AA-0B18-592254C853B2}"/>
                </a:ext>
              </a:extLst>
            </p:cNvPr>
            <p:cNvSpPr txBox="1"/>
            <p:nvPr/>
          </p:nvSpPr>
          <p:spPr>
            <a:xfrm>
              <a:off x="8030484" y="865508"/>
              <a:ext cx="699781" cy="346100"/>
            </a:xfrm>
            <a:prstGeom prst="rect">
              <a:avLst/>
            </a:prstGeom>
            <a:noFill/>
          </p:spPr>
          <p:txBody>
            <a:bodyPr wrap="square" rtlCol="0">
              <a:spAutoFit/>
            </a:bodyPr>
            <a:lstStyle/>
            <a:p>
              <a:r>
                <a:rPr lang="en-US" sz="1200" dirty="0">
                  <a:latin typeface="Palatino Linotype" panose="02040502050505030304" pitchFamily="18" charset="0"/>
                </a:rPr>
                <a:t>M2</a:t>
              </a:r>
              <a:endParaRPr lang="en-IN" sz="1200" dirty="0">
                <a:latin typeface="Palatino Linotype" panose="02040502050505030304" pitchFamily="18" charset="0"/>
              </a:endParaRPr>
            </a:p>
          </p:txBody>
        </p:sp>
        <p:sp>
          <p:nvSpPr>
            <p:cNvPr id="107" name="TextBox 106">
              <a:extLst>
                <a:ext uri="{FF2B5EF4-FFF2-40B4-BE49-F238E27FC236}">
                  <a16:creationId xmlns:a16="http://schemas.microsoft.com/office/drawing/2014/main" id="{99A1F427-0C60-6B86-6492-9B9354AF8BE8}"/>
                </a:ext>
              </a:extLst>
            </p:cNvPr>
            <p:cNvSpPr txBox="1"/>
            <p:nvPr/>
          </p:nvSpPr>
          <p:spPr>
            <a:xfrm>
              <a:off x="7997847" y="3050723"/>
              <a:ext cx="699781" cy="346100"/>
            </a:xfrm>
            <a:prstGeom prst="rect">
              <a:avLst/>
            </a:prstGeom>
            <a:noFill/>
          </p:spPr>
          <p:txBody>
            <a:bodyPr wrap="square" rtlCol="0">
              <a:spAutoFit/>
            </a:bodyPr>
            <a:lstStyle/>
            <a:p>
              <a:r>
                <a:rPr lang="en-US" sz="1200" dirty="0">
                  <a:latin typeface="Palatino Linotype" panose="02040502050505030304" pitchFamily="18" charset="0"/>
                </a:rPr>
                <a:t>M1</a:t>
              </a:r>
              <a:endParaRPr lang="en-IN" sz="1200" dirty="0">
                <a:latin typeface="Palatino Linotype" panose="02040502050505030304" pitchFamily="18" charset="0"/>
              </a:endParaRPr>
            </a:p>
          </p:txBody>
        </p:sp>
        <p:cxnSp>
          <p:nvCxnSpPr>
            <p:cNvPr id="108" name="Straight Connector 107">
              <a:extLst>
                <a:ext uri="{FF2B5EF4-FFF2-40B4-BE49-F238E27FC236}">
                  <a16:creationId xmlns:a16="http://schemas.microsoft.com/office/drawing/2014/main" id="{EE3321C7-C0C3-3B73-2B98-07B90E6C32C3}"/>
                </a:ext>
              </a:extLst>
            </p:cNvPr>
            <p:cNvCxnSpPr>
              <a:cxnSpLocks/>
            </p:cNvCxnSpPr>
            <p:nvPr/>
          </p:nvCxnSpPr>
          <p:spPr>
            <a:xfrm>
              <a:off x="3360096" y="2757849"/>
              <a:ext cx="3407942" cy="47862"/>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09" name="Straight Connector 108">
              <a:extLst>
                <a:ext uri="{FF2B5EF4-FFF2-40B4-BE49-F238E27FC236}">
                  <a16:creationId xmlns:a16="http://schemas.microsoft.com/office/drawing/2014/main" id="{A1CC2C99-ECEE-3A1B-8394-1ACD1A578E86}"/>
                </a:ext>
              </a:extLst>
            </p:cNvPr>
            <p:cNvCxnSpPr>
              <a:cxnSpLocks/>
            </p:cNvCxnSpPr>
            <p:nvPr/>
          </p:nvCxnSpPr>
          <p:spPr>
            <a:xfrm flipV="1">
              <a:off x="3384579" y="3222522"/>
              <a:ext cx="3383459" cy="10901"/>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10" name="Straight Connector 109">
              <a:extLst>
                <a:ext uri="{FF2B5EF4-FFF2-40B4-BE49-F238E27FC236}">
                  <a16:creationId xmlns:a16="http://schemas.microsoft.com/office/drawing/2014/main" id="{E79688CE-E751-EE72-38A4-79F65448D40A}"/>
                </a:ext>
              </a:extLst>
            </p:cNvPr>
            <p:cNvCxnSpPr>
              <a:cxnSpLocks/>
            </p:cNvCxnSpPr>
            <p:nvPr/>
          </p:nvCxnSpPr>
          <p:spPr>
            <a:xfrm flipV="1">
              <a:off x="6079706" y="1204062"/>
              <a:ext cx="28259" cy="3823207"/>
            </a:xfrm>
            <a:prstGeom prst="line">
              <a:avLst/>
            </a:prstGeom>
          </p:spPr>
          <p:style>
            <a:lnRef idx="3">
              <a:schemeClr val="accent4"/>
            </a:lnRef>
            <a:fillRef idx="0">
              <a:schemeClr val="accent4"/>
            </a:fillRef>
            <a:effectRef idx="2">
              <a:schemeClr val="accent4"/>
            </a:effectRef>
            <a:fontRef idx="minor">
              <a:schemeClr val="tx1"/>
            </a:fontRef>
          </p:style>
        </p:cxnSp>
        <p:cxnSp>
          <p:nvCxnSpPr>
            <p:cNvPr id="111" name="Straight Connector 110">
              <a:extLst>
                <a:ext uri="{FF2B5EF4-FFF2-40B4-BE49-F238E27FC236}">
                  <a16:creationId xmlns:a16="http://schemas.microsoft.com/office/drawing/2014/main" id="{CE7A32C2-E2DB-C9AA-C8AA-9AED2FF9E280}"/>
                </a:ext>
              </a:extLst>
            </p:cNvPr>
            <p:cNvCxnSpPr>
              <a:cxnSpLocks/>
            </p:cNvCxnSpPr>
            <p:nvPr/>
          </p:nvCxnSpPr>
          <p:spPr>
            <a:xfrm flipV="1">
              <a:off x="6887830" y="3157634"/>
              <a:ext cx="927666" cy="54911"/>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12" name="Straight Connector 111">
              <a:extLst>
                <a:ext uri="{FF2B5EF4-FFF2-40B4-BE49-F238E27FC236}">
                  <a16:creationId xmlns:a16="http://schemas.microsoft.com/office/drawing/2014/main" id="{FF2D9D25-88AD-2BA0-0020-7048048F5CE4}"/>
                </a:ext>
              </a:extLst>
            </p:cNvPr>
            <p:cNvCxnSpPr>
              <a:cxnSpLocks/>
            </p:cNvCxnSpPr>
            <p:nvPr/>
          </p:nvCxnSpPr>
          <p:spPr>
            <a:xfrm>
              <a:off x="6887830" y="2818232"/>
              <a:ext cx="1251519" cy="105815"/>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13" name="Straight Connector 112">
              <a:extLst>
                <a:ext uri="{FF2B5EF4-FFF2-40B4-BE49-F238E27FC236}">
                  <a16:creationId xmlns:a16="http://schemas.microsoft.com/office/drawing/2014/main" id="{829CEF71-9AC0-B550-E9A6-6E2F55A84FF3}"/>
                </a:ext>
              </a:extLst>
            </p:cNvPr>
            <p:cNvCxnSpPr>
              <a:stCxn id="117" idx="3"/>
              <a:endCxn id="87" idx="1"/>
            </p:cNvCxnSpPr>
            <p:nvPr/>
          </p:nvCxnSpPr>
          <p:spPr>
            <a:xfrm flipH="1" flipV="1">
              <a:off x="7900766" y="1223304"/>
              <a:ext cx="28249" cy="182047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4" name="Straight Connector 113">
              <a:extLst>
                <a:ext uri="{FF2B5EF4-FFF2-40B4-BE49-F238E27FC236}">
                  <a16:creationId xmlns:a16="http://schemas.microsoft.com/office/drawing/2014/main" id="{A419ACDB-B721-F27C-2449-77D11E0A929B}"/>
                </a:ext>
              </a:extLst>
            </p:cNvPr>
            <p:cNvCxnSpPr>
              <a:stCxn id="125" idx="3"/>
              <a:endCxn id="87" idx="1"/>
            </p:cNvCxnSpPr>
            <p:nvPr/>
          </p:nvCxnSpPr>
          <p:spPr>
            <a:xfrm>
              <a:off x="6105653" y="1201965"/>
              <a:ext cx="1795113" cy="21339"/>
            </a:xfrm>
            <a:prstGeom prst="line">
              <a:avLst/>
            </a:prstGeom>
          </p:spPr>
          <p:style>
            <a:lnRef idx="3">
              <a:schemeClr val="accent4"/>
            </a:lnRef>
            <a:fillRef idx="0">
              <a:schemeClr val="accent4"/>
            </a:fillRef>
            <a:effectRef idx="2">
              <a:schemeClr val="accent4"/>
            </a:effectRef>
            <a:fontRef idx="minor">
              <a:schemeClr val="tx1"/>
            </a:fontRef>
          </p:style>
        </p:cxnSp>
        <p:cxnSp>
          <p:nvCxnSpPr>
            <p:cNvPr id="115" name="Straight Connector 114">
              <a:extLst>
                <a:ext uri="{FF2B5EF4-FFF2-40B4-BE49-F238E27FC236}">
                  <a16:creationId xmlns:a16="http://schemas.microsoft.com/office/drawing/2014/main" id="{3FBE12F6-DACE-8CA8-AEE3-09479C8E10ED}"/>
                </a:ext>
              </a:extLst>
            </p:cNvPr>
            <p:cNvCxnSpPr>
              <a:endCxn id="87" idx="1"/>
            </p:cNvCxnSpPr>
            <p:nvPr/>
          </p:nvCxnSpPr>
          <p:spPr>
            <a:xfrm flipH="1" flipV="1">
              <a:off x="7900766" y="1223304"/>
              <a:ext cx="129717" cy="1700743"/>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16" name="Straight Connector 115">
              <a:extLst>
                <a:ext uri="{FF2B5EF4-FFF2-40B4-BE49-F238E27FC236}">
                  <a16:creationId xmlns:a16="http://schemas.microsoft.com/office/drawing/2014/main" id="{C13525B7-FD2E-DF17-AE77-84CB8C57CDF9}"/>
                </a:ext>
              </a:extLst>
            </p:cNvPr>
            <p:cNvCxnSpPr>
              <a:cxnSpLocks/>
              <a:endCxn id="87" idx="1"/>
            </p:cNvCxnSpPr>
            <p:nvPr/>
          </p:nvCxnSpPr>
          <p:spPr>
            <a:xfrm flipV="1">
              <a:off x="7815496" y="1223304"/>
              <a:ext cx="85270" cy="1959444"/>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sp>
          <p:nvSpPr>
            <p:cNvPr id="117" name="Rectangle 116">
              <a:extLst>
                <a:ext uri="{FF2B5EF4-FFF2-40B4-BE49-F238E27FC236}">
                  <a16:creationId xmlns:a16="http://schemas.microsoft.com/office/drawing/2014/main" id="{1994D33E-15D5-CD6D-9F34-BF2EACCAEAB3}"/>
                </a:ext>
              </a:extLst>
            </p:cNvPr>
            <p:cNvSpPr/>
            <p:nvPr/>
          </p:nvSpPr>
          <p:spPr>
            <a:xfrm rot="13453400">
              <a:off x="7910380" y="2672983"/>
              <a:ext cx="131523" cy="8333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latin typeface="Palatino Linotype" panose="02040502050505030304" pitchFamily="18" charset="0"/>
              </a:endParaRPr>
            </a:p>
          </p:txBody>
        </p:sp>
        <p:cxnSp>
          <p:nvCxnSpPr>
            <p:cNvPr id="118" name="Straight Connector 117">
              <a:extLst>
                <a:ext uri="{FF2B5EF4-FFF2-40B4-BE49-F238E27FC236}">
                  <a16:creationId xmlns:a16="http://schemas.microsoft.com/office/drawing/2014/main" id="{D85D6A1B-0DB2-3523-2F29-D589945838A0}"/>
                </a:ext>
              </a:extLst>
            </p:cNvPr>
            <p:cNvCxnSpPr>
              <a:cxnSpLocks/>
            </p:cNvCxnSpPr>
            <p:nvPr/>
          </p:nvCxnSpPr>
          <p:spPr>
            <a:xfrm flipV="1">
              <a:off x="5888356" y="2147712"/>
              <a:ext cx="0" cy="2670449"/>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19" name="Straight Connector 118">
              <a:extLst>
                <a:ext uri="{FF2B5EF4-FFF2-40B4-BE49-F238E27FC236}">
                  <a16:creationId xmlns:a16="http://schemas.microsoft.com/office/drawing/2014/main" id="{F937E524-DF30-424A-847C-0E59075FEBFD}"/>
                </a:ext>
              </a:extLst>
            </p:cNvPr>
            <p:cNvCxnSpPr>
              <a:cxnSpLocks/>
            </p:cNvCxnSpPr>
            <p:nvPr/>
          </p:nvCxnSpPr>
          <p:spPr>
            <a:xfrm flipV="1">
              <a:off x="6303321" y="2175503"/>
              <a:ext cx="13451" cy="3113009"/>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sp>
          <p:nvSpPr>
            <p:cNvPr id="120" name="Oval 119">
              <a:extLst>
                <a:ext uri="{FF2B5EF4-FFF2-40B4-BE49-F238E27FC236}">
                  <a16:creationId xmlns:a16="http://schemas.microsoft.com/office/drawing/2014/main" id="{85B45E61-0E0C-2F4B-7263-FC87296EAD6C}"/>
                </a:ext>
              </a:extLst>
            </p:cNvPr>
            <p:cNvSpPr/>
            <p:nvPr/>
          </p:nvSpPr>
          <p:spPr>
            <a:xfrm rot="5400000">
              <a:off x="6006198" y="1703552"/>
              <a:ext cx="212330" cy="922563"/>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latin typeface="Palatino Linotype" panose="02040502050505030304" pitchFamily="18" charset="0"/>
              </a:endParaRPr>
            </a:p>
          </p:txBody>
        </p:sp>
        <p:cxnSp>
          <p:nvCxnSpPr>
            <p:cNvPr id="121" name="Straight Connector 120">
              <a:extLst>
                <a:ext uri="{FF2B5EF4-FFF2-40B4-BE49-F238E27FC236}">
                  <a16:creationId xmlns:a16="http://schemas.microsoft.com/office/drawing/2014/main" id="{27249D5B-873E-439C-7F24-E7A4357BB740}"/>
                </a:ext>
              </a:extLst>
            </p:cNvPr>
            <p:cNvCxnSpPr>
              <a:cxnSpLocks/>
            </p:cNvCxnSpPr>
            <p:nvPr/>
          </p:nvCxnSpPr>
          <p:spPr>
            <a:xfrm flipV="1">
              <a:off x="5895153" y="1299354"/>
              <a:ext cx="58277" cy="829269"/>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22" name="Straight Connector 121">
              <a:extLst>
                <a:ext uri="{FF2B5EF4-FFF2-40B4-BE49-F238E27FC236}">
                  <a16:creationId xmlns:a16="http://schemas.microsoft.com/office/drawing/2014/main" id="{61D77ECE-7F71-A41D-CD5D-84790A65188D}"/>
                </a:ext>
              </a:extLst>
            </p:cNvPr>
            <p:cNvCxnSpPr>
              <a:cxnSpLocks/>
            </p:cNvCxnSpPr>
            <p:nvPr/>
          </p:nvCxnSpPr>
          <p:spPr>
            <a:xfrm flipH="1" flipV="1">
              <a:off x="6244633" y="1077365"/>
              <a:ext cx="65413" cy="1070347"/>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23" name="Straight Connector 122">
              <a:extLst>
                <a:ext uri="{FF2B5EF4-FFF2-40B4-BE49-F238E27FC236}">
                  <a16:creationId xmlns:a16="http://schemas.microsoft.com/office/drawing/2014/main" id="{EAF02B69-7A0A-7AC3-D75C-E0D214A86A24}"/>
                </a:ext>
              </a:extLst>
            </p:cNvPr>
            <p:cNvCxnSpPr>
              <a:endCxn id="87" idx="1"/>
            </p:cNvCxnSpPr>
            <p:nvPr/>
          </p:nvCxnSpPr>
          <p:spPr>
            <a:xfrm flipV="1">
              <a:off x="5953430" y="1223304"/>
              <a:ext cx="1947336" cy="76050"/>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24" name="Straight Connector 123">
              <a:extLst>
                <a:ext uri="{FF2B5EF4-FFF2-40B4-BE49-F238E27FC236}">
                  <a16:creationId xmlns:a16="http://schemas.microsoft.com/office/drawing/2014/main" id="{47724E85-04BA-FCB7-5457-4537BB7B61CE}"/>
                </a:ext>
              </a:extLst>
            </p:cNvPr>
            <p:cNvCxnSpPr>
              <a:cxnSpLocks/>
              <a:endCxn id="87" idx="1"/>
            </p:cNvCxnSpPr>
            <p:nvPr/>
          </p:nvCxnSpPr>
          <p:spPr>
            <a:xfrm>
              <a:off x="6234241" y="1104407"/>
              <a:ext cx="1666525" cy="118897"/>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sp>
          <p:nvSpPr>
            <p:cNvPr id="125" name="Rectangle 124">
              <a:extLst>
                <a:ext uri="{FF2B5EF4-FFF2-40B4-BE49-F238E27FC236}">
                  <a16:creationId xmlns:a16="http://schemas.microsoft.com/office/drawing/2014/main" id="{375506AC-DF26-9172-30A1-37950062CCB5}"/>
                </a:ext>
              </a:extLst>
            </p:cNvPr>
            <p:cNvSpPr/>
            <p:nvPr/>
          </p:nvSpPr>
          <p:spPr>
            <a:xfrm rot="3012999">
              <a:off x="5997812" y="734772"/>
              <a:ext cx="131523" cy="8333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latin typeface="Palatino Linotype" panose="02040502050505030304" pitchFamily="18" charset="0"/>
              </a:endParaRPr>
            </a:p>
          </p:txBody>
        </p:sp>
        <p:cxnSp>
          <p:nvCxnSpPr>
            <p:cNvPr id="126" name="Straight Connector 125">
              <a:extLst>
                <a:ext uri="{FF2B5EF4-FFF2-40B4-BE49-F238E27FC236}">
                  <a16:creationId xmlns:a16="http://schemas.microsoft.com/office/drawing/2014/main" id="{51434347-CBD8-03E3-6E77-1A9D3F88B40B}"/>
                </a:ext>
              </a:extLst>
            </p:cNvPr>
            <p:cNvCxnSpPr>
              <a:cxnSpLocks/>
            </p:cNvCxnSpPr>
            <p:nvPr/>
          </p:nvCxnSpPr>
          <p:spPr>
            <a:xfrm flipV="1">
              <a:off x="6083252" y="5010844"/>
              <a:ext cx="4500628" cy="19118"/>
            </a:xfrm>
            <a:prstGeom prst="line">
              <a:avLst/>
            </a:prstGeom>
          </p:spPr>
          <p:style>
            <a:lnRef idx="3">
              <a:schemeClr val="accent4"/>
            </a:lnRef>
            <a:fillRef idx="0">
              <a:schemeClr val="accent4"/>
            </a:fillRef>
            <a:effectRef idx="2">
              <a:schemeClr val="accent4"/>
            </a:effectRef>
            <a:fontRef idx="minor">
              <a:schemeClr val="tx1"/>
            </a:fontRef>
          </p:style>
        </p:cxnSp>
        <p:cxnSp>
          <p:nvCxnSpPr>
            <p:cNvPr id="127" name="Straight Connector 126">
              <a:extLst>
                <a:ext uri="{FF2B5EF4-FFF2-40B4-BE49-F238E27FC236}">
                  <a16:creationId xmlns:a16="http://schemas.microsoft.com/office/drawing/2014/main" id="{0755E87D-F06F-7A4D-3B9A-953CFC8EA136}"/>
                </a:ext>
              </a:extLst>
            </p:cNvPr>
            <p:cNvCxnSpPr>
              <a:cxnSpLocks/>
            </p:cNvCxnSpPr>
            <p:nvPr/>
          </p:nvCxnSpPr>
          <p:spPr>
            <a:xfrm>
              <a:off x="5895153" y="4830859"/>
              <a:ext cx="1879663" cy="3631"/>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28" name="Straight Connector 127">
              <a:extLst>
                <a:ext uri="{FF2B5EF4-FFF2-40B4-BE49-F238E27FC236}">
                  <a16:creationId xmlns:a16="http://schemas.microsoft.com/office/drawing/2014/main" id="{24FD657A-5CCA-AC7E-DF0F-BF674EA91F7D}"/>
                </a:ext>
              </a:extLst>
            </p:cNvPr>
            <p:cNvCxnSpPr>
              <a:cxnSpLocks/>
            </p:cNvCxnSpPr>
            <p:nvPr/>
          </p:nvCxnSpPr>
          <p:spPr>
            <a:xfrm>
              <a:off x="6277339" y="5236102"/>
              <a:ext cx="1497477" cy="0"/>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sp>
          <p:nvSpPr>
            <p:cNvPr id="129" name="Rectangle 128">
              <a:extLst>
                <a:ext uri="{FF2B5EF4-FFF2-40B4-BE49-F238E27FC236}">
                  <a16:creationId xmlns:a16="http://schemas.microsoft.com/office/drawing/2014/main" id="{750C96F0-3EFE-6D11-77E6-E6BA936D8E59}"/>
                </a:ext>
              </a:extLst>
            </p:cNvPr>
            <p:cNvSpPr/>
            <p:nvPr/>
          </p:nvSpPr>
          <p:spPr>
            <a:xfrm rot="8113508">
              <a:off x="5997812" y="4685864"/>
              <a:ext cx="131523" cy="8333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latin typeface="Palatino Linotype" panose="02040502050505030304" pitchFamily="18" charset="0"/>
              </a:endParaRPr>
            </a:p>
          </p:txBody>
        </p:sp>
        <p:cxnSp>
          <p:nvCxnSpPr>
            <p:cNvPr id="130" name="Straight Connector 129">
              <a:extLst>
                <a:ext uri="{FF2B5EF4-FFF2-40B4-BE49-F238E27FC236}">
                  <a16:creationId xmlns:a16="http://schemas.microsoft.com/office/drawing/2014/main" id="{B103A779-8ABD-9284-92A1-DD2DE08FFDCE}"/>
                </a:ext>
              </a:extLst>
            </p:cNvPr>
            <p:cNvCxnSpPr>
              <a:cxnSpLocks/>
            </p:cNvCxnSpPr>
            <p:nvPr/>
          </p:nvCxnSpPr>
          <p:spPr>
            <a:xfrm>
              <a:off x="7858131" y="4830859"/>
              <a:ext cx="2752754" cy="301429"/>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31" name="Straight Connector 130">
              <a:extLst>
                <a:ext uri="{FF2B5EF4-FFF2-40B4-BE49-F238E27FC236}">
                  <a16:creationId xmlns:a16="http://schemas.microsoft.com/office/drawing/2014/main" id="{B3A5CBF4-01CF-728F-3127-51172550D2AD}"/>
                </a:ext>
              </a:extLst>
            </p:cNvPr>
            <p:cNvCxnSpPr>
              <a:cxnSpLocks/>
              <a:endCxn id="155" idx="0"/>
            </p:cNvCxnSpPr>
            <p:nvPr/>
          </p:nvCxnSpPr>
          <p:spPr>
            <a:xfrm flipV="1">
              <a:off x="7858131" y="4883393"/>
              <a:ext cx="2789150" cy="352709"/>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32" name="Straight Arrow Connector 131">
              <a:extLst>
                <a:ext uri="{FF2B5EF4-FFF2-40B4-BE49-F238E27FC236}">
                  <a16:creationId xmlns:a16="http://schemas.microsoft.com/office/drawing/2014/main" id="{8AA6EBB9-8101-D6EE-4BC7-82F3006574AB}"/>
                </a:ext>
              </a:extLst>
            </p:cNvPr>
            <p:cNvCxnSpPr>
              <a:cxnSpLocks/>
            </p:cNvCxnSpPr>
            <p:nvPr/>
          </p:nvCxnSpPr>
          <p:spPr>
            <a:xfrm flipV="1">
              <a:off x="2231865" y="3603623"/>
              <a:ext cx="1118720" cy="609"/>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79A66FB5-E834-E99A-3708-A00C90D02736}"/>
                </a:ext>
              </a:extLst>
            </p:cNvPr>
            <p:cNvCxnSpPr>
              <a:cxnSpLocks/>
            </p:cNvCxnSpPr>
            <p:nvPr/>
          </p:nvCxnSpPr>
          <p:spPr>
            <a:xfrm>
              <a:off x="4466651" y="3602293"/>
              <a:ext cx="2421179"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F32010E7-2903-DC25-87CD-97974A3FEDC1}"/>
                </a:ext>
              </a:extLst>
            </p:cNvPr>
            <p:cNvCxnSpPr>
              <a:cxnSpLocks/>
            </p:cNvCxnSpPr>
            <p:nvPr/>
          </p:nvCxnSpPr>
          <p:spPr>
            <a:xfrm flipH="1" flipV="1">
              <a:off x="4461205" y="2658617"/>
              <a:ext cx="1194787" cy="342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4DA2D525-C11A-4794-CD1E-3EBE6F0B8027}"/>
                </a:ext>
              </a:extLst>
            </p:cNvPr>
            <p:cNvCxnSpPr>
              <a:cxnSpLocks/>
              <a:endCxn id="120" idx="4"/>
            </p:cNvCxnSpPr>
            <p:nvPr/>
          </p:nvCxnSpPr>
          <p:spPr>
            <a:xfrm flipV="1">
              <a:off x="5647812" y="2164834"/>
              <a:ext cx="3270" cy="49154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26EDC2C7-7FB9-D31B-EF84-2F8C7DC59A81}"/>
                </a:ext>
              </a:extLst>
            </p:cNvPr>
            <p:cNvCxnSpPr>
              <a:cxnSpLocks/>
            </p:cNvCxnSpPr>
            <p:nvPr/>
          </p:nvCxnSpPr>
          <p:spPr>
            <a:xfrm flipH="1">
              <a:off x="6348207" y="1308143"/>
              <a:ext cx="5780" cy="73386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39C4FC31-4BAF-E62C-EE84-5F30F2C75F18}"/>
                </a:ext>
              </a:extLst>
            </p:cNvPr>
            <p:cNvCxnSpPr>
              <a:cxnSpLocks/>
            </p:cNvCxnSpPr>
            <p:nvPr/>
          </p:nvCxnSpPr>
          <p:spPr>
            <a:xfrm>
              <a:off x="6348207" y="1308143"/>
              <a:ext cx="1426609" cy="7124"/>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1A47B228-55E1-1AE7-0235-F690B6F18F80}"/>
                </a:ext>
              </a:extLst>
            </p:cNvPr>
            <p:cNvCxnSpPr>
              <a:cxnSpLocks/>
            </p:cNvCxnSpPr>
            <p:nvPr/>
          </p:nvCxnSpPr>
          <p:spPr>
            <a:xfrm flipH="1" flipV="1">
              <a:off x="6964431" y="2751119"/>
              <a:ext cx="825541" cy="317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3DB554FC-5CE9-52EA-88AA-0E101134C352}"/>
                </a:ext>
              </a:extLst>
            </p:cNvPr>
            <p:cNvCxnSpPr>
              <a:cxnSpLocks/>
            </p:cNvCxnSpPr>
            <p:nvPr/>
          </p:nvCxnSpPr>
          <p:spPr>
            <a:xfrm>
              <a:off x="7774816" y="1315267"/>
              <a:ext cx="3465" cy="1442391"/>
            </a:xfrm>
            <a:prstGeom prst="line">
              <a:avLst/>
            </a:prstGeom>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CE03C044-5F5C-59A3-D85F-638897FF1C3F}"/>
                </a:ext>
              </a:extLst>
            </p:cNvPr>
            <p:cNvSpPr txBox="1"/>
            <p:nvPr/>
          </p:nvSpPr>
          <p:spPr>
            <a:xfrm>
              <a:off x="2433806" y="3593955"/>
              <a:ext cx="375558" cy="346100"/>
            </a:xfrm>
            <a:prstGeom prst="rect">
              <a:avLst/>
            </a:prstGeom>
            <a:noFill/>
          </p:spPr>
          <p:txBody>
            <a:bodyPr wrap="square" rtlCol="0">
              <a:spAutoFit/>
            </a:bodyPr>
            <a:lstStyle/>
            <a:p>
              <a:r>
                <a:rPr lang="en-US" sz="1200" i="1" dirty="0">
                  <a:latin typeface="Palatino Linotype" panose="02040502050505030304" pitchFamily="18" charset="0"/>
                </a:rPr>
                <a:t>f</a:t>
              </a:r>
              <a:r>
                <a:rPr lang="en-US" sz="1200" i="1" baseline="-25000" dirty="0">
                  <a:latin typeface="Palatino Linotype" panose="02040502050505030304" pitchFamily="18" charset="0"/>
                </a:rPr>
                <a:t>1</a:t>
              </a:r>
              <a:endParaRPr lang="en-IN" sz="1200" i="1" baseline="-25000" dirty="0">
                <a:latin typeface="Palatino Linotype" panose="02040502050505030304" pitchFamily="18" charset="0"/>
              </a:endParaRPr>
            </a:p>
          </p:txBody>
        </p:sp>
        <p:sp>
          <p:nvSpPr>
            <p:cNvPr id="141" name="TextBox 140">
              <a:extLst>
                <a:ext uri="{FF2B5EF4-FFF2-40B4-BE49-F238E27FC236}">
                  <a16:creationId xmlns:a16="http://schemas.microsoft.com/office/drawing/2014/main" id="{233AA2ED-CBD5-DF96-D2B5-0105E8DD14B2}"/>
                </a:ext>
              </a:extLst>
            </p:cNvPr>
            <p:cNvSpPr txBox="1"/>
            <p:nvPr/>
          </p:nvSpPr>
          <p:spPr>
            <a:xfrm>
              <a:off x="3998199" y="3595217"/>
              <a:ext cx="375558" cy="346100"/>
            </a:xfrm>
            <a:prstGeom prst="rect">
              <a:avLst/>
            </a:prstGeom>
            <a:noFill/>
          </p:spPr>
          <p:txBody>
            <a:bodyPr wrap="square" rtlCol="0">
              <a:spAutoFit/>
            </a:bodyPr>
            <a:lstStyle/>
            <a:p>
              <a:r>
                <a:rPr lang="en-US" sz="1200" i="1" dirty="0">
                  <a:latin typeface="Palatino Linotype" panose="02040502050505030304" pitchFamily="18" charset="0"/>
                </a:rPr>
                <a:t>f</a:t>
              </a:r>
              <a:r>
                <a:rPr lang="en-US" sz="1200" i="1" baseline="-25000" dirty="0">
                  <a:latin typeface="Palatino Linotype" panose="02040502050505030304" pitchFamily="18" charset="0"/>
                </a:rPr>
                <a:t>1</a:t>
              </a:r>
              <a:endParaRPr lang="en-IN" sz="1200" i="1" baseline="-25000" dirty="0">
                <a:latin typeface="Palatino Linotype" panose="02040502050505030304" pitchFamily="18" charset="0"/>
              </a:endParaRPr>
            </a:p>
          </p:txBody>
        </p:sp>
        <p:sp>
          <p:nvSpPr>
            <p:cNvPr id="142" name="TextBox 141">
              <a:extLst>
                <a:ext uri="{FF2B5EF4-FFF2-40B4-BE49-F238E27FC236}">
                  <a16:creationId xmlns:a16="http://schemas.microsoft.com/office/drawing/2014/main" id="{822E58A3-C910-0B8F-C8DC-714AF868AC78}"/>
                </a:ext>
              </a:extLst>
            </p:cNvPr>
            <p:cNvSpPr txBox="1"/>
            <p:nvPr/>
          </p:nvSpPr>
          <p:spPr>
            <a:xfrm>
              <a:off x="5440429" y="3632834"/>
              <a:ext cx="375558" cy="346100"/>
            </a:xfrm>
            <a:prstGeom prst="rect">
              <a:avLst/>
            </a:prstGeom>
            <a:noFill/>
          </p:spPr>
          <p:txBody>
            <a:bodyPr wrap="square" rtlCol="0">
              <a:spAutoFit/>
            </a:bodyPr>
            <a:lstStyle/>
            <a:p>
              <a:r>
                <a:rPr lang="en-US" sz="1200" i="1" dirty="0">
                  <a:latin typeface="Palatino Linotype" panose="02040502050505030304" pitchFamily="18" charset="0"/>
                </a:rPr>
                <a:t>f</a:t>
              </a:r>
              <a:r>
                <a:rPr lang="en-US" sz="1200" i="1" baseline="-25000" dirty="0">
                  <a:latin typeface="Palatino Linotype" panose="02040502050505030304" pitchFamily="18" charset="0"/>
                </a:rPr>
                <a:t>2</a:t>
              </a:r>
              <a:endParaRPr lang="en-IN" sz="1200" i="1" baseline="-25000" dirty="0">
                <a:latin typeface="Palatino Linotype" panose="02040502050505030304" pitchFamily="18" charset="0"/>
              </a:endParaRPr>
            </a:p>
          </p:txBody>
        </p:sp>
        <p:sp>
          <p:nvSpPr>
            <p:cNvPr id="143" name="TextBox 142">
              <a:extLst>
                <a:ext uri="{FF2B5EF4-FFF2-40B4-BE49-F238E27FC236}">
                  <a16:creationId xmlns:a16="http://schemas.microsoft.com/office/drawing/2014/main" id="{27ADEC15-C940-F5D3-334E-3AC271ABF32A}"/>
                </a:ext>
              </a:extLst>
            </p:cNvPr>
            <p:cNvSpPr txBox="1"/>
            <p:nvPr/>
          </p:nvSpPr>
          <p:spPr>
            <a:xfrm>
              <a:off x="5238218" y="2301472"/>
              <a:ext cx="375558" cy="346100"/>
            </a:xfrm>
            <a:prstGeom prst="rect">
              <a:avLst/>
            </a:prstGeom>
            <a:noFill/>
          </p:spPr>
          <p:txBody>
            <a:bodyPr wrap="square" rtlCol="0">
              <a:spAutoFit/>
            </a:bodyPr>
            <a:lstStyle/>
            <a:p>
              <a:r>
                <a:rPr lang="en-US" sz="1200" i="1" dirty="0">
                  <a:latin typeface="Palatino Linotype" panose="02040502050505030304" pitchFamily="18" charset="0"/>
                </a:rPr>
                <a:t>f</a:t>
              </a:r>
              <a:r>
                <a:rPr lang="en-US" sz="1200" i="1" baseline="-25000" dirty="0">
                  <a:latin typeface="Palatino Linotype" panose="02040502050505030304" pitchFamily="18" charset="0"/>
                </a:rPr>
                <a:t>3</a:t>
              </a:r>
              <a:endParaRPr lang="en-IN" sz="1200" i="1" baseline="-25000" dirty="0">
                <a:latin typeface="Palatino Linotype" panose="02040502050505030304" pitchFamily="18" charset="0"/>
              </a:endParaRPr>
            </a:p>
          </p:txBody>
        </p:sp>
        <p:sp>
          <p:nvSpPr>
            <p:cNvPr id="144" name="TextBox 143">
              <a:extLst>
                <a:ext uri="{FF2B5EF4-FFF2-40B4-BE49-F238E27FC236}">
                  <a16:creationId xmlns:a16="http://schemas.microsoft.com/office/drawing/2014/main" id="{4568960C-A288-4917-9CE7-9550FC8B7FCD}"/>
                </a:ext>
              </a:extLst>
            </p:cNvPr>
            <p:cNvSpPr txBox="1"/>
            <p:nvPr/>
          </p:nvSpPr>
          <p:spPr>
            <a:xfrm>
              <a:off x="7204790" y="1784062"/>
              <a:ext cx="653341" cy="346100"/>
            </a:xfrm>
            <a:prstGeom prst="rect">
              <a:avLst/>
            </a:prstGeom>
            <a:noFill/>
          </p:spPr>
          <p:txBody>
            <a:bodyPr wrap="square" rtlCol="0">
              <a:spAutoFit/>
            </a:bodyPr>
            <a:lstStyle/>
            <a:p>
              <a:r>
                <a:rPr lang="en-US" sz="1200" i="1" dirty="0">
                  <a:latin typeface="Palatino Linotype" panose="02040502050505030304" pitchFamily="18" charset="0"/>
                </a:rPr>
                <a:t>f</a:t>
              </a:r>
              <a:r>
                <a:rPr lang="en-US" sz="1200" i="1" baseline="-25000" dirty="0">
                  <a:latin typeface="Palatino Linotype" panose="02040502050505030304" pitchFamily="18" charset="0"/>
                </a:rPr>
                <a:t>2</a:t>
              </a:r>
              <a:r>
                <a:rPr lang="en-US" sz="1200" i="1" dirty="0">
                  <a:latin typeface="Palatino Linotype" panose="02040502050505030304" pitchFamily="18" charset="0"/>
                </a:rPr>
                <a:t>+f</a:t>
              </a:r>
              <a:r>
                <a:rPr lang="en-US" sz="1200" i="1" baseline="-25000" dirty="0">
                  <a:latin typeface="Palatino Linotype" panose="02040502050505030304" pitchFamily="18" charset="0"/>
                </a:rPr>
                <a:t>3 </a:t>
              </a:r>
              <a:endParaRPr lang="en-IN" sz="1200" i="1" baseline="-25000" dirty="0">
                <a:latin typeface="Palatino Linotype" panose="02040502050505030304" pitchFamily="18" charset="0"/>
              </a:endParaRPr>
            </a:p>
          </p:txBody>
        </p:sp>
        <p:cxnSp>
          <p:nvCxnSpPr>
            <p:cNvPr id="145" name="Straight Arrow Connector 144">
              <a:extLst>
                <a:ext uri="{FF2B5EF4-FFF2-40B4-BE49-F238E27FC236}">
                  <a16:creationId xmlns:a16="http://schemas.microsoft.com/office/drawing/2014/main" id="{20BCD199-6C4C-4CDB-7BB3-3FC886B6B3A5}"/>
                </a:ext>
              </a:extLst>
            </p:cNvPr>
            <p:cNvCxnSpPr>
              <a:cxnSpLocks/>
            </p:cNvCxnSpPr>
            <p:nvPr/>
          </p:nvCxnSpPr>
          <p:spPr>
            <a:xfrm flipV="1">
              <a:off x="3334305" y="3602293"/>
              <a:ext cx="1118720" cy="609"/>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ADFEF847-775C-5870-8632-CA0B4AD32E68}"/>
                </a:ext>
              </a:extLst>
            </p:cNvPr>
            <p:cNvCxnSpPr>
              <a:cxnSpLocks/>
            </p:cNvCxnSpPr>
            <p:nvPr/>
          </p:nvCxnSpPr>
          <p:spPr>
            <a:xfrm flipV="1">
              <a:off x="4467532" y="2397623"/>
              <a:ext cx="0" cy="119633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EAD6CB5B-90CD-B870-3534-7D44E5F27A5C}"/>
                </a:ext>
              </a:extLst>
            </p:cNvPr>
            <p:cNvGrpSpPr/>
            <p:nvPr/>
          </p:nvGrpSpPr>
          <p:grpSpPr>
            <a:xfrm>
              <a:off x="1173147" y="2293645"/>
              <a:ext cx="1397525" cy="1826084"/>
              <a:chOff x="1192162" y="2423041"/>
              <a:chExt cx="1397525" cy="1826084"/>
            </a:xfrm>
          </p:grpSpPr>
          <p:sp>
            <p:nvSpPr>
              <p:cNvPr id="156" name="Rectangle 155">
                <a:extLst>
                  <a:ext uri="{FF2B5EF4-FFF2-40B4-BE49-F238E27FC236}">
                    <a16:creationId xmlns:a16="http://schemas.microsoft.com/office/drawing/2014/main" id="{FB724C0A-15CB-1F47-ADC9-AF5AE380AA7C}"/>
                  </a:ext>
                </a:extLst>
              </p:cNvPr>
              <p:cNvSpPr/>
              <p:nvPr/>
            </p:nvSpPr>
            <p:spPr>
              <a:xfrm>
                <a:off x="1803483" y="2680842"/>
                <a:ext cx="121898" cy="89470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solidFill>
                    <a:schemeClr val="tx1"/>
                  </a:solidFill>
                  <a:latin typeface="Palatino Linotype" panose="02040502050505030304" pitchFamily="18" charset="0"/>
                </a:endParaRPr>
              </a:p>
            </p:txBody>
          </p:sp>
          <p:sp>
            <p:nvSpPr>
              <p:cNvPr id="157" name="TextBox 156">
                <a:extLst>
                  <a:ext uri="{FF2B5EF4-FFF2-40B4-BE49-F238E27FC236}">
                    <a16:creationId xmlns:a16="http://schemas.microsoft.com/office/drawing/2014/main" id="{5DDB43AC-1D0F-CC10-FEE1-DC60A8E561C1}"/>
                  </a:ext>
                </a:extLst>
              </p:cNvPr>
              <p:cNvSpPr txBox="1"/>
              <p:nvPr/>
            </p:nvSpPr>
            <p:spPr>
              <a:xfrm>
                <a:off x="1659545" y="2423041"/>
                <a:ext cx="450279" cy="331576"/>
              </a:xfrm>
              <a:prstGeom prst="rect">
                <a:avLst/>
              </a:prstGeom>
              <a:noFill/>
            </p:spPr>
            <p:txBody>
              <a:bodyPr wrap="square" rtlCol="0">
                <a:spAutoFit/>
              </a:bodyPr>
              <a:lstStyle/>
              <a:p>
                <a:r>
                  <a:rPr lang="en-US" sz="1200" dirty="0">
                    <a:latin typeface="Palatino Linotype" panose="02040502050505030304" pitchFamily="18" charset="0"/>
                    <a:cs typeface="Times New Roman" panose="02020603050405020304" pitchFamily="18" charset="0"/>
                  </a:rPr>
                  <a:t>P1</a:t>
                </a:r>
                <a:endParaRPr lang="en-IN" sz="1200" dirty="0">
                  <a:latin typeface="Palatino Linotype" panose="02040502050505030304" pitchFamily="18" charset="0"/>
                  <a:cs typeface="Times New Roman" panose="02020603050405020304" pitchFamily="18" charset="0"/>
                </a:endParaRPr>
              </a:p>
            </p:txBody>
          </p:sp>
          <p:grpSp>
            <p:nvGrpSpPr>
              <p:cNvPr id="158" name="Group 157">
                <a:extLst>
                  <a:ext uri="{FF2B5EF4-FFF2-40B4-BE49-F238E27FC236}">
                    <a16:creationId xmlns:a16="http://schemas.microsoft.com/office/drawing/2014/main" id="{3F23EF90-8CB0-A3D7-0252-89A1BB4517BB}"/>
                  </a:ext>
                </a:extLst>
              </p:cNvPr>
              <p:cNvGrpSpPr/>
              <p:nvPr/>
            </p:nvGrpSpPr>
            <p:grpSpPr>
              <a:xfrm>
                <a:off x="1875526" y="2643149"/>
                <a:ext cx="714161" cy="859175"/>
                <a:chOff x="2949116" y="1903608"/>
                <a:chExt cx="1120270" cy="1378795"/>
              </a:xfrm>
            </p:grpSpPr>
            <p:sp>
              <p:nvSpPr>
                <p:cNvPr id="174" name="Rectangle 173">
                  <a:extLst>
                    <a:ext uri="{FF2B5EF4-FFF2-40B4-BE49-F238E27FC236}">
                      <a16:creationId xmlns:a16="http://schemas.microsoft.com/office/drawing/2014/main" id="{177FB4CD-2527-3F3C-E3EB-B9BB6A040391}"/>
                    </a:ext>
                  </a:extLst>
                </p:cNvPr>
                <p:cNvSpPr/>
                <p:nvPr/>
              </p:nvSpPr>
              <p:spPr>
                <a:xfrm>
                  <a:off x="2949116" y="1903608"/>
                  <a:ext cx="1120270" cy="1378795"/>
                </a:xfrm>
                <a:prstGeom prst="rect">
                  <a:avLst/>
                </a:prstGeom>
                <a:solidFill>
                  <a:schemeClr val="tx1"/>
                </a:solidFill>
                <a:scene3d>
                  <a:camera prst="isometricRightUp"/>
                  <a:lightRig rig="threePt" dir="t"/>
                </a:scene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1200" b="1" dirty="0">
                    <a:solidFill>
                      <a:schemeClr val="tx1"/>
                    </a:solidFill>
                    <a:latin typeface="Palatino Linotype" panose="02040502050505030304" pitchFamily="18" charset="0"/>
                    <a:ea typeface="Verdana" panose="020B0604030504040204" pitchFamily="34" charset="0"/>
                    <a:cs typeface="Calibri" panose="020F0502020204030204" pitchFamily="34" charset="0"/>
                  </a:endParaRPr>
                </a:p>
              </p:txBody>
            </p:sp>
            <p:cxnSp>
              <p:nvCxnSpPr>
                <p:cNvPr id="175" name="Straight Arrow Connector 174">
                  <a:extLst>
                    <a:ext uri="{FF2B5EF4-FFF2-40B4-BE49-F238E27FC236}">
                      <a16:creationId xmlns:a16="http://schemas.microsoft.com/office/drawing/2014/main" id="{1BC661AF-3666-20E8-C9EA-CAA95866ACE0}"/>
                    </a:ext>
                  </a:extLst>
                </p:cNvPr>
                <p:cNvCxnSpPr>
                  <a:cxnSpLocks/>
                </p:cNvCxnSpPr>
                <p:nvPr/>
              </p:nvCxnSpPr>
              <p:spPr>
                <a:xfrm flipV="1">
                  <a:off x="3266989" y="2727734"/>
                  <a:ext cx="270924" cy="2847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76" name="Picture 175">
                  <a:extLst>
                    <a:ext uri="{FF2B5EF4-FFF2-40B4-BE49-F238E27FC236}">
                      <a16:creationId xmlns:a16="http://schemas.microsoft.com/office/drawing/2014/main" id="{79082B34-4A14-1F64-B5FD-38D39AB14847}"/>
                    </a:ext>
                  </a:extLst>
                </p:cNvPr>
                <p:cNvPicPr>
                  <a:picLocks noChangeAspect="1"/>
                </p:cNvPicPr>
                <p:nvPr/>
              </p:nvPicPr>
              <p:blipFill rotWithShape="1">
                <a:blip r:embed="rId9">
                  <a:extLst>
                    <a:ext uri="{28A0092B-C50C-407E-A947-70E740481C1C}">
                      <a14:useLocalDpi xmlns:a14="http://schemas.microsoft.com/office/drawing/2010/main" val="0"/>
                    </a:ext>
                  </a:extLst>
                </a:blip>
                <a:srcRect l="4682" t="71558" r="89406" b="20359"/>
                <a:stretch/>
              </p:blipFill>
              <p:spPr>
                <a:xfrm>
                  <a:off x="3431760" y="2470271"/>
                  <a:ext cx="270941" cy="370465"/>
                </a:xfrm>
                <a:prstGeom prst="rect">
                  <a:avLst/>
                </a:prstGeom>
                <a:scene3d>
                  <a:camera prst="isometricRightUp"/>
                  <a:lightRig rig="threePt" dir="t"/>
                </a:scene3d>
              </p:spPr>
            </p:pic>
          </p:grpSp>
          <p:grpSp>
            <p:nvGrpSpPr>
              <p:cNvPr id="159" name="Group 158">
                <a:extLst>
                  <a:ext uri="{FF2B5EF4-FFF2-40B4-BE49-F238E27FC236}">
                    <a16:creationId xmlns:a16="http://schemas.microsoft.com/office/drawing/2014/main" id="{91BC0524-C767-DC8D-A344-842E207F33BC}"/>
                  </a:ext>
                </a:extLst>
              </p:cNvPr>
              <p:cNvGrpSpPr/>
              <p:nvPr/>
            </p:nvGrpSpPr>
            <p:grpSpPr>
              <a:xfrm>
                <a:off x="1512924" y="2959767"/>
                <a:ext cx="258796" cy="375248"/>
                <a:chOff x="934742" y="4566929"/>
                <a:chExt cx="258796" cy="375248"/>
              </a:xfrm>
            </p:grpSpPr>
            <p:sp>
              <p:nvSpPr>
                <p:cNvPr id="165" name="Rectangle 164">
                  <a:extLst>
                    <a:ext uri="{FF2B5EF4-FFF2-40B4-BE49-F238E27FC236}">
                      <a16:creationId xmlns:a16="http://schemas.microsoft.com/office/drawing/2014/main" id="{12381361-C2A7-D3C6-9576-10FAA2864AFF}"/>
                    </a:ext>
                  </a:extLst>
                </p:cNvPr>
                <p:cNvSpPr/>
                <p:nvPr/>
              </p:nvSpPr>
              <p:spPr>
                <a:xfrm>
                  <a:off x="934742" y="4566929"/>
                  <a:ext cx="258796" cy="375248"/>
                </a:xfrm>
                <a:prstGeom prst="rect">
                  <a:avLst/>
                </a:prstGeom>
                <a:solidFill>
                  <a:srgbClr val="FFC000"/>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latin typeface="Palatino Linotype" panose="02040502050505030304" pitchFamily="18" charset="0"/>
                  </a:endParaRPr>
                </a:p>
              </p:txBody>
            </p:sp>
            <p:cxnSp>
              <p:nvCxnSpPr>
                <p:cNvPr id="166" name="Straight Connector 165">
                  <a:extLst>
                    <a:ext uri="{FF2B5EF4-FFF2-40B4-BE49-F238E27FC236}">
                      <a16:creationId xmlns:a16="http://schemas.microsoft.com/office/drawing/2014/main" id="{7B7810B8-9D81-48DE-D8B1-A45035229C14}"/>
                    </a:ext>
                  </a:extLst>
                </p:cNvPr>
                <p:cNvCxnSpPr>
                  <a:cxnSpLocks/>
                </p:cNvCxnSpPr>
                <p:nvPr/>
              </p:nvCxnSpPr>
              <p:spPr>
                <a:xfrm>
                  <a:off x="1068664" y="4583408"/>
                  <a:ext cx="0" cy="325039"/>
                </a:xfrm>
                <a:prstGeom prst="line">
                  <a:avLst/>
                </a:prstGeom>
              </p:spPr>
              <p:style>
                <a:lnRef idx="1">
                  <a:schemeClr val="dk1"/>
                </a:lnRef>
                <a:fillRef idx="0">
                  <a:schemeClr val="dk1"/>
                </a:fillRef>
                <a:effectRef idx="0">
                  <a:schemeClr val="dk1"/>
                </a:effectRef>
                <a:fontRef idx="minor">
                  <a:schemeClr val="tx1"/>
                </a:fontRef>
              </p:style>
            </p:cxnSp>
            <p:sp>
              <p:nvSpPr>
                <p:cNvPr id="167" name="Oval 166">
                  <a:extLst>
                    <a:ext uri="{FF2B5EF4-FFF2-40B4-BE49-F238E27FC236}">
                      <a16:creationId xmlns:a16="http://schemas.microsoft.com/office/drawing/2014/main" id="{B5AF5133-BCC8-3813-FB4A-381630B8570D}"/>
                    </a:ext>
                  </a:extLst>
                </p:cNvPr>
                <p:cNvSpPr/>
                <p:nvPr/>
              </p:nvSpPr>
              <p:spPr>
                <a:xfrm>
                  <a:off x="1055964" y="4642868"/>
                  <a:ext cx="25400" cy="9249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1200">
                    <a:latin typeface="Palatino Linotype" panose="02040502050505030304" pitchFamily="18" charset="0"/>
                  </a:endParaRPr>
                </a:p>
              </p:txBody>
            </p:sp>
            <p:sp>
              <p:nvSpPr>
                <p:cNvPr id="168" name="Oval 167">
                  <a:extLst>
                    <a:ext uri="{FF2B5EF4-FFF2-40B4-BE49-F238E27FC236}">
                      <a16:creationId xmlns:a16="http://schemas.microsoft.com/office/drawing/2014/main" id="{F8EAEE0A-CB05-7AA2-3BA2-36579302883C}"/>
                    </a:ext>
                  </a:extLst>
                </p:cNvPr>
                <p:cNvSpPr/>
                <p:nvPr/>
              </p:nvSpPr>
              <p:spPr>
                <a:xfrm>
                  <a:off x="1054127" y="4773234"/>
                  <a:ext cx="27236" cy="9249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sz="1200">
                    <a:latin typeface="Palatino Linotype" panose="02040502050505030304" pitchFamily="18" charset="0"/>
                  </a:endParaRPr>
                </a:p>
              </p:txBody>
            </p:sp>
            <p:cxnSp>
              <p:nvCxnSpPr>
                <p:cNvPr id="169" name="Straight Connector 168">
                  <a:extLst>
                    <a:ext uri="{FF2B5EF4-FFF2-40B4-BE49-F238E27FC236}">
                      <a16:creationId xmlns:a16="http://schemas.microsoft.com/office/drawing/2014/main" id="{89269987-5969-4063-4C70-78A6AE174493}"/>
                    </a:ext>
                  </a:extLst>
                </p:cNvPr>
                <p:cNvCxnSpPr>
                  <a:cxnSpLocks/>
                </p:cNvCxnSpPr>
                <p:nvPr/>
              </p:nvCxnSpPr>
              <p:spPr>
                <a:xfrm flipH="1" flipV="1">
                  <a:off x="971675" y="4642868"/>
                  <a:ext cx="87943" cy="68376"/>
                </a:xfrm>
                <a:prstGeom prst="line">
                  <a:avLst/>
                </a:prstGeom>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AE355E20-4A66-65D6-F0F7-C896A701F958}"/>
                    </a:ext>
                  </a:extLst>
                </p:cNvPr>
                <p:cNvCxnSpPr>
                  <a:cxnSpLocks/>
                </p:cNvCxnSpPr>
                <p:nvPr/>
              </p:nvCxnSpPr>
              <p:spPr>
                <a:xfrm flipH="1" flipV="1">
                  <a:off x="976197" y="4760630"/>
                  <a:ext cx="87943" cy="68376"/>
                </a:xfrm>
                <a:prstGeom prst="line">
                  <a:avLst/>
                </a:prstGeom>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92E81671-0472-512C-0134-F5459D6A192F}"/>
                    </a:ext>
                  </a:extLst>
                </p:cNvPr>
                <p:cNvCxnSpPr>
                  <a:cxnSpLocks/>
                </p:cNvCxnSpPr>
                <p:nvPr/>
              </p:nvCxnSpPr>
              <p:spPr>
                <a:xfrm flipV="1">
                  <a:off x="973083" y="4604992"/>
                  <a:ext cx="186641" cy="118115"/>
                </a:xfrm>
                <a:prstGeom prst="line">
                  <a:avLst/>
                </a:prstGeom>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D10E3D6A-8C78-484F-3857-09BC12713C4A}"/>
                    </a:ext>
                  </a:extLst>
                </p:cNvPr>
                <p:cNvCxnSpPr>
                  <a:cxnSpLocks/>
                </p:cNvCxnSpPr>
                <p:nvPr/>
              </p:nvCxnSpPr>
              <p:spPr>
                <a:xfrm flipV="1">
                  <a:off x="971487" y="4677224"/>
                  <a:ext cx="186641" cy="118115"/>
                </a:xfrm>
                <a:prstGeom prst="line">
                  <a:avLst/>
                </a:prstGeom>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F70FC538-B43E-07DC-2A08-F678B85B448A}"/>
                    </a:ext>
                  </a:extLst>
                </p:cNvPr>
                <p:cNvCxnSpPr>
                  <a:cxnSpLocks/>
                </p:cNvCxnSpPr>
                <p:nvPr/>
              </p:nvCxnSpPr>
              <p:spPr>
                <a:xfrm flipV="1">
                  <a:off x="971487" y="4760985"/>
                  <a:ext cx="186641" cy="118115"/>
                </a:xfrm>
                <a:prstGeom prst="line">
                  <a:avLst/>
                </a:prstGeom>
              </p:spPr>
              <p:style>
                <a:lnRef idx="1">
                  <a:schemeClr val="dk1"/>
                </a:lnRef>
                <a:fillRef idx="0">
                  <a:schemeClr val="dk1"/>
                </a:fillRef>
                <a:effectRef idx="0">
                  <a:schemeClr val="dk1"/>
                </a:effectRef>
                <a:fontRef idx="minor">
                  <a:schemeClr val="tx1"/>
                </a:fontRef>
              </p:style>
            </p:cxnSp>
          </p:grpSp>
          <p:cxnSp>
            <p:nvCxnSpPr>
              <p:cNvPr id="160" name="Straight Arrow Connector 159">
                <a:extLst>
                  <a:ext uri="{FF2B5EF4-FFF2-40B4-BE49-F238E27FC236}">
                    <a16:creationId xmlns:a16="http://schemas.microsoft.com/office/drawing/2014/main" id="{D5F75E07-7DED-C8EC-E39C-448A45E287D0}"/>
                  </a:ext>
                </a:extLst>
              </p:cNvPr>
              <p:cNvCxnSpPr>
                <a:cxnSpLocks/>
              </p:cNvCxnSpPr>
              <p:nvPr/>
            </p:nvCxnSpPr>
            <p:spPr>
              <a:xfrm flipH="1">
                <a:off x="1633007" y="3336502"/>
                <a:ext cx="5100" cy="35484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61" name="TextBox 160">
                <a:extLst>
                  <a:ext uri="{FF2B5EF4-FFF2-40B4-BE49-F238E27FC236}">
                    <a16:creationId xmlns:a16="http://schemas.microsoft.com/office/drawing/2014/main" id="{C7A55758-DD7C-F24E-69EF-7AB382774AB4}"/>
                  </a:ext>
                </a:extLst>
              </p:cNvPr>
              <p:cNvSpPr txBox="1"/>
              <p:nvPr/>
            </p:nvSpPr>
            <p:spPr>
              <a:xfrm>
                <a:off x="1192162" y="3672291"/>
                <a:ext cx="951142" cy="576834"/>
              </a:xfrm>
              <a:prstGeom prst="rect">
                <a:avLst/>
              </a:prstGeom>
              <a:noFill/>
            </p:spPr>
            <p:txBody>
              <a:bodyPr wrap="square" rtlCol="0">
                <a:spAutoFit/>
              </a:bodyPr>
              <a:lstStyle/>
              <a:p>
                <a:pPr algn="ctr"/>
                <a:r>
                  <a:rPr lang="en-US" sz="1200" dirty="0">
                    <a:latin typeface="Palatino Linotype" panose="02040502050505030304" pitchFamily="18" charset="0"/>
                  </a:rPr>
                  <a:t>LED Source</a:t>
                </a:r>
                <a:endParaRPr lang="en-IN" sz="1200" dirty="0">
                  <a:latin typeface="Palatino Linotype" panose="02040502050505030304" pitchFamily="18" charset="0"/>
                </a:endParaRPr>
              </a:p>
            </p:txBody>
          </p:sp>
          <p:cxnSp>
            <p:nvCxnSpPr>
              <p:cNvPr id="162" name="Straight Connector 161">
                <a:extLst>
                  <a:ext uri="{FF2B5EF4-FFF2-40B4-BE49-F238E27FC236}">
                    <a16:creationId xmlns:a16="http://schemas.microsoft.com/office/drawing/2014/main" id="{F4FBC26A-BCBB-776D-C58D-90C04A6FEEFD}"/>
                  </a:ext>
                </a:extLst>
              </p:cNvPr>
              <p:cNvCxnSpPr>
                <a:cxnSpLocks/>
              </p:cNvCxnSpPr>
              <p:nvPr/>
            </p:nvCxnSpPr>
            <p:spPr>
              <a:xfrm>
                <a:off x="1737504" y="3185324"/>
                <a:ext cx="246409" cy="51177"/>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63" name="Straight Connector 162">
                <a:extLst>
                  <a:ext uri="{FF2B5EF4-FFF2-40B4-BE49-F238E27FC236}">
                    <a16:creationId xmlns:a16="http://schemas.microsoft.com/office/drawing/2014/main" id="{B379FC58-6EB4-E757-AB70-EC1D7483FFDA}"/>
                  </a:ext>
                </a:extLst>
              </p:cNvPr>
              <p:cNvCxnSpPr>
                <a:cxnSpLocks/>
              </p:cNvCxnSpPr>
              <p:nvPr/>
            </p:nvCxnSpPr>
            <p:spPr>
              <a:xfrm flipV="1">
                <a:off x="1736366" y="3106345"/>
                <a:ext cx="241905" cy="34320"/>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64" name="Straight Connector 163">
                <a:extLst>
                  <a:ext uri="{FF2B5EF4-FFF2-40B4-BE49-F238E27FC236}">
                    <a16:creationId xmlns:a16="http://schemas.microsoft.com/office/drawing/2014/main" id="{A88FA92B-9FAF-2C29-600D-E82ED0345BF4}"/>
                  </a:ext>
                </a:extLst>
              </p:cNvPr>
              <p:cNvCxnSpPr>
                <a:cxnSpLocks/>
              </p:cNvCxnSpPr>
              <p:nvPr/>
            </p:nvCxnSpPr>
            <p:spPr>
              <a:xfrm>
                <a:off x="1735060" y="3165495"/>
                <a:ext cx="241081" cy="0"/>
              </a:xfrm>
              <a:prstGeom prst="line">
                <a:avLst/>
              </a:prstGeom>
            </p:spPr>
            <p:style>
              <a:lnRef idx="3">
                <a:schemeClr val="accent4"/>
              </a:lnRef>
              <a:fillRef idx="0">
                <a:schemeClr val="accent4"/>
              </a:fillRef>
              <a:effectRef idx="2">
                <a:schemeClr val="accent4"/>
              </a:effectRef>
              <a:fontRef idx="minor">
                <a:schemeClr val="tx1"/>
              </a:fontRef>
            </p:style>
          </p:cxnSp>
        </p:grpSp>
        <p:sp>
          <p:nvSpPr>
            <p:cNvPr id="148" name="Rectangle 147">
              <a:extLst>
                <a:ext uri="{FF2B5EF4-FFF2-40B4-BE49-F238E27FC236}">
                  <a16:creationId xmlns:a16="http://schemas.microsoft.com/office/drawing/2014/main" id="{DD79CC2A-0CD5-D6DA-2DD8-FF0DE23050FB}"/>
                </a:ext>
              </a:extLst>
            </p:cNvPr>
            <p:cNvSpPr/>
            <p:nvPr/>
          </p:nvSpPr>
          <p:spPr>
            <a:xfrm>
              <a:off x="10227788" y="4544433"/>
              <a:ext cx="121898" cy="89470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solidFill>
                  <a:schemeClr val="tx1"/>
                </a:solidFill>
                <a:latin typeface="Palatino Linotype" panose="02040502050505030304" pitchFamily="18" charset="0"/>
              </a:endParaRPr>
            </a:p>
          </p:txBody>
        </p:sp>
        <p:cxnSp>
          <p:nvCxnSpPr>
            <p:cNvPr id="149" name="Straight Connector 148">
              <a:extLst>
                <a:ext uri="{FF2B5EF4-FFF2-40B4-BE49-F238E27FC236}">
                  <a16:creationId xmlns:a16="http://schemas.microsoft.com/office/drawing/2014/main" id="{69C2B1FC-D9A2-0C00-381E-5E00743194F3}"/>
                </a:ext>
              </a:extLst>
            </p:cNvPr>
            <p:cNvCxnSpPr>
              <a:cxnSpLocks/>
              <a:endCxn id="117" idx="3"/>
            </p:cNvCxnSpPr>
            <p:nvPr/>
          </p:nvCxnSpPr>
          <p:spPr>
            <a:xfrm>
              <a:off x="2298929" y="2996190"/>
              <a:ext cx="5630086" cy="47584"/>
            </a:xfrm>
            <a:prstGeom prst="line">
              <a:avLst/>
            </a:prstGeom>
          </p:spPr>
          <p:style>
            <a:lnRef idx="3">
              <a:schemeClr val="accent4"/>
            </a:lnRef>
            <a:fillRef idx="0">
              <a:schemeClr val="accent4"/>
            </a:fillRef>
            <a:effectRef idx="2">
              <a:schemeClr val="accent4"/>
            </a:effectRef>
            <a:fontRef idx="minor">
              <a:schemeClr val="tx1"/>
            </a:fontRef>
          </p:style>
        </p:cxnSp>
        <p:cxnSp>
          <p:nvCxnSpPr>
            <p:cNvPr id="150" name="Straight Connector 149">
              <a:extLst>
                <a:ext uri="{FF2B5EF4-FFF2-40B4-BE49-F238E27FC236}">
                  <a16:creationId xmlns:a16="http://schemas.microsoft.com/office/drawing/2014/main" id="{1D47CF6B-8A04-0955-E49E-FDF96FFD675E}"/>
                </a:ext>
              </a:extLst>
            </p:cNvPr>
            <p:cNvCxnSpPr>
              <a:cxnSpLocks/>
            </p:cNvCxnSpPr>
            <p:nvPr/>
          </p:nvCxnSpPr>
          <p:spPr>
            <a:xfrm flipV="1">
              <a:off x="2262672" y="2771457"/>
              <a:ext cx="998040" cy="186483"/>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51" name="Straight Connector 150">
              <a:extLst>
                <a:ext uri="{FF2B5EF4-FFF2-40B4-BE49-F238E27FC236}">
                  <a16:creationId xmlns:a16="http://schemas.microsoft.com/office/drawing/2014/main" id="{191FAD6A-64CB-116C-29A5-2AC4E818F85F}"/>
                </a:ext>
              </a:extLst>
            </p:cNvPr>
            <p:cNvCxnSpPr>
              <a:cxnSpLocks/>
            </p:cNvCxnSpPr>
            <p:nvPr/>
          </p:nvCxnSpPr>
          <p:spPr>
            <a:xfrm>
              <a:off x="2269870" y="3029563"/>
              <a:ext cx="989702" cy="198409"/>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152" name="Straight Connector 151">
              <a:extLst>
                <a:ext uri="{FF2B5EF4-FFF2-40B4-BE49-F238E27FC236}">
                  <a16:creationId xmlns:a16="http://schemas.microsoft.com/office/drawing/2014/main" id="{9EB5D71F-A17D-8E68-11C4-366DFC154C83}"/>
                </a:ext>
              </a:extLst>
            </p:cNvPr>
            <p:cNvCxnSpPr>
              <a:cxnSpLocks/>
            </p:cNvCxnSpPr>
            <p:nvPr/>
          </p:nvCxnSpPr>
          <p:spPr>
            <a:xfrm>
              <a:off x="5495134" y="4084684"/>
              <a:ext cx="1231906"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A2E314F8-8A64-020A-2305-1D8E44323AEA}"/>
                </a:ext>
              </a:extLst>
            </p:cNvPr>
            <p:cNvGrpSpPr/>
            <p:nvPr/>
          </p:nvGrpSpPr>
          <p:grpSpPr>
            <a:xfrm>
              <a:off x="10572265" y="4786828"/>
              <a:ext cx="487195" cy="480882"/>
              <a:chOff x="10580496" y="4712579"/>
              <a:chExt cx="611491" cy="586464"/>
            </a:xfrm>
          </p:grpSpPr>
          <p:sp>
            <p:nvSpPr>
              <p:cNvPr id="154" name="Rectangle 153">
                <a:extLst>
                  <a:ext uri="{FF2B5EF4-FFF2-40B4-BE49-F238E27FC236}">
                    <a16:creationId xmlns:a16="http://schemas.microsoft.com/office/drawing/2014/main" id="{73CCF4D9-E9AA-4D20-54B2-C1A96B3E4DEE}"/>
                  </a:ext>
                </a:extLst>
              </p:cNvPr>
              <p:cNvSpPr/>
              <p:nvPr/>
            </p:nvSpPr>
            <p:spPr>
              <a:xfrm>
                <a:off x="10761527" y="4712579"/>
                <a:ext cx="430460" cy="5864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Times New Roman" panose="02020603050405020304" pitchFamily="18" charset="0"/>
                  <a:cs typeface="Times New Roman" panose="02020603050405020304" pitchFamily="18" charset="0"/>
                </a:endParaRPr>
              </a:p>
            </p:txBody>
          </p:sp>
          <p:sp>
            <p:nvSpPr>
              <p:cNvPr id="155" name="Rectangle 154">
                <a:extLst>
                  <a:ext uri="{FF2B5EF4-FFF2-40B4-BE49-F238E27FC236}">
                    <a16:creationId xmlns:a16="http://schemas.microsoft.com/office/drawing/2014/main" id="{02DB31C1-E1CF-F40D-4F06-A7D8707C8293}"/>
                  </a:ext>
                </a:extLst>
              </p:cNvPr>
              <p:cNvSpPr/>
              <p:nvPr/>
            </p:nvSpPr>
            <p:spPr>
              <a:xfrm>
                <a:off x="10580496" y="4830346"/>
                <a:ext cx="188309" cy="3509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Times New Roman" panose="02020603050405020304" pitchFamily="18" charset="0"/>
                  <a:cs typeface="Times New Roman" panose="02020603050405020304" pitchFamily="18" charset="0"/>
                </a:endParaRPr>
              </a:p>
            </p:txBody>
          </p:sp>
        </p:grpSp>
      </p:grpSp>
      <p:sp>
        <p:nvSpPr>
          <p:cNvPr id="286" name="TextBox 285">
            <a:extLst>
              <a:ext uri="{FF2B5EF4-FFF2-40B4-BE49-F238E27FC236}">
                <a16:creationId xmlns:a16="http://schemas.microsoft.com/office/drawing/2014/main" id="{DBE43547-33D4-DDA7-D57D-1A16E7CEA0FF}"/>
              </a:ext>
            </a:extLst>
          </p:cNvPr>
          <p:cNvSpPr txBox="1"/>
          <p:nvPr/>
        </p:nvSpPr>
        <p:spPr>
          <a:xfrm>
            <a:off x="-1686791" y="12275994"/>
            <a:ext cx="7444440" cy="805862"/>
          </a:xfrm>
          <a:prstGeom prst="rect">
            <a:avLst/>
          </a:prstGeom>
          <a:noFill/>
        </p:spPr>
        <p:txBody>
          <a:bodyPr wrap="square">
            <a:spAutoFit/>
          </a:bodyPr>
          <a:lstStyle/>
          <a:p>
            <a:pPr marL="1656080" indent="269875" algn="just">
              <a:lnSpc>
                <a:spcPct val="95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integral inside the curly bracket represents van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Cittert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-Zernike theorem. </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9" name="TextBox 288">
            <a:extLst>
              <a:ext uri="{FF2B5EF4-FFF2-40B4-BE49-F238E27FC236}">
                <a16:creationId xmlns:a16="http://schemas.microsoft.com/office/drawing/2014/main" id="{419BC50F-0E60-55A0-C7E6-5DF5D5E6B99A}"/>
              </a:ext>
            </a:extLst>
          </p:cNvPr>
          <p:cNvSpPr txBox="1"/>
          <p:nvPr/>
        </p:nvSpPr>
        <p:spPr>
          <a:xfrm>
            <a:off x="4176136" y="12532876"/>
            <a:ext cx="9512829" cy="501676"/>
          </a:xfrm>
          <a:prstGeom prst="rect">
            <a:avLst/>
          </a:prstGeom>
          <a:noFill/>
        </p:spPr>
        <p:txBody>
          <a:bodyPr wrap="square">
            <a:spAutoFit/>
          </a:bodyPr>
          <a:lstStyle/>
          <a:p>
            <a:pPr marL="1656080" indent="269875" algn="just">
              <a:lnSpc>
                <a:spcPct val="95000"/>
              </a:lnSpc>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Figure 2. </a:t>
            </a:r>
            <a:r>
              <a:rPr lang="en-IN"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Experimental set up square Sagnac radial shearing interferometer: P: Polarizer, L: Lens, BS: Beam Splitter, M: Mirror, QWP: Quarter Wave Plate</a:t>
            </a:r>
            <a:endParaRPr lang="en-IN"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296" name="TextBox 295">
            <a:extLst>
              <a:ext uri="{FF2B5EF4-FFF2-40B4-BE49-F238E27FC236}">
                <a16:creationId xmlns:a16="http://schemas.microsoft.com/office/drawing/2014/main" id="{3FE2FE48-AE31-421C-9D6A-C313E221B402}"/>
              </a:ext>
            </a:extLst>
          </p:cNvPr>
          <p:cNvSpPr txBox="1"/>
          <p:nvPr/>
        </p:nvSpPr>
        <p:spPr>
          <a:xfrm>
            <a:off x="4830021" y="15811424"/>
            <a:ext cx="8522134" cy="501676"/>
          </a:xfrm>
          <a:prstGeom prst="rect">
            <a:avLst/>
          </a:prstGeom>
          <a:noFill/>
        </p:spPr>
        <p:txBody>
          <a:bodyPr wrap="square">
            <a:spAutoFit/>
          </a:bodyPr>
          <a:lstStyle/>
          <a:p>
            <a:pPr marL="1656080" indent="269875">
              <a:lnSpc>
                <a:spcPct val="95000"/>
              </a:lnSpc>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Figure 3. </a:t>
            </a: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Digitally constructed coherence function (a)fringe visibility (b) corresponding phase and (c) reconstructed object intensity distribution   </a:t>
            </a:r>
            <a:endParaRPr lang="en-IN"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301" name="TextBox 300">
            <a:extLst>
              <a:ext uri="{FF2B5EF4-FFF2-40B4-BE49-F238E27FC236}">
                <a16:creationId xmlns:a16="http://schemas.microsoft.com/office/drawing/2014/main" id="{C582C112-7F64-2EC6-EBE1-CE331955F8D1}"/>
              </a:ext>
            </a:extLst>
          </p:cNvPr>
          <p:cNvSpPr txBox="1"/>
          <p:nvPr/>
        </p:nvSpPr>
        <p:spPr>
          <a:xfrm>
            <a:off x="27033" y="12773163"/>
            <a:ext cx="5765863" cy="606256"/>
          </a:xfrm>
          <a:prstGeom prst="rect">
            <a:avLst/>
          </a:prstGeom>
          <a:noFill/>
        </p:spPr>
        <p:txBody>
          <a:bodyPr wrap="square">
            <a:spAutoFit/>
          </a:bodyPr>
          <a:lstStyle/>
          <a:p>
            <a:pPr algn="just">
              <a:lnSpc>
                <a:spcPct val="107000"/>
              </a:lnSpc>
              <a:spcAft>
                <a:spcPts val="80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Now, to reconstruct the object intensity distribution the spatial coherence function is inverse Fourier transformed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04" name="TextBox 303">
                <a:extLst>
                  <a:ext uri="{FF2B5EF4-FFF2-40B4-BE49-F238E27FC236}">
                    <a16:creationId xmlns:a16="http://schemas.microsoft.com/office/drawing/2014/main" id="{98FDD730-AB15-6089-1ACE-57BD53BEAE08}"/>
                  </a:ext>
                </a:extLst>
              </p:cNvPr>
              <p:cNvSpPr txBox="1"/>
              <p:nvPr/>
            </p:nvSpPr>
            <p:spPr>
              <a:xfrm>
                <a:off x="-16341" y="13317746"/>
                <a:ext cx="5908746" cy="8808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IN" sz="1600" i="1" smtClean="0">
                              <a:solidFill>
                                <a:schemeClr val="tx1"/>
                              </a:solidFill>
                              <a:latin typeface="Cambria Math" panose="02040503050406030204" pitchFamily="18" charset="0"/>
                            </a:rPr>
                          </m:ctrlPr>
                        </m:accPr>
                        <m:e>
                          <m:r>
                            <a:rPr lang="en-IN" sz="1600" i="1">
                              <a:solidFill>
                                <a:schemeClr val="tx1"/>
                              </a:solidFill>
                              <a:latin typeface="Cambria Math" panose="02040503050406030204" pitchFamily="18" charset="0"/>
                            </a:rPr>
                            <m:t>𝜂</m:t>
                          </m:r>
                        </m:e>
                      </m:acc>
                      <m:d>
                        <m:dPr>
                          <m:ctrlPr>
                            <a:rPr lang="en-IN" sz="1600" i="1">
                              <a:solidFill>
                                <a:schemeClr val="tx1"/>
                              </a:solidFill>
                              <a:latin typeface="Cambria Math" panose="02040503050406030204" pitchFamily="18" charset="0"/>
                            </a:rPr>
                          </m:ctrlPr>
                        </m:dPr>
                        <m:e>
                          <m:acc>
                            <m:accPr>
                              <m:chr m:val="̃"/>
                              <m:ctrlPr>
                                <a:rPr lang="en-IN" sz="1600" i="1">
                                  <a:latin typeface="Cambria Math" panose="02040503050406030204" pitchFamily="18" charset="0"/>
                                </a:rPr>
                              </m:ctrlPr>
                            </m:accPr>
                            <m:e>
                              <m:r>
                                <a:rPr lang="en-IN" sz="1600" b="1" i="1">
                                  <a:latin typeface="Cambria Math" panose="02040503050406030204" pitchFamily="18" charset="0"/>
                                </a:rPr>
                                <m:t>𝒓</m:t>
                              </m:r>
                            </m:e>
                          </m:acc>
                          <m:r>
                            <a:rPr lang="en-IN" sz="1600" b="0" i="0">
                              <a:solidFill>
                                <a:schemeClr val="tx1"/>
                              </a:solidFill>
                              <a:latin typeface="Cambria Math" panose="02040503050406030204" pitchFamily="18" charset="0"/>
                            </a:rPr>
                            <m:t>;</m:t>
                          </m:r>
                          <m:r>
                            <a:rPr lang="en-IN" sz="1600" b="0" i="1">
                              <a:solidFill>
                                <a:schemeClr val="tx1"/>
                              </a:solidFill>
                              <a:latin typeface="Cambria Math" panose="02040503050406030204" pitchFamily="18" charset="0"/>
                            </a:rPr>
                            <m:t>𝜆</m:t>
                          </m:r>
                        </m:e>
                      </m:d>
                      <m:r>
                        <a:rPr lang="en-IN" sz="1600" b="0" i="0">
                          <a:solidFill>
                            <a:schemeClr val="tx1"/>
                          </a:solidFill>
                          <a:latin typeface="Cambria Math" panose="02040503050406030204" pitchFamily="18" charset="0"/>
                        </a:rPr>
                        <m:t>=</m:t>
                      </m:r>
                      <m:sSup>
                        <m:sSupPr>
                          <m:ctrlPr>
                            <a:rPr lang="en-IN" sz="1600" b="0" i="1">
                              <a:solidFill>
                                <a:schemeClr val="tx1"/>
                              </a:solidFill>
                              <a:latin typeface="Cambria Math" panose="02040503050406030204" pitchFamily="18" charset="0"/>
                            </a:rPr>
                          </m:ctrlPr>
                        </m:sSupPr>
                        <m:e>
                          <m:d>
                            <m:dPr>
                              <m:ctrlPr>
                                <a:rPr lang="en-IN" sz="1600" b="0" i="1">
                                  <a:solidFill>
                                    <a:schemeClr val="tx1"/>
                                  </a:solidFill>
                                  <a:latin typeface="Cambria Math" panose="02040503050406030204" pitchFamily="18" charset="0"/>
                                </a:rPr>
                              </m:ctrlPr>
                            </m:dPr>
                            <m:e>
                              <m:r>
                                <a:rPr lang="en-IN" sz="1600" b="0" i="1">
                                  <a:solidFill>
                                    <a:schemeClr val="tx1"/>
                                  </a:solidFill>
                                  <a:latin typeface="Cambria Math" panose="02040503050406030204" pitchFamily="18" charset="0"/>
                                </a:rPr>
                                <m:t>𝛼</m:t>
                              </m:r>
                              <m:r>
                                <a:rPr lang="en-IN" sz="1600" b="0" i="0">
                                  <a:solidFill>
                                    <a:schemeClr val="tx1"/>
                                  </a:solidFill>
                                  <a:latin typeface="Cambria Math" panose="02040503050406030204" pitchFamily="18" charset="0"/>
                                </a:rPr>
                                <m:t>−</m:t>
                              </m:r>
                              <m:sSup>
                                <m:sSupPr>
                                  <m:ctrlPr>
                                    <a:rPr lang="en-IN" sz="1600" b="0" i="1">
                                      <a:solidFill>
                                        <a:schemeClr val="tx1"/>
                                      </a:solidFill>
                                      <a:latin typeface="Cambria Math" panose="02040503050406030204" pitchFamily="18" charset="0"/>
                                    </a:rPr>
                                  </m:ctrlPr>
                                </m:sSupPr>
                                <m:e>
                                  <m:r>
                                    <a:rPr lang="en-IN" sz="1600" b="0" i="1">
                                      <a:solidFill>
                                        <a:schemeClr val="tx1"/>
                                      </a:solidFill>
                                      <a:latin typeface="Cambria Math" panose="02040503050406030204" pitchFamily="18" charset="0"/>
                                    </a:rPr>
                                    <m:t>𝛼</m:t>
                                  </m:r>
                                </m:e>
                                <m:sup>
                                  <m:r>
                                    <a:rPr lang="en-IN" sz="1600" b="0" i="0">
                                      <a:solidFill>
                                        <a:schemeClr val="tx1"/>
                                      </a:solidFill>
                                      <a:latin typeface="Cambria Math" panose="02040503050406030204" pitchFamily="18" charset="0"/>
                                    </a:rPr>
                                    <m:t>−</m:t>
                                  </m:r>
                                  <m:r>
                                    <a:rPr lang="en-IN" sz="1600" b="0" i="0">
                                      <a:solidFill>
                                        <a:schemeClr val="tx1"/>
                                      </a:solidFill>
                                      <a:latin typeface="Cambria Math" panose="02040503050406030204" pitchFamily="18" charset="0"/>
                                    </a:rPr>
                                    <m:t>1</m:t>
                                  </m:r>
                                </m:sup>
                              </m:sSup>
                            </m:e>
                          </m:d>
                        </m:e>
                        <m:sup>
                          <m:r>
                            <a:rPr lang="en-IN" sz="1600" b="0" i="0">
                              <a:solidFill>
                                <a:schemeClr val="tx1"/>
                              </a:solidFill>
                              <a:latin typeface="Cambria Math" panose="02040503050406030204" pitchFamily="18" charset="0"/>
                            </a:rPr>
                            <m:t>2</m:t>
                          </m:r>
                        </m:sup>
                      </m:sSup>
                      <m:nary>
                        <m:naryPr>
                          <m:subHide m:val="on"/>
                          <m:supHide m:val="on"/>
                          <m:ctrlPr>
                            <a:rPr lang="en-IN" sz="1600" b="0" i="1">
                              <a:solidFill>
                                <a:schemeClr val="tx1"/>
                              </a:solidFill>
                              <a:latin typeface="Cambria Math" panose="02040503050406030204" pitchFamily="18" charset="0"/>
                            </a:rPr>
                          </m:ctrlPr>
                        </m:naryPr>
                        <m:sub/>
                        <m:sup/>
                        <m:e>
                          <m:r>
                            <a:rPr lang="en-IN" sz="1600" b="0" i="0">
                              <a:solidFill>
                                <a:schemeClr val="tx1"/>
                              </a:solidFill>
                              <a:latin typeface="Cambria Math" panose="02040503050406030204" pitchFamily="18" charset="0"/>
                            </a:rPr>
                            <m:t>Г</m:t>
                          </m:r>
                        </m:e>
                      </m:nary>
                      <m:d>
                        <m:dPr>
                          <m:ctrlPr>
                            <a:rPr lang="en-IN" sz="1600" b="0" i="1">
                              <a:solidFill>
                                <a:schemeClr val="tx1"/>
                              </a:solidFill>
                              <a:latin typeface="Cambria Math" panose="02040503050406030204" pitchFamily="18" charset="0"/>
                            </a:rPr>
                          </m:ctrlPr>
                        </m:dPr>
                        <m:e>
                          <m:sSup>
                            <m:sSupPr>
                              <m:ctrlPr>
                                <a:rPr lang="en-IN" sz="1600" b="0" i="1">
                                  <a:solidFill>
                                    <a:schemeClr val="tx1"/>
                                  </a:solidFill>
                                  <a:latin typeface="Cambria Math" panose="02040503050406030204" pitchFamily="18" charset="0"/>
                                </a:rPr>
                              </m:ctrlPr>
                            </m:sSupPr>
                            <m:e>
                              <m:r>
                                <a:rPr lang="en-IN" sz="1600" b="0" i="1">
                                  <a:solidFill>
                                    <a:schemeClr val="tx1"/>
                                  </a:solidFill>
                                  <a:latin typeface="Cambria Math" panose="02040503050406030204" pitchFamily="18" charset="0"/>
                                </a:rPr>
                                <m:t>𝛼</m:t>
                              </m:r>
                            </m:e>
                            <m:sup>
                              <m:r>
                                <a:rPr lang="en-IN" sz="1600" b="0" i="0">
                                  <a:solidFill>
                                    <a:schemeClr val="tx1"/>
                                  </a:solidFill>
                                  <a:latin typeface="Cambria Math" panose="02040503050406030204" pitchFamily="18" charset="0"/>
                                </a:rPr>
                                <m:t>−</m:t>
                              </m:r>
                              <m:r>
                                <a:rPr lang="en-IN" sz="1600" b="0" i="0">
                                  <a:solidFill>
                                    <a:schemeClr val="tx1"/>
                                  </a:solidFill>
                                  <a:latin typeface="Cambria Math" panose="02040503050406030204" pitchFamily="18" charset="0"/>
                                </a:rPr>
                                <m:t>1</m:t>
                              </m:r>
                            </m:sup>
                          </m:sSup>
                          <m:r>
                            <a:rPr lang="en-IN" sz="1600" b="1" i="1">
                              <a:solidFill>
                                <a:schemeClr val="tx1"/>
                              </a:solidFill>
                              <a:latin typeface="Cambria Math" panose="02040503050406030204" pitchFamily="18" charset="0"/>
                            </a:rPr>
                            <m:t>𝒓</m:t>
                          </m:r>
                          <m:r>
                            <a:rPr lang="en-IN" sz="1600" b="0" i="0">
                              <a:solidFill>
                                <a:schemeClr val="tx1"/>
                              </a:solidFill>
                              <a:latin typeface="Cambria Math" panose="02040503050406030204" pitchFamily="18" charset="0"/>
                            </a:rPr>
                            <m:t>,</m:t>
                          </m:r>
                          <m:r>
                            <a:rPr lang="en-IN" sz="1600" b="0" i="1">
                              <a:solidFill>
                                <a:schemeClr val="tx1"/>
                              </a:solidFill>
                              <a:latin typeface="Cambria Math" panose="02040503050406030204" pitchFamily="18" charset="0"/>
                            </a:rPr>
                            <m:t>𝛼</m:t>
                          </m:r>
                          <m:r>
                            <a:rPr lang="en-IN" sz="1600" b="1" i="1">
                              <a:solidFill>
                                <a:schemeClr val="tx1"/>
                              </a:solidFill>
                              <a:latin typeface="Cambria Math" panose="02040503050406030204" pitchFamily="18" charset="0"/>
                            </a:rPr>
                            <m:t>𝒓</m:t>
                          </m:r>
                        </m:e>
                      </m:d>
                      <m:r>
                        <a:rPr lang="en-IN" sz="1600" b="0" i="1">
                          <a:solidFill>
                            <a:schemeClr val="tx1"/>
                          </a:solidFill>
                          <a:latin typeface="Cambria Math" panose="02040503050406030204" pitchFamily="18" charset="0"/>
                        </a:rPr>
                        <m:t>𝑒𝑥𝑝</m:t>
                      </m:r>
                      <m:d>
                        <m:dPr>
                          <m:begChr m:val="["/>
                          <m:endChr m:val="]"/>
                          <m:ctrlPr>
                            <a:rPr lang="en-IN" sz="1600" b="0" i="1">
                              <a:solidFill>
                                <a:schemeClr val="tx1"/>
                              </a:solidFill>
                              <a:latin typeface="Cambria Math" panose="02040503050406030204" pitchFamily="18" charset="0"/>
                            </a:rPr>
                          </m:ctrlPr>
                        </m:dPr>
                        <m:e>
                          <m:r>
                            <a:rPr lang="en-IN" sz="1600" b="0" i="1">
                              <a:solidFill>
                                <a:schemeClr val="tx1"/>
                              </a:solidFill>
                              <a:latin typeface="Cambria Math" panose="02040503050406030204" pitchFamily="18" charset="0"/>
                            </a:rPr>
                            <m:t>𝑖</m:t>
                          </m:r>
                          <m:f>
                            <m:fPr>
                              <m:ctrlPr>
                                <a:rPr lang="en-IN" sz="1600" b="0" i="1">
                                  <a:solidFill>
                                    <a:schemeClr val="tx1"/>
                                  </a:solidFill>
                                  <a:latin typeface="Cambria Math" panose="02040503050406030204" pitchFamily="18" charset="0"/>
                                </a:rPr>
                              </m:ctrlPr>
                            </m:fPr>
                            <m:num>
                              <m:r>
                                <a:rPr lang="en-IN" sz="1600" b="0" i="0">
                                  <a:solidFill>
                                    <a:schemeClr val="tx1"/>
                                  </a:solidFill>
                                  <a:latin typeface="Cambria Math" panose="02040503050406030204" pitchFamily="18" charset="0"/>
                                </a:rPr>
                                <m:t>2</m:t>
                              </m:r>
                              <m:r>
                                <a:rPr lang="en-IN" sz="1600" b="0" i="1">
                                  <a:solidFill>
                                    <a:schemeClr val="tx1"/>
                                  </a:solidFill>
                                  <a:latin typeface="Cambria Math" panose="02040503050406030204" pitchFamily="18" charset="0"/>
                                </a:rPr>
                                <m:t>𝜋</m:t>
                              </m:r>
                            </m:num>
                            <m:den>
                              <m:r>
                                <a:rPr lang="en-IN" sz="1600" b="0" i="1">
                                  <a:solidFill>
                                    <a:schemeClr val="tx1"/>
                                  </a:solidFill>
                                  <a:latin typeface="Cambria Math" panose="02040503050406030204" pitchFamily="18" charset="0"/>
                                </a:rPr>
                                <m:t>𝜆</m:t>
                              </m:r>
                              <m:r>
                                <a:rPr lang="en-IN" sz="1600" b="0" i="1">
                                  <a:solidFill>
                                    <a:schemeClr val="tx1"/>
                                  </a:solidFill>
                                  <a:latin typeface="Cambria Math" panose="02040503050406030204" pitchFamily="18" charset="0"/>
                                </a:rPr>
                                <m:t>𝑓</m:t>
                              </m:r>
                            </m:den>
                          </m:f>
                          <m:d>
                            <m:dPr>
                              <m:ctrlPr>
                                <a:rPr lang="en-IN" sz="1600" b="0" i="1">
                                  <a:solidFill>
                                    <a:schemeClr val="tx1"/>
                                  </a:solidFill>
                                  <a:latin typeface="Cambria Math" panose="02040503050406030204" pitchFamily="18" charset="0"/>
                                </a:rPr>
                              </m:ctrlPr>
                            </m:dPr>
                            <m:e>
                              <m:r>
                                <m:rPr>
                                  <m:sty m:val="p"/>
                                </m:rPr>
                                <a:rPr lang="en-IN" sz="1600" b="0" i="0">
                                  <a:solidFill>
                                    <a:schemeClr val="tx1"/>
                                  </a:solidFill>
                                  <a:latin typeface="Cambria Math" panose="02040503050406030204" pitchFamily="18" charset="0"/>
                                </a:rPr>
                                <m:t>α</m:t>
                              </m:r>
                              <m:r>
                                <a:rPr lang="en-IN" sz="1600" b="0" i="0">
                                  <a:solidFill>
                                    <a:schemeClr val="tx1"/>
                                  </a:solidFill>
                                  <a:latin typeface="Cambria Math" panose="02040503050406030204" pitchFamily="18" charset="0"/>
                                </a:rPr>
                                <m:t>−</m:t>
                              </m:r>
                              <m:sSup>
                                <m:sSupPr>
                                  <m:ctrlPr>
                                    <a:rPr lang="en-IN" sz="1600" b="0" i="1">
                                      <a:solidFill>
                                        <a:schemeClr val="tx1"/>
                                      </a:solidFill>
                                      <a:latin typeface="Cambria Math" panose="02040503050406030204" pitchFamily="18" charset="0"/>
                                    </a:rPr>
                                  </m:ctrlPr>
                                </m:sSupPr>
                                <m:e>
                                  <m:r>
                                    <a:rPr lang="en-IN" sz="1600" b="0" i="1">
                                      <a:solidFill>
                                        <a:schemeClr val="tx1"/>
                                      </a:solidFill>
                                      <a:latin typeface="Cambria Math" panose="02040503050406030204" pitchFamily="18" charset="0"/>
                                    </a:rPr>
                                    <m:t>𝛼</m:t>
                                  </m:r>
                                </m:e>
                                <m:sup>
                                  <m:r>
                                    <a:rPr lang="en-IN" sz="1600" b="0" i="0">
                                      <a:solidFill>
                                        <a:schemeClr val="tx1"/>
                                      </a:solidFill>
                                      <a:latin typeface="Cambria Math" panose="02040503050406030204" pitchFamily="18" charset="0"/>
                                    </a:rPr>
                                    <m:t>−</m:t>
                                  </m:r>
                                  <m:r>
                                    <a:rPr lang="en-IN" sz="1600" b="0" i="0">
                                      <a:solidFill>
                                        <a:schemeClr val="tx1"/>
                                      </a:solidFill>
                                      <a:latin typeface="Cambria Math" panose="02040503050406030204" pitchFamily="18" charset="0"/>
                                    </a:rPr>
                                    <m:t>1</m:t>
                                  </m:r>
                                </m:sup>
                              </m:sSup>
                            </m:e>
                          </m:d>
                          <m:r>
                            <a:rPr lang="en-IN" sz="1600" b="1" i="1">
                              <a:solidFill>
                                <a:schemeClr val="tx1"/>
                              </a:solidFill>
                              <a:latin typeface="Cambria Math" panose="02040503050406030204" pitchFamily="18" charset="0"/>
                            </a:rPr>
                            <m:t>𝒓</m:t>
                          </m:r>
                          <m:r>
                            <a:rPr lang="en-IN" sz="1600" b="0" i="0">
                              <a:solidFill>
                                <a:schemeClr val="tx1"/>
                              </a:solidFill>
                              <a:latin typeface="Cambria Math" panose="02040503050406030204" pitchFamily="18" charset="0"/>
                            </a:rPr>
                            <m:t>.</m:t>
                          </m:r>
                          <m:r>
                            <a:rPr lang="en-IN" sz="1600" b="1" i="1">
                              <a:solidFill>
                                <a:schemeClr val="tx1"/>
                              </a:solidFill>
                              <a:latin typeface="Cambria Math" panose="02040503050406030204" pitchFamily="18" charset="0"/>
                            </a:rPr>
                            <m:t>𝒓</m:t>
                          </m:r>
                          <m:r>
                            <a:rPr lang="en-IN" sz="1600" b="0" i="0">
                              <a:solidFill>
                                <a:schemeClr val="tx1"/>
                              </a:solidFill>
                              <a:latin typeface="Cambria Math" panose="02040503050406030204" pitchFamily="18" charset="0"/>
                            </a:rPr>
                            <m:t>̃</m:t>
                          </m:r>
                        </m:e>
                      </m:d>
                      <m:r>
                        <a:rPr lang="en-IN" sz="1600" b="0" i="1">
                          <a:solidFill>
                            <a:schemeClr val="tx1"/>
                          </a:solidFill>
                          <a:latin typeface="Cambria Math" panose="02040503050406030204" pitchFamily="18" charset="0"/>
                        </a:rPr>
                        <m:t>𝑑</m:t>
                      </m:r>
                      <m:r>
                        <a:rPr lang="en-IN" sz="1600" b="1" i="1">
                          <a:solidFill>
                            <a:schemeClr val="tx1"/>
                          </a:solidFill>
                          <a:latin typeface="Cambria Math" panose="02040503050406030204" pitchFamily="18" charset="0"/>
                        </a:rPr>
                        <m:t>𝒓</m:t>
                      </m:r>
                      <m:r>
                        <a:rPr lang="en-US" sz="1600" b="1"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4</m:t>
                      </m:r>
                      <m:r>
                        <a:rPr lang="en-US" sz="1600" b="0" i="1" smtClean="0">
                          <a:solidFill>
                            <a:schemeClr val="tx1"/>
                          </a:solidFill>
                          <a:latin typeface="Cambria Math" panose="02040503050406030204" pitchFamily="18" charset="0"/>
                        </a:rPr>
                        <m:t>)</m:t>
                      </m:r>
                    </m:oMath>
                  </m:oMathPara>
                </a14:m>
                <a:endParaRPr lang="en-IN" sz="1600" dirty="0">
                  <a:solidFill>
                    <a:schemeClr val="tx1"/>
                  </a:solidFill>
                </a:endParaRPr>
              </a:p>
            </p:txBody>
          </p:sp>
        </mc:Choice>
        <mc:Fallback>
          <p:sp>
            <p:nvSpPr>
              <p:cNvPr id="304" name="TextBox 303">
                <a:extLst>
                  <a:ext uri="{FF2B5EF4-FFF2-40B4-BE49-F238E27FC236}">
                    <a16:creationId xmlns:a16="http://schemas.microsoft.com/office/drawing/2014/main" id="{98FDD730-AB15-6089-1ACE-57BD53BEAE08}"/>
                  </a:ext>
                </a:extLst>
              </p:cNvPr>
              <p:cNvSpPr txBox="1">
                <a:spLocks noRot="1" noChangeAspect="1" noMove="1" noResize="1" noEditPoints="1" noAdjustHandles="1" noChangeArrowheads="1" noChangeShapeType="1" noTextEdit="1"/>
              </p:cNvSpPr>
              <p:nvPr/>
            </p:nvSpPr>
            <p:spPr>
              <a:xfrm>
                <a:off x="-16341" y="13317746"/>
                <a:ext cx="5908746" cy="880882"/>
              </a:xfrm>
              <a:prstGeom prst="rect">
                <a:avLst/>
              </a:prstGeom>
              <a:blipFill>
                <a:blip r:embed="rId12"/>
                <a:stretch>
                  <a:fillRect/>
                </a:stretch>
              </a:blipFill>
            </p:spPr>
            <p:txBody>
              <a:bodyPr/>
              <a:lstStyle/>
              <a:p>
                <a:r>
                  <a:rPr lang="en-IN">
                    <a:noFill/>
                  </a:rPr>
                  <a:t> </a:t>
                </a:r>
              </a:p>
            </p:txBody>
          </p:sp>
        </mc:Fallback>
      </mc:AlternateContent>
      <p:sp>
        <p:nvSpPr>
          <p:cNvPr id="308" name="Rectangle: Rounded Corners 307">
            <a:extLst>
              <a:ext uri="{FF2B5EF4-FFF2-40B4-BE49-F238E27FC236}">
                <a16:creationId xmlns:a16="http://schemas.microsoft.com/office/drawing/2014/main" id="{1649810C-AF79-FDFB-67E5-F3BCF08D9C48}"/>
              </a:ext>
            </a:extLst>
          </p:cNvPr>
          <p:cNvSpPr/>
          <p:nvPr/>
        </p:nvSpPr>
        <p:spPr>
          <a:xfrm>
            <a:off x="-10758" y="14610747"/>
            <a:ext cx="5768407" cy="2444083"/>
          </a:xfrm>
          <a:prstGeom prst="roundRect">
            <a:avLst/>
          </a:prstGeom>
          <a:gradFill flip="none" rotWithShape="1">
            <a:gsLst>
              <a:gs pos="0">
                <a:schemeClr val="accent3">
                  <a:lumMod val="0"/>
                  <a:lumOff val="100000"/>
                </a:schemeClr>
              </a:gs>
              <a:gs pos="35000">
                <a:schemeClr val="accent3">
                  <a:lumMod val="0"/>
                  <a:lumOff val="100000"/>
                </a:schemeClr>
              </a:gs>
              <a:gs pos="95000">
                <a:schemeClr val="accent3">
                  <a:lumMod val="100000"/>
                </a:schemeClr>
              </a:gs>
            </a:gsLst>
            <a:path path="circle">
              <a:fillToRect l="50000" t="-80000" r="50000" b="18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457200" marR="457200" algn="just"/>
            <a:endParaRPr lang="en-US" sz="3000" dirty="0">
              <a:solidFill>
                <a:schemeClr val="tx1"/>
              </a:solidFill>
              <a:effectLst/>
              <a:latin typeface="Times New Roman" panose="02020603050405020304" pitchFamily="18" charset="0"/>
              <a:ea typeface="Times New Roman" panose="02020603050405020304" pitchFamily="18" charset="0"/>
            </a:endParaRPr>
          </a:p>
          <a:p>
            <a:pPr marL="457200" marR="457200" algn="just"/>
            <a:endParaRPr lang="en-US" sz="3000" dirty="0">
              <a:solidFill>
                <a:schemeClr val="tx1"/>
              </a:solidFill>
              <a:effectLst/>
              <a:latin typeface="Times New Roman" panose="02020603050405020304" pitchFamily="18" charset="0"/>
              <a:ea typeface="Times New Roman" panose="02020603050405020304" pitchFamily="18" charset="0"/>
            </a:endParaRPr>
          </a:p>
          <a:p>
            <a:pPr marL="457200" marR="457200" algn="just"/>
            <a:endParaRPr lang="en-US" sz="1600" dirty="0">
              <a:solidFill>
                <a:schemeClr val="tx1"/>
              </a:solidFill>
              <a:effectLst/>
              <a:latin typeface="Times New Roman" panose="02020603050405020304" pitchFamily="18" charset="0"/>
              <a:ea typeface="Times New Roman" panose="02020603050405020304" pitchFamily="18" charset="0"/>
            </a:endParaRPr>
          </a:p>
          <a:p>
            <a:pPr algn="ctr"/>
            <a:endParaRPr lang="en-IN" dirty="0"/>
          </a:p>
        </p:txBody>
      </p:sp>
      <p:sp>
        <p:nvSpPr>
          <p:cNvPr id="307" name="TextBox 306">
            <a:extLst>
              <a:ext uri="{FF2B5EF4-FFF2-40B4-BE49-F238E27FC236}">
                <a16:creationId xmlns:a16="http://schemas.microsoft.com/office/drawing/2014/main" id="{5F0EB8EA-277E-C636-6A91-3362B9B15346}"/>
              </a:ext>
            </a:extLst>
          </p:cNvPr>
          <p:cNvSpPr txBox="1"/>
          <p:nvPr/>
        </p:nvSpPr>
        <p:spPr>
          <a:xfrm>
            <a:off x="76829" y="15051151"/>
            <a:ext cx="5623672" cy="1923604"/>
          </a:xfrm>
          <a:prstGeom prst="rect">
            <a:avLst/>
          </a:prstGeom>
          <a:noFill/>
        </p:spPr>
        <p:txBody>
          <a:bodyPr wrap="square">
            <a:spAutoFit/>
          </a:bodyPr>
          <a:lstStyle/>
          <a:p>
            <a:pPr algn="just">
              <a:lnSpc>
                <a:spcPct val="107000"/>
              </a:lnSpc>
              <a:spcAft>
                <a:spcPts val="800"/>
              </a:spcAft>
            </a:pP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We have presented an experimental method using shearing </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 holography with the incoherent </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a:t>
            </a: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 The object information is recorded in the form of complex spatial coherence function based on the principle of van </a:t>
            </a:r>
            <a:r>
              <a:rPr lang="en-IN" sz="1600" dirty="0" err="1">
                <a:effectLst/>
                <a:latin typeface="Times New Roman" panose="02020603050405020304" pitchFamily="18" charset="0"/>
                <a:ea typeface="Times New Roman" panose="02020603050405020304" pitchFamily="18" charset="0"/>
                <a:cs typeface="Times New Roman" panose="02020603050405020304" pitchFamily="18" charset="0"/>
              </a:rPr>
              <a:t>Cittert</a:t>
            </a:r>
            <a:r>
              <a:rPr lang="en-IN" sz="1600" dirty="0">
                <a:effectLst/>
                <a:latin typeface="Times New Roman" panose="02020603050405020304" pitchFamily="18" charset="0"/>
                <a:ea typeface="Times New Roman" panose="02020603050405020304" pitchFamily="18" charset="0"/>
                <a:cs typeface="Times New Roman" panose="02020603050405020304" pitchFamily="18" charset="0"/>
              </a:rPr>
              <a:t>-Zernike theorem and later it is analysed using a Sagnac radial shearing interferometer with the five-phase shifting algorithm. The object information is computationally </a:t>
            </a:r>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acquired on inverse Fourier transform.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0" name="Rectangle: Rounded Corners 309">
            <a:extLst>
              <a:ext uri="{FF2B5EF4-FFF2-40B4-BE49-F238E27FC236}">
                <a16:creationId xmlns:a16="http://schemas.microsoft.com/office/drawing/2014/main" id="{5AF7BC92-2735-D0E8-C35F-7AE435C665B3}"/>
              </a:ext>
            </a:extLst>
          </p:cNvPr>
          <p:cNvSpPr/>
          <p:nvPr/>
        </p:nvSpPr>
        <p:spPr>
          <a:xfrm>
            <a:off x="5762904" y="16526474"/>
            <a:ext cx="7953096" cy="2856501"/>
          </a:xfrm>
          <a:prstGeom prst="roundRect">
            <a:avLst/>
          </a:prstGeom>
          <a:gradFill flip="none" rotWithShape="1">
            <a:gsLst>
              <a:gs pos="0">
                <a:schemeClr val="accent3">
                  <a:lumMod val="0"/>
                  <a:lumOff val="100000"/>
                </a:schemeClr>
              </a:gs>
              <a:gs pos="35000">
                <a:schemeClr val="accent3">
                  <a:lumMod val="0"/>
                  <a:lumOff val="100000"/>
                </a:schemeClr>
              </a:gs>
              <a:gs pos="95000">
                <a:schemeClr val="accent3">
                  <a:lumMod val="100000"/>
                </a:schemeClr>
              </a:gs>
            </a:gsLst>
            <a:path path="circle">
              <a:fillToRect l="50000" t="-80000" r="50000" b="18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457200" marR="457200" algn="just"/>
            <a:endParaRPr lang="en-US" sz="3000" dirty="0">
              <a:solidFill>
                <a:schemeClr val="tx1"/>
              </a:solidFill>
              <a:effectLst/>
              <a:latin typeface="Times New Roman" panose="02020603050405020304" pitchFamily="18" charset="0"/>
              <a:ea typeface="Times New Roman" panose="02020603050405020304" pitchFamily="18" charset="0"/>
            </a:endParaRPr>
          </a:p>
          <a:p>
            <a:pPr marL="457200" marR="457200" algn="just"/>
            <a:endParaRPr lang="en-US" sz="3000" dirty="0">
              <a:solidFill>
                <a:schemeClr val="tx1"/>
              </a:solidFill>
              <a:effectLst/>
              <a:latin typeface="Times New Roman" panose="02020603050405020304" pitchFamily="18" charset="0"/>
              <a:ea typeface="Times New Roman" panose="02020603050405020304" pitchFamily="18" charset="0"/>
            </a:endParaRPr>
          </a:p>
          <a:p>
            <a:pPr marL="457200" marR="457200" algn="just"/>
            <a:endParaRPr lang="en-US" sz="1600" dirty="0">
              <a:solidFill>
                <a:schemeClr val="tx1"/>
              </a:solidFill>
              <a:effectLst/>
              <a:latin typeface="Times New Roman" panose="02020603050405020304" pitchFamily="18" charset="0"/>
              <a:ea typeface="Times New Roman" panose="02020603050405020304" pitchFamily="18" charset="0"/>
            </a:endParaRPr>
          </a:p>
          <a:p>
            <a:pPr algn="ctr"/>
            <a:endParaRPr lang="en-IN" dirty="0"/>
          </a:p>
        </p:txBody>
      </p:sp>
      <p:sp>
        <p:nvSpPr>
          <p:cNvPr id="311" name="Rectangle: Rounded Corners 310">
            <a:extLst>
              <a:ext uri="{FF2B5EF4-FFF2-40B4-BE49-F238E27FC236}">
                <a16:creationId xmlns:a16="http://schemas.microsoft.com/office/drawing/2014/main" id="{27278D2F-0485-E2E9-E8D7-ED5871AD7972}"/>
              </a:ext>
            </a:extLst>
          </p:cNvPr>
          <p:cNvSpPr/>
          <p:nvPr/>
        </p:nvSpPr>
        <p:spPr>
          <a:xfrm>
            <a:off x="6165223" y="2336819"/>
            <a:ext cx="1216086" cy="381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Abstract</a:t>
            </a:r>
            <a:endParaRPr lang="en-IN" b="1" dirty="0">
              <a:latin typeface="Times New Roman" panose="02020603050405020304" pitchFamily="18" charset="0"/>
              <a:cs typeface="Times New Roman" panose="02020603050405020304" pitchFamily="18" charset="0"/>
            </a:endParaRPr>
          </a:p>
        </p:txBody>
      </p:sp>
      <p:sp>
        <p:nvSpPr>
          <p:cNvPr id="312" name="Rectangle: Rounded Corners 311">
            <a:extLst>
              <a:ext uri="{FF2B5EF4-FFF2-40B4-BE49-F238E27FC236}">
                <a16:creationId xmlns:a16="http://schemas.microsoft.com/office/drawing/2014/main" id="{BF531D00-263C-57F3-F4CA-AE56AB865974}"/>
              </a:ext>
            </a:extLst>
          </p:cNvPr>
          <p:cNvSpPr/>
          <p:nvPr/>
        </p:nvSpPr>
        <p:spPr>
          <a:xfrm>
            <a:off x="5967512" y="3865096"/>
            <a:ext cx="1675703" cy="40399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imes New Roman" panose="02020603050405020304" pitchFamily="18" charset="0"/>
                <a:cs typeface="Times New Roman" panose="02020603050405020304" pitchFamily="18" charset="0"/>
              </a:rPr>
              <a:t>Introduction</a:t>
            </a:r>
            <a:endParaRPr lang="en-IN" sz="1800" b="1" dirty="0">
              <a:solidFill>
                <a:schemeClr val="bg1"/>
              </a:solidFill>
              <a:latin typeface="Times New Roman" panose="02020603050405020304" pitchFamily="18" charset="0"/>
              <a:cs typeface="Times New Roman" panose="02020603050405020304" pitchFamily="18" charset="0"/>
            </a:endParaRPr>
          </a:p>
        </p:txBody>
      </p:sp>
      <p:sp>
        <p:nvSpPr>
          <p:cNvPr id="314" name="TextBox 313">
            <a:extLst>
              <a:ext uri="{FF2B5EF4-FFF2-40B4-BE49-F238E27FC236}">
                <a16:creationId xmlns:a16="http://schemas.microsoft.com/office/drawing/2014/main" id="{09FC2532-1495-8DBE-BAF4-35CFDDA656D0}"/>
              </a:ext>
            </a:extLst>
          </p:cNvPr>
          <p:cNvSpPr txBox="1"/>
          <p:nvPr/>
        </p:nvSpPr>
        <p:spPr>
          <a:xfrm>
            <a:off x="-1511439" y="10922594"/>
            <a:ext cx="7907152" cy="338554"/>
          </a:xfrm>
          <a:prstGeom prst="rect">
            <a:avLst/>
          </a:prstGeom>
          <a:noFill/>
        </p:spPr>
        <p:txBody>
          <a:bodyPr wrap="square">
            <a:spAutoFit/>
          </a:bodyPr>
          <a:lstStyle/>
          <a:p>
            <a:pPr algn="ctr"/>
            <a:r>
              <a:rPr lang="en-IN" sz="1600" dirty="0">
                <a:effectLst/>
                <a:latin typeface="Times New Roman" panose="02020603050405020304" pitchFamily="18" charset="0"/>
                <a:ea typeface="Times New Roman" panose="02020603050405020304" pitchFamily="18" charset="0"/>
              </a:rPr>
              <a:t>The coherence function at the Fourier plane is given by</a:t>
            </a:r>
          </a:p>
        </p:txBody>
      </p:sp>
      <p:sp>
        <p:nvSpPr>
          <p:cNvPr id="317" name="TextBox 316">
            <a:extLst>
              <a:ext uri="{FF2B5EF4-FFF2-40B4-BE49-F238E27FC236}">
                <a16:creationId xmlns:a16="http://schemas.microsoft.com/office/drawing/2014/main" id="{4223FFD1-403C-AEF8-63BF-448E3FA77FBD}"/>
              </a:ext>
            </a:extLst>
          </p:cNvPr>
          <p:cNvSpPr txBox="1"/>
          <p:nvPr/>
        </p:nvSpPr>
        <p:spPr>
          <a:xfrm>
            <a:off x="-1754860" y="11555117"/>
            <a:ext cx="4534542" cy="326243"/>
          </a:xfrm>
          <a:prstGeom prst="rect">
            <a:avLst/>
          </a:prstGeom>
          <a:noFill/>
        </p:spPr>
        <p:txBody>
          <a:bodyPr wrap="square">
            <a:spAutoFit/>
          </a:bodyPr>
          <a:lstStyle/>
          <a:p>
            <a:pPr marL="1656080" indent="269875" algn="just">
              <a:lnSpc>
                <a:spcPct val="95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Eq. (1), we can write</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9" name="Rectangle: Rounded Corners 318">
            <a:extLst>
              <a:ext uri="{FF2B5EF4-FFF2-40B4-BE49-F238E27FC236}">
                <a16:creationId xmlns:a16="http://schemas.microsoft.com/office/drawing/2014/main" id="{0363A8E5-A961-4AEC-B8FC-D3EB6CDC89C6}"/>
              </a:ext>
            </a:extLst>
          </p:cNvPr>
          <p:cNvSpPr/>
          <p:nvPr/>
        </p:nvSpPr>
        <p:spPr>
          <a:xfrm>
            <a:off x="8472255" y="7050984"/>
            <a:ext cx="2576161" cy="37506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imes New Roman" panose="02020603050405020304" pitchFamily="18" charset="0"/>
                <a:cs typeface="Times New Roman" panose="02020603050405020304" pitchFamily="18" charset="0"/>
              </a:rPr>
              <a:t>Experiment and results</a:t>
            </a:r>
            <a:endParaRPr lang="en-IN" sz="1800" b="1" dirty="0">
              <a:solidFill>
                <a:schemeClr val="bg1"/>
              </a:solidFill>
              <a:latin typeface="Times New Roman" panose="02020603050405020304" pitchFamily="18" charset="0"/>
              <a:cs typeface="Times New Roman" panose="02020603050405020304" pitchFamily="18" charset="0"/>
            </a:endParaRPr>
          </a:p>
        </p:txBody>
      </p:sp>
      <p:sp>
        <p:nvSpPr>
          <p:cNvPr id="320" name="Rectangle: Rounded Corners 319">
            <a:extLst>
              <a:ext uri="{FF2B5EF4-FFF2-40B4-BE49-F238E27FC236}">
                <a16:creationId xmlns:a16="http://schemas.microsoft.com/office/drawing/2014/main" id="{50BBC11B-CEBA-61FD-F2C5-6B6F7BC29E4B}"/>
              </a:ext>
            </a:extLst>
          </p:cNvPr>
          <p:cNvSpPr/>
          <p:nvPr/>
        </p:nvSpPr>
        <p:spPr>
          <a:xfrm>
            <a:off x="2310622" y="7040558"/>
            <a:ext cx="1216086" cy="3497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imes New Roman" panose="02020603050405020304" pitchFamily="18" charset="0"/>
                <a:cs typeface="Times New Roman" panose="02020603050405020304" pitchFamily="18" charset="0"/>
              </a:rPr>
              <a:t>Principle</a:t>
            </a:r>
            <a:endParaRPr lang="en-IN" sz="1800" b="1" dirty="0">
              <a:solidFill>
                <a:schemeClr val="bg1"/>
              </a:solidFill>
              <a:latin typeface="Times New Roman" panose="02020603050405020304" pitchFamily="18" charset="0"/>
              <a:cs typeface="Times New Roman" panose="02020603050405020304" pitchFamily="18" charset="0"/>
            </a:endParaRPr>
          </a:p>
        </p:txBody>
      </p:sp>
      <p:sp>
        <p:nvSpPr>
          <p:cNvPr id="321" name="Rectangle: Rounded Corners 320">
            <a:extLst>
              <a:ext uri="{FF2B5EF4-FFF2-40B4-BE49-F238E27FC236}">
                <a16:creationId xmlns:a16="http://schemas.microsoft.com/office/drawing/2014/main" id="{276D987C-314F-E638-4092-7CCBBE176FCE}"/>
              </a:ext>
            </a:extLst>
          </p:cNvPr>
          <p:cNvSpPr/>
          <p:nvPr/>
        </p:nvSpPr>
        <p:spPr>
          <a:xfrm>
            <a:off x="2209961" y="14701305"/>
            <a:ext cx="1333339" cy="37800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imes New Roman" panose="02020603050405020304" pitchFamily="18" charset="0"/>
                <a:cs typeface="Times New Roman" panose="02020603050405020304" pitchFamily="18" charset="0"/>
              </a:rPr>
              <a:t>Conclusion</a:t>
            </a:r>
            <a:endParaRPr lang="en-IN" sz="1800" b="1" dirty="0">
              <a:solidFill>
                <a:schemeClr val="bg1"/>
              </a:solidFill>
              <a:latin typeface="Times New Roman" panose="02020603050405020304" pitchFamily="18" charset="0"/>
              <a:cs typeface="Times New Roman" panose="02020603050405020304" pitchFamily="18" charset="0"/>
            </a:endParaRPr>
          </a:p>
        </p:txBody>
      </p:sp>
      <p:sp>
        <p:nvSpPr>
          <p:cNvPr id="324" name="TextBox 323">
            <a:extLst>
              <a:ext uri="{FF2B5EF4-FFF2-40B4-BE49-F238E27FC236}">
                <a16:creationId xmlns:a16="http://schemas.microsoft.com/office/drawing/2014/main" id="{2B040F98-22B9-2EA7-711C-62E8287783D7}"/>
              </a:ext>
            </a:extLst>
          </p:cNvPr>
          <p:cNvSpPr txBox="1"/>
          <p:nvPr/>
        </p:nvSpPr>
        <p:spPr>
          <a:xfrm>
            <a:off x="4274867" y="7489634"/>
            <a:ext cx="9299895" cy="1027974"/>
          </a:xfrm>
          <a:prstGeom prst="rect">
            <a:avLst/>
          </a:prstGeom>
          <a:noFill/>
        </p:spPr>
        <p:txBody>
          <a:bodyPr wrap="square">
            <a:spAutoFit/>
          </a:bodyPr>
          <a:lstStyle/>
          <a:p>
            <a:pPr marL="1656080" indent="269875" algn="just">
              <a:lnSpc>
                <a:spcPct val="95000"/>
              </a:lnSpc>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first part of the set up the object information is recorded as a two-point complex spatial coherence function and in the later part a square Sagnac radial shearing interferometer with five-step phase-shifting technique is designed to obtain the complex coherence function. </a:t>
            </a:r>
            <a:endParaRPr lang="en-IN"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327" name="TextBox 326">
            <a:extLst>
              <a:ext uri="{FF2B5EF4-FFF2-40B4-BE49-F238E27FC236}">
                <a16:creationId xmlns:a16="http://schemas.microsoft.com/office/drawing/2014/main" id="{3E9B1251-140C-5BF3-D4BB-53FCB3AC7ED3}"/>
              </a:ext>
            </a:extLst>
          </p:cNvPr>
          <p:cNvSpPr txBox="1"/>
          <p:nvPr/>
        </p:nvSpPr>
        <p:spPr>
          <a:xfrm>
            <a:off x="6037719" y="13000901"/>
            <a:ext cx="7907152" cy="584775"/>
          </a:xfrm>
          <a:prstGeom prst="rect">
            <a:avLst/>
          </a:prstGeom>
          <a:noFill/>
        </p:spPr>
        <p:txBody>
          <a:bodyPr wrap="square">
            <a:spAutoFit/>
          </a:bodyPr>
          <a:lstStyle/>
          <a:p>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digital inverse Fourier transform of complex coherence function helps to retrieve the object information.</a:t>
            </a:r>
            <a:endParaRPr lang="en-IN" sz="1600" dirty="0"/>
          </a:p>
        </p:txBody>
      </p:sp>
      <p:sp>
        <p:nvSpPr>
          <p:cNvPr id="335" name="Rectangle: Rounded Corners 334">
            <a:extLst>
              <a:ext uri="{FF2B5EF4-FFF2-40B4-BE49-F238E27FC236}">
                <a16:creationId xmlns:a16="http://schemas.microsoft.com/office/drawing/2014/main" id="{97C517C6-9E02-CFD3-D466-C61097C124D1}"/>
              </a:ext>
            </a:extLst>
          </p:cNvPr>
          <p:cNvSpPr/>
          <p:nvPr/>
        </p:nvSpPr>
        <p:spPr>
          <a:xfrm>
            <a:off x="-12983" y="17200563"/>
            <a:ext cx="5730763" cy="2182414"/>
          </a:xfrm>
          <a:prstGeom prst="roundRect">
            <a:avLst/>
          </a:prstGeom>
          <a:gradFill flip="none" rotWithShape="1">
            <a:gsLst>
              <a:gs pos="0">
                <a:schemeClr val="accent3">
                  <a:lumMod val="0"/>
                  <a:lumOff val="100000"/>
                </a:schemeClr>
              </a:gs>
              <a:gs pos="35000">
                <a:schemeClr val="accent3">
                  <a:lumMod val="0"/>
                  <a:lumOff val="100000"/>
                </a:schemeClr>
              </a:gs>
              <a:gs pos="95000">
                <a:schemeClr val="accent3">
                  <a:lumMod val="100000"/>
                </a:schemeClr>
              </a:gs>
            </a:gsLst>
            <a:path path="circle">
              <a:fillToRect l="50000" t="-80000" r="50000" b="18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457200" marR="457200" algn="just"/>
            <a:endParaRPr lang="en-US" sz="3000" dirty="0">
              <a:solidFill>
                <a:schemeClr val="tx1"/>
              </a:solidFill>
              <a:effectLst/>
              <a:latin typeface="Times New Roman" panose="02020603050405020304" pitchFamily="18" charset="0"/>
              <a:ea typeface="Times New Roman" panose="02020603050405020304" pitchFamily="18" charset="0"/>
            </a:endParaRPr>
          </a:p>
          <a:p>
            <a:pPr marL="457200" marR="457200" algn="just"/>
            <a:endParaRPr lang="en-US" sz="3000" dirty="0">
              <a:solidFill>
                <a:schemeClr val="tx1"/>
              </a:solidFill>
              <a:effectLst/>
              <a:latin typeface="Times New Roman" panose="02020603050405020304" pitchFamily="18" charset="0"/>
              <a:ea typeface="Times New Roman" panose="02020603050405020304" pitchFamily="18" charset="0"/>
            </a:endParaRPr>
          </a:p>
          <a:p>
            <a:pPr marL="457200" marR="457200" algn="just"/>
            <a:endParaRPr lang="en-US" sz="1600" dirty="0">
              <a:solidFill>
                <a:schemeClr val="tx1"/>
              </a:solidFill>
              <a:effectLst/>
              <a:latin typeface="Times New Roman" panose="02020603050405020304" pitchFamily="18" charset="0"/>
              <a:ea typeface="Times New Roman" panose="02020603050405020304" pitchFamily="18" charset="0"/>
            </a:endParaRPr>
          </a:p>
          <a:p>
            <a:pPr algn="ctr"/>
            <a:endParaRPr lang="en-IN" dirty="0"/>
          </a:p>
        </p:txBody>
      </p:sp>
      <p:sp>
        <p:nvSpPr>
          <p:cNvPr id="336" name="Rectangle: Rounded Corners 335">
            <a:extLst>
              <a:ext uri="{FF2B5EF4-FFF2-40B4-BE49-F238E27FC236}">
                <a16:creationId xmlns:a16="http://schemas.microsoft.com/office/drawing/2014/main" id="{F6D74EB0-FBE7-2EAA-4B20-F13FCFAC774F}"/>
              </a:ext>
            </a:extLst>
          </p:cNvPr>
          <p:cNvSpPr/>
          <p:nvPr/>
        </p:nvSpPr>
        <p:spPr>
          <a:xfrm>
            <a:off x="1801365" y="18363926"/>
            <a:ext cx="2124215" cy="3752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imes New Roman" panose="02020603050405020304" pitchFamily="18" charset="0"/>
                <a:cs typeface="Times New Roman" panose="02020603050405020304" pitchFamily="18" charset="0"/>
              </a:rPr>
              <a:t>Acknowledgments</a:t>
            </a:r>
            <a:endParaRPr lang="en-IN" sz="1800" b="1" dirty="0">
              <a:solidFill>
                <a:schemeClr val="bg1"/>
              </a:solidFill>
              <a:latin typeface="Times New Roman" panose="02020603050405020304" pitchFamily="18" charset="0"/>
              <a:cs typeface="Times New Roman" panose="02020603050405020304" pitchFamily="18" charset="0"/>
            </a:endParaRPr>
          </a:p>
        </p:txBody>
      </p:sp>
      <p:sp>
        <p:nvSpPr>
          <p:cNvPr id="342" name="TextBox 341">
            <a:extLst>
              <a:ext uri="{FF2B5EF4-FFF2-40B4-BE49-F238E27FC236}">
                <a16:creationId xmlns:a16="http://schemas.microsoft.com/office/drawing/2014/main" id="{D794F573-0085-369C-58DD-DC8721566F08}"/>
              </a:ext>
            </a:extLst>
          </p:cNvPr>
          <p:cNvSpPr txBox="1"/>
          <p:nvPr/>
        </p:nvSpPr>
        <p:spPr>
          <a:xfrm>
            <a:off x="76828" y="18752182"/>
            <a:ext cx="5691500" cy="584775"/>
          </a:xfrm>
          <a:prstGeom prst="rect">
            <a:avLst/>
          </a:prstGeom>
          <a:noFill/>
        </p:spPr>
        <p:txBody>
          <a:bodyPr wrap="square">
            <a:spAutoFit/>
          </a:bodyPr>
          <a:lstStyle/>
          <a:p>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Akanksha Gautam would like to acknowledge support from DST-INSPIRE (IF180930) </a:t>
            </a:r>
            <a:endParaRPr lang="en-IN" sz="1600" dirty="0">
              <a:latin typeface="Times New Roman" panose="02020603050405020304" pitchFamily="18" charset="0"/>
              <a:cs typeface="Times New Roman" panose="02020603050405020304" pitchFamily="18" charset="0"/>
            </a:endParaRPr>
          </a:p>
        </p:txBody>
      </p:sp>
      <p:sp>
        <p:nvSpPr>
          <p:cNvPr id="343" name="Rectangle: Rounded Corners 342">
            <a:extLst>
              <a:ext uri="{FF2B5EF4-FFF2-40B4-BE49-F238E27FC236}">
                <a16:creationId xmlns:a16="http://schemas.microsoft.com/office/drawing/2014/main" id="{ACE9A72C-C0E5-60E0-A18C-0025F82AD735}"/>
              </a:ext>
            </a:extLst>
          </p:cNvPr>
          <p:cNvSpPr/>
          <p:nvPr/>
        </p:nvSpPr>
        <p:spPr>
          <a:xfrm>
            <a:off x="2204008" y="17292663"/>
            <a:ext cx="1333339" cy="37800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imes New Roman" panose="02020603050405020304" pitchFamily="18" charset="0"/>
                <a:cs typeface="Times New Roman" panose="02020603050405020304" pitchFamily="18" charset="0"/>
              </a:rPr>
              <a:t>Funding</a:t>
            </a:r>
            <a:endParaRPr lang="en-IN" sz="1800" b="1" dirty="0">
              <a:solidFill>
                <a:schemeClr val="bg1"/>
              </a:solidFill>
              <a:latin typeface="Times New Roman" panose="02020603050405020304" pitchFamily="18" charset="0"/>
              <a:cs typeface="Times New Roman" panose="02020603050405020304" pitchFamily="18" charset="0"/>
            </a:endParaRPr>
          </a:p>
        </p:txBody>
      </p:sp>
      <p:sp>
        <p:nvSpPr>
          <p:cNvPr id="349" name="TextBox 348">
            <a:extLst>
              <a:ext uri="{FF2B5EF4-FFF2-40B4-BE49-F238E27FC236}">
                <a16:creationId xmlns:a16="http://schemas.microsoft.com/office/drawing/2014/main" id="{4E7CF1B8-28FA-980D-C0D2-64FE5DB7BF6D}"/>
              </a:ext>
            </a:extLst>
          </p:cNvPr>
          <p:cNvSpPr txBox="1"/>
          <p:nvPr/>
        </p:nvSpPr>
        <p:spPr>
          <a:xfrm>
            <a:off x="27033" y="17714944"/>
            <a:ext cx="5678163" cy="615553"/>
          </a:xfrm>
          <a:prstGeom prst="rect">
            <a:avLst/>
          </a:prstGeom>
          <a:noFill/>
        </p:spPr>
        <p:txBody>
          <a:bodyPr wrap="square">
            <a:spAutoFit/>
          </a:bodyPr>
          <a:lstStyle/>
          <a:p>
            <a:pPr algn="just"/>
            <a:r>
              <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work is supported by the Board of Research in Nuclear Sciences (</a:t>
            </a:r>
            <a:r>
              <a:rPr lang="en-IN" sz="1800" spc="-40" dirty="0">
                <a:solidFill>
                  <a:srgbClr val="000000"/>
                </a:solidFill>
                <a:effectLst/>
                <a:latin typeface="Times New Roman" panose="02020603050405020304" pitchFamily="18" charset="0"/>
                <a:ea typeface="Calibri" panose="020F0502020204030204" pitchFamily="34" charset="0"/>
              </a:rPr>
              <a:t>BRNS- Grant No. 58/14/04/2021-BRNS/37092</a:t>
            </a:r>
            <a:r>
              <a:rPr lang="en-IN" sz="1600" spc="-4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IN" sz="1600" dirty="0">
              <a:latin typeface="Times New Roman" panose="02020603050405020304" pitchFamily="18" charset="0"/>
              <a:cs typeface="Times New Roman" panose="02020603050405020304" pitchFamily="18" charset="0"/>
            </a:endParaRPr>
          </a:p>
        </p:txBody>
      </p:sp>
      <p:sp>
        <p:nvSpPr>
          <p:cNvPr id="353" name="TextBox 352">
            <a:extLst>
              <a:ext uri="{FF2B5EF4-FFF2-40B4-BE49-F238E27FC236}">
                <a16:creationId xmlns:a16="http://schemas.microsoft.com/office/drawing/2014/main" id="{B5AB2304-E667-2E0E-1D7A-32992AF24E17}"/>
              </a:ext>
            </a:extLst>
          </p:cNvPr>
          <p:cNvSpPr txBox="1"/>
          <p:nvPr/>
        </p:nvSpPr>
        <p:spPr>
          <a:xfrm>
            <a:off x="5707871" y="16396902"/>
            <a:ext cx="7953096" cy="2899255"/>
          </a:xfrm>
          <a:prstGeom prst="rect">
            <a:avLst/>
          </a:prstGeom>
          <a:noFill/>
        </p:spPr>
        <p:txBody>
          <a:bodyPr wrap="square">
            <a:spAutoFit/>
          </a:bodyPr>
          <a:lstStyle/>
          <a:p>
            <a:pPr marL="342900" lvl="0" indent="-342900" algn="just">
              <a:lnSpc>
                <a:spcPct val="95000"/>
              </a:lnSpc>
              <a:buFont typeface="+mj-lt"/>
              <a:buAutoNum type="arabicPeriod"/>
            </a:pPr>
            <a:endPar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endPar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endParaRPr lang="en-US"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Rosen J, Brooker G. Digital spatially incoherent Fresnel holography. Optics letters. 2007 Apr 15;32(8):912-4.</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Vijayakumar A, </a:t>
            </a:r>
            <a:r>
              <a:rPr lang="en-US" sz="1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Kashter</a:t>
            </a:r>
            <a:r>
              <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1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Kelner</a:t>
            </a:r>
            <a:r>
              <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 Rosen J. Coded aperture correlation holography–a new type of incoherent digital holograms. Optics Express. 2016 May 30;24(11):12430-41.</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Naik DN, </a:t>
            </a:r>
            <a:r>
              <a:rPr lang="en-US" sz="1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Pedrini</a:t>
            </a:r>
            <a:r>
              <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 </a:t>
            </a:r>
            <a:r>
              <a:rPr lang="en-US" sz="1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Osten</a:t>
            </a:r>
            <a:r>
              <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 Recording of incoherent-object hologram as complex spatial coherence function using Sagnac radial shearing interferometer and a Pockels cell. Optics Express. 2013 Feb 25;21(4):3990-5.</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Hariharan P, </a:t>
            </a:r>
            <a:r>
              <a:rPr lang="en-US" sz="1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Oreb</a:t>
            </a:r>
            <a:r>
              <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BF, </a:t>
            </a:r>
            <a:r>
              <a:rPr lang="en-US" sz="16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Eiju</a:t>
            </a:r>
            <a:r>
              <a:rPr lang="en-US" sz="1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 Digital phase-shifting interferometry: a simple error-compensating phase calculation algorithm. Applied optics. 1987 Jul 1;26(13):2504-6.</a:t>
            </a:r>
            <a:endParaRPr lang="en-I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4" name="Rectangle: Rounded Corners 353">
            <a:extLst>
              <a:ext uri="{FF2B5EF4-FFF2-40B4-BE49-F238E27FC236}">
                <a16:creationId xmlns:a16="http://schemas.microsoft.com/office/drawing/2014/main" id="{9E9B7FAA-AEA3-5DD5-AF67-FC4702E6A3A3}"/>
              </a:ext>
            </a:extLst>
          </p:cNvPr>
          <p:cNvSpPr/>
          <p:nvPr/>
        </p:nvSpPr>
        <p:spPr>
          <a:xfrm>
            <a:off x="8975892" y="16659372"/>
            <a:ext cx="1470137" cy="37197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Times New Roman" panose="02020603050405020304" pitchFamily="18" charset="0"/>
                <a:cs typeface="Times New Roman" panose="02020603050405020304" pitchFamily="18" charset="0"/>
              </a:rPr>
              <a:t>References</a:t>
            </a:r>
            <a:endParaRPr lang="en-IN" sz="1800" b="1" dirty="0">
              <a:solidFill>
                <a:schemeClr val="bg1"/>
              </a:solidFill>
              <a:latin typeface="Times New Roman" panose="02020603050405020304" pitchFamily="18" charset="0"/>
              <a:cs typeface="Times New Roman" panose="02020603050405020304" pitchFamily="18" charset="0"/>
            </a:endParaRPr>
          </a:p>
        </p:txBody>
      </p:sp>
      <p:sp>
        <p:nvSpPr>
          <p:cNvPr id="355" name="TextBox 354">
            <a:extLst>
              <a:ext uri="{FF2B5EF4-FFF2-40B4-BE49-F238E27FC236}">
                <a16:creationId xmlns:a16="http://schemas.microsoft.com/office/drawing/2014/main" id="{88D3F094-3475-DBB4-3101-AB804C54206B}"/>
              </a:ext>
            </a:extLst>
          </p:cNvPr>
          <p:cNvSpPr txBox="1"/>
          <p:nvPr/>
        </p:nvSpPr>
        <p:spPr>
          <a:xfrm>
            <a:off x="241300" y="1879352"/>
            <a:ext cx="2300316" cy="36854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20-22 Feb. 2023</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3303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1523</TotalTime>
  <Words>879</Words>
  <Application>Microsoft Office PowerPoint</Application>
  <PresentationFormat>Custom</PresentationFormat>
  <Paragraphs>88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Cambria Math</vt:lpstr>
      <vt:lpstr>Palatino Linotype</vt:lpstr>
      <vt:lpstr>Times</vt:lpstr>
      <vt:lpstr>Times New Roman</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Akanksha Gautam</dc:creator>
  <cp:lastModifiedBy>Akanksha Gautam</cp:lastModifiedBy>
  <cp:revision>21</cp:revision>
  <dcterms:created xsi:type="dcterms:W3CDTF">2023-02-14T06:02:31Z</dcterms:created>
  <dcterms:modified xsi:type="dcterms:W3CDTF">2023-02-15T07:25:43Z</dcterms:modified>
</cp:coreProperties>
</file>