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3716000" cy="19511963"/>
  <p:notesSz cx="6858000" cy="9144000"/>
  <p:embeddedFontLst>
    <p:embeddedFont>
      <p:font typeface="Corbel" panose="020B050302020402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grnghHPqZcIB9YT4f1KxmVUdml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204"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6752084961383919E-2"/>
          <c:y val="0.11443053981978275"/>
          <c:w val="0.90324801202866611"/>
          <c:h val="0.79397640289240734"/>
        </c:manualLayout>
      </c:layout>
      <c:barChart>
        <c:barDir val="col"/>
        <c:grouping val="clustered"/>
        <c:varyColors val="0"/>
        <c:ser>
          <c:idx val="0"/>
          <c:order val="0"/>
          <c:tx>
            <c:strRef>
              <c:f>Leht1!$G$17</c:f>
              <c:strCache>
                <c:ptCount val="1"/>
                <c:pt idx="0">
                  <c:v>No pain</c:v>
                </c:pt>
              </c:strCache>
            </c:strRef>
          </c:tx>
          <c:spPr>
            <a:gradFill rotWithShape="1">
              <a:gsLst>
                <a:gs pos="0">
                  <a:schemeClr val="accent5">
                    <a:tint val="58000"/>
                    <a:tint val="96000"/>
                    <a:lumMod val="100000"/>
                  </a:schemeClr>
                </a:gs>
                <a:gs pos="78000">
                  <a:schemeClr val="accent5">
                    <a:tint val="58000"/>
                    <a:shade val="94000"/>
                    <a:lumMod val="94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cat>
            <c:strRef>
              <c:f>Leht1!$H$16:$I$16</c:f>
              <c:strCache>
                <c:ptCount val="2"/>
                <c:pt idx="0">
                  <c:v>Before</c:v>
                </c:pt>
                <c:pt idx="1">
                  <c:v>After</c:v>
                </c:pt>
              </c:strCache>
            </c:strRef>
          </c:cat>
          <c:val>
            <c:numRef>
              <c:f>Leht1!$H$17:$I$17</c:f>
              <c:numCache>
                <c:formatCode>0%</c:formatCode>
                <c:ptCount val="2"/>
                <c:pt idx="0">
                  <c:v>0.04</c:v>
                </c:pt>
                <c:pt idx="1">
                  <c:v>0.57999999999999996</c:v>
                </c:pt>
              </c:numCache>
            </c:numRef>
          </c:val>
          <c:extLst>
            <c:ext xmlns:c16="http://schemas.microsoft.com/office/drawing/2014/chart" uri="{C3380CC4-5D6E-409C-BE32-E72D297353CC}">
              <c16:uniqueId val="{00000000-CF75-4B60-BD46-E5EBCB4572AB}"/>
            </c:ext>
          </c:extLst>
        </c:ser>
        <c:ser>
          <c:idx val="1"/>
          <c:order val="1"/>
          <c:tx>
            <c:strRef>
              <c:f>Leht1!$G$18</c:f>
              <c:strCache>
                <c:ptCount val="1"/>
                <c:pt idx="0">
                  <c:v>Mild</c:v>
                </c:pt>
              </c:strCache>
            </c:strRef>
          </c:tx>
          <c:spPr>
            <a:gradFill rotWithShape="1">
              <a:gsLst>
                <a:gs pos="0">
                  <a:schemeClr val="accent5">
                    <a:tint val="86000"/>
                    <a:tint val="96000"/>
                    <a:lumMod val="100000"/>
                  </a:schemeClr>
                </a:gs>
                <a:gs pos="78000">
                  <a:schemeClr val="accent5">
                    <a:tint val="86000"/>
                    <a:shade val="94000"/>
                    <a:lumMod val="94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cat>
            <c:strRef>
              <c:f>Leht1!$H$16:$I$16</c:f>
              <c:strCache>
                <c:ptCount val="2"/>
                <c:pt idx="0">
                  <c:v>Before</c:v>
                </c:pt>
                <c:pt idx="1">
                  <c:v>After</c:v>
                </c:pt>
              </c:strCache>
            </c:strRef>
          </c:cat>
          <c:val>
            <c:numRef>
              <c:f>Leht1!$H$18:$I$18</c:f>
              <c:numCache>
                <c:formatCode>0%</c:formatCode>
                <c:ptCount val="2"/>
                <c:pt idx="0">
                  <c:v>0.23</c:v>
                </c:pt>
                <c:pt idx="1">
                  <c:v>0.38</c:v>
                </c:pt>
              </c:numCache>
            </c:numRef>
          </c:val>
          <c:extLst>
            <c:ext xmlns:c16="http://schemas.microsoft.com/office/drawing/2014/chart" uri="{C3380CC4-5D6E-409C-BE32-E72D297353CC}">
              <c16:uniqueId val="{00000001-CF75-4B60-BD46-E5EBCB4572AB}"/>
            </c:ext>
          </c:extLst>
        </c:ser>
        <c:ser>
          <c:idx val="2"/>
          <c:order val="2"/>
          <c:tx>
            <c:strRef>
              <c:f>Leht1!$G$19</c:f>
              <c:strCache>
                <c:ptCount val="1"/>
                <c:pt idx="0">
                  <c:v>Moderate</c:v>
                </c:pt>
              </c:strCache>
            </c:strRef>
          </c:tx>
          <c:spPr>
            <a:gradFill rotWithShape="1">
              <a:gsLst>
                <a:gs pos="0">
                  <a:schemeClr val="accent5">
                    <a:shade val="86000"/>
                    <a:tint val="96000"/>
                    <a:lumMod val="100000"/>
                  </a:schemeClr>
                </a:gs>
                <a:gs pos="78000">
                  <a:schemeClr val="accent5">
                    <a:shade val="86000"/>
                    <a:shade val="94000"/>
                    <a:lumMod val="94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cat>
            <c:strRef>
              <c:f>Leht1!$H$16:$I$16</c:f>
              <c:strCache>
                <c:ptCount val="2"/>
                <c:pt idx="0">
                  <c:v>Before</c:v>
                </c:pt>
                <c:pt idx="1">
                  <c:v>After</c:v>
                </c:pt>
              </c:strCache>
            </c:strRef>
          </c:cat>
          <c:val>
            <c:numRef>
              <c:f>Leht1!$H$19:$I$19</c:f>
              <c:numCache>
                <c:formatCode>0%</c:formatCode>
                <c:ptCount val="2"/>
                <c:pt idx="0">
                  <c:v>0.56000000000000005</c:v>
                </c:pt>
                <c:pt idx="1">
                  <c:v>0.04</c:v>
                </c:pt>
              </c:numCache>
            </c:numRef>
          </c:val>
          <c:extLst>
            <c:ext xmlns:c16="http://schemas.microsoft.com/office/drawing/2014/chart" uri="{C3380CC4-5D6E-409C-BE32-E72D297353CC}">
              <c16:uniqueId val="{00000002-CF75-4B60-BD46-E5EBCB4572AB}"/>
            </c:ext>
          </c:extLst>
        </c:ser>
        <c:ser>
          <c:idx val="3"/>
          <c:order val="3"/>
          <c:tx>
            <c:strRef>
              <c:f>Leht1!$G$20</c:f>
              <c:strCache>
                <c:ptCount val="1"/>
                <c:pt idx="0">
                  <c:v>Severe</c:v>
                </c:pt>
              </c:strCache>
            </c:strRef>
          </c:tx>
          <c:spPr>
            <a:gradFill rotWithShape="1">
              <a:gsLst>
                <a:gs pos="0">
                  <a:schemeClr val="accent5">
                    <a:shade val="58000"/>
                    <a:tint val="96000"/>
                    <a:lumMod val="100000"/>
                  </a:schemeClr>
                </a:gs>
                <a:gs pos="78000">
                  <a:schemeClr val="accent5">
                    <a:shade val="58000"/>
                    <a:shade val="94000"/>
                    <a:lumMod val="94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cat>
            <c:strRef>
              <c:f>Leht1!$H$16:$I$16</c:f>
              <c:strCache>
                <c:ptCount val="2"/>
                <c:pt idx="0">
                  <c:v>Before</c:v>
                </c:pt>
                <c:pt idx="1">
                  <c:v>After</c:v>
                </c:pt>
              </c:strCache>
            </c:strRef>
          </c:cat>
          <c:val>
            <c:numRef>
              <c:f>Leht1!$H$20:$I$20</c:f>
              <c:numCache>
                <c:formatCode>0%</c:formatCode>
                <c:ptCount val="2"/>
                <c:pt idx="0">
                  <c:v>0.17</c:v>
                </c:pt>
                <c:pt idx="1">
                  <c:v>0</c:v>
                </c:pt>
              </c:numCache>
            </c:numRef>
          </c:val>
          <c:extLst>
            <c:ext xmlns:c16="http://schemas.microsoft.com/office/drawing/2014/chart" uri="{C3380CC4-5D6E-409C-BE32-E72D297353CC}">
              <c16:uniqueId val="{00000003-CF75-4B60-BD46-E5EBCB4572AB}"/>
            </c:ext>
          </c:extLst>
        </c:ser>
        <c:dLbls>
          <c:showLegendKey val="0"/>
          <c:showVal val="0"/>
          <c:showCatName val="0"/>
          <c:showSerName val="0"/>
          <c:showPercent val="0"/>
          <c:showBubbleSize val="0"/>
        </c:dLbls>
        <c:gapWidth val="100"/>
        <c:axId val="431723352"/>
        <c:axId val="431722696"/>
      </c:barChart>
      <c:catAx>
        <c:axId val="431723352"/>
        <c:scaling>
          <c:orientation val="minMax"/>
        </c:scaling>
        <c:delete val="0"/>
        <c:axPos val="b"/>
        <c:numFmt formatCode="General" sourceLinked="1"/>
        <c:majorTickMark val="none"/>
        <c:minorTickMark val="none"/>
        <c:tickLblPos val="nextTo"/>
        <c:spPr>
          <a:solidFill>
            <a:schemeClr val="tx1"/>
          </a:solid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t-EE"/>
          </a:p>
        </c:txPr>
        <c:crossAx val="431722696"/>
        <c:crosses val="autoZero"/>
        <c:auto val="1"/>
        <c:lblAlgn val="ctr"/>
        <c:lblOffset val="100"/>
        <c:noMultiLvlLbl val="0"/>
      </c:catAx>
      <c:valAx>
        <c:axId val="431722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t-EE"/>
          </a:p>
        </c:txPr>
        <c:crossAx val="431723352"/>
        <c:crosses val="autoZero"/>
        <c:crossBetween val="between"/>
      </c:valAx>
      <c:spPr>
        <a:noFill/>
        <a:ln>
          <a:noFill/>
        </a:ln>
        <a:effectLst/>
      </c:spPr>
    </c:plotArea>
    <c:legend>
      <c:legendPos val="b"/>
      <c:layout>
        <c:manualLayout>
          <c:xMode val="edge"/>
          <c:yMode val="edge"/>
          <c:x val="1.839411085209048E-2"/>
          <c:y val="2.2003764291803826E-2"/>
          <c:w val="0.96680234877786486"/>
          <c:h val="0.10337125008443183"/>
        </c:manualLayout>
      </c:layout>
      <c:overlay val="0"/>
      <c:spPr>
        <a:solidFill>
          <a:schemeClr val="tx1"/>
        </a:solidFill>
        <a:ln>
          <a:solidFill>
            <a:schemeClr val="bg2"/>
          </a:solid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t-EE"/>
        </a:p>
      </c:txPr>
    </c:legend>
    <c:plotVisOnly val="1"/>
    <c:dispBlanksAs val="gap"/>
    <c:showDLblsOverMax val="0"/>
  </c:chart>
  <c:spPr>
    <a:solidFill>
      <a:schemeClr val="tx1"/>
    </a:solidFill>
    <a:ln w="9525" cap="flat" cmpd="sng" algn="ctr">
      <a:noFill/>
      <a:round/>
    </a:ln>
    <a:effectLst/>
  </c:spPr>
  <c:txPr>
    <a:bodyPr/>
    <a:lstStyle/>
    <a:p>
      <a:pPr>
        <a:defRPr>
          <a:solidFill>
            <a:schemeClr val="tx2"/>
          </a:solidFill>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2" name="Google Shape;142;p1:notes"/>
          <p:cNvSpPr>
            <a:spLocks noGrp="1" noRot="1" noChangeAspect="1"/>
          </p:cNvSpPr>
          <p:nvPr>
            <p:ph type="sldImg" idx="2"/>
          </p:nvPr>
        </p:nvSpPr>
        <p:spPr>
          <a:xfrm>
            <a:off x="2224088" y="685800"/>
            <a:ext cx="2409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1473200" y="1300801"/>
            <a:ext cx="11557001" cy="563678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1473200" y="7587985"/>
            <a:ext cx="11557001" cy="9482325"/>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a:lvl1pPr>
            <a:lvl2pPr marL="914400" lvl="1" indent="-394335" algn="l">
              <a:spcBef>
                <a:spcPts val="900"/>
              </a:spcBef>
              <a:spcAft>
                <a:spcPts val="0"/>
              </a:spcAft>
              <a:buSzPts val="2610"/>
              <a:buChar char="•"/>
              <a:defRPr/>
            </a:lvl2pPr>
            <a:lvl3pPr marL="1371600" lvl="2" indent="-394335" algn="l">
              <a:spcBef>
                <a:spcPts val="900"/>
              </a:spcBef>
              <a:spcAft>
                <a:spcPts val="0"/>
              </a:spcAft>
              <a:buSzPts val="2610"/>
              <a:buChar char="•"/>
              <a:defRPr/>
            </a:lvl3pPr>
            <a:lvl4pPr marL="1828800" lvl="3" indent="-394335" algn="l">
              <a:spcBef>
                <a:spcPts val="900"/>
              </a:spcBef>
              <a:spcAft>
                <a:spcPts val="0"/>
              </a:spcAft>
              <a:buSzPts val="2610"/>
              <a:buChar char="•"/>
              <a:defRPr/>
            </a:lvl4pPr>
            <a:lvl5pPr marL="2286000" lvl="4" indent="-394335" algn="l">
              <a:spcBef>
                <a:spcPts val="900"/>
              </a:spcBef>
              <a:spcAft>
                <a:spcPts val="0"/>
              </a:spcAft>
              <a:buSzPts val="2610"/>
              <a:buChar char="•"/>
              <a:defRPr/>
            </a:lvl5pPr>
            <a:lvl6pPr marL="2743200" lvl="5" indent="-394335" algn="l">
              <a:spcBef>
                <a:spcPts val="900"/>
              </a:spcBef>
              <a:spcAft>
                <a:spcPts val="0"/>
              </a:spcAft>
              <a:buSzPts val="2610"/>
              <a:buChar char="•"/>
              <a:defRPr/>
            </a:lvl6pPr>
            <a:lvl7pPr marL="3200400" lvl="6" indent="-394335" algn="l">
              <a:spcBef>
                <a:spcPts val="900"/>
              </a:spcBef>
              <a:spcAft>
                <a:spcPts val="0"/>
              </a:spcAft>
              <a:buSzPts val="2610"/>
              <a:buChar char="•"/>
              <a:defRPr/>
            </a:lvl7pPr>
            <a:lvl8pPr marL="3657600" lvl="7" indent="-394334" algn="l">
              <a:spcBef>
                <a:spcPts val="900"/>
              </a:spcBef>
              <a:spcAft>
                <a:spcPts val="0"/>
              </a:spcAft>
              <a:buSzPts val="2610"/>
              <a:buChar char="•"/>
              <a:defRPr/>
            </a:lvl8pPr>
            <a:lvl9pPr marL="4114800" lvl="8" indent="-394334" algn="l">
              <a:spcBef>
                <a:spcPts val="900"/>
              </a:spcBef>
              <a:spcAft>
                <a:spcPts val="900"/>
              </a:spcAft>
              <a:buSzPts val="2610"/>
              <a:buChar char="•"/>
              <a:defRPr/>
            </a:lvl9pPr>
          </a:lstStyle>
          <a:p>
            <a:endParaRPr/>
          </a:p>
        </p:txBody>
      </p:sp>
      <p:sp>
        <p:nvSpPr>
          <p:cNvPr id="21" name="Google Shape;21;p3"/>
          <p:cNvSpPr txBox="1">
            <a:spLocks noGrp="1"/>
          </p:cNvSpPr>
          <p:nvPr>
            <p:ph type="dt" idx="10"/>
          </p:nvPr>
        </p:nvSpPr>
        <p:spPr>
          <a:xfrm>
            <a:off x="11016494" y="17378603"/>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2958971" y="17378603"/>
            <a:ext cx="7971776"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12388451" y="17378603"/>
            <a:ext cx="641750"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1670285" y="13465659"/>
            <a:ext cx="11273987" cy="161244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3600"/>
              <a:buFont typeface="Corbel"/>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a:spLocks noGrp="1"/>
          </p:cNvSpPr>
          <p:nvPr>
            <p:ph type="pic" idx="2"/>
          </p:nvPr>
        </p:nvSpPr>
        <p:spPr>
          <a:xfrm>
            <a:off x="2684963" y="2651988"/>
            <a:ext cx="9256598" cy="9004797"/>
          </a:xfrm>
          <a:prstGeom prst="roundRect">
            <a:avLst>
              <a:gd name="adj" fmla="val 4380"/>
            </a:avLst>
          </a:prstGeom>
          <a:noFill/>
          <a:ln w="38100" cap="flat" cmpd="sng">
            <a:solidFill>
              <a:schemeClr val="lt2"/>
            </a:solidFill>
            <a:prstDash val="solid"/>
            <a:round/>
            <a:headEnd type="none" w="sm" len="sm"/>
            <a:tailEnd type="none" w="sm" len="sm"/>
          </a:ln>
        </p:spPr>
      </p:sp>
      <p:sp>
        <p:nvSpPr>
          <p:cNvPr id="87" name="Google Shape;87;p12"/>
          <p:cNvSpPr txBox="1">
            <a:spLocks noGrp="1"/>
          </p:cNvSpPr>
          <p:nvPr>
            <p:ph type="body" idx="1"/>
          </p:nvPr>
        </p:nvSpPr>
        <p:spPr>
          <a:xfrm>
            <a:off x="1670285" y="15078107"/>
            <a:ext cx="11273987" cy="1404679"/>
          </a:xfrm>
          <a:prstGeom prst="rect">
            <a:avLst/>
          </a:prstGeom>
          <a:noFill/>
          <a:ln>
            <a:noFill/>
          </a:ln>
        </p:spPr>
        <p:txBody>
          <a:bodyPr spcFirstLastPara="1" wrap="square" lIns="91425" tIns="45700" rIns="91425" bIns="45700" anchor="ctr" anchorCtr="0">
            <a:normAutofit/>
          </a:bodyPr>
          <a:lstStyle>
            <a:lvl1pPr marL="457200" lvl="0" indent="-228600" algn="ctr">
              <a:spcBef>
                <a:spcPts val="420"/>
              </a:spcBef>
              <a:spcAft>
                <a:spcPts val="0"/>
              </a:spcAft>
              <a:buSzPts val="3045"/>
              <a:buNone/>
              <a:defRPr sz="2100"/>
            </a:lvl1pPr>
            <a:lvl2pPr marL="914400" lvl="1" indent="-228600" algn="l">
              <a:spcBef>
                <a:spcPts val="900"/>
              </a:spcBef>
              <a:spcAft>
                <a:spcPts val="0"/>
              </a:spcAft>
              <a:buSzPts val="2610"/>
              <a:buNone/>
              <a:defRPr sz="1800"/>
            </a:lvl2pPr>
            <a:lvl3pPr marL="1371600" lvl="2" indent="-228600" algn="l">
              <a:spcBef>
                <a:spcPts val="900"/>
              </a:spcBef>
              <a:spcAft>
                <a:spcPts val="0"/>
              </a:spcAft>
              <a:buSzPts val="2175"/>
              <a:buNone/>
              <a:defRPr sz="1500"/>
            </a:lvl3pPr>
            <a:lvl4pPr marL="1828800" lvl="3" indent="-228600" algn="l">
              <a:spcBef>
                <a:spcPts val="900"/>
              </a:spcBef>
              <a:spcAft>
                <a:spcPts val="0"/>
              </a:spcAft>
              <a:buSzPts val="1958"/>
              <a:buNone/>
              <a:defRPr sz="1350"/>
            </a:lvl4pPr>
            <a:lvl5pPr marL="2286000" lvl="4" indent="-228600" algn="l">
              <a:spcBef>
                <a:spcPts val="900"/>
              </a:spcBef>
              <a:spcAft>
                <a:spcPts val="0"/>
              </a:spcAft>
              <a:buSzPts val="1958"/>
              <a:buNone/>
              <a:defRPr sz="1350"/>
            </a:lvl5pPr>
            <a:lvl6pPr marL="2743200" lvl="5" indent="-228600" algn="l">
              <a:spcBef>
                <a:spcPts val="900"/>
              </a:spcBef>
              <a:spcAft>
                <a:spcPts val="0"/>
              </a:spcAft>
              <a:buSzPts val="1958"/>
              <a:buNone/>
              <a:defRPr sz="1350"/>
            </a:lvl6pPr>
            <a:lvl7pPr marL="3200400" lvl="6" indent="-228600" algn="l">
              <a:spcBef>
                <a:spcPts val="900"/>
              </a:spcBef>
              <a:spcAft>
                <a:spcPts val="0"/>
              </a:spcAft>
              <a:buSzPts val="1958"/>
              <a:buNone/>
              <a:defRPr sz="1350"/>
            </a:lvl7pPr>
            <a:lvl8pPr marL="3657600" lvl="7" indent="-228600" algn="l">
              <a:spcBef>
                <a:spcPts val="900"/>
              </a:spcBef>
              <a:spcAft>
                <a:spcPts val="0"/>
              </a:spcAft>
              <a:buSzPts val="1958"/>
              <a:buNone/>
              <a:defRPr sz="1350"/>
            </a:lvl8pPr>
            <a:lvl9pPr marL="4114800" lvl="8" indent="-228600" algn="l">
              <a:spcBef>
                <a:spcPts val="900"/>
              </a:spcBef>
              <a:spcAft>
                <a:spcPts val="900"/>
              </a:spcAft>
              <a:buSzPts val="1958"/>
              <a:buNone/>
              <a:defRPr sz="1350"/>
            </a:lvl9pPr>
          </a:lstStyle>
          <a:p>
            <a:endParaRPr/>
          </a:p>
        </p:txBody>
      </p:sp>
      <p:sp>
        <p:nvSpPr>
          <p:cNvPr id="88" name="Google Shape;88;p12"/>
          <p:cNvSpPr txBox="1">
            <a:spLocks noGrp="1"/>
          </p:cNvSpPr>
          <p:nvPr>
            <p:ph type="dt" idx="10"/>
          </p:nvPr>
        </p:nvSpPr>
        <p:spPr>
          <a:xfrm>
            <a:off x="11038019" y="17401071"/>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2980496" y="17401071"/>
            <a:ext cx="7971776"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12409976" y="17401071"/>
            <a:ext cx="620225"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1670287" y="1951196"/>
            <a:ext cx="11273987" cy="867198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800"/>
              <a:buFont typeface="Corbel"/>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body" idx="1"/>
          </p:nvPr>
        </p:nvSpPr>
        <p:spPr>
          <a:xfrm>
            <a:off x="1670286" y="12357577"/>
            <a:ext cx="11273988" cy="4119192"/>
          </a:xfrm>
          <a:prstGeom prst="rect">
            <a:avLst/>
          </a:prstGeom>
          <a:noFill/>
          <a:ln>
            <a:noFill/>
          </a:ln>
        </p:spPr>
        <p:txBody>
          <a:bodyPr spcFirstLastPara="1" wrap="square" lIns="91425" tIns="45700" rIns="91425" bIns="45700" anchor="ctr" anchorCtr="0">
            <a:normAutofit/>
          </a:bodyPr>
          <a:lstStyle>
            <a:lvl1pPr marL="457200" lvl="0" indent="-228600" algn="ctr">
              <a:spcBef>
                <a:spcPts val="600"/>
              </a:spcBef>
              <a:spcAft>
                <a:spcPts val="0"/>
              </a:spcAft>
              <a:buSzPts val="4350"/>
              <a:buNone/>
              <a:defRPr sz="3000">
                <a:solidFill>
                  <a:schemeClr val="dk1"/>
                </a:solidFill>
              </a:defRPr>
            </a:lvl1pPr>
            <a:lvl2pPr marL="914400" lvl="1" indent="-228600" algn="l">
              <a:spcBef>
                <a:spcPts val="900"/>
              </a:spcBef>
              <a:spcAft>
                <a:spcPts val="0"/>
              </a:spcAft>
              <a:buSzPts val="3915"/>
              <a:buNone/>
              <a:defRPr sz="2700">
                <a:solidFill>
                  <a:srgbClr val="888888"/>
                </a:solidFill>
              </a:defRPr>
            </a:lvl2pPr>
            <a:lvl3pPr marL="1371600" lvl="2" indent="-228600" algn="l">
              <a:spcBef>
                <a:spcPts val="900"/>
              </a:spcBef>
              <a:spcAft>
                <a:spcPts val="0"/>
              </a:spcAft>
              <a:buSzPts val="3480"/>
              <a:buNone/>
              <a:defRPr sz="2400">
                <a:solidFill>
                  <a:srgbClr val="888888"/>
                </a:solidFill>
              </a:defRPr>
            </a:lvl3pPr>
            <a:lvl4pPr marL="1828800" lvl="3" indent="-228600" algn="l">
              <a:spcBef>
                <a:spcPts val="900"/>
              </a:spcBef>
              <a:spcAft>
                <a:spcPts val="0"/>
              </a:spcAft>
              <a:buSzPts val="3045"/>
              <a:buNone/>
              <a:defRPr sz="2100">
                <a:solidFill>
                  <a:srgbClr val="888888"/>
                </a:solidFill>
              </a:defRPr>
            </a:lvl4pPr>
            <a:lvl5pPr marL="2286000" lvl="4" indent="-228600" algn="l">
              <a:spcBef>
                <a:spcPts val="900"/>
              </a:spcBef>
              <a:spcAft>
                <a:spcPts val="0"/>
              </a:spcAft>
              <a:buSzPts val="3045"/>
              <a:buNone/>
              <a:defRPr sz="2100">
                <a:solidFill>
                  <a:srgbClr val="888888"/>
                </a:solidFill>
              </a:defRPr>
            </a:lvl5pPr>
            <a:lvl6pPr marL="2743200" lvl="5" indent="-228600" algn="l">
              <a:spcBef>
                <a:spcPts val="900"/>
              </a:spcBef>
              <a:spcAft>
                <a:spcPts val="0"/>
              </a:spcAft>
              <a:buSzPts val="3045"/>
              <a:buNone/>
              <a:defRPr sz="2100">
                <a:solidFill>
                  <a:srgbClr val="888888"/>
                </a:solidFill>
              </a:defRPr>
            </a:lvl6pPr>
            <a:lvl7pPr marL="3200400" lvl="6" indent="-228600" algn="l">
              <a:spcBef>
                <a:spcPts val="900"/>
              </a:spcBef>
              <a:spcAft>
                <a:spcPts val="0"/>
              </a:spcAft>
              <a:buSzPts val="3045"/>
              <a:buNone/>
              <a:defRPr sz="2100">
                <a:solidFill>
                  <a:srgbClr val="888888"/>
                </a:solidFill>
              </a:defRPr>
            </a:lvl7pPr>
            <a:lvl8pPr marL="3657600" lvl="7" indent="-228600" algn="l">
              <a:spcBef>
                <a:spcPts val="900"/>
              </a:spcBef>
              <a:spcAft>
                <a:spcPts val="0"/>
              </a:spcAft>
              <a:buSzPts val="3045"/>
              <a:buNone/>
              <a:defRPr sz="2100">
                <a:solidFill>
                  <a:srgbClr val="888888"/>
                </a:solidFill>
              </a:defRPr>
            </a:lvl8pPr>
            <a:lvl9pPr marL="4114800" lvl="8" indent="-228600" algn="l">
              <a:spcBef>
                <a:spcPts val="900"/>
              </a:spcBef>
              <a:spcAft>
                <a:spcPts val="900"/>
              </a:spcAft>
              <a:buSzPts val="3045"/>
              <a:buNone/>
              <a:defRPr sz="2100">
                <a:solidFill>
                  <a:srgbClr val="888888"/>
                </a:solidFill>
              </a:defRPr>
            </a:lvl9pPr>
          </a:lstStyle>
          <a:p>
            <a:endParaRPr/>
          </a:p>
        </p:txBody>
      </p:sp>
      <p:sp>
        <p:nvSpPr>
          <p:cNvPr id="94" name="Google Shape;94;p13"/>
          <p:cNvSpPr txBox="1">
            <a:spLocks noGrp="1"/>
          </p:cNvSpPr>
          <p:nvPr>
            <p:ph type="dt" idx="10"/>
          </p:nvPr>
        </p:nvSpPr>
        <p:spPr>
          <a:xfrm>
            <a:off x="11038019" y="17401071"/>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ftr" idx="11"/>
          </p:nvPr>
        </p:nvSpPr>
        <p:spPr>
          <a:xfrm>
            <a:off x="2980496" y="17401071"/>
            <a:ext cx="7971776"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sldNum" idx="12"/>
          </p:nvPr>
        </p:nvSpPr>
        <p:spPr>
          <a:xfrm>
            <a:off x="12409976" y="17401071"/>
            <a:ext cx="620225"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7"/>
        <p:cNvGrpSpPr/>
        <p:nvPr/>
      </p:nvGrpSpPr>
      <p:grpSpPr>
        <a:xfrm>
          <a:off x="0" y="0"/>
          <a:ext cx="0" cy="0"/>
          <a:chOff x="0" y="0"/>
          <a:chExt cx="0" cy="0"/>
        </a:xfrm>
      </p:grpSpPr>
      <p:sp>
        <p:nvSpPr>
          <p:cNvPr id="98" name="Google Shape;98;p14"/>
          <p:cNvSpPr txBox="1"/>
          <p:nvPr/>
        </p:nvSpPr>
        <p:spPr>
          <a:xfrm>
            <a:off x="1454132" y="2455420"/>
            <a:ext cx="685979" cy="1663769"/>
          </a:xfrm>
          <a:prstGeom prst="rect">
            <a:avLst/>
          </a:prstGeom>
          <a:noFill/>
          <a:ln>
            <a:noFill/>
          </a:ln>
        </p:spPr>
        <p:txBody>
          <a:bodyPr spcFirstLastPara="1" wrap="square" lIns="137150" tIns="68575" rIns="137150" bIns="68575" anchor="ctr" anchorCtr="0">
            <a:noAutofit/>
          </a:bodyPr>
          <a:lstStyle/>
          <a:p>
            <a:pPr marL="0" marR="0" lvl="0" indent="0" algn="l" rtl="0">
              <a:spcBef>
                <a:spcPts val="0"/>
              </a:spcBef>
              <a:spcAft>
                <a:spcPts val="0"/>
              </a:spcAft>
              <a:buClr>
                <a:schemeClr val="dk1"/>
              </a:buClr>
              <a:buSzPts val="12000"/>
              <a:buFont typeface="Corbel"/>
              <a:buNone/>
            </a:pPr>
            <a:r>
              <a:rPr lang="en-US" sz="12000" b="0" cap="none">
                <a:solidFill>
                  <a:schemeClr val="dk1"/>
                </a:solidFill>
                <a:latin typeface="Corbel"/>
                <a:ea typeface="Corbel"/>
                <a:cs typeface="Corbel"/>
                <a:sym typeface="Corbel"/>
              </a:rPr>
              <a:t>“</a:t>
            </a:r>
            <a:endParaRPr/>
          </a:p>
        </p:txBody>
      </p:sp>
      <p:sp>
        <p:nvSpPr>
          <p:cNvPr id="99" name="Google Shape;99;p14"/>
          <p:cNvSpPr txBox="1"/>
          <p:nvPr/>
        </p:nvSpPr>
        <p:spPr>
          <a:xfrm>
            <a:off x="12258296" y="8021582"/>
            <a:ext cx="685979" cy="1663769"/>
          </a:xfrm>
          <a:prstGeom prst="rect">
            <a:avLst/>
          </a:prstGeom>
          <a:noFill/>
          <a:ln>
            <a:noFill/>
          </a:ln>
        </p:spPr>
        <p:txBody>
          <a:bodyPr spcFirstLastPara="1" wrap="square" lIns="137150" tIns="68575" rIns="137150" bIns="68575" anchor="ctr" anchorCtr="0">
            <a:noAutofit/>
          </a:bodyPr>
          <a:lstStyle/>
          <a:p>
            <a:pPr marL="0" marR="0" lvl="0" indent="0" algn="r" rtl="0">
              <a:spcBef>
                <a:spcPts val="0"/>
              </a:spcBef>
              <a:spcAft>
                <a:spcPts val="0"/>
              </a:spcAft>
              <a:buClr>
                <a:schemeClr val="dk1"/>
              </a:buClr>
              <a:buSzPts val="12000"/>
              <a:buFont typeface="Corbel"/>
              <a:buNone/>
            </a:pPr>
            <a:r>
              <a:rPr lang="en-US" sz="12000" b="0" cap="none">
                <a:solidFill>
                  <a:schemeClr val="dk1"/>
                </a:solidFill>
                <a:latin typeface="Corbel"/>
                <a:ea typeface="Corbel"/>
                <a:cs typeface="Corbel"/>
                <a:sym typeface="Corbel"/>
              </a:rPr>
              <a:t>”</a:t>
            </a:r>
            <a:endParaRPr/>
          </a:p>
        </p:txBody>
      </p:sp>
      <p:sp>
        <p:nvSpPr>
          <p:cNvPr id="100" name="Google Shape;100;p14"/>
          <p:cNvSpPr txBox="1">
            <a:spLocks noGrp="1"/>
          </p:cNvSpPr>
          <p:nvPr>
            <p:ph type="title"/>
          </p:nvPr>
        </p:nvSpPr>
        <p:spPr>
          <a:xfrm>
            <a:off x="2140112" y="1951201"/>
            <a:ext cx="10461173" cy="780478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800"/>
              <a:buFont typeface="Corbel"/>
              <a:buNone/>
              <a:defRPr sz="48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body" idx="1"/>
          </p:nvPr>
        </p:nvSpPr>
        <p:spPr>
          <a:xfrm>
            <a:off x="2397353" y="9755979"/>
            <a:ext cx="9946692" cy="1083998"/>
          </a:xfrm>
          <a:prstGeom prst="rect">
            <a:avLst/>
          </a:prstGeom>
          <a:noFill/>
          <a:ln>
            <a:noFill/>
          </a:ln>
        </p:spPr>
        <p:txBody>
          <a:bodyPr spcFirstLastPara="1" wrap="square" lIns="91425" tIns="45700" rIns="91425" bIns="45700" anchor="ctr" anchorCtr="0">
            <a:normAutofit/>
          </a:bodyPr>
          <a:lstStyle>
            <a:lvl1pPr marL="457200" lvl="0" indent="-228600" algn="l">
              <a:spcBef>
                <a:spcPts val="540"/>
              </a:spcBef>
              <a:spcAft>
                <a:spcPts val="0"/>
              </a:spcAft>
              <a:buSzPts val="3915"/>
              <a:buFont typeface="Corbel"/>
              <a:buNone/>
              <a:defRPr sz="2700"/>
            </a:lvl1pPr>
            <a:lvl2pPr marL="914400" lvl="1" indent="-228600" algn="l">
              <a:spcBef>
                <a:spcPts val="900"/>
              </a:spcBef>
              <a:spcAft>
                <a:spcPts val="0"/>
              </a:spcAft>
              <a:buSzPts val="4350"/>
              <a:buFont typeface="Corbel"/>
              <a:buNone/>
              <a:defRPr/>
            </a:lvl2pPr>
            <a:lvl3pPr marL="1371600" lvl="2" indent="-228600" algn="l">
              <a:spcBef>
                <a:spcPts val="900"/>
              </a:spcBef>
              <a:spcAft>
                <a:spcPts val="0"/>
              </a:spcAft>
              <a:buSzPts val="3915"/>
              <a:buFont typeface="Corbel"/>
              <a:buNone/>
              <a:defRPr/>
            </a:lvl3pPr>
            <a:lvl4pPr marL="1828800" lvl="3" indent="-228600" algn="l">
              <a:spcBef>
                <a:spcPts val="900"/>
              </a:spcBef>
              <a:spcAft>
                <a:spcPts val="0"/>
              </a:spcAft>
              <a:buSzPts val="3480"/>
              <a:buFont typeface="Corbel"/>
              <a:buNone/>
              <a:defRPr/>
            </a:lvl4pPr>
            <a:lvl5pPr marL="2286000" lvl="4" indent="-228600" algn="l">
              <a:spcBef>
                <a:spcPts val="900"/>
              </a:spcBef>
              <a:spcAft>
                <a:spcPts val="0"/>
              </a:spcAft>
              <a:buSzPts val="3045"/>
              <a:buFont typeface="Corbel"/>
              <a:buNone/>
              <a:defRPr/>
            </a:lvl5pPr>
            <a:lvl6pPr marL="2743200" lvl="5" indent="-394335" algn="l">
              <a:spcBef>
                <a:spcPts val="900"/>
              </a:spcBef>
              <a:spcAft>
                <a:spcPts val="0"/>
              </a:spcAft>
              <a:buSzPts val="2610"/>
              <a:buChar char="•"/>
              <a:defRPr/>
            </a:lvl6pPr>
            <a:lvl7pPr marL="3200400" lvl="6" indent="-394335" algn="l">
              <a:spcBef>
                <a:spcPts val="900"/>
              </a:spcBef>
              <a:spcAft>
                <a:spcPts val="0"/>
              </a:spcAft>
              <a:buSzPts val="2610"/>
              <a:buChar char="•"/>
              <a:defRPr/>
            </a:lvl7pPr>
            <a:lvl8pPr marL="3657600" lvl="7" indent="-394334" algn="l">
              <a:spcBef>
                <a:spcPts val="900"/>
              </a:spcBef>
              <a:spcAft>
                <a:spcPts val="0"/>
              </a:spcAft>
              <a:buSzPts val="2610"/>
              <a:buChar char="•"/>
              <a:defRPr/>
            </a:lvl8pPr>
            <a:lvl9pPr marL="4114800" lvl="8" indent="-394334" algn="l">
              <a:spcBef>
                <a:spcPts val="900"/>
              </a:spcBef>
              <a:spcAft>
                <a:spcPts val="900"/>
              </a:spcAft>
              <a:buSzPts val="2610"/>
              <a:buChar char="•"/>
              <a:defRPr/>
            </a:lvl9pPr>
          </a:lstStyle>
          <a:p>
            <a:endParaRPr/>
          </a:p>
        </p:txBody>
      </p:sp>
      <p:sp>
        <p:nvSpPr>
          <p:cNvPr id="102" name="Google Shape;102;p14"/>
          <p:cNvSpPr txBox="1">
            <a:spLocks noGrp="1"/>
          </p:cNvSpPr>
          <p:nvPr>
            <p:ph type="body" idx="2"/>
          </p:nvPr>
        </p:nvSpPr>
        <p:spPr>
          <a:xfrm>
            <a:off x="1670285" y="12357577"/>
            <a:ext cx="11273987" cy="4119192"/>
          </a:xfrm>
          <a:prstGeom prst="rect">
            <a:avLst/>
          </a:prstGeom>
          <a:noFill/>
          <a:ln>
            <a:noFill/>
          </a:ln>
        </p:spPr>
        <p:txBody>
          <a:bodyPr spcFirstLastPara="1" wrap="square" lIns="91425" tIns="45700" rIns="91425" bIns="45700" anchor="ctr" anchorCtr="0">
            <a:normAutofit/>
          </a:bodyPr>
          <a:lstStyle>
            <a:lvl1pPr marL="457200" lvl="0" indent="-228600" algn="ctr">
              <a:spcBef>
                <a:spcPts val="600"/>
              </a:spcBef>
              <a:spcAft>
                <a:spcPts val="0"/>
              </a:spcAft>
              <a:buSzPts val="4350"/>
              <a:buNone/>
              <a:defRPr sz="3000">
                <a:solidFill>
                  <a:schemeClr val="dk1"/>
                </a:solidFill>
              </a:defRPr>
            </a:lvl1pPr>
            <a:lvl2pPr marL="914400" lvl="1" indent="-228600" algn="l">
              <a:spcBef>
                <a:spcPts val="900"/>
              </a:spcBef>
              <a:spcAft>
                <a:spcPts val="0"/>
              </a:spcAft>
              <a:buSzPts val="3915"/>
              <a:buNone/>
              <a:defRPr sz="2700">
                <a:solidFill>
                  <a:srgbClr val="888888"/>
                </a:solidFill>
              </a:defRPr>
            </a:lvl2pPr>
            <a:lvl3pPr marL="1371600" lvl="2" indent="-228600" algn="l">
              <a:spcBef>
                <a:spcPts val="900"/>
              </a:spcBef>
              <a:spcAft>
                <a:spcPts val="0"/>
              </a:spcAft>
              <a:buSzPts val="3480"/>
              <a:buNone/>
              <a:defRPr sz="2400">
                <a:solidFill>
                  <a:srgbClr val="888888"/>
                </a:solidFill>
              </a:defRPr>
            </a:lvl3pPr>
            <a:lvl4pPr marL="1828800" lvl="3" indent="-228600" algn="l">
              <a:spcBef>
                <a:spcPts val="900"/>
              </a:spcBef>
              <a:spcAft>
                <a:spcPts val="0"/>
              </a:spcAft>
              <a:buSzPts val="3045"/>
              <a:buNone/>
              <a:defRPr sz="2100">
                <a:solidFill>
                  <a:srgbClr val="888888"/>
                </a:solidFill>
              </a:defRPr>
            </a:lvl4pPr>
            <a:lvl5pPr marL="2286000" lvl="4" indent="-228600" algn="l">
              <a:spcBef>
                <a:spcPts val="900"/>
              </a:spcBef>
              <a:spcAft>
                <a:spcPts val="0"/>
              </a:spcAft>
              <a:buSzPts val="3045"/>
              <a:buNone/>
              <a:defRPr sz="2100">
                <a:solidFill>
                  <a:srgbClr val="888888"/>
                </a:solidFill>
              </a:defRPr>
            </a:lvl5pPr>
            <a:lvl6pPr marL="2743200" lvl="5" indent="-228600" algn="l">
              <a:spcBef>
                <a:spcPts val="900"/>
              </a:spcBef>
              <a:spcAft>
                <a:spcPts val="0"/>
              </a:spcAft>
              <a:buSzPts val="3045"/>
              <a:buNone/>
              <a:defRPr sz="2100">
                <a:solidFill>
                  <a:srgbClr val="888888"/>
                </a:solidFill>
              </a:defRPr>
            </a:lvl6pPr>
            <a:lvl7pPr marL="3200400" lvl="6" indent="-228600" algn="l">
              <a:spcBef>
                <a:spcPts val="900"/>
              </a:spcBef>
              <a:spcAft>
                <a:spcPts val="0"/>
              </a:spcAft>
              <a:buSzPts val="3045"/>
              <a:buNone/>
              <a:defRPr sz="2100">
                <a:solidFill>
                  <a:srgbClr val="888888"/>
                </a:solidFill>
              </a:defRPr>
            </a:lvl7pPr>
            <a:lvl8pPr marL="3657600" lvl="7" indent="-228600" algn="l">
              <a:spcBef>
                <a:spcPts val="900"/>
              </a:spcBef>
              <a:spcAft>
                <a:spcPts val="0"/>
              </a:spcAft>
              <a:buSzPts val="3045"/>
              <a:buNone/>
              <a:defRPr sz="2100">
                <a:solidFill>
                  <a:srgbClr val="888888"/>
                </a:solidFill>
              </a:defRPr>
            </a:lvl8pPr>
            <a:lvl9pPr marL="4114800" lvl="8" indent="-228600" algn="l">
              <a:spcBef>
                <a:spcPts val="900"/>
              </a:spcBef>
              <a:spcAft>
                <a:spcPts val="900"/>
              </a:spcAft>
              <a:buSzPts val="3045"/>
              <a:buNone/>
              <a:defRPr sz="2100">
                <a:solidFill>
                  <a:srgbClr val="888888"/>
                </a:solidFill>
              </a:defRPr>
            </a:lvl9pPr>
          </a:lstStyle>
          <a:p>
            <a:endParaRPr/>
          </a:p>
        </p:txBody>
      </p:sp>
      <p:sp>
        <p:nvSpPr>
          <p:cNvPr id="103" name="Google Shape;103;p14"/>
          <p:cNvSpPr txBox="1">
            <a:spLocks noGrp="1"/>
          </p:cNvSpPr>
          <p:nvPr>
            <p:ph type="dt" idx="10"/>
          </p:nvPr>
        </p:nvSpPr>
        <p:spPr>
          <a:xfrm>
            <a:off x="11038019" y="17401071"/>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ftr" idx="11"/>
          </p:nvPr>
        </p:nvSpPr>
        <p:spPr>
          <a:xfrm>
            <a:off x="2980496" y="17401071"/>
            <a:ext cx="7971776"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sldNum" idx="12"/>
          </p:nvPr>
        </p:nvSpPr>
        <p:spPr>
          <a:xfrm>
            <a:off x="12409976" y="17401071"/>
            <a:ext cx="620225"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1670288" y="9413373"/>
            <a:ext cx="11273984" cy="417894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4800"/>
              <a:buFont typeface="Corbel"/>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body" idx="1"/>
          </p:nvPr>
        </p:nvSpPr>
        <p:spPr>
          <a:xfrm>
            <a:off x="1670286" y="13592313"/>
            <a:ext cx="11273985" cy="2447958"/>
          </a:xfrm>
          <a:prstGeom prst="rect">
            <a:avLst/>
          </a:prstGeom>
          <a:noFill/>
          <a:ln>
            <a:noFill/>
          </a:ln>
        </p:spPr>
        <p:txBody>
          <a:bodyPr spcFirstLastPara="1" wrap="square" lIns="91425" tIns="45700" rIns="91425" bIns="45700" anchor="t" anchorCtr="0">
            <a:normAutofit/>
          </a:bodyPr>
          <a:lstStyle>
            <a:lvl1pPr marL="457200" lvl="0" indent="-228600" algn="r">
              <a:spcBef>
                <a:spcPts val="600"/>
              </a:spcBef>
              <a:spcAft>
                <a:spcPts val="0"/>
              </a:spcAft>
              <a:buSzPts val="4350"/>
              <a:buNone/>
              <a:defRPr sz="3000">
                <a:solidFill>
                  <a:schemeClr val="dk1"/>
                </a:solidFill>
              </a:defRPr>
            </a:lvl1pPr>
            <a:lvl2pPr marL="914400" lvl="1" indent="-228600" algn="l">
              <a:spcBef>
                <a:spcPts val="900"/>
              </a:spcBef>
              <a:spcAft>
                <a:spcPts val="0"/>
              </a:spcAft>
              <a:buSzPts val="3915"/>
              <a:buNone/>
              <a:defRPr sz="2700">
                <a:solidFill>
                  <a:srgbClr val="888888"/>
                </a:solidFill>
              </a:defRPr>
            </a:lvl2pPr>
            <a:lvl3pPr marL="1371600" lvl="2" indent="-228600" algn="l">
              <a:spcBef>
                <a:spcPts val="900"/>
              </a:spcBef>
              <a:spcAft>
                <a:spcPts val="0"/>
              </a:spcAft>
              <a:buSzPts val="3480"/>
              <a:buNone/>
              <a:defRPr sz="2400">
                <a:solidFill>
                  <a:srgbClr val="888888"/>
                </a:solidFill>
              </a:defRPr>
            </a:lvl3pPr>
            <a:lvl4pPr marL="1828800" lvl="3" indent="-228600" algn="l">
              <a:spcBef>
                <a:spcPts val="900"/>
              </a:spcBef>
              <a:spcAft>
                <a:spcPts val="0"/>
              </a:spcAft>
              <a:buSzPts val="3045"/>
              <a:buNone/>
              <a:defRPr sz="2100">
                <a:solidFill>
                  <a:srgbClr val="888888"/>
                </a:solidFill>
              </a:defRPr>
            </a:lvl4pPr>
            <a:lvl5pPr marL="2286000" lvl="4" indent="-228600" algn="l">
              <a:spcBef>
                <a:spcPts val="900"/>
              </a:spcBef>
              <a:spcAft>
                <a:spcPts val="0"/>
              </a:spcAft>
              <a:buSzPts val="3045"/>
              <a:buNone/>
              <a:defRPr sz="2100">
                <a:solidFill>
                  <a:srgbClr val="888888"/>
                </a:solidFill>
              </a:defRPr>
            </a:lvl5pPr>
            <a:lvl6pPr marL="2743200" lvl="5" indent="-228600" algn="l">
              <a:spcBef>
                <a:spcPts val="900"/>
              </a:spcBef>
              <a:spcAft>
                <a:spcPts val="0"/>
              </a:spcAft>
              <a:buSzPts val="3045"/>
              <a:buNone/>
              <a:defRPr sz="2100">
                <a:solidFill>
                  <a:srgbClr val="888888"/>
                </a:solidFill>
              </a:defRPr>
            </a:lvl6pPr>
            <a:lvl7pPr marL="3200400" lvl="6" indent="-228600" algn="l">
              <a:spcBef>
                <a:spcPts val="900"/>
              </a:spcBef>
              <a:spcAft>
                <a:spcPts val="0"/>
              </a:spcAft>
              <a:buSzPts val="3045"/>
              <a:buNone/>
              <a:defRPr sz="2100">
                <a:solidFill>
                  <a:srgbClr val="888888"/>
                </a:solidFill>
              </a:defRPr>
            </a:lvl7pPr>
            <a:lvl8pPr marL="3657600" lvl="7" indent="-228600" algn="l">
              <a:spcBef>
                <a:spcPts val="900"/>
              </a:spcBef>
              <a:spcAft>
                <a:spcPts val="0"/>
              </a:spcAft>
              <a:buSzPts val="3045"/>
              <a:buNone/>
              <a:defRPr sz="2100">
                <a:solidFill>
                  <a:srgbClr val="888888"/>
                </a:solidFill>
              </a:defRPr>
            </a:lvl8pPr>
            <a:lvl9pPr marL="4114800" lvl="8" indent="-228600" algn="l">
              <a:spcBef>
                <a:spcPts val="900"/>
              </a:spcBef>
              <a:spcAft>
                <a:spcPts val="900"/>
              </a:spcAft>
              <a:buSzPts val="3045"/>
              <a:buNone/>
              <a:defRPr sz="2100">
                <a:solidFill>
                  <a:srgbClr val="888888"/>
                </a:solidFill>
              </a:defRPr>
            </a:lvl9pPr>
          </a:lstStyle>
          <a:p>
            <a:endParaRPr/>
          </a:p>
        </p:txBody>
      </p:sp>
      <p:sp>
        <p:nvSpPr>
          <p:cNvPr id="109" name="Google Shape;109;p15"/>
          <p:cNvSpPr txBox="1">
            <a:spLocks noGrp="1"/>
          </p:cNvSpPr>
          <p:nvPr>
            <p:ph type="dt" idx="10"/>
          </p:nvPr>
        </p:nvSpPr>
        <p:spPr>
          <a:xfrm>
            <a:off x="11038019" y="17401071"/>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5"/>
          <p:cNvSpPr txBox="1">
            <a:spLocks noGrp="1"/>
          </p:cNvSpPr>
          <p:nvPr>
            <p:ph type="ftr" idx="11"/>
          </p:nvPr>
        </p:nvSpPr>
        <p:spPr>
          <a:xfrm>
            <a:off x="2980496" y="17401071"/>
            <a:ext cx="7971776"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5"/>
          <p:cNvSpPr txBox="1">
            <a:spLocks noGrp="1"/>
          </p:cNvSpPr>
          <p:nvPr>
            <p:ph type="sldNum" idx="12"/>
          </p:nvPr>
        </p:nvSpPr>
        <p:spPr>
          <a:xfrm>
            <a:off x="12409976" y="17401071"/>
            <a:ext cx="620225"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2"/>
        <p:cNvGrpSpPr/>
        <p:nvPr/>
      </p:nvGrpSpPr>
      <p:grpSpPr>
        <a:xfrm>
          <a:off x="0" y="0"/>
          <a:ext cx="0" cy="0"/>
          <a:chOff x="0" y="0"/>
          <a:chExt cx="0" cy="0"/>
        </a:xfrm>
      </p:grpSpPr>
      <p:sp>
        <p:nvSpPr>
          <p:cNvPr id="113" name="Google Shape;113;p16"/>
          <p:cNvSpPr txBox="1"/>
          <p:nvPr/>
        </p:nvSpPr>
        <p:spPr>
          <a:xfrm>
            <a:off x="1454132" y="2455420"/>
            <a:ext cx="685979" cy="1663769"/>
          </a:xfrm>
          <a:prstGeom prst="rect">
            <a:avLst/>
          </a:prstGeom>
          <a:noFill/>
          <a:ln>
            <a:noFill/>
          </a:ln>
        </p:spPr>
        <p:txBody>
          <a:bodyPr spcFirstLastPara="1" wrap="square" lIns="137150" tIns="68575" rIns="137150" bIns="68575" anchor="ctr" anchorCtr="0">
            <a:noAutofit/>
          </a:bodyPr>
          <a:lstStyle/>
          <a:p>
            <a:pPr marL="0" marR="0" lvl="0" indent="0" algn="l" rtl="0">
              <a:spcBef>
                <a:spcPts val="0"/>
              </a:spcBef>
              <a:spcAft>
                <a:spcPts val="0"/>
              </a:spcAft>
              <a:buClr>
                <a:schemeClr val="dk1"/>
              </a:buClr>
              <a:buSzPts val="12000"/>
              <a:buFont typeface="Corbel"/>
              <a:buNone/>
            </a:pPr>
            <a:r>
              <a:rPr lang="en-US" sz="12000" b="0" cap="none">
                <a:solidFill>
                  <a:schemeClr val="dk1"/>
                </a:solidFill>
                <a:latin typeface="Corbel"/>
                <a:ea typeface="Corbel"/>
                <a:cs typeface="Corbel"/>
                <a:sym typeface="Corbel"/>
              </a:rPr>
              <a:t>“</a:t>
            </a:r>
            <a:endParaRPr/>
          </a:p>
        </p:txBody>
      </p:sp>
      <p:sp>
        <p:nvSpPr>
          <p:cNvPr id="114" name="Google Shape;114;p16"/>
          <p:cNvSpPr txBox="1"/>
          <p:nvPr/>
        </p:nvSpPr>
        <p:spPr>
          <a:xfrm>
            <a:off x="12258296" y="8021582"/>
            <a:ext cx="685979" cy="1663769"/>
          </a:xfrm>
          <a:prstGeom prst="rect">
            <a:avLst/>
          </a:prstGeom>
          <a:noFill/>
          <a:ln>
            <a:noFill/>
          </a:ln>
        </p:spPr>
        <p:txBody>
          <a:bodyPr spcFirstLastPara="1" wrap="square" lIns="137150" tIns="68575" rIns="137150" bIns="68575" anchor="ctr" anchorCtr="0">
            <a:noAutofit/>
          </a:bodyPr>
          <a:lstStyle/>
          <a:p>
            <a:pPr marL="0" marR="0" lvl="0" indent="0" algn="r" rtl="0">
              <a:spcBef>
                <a:spcPts val="0"/>
              </a:spcBef>
              <a:spcAft>
                <a:spcPts val="0"/>
              </a:spcAft>
              <a:buClr>
                <a:schemeClr val="dk1"/>
              </a:buClr>
              <a:buSzPts val="12000"/>
              <a:buFont typeface="Corbel"/>
              <a:buNone/>
            </a:pPr>
            <a:r>
              <a:rPr lang="en-US" sz="12000" b="0" cap="none">
                <a:solidFill>
                  <a:schemeClr val="dk1"/>
                </a:solidFill>
                <a:latin typeface="Corbel"/>
                <a:ea typeface="Corbel"/>
                <a:cs typeface="Corbel"/>
                <a:sym typeface="Corbel"/>
              </a:rPr>
              <a:t>”</a:t>
            </a:r>
            <a:endParaRPr/>
          </a:p>
        </p:txBody>
      </p:sp>
      <p:sp>
        <p:nvSpPr>
          <p:cNvPr id="115" name="Google Shape;115;p16"/>
          <p:cNvSpPr txBox="1">
            <a:spLocks noGrp="1"/>
          </p:cNvSpPr>
          <p:nvPr>
            <p:ph type="title"/>
          </p:nvPr>
        </p:nvSpPr>
        <p:spPr>
          <a:xfrm>
            <a:off x="2140112" y="1951201"/>
            <a:ext cx="10461173" cy="780478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800"/>
              <a:buFont typeface="Corbel"/>
              <a:buNone/>
              <a:defRPr sz="48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6"/>
          <p:cNvSpPr txBox="1">
            <a:spLocks noGrp="1"/>
          </p:cNvSpPr>
          <p:nvPr>
            <p:ph type="body" idx="1"/>
          </p:nvPr>
        </p:nvSpPr>
        <p:spPr>
          <a:xfrm>
            <a:off x="1670288" y="11056779"/>
            <a:ext cx="11273985" cy="2529329"/>
          </a:xfrm>
          <a:prstGeom prst="rect">
            <a:avLst/>
          </a:prstGeom>
          <a:noFill/>
          <a:ln>
            <a:noFill/>
          </a:ln>
        </p:spPr>
        <p:txBody>
          <a:bodyPr spcFirstLastPara="1" wrap="square" lIns="91425" tIns="45700" rIns="91425" bIns="45700" anchor="b" anchorCtr="0">
            <a:normAutofit/>
          </a:bodyPr>
          <a:lstStyle>
            <a:lvl1pPr marL="457200" lvl="0" indent="-228600" algn="r">
              <a:spcBef>
                <a:spcPts val="720"/>
              </a:spcBef>
              <a:spcAft>
                <a:spcPts val="0"/>
              </a:spcAft>
              <a:buSzPts val="5220"/>
              <a:buNone/>
              <a:defRPr sz="3600" b="0" cap="none">
                <a:solidFill>
                  <a:schemeClr val="dk1"/>
                </a:solidFill>
              </a:defRPr>
            </a:lvl1pPr>
            <a:lvl2pPr marL="914400" lvl="1" indent="-394335" algn="l">
              <a:spcBef>
                <a:spcPts val="900"/>
              </a:spcBef>
              <a:spcAft>
                <a:spcPts val="0"/>
              </a:spcAft>
              <a:buSzPts val="2610"/>
              <a:buChar char="•"/>
              <a:defRPr/>
            </a:lvl2pPr>
            <a:lvl3pPr marL="1371600" lvl="2" indent="-394335" algn="l">
              <a:spcBef>
                <a:spcPts val="900"/>
              </a:spcBef>
              <a:spcAft>
                <a:spcPts val="0"/>
              </a:spcAft>
              <a:buSzPts val="2610"/>
              <a:buChar char="•"/>
              <a:defRPr/>
            </a:lvl3pPr>
            <a:lvl4pPr marL="1828800" lvl="3" indent="-394335" algn="l">
              <a:spcBef>
                <a:spcPts val="900"/>
              </a:spcBef>
              <a:spcAft>
                <a:spcPts val="0"/>
              </a:spcAft>
              <a:buSzPts val="2610"/>
              <a:buChar char="•"/>
              <a:defRPr/>
            </a:lvl4pPr>
            <a:lvl5pPr marL="2286000" lvl="4" indent="-394335" algn="l">
              <a:spcBef>
                <a:spcPts val="900"/>
              </a:spcBef>
              <a:spcAft>
                <a:spcPts val="0"/>
              </a:spcAft>
              <a:buSzPts val="2610"/>
              <a:buChar char="•"/>
              <a:defRPr/>
            </a:lvl5pPr>
            <a:lvl6pPr marL="2743200" lvl="5" indent="-394335" algn="l">
              <a:spcBef>
                <a:spcPts val="900"/>
              </a:spcBef>
              <a:spcAft>
                <a:spcPts val="0"/>
              </a:spcAft>
              <a:buSzPts val="2610"/>
              <a:buChar char="•"/>
              <a:defRPr/>
            </a:lvl6pPr>
            <a:lvl7pPr marL="3200400" lvl="6" indent="-394335" algn="l">
              <a:spcBef>
                <a:spcPts val="900"/>
              </a:spcBef>
              <a:spcAft>
                <a:spcPts val="0"/>
              </a:spcAft>
              <a:buSzPts val="2610"/>
              <a:buChar char="•"/>
              <a:defRPr/>
            </a:lvl7pPr>
            <a:lvl8pPr marL="3657600" lvl="7" indent="-394334" algn="l">
              <a:spcBef>
                <a:spcPts val="900"/>
              </a:spcBef>
              <a:spcAft>
                <a:spcPts val="0"/>
              </a:spcAft>
              <a:buSzPts val="2610"/>
              <a:buChar char="•"/>
              <a:defRPr/>
            </a:lvl8pPr>
            <a:lvl9pPr marL="4114800" lvl="8" indent="-394334" algn="l">
              <a:spcBef>
                <a:spcPts val="900"/>
              </a:spcBef>
              <a:spcAft>
                <a:spcPts val="900"/>
              </a:spcAft>
              <a:buSzPts val="2610"/>
              <a:buChar char="•"/>
              <a:defRPr/>
            </a:lvl9pPr>
          </a:lstStyle>
          <a:p>
            <a:endParaRPr/>
          </a:p>
        </p:txBody>
      </p:sp>
      <p:sp>
        <p:nvSpPr>
          <p:cNvPr id="117" name="Google Shape;117;p16"/>
          <p:cNvSpPr txBox="1">
            <a:spLocks noGrp="1"/>
          </p:cNvSpPr>
          <p:nvPr>
            <p:ph type="body" idx="2"/>
          </p:nvPr>
        </p:nvSpPr>
        <p:spPr>
          <a:xfrm>
            <a:off x="1670286" y="13586108"/>
            <a:ext cx="11273985" cy="2890661"/>
          </a:xfrm>
          <a:prstGeom prst="rect">
            <a:avLst/>
          </a:prstGeom>
          <a:noFill/>
          <a:ln>
            <a:noFill/>
          </a:ln>
        </p:spPr>
        <p:txBody>
          <a:bodyPr spcFirstLastPara="1" wrap="square" lIns="91425" tIns="45700" rIns="91425" bIns="45700" anchor="t" anchorCtr="0">
            <a:normAutofit/>
          </a:bodyPr>
          <a:lstStyle>
            <a:lvl1pPr marL="457200" lvl="0" indent="-228600" algn="r">
              <a:spcBef>
                <a:spcPts val="540"/>
              </a:spcBef>
              <a:spcAft>
                <a:spcPts val="0"/>
              </a:spcAft>
              <a:buSzPts val="3915"/>
              <a:buNone/>
              <a:defRPr sz="2700">
                <a:solidFill>
                  <a:schemeClr val="dk1"/>
                </a:solidFill>
              </a:defRPr>
            </a:lvl1pPr>
            <a:lvl2pPr marL="914400" lvl="1" indent="-228600" algn="l">
              <a:spcBef>
                <a:spcPts val="900"/>
              </a:spcBef>
              <a:spcAft>
                <a:spcPts val="0"/>
              </a:spcAft>
              <a:buSzPts val="3915"/>
              <a:buNone/>
              <a:defRPr sz="2700">
                <a:solidFill>
                  <a:srgbClr val="888888"/>
                </a:solidFill>
              </a:defRPr>
            </a:lvl2pPr>
            <a:lvl3pPr marL="1371600" lvl="2" indent="-228600" algn="l">
              <a:spcBef>
                <a:spcPts val="900"/>
              </a:spcBef>
              <a:spcAft>
                <a:spcPts val="0"/>
              </a:spcAft>
              <a:buSzPts val="3480"/>
              <a:buNone/>
              <a:defRPr sz="2400">
                <a:solidFill>
                  <a:srgbClr val="888888"/>
                </a:solidFill>
              </a:defRPr>
            </a:lvl3pPr>
            <a:lvl4pPr marL="1828800" lvl="3" indent="-228600" algn="l">
              <a:spcBef>
                <a:spcPts val="900"/>
              </a:spcBef>
              <a:spcAft>
                <a:spcPts val="0"/>
              </a:spcAft>
              <a:buSzPts val="3045"/>
              <a:buNone/>
              <a:defRPr sz="2100">
                <a:solidFill>
                  <a:srgbClr val="888888"/>
                </a:solidFill>
              </a:defRPr>
            </a:lvl4pPr>
            <a:lvl5pPr marL="2286000" lvl="4" indent="-228600" algn="l">
              <a:spcBef>
                <a:spcPts val="900"/>
              </a:spcBef>
              <a:spcAft>
                <a:spcPts val="0"/>
              </a:spcAft>
              <a:buSzPts val="3045"/>
              <a:buNone/>
              <a:defRPr sz="2100">
                <a:solidFill>
                  <a:srgbClr val="888888"/>
                </a:solidFill>
              </a:defRPr>
            </a:lvl5pPr>
            <a:lvl6pPr marL="2743200" lvl="5" indent="-228600" algn="l">
              <a:spcBef>
                <a:spcPts val="900"/>
              </a:spcBef>
              <a:spcAft>
                <a:spcPts val="0"/>
              </a:spcAft>
              <a:buSzPts val="3045"/>
              <a:buNone/>
              <a:defRPr sz="2100">
                <a:solidFill>
                  <a:srgbClr val="888888"/>
                </a:solidFill>
              </a:defRPr>
            </a:lvl6pPr>
            <a:lvl7pPr marL="3200400" lvl="6" indent="-228600" algn="l">
              <a:spcBef>
                <a:spcPts val="900"/>
              </a:spcBef>
              <a:spcAft>
                <a:spcPts val="0"/>
              </a:spcAft>
              <a:buSzPts val="3045"/>
              <a:buNone/>
              <a:defRPr sz="2100">
                <a:solidFill>
                  <a:srgbClr val="888888"/>
                </a:solidFill>
              </a:defRPr>
            </a:lvl7pPr>
            <a:lvl8pPr marL="3657600" lvl="7" indent="-228600" algn="l">
              <a:spcBef>
                <a:spcPts val="900"/>
              </a:spcBef>
              <a:spcAft>
                <a:spcPts val="0"/>
              </a:spcAft>
              <a:buSzPts val="3045"/>
              <a:buNone/>
              <a:defRPr sz="2100">
                <a:solidFill>
                  <a:srgbClr val="888888"/>
                </a:solidFill>
              </a:defRPr>
            </a:lvl8pPr>
            <a:lvl9pPr marL="4114800" lvl="8" indent="-228600" algn="l">
              <a:spcBef>
                <a:spcPts val="900"/>
              </a:spcBef>
              <a:spcAft>
                <a:spcPts val="900"/>
              </a:spcAft>
              <a:buSzPts val="3045"/>
              <a:buNone/>
              <a:defRPr sz="2100">
                <a:solidFill>
                  <a:srgbClr val="888888"/>
                </a:solidFill>
              </a:defRPr>
            </a:lvl9pPr>
          </a:lstStyle>
          <a:p>
            <a:endParaRPr/>
          </a:p>
        </p:txBody>
      </p:sp>
      <p:sp>
        <p:nvSpPr>
          <p:cNvPr id="118" name="Google Shape;118;p16"/>
          <p:cNvSpPr txBox="1">
            <a:spLocks noGrp="1"/>
          </p:cNvSpPr>
          <p:nvPr>
            <p:ph type="dt" idx="10"/>
          </p:nvPr>
        </p:nvSpPr>
        <p:spPr>
          <a:xfrm>
            <a:off x="11038019" y="17401071"/>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6"/>
          <p:cNvSpPr txBox="1">
            <a:spLocks noGrp="1"/>
          </p:cNvSpPr>
          <p:nvPr>
            <p:ph type="ftr" idx="11"/>
          </p:nvPr>
        </p:nvSpPr>
        <p:spPr>
          <a:xfrm>
            <a:off x="2980496" y="17401071"/>
            <a:ext cx="7971776"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6"/>
          <p:cNvSpPr txBox="1">
            <a:spLocks noGrp="1"/>
          </p:cNvSpPr>
          <p:nvPr>
            <p:ph type="sldNum" idx="12"/>
          </p:nvPr>
        </p:nvSpPr>
        <p:spPr>
          <a:xfrm>
            <a:off x="12409976" y="17401071"/>
            <a:ext cx="620225"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1670288" y="1951200"/>
            <a:ext cx="11273987" cy="77596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6000"/>
              <a:buFont typeface="Corbel"/>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7"/>
          <p:cNvSpPr txBox="1">
            <a:spLocks noGrp="1"/>
          </p:cNvSpPr>
          <p:nvPr>
            <p:ph type="body" idx="1"/>
          </p:nvPr>
        </p:nvSpPr>
        <p:spPr>
          <a:xfrm>
            <a:off x="1670286" y="9972781"/>
            <a:ext cx="11273988" cy="2384795"/>
          </a:xfrm>
          <a:prstGeom prst="rect">
            <a:avLst/>
          </a:prstGeom>
          <a:noFill/>
          <a:ln>
            <a:noFill/>
          </a:ln>
        </p:spPr>
        <p:txBody>
          <a:bodyPr spcFirstLastPara="1" wrap="square" lIns="91425" tIns="45700" rIns="91425" bIns="45700" anchor="b" anchorCtr="0">
            <a:normAutofit/>
          </a:bodyPr>
          <a:lstStyle>
            <a:lvl1pPr marL="457200" lvl="0" indent="-228600" algn="l">
              <a:spcBef>
                <a:spcPts val="840"/>
              </a:spcBef>
              <a:spcAft>
                <a:spcPts val="0"/>
              </a:spcAft>
              <a:buSzPts val="6090"/>
              <a:buNone/>
              <a:defRPr sz="4200" b="0" cap="none">
                <a:solidFill>
                  <a:schemeClr val="dk1"/>
                </a:solidFill>
              </a:defRPr>
            </a:lvl1pPr>
            <a:lvl2pPr marL="914400" lvl="1" indent="-394335" algn="l">
              <a:spcBef>
                <a:spcPts val="900"/>
              </a:spcBef>
              <a:spcAft>
                <a:spcPts val="0"/>
              </a:spcAft>
              <a:buSzPts val="2610"/>
              <a:buChar char="•"/>
              <a:defRPr/>
            </a:lvl2pPr>
            <a:lvl3pPr marL="1371600" lvl="2" indent="-394335" algn="l">
              <a:spcBef>
                <a:spcPts val="900"/>
              </a:spcBef>
              <a:spcAft>
                <a:spcPts val="0"/>
              </a:spcAft>
              <a:buSzPts val="2610"/>
              <a:buChar char="•"/>
              <a:defRPr/>
            </a:lvl3pPr>
            <a:lvl4pPr marL="1828800" lvl="3" indent="-394335" algn="l">
              <a:spcBef>
                <a:spcPts val="900"/>
              </a:spcBef>
              <a:spcAft>
                <a:spcPts val="0"/>
              </a:spcAft>
              <a:buSzPts val="2610"/>
              <a:buChar char="•"/>
              <a:defRPr/>
            </a:lvl4pPr>
            <a:lvl5pPr marL="2286000" lvl="4" indent="-394335" algn="l">
              <a:spcBef>
                <a:spcPts val="900"/>
              </a:spcBef>
              <a:spcAft>
                <a:spcPts val="0"/>
              </a:spcAft>
              <a:buSzPts val="2610"/>
              <a:buChar char="•"/>
              <a:defRPr/>
            </a:lvl5pPr>
            <a:lvl6pPr marL="2743200" lvl="5" indent="-394335" algn="l">
              <a:spcBef>
                <a:spcPts val="900"/>
              </a:spcBef>
              <a:spcAft>
                <a:spcPts val="0"/>
              </a:spcAft>
              <a:buSzPts val="2610"/>
              <a:buChar char="•"/>
              <a:defRPr/>
            </a:lvl6pPr>
            <a:lvl7pPr marL="3200400" lvl="6" indent="-394335" algn="l">
              <a:spcBef>
                <a:spcPts val="900"/>
              </a:spcBef>
              <a:spcAft>
                <a:spcPts val="0"/>
              </a:spcAft>
              <a:buSzPts val="2610"/>
              <a:buChar char="•"/>
              <a:defRPr/>
            </a:lvl7pPr>
            <a:lvl8pPr marL="3657600" lvl="7" indent="-394334" algn="l">
              <a:spcBef>
                <a:spcPts val="900"/>
              </a:spcBef>
              <a:spcAft>
                <a:spcPts val="0"/>
              </a:spcAft>
              <a:buSzPts val="2610"/>
              <a:buChar char="•"/>
              <a:defRPr/>
            </a:lvl8pPr>
            <a:lvl9pPr marL="4114800" lvl="8" indent="-394334" algn="l">
              <a:spcBef>
                <a:spcPts val="900"/>
              </a:spcBef>
              <a:spcAft>
                <a:spcPts val="900"/>
              </a:spcAft>
              <a:buSzPts val="2610"/>
              <a:buChar char="•"/>
              <a:defRPr/>
            </a:lvl9pPr>
          </a:lstStyle>
          <a:p>
            <a:endParaRPr/>
          </a:p>
        </p:txBody>
      </p:sp>
      <p:sp>
        <p:nvSpPr>
          <p:cNvPr id="124" name="Google Shape;124;p17"/>
          <p:cNvSpPr txBox="1">
            <a:spLocks noGrp="1"/>
          </p:cNvSpPr>
          <p:nvPr>
            <p:ph type="body" idx="2"/>
          </p:nvPr>
        </p:nvSpPr>
        <p:spPr>
          <a:xfrm>
            <a:off x="1670286" y="12357577"/>
            <a:ext cx="11273988" cy="4119192"/>
          </a:xfrm>
          <a:prstGeom prst="rect">
            <a:avLst/>
          </a:prstGeom>
          <a:noFill/>
          <a:ln>
            <a:noFill/>
          </a:ln>
        </p:spPr>
        <p:txBody>
          <a:bodyPr spcFirstLastPara="1" wrap="square" lIns="91425" tIns="45700" rIns="91425" bIns="45700" anchor="t" anchorCtr="0">
            <a:normAutofit/>
          </a:bodyPr>
          <a:lstStyle>
            <a:lvl1pPr marL="457200" lvl="0" indent="-228600" algn="l">
              <a:spcBef>
                <a:spcPts val="540"/>
              </a:spcBef>
              <a:spcAft>
                <a:spcPts val="0"/>
              </a:spcAft>
              <a:buSzPts val="3915"/>
              <a:buNone/>
              <a:defRPr sz="2700">
                <a:solidFill>
                  <a:schemeClr val="dk1"/>
                </a:solidFill>
              </a:defRPr>
            </a:lvl1pPr>
            <a:lvl2pPr marL="914400" lvl="1" indent="-228600" algn="l">
              <a:spcBef>
                <a:spcPts val="900"/>
              </a:spcBef>
              <a:spcAft>
                <a:spcPts val="0"/>
              </a:spcAft>
              <a:buSzPts val="3915"/>
              <a:buNone/>
              <a:defRPr sz="2700">
                <a:solidFill>
                  <a:srgbClr val="888888"/>
                </a:solidFill>
              </a:defRPr>
            </a:lvl2pPr>
            <a:lvl3pPr marL="1371600" lvl="2" indent="-228600" algn="l">
              <a:spcBef>
                <a:spcPts val="900"/>
              </a:spcBef>
              <a:spcAft>
                <a:spcPts val="0"/>
              </a:spcAft>
              <a:buSzPts val="3480"/>
              <a:buNone/>
              <a:defRPr sz="2400">
                <a:solidFill>
                  <a:srgbClr val="888888"/>
                </a:solidFill>
              </a:defRPr>
            </a:lvl3pPr>
            <a:lvl4pPr marL="1828800" lvl="3" indent="-228600" algn="l">
              <a:spcBef>
                <a:spcPts val="900"/>
              </a:spcBef>
              <a:spcAft>
                <a:spcPts val="0"/>
              </a:spcAft>
              <a:buSzPts val="3045"/>
              <a:buNone/>
              <a:defRPr sz="2100">
                <a:solidFill>
                  <a:srgbClr val="888888"/>
                </a:solidFill>
              </a:defRPr>
            </a:lvl4pPr>
            <a:lvl5pPr marL="2286000" lvl="4" indent="-228600" algn="l">
              <a:spcBef>
                <a:spcPts val="900"/>
              </a:spcBef>
              <a:spcAft>
                <a:spcPts val="0"/>
              </a:spcAft>
              <a:buSzPts val="3045"/>
              <a:buNone/>
              <a:defRPr sz="2100">
                <a:solidFill>
                  <a:srgbClr val="888888"/>
                </a:solidFill>
              </a:defRPr>
            </a:lvl5pPr>
            <a:lvl6pPr marL="2743200" lvl="5" indent="-228600" algn="l">
              <a:spcBef>
                <a:spcPts val="900"/>
              </a:spcBef>
              <a:spcAft>
                <a:spcPts val="0"/>
              </a:spcAft>
              <a:buSzPts val="3045"/>
              <a:buNone/>
              <a:defRPr sz="2100">
                <a:solidFill>
                  <a:srgbClr val="888888"/>
                </a:solidFill>
              </a:defRPr>
            </a:lvl6pPr>
            <a:lvl7pPr marL="3200400" lvl="6" indent="-228600" algn="l">
              <a:spcBef>
                <a:spcPts val="900"/>
              </a:spcBef>
              <a:spcAft>
                <a:spcPts val="0"/>
              </a:spcAft>
              <a:buSzPts val="3045"/>
              <a:buNone/>
              <a:defRPr sz="2100">
                <a:solidFill>
                  <a:srgbClr val="888888"/>
                </a:solidFill>
              </a:defRPr>
            </a:lvl7pPr>
            <a:lvl8pPr marL="3657600" lvl="7" indent="-228600" algn="l">
              <a:spcBef>
                <a:spcPts val="900"/>
              </a:spcBef>
              <a:spcAft>
                <a:spcPts val="0"/>
              </a:spcAft>
              <a:buSzPts val="3045"/>
              <a:buNone/>
              <a:defRPr sz="2100">
                <a:solidFill>
                  <a:srgbClr val="888888"/>
                </a:solidFill>
              </a:defRPr>
            </a:lvl8pPr>
            <a:lvl9pPr marL="4114800" lvl="8" indent="-228600" algn="l">
              <a:spcBef>
                <a:spcPts val="900"/>
              </a:spcBef>
              <a:spcAft>
                <a:spcPts val="900"/>
              </a:spcAft>
              <a:buSzPts val="3045"/>
              <a:buNone/>
              <a:defRPr sz="2100">
                <a:solidFill>
                  <a:srgbClr val="888888"/>
                </a:solidFill>
              </a:defRPr>
            </a:lvl9pPr>
          </a:lstStyle>
          <a:p>
            <a:endParaRPr/>
          </a:p>
        </p:txBody>
      </p:sp>
      <p:sp>
        <p:nvSpPr>
          <p:cNvPr id="125" name="Google Shape;125;p17"/>
          <p:cNvSpPr txBox="1">
            <a:spLocks noGrp="1"/>
          </p:cNvSpPr>
          <p:nvPr>
            <p:ph type="dt" idx="10"/>
          </p:nvPr>
        </p:nvSpPr>
        <p:spPr>
          <a:xfrm>
            <a:off x="11038019" y="17401071"/>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7"/>
          <p:cNvSpPr txBox="1">
            <a:spLocks noGrp="1"/>
          </p:cNvSpPr>
          <p:nvPr>
            <p:ph type="ftr" idx="11"/>
          </p:nvPr>
        </p:nvSpPr>
        <p:spPr>
          <a:xfrm>
            <a:off x="2980496" y="17401071"/>
            <a:ext cx="7971776"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7"/>
          <p:cNvSpPr txBox="1">
            <a:spLocks noGrp="1"/>
          </p:cNvSpPr>
          <p:nvPr>
            <p:ph type="sldNum" idx="12"/>
          </p:nvPr>
        </p:nvSpPr>
        <p:spPr>
          <a:xfrm>
            <a:off x="12409976" y="17401071"/>
            <a:ext cx="620225"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1473200" y="1300801"/>
            <a:ext cx="11557001" cy="563678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6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8"/>
          <p:cNvSpPr txBox="1">
            <a:spLocks noGrp="1"/>
          </p:cNvSpPr>
          <p:nvPr>
            <p:ph type="body" idx="1"/>
          </p:nvPr>
        </p:nvSpPr>
        <p:spPr>
          <a:xfrm rot="5400000">
            <a:off x="2476142" y="6585046"/>
            <a:ext cx="9551117" cy="1155699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900"/>
              </a:spcBef>
              <a:spcAft>
                <a:spcPts val="0"/>
              </a:spcAft>
              <a:buSzPts val="2610"/>
              <a:buChar char="•"/>
              <a:defRPr/>
            </a:lvl2pPr>
            <a:lvl3pPr marL="1371600" lvl="2" indent="-394335" algn="l">
              <a:spcBef>
                <a:spcPts val="900"/>
              </a:spcBef>
              <a:spcAft>
                <a:spcPts val="0"/>
              </a:spcAft>
              <a:buSzPts val="2610"/>
              <a:buChar char="•"/>
              <a:defRPr/>
            </a:lvl3pPr>
            <a:lvl4pPr marL="1828800" lvl="3" indent="-394335" algn="l">
              <a:spcBef>
                <a:spcPts val="900"/>
              </a:spcBef>
              <a:spcAft>
                <a:spcPts val="0"/>
              </a:spcAft>
              <a:buSzPts val="2610"/>
              <a:buChar char="•"/>
              <a:defRPr/>
            </a:lvl4pPr>
            <a:lvl5pPr marL="2286000" lvl="4" indent="-394335" algn="l">
              <a:spcBef>
                <a:spcPts val="900"/>
              </a:spcBef>
              <a:spcAft>
                <a:spcPts val="0"/>
              </a:spcAft>
              <a:buSzPts val="2610"/>
              <a:buChar char="•"/>
              <a:defRPr/>
            </a:lvl5pPr>
            <a:lvl6pPr marL="2743200" lvl="5" indent="-394335" algn="l">
              <a:spcBef>
                <a:spcPts val="900"/>
              </a:spcBef>
              <a:spcAft>
                <a:spcPts val="0"/>
              </a:spcAft>
              <a:buSzPts val="2610"/>
              <a:buChar char="•"/>
              <a:defRPr/>
            </a:lvl6pPr>
            <a:lvl7pPr marL="3200400" lvl="6" indent="-394335" algn="l">
              <a:spcBef>
                <a:spcPts val="900"/>
              </a:spcBef>
              <a:spcAft>
                <a:spcPts val="0"/>
              </a:spcAft>
              <a:buSzPts val="2610"/>
              <a:buChar char="•"/>
              <a:defRPr/>
            </a:lvl7pPr>
            <a:lvl8pPr marL="3657600" lvl="7" indent="-394334" algn="l">
              <a:spcBef>
                <a:spcPts val="900"/>
              </a:spcBef>
              <a:spcAft>
                <a:spcPts val="0"/>
              </a:spcAft>
              <a:buSzPts val="2610"/>
              <a:buChar char="•"/>
              <a:defRPr/>
            </a:lvl8pPr>
            <a:lvl9pPr marL="4114800" lvl="8" indent="-394334" algn="l">
              <a:spcBef>
                <a:spcPts val="900"/>
              </a:spcBef>
              <a:spcAft>
                <a:spcPts val="900"/>
              </a:spcAft>
              <a:buSzPts val="2610"/>
              <a:buChar char="•"/>
              <a:defRPr/>
            </a:lvl9pPr>
          </a:lstStyle>
          <a:p>
            <a:endParaRPr/>
          </a:p>
        </p:txBody>
      </p:sp>
      <p:sp>
        <p:nvSpPr>
          <p:cNvPr id="131" name="Google Shape;131;p18"/>
          <p:cNvSpPr txBox="1">
            <a:spLocks noGrp="1"/>
          </p:cNvSpPr>
          <p:nvPr>
            <p:ph type="dt" idx="10"/>
          </p:nvPr>
        </p:nvSpPr>
        <p:spPr>
          <a:xfrm>
            <a:off x="11038019" y="17401071"/>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8"/>
          <p:cNvSpPr txBox="1">
            <a:spLocks noGrp="1"/>
          </p:cNvSpPr>
          <p:nvPr>
            <p:ph type="ftr" idx="11"/>
          </p:nvPr>
        </p:nvSpPr>
        <p:spPr>
          <a:xfrm>
            <a:off x="2980496" y="17401071"/>
            <a:ext cx="7971776"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8"/>
          <p:cNvSpPr txBox="1">
            <a:spLocks noGrp="1"/>
          </p:cNvSpPr>
          <p:nvPr>
            <p:ph type="sldNum" idx="12"/>
          </p:nvPr>
        </p:nvSpPr>
        <p:spPr>
          <a:xfrm>
            <a:off x="12409976" y="17401071"/>
            <a:ext cx="620225"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rot="5400000">
            <a:off x="4685397" y="8217891"/>
            <a:ext cx="14525572" cy="199218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9"/>
          <p:cNvSpPr txBox="1">
            <a:spLocks noGrp="1"/>
          </p:cNvSpPr>
          <p:nvPr>
            <p:ph type="body" idx="1"/>
          </p:nvPr>
        </p:nvSpPr>
        <p:spPr>
          <a:xfrm rot="5400000">
            <a:off x="-1080219" y="4701703"/>
            <a:ext cx="14525572" cy="9024560"/>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900"/>
              </a:spcBef>
              <a:spcAft>
                <a:spcPts val="0"/>
              </a:spcAft>
              <a:buSzPts val="2610"/>
              <a:buChar char="•"/>
              <a:defRPr/>
            </a:lvl2pPr>
            <a:lvl3pPr marL="1371600" lvl="2" indent="-394335" algn="l">
              <a:spcBef>
                <a:spcPts val="900"/>
              </a:spcBef>
              <a:spcAft>
                <a:spcPts val="0"/>
              </a:spcAft>
              <a:buSzPts val="2610"/>
              <a:buChar char="•"/>
              <a:defRPr/>
            </a:lvl3pPr>
            <a:lvl4pPr marL="1828800" lvl="3" indent="-394335" algn="l">
              <a:spcBef>
                <a:spcPts val="900"/>
              </a:spcBef>
              <a:spcAft>
                <a:spcPts val="0"/>
              </a:spcAft>
              <a:buSzPts val="2610"/>
              <a:buChar char="•"/>
              <a:defRPr/>
            </a:lvl4pPr>
            <a:lvl5pPr marL="2286000" lvl="4" indent="-394335" algn="l">
              <a:spcBef>
                <a:spcPts val="900"/>
              </a:spcBef>
              <a:spcAft>
                <a:spcPts val="0"/>
              </a:spcAft>
              <a:buSzPts val="2610"/>
              <a:buChar char="•"/>
              <a:defRPr/>
            </a:lvl5pPr>
            <a:lvl6pPr marL="2743200" lvl="5" indent="-394335" algn="l">
              <a:spcBef>
                <a:spcPts val="900"/>
              </a:spcBef>
              <a:spcAft>
                <a:spcPts val="0"/>
              </a:spcAft>
              <a:buSzPts val="2610"/>
              <a:buChar char="•"/>
              <a:defRPr/>
            </a:lvl6pPr>
            <a:lvl7pPr marL="3200400" lvl="6" indent="-394335" algn="l">
              <a:spcBef>
                <a:spcPts val="900"/>
              </a:spcBef>
              <a:spcAft>
                <a:spcPts val="0"/>
              </a:spcAft>
              <a:buSzPts val="2610"/>
              <a:buChar char="•"/>
              <a:defRPr/>
            </a:lvl7pPr>
            <a:lvl8pPr marL="3657600" lvl="7" indent="-394334" algn="l">
              <a:spcBef>
                <a:spcPts val="900"/>
              </a:spcBef>
              <a:spcAft>
                <a:spcPts val="0"/>
              </a:spcAft>
              <a:buSzPts val="2610"/>
              <a:buChar char="•"/>
              <a:defRPr/>
            </a:lvl8pPr>
            <a:lvl9pPr marL="4114800" lvl="8" indent="-394334" algn="l">
              <a:spcBef>
                <a:spcPts val="900"/>
              </a:spcBef>
              <a:spcAft>
                <a:spcPts val="900"/>
              </a:spcAft>
              <a:buSzPts val="2610"/>
              <a:buChar char="•"/>
              <a:defRPr/>
            </a:lvl9pPr>
          </a:lstStyle>
          <a:p>
            <a:endParaRPr/>
          </a:p>
        </p:txBody>
      </p:sp>
      <p:sp>
        <p:nvSpPr>
          <p:cNvPr id="137" name="Google Shape;137;p19"/>
          <p:cNvSpPr txBox="1">
            <a:spLocks noGrp="1"/>
          </p:cNvSpPr>
          <p:nvPr>
            <p:ph type="dt" idx="10"/>
          </p:nvPr>
        </p:nvSpPr>
        <p:spPr>
          <a:xfrm>
            <a:off x="11038019" y="17401071"/>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9"/>
          <p:cNvSpPr txBox="1">
            <a:spLocks noGrp="1"/>
          </p:cNvSpPr>
          <p:nvPr>
            <p:ph type="ftr" idx="11"/>
          </p:nvPr>
        </p:nvSpPr>
        <p:spPr>
          <a:xfrm>
            <a:off x="2980496" y="17401071"/>
            <a:ext cx="7971776"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9"/>
          <p:cNvSpPr txBox="1">
            <a:spLocks noGrp="1"/>
          </p:cNvSpPr>
          <p:nvPr>
            <p:ph type="sldNum" idx="12"/>
          </p:nvPr>
        </p:nvSpPr>
        <p:spPr>
          <a:xfrm>
            <a:off x="12409976" y="17401071"/>
            <a:ext cx="620225"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4"/>
        <p:cNvGrpSpPr/>
        <p:nvPr/>
      </p:nvGrpSpPr>
      <p:grpSpPr>
        <a:xfrm>
          <a:off x="0" y="0"/>
          <a:ext cx="0" cy="0"/>
          <a:chOff x="0" y="0"/>
          <a:chExt cx="0" cy="0"/>
        </a:xfrm>
      </p:grpSpPr>
      <p:grpSp>
        <p:nvGrpSpPr>
          <p:cNvPr id="25" name="Google Shape;25;p4"/>
          <p:cNvGrpSpPr/>
          <p:nvPr/>
        </p:nvGrpSpPr>
        <p:grpSpPr>
          <a:xfrm>
            <a:off x="304800" y="1"/>
            <a:ext cx="5667375" cy="19511966"/>
            <a:chOff x="203200" y="0"/>
            <a:chExt cx="3778250" cy="6858001"/>
          </a:xfrm>
        </p:grpSpPr>
        <p:sp>
          <p:nvSpPr>
            <p:cNvPr id="26" name="Google Shape;26;p4"/>
            <p:cNvSpPr/>
            <p:nvPr/>
          </p:nvSpPr>
          <p:spPr>
            <a:xfrm>
              <a:off x="641350" y="0"/>
              <a:ext cx="1365250" cy="3971925"/>
            </a:xfrm>
            <a:custGeom>
              <a:avLst/>
              <a:gdLst/>
              <a:ahLst/>
              <a:cxnLst/>
              <a:rect l="l" t="t" r="r" b="b"/>
              <a:pathLst>
                <a:path w="860" h="2502" extrusionOk="0">
                  <a:moveTo>
                    <a:pt x="0" y="2445"/>
                  </a:moveTo>
                  <a:lnTo>
                    <a:pt x="228" y="2502"/>
                  </a:lnTo>
                  <a:lnTo>
                    <a:pt x="860" y="0"/>
                  </a:lnTo>
                  <a:lnTo>
                    <a:pt x="620" y="0"/>
                  </a:lnTo>
                  <a:lnTo>
                    <a:pt x="0" y="2445"/>
                  </a:lnTo>
                  <a:close/>
                </a:path>
              </a:pathLst>
            </a:custGeom>
            <a:solidFill>
              <a:schemeClr val="accent1"/>
            </a:solidFill>
            <a:ln>
              <a:noFill/>
            </a:ln>
          </p:spPr>
        </p:sp>
        <p:sp>
          <p:nvSpPr>
            <p:cNvPr id="27" name="Google Shape;27;p4"/>
            <p:cNvSpPr/>
            <p:nvPr/>
          </p:nvSpPr>
          <p:spPr>
            <a:xfrm>
              <a:off x="203200" y="0"/>
              <a:ext cx="1336675" cy="3862388"/>
            </a:xfrm>
            <a:custGeom>
              <a:avLst/>
              <a:gdLst/>
              <a:ahLst/>
              <a:cxnLst/>
              <a:rect l="l" t="t" r="r" b="b"/>
              <a:pathLst>
                <a:path w="842" h="2433" extrusionOk="0">
                  <a:moveTo>
                    <a:pt x="842" y="0"/>
                  </a:moveTo>
                  <a:lnTo>
                    <a:pt x="602" y="0"/>
                  </a:lnTo>
                  <a:lnTo>
                    <a:pt x="0" y="2376"/>
                  </a:lnTo>
                  <a:lnTo>
                    <a:pt x="228" y="2433"/>
                  </a:lnTo>
                  <a:lnTo>
                    <a:pt x="842" y="0"/>
                  </a:lnTo>
                  <a:close/>
                </a:path>
              </a:pathLst>
            </a:custGeom>
            <a:solidFill>
              <a:srgbClr val="595959"/>
            </a:solidFill>
            <a:ln>
              <a:noFill/>
            </a:ln>
          </p:spPr>
        </p:sp>
        <p:sp>
          <p:nvSpPr>
            <p:cNvPr id="28" name="Google Shape;28;p4"/>
            <p:cNvSpPr/>
            <p:nvPr/>
          </p:nvSpPr>
          <p:spPr>
            <a:xfrm>
              <a:off x="207963" y="3776663"/>
              <a:ext cx="1936750" cy="3081338"/>
            </a:xfrm>
            <a:custGeom>
              <a:avLst/>
              <a:gdLst/>
              <a:ahLst/>
              <a:cxnLst/>
              <a:rect l="l" t="t" r="r" b="b"/>
              <a:pathLst>
                <a:path w="1220" h="1941" extrusionOk="0">
                  <a:moveTo>
                    <a:pt x="0" y="0"/>
                  </a:moveTo>
                  <a:lnTo>
                    <a:pt x="1166" y="1941"/>
                  </a:lnTo>
                  <a:lnTo>
                    <a:pt x="1220" y="1941"/>
                  </a:lnTo>
                  <a:lnTo>
                    <a:pt x="0" y="0"/>
                  </a:lnTo>
                  <a:close/>
                </a:path>
              </a:pathLst>
            </a:custGeom>
            <a:solidFill>
              <a:srgbClr val="262626"/>
            </a:solidFill>
            <a:ln>
              <a:noFill/>
            </a:ln>
          </p:spPr>
        </p:sp>
        <p:sp>
          <p:nvSpPr>
            <p:cNvPr id="29" name="Google Shape;29;p4"/>
            <p:cNvSpPr/>
            <p:nvPr/>
          </p:nvSpPr>
          <p:spPr>
            <a:xfrm>
              <a:off x="646113" y="3886200"/>
              <a:ext cx="2373313" cy="2971800"/>
            </a:xfrm>
            <a:custGeom>
              <a:avLst/>
              <a:gdLst/>
              <a:ahLst/>
              <a:cxnLst/>
              <a:rect l="l" t="t" r="r" b="b"/>
              <a:pathLst>
                <a:path w="1495" h="1872" extrusionOk="0">
                  <a:moveTo>
                    <a:pt x="1495" y="1872"/>
                  </a:moveTo>
                  <a:lnTo>
                    <a:pt x="0" y="0"/>
                  </a:lnTo>
                  <a:lnTo>
                    <a:pt x="1442" y="1872"/>
                  </a:lnTo>
                  <a:lnTo>
                    <a:pt x="1495" y="1872"/>
                  </a:lnTo>
                  <a:close/>
                </a:path>
              </a:pathLst>
            </a:custGeom>
            <a:solidFill>
              <a:srgbClr val="0B5982"/>
            </a:solidFill>
            <a:ln>
              <a:noFill/>
            </a:ln>
          </p:spPr>
        </p:sp>
        <p:sp>
          <p:nvSpPr>
            <p:cNvPr id="30" name="Google Shape;30;p4"/>
            <p:cNvSpPr/>
            <p:nvPr/>
          </p:nvSpPr>
          <p:spPr>
            <a:xfrm>
              <a:off x="641350" y="3881438"/>
              <a:ext cx="3340100" cy="2976563"/>
            </a:xfrm>
            <a:custGeom>
              <a:avLst/>
              <a:gdLst/>
              <a:ahLst/>
              <a:cxnLst/>
              <a:rect l="l" t="t" r="r" b="b"/>
              <a:pathLst>
                <a:path w="2104" h="1875" extrusionOk="0">
                  <a:moveTo>
                    <a:pt x="0" y="0"/>
                  </a:moveTo>
                  <a:lnTo>
                    <a:pt x="3" y="3"/>
                  </a:lnTo>
                  <a:lnTo>
                    <a:pt x="1498" y="1875"/>
                  </a:lnTo>
                  <a:lnTo>
                    <a:pt x="2104" y="1875"/>
                  </a:lnTo>
                  <a:lnTo>
                    <a:pt x="228" y="57"/>
                  </a:lnTo>
                  <a:lnTo>
                    <a:pt x="0" y="0"/>
                  </a:lnTo>
                  <a:close/>
                </a:path>
              </a:pathLst>
            </a:custGeom>
            <a:solidFill>
              <a:srgbClr val="1186C3"/>
            </a:solidFill>
            <a:ln>
              <a:noFill/>
            </a:ln>
          </p:spPr>
        </p:sp>
        <p:sp>
          <p:nvSpPr>
            <p:cNvPr id="31" name="Google Shape;31;p4"/>
            <p:cNvSpPr/>
            <p:nvPr/>
          </p:nvSpPr>
          <p:spPr>
            <a:xfrm>
              <a:off x="203200" y="3771900"/>
              <a:ext cx="2660650" cy="3086100"/>
            </a:xfrm>
            <a:custGeom>
              <a:avLst/>
              <a:gdLst/>
              <a:ahLst/>
              <a:cxnLst/>
              <a:rect l="l" t="t"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32" name="Google Shape;32;p4"/>
          <p:cNvSpPr txBox="1">
            <a:spLocks noGrp="1"/>
          </p:cNvSpPr>
          <p:nvPr>
            <p:ph type="ctrTitle"/>
          </p:nvPr>
        </p:nvSpPr>
        <p:spPr>
          <a:xfrm>
            <a:off x="2609510" y="2601598"/>
            <a:ext cx="10420691" cy="9924602"/>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8100"/>
              <a:buFont typeface="Corbel"/>
              <a:buNone/>
              <a:defRPr sz="8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ubTitle" idx="1"/>
          </p:nvPr>
        </p:nvSpPr>
        <p:spPr>
          <a:xfrm>
            <a:off x="4386358" y="12526198"/>
            <a:ext cx="8643845" cy="3882280"/>
          </a:xfrm>
          <a:prstGeom prst="rect">
            <a:avLst/>
          </a:prstGeom>
          <a:noFill/>
          <a:ln>
            <a:noFill/>
          </a:ln>
        </p:spPr>
        <p:txBody>
          <a:bodyPr spcFirstLastPara="1" wrap="square" lIns="91425" tIns="45700" rIns="91425" bIns="45700" anchor="t" anchorCtr="0">
            <a:normAutofit/>
          </a:bodyPr>
          <a:lstStyle>
            <a:lvl1pPr lvl="0" algn="r">
              <a:spcBef>
                <a:spcPts val="540"/>
              </a:spcBef>
              <a:spcAft>
                <a:spcPts val="0"/>
              </a:spcAft>
              <a:buSzPts val="3915"/>
              <a:buNone/>
              <a:defRPr sz="2700">
                <a:solidFill>
                  <a:schemeClr val="dk1"/>
                </a:solidFill>
              </a:defRPr>
            </a:lvl1pPr>
            <a:lvl2pPr lvl="1" algn="ctr">
              <a:spcBef>
                <a:spcPts val="900"/>
              </a:spcBef>
              <a:spcAft>
                <a:spcPts val="0"/>
              </a:spcAft>
              <a:buSzPts val="4350"/>
              <a:buNone/>
              <a:defRPr>
                <a:solidFill>
                  <a:srgbClr val="888888"/>
                </a:solidFill>
              </a:defRPr>
            </a:lvl2pPr>
            <a:lvl3pPr lvl="2" algn="ctr">
              <a:spcBef>
                <a:spcPts val="900"/>
              </a:spcBef>
              <a:spcAft>
                <a:spcPts val="0"/>
              </a:spcAft>
              <a:buSzPts val="3915"/>
              <a:buNone/>
              <a:defRPr>
                <a:solidFill>
                  <a:srgbClr val="888888"/>
                </a:solidFill>
              </a:defRPr>
            </a:lvl3pPr>
            <a:lvl4pPr lvl="3" algn="ctr">
              <a:spcBef>
                <a:spcPts val="900"/>
              </a:spcBef>
              <a:spcAft>
                <a:spcPts val="0"/>
              </a:spcAft>
              <a:buSzPts val="3480"/>
              <a:buNone/>
              <a:defRPr>
                <a:solidFill>
                  <a:srgbClr val="888888"/>
                </a:solidFill>
              </a:defRPr>
            </a:lvl4pPr>
            <a:lvl5pPr lvl="4" algn="ctr">
              <a:spcBef>
                <a:spcPts val="900"/>
              </a:spcBef>
              <a:spcAft>
                <a:spcPts val="0"/>
              </a:spcAft>
              <a:buSzPts val="3045"/>
              <a:buNone/>
              <a:defRPr>
                <a:solidFill>
                  <a:srgbClr val="888888"/>
                </a:solidFill>
              </a:defRPr>
            </a:lvl5pPr>
            <a:lvl6pPr lvl="5" algn="ctr">
              <a:spcBef>
                <a:spcPts val="900"/>
              </a:spcBef>
              <a:spcAft>
                <a:spcPts val="0"/>
              </a:spcAft>
              <a:buSzPts val="3045"/>
              <a:buNone/>
              <a:defRPr>
                <a:solidFill>
                  <a:srgbClr val="888888"/>
                </a:solidFill>
              </a:defRPr>
            </a:lvl6pPr>
            <a:lvl7pPr lvl="6" algn="ctr">
              <a:spcBef>
                <a:spcPts val="900"/>
              </a:spcBef>
              <a:spcAft>
                <a:spcPts val="0"/>
              </a:spcAft>
              <a:buSzPts val="3045"/>
              <a:buNone/>
              <a:defRPr>
                <a:solidFill>
                  <a:srgbClr val="888888"/>
                </a:solidFill>
              </a:defRPr>
            </a:lvl7pPr>
            <a:lvl8pPr lvl="7" algn="ctr">
              <a:spcBef>
                <a:spcPts val="900"/>
              </a:spcBef>
              <a:spcAft>
                <a:spcPts val="0"/>
              </a:spcAft>
              <a:buSzPts val="3045"/>
              <a:buNone/>
              <a:defRPr>
                <a:solidFill>
                  <a:srgbClr val="888888"/>
                </a:solidFill>
              </a:defRPr>
            </a:lvl8pPr>
            <a:lvl9pPr lvl="8" algn="ctr">
              <a:spcBef>
                <a:spcPts val="900"/>
              </a:spcBef>
              <a:spcAft>
                <a:spcPts val="900"/>
              </a:spcAft>
              <a:buSzPts val="3045"/>
              <a:buNone/>
              <a:defRPr>
                <a:solidFill>
                  <a:srgbClr val="888888"/>
                </a:solidFill>
              </a:defRPr>
            </a:lvl9pPr>
          </a:lstStyle>
          <a:p>
            <a:endParaRPr/>
          </a:p>
        </p:txBody>
      </p:sp>
      <p:sp>
        <p:nvSpPr>
          <p:cNvPr id="34" name="Google Shape;34;p4"/>
          <p:cNvSpPr txBox="1">
            <a:spLocks noGrp="1"/>
          </p:cNvSpPr>
          <p:nvPr>
            <p:ph type="dt" idx="10"/>
          </p:nvPr>
        </p:nvSpPr>
        <p:spPr>
          <a:xfrm>
            <a:off x="10988660" y="17404673"/>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5435600" y="17404673"/>
            <a:ext cx="5414157"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12412980" y="17404673"/>
            <a:ext cx="617220"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4"/>
          <p:cNvSpPr/>
          <p:nvPr/>
        </p:nvSpPr>
        <p:spPr>
          <a:xfrm>
            <a:off x="304800" y="10731580"/>
            <a:ext cx="542925" cy="257451"/>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sp>
      <p:sp>
        <p:nvSpPr>
          <p:cNvPr id="38" name="Google Shape;38;p4"/>
          <p:cNvSpPr/>
          <p:nvPr/>
        </p:nvSpPr>
        <p:spPr>
          <a:xfrm>
            <a:off x="840582" y="11002581"/>
            <a:ext cx="92870" cy="230351"/>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2980493" y="7587981"/>
            <a:ext cx="10049708" cy="671473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6000"/>
              <a:buFont typeface="Corbel"/>
              <a:buNone/>
              <a:defRPr sz="6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2980497" y="14302713"/>
            <a:ext cx="10049703" cy="2447958"/>
          </a:xfrm>
          <a:prstGeom prst="rect">
            <a:avLst/>
          </a:prstGeom>
          <a:noFill/>
          <a:ln>
            <a:noFill/>
          </a:ln>
        </p:spPr>
        <p:txBody>
          <a:bodyPr spcFirstLastPara="1" wrap="square" lIns="91425" tIns="45700" rIns="91425" bIns="45700" anchor="t" anchorCtr="0">
            <a:normAutofit/>
          </a:bodyPr>
          <a:lstStyle>
            <a:lvl1pPr marL="457200" lvl="0" indent="-228600" algn="r">
              <a:spcBef>
                <a:spcPts val="600"/>
              </a:spcBef>
              <a:spcAft>
                <a:spcPts val="0"/>
              </a:spcAft>
              <a:buSzPts val="4350"/>
              <a:buNone/>
              <a:defRPr sz="3000">
                <a:solidFill>
                  <a:schemeClr val="dk1"/>
                </a:solidFill>
              </a:defRPr>
            </a:lvl1pPr>
            <a:lvl2pPr marL="914400" lvl="1" indent="-228600" algn="l">
              <a:spcBef>
                <a:spcPts val="900"/>
              </a:spcBef>
              <a:spcAft>
                <a:spcPts val="0"/>
              </a:spcAft>
              <a:buSzPts val="3915"/>
              <a:buNone/>
              <a:defRPr sz="2700">
                <a:solidFill>
                  <a:srgbClr val="888888"/>
                </a:solidFill>
              </a:defRPr>
            </a:lvl2pPr>
            <a:lvl3pPr marL="1371600" lvl="2" indent="-228600" algn="l">
              <a:spcBef>
                <a:spcPts val="900"/>
              </a:spcBef>
              <a:spcAft>
                <a:spcPts val="0"/>
              </a:spcAft>
              <a:buSzPts val="3480"/>
              <a:buNone/>
              <a:defRPr sz="2400">
                <a:solidFill>
                  <a:srgbClr val="888888"/>
                </a:solidFill>
              </a:defRPr>
            </a:lvl3pPr>
            <a:lvl4pPr marL="1828800" lvl="3" indent="-228600" algn="l">
              <a:spcBef>
                <a:spcPts val="900"/>
              </a:spcBef>
              <a:spcAft>
                <a:spcPts val="0"/>
              </a:spcAft>
              <a:buSzPts val="3045"/>
              <a:buNone/>
              <a:defRPr sz="2100">
                <a:solidFill>
                  <a:srgbClr val="888888"/>
                </a:solidFill>
              </a:defRPr>
            </a:lvl4pPr>
            <a:lvl5pPr marL="2286000" lvl="4" indent="-228600" algn="l">
              <a:spcBef>
                <a:spcPts val="900"/>
              </a:spcBef>
              <a:spcAft>
                <a:spcPts val="0"/>
              </a:spcAft>
              <a:buSzPts val="3045"/>
              <a:buNone/>
              <a:defRPr sz="2100">
                <a:solidFill>
                  <a:srgbClr val="888888"/>
                </a:solidFill>
              </a:defRPr>
            </a:lvl5pPr>
            <a:lvl6pPr marL="2743200" lvl="5" indent="-228600" algn="l">
              <a:spcBef>
                <a:spcPts val="900"/>
              </a:spcBef>
              <a:spcAft>
                <a:spcPts val="0"/>
              </a:spcAft>
              <a:buSzPts val="3045"/>
              <a:buNone/>
              <a:defRPr sz="2100">
                <a:solidFill>
                  <a:srgbClr val="888888"/>
                </a:solidFill>
              </a:defRPr>
            </a:lvl6pPr>
            <a:lvl7pPr marL="3200400" lvl="6" indent="-228600" algn="l">
              <a:spcBef>
                <a:spcPts val="900"/>
              </a:spcBef>
              <a:spcAft>
                <a:spcPts val="0"/>
              </a:spcAft>
              <a:buSzPts val="3045"/>
              <a:buNone/>
              <a:defRPr sz="2100">
                <a:solidFill>
                  <a:srgbClr val="888888"/>
                </a:solidFill>
              </a:defRPr>
            </a:lvl7pPr>
            <a:lvl8pPr marL="3657600" lvl="7" indent="-228600" algn="l">
              <a:spcBef>
                <a:spcPts val="900"/>
              </a:spcBef>
              <a:spcAft>
                <a:spcPts val="0"/>
              </a:spcAft>
              <a:buSzPts val="3045"/>
              <a:buNone/>
              <a:defRPr sz="2100">
                <a:solidFill>
                  <a:srgbClr val="888888"/>
                </a:solidFill>
              </a:defRPr>
            </a:lvl8pPr>
            <a:lvl9pPr marL="4114800" lvl="8" indent="-228600" algn="l">
              <a:spcBef>
                <a:spcPts val="900"/>
              </a:spcBef>
              <a:spcAft>
                <a:spcPts val="900"/>
              </a:spcAft>
              <a:buSzPts val="3045"/>
              <a:buNone/>
              <a:defRPr sz="2100">
                <a:solidFill>
                  <a:srgbClr val="888888"/>
                </a:solidFill>
              </a:defRPr>
            </a:lvl9pPr>
          </a:lstStyle>
          <a:p>
            <a:endParaRPr/>
          </a:p>
        </p:txBody>
      </p:sp>
      <p:sp>
        <p:nvSpPr>
          <p:cNvPr id="42" name="Google Shape;42;p5"/>
          <p:cNvSpPr txBox="1">
            <a:spLocks noGrp="1"/>
          </p:cNvSpPr>
          <p:nvPr>
            <p:ph type="dt" idx="10"/>
          </p:nvPr>
        </p:nvSpPr>
        <p:spPr>
          <a:xfrm>
            <a:off x="11038019" y="17401071"/>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2980496" y="17401071"/>
            <a:ext cx="7971776"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12409976" y="17401071"/>
            <a:ext cx="620225"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1473200" y="1951200"/>
            <a:ext cx="11557001" cy="498638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1473200" y="7587985"/>
            <a:ext cx="5609844" cy="9584346"/>
          </a:xfrm>
          <a:prstGeom prst="rect">
            <a:avLst/>
          </a:prstGeom>
          <a:noFill/>
          <a:ln>
            <a:noFill/>
          </a:ln>
        </p:spPr>
        <p:txBody>
          <a:bodyPr spcFirstLastPara="1" wrap="square" lIns="91425" tIns="45700" rIns="91425" bIns="45700" anchor="ctr" anchorCtr="0">
            <a:normAutofit/>
          </a:bodyPr>
          <a:lstStyle>
            <a:lvl1pPr marL="457200" lvl="0" indent="-477202" algn="l">
              <a:spcBef>
                <a:spcPts val="540"/>
              </a:spcBef>
              <a:spcAft>
                <a:spcPts val="0"/>
              </a:spcAft>
              <a:buSzPts val="3915"/>
              <a:buChar char="•"/>
              <a:defRPr sz="2700"/>
            </a:lvl1pPr>
            <a:lvl2pPr marL="914400" lvl="1" indent="-449580" algn="l">
              <a:spcBef>
                <a:spcPts val="900"/>
              </a:spcBef>
              <a:spcAft>
                <a:spcPts val="0"/>
              </a:spcAft>
              <a:buSzPts val="3480"/>
              <a:buChar char="•"/>
              <a:defRPr sz="2400"/>
            </a:lvl2pPr>
            <a:lvl3pPr marL="1371600" lvl="2" indent="-421957" algn="l">
              <a:spcBef>
                <a:spcPts val="900"/>
              </a:spcBef>
              <a:spcAft>
                <a:spcPts val="0"/>
              </a:spcAft>
              <a:buSzPts val="3045"/>
              <a:buChar char="•"/>
              <a:defRPr sz="2100"/>
            </a:lvl3pPr>
            <a:lvl4pPr marL="1828800" lvl="3" indent="-394335" algn="l">
              <a:spcBef>
                <a:spcPts val="900"/>
              </a:spcBef>
              <a:spcAft>
                <a:spcPts val="0"/>
              </a:spcAft>
              <a:buSzPts val="2610"/>
              <a:buChar char="•"/>
              <a:defRPr sz="1800"/>
            </a:lvl4pPr>
            <a:lvl5pPr marL="2286000" lvl="4" indent="-394335" algn="l">
              <a:spcBef>
                <a:spcPts val="900"/>
              </a:spcBef>
              <a:spcAft>
                <a:spcPts val="0"/>
              </a:spcAft>
              <a:buSzPts val="2610"/>
              <a:buChar char="•"/>
              <a:defRPr sz="1800"/>
            </a:lvl5pPr>
            <a:lvl6pPr marL="2743200" lvl="5" indent="-394335" algn="l">
              <a:spcBef>
                <a:spcPts val="900"/>
              </a:spcBef>
              <a:spcAft>
                <a:spcPts val="0"/>
              </a:spcAft>
              <a:buSzPts val="2610"/>
              <a:buChar char="•"/>
              <a:defRPr sz="1800"/>
            </a:lvl6pPr>
            <a:lvl7pPr marL="3200400" lvl="6" indent="-394335" algn="l">
              <a:spcBef>
                <a:spcPts val="900"/>
              </a:spcBef>
              <a:spcAft>
                <a:spcPts val="0"/>
              </a:spcAft>
              <a:buSzPts val="2610"/>
              <a:buChar char="•"/>
              <a:defRPr sz="1800"/>
            </a:lvl7pPr>
            <a:lvl8pPr marL="3657600" lvl="7" indent="-394334" algn="l">
              <a:spcBef>
                <a:spcPts val="900"/>
              </a:spcBef>
              <a:spcAft>
                <a:spcPts val="0"/>
              </a:spcAft>
              <a:buSzPts val="2610"/>
              <a:buChar char="•"/>
              <a:defRPr sz="1800"/>
            </a:lvl8pPr>
            <a:lvl9pPr marL="4114800" lvl="8" indent="-394334" algn="l">
              <a:spcBef>
                <a:spcPts val="900"/>
              </a:spcBef>
              <a:spcAft>
                <a:spcPts val="900"/>
              </a:spcAft>
              <a:buSzPts val="2610"/>
              <a:buChar char="•"/>
              <a:defRPr sz="1800"/>
            </a:lvl9pPr>
          </a:lstStyle>
          <a:p>
            <a:endParaRPr/>
          </a:p>
        </p:txBody>
      </p:sp>
      <p:sp>
        <p:nvSpPr>
          <p:cNvPr id="48" name="Google Shape;48;p6"/>
          <p:cNvSpPr txBox="1">
            <a:spLocks noGrp="1"/>
          </p:cNvSpPr>
          <p:nvPr>
            <p:ph type="body" idx="2"/>
          </p:nvPr>
        </p:nvSpPr>
        <p:spPr>
          <a:xfrm>
            <a:off x="7420356" y="7587986"/>
            <a:ext cx="5609844" cy="9522179"/>
          </a:xfrm>
          <a:prstGeom prst="rect">
            <a:avLst/>
          </a:prstGeom>
          <a:noFill/>
          <a:ln>
            <a:noFill/>
          </a:ln>
        </p:spPr>
        <p:txBody>
          <a:bodyPr spcFirstLastPara="1" wrap="square" lIns="91425" tIns="45700" rIns="91425" bIns="45700" anchor="ctr" anchorCtr="0">
            <a:normAutofit/>
          </a:bodyPr>
          <a:lstStyle>
            <a:lvl1pPr marL="457200" lvl="0" indent="-477202" algn="l">
              <a:spcBef>
                <a:spcPts val="540"/>
              </a:spcBef>
              <a:spcAft>
                <a:spcPts val="0"/>
              </a:spcAft>
              <a:buSzPts val="3915"/>
              <a:buChar char="•"/>
              <a:defRPr sz="2700"/>
            </a:lvl1pPr>
            <a:lvl2pPr marL="914400" lvl="1" indent="-449580" algn="l">
              <a:spcBef>
                <a:spcPts val="900"/>
              </a:spcBef>
              <a:spcAft>
                <a:spcPts val="0"/>
              </a:spcAft>
              <a:buSzPts val="3480"/>
              <a:buChar char="•"/>
              <a:defRPr sz="2400"/>
            </a:lvl2pPr>
            <a:lvl3pPr marL="1371600" lvl="2" indent="-421957" algn="l">
              <a:spcBef>
                <a:spcPts val="900"/>
              </a:spcBef>
              <a:spcAft>
                <a:spcPts val="0"/>
              </a:spcAft>
              <a:buSzPts val="3045"/>
              <a:buChar char="•"/>
              <a:defRPr sz="2100"/>
            </a:lvl3pPr>
            <a:lvl4pPr marL="1828800" lvl="3" indent="-394335" algn="l">
              <a:spcBef>
                <a:spcPts val="900"/>
              </a:spcBef>
              <a:spcAft>
                <a:spcPts val="0"/>
              </a:spcAft>
              <a:buSzPts val="2610"/>
              <a:buChar char="•"/>
              <a:defRPr sz="1800"/>
            </a:lvl4pPr>
            <a:lvl5pPr marL="2286000" lvl="4" indent="-394335" algn="l">
              <a:spcBef>
                <a:spcPts val="900"/>
              </a:spcBef>
              <a:spcAft>
                <a:spcPts val="0"/>
              </a:spcAft>
              <a:buSzPts val="2610"/>
              <a:buChar char="•"/>
              <a:defRPr sz="1800"/>
            </a:lvl5pPr>
            <a:lvl6pPr marL="2743200" lvl="5" indent="-394335" algn="l">
              <a:spcBef>
                <a:spcPts val="900"/>
              </a:spcBef>
              <a:spcAft>
                <a:spcPts val="0"/>
              </a:spcAft>
              <a:buSzPts val="2610"/>
              <a:buChar char="•"/>
              <a:defRPr sz="1800"/>
            </a:lvl6pPr>
            <a:lvl7pPr marL="3200400" lvl="6" indent="-394335" algn="l">
              <a:spcBef>
                <a:spcPts val="900"/>
              </a:spcBef>
              <a:spcAft>
                <a:spcPts val="0"/>
              </a:spcAft>
              <a:buSzPts val="2610"/>
              <a:buChar char="•"/>
              <a:defRPr sz="1800"/>
            </a:lvl7pPr>
            <a:lvl8pPr marL="3657600" lvl="7" indent="-394334" algn="l">
              <a:spcBef>
                <a:spcPts val="900"/>
              </a:spcBef>
              <a:spcAft>
                <a:spcPts val="0"/>
              </a:spcAft>
              <a:buSzPts val="2610"/>
              <a:buChar char="•"/>
              <a:defRPr sz="1800"/>
            </a:lvl8pPr>
            <a:lvl9pPr marL="4114800" lvl="8" indent="-394334" algn="l">
              <a:spcBef>
                <a:spcPts val="900"/>
              </a:spcBef>
              <a:spcAft>
                <a:spcPts val="900"/>
              </a:spcAft>
              <a:buSzPts val="2610"/>
              <a:buChar char="•"/>
              <a:defRPr sz="1800"/>
            </a:lvl9pPr>
          </a:lstStyle>
          <a:p>
            <a:endParaRPr/>
          </a:p>
        </p:txBody>
      </p:sp>
      <p:sp>
        <p:nvSpPr>
          <p:cNvPr id="49" name="Google Shape;49;p6"/>
          <p:cNvSpPr txBox="1">
            <a:spLocks noGrp="1"/>
          </p:cNvSpPr>
          <p:nvPr>
            <p:ph type="dt" idx="10"/>
          </p:nvPr>
        </p:nvSpPr>
        <p:spPr>
          <a:xfrm>
            <a:off x="11038019" y="17401071"/>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2980496" y="17401071"/>
            <a:ext cx="7971776"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12409976" y="17401071"/>
            <a:ext cx="620225"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1473200" y="1300801"/>
            <a:ext cx="11557001" cy="563678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6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1994222" y="7563896"/>
            <a:ext cx="5184437" cy="1639545"/>
          </a:xfrm>
          <a:prstGeom prst="rect">
            <a:avLst/>
          </a:prstGeom>
          <a:noFill/>
          <a:ln>
            <a:noFill/>
          </a:ln>
        </p:spPr>
        <p:txBody>
          <a:bodyPr spcFirstLastPara="1" wrap="square" lIns="91425" tIns="45700" rIns="91425" bIns="45700" anchor="b" anchorCtr="0">
            <a:noAutofit/>
          </a:bodyPr>
          <a:lstStyle>
            <a:lvl1pPr marL="457200" lvl="0" indent="-228600" algn="l">
              <a:spcBef>
                <a:spcPts val="840"/>
              </a:spcBef>
              <a:spcAft>
                <a:spcPts val="0"/>
              </a:spcAft>
              <a:buSzPts val="6090"/>
              <a:buNone/>
              <a:defRPr sz="4200" b="0">
                <a:solidFill>
                  <a:srgbClr val="1186C3"/>
                </a:solidFill>
              </a:defRPr>
            </a:lvl1pPr>
            <a:lvl2pPr marL="914400" lvl="1" indent="-228600" algn="l">
              <a:spcBef>
                <a:spcPts val="900"/>
              </a:spcBef>
              <a:spcAft>
                <a:spcPts val="0"/>
              </a:spcAft>
              <a:buSzPts val="4350"/>
              <a:buNone/>
              <a:defRPr sz="3000" b="1"/>
            </a:lvl2pPr>
            <a:lvl3pPr marL="1371600" lvl="2" indent="-228600" algn="l">
              <a:spcBef>
                <a:spcPts val="900"/>
              </a:spcBef>
              <a:spcAft>
                <a:spcPts val="0"/>
              </a:spcAft>
              <a:buSzPts val="3915"/>
              <a:buNone/>
              <a:defRPr sz="2700" b="1"/>
            </a:lvl3pPr>
            <a:lvl4pPr marL="1828800" lvl="3" indent="-228600" algn="l">
              <a:spcBef>
                <a:spcPts val="900"/>
              </a:spcBef>
              <a:spcAft>
                <a:spcPts val="0"/>
              </a:spcAft>
              <a:buSzPts val="3480"/>
              <a:buNone/>
              <a:defRPr sz="2400" b="1"/>
            </a:lvl4pPr>
            <a:lvl5pPr marL="2286000" lvl="4" indent="-228600" algn="l">
              <a:spcBef>
                <a:spcPts val="900"/>
              </a:spcBef>
              <a:spcAft>
                <a:spcPts val="0"/>
              </a:spcAft>
              <a:buSzPts val="3480"/>
              <a:buNone/>
              <a:defRPr sz="2400" b="1"/>
            </a:lvl5pPr>
            <a:lvl6pPr marL="2743200" lvl="5" indent="-228600" algn="l">
              <a:spcBef>
                <a:spcPts val="900"/>
              </a:spcBef>
              <a:spcAft>
                <a:spcPts val="0"/>
              </a:spcAft>
              <a:buSzPts val="3480"/>
              <a:buNone/>
              <a:defRPr sz="2400" b="1"/>
            </a:lvl6pPr>
            <a:lvl7pPr marL="3200400" lvl="6" indent="-228600" algn="l">
              <a:spcBef>
                <a:spcPts val="900"/>
              </a:spcBef>
              <a:spcAft>
                <a:spcPts val="0"/>
              </a:spcAft>
              <a:buSzPts val="3480"/>
              <a:buNone/>
              <a:defRPr sz="2400" b="1"/>
            </a:lvl7pPr>
            <a:lvl8pPr marL="3657600" lvl="7" indent="-228600" algn="l">
              <a:spcBef>
                <a:spcPts val="900"/>
              </a:spcBef>
              <a:spcAft>
                <a:spcPts val="0"/>
              </a:spcAft>
              <a:buSzPts val="3480"/>
              <a:buNone/>
              <a:defRPr sz="2400" b="1"/>
            </a:lvl8pPr>
            <a:lvl9pPr marL="4114800" lvl="8" indent="-228600" algn="l">
              <a:spcBef>
                <a:spcPts val="900"/>
              </a:spcBef>
              <a:spcAft>
                <a:spcPts val="900"/>
              </a:spcAft>
              <a:buSzPts val="3480"/>
              <a:buNone/>
              <a:defRPr sz="2400" b="1"/>
            </a:lvl9pPr>
          </a:lstStyle>
          <a:p>
            <a:endParaRPr/>
          </a:p>
        </p:txBody>
      </p:sp>
      <p:sp>
        <p:nvSpPr>
          <p:cNvPr id="55" name="Google Shape;55;p7"/>
          <p:cNvSpPr txBox="1">
            <a:spLocks noGrp="1"/>
          </p:cNvSpPr>
          <p:nvPr>
            <p:ph type="body" idx="2"/>
          </p:nvPr>
        </p:nvSpPr>
        <p:spPr>
          <a:xfrm>
            <a:off x="1670285" y="9489496"/>
            <a:ext cx="5508372" cy="7583032"/>
          </a:xfrm>
          <a:prstGeom prst="rect">
            <a:avLst/>
          </a:prstGeom>
          <a:noFill/>
          <a:ln>
            <a:noFill/>
          </a:ln>
        </p:spPr>
        <p:txBody>
          <a:bodyPr spcFirstLastPara="1" wrap="square" lIns="91425" tIns="45700" rIns="91425" bIns="45700" anchor="t" anchorCtr="0">
            <a:normAutofit/>
          </a:bodyPr>
          <a:lstStyle>
            <a:lvl1pPr marL="457200" lvl="0" indent="-477202" algn="l">
              <a:spcBef>
                <a:spcPts val="540"/>
              </a:spcBef>
              <a:spcAft>
                <a:spcPts val="0"/>
              </a:spcAft>
              <a:buSzPts val="3915"/>
              <a:buChar char="•"/>
              <a:defRPr sz="2700"/>
            </a:lvl1pPr>
            <a:lvl2pPr marL="914400" lvl="1" indent="-449580" algn="l">
              <a:spcBef>
                <a:spcPts val="900"/>
              </a:spcBef>
              <a:spcAft>
                <a:spcPts val="0"/>
              </a:spcAft>
              <a:buSzPts val="3480"/>
              <a:buChar char="•"/>
              <a:defRPr sz="2400"/>
            </a:lvl2pPr>
            <a:lvl3pPr marL="1371600" lvl="2" indent="-421957" algn="l">
              <a:spcBef>
                <a:spcPts val="900"/>
              </a:spcBef>
              <a:spcAft>
                <a:spcPts val="0"/>
              </a:spcAft>
              <a:buSzPts val="3045"/>
              <a:buChar char="•"/>
              <a:defRPr sz="2100"/>
            </a:lvl3pPr>
            <a:lvl4pPr marL="1828800" lvl="3" indent="-394335" algn="l">
              <a:spcBef>
                <a:spcPts val="900"/>
              </a:spcBef>
              <a:spcAft>
                <a:spcPts val="0"/>
              </a:spcAft>
              <a:buSzPts val="2610"/>
              <a:buChar char="•"/>
              <a:defRPr sz="1800"/>
            </a:lvl4pPr>
            <a:lvl5pPr marL="2286000" lvl="4" indent="-394335" algn="l">
              <a:spcBef>
                <a:spcPts val="900"/>
              </a:spcBef>
              <a:spcAft>
                <a:spcPts val="0"/>
              </a:spcAft>
              <a:buSzPts val="2610"/>
              <a:buChar char="•"/>
              <a:defRPr sz="1800"/>
            </a:lvl5pPr>
            <a:lvl6pPr marL="2743200" lvl="5" indent="-394335" algn="l">
              <a:spcBef>
                <a:spcPts val="900"/>
              </a:spcBef>
              <a:spcAft>
                <a:spcPts val="0"/>
              </a:spcAft>
              <a:buSzPts val="2610"/>
              <a:buChar char="•"/>
              <a:defRPr sz="1800"/>
            </a:lvl6pPr>
            <a:lvl7pPr marL="3200400" lvl="6" indent="-394335" algn="l">
              <a:spcBef>
                <a:spcPts val="900"/>
              </a:spcBef>
              <a:spcAft>
                <a:spcPts val="0"/>
              </a:spcAft>
              <a:buSzPts val="2610"/>
              <a:buChar char="•"/>
              <a:defRPr sz="1800"/>
            </a:lvl7pPr>
            <a:lvl8pPr marL="3657600" lvl="7" indent="-394334" algn="l">
              <a:spcBef>
                <a:spcPts val="900"/>
              </a:spcBef>
              <a:spcAft>
                <a:spcPts val="0"/>
              </a:spcAft>
              <a:buSzPts val="2610"/>
              <a:buChar char="•"/>
              <a:defRPr sz="1800"/>
            </a:lvl8pPr>
            <a:lvl9pPr marL="4114800" lvl="8" indent="-394334" algn="l">
              <a:spcBef>
                <a:spcPts val="900"/>
              </a:spcBef>
              <a:spcAft>
                <a:spcPts val="900"/>
              </a:spcAft>
              <a:buSzPts val="2610"/>
              <a:buChar char="•"/>
              <a:defRPr sz="1800"/>
            </a:lvl9pPr>
          </a:lstStyle>
          <a:p>
            <a:endParaRPr/>
          </a:p>
        </p:txBody>
      </p:sp>
      <p:sp>
        <p:nvSpPr>
          <p:cNvPr id="56" name="Google Shape;56;p7"/>
          <p:cNvSpPr txBox="1">
            <a:spLocks noGrp="1"/>
          </p:cNvSpPr>
          <p:nvPr>
            <p:ph type="body" idx="3"/>
          </p:nvPr>
        </p:nvSpPr>
        <p:spPr>
          <a:xfrm>
            <a:off x="7742565" y="7587986"/>
            <a:ext cx="5201709" cy="1639545"/>
          </a:xfrm>
          <a:prstGeom prst="rect">
            <a:avLst/>
          </a:prstGeom>
          <a:noFill/>
          <a:ln>
            <a:noFill/>
          </a:ln>
        </p:spPr>
        <p:txBody>
          <a:bodyPr spcFirstLastPara="1" wrap="square" lIns="91425" tIns="45700" rIns="91425" bIns="45700" anchor="b" anchorCtr="0">
            <a:noAutofit/>
          </a:bodyPr>
          <a:lstStyle>
            <a:lvl1pPr marL="457200" lvl="0" indent="-228600" algn="l">
              <a:spcBef>
                <a:spcPts val="840"/>
              </a:spcBef>
              <a:spcAft>
                <a:spcPts val="0"/>
              </a:spcAft>
              <a:buSzPts val="6090"/>
              <a:buNone/>
              <a:defRPr sz="4200" b="0">
                <a:solidFill>
                  <a:srgbClr val="1186C3"/>
                </a:solidFill>
              </a:defRPr>
            </a:lvl1pPr>
            <a:lvl2pPr marL="914400" lvl="1" indent="-228600" algn="l">
              <a:spcBef>
                <a:spcPts val="900"/>
              </a:spcBef>
              <a:spcAft>
                <a:spcPts val="0"/>
              </a:spcAft>
              <a:buSzPts val="4350"/>
              <a:buNone/>
              <a:defRPr sz="3000" b="1"/>
            </a:lvl2pPr>
            <a:lvl3pPr marL="1371600" lvl="2" indent="-228600" algn="l">
              <a:spcBef>
                <a:spcPts val="900"/>
              </a:spcBef>
              <a:spcAft>
                <a:spcPts val="0"/>
              </a:spcAft>
              <a:buSzPts val="3915"/>
              <a:buNone/>
              <a:defRPr sz="2700" b="1"/>
            </a:lvl3pPr>
            <a:lvl4pPr marL="1828800" lvl="3" indent="-228600" algn="l">
              <a:spcBef>
                <a:spcPts val="900"/>
              </a:spcBef>
              <a:spcAft>
                <a:spcPts val="0"/>
              </a:spcAft>
              <a:buSzPts val="3480"/>
              <a:buNone/>
              <a:defRPr sz="2400" b="1"/>
            </a:lvl4pPr>
            <a:lvl5pPr marL="2286000" lvl="4" indent="-228600" algn="l">
              <a:spcBef>
                <a:spcPts val="900"/>
              </a:spcBef>
              <a:spcAft>
                <a:spcPts val="0"/>
              </a:spcAft>
              <a:buSzPts val="3480"/>
              <a:buNone/>
              <a:defRPr sz="2400" b="1"/>
            </a:lvl5pPr>
            <a:lvl6pPr marL="2743200" lvl="5" indent="-228600" algn="l">
              <a:spcBef>
                <a:spcPts val="900"/>
              </a:spcBef>
              <a:spcAft>
                <a:spcPts val="0"/>
              </a:spcAft>
              <a:buSzPts val="3480"/>
              <a:buNone/>
              <a:defRPr sz="2400" b="1"/>
            </a:lvl6pPr>
            <a:lvl7pPr marL="3200400" lvl="6" indent="-228600" algn="l">
              <a:spcBef>
                <a:spcPts val="900"/>
              </a:spcBef>
              <a:spcAft>
                <a:spcPts val="0"/>
              </a:spcAft>
              <a:buSzPts val="3480"/>
              <a:buNone/>
              <a:defRPr sz="2400" b="1"/>
            </a:lvl7pPr>
            <a:lvl8pPr marL="3657600" lvl="7" indent="-228600" algn="l">
              <a:spcBef>
                <a:spcPts val="900"/>
              </a:spcBef>
              <a:spcAft>
                <a:spcPts val="0"/>
              </a:spcAft>
              <a:buSzPts val="3480"/>
              <a:buNone/>
              <a:defRPr sz="2400" b="1"/>
            </a:lvl8pPr>
            <a:lvl9pPr marL="4114800" lvl="8" indent="-228600" algn="l">
              <a:spcBef>
                <a:spcPts val="900"/>
              </a:spcBef>
              <a:spcAft>
                <a:spcPts val="900"/>
              </a:spcAft>
              <a:buSzPts val="3480"/>
              <a:buNone/>
              <a:defRPr sz="2400" b="1"/>
            </a:lvl9pPr>
          </a:lstStyle>
          <a:p>
            <a:endParaRPr/>
          </a:p>
        </p:txBody>
      </p:sp>
      <p:sp>
        <p:nvSpPr>
          <p:cNvPr id="57" name="Google Shape;57;p7"/>
          <p:cNvSpPr txBox="1">
            <a:spLocks noGrp="1"/>
          </p:cNvSpPr>
          <p:nvPr>
            <p:ph type="body" idx="4"/>
          </p:nvPr>
        </p:nvSpPr>
        <p:spPr>
          <a:xfrm>
            <a:off x="7435899" y="9489496"/>
            <a:ext cx="5508372" cy="7583032"/>
          </a:xfrm>
          <a:prstGeom prst="rect">
            <a:avLst/>
          </a:prstGeom>
          <a:noFill/>
          <a:ln>
            <a:noFill/>
          </a:ln>
        </p:spPr>
        <p:txBody>
          <a:bodyPr spcFirstLastPara="1" wrap="square" lIns="91425" tIns="45700" rIns="91425" bIns="45700" anchor="t" anchorCtr="0">
            <a:normAutofit/>
          </a:bodyPr>
          <a:lstStyle>
            <a:lvl1pPr marL="457200" lvl="0" indent="-477202" algn="l">
              <a:spcBef>
                <a:spcPts val="540"/>
              </a:spcBef>
              <a:spcAft>
                <a:spcPts val="0"/>
              </a:spcAft>
              <a:buSzPts val="3915"/>
              <a:buChar char="•"/>
              <a:defRPr sz="2700"/>
            </a:lvl1pPr>
            <a:lvl2pPr marL="914400" lvl="1" indent="-449580" algn="l">
              <a:spcBef>
                <a:spcPts val="900"/>
              </a:spcBef>
              <a:spcAft>
                <a:spcPts val="0"/>
              </a:spcAft>
              <a:buSzPts val="3480"/>
              <a:buChar char="•"/>
              <a:defRPr sz="2400"/>
            </a:lvl2pPr>
            <a:lvl3pPr marL="1371600" lvl="2" indent="-421957" algn="l">
              <a:spcBef>
                <a:spcPts val="900"/>
              </a:spcBef>
              <a:spcAft>
                <a:spcPts val="0"/>
              </a:spcAft>
              <a:buSzPts val="3045"/>
              <a:buChar char="•"/>
              <a:defRPr sz="2100"/>
            </a:lvl3pPr>
            <a:lvl4pPr marL="1828800" lvl="3" indent="-394335" algn="l">
              <a:spcBef>
                <a:spcPts val="900"/>
              </a:spcBef>
              <a:spcAft>
                <a:spcPts val="0"/>
              </a:spcAft>
              <a:buSzPts val="2610"/>
              <a:buChar char="•"/>
              <a:defRPr sz="1800"/>
            </a:lvl4pPr>
            <a:lvl5pPr marL="2286000" lvl="4" indent="-394335" algn="l">
              <a:spcBef>
                <a:spcPts val="900"/>
              </a:spcBef>
              <a:spcAft>
                <a:spcPts val="0"/>
              </a:spcAft>
              <a:buSzPts val="2610"/>
              <a:buChar char="•"/>
              <a:defRPr sz="1800"/>
            </a:lvl5pPr>
            <a:lvl6pPr marL="2743200" lvl="5" indent="-394335" algn="l">
              <a:spcBef>
                <a:spcPts val="900"/>
              </a:spcBef>
              <a:spcAft>
                <a:spcPts val="0"/>
              </a:spcAft>
              <a:buSzPts val="2610"/>
              <a:buChar char="•"/>
              <a:defRPr sz="1800"/>
            </a:lvl6pPr>
            <a:lvl7pPr marL="3200400" lvl="6" indent="-394335" algn="l">
              <a:spcBef>
                <a:spcPts val="900"/>
              </a:spcBef>
              <a:spcAft>
                <a:spcPts val="0"/>
              </a:spcAft>
              <a:buSzPts val="2610"/>
              <a:buChar char="•"/>
              <a:defRPr sz="1800"/>
            </a:lvl7pPr>
            <a:lvl8pPr marL="3657600" lvl="7" indent="-394334" algn="l">
              <a:spcBef>
                <a:spcPts val="900"/>
              </a:spcBef>
              <a:spcAft>
                <a:spcPts val="0"/>
              </a:spcAft>
              <a:buSzPts val="2610"/>
              <a:buChar char="•"/>
              <a:defRPr sz="1800"/>
            </a:lvl8pPr>
            <a:lvl9pPr marL="4114800" lvl="8" indent="-394334" algn="l">
              <a:spcBef>
                <a:spcPts val="900"/>
              </a:spcBef>
              <a:spcAft>
                <a:spcPts val="900"/>
              </a:spcAft>
              <a:buSzPts val="2610"/>
              <a:buChar char="•"/>
              <a:defRPr sz="1800"/>
            </a:lvl9pPr>
          </a:lstStyle>
          <a:p>
            <a:endParaRPr/>
          </a:p>
        </p:txBody>
      </p:sp>
      <p:sp>
        <p:nvSpPr>
          <p:cNvPr id="58" name="Google Shape;58;p7"/>
          <p:cNvSpPr txBox="1">
            <a:spLocks noGrp="1"/>
          </p:cNvSpPr>
          <p:nvPr>
            <p:ph type="dt" idx="10"/>
          </p:nvPr>
        </p:nvSpPr>
        <p:spPr>
          <a:xfrm>
            <a:off x="11038019" y="17401071"/>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2980496" y="17401071"/>
            <a:ext cx="7971776"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12409976" y="17401071"/>
            <a:ext cx="620225"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8"/>
          <p:cNvSpPr txBox="1">
            <a:spLocks noGrp="1"/>
          </p:cNvSpPr>
          <p:nvPr>
            <p:ph type="title"/>
          </p:nvPr>
        </p:nvSpPr>
        <p:spPr>
          <a:xfrm>
            <a:off x="1473200" y="1300801"/>
            <a:ext cx="11557001" cy="563678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dt" idx="10"/>
          </p:nvPr>
        </p:nvSpPr>
        <p:spPr>
          <a:xfrm>
            <a:off x="11038019" y="17401071"/>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2980496" y="17401071"/>
            <a:ext cx="7971776"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12409976" y="17401071"/>
            <a:ext cx="620225"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9"/>
          <p:cNvSpPr txBox="1">
            <a:spLocks noGrp="1"/>
          </p:cNvSpPr>
          <p:nvPr>
            <p:ph type="dt" idx="10"/>
          </p:nvPr>
        </p:nvSpPr>
        <p:spPr>
          <a:xfrm>
            <a:off x="11038019" y="17401071"/>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2980496" y="17401071"/>
            <a:ext cx="7971776"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12409976" y="17401071"/>
            <a:ext cx="620225"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1670286" y="4552791"/>
            <a:ext cx="3993801" cy="3902393"/>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3600"/>
              <a:buFont typeface="Corbel"/>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body" idx="1"/>
          </p:nvPr>
        </p:nvSpPr>
        <p:spPr>
          <a:xfrm>
            <a:off x="5921330" y="1951198"/>
            <a:ext cx="7022943" cy="14525575"/>
          </a:xfrm>
          <a:prstGeom prst="rect">
            <a:avLst/>
          </a:prstGeom>
          <a:noFill/>
          <a:ln>
            <a:noFill/>
          </a:ln>
        </p:spPr>
        <p:txBody>
          <a:bodyPr spcFirstLastPara="1" wrap="square" lIns="91425" tIns="45700" rIns="91425" bIns="45700" anchor="ctr" anchorCtr="0">
            <a:normAutofit/>
          </a:bodyPr>
          <a:lstStyle>
            <a:lvl1pPr marL="457200" lvl="0" indent="-504825" algn="l">
              <a:spcBef>
                <a:spcPts val="600"/>
              </a:spcBef>
              <a:spcAft>
                <a:spcPts val="0"/>
              </a:spcAft>
              <a:buSzPts val="4350"/>
              <a:buChar char="•"/>
              <a:defRPr sz="3000"/>
            </a:lvl1pPr>
            <a:lvl2pPr marL="914400" lvl="1" indent="-477202" algn="l">
              <a:spcBef>
                <a:spcPts val="900"/>
              </a:spcBef>
              <a:spcAft>
                <a:spcPts val="0"/>
              </a:spcAft>
              <a:buSzPts val="3915"/>
              <a:buChar char="•"/>
              <a:defRPr sz="2700"/>
            </a:lvl2pPr>
            <a:lvl3pPr marL="1371600" lvl="2" indent="-449580" algn="l">
              <a:spcBef>
                <a:spcPts val="900"/>
              </a:spcBef>
              <a:spcAft>
                <a:spcPts val="0"/>
              </a:spcAft>
              <a:buSzPts val="3480"/>
              <a:buChar char="•"/>
              <a:defRPr sz="2400"/>
            </a:lvl3pPr>
            <a:lvl4pPr marL="1828800" lvl="3" indent="-421957" algn="l">
              <a:spcBef>
                <a:spcPts val="900"/>
              </a:spcBef>
              <a:spcAft>
                <a:spcPts val="0"/>
              </a:spcAft>
              <a:buSzPts val="3045"/>
              <a:buChar char="•"/>
              <a:defRPr sz="2100"/>
            </a:lvl4pPr>
            <a:lvl5pPr marL="2286000" lvl="4" indent="-421957" algn="l">
              <a:spcBef>
                <a:spcPts val="900"/>
              </a:spcBef>
              <a:spcAft>
                <a:spcPts val="0"/>
              </a:spcAft>
              <a:buSzPts val="3045"/>
              <a:buChar char="•"/>
              <a:defRPr sz="2100"/>
            </a:lvl5pPr>
            <a:lvl6pPr marL="2743200" lvl="5" indent="-421957" algn="l">
              <a:spcBef>
                <a:spcPts val="900"/>
              </a:spcBef>
              <a:spcAft>
                <a:spcPts val="0"/>
              </a:spcAft>
              <a:buSzPts val="3045"/>
              <a:buChar char="•"/>
              <a:defRPr sz="2100"/>
            </a:lvl6pPr>
            <a:lvl7pPr marL="3200400" lvl="6" indent="-421957" algn="l">
              <a:spcBef>
                <a:spcPts val="900"/>
              </a:spcBef>
              <a:spcAft>
                <a:spcPts val="0"/>
              </a:spcAft>
              <a:buSzPts val="3045"/>
              <a:buChar char="•"/>
              <a:defRPr sz="2100"/>
            </a:lvl7pPr>
            <a:lvl8pPr marL="3657600" lvl="7" indent="-421957" algn="l">
              <a:spcBef>
                <a:spcPts val="900"/>
              </a:spcBef>
              <a:spcAft>
                <a:spcPts val="0"/>
              </a:spcAft>
              <a:buSzPts val="3045"/>
              <a:buChar char="•"/>
              <a:defRPr sz="2100"/>
            </a:lvl8pPr>
            <a:lvl9pPr marL="4114800" lvl="8" indent="-421957" algn="l">
              <a:spcBef>
                <a:spcPts val="900"/>
              </a:spcBef>
              <a:spcAft>
                <a:spcPts val="900"/>
              </a:spcAft>
              <a:buSzPts val="3045"/>
              <a:buChar char="•"/>
              <a:defRPr sz="2100"/>
            </a:lvl9pPr>
          </a:lstStyle>
          <a:p>
            <a:endParaRPr/>
          </a:p>
        </p:txBody>
      </p:sp>
      <p:sp>
        <p:nvSpPr>
          <p:cNvPr id="73" name="Google Shape;73;p10"/>
          <p:cNvSpPr txBox="1">
            <a:spLocks noGrp="1"/>
          </p:cNvSpPr>
          <p:nvPr>
            <p:ph type="body" idx="2"/>
          </p:nvPr>
        </p:nvSpPr>
        <p:spPr>
          <a:xfrm>
            <a:off x="1670286" y="8455184"/>
            <a:ext cx="3993801" cy="5203190"/>
          </a:xfrm>
          <a:prstGeom prst="rect">
            <a:avLst/>
          </a:prstGeom>
          <a:noFill/>
          <a:ln>
            <a:noFill/>
          </a:ln>
        </p:spPr>
        <p:txBody>
          <a:bodyPr spcFirstLastPara="1" wrap="square" lIns="91425" tIns="45700" rIns="91425" bIns="45700" anchor="ctr" anchorCtr="0">
            <a:normAutofit/>
          </a:bodyPr>
          <a:lstStyle>
            <a:lvl1pPr marL="457200" lvl="0" indent="-228600" algn="ctr">
              <a:spcBef>
                <a:spcPts val="480"/>
              </a:spcBef>
              <a:spcAft>
                <a:spcPts val="0"/>
              </a:spcAft>
              <a:buSzPts val="3480"/>
              <a:buNone/>
              <a:defRPr sz="2400"/>
            </a:lvl1pPr>
            <a:lvl2pPr marL="914400" lvl="1" indent="-228600" algn="l">
              <a:spcBef>
                <a:spcPts val="900"/>
              </a:spcBef>
              <a:spcAft>
                <a:spcPts val="0"/>
              </a:spcAft>
              <a:buSzPts val="2610"/>
              <a:buNone/>
              <a:defRPr sz="1800"/>
            </a:lvl2pPr>
            <a:lvl3pPr marL="1371600" lvl="2" indent="-228600" algn="l">
              <a:spcBef>
                <a:spcPts val="900"/>
              </a:spcBef>
              <a:spcAft>
                <a:spcPts val="0"/>
              </a:spcAft>
              <a:buSzPts val="2175"/>
              <a:buNone/>
              <a:defRPr sz="1500"/>
            </a:lvl3pPr>
            <a:lvl4pPr marL="1828800" lvl="3" indent="-228600" algn="l">
              <a:spcBef>
                <a:spcPts val="900"/>
              </a:spcBef>
              <a:spcAft>
                <a:spcPts val="0"/>
              </a:spcAft>
              <a:buSzPts val="1958"/>
              <a:buNone/>
              <a:defRPr sz="1350"/>
            </a:lvl4pPr>
            <a:lvl5pPr marL="2286000" lvl="4" indent="-228600" algn="l">
              <a:spcBef>
                <a:spcPts val="900"/>
              </a:spcBef>
              <a:spcAft>
                <a:spcPts val="0"/>
              </a:spcAft>
              <a:buSzPts val="1958"/>
              <a:buNone/>
              <a:defRPr sz="1350"/>
            </a:lvl5pPr>
            <a:lvl6pPr marL="2743200" lvl="5" indent="-228600" algn="l">
              <a:spcBef>
                <a:spcPts val="900"/>
              </a:spcBef>
              <a:spcAft>
                <a:spcPts val="0"/>
              </a:spcAft>
              <a:buSzPts val="1958"/>
              <a:buNone/>
              <a:defRPr sz="1350"/>
            </a:lvl6pPr>
            <a:lvl7pPr marL="3200400" lvl="6" indent="-228600" algn="l">
              <a:spcBef>
                <a:spcPts val="900"/>
              </a:spcBef>
              <a:spcAft>
                <a:spcPts val="0"/>
              </a:spcAft>
              <a:buSzPts val="1958"/>
              <a:buNone/>
              <a:defRPr sz="1350"/>
            </a:lvl7pPr>
            <a:lvl8pPr marL="3657600" lvl="7" indent="-228600" algn="l">
              <a:spcBef>
                <a:spcPts val="900"/>
              </a:spcBef>
              <a:spcAft>
                <a:spcPts val="0"/>
              </a:spcAft>
              <a:buSzPts val="1958"/>
              <a:buNone/>
              <a:defRPr sz="1350"/>
            </a:lvl8pPr>
            <a:lvl9pPr marL="4114800" lvl="8" indent="-228600" algn="l">
              <a:spcBef>
                <a:spcPts val="900"/>
              </a:spcBef>
              <a:spcAft>
                <a:spcPts val="900"/>
              </a:spcAft>
              <a:buSzPts val="1958"/>
              <a:buNone/>
              <a:defRPr sz="1350"/>
            </a:lvl9pPr>
          </a:lstStyle>
          <a:p>
            <a:endParaRPr/>
          </a:p>
        </p:txBody>
      </p:sp>
      <p:sp>
        <p:nvSpPr>
          <p:cNvPr id="74" name="Google Shape;74;p10"/>
          <p:cNvSpPr txBox="1">
            <a:spLocks noGrp="1"/>
          </p:cNvSpPr>
          <p:nvPr>
            <p:ph type="dt" idx="10"/>
          </p:nvPr>
        </p:nvSpPr>
        <p:spPr>
          <a:xfrm>
            <a:off x="11038019" y="17401071"/>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2980496" y="17401071"/>
            <a:ext cx="7971776"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12409976" y="17401071"/>
            <a:ext cx="620225"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1668499" y="4986387"/>
            <a:ext cx="6106019" cy="3902393"/>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4200"/>
              <a:buFont typeface="Corbel"/>
              <a:buNone/>
              <a:defRPr sz="42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a:spLocks noGrp="1"/>
          </p:cNvSpPr>
          <p:nvPr>
            <p:ph type="pic" idx="2"/>
          </p:nvPr>
        </p:nvSpPr>
        <p:spPr>
          <a:xfrm>
            <a:off x="8546243" y="2601595"/>
            <a:ext cx="3692057" cy="13007975"/>
          </a:xfrm>
          <a:prstGeom prst="roundRect">
            <a:avLst>
              <a:gd name="adj" fmla="val 4280"/>
            </a:avLst>
          </a:prstGeom>
          <a:noFill/>
          <a:ln w="38100" cap="flat" cmpd="sng">
            <a:solidFill>
              <a:schemeClr val="lt2"/>
            </a:solidFill>
            <a:prstDash val="solid"/>
            <a:round/>
            <a:headEnd type="none" w="sm" len="sm"/>
            <a:tailEnd type="none" w="sm" len="sm"/>
          </a:ln>
        </p:spPr>
      </p:sp>
      <p:sp>
        <p:nvSpPr>
          <p:cNvPr id="80" name="Google Shape;80;p11"/>
          <p:cNvSpPr txBox="1">
            <a:spLocks noGrp="1"/>
          </p:cNvSpPr>
          <p:nvPr>
            <p:ph type="body" idx="1"/>
          </p:nvPr>
        </p:nvSpPr>
        <p:spPr>
          <a:xfrm>
            <a:off x="1668499" y="8888780"/>
            <a:ext cx="6106019" cy="5203190"/>
          </a:xfrm>
          <a:prstGeom prst="rect">
            <a:avLst/>
          </a:prstGeom>
          <a:noFill/>
          <a:ln>
            <a:noFill/>
          </a:ln>
        </p:spPr>
        <p:txBody>
          <a:bodyPr spcFirstLastPara="1" wrap="square" lIns="91425" tIns="45700" rIns="91425" bIns="45700" anchor="ctr" anchorCtr="0">
            <a:normAutofit/>
          </a:bodyPr>
          <a:lstStyle>
            <a:lvl1pPr marL="457200" lvl="0" indent="-228600" algn="ctr">
              <a:spcBef>
                <a:spcPts val="540"/>
              </a:spcBef>
              <a:spcAft>
                <a:spcPts val="0"/>
              </a:spcAft>
              <a:buSzPts val="3915"/>
              <a:buNone/>
              <a:defRPr sz="2700"/>
            </a:lvl1pPr>
            <a:lvl2pPr marL="914400" lvl="1" indent="-228600" algn="l">
              <a:spcBef>
                <a:spcPts val="900"/>
              </a:spcBef>
              <a:spcAft>
                <a:spcPts val="0"/>
              </a:spcAft>
              <a:buSzPts val="2610"/>
              <a:buNone/>
              <a:defRPr sz="1800"/>
            </a:lvl2pPr>
            <a:lvl3pPr marL="1371600" lvl="2" indent="-228600" algn="l">
              <a:spcBef>
                <a:spcPts val="900"/>
              </a:spcBef>
              <a:spcAft>
                <a:spcPts val="0"/>
              </a:spcAft>
              <a:buSzPts val="2175"/>
              <a:buNone/>
              <a:defRPr sz="1500"/>
            </a:lvl3pPr>
            <a:lvl4pPr marL="1828800" lvl="3" indent="-228600" algn="l">
              <a:spcBef>
                <a:spcPts val="900"/>
              </a:spcBef>
              <a:spcAft>
                <a:spcPts val="0"/>
              </a:spcAft>
              <a:buSzPts val="1958"/>
              <a:buNone/>
              <a:defRPr sz="1350"/>
            </a:lvl4pPr>
            <a:lvl5pPr marL="2286000" lvl="4" indent="-228600" algn="l">
              <a:spcBef>
                <a:spcPts val="900"/>
              </a:spcBef>
              <a:spcAft>
                <a:spcPts val="0"/>
              </a:spcAft>
              <a:buSzPts val="1958"/>
              <a:buNone/>
              <a:defRPr sz="1350"/>
            </a:lvl5pPr>
            <a:lvl6pPr marL="2743200" lvl="5" indent="-228600" algn="l">
              <a:spcBef>
                <a:spcPts val="900"/>
              </a:spcBef>
              <a:spcAft>
                <a:spcPts val="0"/>
              </a:spcAft>
              <a:buSzPts val="1958"/>
              <a:buNone/>
              <a:defRPr sz="1350"/>
            </a:lvl6pPr>
            <a:lvl7pPr marL="3200400" lvl="6" indent="-228600" algn="l">
              <a:spcBef>
                <a:spcPts val="900"/>
              </a:spcBef>
              <a:spcAft>
                <a:spcPts val="0"/>
              </a:spcAft>
              <a:buSzPts val="1958"/>
              <a:buNone/>
              <a:defRPr sz="1350"/>
            </a:lvl7pPr>
            <a:lvl8pPr marL="3657600" lvl="7" indent="-228600" algn="l">
              <a:spcBef>
                <a:spcPts val="900"/>
              </a:spcBef>
              <a:spcAft>
                <a:spcPts val="0"/>
              </a:spcAft>
              <a:buSzPts val="1958"/>
              <a:buNone/>
              <a:defRPr sz="1350"/>
            </a:lvl8pPr>
            <a:lvl9pPr marL="4114800" lvl="8" indent="-228600" algn="l">
              <a:spcBef>
                <a:spcPts val="900"/>
              </a:spcBef>
              <a:spcAft>
                <a:spcPts val="900"/>
              </a:spcAft>
              <a:buSzPts val="1958"/>
              <a:buNone/>
              <a:defRPr sz="1350"/>
            </a:lvl9pPr>
          </a:lstStyle>
          <a:p>
            <a:endParaRPr/>
          </a:p>
        </p:txBody>
      </p:sp>
      <p:sp>
        <p:nvSpPr>
          <p:cNvPr id="81" name="Google Shape;81;p11"/>
          <p:cNvSpPr txBox="1">
            <a:spLocks noGrp="1"/>
          </p:cNvSpPr>
          <p:nvPr>
            <p:ph type="dt" idx="10"/>
          </p:nvPr>
        </p:nvSpPr>
        <p:spPr>
          <a:xfrm>
            <a:off x="11038019" y="17401071"/>
            <a:ext cx="1286210" cy="103883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2980496" y="17401071"/>
            <a:ext cx="7971776" cy="10388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12409976" y="17401071"/>
            <a:ext cx="620225" cy="10388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2"/>
          <p:cNvGrpSpPr/>
          <p:nvPr/>
        </p:nvGrpSpPr>
        <p:grpSpPr>
          <a:xfrm>
            <a:off x="1" y="1"/>
            <a:ext cx="3198020" cy="19511966"/>
            <a:chOff x="0" y="0"/>
            <a:chExt cx="2132013" cy="6858001"/>
          </a:xfrm>
        </p:grpSpPr>
        <p:sp>
          <p:nvSpPr>
            <p:cNvPr id="7" name="Google Shape;7;p2"/>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sp>
        <p:sp>
          <p:nvSpPr>
            <p:cNvPr id="8" name="Google Shape;8;p2"/>
            <p:cNvSpPr/>
            <p:nvPr/>
          </p:nvSpPr>
          <p:spPr>
            <a:xfrm>
              <a:off x="0" y="0"/>
              <a:ext cx="758825" cy="4624388"/>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sp>
        <p:sp>
          <p:nvSpPr>
            <p:cNvPr id="9" name="Google Shape;9;p2"/>
            <p:cNvSpPr/>
            <p:nvPr/>
          </p:nvSpPr>
          <p:spPr>
            <a:xfrm>
              <a:off x="0" y="5662613"/>
              <a:ext cx="906463" cy="1195388"/>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sp>
        <p:sp>
          <p:nvSpPr>
            <p:cNvPr id="10" name="Google Shape;10;p2"/>
            <p:cNvSpPr/>
            <p:nvPr/>
          </p:nvSpPr>
          <p:spPr>
            <a:xfrm>
              <a:off x="0" y="5295900"/>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0B5982"/>
            </a:solidFill>
            <a:ln>
              <a:noFill/>
            </a:ln>
          </p:spPr>
        </p:sp>
        <p:sp>
          <p:nvSpPr>
            <p:cNvPr id="11" name="Google Shape;11;p2"/>
            <p:cNvSpPr/>
            <p:nvPr/>
          </p:nvSpPr>
          <p:spPr>
            <a:xfrm>
              <a:off x="0" y="5257800"/>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1186C3"/>
            </a:solidFill>
            <a:ln>
              <a:noFill/>
            </a:ln>
          </p:spPr>
        </p:sp>
        <p:sp>
          <p:nvSpPr>
            <p:cNvPr id="12" name="Google Shape;12;p2"/>
            <p:cNvSpPr/>
            <p:nvPr/>
          </p:nvSpPr>
          <p:spPr>
            <a:xfrm>
              <a:off x="0" y="5357813"/>
              <a:ext cx="1377950" cy="1500188"/>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3F3F3F"/>
            </a:solidFill>
            <a:ln>
              <a:noFill/>
            </a:ln>
          </p:spPr>
        </p:sp>
      </p:grpSp>
      <p:sp>
        <p:nvSpPr>
          <p:cNvPr id="13" name="Google Shape;13;p2"/>
          <p:cNvSpPr txBox="1">
            <a:spLocks noGrp="1"/>
          </p:cNvSpPr>
          <p:nvPr>
            <p:ph type="title"/>
          </p:nvPr>
        </p:nvSpPr>
        <p:spPr>
          <a:xfrm>
            <a:off x="1473200" y="1300801"/>
            <a:ext cx="11557001" cy="5636789"/>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6000"/>
              <a:buFont typeface="Corbel"/>
              <a:buNone/>
              <a:defRPr sz="6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 name="Google Shape;14;p2"/>
          <p:cNvSpPr txBox="1">
            <a:spLocks noGrp="1"/>
          </p:cNvSpPr>
          <p:nvPr>
            <p:ph type="body" idx="1"/>
          </p:nvPr>
        </p:nvSpPr>
        <p:spPr>
          <a:xfrm>
            <a:off x="1473201" y="7587987"/>
            <a:ext cx="11556999" cy="9551117"/>
          </a:xfrm>
          <a:prstGeom prst="rect">
            <a:avLst/>
          </a:prstGeom>
          <a:noFill/>
          <a:ln>
            <a:noFill/>
          </a:ln>
        </p:spPr>
        <p:txBody>
          <a:bodyPr spcFirstLastPara="1" wrap="square" lIns="91425" tIns="45700" rIns="91425" bIns="45700" anchor="ctr" anchorCtr="0">
            <a:normAutofit/>
          </a:bodyPr>
          <a:lstStyle>
            <a:lvl1pPr marL="457200" marR="0" lvl="0" indent="-560070" algn="l" rtl="0">
              <a:spcBef>
                <a:spcPts val="720"/>
              </a:spcBef>
              <a:spcAft>
                <a:spcPts val="0"/>
              </a:spcAft>
              <a:buClr>
                <a:srgbClr val="1186C3"/>
              </a:buClr>
              <a:buSzPts val="5220"/>
              <a:buFont typeface="Arial"/>
              <a:buChar char="•"/>
              <a:defRPr sz="3600" b="0" i="0" u="none" strike="noStrike" cap="none">
                <a:solidFill>
                  <a:schemeClr val="dk1"/>
                </a:solidFill>
                <a:latin typeface="Corbel"/>
                <a:ea typeface="Corbel"/>
                <a:cs typeface="Corbel"/>
                <a:sym typeface="Corbel"/>
              </a:defRPr>
            </a:lvl1pPr>
            <a:lvl2pPr marL="914400" marR="0" lvl="1" indent="-504825" algn="l" rtl="0">
              <a:spcBef>
                <a:spcPts val="900"/>
              </a:spcBef>
              <a:spcAft>
                <a:spcPts val="0"/>
              </a:spcAft>
              <a:buClr>
                <a:srgbClr val="1186C3"/>
              </a:buClr>
              <a:buSzPts val="4350"/>
              <a:buFont typeface="Arial"/>
              <a:buChar char="•"/>
              <a:defRPr sz="3000" b="0" i="0" u="none" strike="noStrike" cap="none">
                <a:solidFill>
                  <a:schemeClr val="dk1"/>
                </a:solidFill>
                <a:latin typeface="Corbel"/>
                <a:ea typeface="Corbel"/>
                <a:cs typeface="Corbel"/>
                <a:sym typeface="Corbel"/>
              </a:defRPr>
            </a:lvl2pPr>
            <a:lvl3pPr marL="1371600" marR="0" lvl="2" indent="-477202" algn="l" rtl="0">
              <a:spcBef>
                <a:spcPts val="900"/>
              </a:spcBef>
              <a:spcAft>
                <a:spcPts val="0"/>
              </a:spcAft>
              <a:buClr>
                <a:srgbClr val="1186C3"/>
              </a:buClr>
              <a:buSzPts val="3915"/>
              <a:buFont typeface="Arial"/>
              <a:buChar char="•"/>
              <a:defRPr sz="2700" b="0" i="0" u="none" strike="noStrike" cap="none">
                <a:solidFill>
                  <a:schemeClr val="dk1"/>
                </a:solidFill>
                <a:latin typeface="Corbel"/>
                <a:ea typeface="Corbel"/>
                <a:cs typeface="Corbel"/>
                <a:sym typeface="Corbel"/>
              </a:defRPr>
            </a:lvl3pPr>
            <a:lvl4pPr marL="1828800" marR="0" lvl="3" indent="-449580" algn="l" rtl="0">
              <a:spcBef>
                <a:spcPts val="900"/>
              </a:spcBef>
              <a:spcAft>
                <a:spcPts val="0"/>
              </a:spcAft>
              <a:buClr>
                <a:srgbClr val="1186C3"/>
              </a:buClr>
              <a:buSzPts val="3480"/>
              <a:buFont typeface="Arial"/>
              <a:buChar char="•"/>
              <a:defRPr sz="2400" b="0" i="0" u="none" strike="noStrike" cap="none">
                <a:solidFill>
                  <a:schemeClr val="dk1"/>
                </a:solidFill>
                <a:latin typeface="Corbel"/>
                <a:ea typeface="Corbel"/>
                <a:cs typeface="Corbel"/>
                <a:sym typeface="Corbel"/>
              </a:defRPr>
            </a:lvl4pPr>
            <a:lvl5pPr marL="2286000" marR="0" lvl="4" indent="-421957" algn="l" rtl="0">
              <a:spcBef>
                <a:spcPts val="900"/>
              </a:spcBef>
              <a:spcAft>
                <a:spcPts val="0"/>
              </a:spcAft>
              <a:buClr>
                <a:srgbClr val="1186C3"/>
              </a:buClr>
              <a:buSzPts val="3045"/>
              <a:buFont typeface="Arial"/>
              <a:buChar char="•"/>
              <a:defRPr sz="2100" b="0" i="0" u="none" strike="noStrike" cap="none">
                <a:solidFill>
                  <a:schemeClr val="dk1"/>
                </a:solidFill>
                <a:latin typeface="Corbel"/>
                <a:ea typeface="Corbel"/>
                <a:cs typeface="Corbel"/>
                <a:sym typeface="Corbel"/>
              </a:defRPr>
            </a:lvl5pPr>
            <a:lvl6pPr marL="2743200" marR="0" lvl="5" indent="-421957" algn="l" rtl="0">
              <a:spcBef>
                <a:spcPts val="900"/>
              </a:spcBef>
              <a:spcAft>
                <a:spcPts val="0"/>
              </a:spcAft>
              <a:buClr>
                <a:srgbClr val="1186C3"/>
              </a:buClr>
              <a:buSzPts val="3045"/>
              <a:buFont typeface="Arial"/>
              <a:buChar char="•"/>
              <a:defRPr sz="2100" b="0" i="0" u="none" strike="noStrike" cap="none">
                <a:solidFill>
                  <a:schemeClr val="dk1"/>
                </a:solidFill>
                <a:latin typeface="Corbel"/>
                <a:ea typeface="Corbel"/>
                <a:cs typeface="Corbel"/>
                <a:sym typeface="Corbel"/>
              </a:defRPr>
            </a:lvl6pPr>
            <a:lvl7pPr marL="3200400" marR="0" lvl="6" indent="-421957" algn="l" rtl="0">
              <a:spcBef>
                <a:spcPts val="900"/>
              </a:spcBef>
              <a:spcAft>
                <a:spcPts val="0"/>
              </a:spcAft>
              <a:buClr>
                <a:srgbClr val="1186C3"/>
              </a:buClr>
              <a:buSzPts val="3045"/>
              <a:buFont typeface="Arial"/>
              <a:buChar char="•"/>
              <a:defRPr sz="2100" b="0" i="0" u="none" strike="noStrike" cap="none">
                <a:solidFill>
                  <a:schemeClr val="dk1"/>
                </a:solidFill>
                <a:latin typeface="Corbel"/>
                <a:ea typeface="Corbel"/>
                <a:cs typeface="Corbel"/>
                <a:sym typeface="Corbel"/>
              </a:defRPr>
            </a:lvl7pPr>
            <a:lvl8pPr marL="3657600" marR="0" lvl="7" indent="-421957" algn="l" rtl="0">
              <a:spcBef>
                <a:spcPts val="900"/>
              </a:spcBef>
              <a:spcAft>
                <a:spcPts val="0"/>
              </a:spcAft>
              <a:buClr>
                <a:srgbClr val="1186C3"/>
              </a:buClr>
              <a:buSzPts val="3045"/>
              <a:buFont typeface="Arial"/>
              <a:buChar char="•"/>
              <a:defRPr sz="2100" b="0" i="0" u="none" strike="noStrike" cap="none">
                <a:solidFill>
                  <a:schemeClr val="dk1"/>
                </a:solidFill>
                <a:latin typeface="Corbel"/>
                <a:ea typeface="Corbel"/>
                <a:cs typeface="Corbel"/>
                <a:sym typeface="Corbel"/>
              </a:defRPr>
            </a:lvl8pPr>
            <a:lvl9pPr marL="4114800" marR="0" lvl="8" indent="-421957" algn="l" rtl="0">
              <a:spcBef>
                <a:spcPts val="900"/>
              </a:spcBef>
              <a:spcAft>
                <a:spcPts val="900"/>
              </a:spcAft>
              <a:buClr>
                <a:srgbClr val="1186C3"/>
              </a:buClr>
              <a:buSzPts val="3045"/>
              <a:buFont typeface="Arial"/>
              <a:buChar char="•"/>
              <a:defRPr sz="2100" b="0" i="0" u="none" strike="noStrike" cap="none">
                <a:solidFill>
                  <a:schemeClr val="dk1"/>
                </a:solidFill>
                <a:latin typeface="Corbel"/>
                <a:ea typeface="Corbel"/>
                <a:cs typeface="Corbel"/>
                <a:sym typeface="Corbel"/>
              </a:defRPr>
            </a:lvl9pPr>
          </a:lstStyle>
          <a:p>
            <a:endParaRPr/>
          </a:p>
        </p:txBody>
      </p:sp>
      <p:sp>
        <p:nvSpPr>
          <p:cNvPr id="15" name="Google Shape;15;p2"/>
          <p:cNvSpPr txBox="1">
            <a:spLocks noGrp="1"/>
          </p:cNvSpPr>
          <p:nvPr>
            <p:ph type="dt" idx="10"/>
          </p:nvPr>
        </p:nvSpPr>
        <p:spPr>
          <a:xfrm>
            <a:off x="11038019" y="17401071"/>
            <a:ext cx="1286210" cy="103883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5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2"/>
          <p:cNvSpPr txBox="1">
            <a:spLocks noGrp="1"/>
          </p:cNvSpPr>
          <p:nvPr>
            <p:ph type="ftr" idx="11"/>
          </p:nvPr>
        </p:nvSpPr>
        <p:spPr>
          <a:xfrm>
            <a:off x="2980496" y="17401071"/>
            <a:ext cx="7971776" cy="103883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5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7" name="Google Shape;17;p2"/>
          <p:cNvSpPr txBox="1">
            <a:spLocks noGrp="1"/>
          </p:cNvSpPr>
          <p:nvPr>
            <p:ph type="sldNum" idx="12"/>
          </p:nvPr>
        </p:nvSpPr>
        <p:spPr>
          <a:xfrm>
            <a:off x="12409976" y="17401071"/>
            <a:ext cx="620225" cy="103883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500" b="0" i="0" u="none" strike="noStrike" cap="none">
                <a:solidFill>
                  <a:schemeClr val="dk1"/>
                </a:solidFill>
                <a:latin typeface="Corbel"/>
                <a:ea typeface="Corbel"/>
                <a:cs typeface="Corbel"/>
                <a:sym typeface="Corbel"/>
              </a:defRPr>
            </a:lvl1pPr>
            <a:lvl2pPr marL="0" marR="0" lvl="1" indent="0" algn="r" rtl="0">
              <a:spcBef>
                <a:spcPts val="0"/>
              </a:spcBef>
              <a:buNone/>
              <a:defRPr sz="1500" b="0" i="0" u="none" strike="noStrike" cap="none">
                <a:solidFill>
                  <a:schemeClr val="dk1"/>
                </a:solidFill>
                <a:latin typeface="Corbel"/>
                <a:ea typeface="Corbel"/>
                <a:cs typeface="Corbel"/>
                <a:sym typeface="Corbel"/>
              </a:defRPr>
            </a:lvl2pPr>
            <a:lvl3pPr marL="0" marR="0" lvl="2" indent="0" algn="r" rtl="0">
              <a:spcBef>
                <a:spcPts val="0"/>
              </a:spcBef>
              <a:buNone/>
              <a:defRPr sz="1500" b="0" i="0" u="none" strike="noStrike" cap="none">
                <a:solidFill>
                  <a:schemeClr val="dk1"/>
                </a:solidFill>
                <a:latin typeface="Corbel"/>
                <a:ea typeface="Corbel"/>
                <a:cs typeface="Corbel"/>
                <a:sym typeface="Corbel"/>
              </a:defRPr>
            </a:lvl3pPr>
            <a:lvl4pPr marL="0" marR="0" lvl="3" indent="0" algn="r" rtl="0">
              <a:spcBef>
                <a:spcPts val="0"/>
              </a:spcBef>
              <a:buNone/>
              <a:defRPr sz="1500" b="0" i="0" u="none" strike="noStrike" cap="none">
                <a:solidFill>
                  <a:schemeClr val="dk1"/>
                </a:solidFill>
                <a:latin typeface="Corbel"/>
                <a:ea typeface="Corbel"/>
                <a:cs typeface="Corbel"/>
                <a:sym typeface="Corbel"/>
              </a:defRPr>
            </a:lvl4pPr>
            <a:lvl5pPr marL="0" marR="0" lvl="4" indent="0" algn="r" rtl="0">
              <a:spcBef>
                <a:spcPts val="0"/>
              </a:spcBef>
              <a:buNone/>
              <a:defRPr sz="1500" b="0" i="0" u="none" strike="noStrike" cap="none">
                <a:solidFill>
                  <a:schemeClr val="dk1"/>
                </a:solidFill>
                <a:latin typeface="Corbel"/>
                <a:ea typeface="Corbel"/>
                <a:cs typeface="Corbel"/>
                <a:sym typeface="Corbel"/>
              </a:defRPr>
            </a:lvl5pPr>
            <a:lvl6pPr marL="0" marR="0" lvl="5" indent="0" algn="r" rtl="0">
              <a:spcBef>
                <a:spcPts val="0"/>
              </a:spcBef>
              <a:buNone/>
              <a:defRPr sz="1500" b="0" i="0" u="none" strike="noStrike" cap="none">
                <a:solidFill>
                  <a:schemeClr val="dk1"/>
                </a:solidFill>
                <a:latin typeface="Corbel"/>
                <a:ea typeface="Corbel"/>
                <a:cs typeface="Corbel"/>
                <a:sym typeface="Corbel"/>
              </a:defRPr>
            </a:lvl6pPr>
            <a:lvl7pPr marL="0" marR="0" lvl="6" indent="0" algn="r" rtl="0">
              <a:spcBef>
                <a:spcPts val="0"/>
              </a:spcBef>
              <a:buNone/>
              <a:defRPr sz="1500" b="0" i="0" u="none" strike="noStrike" cap="none">
                <a:solidFill>
                  <a:schemeClr val="dk1"/>
                </a:solidFill>
                <a:latin typeface="Corbel"/>
                <a:ea typeface="Corbel"/>
                <a:cs typeface="Corbel"/>
                <a:sym typeface="Corbel"/>
              </a:defRPr>
            </a:lvl7pPr>
            <a:lvl8pPr marL="0" marR="0" lvl="7" indent="0" algn="r" rtl="0">
              <a:spcBef>
                <a:spcPts val="0"/>
              </a:spcBef>
              <a:buNone/>
              <a:defRPr sz="1500" b="0" i="0" u="none" strike="noStrike" cap="none">
                <a:solidFill>
                  <a:schemeClr val="dk1"/>
                </a:solidFill>
                <a:latin typeface="Corbel"/>
                <a:ea typeface="Corbel"/>
                <a:cs typeface="Corbel"/>
                <a:sym typeface="Corbel"/>
              </a:defRPr>
            </a:lvl8pPr>
            <a:lvl9pPr marL="0" marR="0" lvl="8" indent="0" algn="r" rtl="0">
              <a:spcBef>
                <a:spcPts val="0"/>
              </a:spcBef>
              <a:buNone/>
              <a:defRPr sz="15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
          <p:cNvSpPr txBox="1">
            <a:spLocks noGrp="1"/>
          </p:cNvSpPr>
          <p:nvPr>
            <p:ph type="title"/>
          </p:nvPr>
        </p:nvSpPr>
        <p:spPr>
          <a:xfrm>
            <a:off x="2374553" y="207139"/>
            <a:ext cx="10287270" cy="242666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800"/>
              <a:buFont typeface="Corbel"/>
              <a:buNone/>
            </a:pPr>
            <a:r>
              <a:rPr lang="en-US" sz="4800" b="1" dirty="0"/>
              <a:t>Holographic technology as a new pain-reducing solution  for Children</a:t>
            </a:r>
            <a:endParaRPr dirty="0"/>
          </a:p>
        </p:txBody>
      </p:sp>
      <p:sp>
        <p:nvSpPr>
          <p:cNvPr id="145" name="Google Shape;145;p1"/>
          <p:cNvSpPr txBox="1">
            <a:spLocks noGrp="1"/>
          </p:cNvSpPr>
          <p:nvPr>
            <p:ph type="body" idx="1"/>
          </p:nvPr>
        </p:nvSpPr>
        <p:spPr>
          <a:xfrm>
            <a:off x="1389761" y="4310247"/>
            <a:ext cx="8307423" cy="3141140"/>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SzPts val="3190"/>
              <a:buNone/>
            </a:pPr>
            <a:r>
              <a:rPr lang="en-US" sz="2200" dirty="0"/>
              <a:t>Management of medical fear and procedural pain is a challenging and complex mission in pediatric patients. In recent years treatment of pain has made new strides. Holographic technology provides an innovative distraction approach. To our knowledge, holograms have not been used as distractions in hospital settings before. </a:t>
            </a:r>
            <a:endParaRPr dirty="0"/>
          </a:p>
          <a:p>
            <a:pPr marL="0" lvl="0" indent="0" algn="just" rtl="0">
              <a:spcBef>
                <a:spcPts val="1340"/>
              </a:spcBef>
              <a:spcAft>
                <a:spcPts val="0"/>
              </a:spcAft>
              <a:buSzPts val="3190"/>
              <a:buNone/>
            </a:pPr>
            <a:r>
              <a:rPr lang="en-US" sz="2200" dirty="0"/>
              <a:t>The aim of the study was to deliver holographic characters as a new digital pain and stress reducing tool which could be used more widely in medicine.</a:t>
            </a:r>
            <a:endParaRPr dirty="0"/>
          </a:p>
        </p:txBody>
      </p:sp>
      <p:pic>
        <p:nvPicPr>
          <p:cNvPr id="146" name="Google Shape;146;p1" descr="Home | University of Tartu"/>
          <p:cNvPicPr preferRelativeResize="0"/>
          <p:nvPr/>
        </p:nvPicPr>
        <p:blipFill rotWithShape="1">
          <a:blip r:embed="rId3">
            <a:alphaModFix/>
          </a:blip>
          <a:srcRect/>
          <a:stretch/>
        </p:blipFill>
        <p:spPr>
          <a:xfrm>
            <a:off x="1473200" y="1"/>
            <a:ext cx="1802707" cy="1673392"/>
          </a:xfrm>
          <a:prstGeom prst="rect">
            <a:avLst/>
          </a:prstGeom>
          <a:noFill/>
          <a:ln>
            <a:noFill/>
          </a:ln>
        </p:spPr>
      </p:pic>
      <p:pic>
        <p:nvPicPr>
          <p:cNvPr id="147" name="Google Shape;147;p1" descr="Kliinikumi logo - Tartu Ülikooli Kliinikum"/>
          <p:cNvPicPr preferRelativeResize="0"/>
          <p:nvPr/>
        </p:nvPicPr>
        <p:blipFill rotWithShape="1">
          <a:blip r:embed="rId4">
            <a:alphaModFix/>
          </a:blip>
          <a:srcRect/>
          <a:stretch/>
        </p:blipFill>
        <p:spPr>
          <a:xfrm>
            <a:off x="11697781" y="-128638"/>
            <a:ext cx="2105768" cy="1930670"/>
          </a:xfrm>
          <a:prstGeom prst="rect">
            <a:avLst/>
          </a:prstGeom>
          <a:noFill/>
          <a:ln>
            <a:noFill/>
          </a:ln>
        </p:spPr>
      </p:pic>
      <p:sp>
        <p:nvSpPr>
          <p:cNvPr id="148" name="Google Shape;148;p1"/>
          <p:cNvSpPr txBox="1"/>
          <p:nvPr/>
        </p:nvSpPr>
        <p:spPr>
          <a:xfrm>
            <a:off x="1389761" y="2236890"/>
            <a:ext cx="12256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chemeClr val="dk1"/>
                </a:solidFill>
                <a:latin typeface="Corbel"/>
                <a:ea typeface="Corbel"/>
                <a:cs typeface="Corbel"/>
                <a:sym typeface="Corbel"/>
              </a:rPr>
              <a:t> Anneli Kolk MD, PhD (1 ; 2); </a:t>
            </a:r>
            <a:r>
              <a:rPr lang="en-US" sz="2800" b="0" i="0" u="none" strike="noStrike" cap="none" dirty="0">
                <a:solidFill>
                  <a:schemeClr val="dk1"/>
                </a:solidFill>
                <a:latin typeface="Corbel"/>
                <a:ea typeface="Corbel"/>
                <a:cs typeface="Corbel"/>
                <a:sym typeface="Corbel"/>
              </a:rPr>
              <a:t>Alina Rostsinskaja MD (1 ; 2)</a:t>
            </a:r>
            <a:r>
              <a:rPr lang="en-US" sz="2800" dirty="0">
                <a:solidFill>
                  <a:schemeClr val="dk1"/>
                </a:solidFill>
                <a:latin typeface="Corbel"/>
                <a:ea typeface="Corbel"/>
                <a:cs typeface="Corbel"/>
                <a:sym typeface="Corbel"/>
              </a:rPr>
              <a:t>; </a:t>
            </a:r>
            <a:r>
              <a:rPr lang="en-US" sz="2800" b="0" i="0" u="none" strike="noStrike" cap="none" dirty="0">
                <a:solidFill>
                  <a:schemeClr val="dk1"/>
                </a:solidFill>
                <a:latin typeface="Corbel"/>
                <a:ea typeface="Corbel"/>
                <a:cs typeface="Corbel"/>
                <a:sym typeface="Corbel"/>
              </a:rPr>
              <a:t>Marianne Saard PhD (3)</a:t>
            </a:r>
            <a:endParaRPr dirty="0"/>
          </a:p>
          <a:p>
            <a:pPr marL="342900" marR="0" lvl="0" indent="-342900" algn="ctr" rtl="0">
              <a:spcBef>
                <a:spcPts val="1200"/>
              </a:spcBef>
              <a:spcAft>
                <a:spcPts val="0"/>
              </a:spcAft>
              <a:buClr>
                <a:schemeClr val="dk1"/>
              </a:buClr>
              <a:buSzPts val="1800"/>
              <a:buFont typeface="Corbel"/>
              <a:buAutoNum type="arabicParenBoth"/>
            </a:pPr>
            <a:r>
              <a:rPr lang="en-US" sz="1800" b="0" i="0" u="none" strike="noStrike" cap="none" dirty="0">
                <a:solidFill>
                  <a:schemeClr val="dk1"/>
                </a:solidFill>
                <a:latin typeface="Corbel"/>
                <a:ea typeface="Corbel"/>
                <a:cs typeface="Corbel"/>
                <a:sym typeface="Corbel"/>
              </a:rPr>
              <a:t>Faculty of Medicine, University of Tartu</a:t>
            </a:r>
            <a:endParaRPr sz="1800" b="0" i="0" u="none" strike="noStrike" cap="none" dirty="0">
              <a:solidFill>
                <a:schemeClr val="dk1"/>
              </a:solidFill>
              <a:latin typeface="Corbel"/>
              <a:ea typeface="Corbel"/>
              <a:cs typeface="Corbel"/>
              <a:sym typeface="Corbel"/>
            </a:endParaRPr>
          </a:p>
          <a:p>
            <a:pPr marL="342900" marR="0" lvl="0" indent="-342900" algn="ctr" rtl="0">
              <a:spcBef>
                <a:spcPts val="0"/>
              </a:spcBef>
              <a:spcAft>
                <a:spcPts val="0"/>
              </a:spcAft>
              <a:buClr>
                <a:schemeClr val="dk1"/>
              </a:buClr>
              <a:buSzPts val="1800"/>
              <a:buFont typeface="Corbel"/>
              <a:buAutoNum type="arabicParenBoth"/>
            </a:pPr>
            <a:r>
              <a:rPr lang="en-US" sz="1800" b="0" i="0" u="none" strike="noStrike" cap="none" dirty="0">
                <a:solidFill>
                  <a:schemeClr val="dk1"/>
                </a:solidFill>
                <a:latin typeface="Corbel"/>
                <a:ea typeface="Corbel"/>
                <a:cs typeface="Corbel"/>
                <a:sym typeface="Corbel"/>
              </a:rPr>
              <a:t>Tartu University Hospital Children’s Clinic, Department of Pediatrics and Neurology, Tartu, Estonia</a:t>
            </a:r>
            <a:endParaRPr sz="1800" b="0" i="0" u="none" strike="noStrike" cap="none" dirty="0">
              <a:solidFill>
                <a:schemeClr val="dk1"/>
              </a:solidFill>
              <a:latin typeface="Corbel"/>
              <a:ea typeface="Corbel"/>
              <a:cs typeface="Corbel"/>
              <a:sym typeface="Corbel"/>
            </a:endParaRPr>
          </a:p>
          <a:p>
            <a:pPr marL="342900" marR="0" lvl="0" indent="-342900" algn="ctr" rtl="0">
              <a:spcBef>
                <a:spcPts val="0"/>
              </a:spcBef>
              <a:spcAft>
                <a:spcPts val="0"/>
              </a:spcAft>
              <a:buClr>
                <a:schemeClr val="dk1"/>
              </a:buClr>
              <a:buSzPts val="1800"/>
              <a:buFont typeface="Corbel"/>
              <a:buAutoNum type="arabicParenBoth"/>
            </a:pPr>
            <a:r>
              <a:rPr lang="en-US" sz="1800" b="0" i="0" u="none" strike="noStrike" cap="none" dirty="0">
                <a:solidFill>
                  <a:schemeClr val="dk1"/>
                </a:solidFill>
                <a:latin typeface="Corbel"/>
                <a:ea typeface="Corbel"/>
                <a:cs typeface="Corbel"/>
                <a:sym typeface="Corbel"/>
              </a:rPr>
              <a:t>Institute of Clinical Medicine, Faculty of Medicine, University of Tartu, Tartu, </a:t>
            </a:r>
            <a:r>
              <a:rPr lang="en-US" sz="1800" b="0" i="0" u="none" strike="noStrike" cap="none" dirty="0" smtClean="0">
                <a:solidFill>
                  <a:schemeClr val="dk1"/>
                </a:solidFill>
                <a:latin typeface="Corbel"/>
                <a:ea typeface="Corbel"/>
                <a:cs typeface="Corbel"/>
                <a:sym typeface="Corbel"/>
              </a:rPr>
              <a:t>Estonia</a:t>
            </a:r>
            <a:endParaRPr lang="et-EE" sz="1800" b="0" i="0" u="none" strike="noStrike" cap="none" dirty="0" smtClean="0">
              <a:solidFill>
                <a:schemeClr val="dk1"/>
              </a:solidFill>
              <a:latin typeface="Corbel"/>
              <a:ea typeface="Corbel"/>
              <a:cs typeface="Corbel"/>
              <a:sym typeface="Corbel"/>
            </a:endParaRPr>
          </a:p>
          <a:p>
            <a:pPr lvl="0" algn="ctr">
              <a:buClr>
                <a:schemeClr val="dk1"/>
              </a:buClr>
              <a:buSzPts val="1800"/>
            </a:pPr>
            <a:r>
              <a:rPr lang="et-EE" sz="1800" dirty="0" err="1">
                <a:solidFill>
                  <a:schemeClr val="dk1"/>
                </a:solidFill>
                <a:latin typeface="Corbel"/>
                <a:sym typeface="Corbel"/>
              </a:rPr>
              <a:t>Holography</a:t>
            </a:r>
            <a:r>
              <a:rPr lang="et-EE" sz="1800" dirty="0">
                <a:solidFill>
                  <a:schemeClr val="dk1"/>
                </a:solidFill>
                <a:latin typeface="Corbel"/>
                <a:sym typeface="Corbel"/>
              </a:rPr>
              <a:t> </a:t>
            </a:r>
            <a:r>
              <a:rPr lang="et-EE" sz="1800" dirty="0" err="1">
                <a:solidFill>
                  <a:schemeClr val="dk1"/>
                </a:solidFill>
                <a:latin typeface="Corbel"/>
                <a:sym typeface="Corbel"/>
              </a:rPr>
              <a:t>Meets</a:t>
            </a:r>
            <a:r>
              <a:rPr lang="et-EE" sz="1800" dirty="0">
                <a:solidFill>
                  <a:schemeClr val="dk1"/>
                </a:solidFill>
                <a:latin typeface="Corbel"/>
                <a:sym typeface="Corbel"/>
              </a:rPr>
              <a:t> </a:t>
            </a:r>
            <a:r>
              <a:rPr lang="et-EE" sz="1800" dirty="0" err="1">
                <a:solidFill>
                  <a:schemeClr val="dk1"/>
                </a:solidFill>
                <a:latin typeface="Corbel"/>
                <a:sym typeface="Corbel"/>
              </a:rPr>
              <a:t>Advanced</a:t>
            </a:r>
            <a:r>
              <a:rPr lang="et-EE" sz="1800" dirty="0">
                <a:solidFill>
                  <a:schemeClr val="dk1"/>
                </a:solidFill>
                <a:latin typeface="Corbel"/>
                <a:sym typeface="Corbel"/>
              </a:rPr>
              <a:t> </a:t>
            </a:r>
            <a:r>
              <a:rPr lang="et-EE" sz="1800" dirty="0" err="1" smtClean="0">
                <a:solidFill>
                  <a:schemeClr val="dk1"/>
                </a:solidFill>
                <a:latin typeface="Corbel"/>
                <a:sym typeface="Corbel"/>
              </a:rPr>
              <a:t>ManufacturingUM</a:t>
            </a:r>
            <a:r>
              <a:rPr lang="et-EE" sz="1800" dirty="0" smtClean="0">
                <a:solidFill>
                  <a:schemeClr val="dk1"/>
                </a:solidFill>
                <a:latin typeface="Corbel"/>
                <a:sym typeface="Corbel"/>
              </a:rPr>
              <a:t> </a:t>
            </a:r>
            <a:endParaRPr dirty="0"/>
          </a:p>
        </p:txBody>
      </p:sp>
      <p:sp>
        <p:nvSpPr>
          <p:cNvPr id="149" name="Google Shape;149;p1"/>
          <p:cNvSpPr txBox="1"/>
          <p:nvPr/>
        </p:nvSpPr>
        <p:spPr>
          <a:xfrm>
            <a:off x="1047560" y="17209875"/>
            <a:ext cx="12599194"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0" u="none" strike="noStrike" cap="none" dirty="0" smtClean="0">
                <a:solidFill>
                  <a:schemeClr val="dk1"/>
                </a:solidFill>
                <a:latin typeface="Corbel"/>
                <a:ea typeface="Corbel"/>
                <a:cs typeface="Corbel"/>
                <a:sym typeface="Corbel"/>
              </a:rPr>
              <a:t>Conclusions</a:t>
            </a:r>
            <a:r>
              <a:rPr lang="et-EE" dirty="0" smtClean="0">
                <a:ea typeface="Corbel"/>
              </a:rPr>
              <a:t>: </a:t>
            </a:r>
            <a:r>
              <a:rPr lang="en-US" sz="2200" b="0" i="0" u="none" strike="noStrike" cap="none" dirty="0" smtClean="0">
                <a:solidFill>
                  <a:schemeClr val="dk1"/>
                </a:solidFill>
                <a:latin typeface="Corbel"/>
                <a:ea typeface="Corbel"/>
                <a:cs typeface="Corbel"/>
                <a:sym typeface="Corbel"/>
              </a:rPr>
              <a:t>Holograms </a:t>
            </a:r>
            <a:r>
              <a:rPr lang="en-US" sz="2200" b="0" i="0" u="none" strike="noStrike" cap="none" dirty="0">
                <a:solidFill>
                  <a:schemeClr val="dk1"/>
                </a:solidFill>
                <a:latin typeface="Corbel"/>
                <a:ea typeface="Corbel"/>
                <a:cs typeface="Corbel"/>
                <a:sym typeface="Corbel"/>
              </a:rPr>
              <a:t>are the new tool</a:t>
            </a:r>
            <a:r>
              <a:rPr lang="en-US" sz="2200" dirty="0">
                <a:solidFill>
                  <a:schemeClr val="dk1"/>
                </a:solidFill>
                <a:latin typeface="Corbel"/>
                <a:ea typeface="Corbel"/>
                <a:cs typeface="Corbel"/>
                <a:sym typeface="Corbel"/>
              </a:rPr>
              <a:t> </a:t>
            </a:r>
            <a:r>
              <a:rPr lang="en-US" sz="2200" b="0" i="0" u="none" strike="noStrike" cap="none" dirty="0">
                <a:solidFill>
                  <a:schemeClr val="dk1"/>
                </a:solidFill>
                <a:latin typeface="Corbel"/>
                <a:ea typeface="Corbel"/>
                <a:cs typeface="Corbel"/>
                <a:sym typeface="Corbel"/>
              </a:rPr>
              <a:t>to prepare and guide patients during a potentially painful or uncomfortable medical intervention. We believe that looking at holograms, in addition to distraction, may improve </a:t>
            </a:r>
            <a:r>
              <a:rPr lang="et-EE" sz="2200" dirty="0" err="1" smtClean="0">
                <a:solidFill>
                  <a:schemeClr val="dk1"/>
                </a:solidFill>
                <a:latin typeface="Corbel"/>
                <a:ea typeface="Corbel"/>
                <a:cs typeface="Corbel"/>
                <a:sym typeface="Corbel"/>
              </a:rPr>
              <a:t>patient</a:t>
            </a:r>
            <a:r>
              <a:rPr lang="en-US" sz="2200" b="0" i="0" u="none" strike="noStrike" cap="none" dirty="0" smtClean="0">
                <a:solidFill>
                  <a:schemeClr val="dk1"/>
                </a:solidFill>
                <a:latin typeface="Corbel"/>
                <a:ea typeface="Corbel"/>
                <a:cs typeface="Corbel"/>
                <a:sym typeface="Corbel"/>
              </a:rPr>
              <a:t>’s </a:t>
            </a:r>
            <a:r>
              <a:rPr lang="en-US" sz="2200" b="0" i="0" u="none" strike="noStrike" cap="none" dirty="0">
                <a:solidFill>
                  <a:schemeClr val="dk1"/>
                </a:solidFill>
                <a:latin typeface="Corbel"/>
                <a:ea typeface="Corbel"/>
                <a:cs typeface="Corbel"/>
                <a:sym typeface="Corbel"/>
              </a:rPr>
              <a:t>emotional state and perception of control over pain. </a:t>
            </a:r>
            <a:r>
              <a:rPr lang="en-US" sz="2200" dirty="0">
                <a:solidFill>
                  <a:schemeClr val="dk1"/>
                </a:solidFill>
                <a:latin typeface="Corbel"/>
                <a:ea typeface="Corbel"/>
                <a:cs typeface="Corbel"/>
                <a:sym typeface="Corbel"/>
              </a:rPr>
              <a:t>We e</a:t>
            </a:r>
            <a:r>
              <a:rPr lang="en-US" sz="2200" b="0" i="0" u="none" strike="noStrike" cap="none" dirty="0">
                <a:solidFill>
                  <a:schemeClr val="dk1"/>
                </a:solidFill>
                <a:latin typeface="Corbel"/>
                <a:ea typeface="Corbel"/>
                <a:cs typeface="Corbel"/>
                <a:sym typeface="Corbel"/>
              </a:rPr>
              <a:t>ncourage technical staff to create and develop new 3D solutions based on holographic  technology to improve healthcare </a:t>
            </a:r>
            <a:r>
              <a:rPr lang="en-US" sz="2200" b="0" i="0" u="none" strike="noStrike" cap="none" dirty="0" smtClean="0">
                <a:solidFill>
                  <a:schemeClr val="dk1"/>
                </a:solidFill>
                <a:latin typeface="Corbel"/>
                <a:ea typeface="Corbel"/>
                <a:cs typeface="Corbel"/>
                <a:sym typeface="Corbel"/>
              </a:rPr>
              <a:t>services.</a:t>
            </a:r>
            <a:endParaRPr lang="et-EE" sz="2200" b="0" i="0" u="none" strike="noStrike" cap="none" dirty="0" smtClean="0">
              <a:solidFill>
                <a:schemeClr val="dk1"/>
              </a:solidFill>
              <a:latin typeface="Corbel"/>
              <a:ea typeface="Corbel"/>
              <a:cs typeface="Corbel"/>
              <a:sym typeface="Corbel"/>
            </a:endParaRPr>
          </a:p>
          <a:p>
            <a:pPr marL="0" marR="0" lvl="0" indent="0" algn="ctr" rtl="0">
              <a:spcBef>
                <a:spcPts val="0"/>
              </a:spcBef>
              <a:spcAft>
                <a:spcPts val="0"/>
              </a:spcAft>
              <a:buNone/>
            </a:pPr>
            <a:endParaRPr lang="et-EE" sz="2200" dirty="0" smtClean="0">
              <a:solidFill>
                <a:schemeClr val="dk1"/>
              </a:solidFill>
              <a:latin typeface="Corbel"/>
              <a:sym typeface="Corbel"/>
            </a:endParaRPr>
          </a:p>
          <a:p>
            <a:pPr lvl="0" algn="ctr"/>
            <a:r>
              <a:rPr lang="et-EE" sz="2200" dirty="0" err="1" smtClean="0">
                <a:solidFill>
                  <a:schemeClr val="dk1"/>
                </a:solidFill>
                <a:latin typeface="Corbel"/>
                <a:sym typeface="Corbel"/>
              </a:rPr>
              <a:t>The</a:t>
            </a:r>
            <a:r>
              <a:rPr lang="et-EE" sz="2200" dirty="0" smtClean="0">
                <a:solidFill>
                  <a:schemeClr val="dk1"/>
                </a:solidFill>
                <a:latin typeface="Corbel"/>
                <a:sym typeface="Corbel"/>
              </a:rPr>
              <a:t> </a:t>
            </a:r>
            <a:r>
              <a:rPr lang="et-EE" sz="2200" dirty="0" err="1" smtClean="0">
                <a:solidFill>
                  <a:schemeClr val="dk1"/>
                </a:solidFill>
                <a:latin typeface="Corbel"/>
                <a:sym typeface="Corbel"/>
              </a:rPr>
              <a:t>study</a:t>
            </a:r>
            <a:r>
              <a:rPr lang="et-EE" sz="2200" dirty="0" smtClean="0">
                <a:solidFill>
                  <a:schemeClr val="dk1"/>
                </a:solidFill>
                <a:latin typeface="Corbel"/>
                <a:sym typeface="Corbel"/>
              </a:rPr>
              <a:t> </a:t>
            </a:r>
            <a:r>
              <a:rPr lang="et-EE" sz="2200" dirty="0" err="1" smtClean="0">
                <a:solidFill>
                  <a:schemeClr val="dk1"/>
                </a:solidFill>
                <a:latin typeface="Corbel"/>
                <a:sym typeface="Corbel"/>
              </a:rPr>
              <a:t>was</a:t>
            </a:r>
            <a:r>
              <a:rPr lang="et-EE" sz="2200" dirty="0" smtClean="0">
                <a:solidFill>
                  <a:schemeClr val="dk1"/>
                </a:solidFill>
                <a:latin typeface="Corbel"/>
                <a:sym typeface="Corbel"/>
              </a:rPr>
              <a:t> </a:t>
            </a:r>
            <a:r>
              <a:rPr lang="et-EE" sz="2200" dirty="0" err="1" smtClean="0">
                <a:solidFill>
                  <a:schemeClr val="dk1"/>
                </a:solidFill>
                <a:latin typeface="Corbel"/>
                <a:sym typeface="Corbel"/>
              </a:rPr>
              <a:t>supported</a:t>
            </a:r>
            <a:r>
              <a:rPr lang="et-EE" sz="2200" dirty="0" smtClean="0">
                <a:solidFill>
                  <a:schemeClr val="dk1"/>
                </a:solidFill>
                <a:latin typeface="Corbel"/>
                <a:sym typeface="Corbel"/>
              </a:rPr>
              <a:t> </a:t>
            </a:r>
            <a:r>
              <a:rPr lang="et-EE" sz="2200" dirty="0" err="1" smtClean="0">
                <a:solidFill>
                  <a:schemeClr val="dk1"/>
                </a:solidFill>
                <a:latin typeface="Corbel"/>
                <a:sym typeface="Corbel"/>
              </a:rPr>
              <a:t>by</a:t>
            </a:r>
            <a:r>
              <a:rPr lang="et-EE" sz="2200" dirty="0" smtClean="0">
                <a:solidFill>
                  <a:schemeClr val="dk1"/>
                </a:solidFill>
                <a:latin typeface="Corbel"/>
                <a:sym typeface="Corbel"/>
              </a:rPr>
              <a:t> </a:t>
            </a:r>
            <a:r>
              <a:rPr lang="en-US" sz="2200" dirty="0" smtClean="0">
                <a:solidFill>
                  <a:schemeClr val="dk1"/>
                </a:solidFill>
                <a:latin typeface="Corbel"/>
                <a:sym typeface="Corbel"/>
              </a:rPr>
              <a:t>the Estonian Research Council grant PRG789.</a:t>
            </a:r>
            <a:endParaRPr dirty="0"/>
          </a:p>
        </p:txBody>
      </p:sp>
      <p:sp>
        <p:nvSpPr>
          <p:cNvPr id="150" name="Google Shape;150;p1"/>
          <p:cNvSpPr txBox="1"/>
          <p:nvPr/>
        </p:nvSpPr>
        <p:spPr>
          <a:xfrm>
            <a:off x="5451501" y="7228484"/>
            <a:ext cx="8049600" cy="483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cap="none" dirty="0">
                <a:solidFill>
                  <a:schemeClr val="dk1"/>
                </a:solidFill>
                <a:latin typeface="Corbel"/>
                <a:ea typeface="Corbel"/>
                <a:cs typeface="Corbel"/>
                <a:sym typeface="Corbel"/>
              </a:rPr>
              <a:t>Methods</a:t>
            </a:r>
            <a:endParaRPr dirty="0"/>
          </a:p>
          <a:p>
            <a:pPr marL="0" marR="0" lvl="0" indent="0" algn="just" rtl="0">
              <a:spcBef>
                <a:spcPts val="0"/>
              </a:spcBef>
              <a:spcAft>
                <a:spcPts val="0"/>
              </a:spcAft>
              <a:buNone/>
            </a:pPr>
            <a:r>
              <a:rPr lang="en-US" sz="2200" dirty="0">
                <a:solidFill>
                  <a:schemeClr val="dk1"/>
                </a:solidFill>
                <a:latin typeface="Corbel"/>
                <a:ea typeface="Corbel"/>
                <a:cs typeface="Corbel"/>
                <a:sym typeface="Corbel"/>
              </a:rPr>
              <a:t>The study was performed between  March 2020 to April 2021 at the University of Tartu Children’s Hospital. 62 children aged 10 months to 11 years (mean age 5.31 </a:t>
            </a:r>
            <a:r>
              <a:rPr lang="en-US" sz="2200" dirty="0" err="1">
                <a:solidFill>
                  <a:schemeClr val="dk1"/>
                </a:solidFill>
                <a:latin typeface="Corbel"/>
                <a:ea typeface="Corbel"/>
                <a:cs typeface="Corbel"/>
                <a:sym typeface="Corbel"/>
              </a:rPr>
              <a:t>yrs</a:t>
            </a:r>
            <a:r>
              <a:rPr lang="en-US" sz="2200" dirty="0">
                <a:solidFill>
                  <a:schemeClr val="dk1"/>
                </a:solidFill>
                <a:latin typeface="Corbel"/>
                <a:ea typeface="Corbel"/>
                <a:cs typeface="Corbel"/>
                <a:sym typeface="Corbel"/>
              </a:rPr>
              <a:t>; SD=2.63) underwent painful needle-related procedures, such as intravenous cannulation and blood tests. We examined the structure of hospital fear via questionnaires from parents and the Children’s pain scores, assessed by nurses with FLACC scale before and after viewing holograms during procedures. For children over 7 years, Visual analog scale (VAS) modified for fear was used. During the procedures 33 different playful holographic characters with HYPERVSN 3D device were presented. The animations were accompanied by sounds and music, holograms were shown for 3-10 minutes depending on the length of the procedure/examination.</a:t>
            </a:r>
            <a:endParaRPr dirty="0"/>
          </a:p>
        </p:txBody>
      </p:sp>
      <p:sp>
        <p:nvSpPr>
          <p:cNvPr id="151" name="Google Shape;151;p1"/>
          <p:cNvSpPr txBox="1"/>
          <p:nvPr/>
        </p:nvSpPr>
        <p:spPr>
          <a:xfrm>
            <a:off x="1023788" y="11700676"/>
            <a:ext cx="7560708" cy="5509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b="1" dirty="0">
                <a:solidFill>
                  <a:schemeClr val="dk1"/>
                </a:solidFill>
                <a:latin typeface="Corbel"/>
                <a:ea typeface="Corbel"/>
                <a:cs typeface="Corbel"/>
                <a:sym typeface="Corbel"/>
              </a:rPr>
              <a:t>Results</a:t>
            </a:r>
            <a:endParaRPr dirty="0"/>
          </a:p>
          <a:p>
            <a:pPr marL="0" marR="0" lvl="0" indent="0" algn="just" rtl="0">
              <a:spcBef>
                <a:spcPts val="0"/>
              </a:spcBef>
              <a:spcAft>
                <a:spcPts val="0"/>
              </a:spcAft>
              <a:buNone/>
            </a:pPr>
            <a:r>
              <a:rPr lang="en-US" sz="2200" dirty="0">
                <a:solidFill>
                  <a:schemeClr val="dk1"/>
                </a:solidFill>
                <a:latin typeface="Corbel"/>
                <a:ea typeface="Corbel"/>
                <a:cs typeface="Corbel"/>
                <a:sym typeface="Corbel"/>
              </a:rPr>
              <a:t>We found that the use of holographic techniques (HT) in the procedure room  was effective: before viewing the holograms 64% of children presented moderate discomfort, 7% severe, 22% mild, and 7% none by FLACC scale. Assessment after viewing holograms showed a remarkable positive effect: 50% of children had no signs of distress at all, 43% had mild discomfort, 7% moderate and no children with severe pain were reported. In addition children demonstrated increased comfort and cooperation during procedures. The HT was effective for children in all age groups, including smaller children aged 10-13 months. The medical procedures like measuring blood pressure and Botox therapy were easier to be conducted using the holographic method. In addition, parents reported on the calming effect of holograms on themselves, which shows that holograms also reduce stress in adults.</a:t>
            </a:r>
            <a:endParaRPr dirty="0"/>
          </a:p>
        </p:txBody>
      </p:sp>
      <p:pic>
        <p:nvPicPr>
          <p:cNvPr id="152" name="Google Shape;152;p1"/>
          <p:cNvPicPr preferRelativeResize="0"/>
          <p:nvPr/>
        </p:nvPicPr>
        <p:blipFill rotWithShape="1">
          <a:blip r:embed="rId5">
            <a:alphaModFix/>
          </a:blip>
          <a:srcRect l="14056" r="5215"/>
          <a:stretch/>
        </p:blipFill>
        <p:spPr>
          <a:xfrm flipH="1">
            <a:off x="9697185" y="3509180"/>
            <a:ext cx="3551887" cy="4399801"/>
          </a:xfrm>
          <a:prstGeom prst="rect">
            <a:avLst/>
          </a:prstGeom>
          <a:noFill/>
          <a:ln>
            <a:noFill/>
          </a:ln>
        </p:spPr>
      </p:pic>
      <p:pic>
        <p:nvPicPr>
          <p:cNvPr id="153" name="Google Shape;153;p1"/>
          <p:cNvPicPr preferRelativeResize="0"/>
          <p:nvPr/>
        </p:nvPicPr>
        <p:blipFill rotWithShape="1">
          <a:blip r:embed="rId6">
            <a:alphaModFix/>
          </a:blip>
          <a:srcRect l="6633" r="13653"/>
          <a:stretch/>
        </p:blipFill>
        <p:spPr>
          <a:xfrm>
            <a:off x="1047560" y="7451387"/>
            <a:ext cx="4351189" cy="3886516"/>
          </a:xfrm>
          <a:prstGeom prst="rect">
            <a:avLst/>
          </a:prstGeom>
          <a:noFill/>
          <a:ln>
            <a:noFill/>
          </a:ln>
        </p:spPr>
      </p:pic>
      <p:graphicFrame>
        <p:nvGraphicFramePr>
          <p:cNvPr id="154" name="Google Shape;154;p1"/>
          <p:cNvGraphicFramePr/>
          <p:nvPr>
            <p:extLst>
              <p:ext uri="{D42A27DB-BD31-4B8C-83A1-F6EECF244321}">
                <p14:modId xmlns:p14="http://schemas.microsoft.com/office/powerpoint/2010/main" val="1639775197"/>
              </p:ext>
            </p:extLst>
          </p:nvPr>
        </p:nvGraphicFramePr>
        <p:xfrm>
          <a:off x="8657617" y="11755269"/>
          <a:ext cx="4495407" cy="5288728"/>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536</Words>
  <Application>Microsoft Office PowerPoint</Application>
  <PresentationFormat>Kohandatud</PresentationFormat>
  <Paragraphs>15</Paragraphs>
  <Slides>1</Slides>
  <Notes>1</Notes>
  <HiddenSlides>0</HiddenSlides>
  <MMClips>0</MMClips>
  <ScaleCrop>false</ScaleCrop>
  <HeadingPairs>
    <vt:vector size="6" baseType="variant">
      <vt:variant>
        <vt:lpstr>Kasutatud fondid</vt:lpstr>
      </vt:variant>
      <vt:variant>
        <vt:i4>2</vt:i4>
      </vt:variant>
      <vt:variant>
        <vt:lpstr>Kujundus</vt:lpstr>
      </vt:variant>
      <vt:variant>
        <vt:i4>1</vt:i4>
      </vt:variant>
      <vt:variant>
        <vt:lpstr>Slaidipealkirjad</vt:lpstr>
      </vt:variant>
      <vt:variant>
        <vt:i4>1</vt:i4>
      </vt:variant>
    </vt:vector>
  </HeadingPairs>
  <TitlesOfParts>
    <vt:vector size="4" baseType="lpstr">
      <vt:lpstr>Arial</vt:lpstr>
      <vt:lpstr>Corbel</vt:lpstr>
      <vt:lpstr>Parallax</vt:lpstr>
      <vt:lpstr>Holographic technology as a new pain-reducing solution  for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Holographic technology as a new pain-reducing solution  for Children</dc:title>
  <dc:creator>Alina Roštšinskaja</dc:creator>
  <cp:lastModifiedBy>Anneli Kolk</cp:lastModifiedBy>
  <cp:revision>10</cp:revision>
  <dcterms:created xsi:type="dcterms:W3CDTF">2023-02-07T19:04:08Z</dcterms:created>
  <dcterms:modified xsi:type="dcterms:W3CDTF">2023-02-14T13:23:06Z</dcterms:modified>
</cp:coreProperties>
</file>