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421A8-7D79-04DD-F9C1-82FC71C82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83F9E-9D96-463A-80AD-48FA83F31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DB7C5-A508-ADAC-41A9-AF2FED45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04744-9F59-7846-6AD4-B955700F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0CB0E-20C3-9906-3A10-42950614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1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2AB8-F95F-D3AD-7656-B6F1624D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D385F-5680-0CF6-7B1C-D4FEB045C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A385D-23E1-D198-CB78-4C5044710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C1558-9F30-68FD-B1AD-F8872500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0A647-7151-A29C-5E9D-75C5BC60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9C4C83-464B-9469-423F-F9FC4DBB4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F21F3-4CAD-3662-75D8-CD248CA6C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5B259-998E-6514-85E1-DBA8F444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CDA58-BD20-B96C-C3B4-F5E31EF5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D617D-E6C9-4C69-41F4-010CEA01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5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21F7F-F69E-88C1-1434-28A2AB2D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C9887-0C75-EA14-5179-B353CA04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8BB0-F7CE-F9EB-3200-22FED5A9A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8FAEE-3ED2-AAA4-35CC-4A3A6EDC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A6018-7564-8608-4C3A-6067D2D1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7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603D-6E3B-5E51-9457-40408EBAF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1096F-E9A0-1AEA-F5D3-4022B968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70716-DC53-C403-9C0E-E493BE93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2765E-A581-F953-FC66-544A2D146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EC892-1396-3839-EFE9-4720F4756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0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0D570-8C36-0D3A-D449-6BE06DCB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5E152-0DFE-8802-F9C8-D4B50054F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2CD6A-EBF9-30AD-9989-0C0EEF6A4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00B49-E460-E769-63A8-C4215ADD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D61A1-2A6C-1B3A-BA0F-D2FCCBC9D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20CF9-41C3-CED9-D2CF-D5ECEDC6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5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530A-80C3-9B6A-B734-18D6379D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A07D0-5E47-519A-2B4F-366182E8D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B04DA-0AC0-0A39-3FED-DE0C9E94B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D03B9-ED2A-2C30-1838-234061D69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C9D6E5-356C-A0F3-3663-CA11CD356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5DCA1-E170-E855-D786-C7621C2D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353B4-4460-9D79-604B-EDB4E641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6A74EC-B31C-D48B-F911-F41559925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7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3ADD5-E9DF-D1BA-0CC6-57313A89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ED930-47D2-0705-33F9-884BF367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F196C-EDE9-E232-6CBF-7B4BB76B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1F59B-9198-BE32-8753-A2BD7940C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9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76927C-2705-209C-667A-EAFA34D9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148E71-971E-4996-8779-71FEEB3E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CE7AC-B8D4-7C94-D8CE-9AE3B5384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5BD7-4445-78C2-9D84-4944AC6BE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E7D91-CC0F-3E29-7D26-E39B3FDFD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94F52-289F-8E70-DC9A-45C4C518C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77087-4519-ACBB-B431-565C7DFD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BFBEB-E436-E46D-6F66-2C85ED7C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06634-B232-53B9-0365-3D6F71BA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A6D91-CF94-2D1C-B3D5-355BAFE1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CA6566-A8DA-C4E9-9C2E-8410561AC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09A7-03E4-7E08-E628-1CA5DC1F8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F7CEA-DEB4-8C89-9C36-938C245D8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50846-A400-AE54-C0D2-0D6576D04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0D933-CB14-E2FC-1BCE-1DF34966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7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F3DCE-B627-2F48-04C5-2F9CDF1B8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DD91D-0313-AF1C-C2D1-315F190FD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3B74E-0D21-BBFA-7CBC-361AC9A03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5D31-B06B-4489-BB9C-25F5055A013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82965-C352-739D-BE97-1F06ED3DD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D8116-FA59-900F-2C08-0A5E1BCFE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363B-CFC8-4E0B-B734-9D9186D3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6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E24D-8671-98AF-3931-EB447A2391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Role of Deep Learning in Optical Imaging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8A60A-02E0-75EE-2583-1ED638A0D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Inbarasan Muniraj</a:t>
            </a:r>
          </a:p>
          <a:p>
            <a:r>
              <a:rPr lang="en-US" dirty="0"/>
              <a:t>Alliance University</a:t>
            </a:r>
            <a:r>
              <a:rPr lang="en-US"/>
              <a:t>, Bengaluru, India.</a:t>
            </a:r>
          </a:p>
        </p:txBody>
      </p:sp>
    </p:spTree>
    <p:extLst>
      <p:ext uri="{BB962C8B-B14F-4D97-AF65-F5344CB8AC3E}">
        <p14:creationId xmlns:p14="http://schemas.microsoft.com/office/powerpoint/2010/main" val="66523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Role of Deep Learning in Optical Imaging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Deep Learning in Optical Imaging</dc:title>
  <dc:creator>Dr. Inbarasan Muniraj</dc:creator>
  <cp:lastModifiedBy>Dr. Inbarasan Muniraj</cp:lastModifiedBy>
  <cp:revision>1</cp:revision>
  <dcterms:created xsi:type="dcterms:W3CDTF">2023-02-16T05:20:30Z</dcterms:created>
  <dcterms:modified xsi:type="dcterms:W3CDTF">2023-02-16T05:20:57Z</dcterms:modified>
</cp:coreProperties>
</file>