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6" r:id="rId2"/>
    <p:sldId id="257" r:id="rId3"/>
    <p:sldId id="258" r:id="rId4"/>
    <p:sldId id="260" r:id="rId5"/>
    <p:sldId id="261" r:id="rId6"/>
    <p:sldId id="25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DA27D-15D0-4A22-ABDE-0CA81D679B24}" v="31" dt="2023-01-23T13:16:57.0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874"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matina Papasarafianou" userId="0a2c8b65d61f3220" providerId="LiveId" clId="{D83DA27D-15D0-4A22-ABDE-0CA81D679B24}"/>
    <pc:docChg chg="undo custSel addSld delSld modSld">
      <pc:chgData name="Stamatina Papasarafianou" userId="0a2c8b65d61f3220" providerId="LiveId" clId="{D83DA27D-15D0-4A22-ABDE-0CA81D679B24}" dt="2023-01-24T10:51:01.373" v="692" actId="2165"/>
      <pc:docMkLst>
        <pc:docMk/>
      </pc:docMkLst>
      <pc:sldChg chg="addSp modSp new mod">
        <pc:chgData name="Stamatina Papasarafianou" userId="0a2c8b65d61f3220" providerId="LiveId" clId="{D83DA27D-15D0-4A22-ABDE-0CA81D679B24}" dt="2023-01-23T13:03:46.470" v="452" actId="1076"/>
        <pc:sldMkLst>
          <pc:docMk/>
          <pc:sldMk cId="1245812933" sldId="256"/>
        </pc:sldMkLst>
        <pc:spChg chg="mod">
          <ac:chgData name="Stamatina Papasarafianou" userId="0a2c8b65d61f3220" providerId="LiveId" clId="{D83DA27D-15D0-4A22-ABDE-0CA81D679B24}" dt="2023-01-23T12:27:05.414" v="32" actId="1076"/>
          <ac:spMkLst>
            <pc:docMk/>
            <pc:sldMk cId="1245812933" sldId="256"/>
            <ac:spMk id="2" creationId="{68432C9D-8860-870D-605A-1C2FE023B0F9}"/>
          </ac:spMkLst>
        </pc:spChg>
        <pc:spChg chg="mod">
          <ac:chgData name="Stamatina Papasarafianou" userId="0a2c8b65d61f3220" providerId="LiveId" clId="{D83DA27D-15D0-4A22-ABDE-0CA81D679B24}" dt="2023-01-23T12:26:25.174" v="19" actId="14100"/>
          <ac:spMkLst>
            <pc:docMk/>
            <pc:sldMk cId="1245812933" sldId="256"/>
            <ac:spMk id="3" creationId="{BB82F0B0-AE63-FEC3-8F8D-A6FA49F0B3AA}"/>
          </ac:spMkLst>
        </pc:spChg>
        <pc:spChg chg="add mod">
          <ac:chgData name="Stamatina Papasarafianou" userId="0a2c8b65d61f3220" providerId="LiveId" clId="{D83DA27D-15D0-4A22-ABDE-0CA81D679B24}" dt="2023-01-23T13:03:46.470" v="452" actId="1076"/>
          <ac:spMkLst>
            <pc:docMk/>
            <pc:sldMk cId="1245812933" sldId="256"/>
            <ac:spMk id="8" creationId="{68F238BE-2539-4E2D-99AF-02D0649E86A2}"/>
          </ac:spMkLst>
        </pc:spChg>
        <pc:picChg chg="add mod">
          <ac:chgData name="Stamatina Papasarafianou" userId="0a2c8b65d61f3220" providerId="LiveId" clId="{D83DA27D-15D0-4A22-ABDE-0CA81D679B24}" dt="2023-01-23T12:27:22.711" v="35" actId="14100"/>
          <ac:picMkLst>
            <pc:docMk/>
            <pc:sldMk cId="1245812933" sldId="256"/>
            <ac:picMk id="4" creationId="{5903D4CC-105D-773C-526C-AC6A6AC2DAD8}"/>
          </ac:picMkLst>
        </pc:picChg>
        <pc:picChg chg="add mod">
          <ac:chgData name="Stamatina Papasarafianou" userId="0a2c8b65d61f3220" providerId="LiveId" clId="{D83DA27D-15D0-4A22-ABDE-0CA81D679B24}" dt="2023-01-23T12:27:52.813" v="43" actId="1076"/>
          <ac:picMkLst>
            <pc:docMk/>
            <pc:sldMk cId="1245812933" sldId="256"/>
            <ac:picMk id="5" creationId="{51D02081-E9B2-CAB7-E620-09DF3B3C8B74}"/>
          </ac:picMkLst>
        </pc:picChg>
        <pc:picChg chg="add mod">
          <ac:chgData name="Stamatina Papasarafianou" userId="0a2c8b65d61f3220" providerId="LiveId" clId="{D83DA27D-15D0-4A22-ABDE-0CA81D679B24}" dt="2023-01-23T12:28:02.898" v="46" actId="1076"/>
          <ac:picMkLst>
            <pc:docMk/>
            <pc:sldMk cId="1245812933" sldId="256"/>
            <ac:picMk id="6" creationId="{EF582C1D-9712-F97B-9DE7-FA8E96D80A75}"/>
          </ac:picMkLst>
        </pc:picChg>
        <pc:picChg chg="add mod">
          <ac:chgData name="Stamatina Papasarafianou" userId="0a2c8b65d61f3220" providerId="LiveId" clId="{D83DA27D-15D0-4A22-ABDE-0CA81D679B24}" dt="2023-01-23T12:27:59.837" v="45" actId="1076"/>
          <ac:picMkLst>
            <pc:docMk/>
            <pc:sldMk cId="1245812933" sldId="256"/>
            <ac:picMk id="7" creationId="{392AD712-B1F6-F050-3E2D-34CD1F70166E}"/>
          </ac:picMkLst>
        </pc:picChg>
      </pc:sldChg>
      <pc:sldChg chg="addSp delSp modSp add mod modClrScheme chgLayout">
        <pc:chgData name="Stamatina Papasarafianou" userId="0a2c8b65d61f3220" providerId="LiveId" clId="{D83DA27D-15D0-4A22-ABDE-0CA81D679B24}" dt="2023-01-24T10:51:01.373" v="692" actId="2165"/>
        <pc:sldMkLst>
          <pc:docMk/>
          <pc:sldMk cId="2397552781" sldId="257"/>
        </pc:sldMkLst>
        <pc:spChg chg="del mod ord">
          <ac:chgData name="Stamatina Papasarafianou" userId="0a2c8b65d61f3220" providerId="LiveId" clId="{D83DA27D-15D0-4A22-ABDE-0CA81D679B24}" dt="2023-01-23T12:28:32.441" v="54" actId="478"/>
          <ac:spMkLst>
            <pc:docMk/>
            <pc:sldMk cId="2397552781" sldId="257"/>
            <ac:spMk id="2" creationId="{68432C9D-8860-870D-605A-1C2FE023B0F9}"/>
          </ac:spMkLst>
        </pc:spChg>
        <pc:spChg chg="del mod ord">
          <ac:chgData name="Stamatina Papasarafianou" userId="0a2c8b65d61f3220" providerId="LiveId" clId="{D83DA27D-15D0-4A22-ABDE-0CA81D679B24}" dt="2023-01-23T12:28:42.360" v="55" actId="700"/>
          <ac:spMkLst>
            <pc:docMk/>
            <pc:sldMk cId="2397552781" sldId="257"/>
            <ac:spMk id="3" creationId="{BB82F0B0-AE63-FEC3-8F8D-A6FA49F0B3AA}"/>
          </ac:spMkLst>
        </pc:spChg>
        <pc:graphicFrameChg chg="add mod modGraphic">
          <ac:chgData name="Stamatina Papasarafianou" userId="0a2c8b65d61f3220" providerId="LiveId" clId="{D83DA27D-15D0-4A22-ABDE-0CA81D679B24}" dt="2023-01-24T10:51:01.373" v="692" actId="2165"/>
          <ac:graphicFrameMkLst>
            <pc:docMk/>
            <pc:sldMk cId="2397552781" sldId="257"/>
            <ac:graphicFrameMk id="9" creationId="{9216D9B9-459A-5285-0481-4E0C56788D22}"/>
          </ac:graphicFrameMkLst>
        </pc:graphicFrameChg>
        <pc:picChg chg="add mod">
          <ac:chgData name="Stamatina Papasarafianou" userId="0a2c8b65d61f3220" providerId="LiveId" clId="{D83DA27D-15D0-4A22-ABDE-0CA81D679B24}" dt="2023-01-23T12:53:05.961" v="150" actId="1076"/>
          <ac:picMkLst>
            <pc:docMk/>
            <pc:sldMk cId="2397552781" sldId="257"/>
            <ac:picMk id="8" creationId="{339D8850-6D46-0DC1-C99F-4A837875E4AC}"/>
          </ac:picMkLst>
        </pc:picChg>
      </pc:sldChg>
      <pc:sldChg chg="addSp delSp modSp add mod modClrScheme chgLayout">
        <pc:chgData name="Stamatina Papasarafianou" userId="0a2c8b65d61f3220" providerId="LiveId" clId="{D83DA27D-15D0-4A22-ABDE-0CA81D679B24}" dt="2023-01-23T13:02:49.971" v="441" actId="1076"/>
        <pc:sldMkLst>
          <pc:docMk/>
          <pc:sldMk cId="4149093415" sldId="258"/>
        </pc:sldMkLst>
        <pc:spChg chg="add del mod">
          <ac:chgData name="Stamatina Papasarafianou" userId="0a2c8b65d61f3220" providerId="LiveId" clId="{D83DA27D-15D0-4A22-ABDE-0CA81D679B24}" dt="2023-01-23T12:57:25.019" v="366" actId="478"/>
          <ac:spMkLst>
            <pc:docMk/>
            <pc:sldMk cId="4149093415" sldId="258"/>
            <ac:spMk id="2" creationId="{E84D371A-1C69-2479-348B-7950513920D9}"/>
          </ac:spMkLst>
        </pc:spChg>
        <pc:spChg chg="add mod">
          <ac:chgData name="Stamatina Papasarafianou" userId="0a2c8b65d61f3220" providerId="LiveId" clId="{D83DA27D-15D0-4A22-ABDE-0CA81D679B24}" dt="2023-01-23T13:02:06.769" v="433" actId="1076"/>
          <ac:spMkLst>
            <pc:docMk/>
            <pc:sldMk cId="4149093415" sldId="258"/>
            <ac:spMk id="3" creationId="{32295BE8-BD29-15A4-46CE-6A5EA2651F2F}"/>
          </ac:spMkLst>
        </pc:spChg>
        <pc:spChg chg="add mod">
          <ac:chgData name="Stamatina Papasarafianou" userId="0a2c8b65d61f3220" providerId="LiveId" clId="{D83DA27D-15D0-4A22-ABDE-0CA81D679B24}" dt="2023-01-23T13:02:10.850" v="434" actId="1076"/>
          <ac:spMkLst>
            <pc:docMk/>
            <pc:sldMk cId="4149093415" sldId="258"/>
            <ac:spMk id="10" creationId="{D8319FC2-B03D-EFEE-8DCC-BFEA8F89003A}"/>
          </ac:spMkLst>
        </pc:spChg>
        <pc:spChg chg="add mod">
          <ac:chgData name="Stamatina Papasarafianou" userId="0a2c8b65d61f3220" providerId="LiveId" clId="{D83DA27D-15D0-4A22-ABDE-0CA81D679B24}" dt="2023-01-23T13:02:13.345" v="435" actId="1076"/>
          <ac:spMkLst>
            <pc:docMk/>
            <pc:sldMk cId="4149093415" sldId="258"/>
            <ac:spMk id="11" creationId="{9ED0F04C-3898-977F-4E14-C5F6B55BADAA}"/>
          </ac:spMkLst>
        </pc:spChg>
        <pc:spChg chg="add mod">
          <ac:chgData name="Stamatina Papasarafianou" userId="0a2c8b65d61f3220" providerId="LiveId" clId="{D83DA27D-15D0-4A22-ABDE-0CA81D679B24}" dt="2023-01-23T13:02:21.473" v="436" actId="14100"/>
          <ac:spMkLst>
            <pc:docMk/>
            <pc:sldMk cId="4149093415" sldId="258"/>
            <ac:spMk id="12" creationId="{5733465F-0FBA-959B-5119-BF3E42CE2AB7}"/>
          </ac:spMkLst>
        </pc:spChg>
        <pc:spChg chg="add del mod">
          <ac:chgData name="Stamatina Papasarafianou" userId="0a2c8b65d61f3220" providerId="LiveId" clId="{D83DA27D-15D0-4A22-ABDE-0CA81D679B24}" dt="2023-01-23T12:58:04.310" v="374" actId="478"/>
          <ac:spMkLst>
            <pc:docMk/>
            <pc:sldMk cId="4149093415" sldId="258"/>
            <ac:spMk id="13" creationId="{F8813B3D-D4BE-3B05-14DE-AE5BB25CCEE3}"/>
          </ac:spMkLst>
        </pc:spChg>
        <pc:spChg chg="add mod">
          <ac:chgData name="Stamatina Papasarafianou" userId="0a2c8b65d61f3220" providerId="LiveId" clId="{D83DA27D-15D0-4A22-ABDE-0CA81D679B24}" dt="2023-01-23T13:02:31.556" v="437" actId="1076"/>
          <ac:spMkLst>
            <pc:docMk/>
            <pc:sldMk cId="4149093415" sldId="258"/>
            <ac:spMk id="14" creationId="{FC8BA7F4-0531-2390-BE02-059D71544362}"/>
          </ac:spMkLst>
        </pc:spChg>
        <pc:spChg chg="add mod">
          <ac:chgData name="Stamatina Papasarafianou" userId="0a2c8b65d61f3220" providerId="LiveId" clId="{D83DA27D-15D0-4A22-ABDE-0CA81D679B24}" dt="2023-01-23T13:02:31.556" v="437" actId="1076"/>
          <ac:spMkLst>
            <pc:docMk/>
            <pc:sldMk cId="4149093415" sldId="258"/>
            <ac:spMk id="15" creationId="{C39414FE-0BDB-EFE0-48A8-546CDA2487E2}"/>
          </ac:spMkLst>
        </pc:spChg>
        <pc:spChg chg="add mod">
          <ac:chgData name="Stamatina Papasarafianou" userId="0a2c8b65d61f3220" providerId="LiveId" clId="{D83DA27D-15D0-4A22-ABDE-0CA81D679B24}" dt="2023-01-23T13:02:06.769" v="433" actId="1076"/>
          <ac:spMkLst>
            <pc:docMk/>
            <pc:sldMk cId="4149093415" sldId="258"/>
            <ac:spMk id="16" creationId="{6DD45C72-14FE-85B2-2101-AC25013AAFAD}"/>
          </ac:spMkLst>
        </pc:spChg>
        <pc:spChg chg="add mod">
          <ac:chgData name="Stamatina Papasarafianou" userId="0a2c8b65d61f3220" providerId="LiveId" clId="{D83DA27D-15D0-4A22-ABDE-0CA81D679B24}" dt="2023-01-23T13:02:48.314" v="440" actId="1076"/>
          <ac:spMkLst>
            <pc:docMk/>
            <pc:sldMk cId="4149093415" sldId="258"/>
            <ac:spMk id="17" creationId="{AB07C6E1-43C5-F096-86E8-6DF0EDF3C334}"/>
          </ac:spMkLst>
        </pc:spChg>
        <pc:spChg chg="add mod">
          <ac:chgData name="Stamatina Papasarafianou" userId="0a2c8b65d61f3220" providerId="LiveId" clId="{D83DA27D-15D0-4A22-ABDE-0CA81D679B24}" dt="2023-01-23T13:02:49.971" v="441" actId="1076"/>
          <ac:spMkLst>
            <pc:docMk/>
            <pc:sldMk cId="4149093415" sldId="258"/>
            <ac:spMk id="18" creationId="{6CB204CF-B4A5-E703-EB4C-1B4BBAD59F32}"/>
          </ac:spMkLst>
        </pc:spChg>
        <pc:spChg chg="add mod ord">
          <ac:chgData name="Stamatina Papasarafianou" userId="0a2c8b65d61f3220" providerId="LiveId" clId="{D83DA27D-15D0-4A22-ABDE-0CA81D679B24}" dt="2023-01-23T12:54:20.230" v="195" actId="20577"/>
          <ac:spMkLst>
            <pc:docMk/>
            <pc:sldMk cId="4149093415" sldId="258"/>
            <ac:spMk id="25" creationId="{17A3CBC2-16BC-25F2-4F7C-3B8B1E74DDA5}"/>
          </ac:spMkLst>
        </pc:spChg>
        <pc:spChg chg="add mod ord">
          <ac:chgData name="Stamatina Papasarafianou" userId="0a2c8b65d61f3220" providerId="LiveId" clId="{D83DA27D-15D0-4A22-ABDE-0CA81D679B24}" dt="2023-01-23T13:02:06.769" v="433" actId="1076"/>
          <ac:spMkLst>
            <pc:docMk/>
            <pc:sldMk cId="4149093415" sldId="258"/>
            <ac:spMk id="26" creationId="{B739876E-1302-6D32-80D1-BE3415EBBE65}"/>
          </ac:spMkLst>
        </pc:spChg>
        <pc:spChg chg="add del mod ord">
          <ac:chgData name="Stamatina Papasarafianou" userId="0a2c8b65d61f3220" providerId="LiveId" clId="{D83DA27D-15D0-4A22-ABDE-0CA81D679B24}" dt="2023-01-23T12:55:28.535" v="325" actId="478"/>
          <ac:spMkLst>
            <pc:docMk/>
            <pc:sldMk cId="4149093415" sldId="258"/>
            <ac:spMk id="27" creationId="{A25A1114-A123-ECB3-7C02-DF826D9C69F1}"/>
          </ac:spMkLst>
        </pc:spChg>
        <pc:spChg chg="add mod ord">
          <ac:chgData name="Stamatina Papasarafianou" userId="0a2c8b65d61f3220" providerId="LiveId" clId="{D83DA27D-15D0-4A22-ABDE-0CA81D679B24}" dt="2023-01-23T13:02:39.366" v="438" actId="167"/>
          <ac:spMkLst>
            <pc:docMk/>
            <pc:sldMk cId="4149093415" sldId="258"/>
            <ac:spMk id="28" creationId="{D4901D72-B10C-496F-70EC-02FA5D3FFD93}"/>
          </ac:spMkLst>
        </pc:spChg>
        <pc:spChg chg="add del mod ord">
          <ac:chgData name="Stamatina Papasarafianou" userId="0a2c8b65d61f3220" providerId="LiveId" clId="{D83DA27D-15D0-4A22-ABDE-0CA81D679B24}" dt="2023-01-23T12:55:23.653" v="324" actId="478"/>
          <ac:spMkLst>
            <pc:docMk/>
            <pc:sldMk cId="4149093415" sldId="258"/>
            <ac:spMk id="29" creationId="{602732E3-0D1D-5798-0180-567518EB9DD0}"/>
          </ac:spMkLst>
        </pc:spChg>
        <pc:graphicFrameChg chg="del">
          <ac:chgData name="Stamatina Papasarafianou" userId="0a2c8b65d61f3220" providerId="LiveId" clId="{D83DA27D-15D0-4A22-ABDE-0CA81D679B24}" dt="2023-01-23T12:53:34.273" v="156" actId="478"/>
          <ac:graphicFrameMkLst>
            <pc:docMk/>
            <pc:sldMk cId="4149093415" sldId="258"/>
            <ac:graphicFrameMk id="9" creationId="{9216D9B9-459A-5285-0481-4E0C56788D22}"/>
          </ac:graphicFrameMkLst>
        </pc:graphicFrameChg>
        <pc:picChg chg="del">
          <ac:chgData name="Stamatina Papasarafianou" userId="0a2c8b65d61f3220" providerId="LiveId" clId="{D83DA27D-15D0-4A22-ABDE-0CA81D679B24}" dt="2023-01-23T12:53:28.763" v="155" actId="478"/>
          <ac:picMkLst>
            <pc:docMk/>
            <pc:sldMk cId="4149093415" sldId="258"/>
            <ac:picMk id="8" creationId="{339D8850-6D46-0DC1-C99F-4A837875E4AC}"/>
          </ac:picMkLst>
        </pc:picChg>
        <pc:cxnChg chg="add mod ord">
          <ac:chgData name="Stamatina Papasarafianou" userId="0a2c8b65d61f3220" providerId="LiveId" clId="{D83DA27D-15D0-4A22-ABDE-0CA81D679B24}" dt="2023-01-23T13:02:06.769" v="433" actId="1076"/>
          <ac:cxnSpMkLst>
            <pc:docMk/>
            <pc:sldMk cId="4149093415" sldId="258"/>
            <ac:cxnSpMk id="19" creationId="{B2E14F23-43F2-AB0E-A304-D6CC2DA297B8}"/>
          </ac:cxnSpMkLst>
        </pc:cxnChg>
        <pc:cxnChg chg="add mod">
          <ac:chgData name="Stamatina Papasarafianou" userId="0a2c8b65d61f3220" providerId="LiveId" clId="{D83DA27D-15D0-4A22-ABDE-0CA81D679B24}" dt="2023-01-23T13:02:06.769" v="433" actId="1076"/>
          <ac:cxnSpMkLst>
            <pc:docMk/>
            <pc:sldMk cId="4149093415" sldId="258"/>
            <ac:cxnSpMk id="20" creationId="{2DF45926-B738-56FF-A799-51BC69FEA6CE}"/>
          </ac:cxnSpMkLst>
        </pc:cxnChg>
        <pc:cxnChg chg="add mod">
          <ac:chgData name="Stamatina Papasarafianou" userId="0a2c8b65d61f3220" providerId="LiveId" clId="{D83DA27D-15D0-4A22-ABDE-0CA81D679B24}" dt="2023-01-23T13:02:44.354" v="439" actId="14100"/>
          <ac:cxnSpMkLst>
            <pc:docMk/>
            <pc:sldMk cId="4149093415" sldId="258"/>
            <ac:cxnSpMk id="21" creationId="{CEADFD00-D476-BEF4-7072-09E9BDACAD9B}"/>
          </ac:cxnSpMkLst>
        </pc:cxnChg>
        <pc:cxnChg chg="add mod">
          <ac:chgData name="Stamatina Papasarafianou" userId="0a2c8b65d61f3220" providerId="LiveId" clId="{D83DA27D-15D0-4A22-ABDE-0CA81D679B24}" dt="2023-01-23T13:02:31.556" v="437" actId="1076"/>
          <ac:cxnSpMkLst>
            <pc:docMk/>
            <pc:sldMk cId="4149093415" sldId="258"/>
            <ac:cxnSpMk id="22" creationId="{C5C99D9A-7815-A310-9937-ABBAAF011A26}"/>
          </ac:cxnSpMkLst>
        </pc:cxnChg>
        <pc:cxnChg chg="add mod">
          <ac:chgData name="Stamatina Papasarafianou" userId="0a2c8b65d61f3220" providerId="LiveId" clId="{D83DA27D-15D0-4A22-ABDE-0CA81D679B24}" dt="2023-01-23T13:02:48.314" v="440" actId="1076"/>
          <ac:cxnSpMkLst>
            <pc:docMk/>
            <pc:sldMk cId="4149093415" sldId="258"/>
            <ac:cxnSpMk id="23" creationId="{A311DD73-8814-7474-542C-08190BDBA01E}"/>
          </ac:cxnSpMkLst>
        </pc:cxnChg>
        <pc:cxnChg chg="add mod">
          <ac:chgData name="Stamatina Papasarafianou" userId="0a2c8b65d61f3220" providerId="LiveId" clId="{D83DA27D-15D0-4A22-ABDE-0CA81D679B24}" dt="2023-01-23T13:02:49.971" v="441" actId="1076"/>
          <ac:cxnSpMkLst>
            <pc:docMk/>
            <pc:sldMk cId="4149093415" sldId="258"/>
            <ac:cxnSpMk id="24" creationId="{2C07079B-6DC2-8E46-F6F8-6FA8AB35DCCD}"/>
          </ac:cxnSpMkLst>
        </pc:cxnChg>
      </pc:sldChg>
      <pc:sldChg chg="addSp delSp modSp add mod">
        <pc:chgData name="Stamatina Papasarafianou" userId="0a2c8b65d61f3220" providerId="LiveId" clId="{D83DA27D-15D0-4A22-ABDE-0CA81D679B24}" dt="2023-01-24T10:50:40.782" v="690" actId="207"/>
        <pc:sldMkLst>
          <pc:docMk/>
          <pc:sldMk cId="1769256987" sldId="259"/>
        </pc:sldMkLst>
        <pc:spChg chg="add del mod">
          <ac:chgData name="Stamatina Papasarafianou" userId="0a2c8b65d61f3220" providerId="LiveId" clId="{D83DA27D-15D0-4A22-ABDE-0CA81D679B24}" dt="2023-01-23T13:16:35.555" v="681"/>
          <ac:spMkLst>
            <pc:docMk/>
            <pc:sldMk cId="1769256987" sldId="259"/>
            <ac:spMk id="3" creationId="{FDC7D915-287E-0E85-ED65-3D06DEFA25D1}"/>
          </ac:spMkLst>
        </pc:spChg>
        <pc:spChg chg="add mod">
          <ac:chgData name="Stamatina Papasarafianou" userId="0a2c8b65d61f3220" providerId="LiveId" clId="{D83DA27D-15D0-4A22-ABDE-0CA81D679B24}" dt="2023-01-24T10:50:40.782" v="690" actId="207"/>
          <ac:spMkLst>
            <pc:docMk/>
            <pc:sldMk cId="1769256987" sldId="259"/>
            <ac:spMk id="8" creationId="{353C32CB-FA2B-2785-AE48-F6DBF7987F2D}"/>
          </ac:spMkLst>
        </pc:spChg>
        <pc:spChg chg="add mod">
          <ac:chgData name="Stamatina Papasarafianou" userId="0a2c8b65d61f3220" providerId="LiveId" clId="{D83DA27D-15D0-4A22-ABDE-0CA81D679B24}" dt="2023-01-23T13:17:13.007" v="688" actId="1076"/>
          <ac:spMkLst>
            <pc:docMk/>
            <pc:sldMk cId="1769256987" sldId="259"/>
            <ac:spMk id="9" creationId="{8A2EF270-BE2E-73F8-89A5-9D24CF415ED7}"/>
          </ac:spMkLst>
        </pc:spChg>
        <pc:spChg chg="mod">
          <ac:chgData name="Stamatina Papasarafianou" userId="0a2c8b65d61f3220" providerId="LiveId" clId="{D83DA27D-15D0-4A22-ABDE-0CA81D679B24}" dt="2023-01-23T13:16:21.991" v="680" actId="20577"/>
          <ac:spMkLst>
            <pc:docMk/>
            <pc:sldMk cId="1769256987" sldId="259"/>
            <ac:spMk id="27" creationId="{918054BB-5BCC-3A89-FC49-B0B72833E796}"/>
          </ac:spMkLst>
        </pc:spChg>
        <pc:spChg chg="del mod">
          <ac:chgData name="Stamatina Papasarafianou" userId="0a2c8b65d61f3220" providerId="LiveId" clId="{D83DA27D-15D0-4A22-ABDE-0CA81D679B24}" dt="2023-01-23T13:16:15.602" v="670" actId="478"/>
          <ac:spMkLst>
            <pc:docMk/>
            <pc:sldMk cId="1769256987" sldId="259"/>
            <ac:spMk id="29" creationId="{7D4841F6-41A6-3079-D883-19F46EF5C69F}"/>
          </ac:spMkLst>
        </pc:spChg>
      </pc:sldChg>
      <pc:sldChg chg="addSp delSp modSp del mod modClrScheme chgLayout">
        <pc:chgData name="Stamatina Papasarafianou" userId="0a2c8b65d61f3220" providerId="LiveId" clId="{D83DA27D-15D0-4A22-ABDE-0CA81D679B24}" dt="2023-01-23T13:15:55.259" v="663" actId="2696"/>
        <pc:sldMkLst>
          <pc:docMk/>
          <pc:sldMk cId="3749853702" sldId="259"/>
        </pc:sldMkLst>
        <pc:spChg chg="del">
          <ac:chgData name="Stamatina Papasarafianou" userId="0a2c8b65d61f3220" providerId="LiveId" clId="{D83DA27D-15D0-4A22-ABDE-0CA81D679B24}" dt="2023-01-23T13:04:34.008" v="454" actId="478"/>
          <ac:spMkLst>
            <pc:docMk/>
            <pc:sldMk cId="3749853702" sldId="259"/>
            <ac:spMk id="3" creationId="{32295BE8-BD29-15A4-46CE-6A5EA2651F2F}"/>
          </ac:spMkLst>
        </pc:spChg>
        <pc:spChg chg="add del mod">
          <ac:chgData name="Stamatina Papasarafianou" userId="0a2c8b65d61f3220" providerId="LiveId" clId="{D83DA27D-15D0-4A22-ABDE-0CA81D679B24}" dt="2023-01-23T13:04:48.850" v="456" actId="700"/>
          <ac:spMkLst>
            <pc:docMk/>
            <pc:sldMk cId="3749853702" sldId="259"/>
            <ac:spMk id="8" creationId="{A4127A6F-F8F9-2308-88EE-1FEC2A51C96F}"/>
          </ac:spMkLst>
        </pc:spChg>
        <pc:spChg chg="del">
          <ac:chgData name="Stamatina Papasarafianou" userId="0a2c8b65d61f3220" providerId="LiveId" clId="{D83DA27D-15D0-4A22-ABDE-0CA81D679B24}" dt="2023-01-23T13:04:34.008" v="454" actId="478"/>
          <ac:spMkLst>
            <pc:docMk/>
            <pc:sldMk cId="3749853702" sldId="259"/>
            <ac:spMk id="10" creationId="{D8319FC2-B03D-EFEE-8DCC-BFEA8F89003A}"/>
          </ac:spMkLst>
        </pc:spChg>
        <pc:spChg chg="del">
          <ac:chgData name="Stamatina Papasarafianou" userId="0a2c8b65d61f3220" providerId="LiveId" clId="{D83DA27D-15D0-4A22-ABDE-0CA81D679B24}" dt="2023-01-23T13:04:34.008" v="454" actId="478"/>
          <ac:spMkLst>
            <pc:docMk/>
            <pc:sldMk cId="3749853702" sldId="259"/>
            <ac:spMk id="11" creationId="{9ED0F04C-3898-977F-4E14-C5F6B55BADAA}"/>
          </ac:spMkLst>
        </pc:spChg>
        <pc:spChg chg="del">
          <ac:chgData name="Stamatina Papasarafianou" userId="0a2c8b65d61f3220" providerId="LiveId" clId="{D83DA27D-15D0-4A22-ABDE-0CA81D679B24}" dt="2023-01-23T13:04:34.008" v="454" actId="478"/>
          <ac:spMkLst>
            <pc:docMk/>
            <pc:sldMk cId="3749853702" sldId="259"/>
            <ac:spMk id="12" creationId="{5733465F-0FBA-959B-5119-BF3E42CE2AB7}"/>
          </ac:spMkLst>
        </pc:spChg>
        <pc:spChg chg="add del mod ord">
          <ac:chgData name="Stamatina Papasarafianou" userId="0a2c8b65d61f3220" providerId="LiveId" clId="{D83DA27D-15D0-4A22-ABDE-0CA81D679B24}" dt="2023-01-23T13:04:48.850" v="456" actId="700"/>
          <ac:spMkLst>
            <pc:docMk/>
            <pc:sldMk cId="3749853702" sldId="259"/>
            <ac:spMk id="13" creationId="{C7B1AA66-D748-72AB-B44F-92CC79D692C6}"/>
          </ac:spMkLst>
        </pc:spChg>
        <pc:spChg chg="del">
          <ac:chgData name="Stamatina Papasarafianou" userId="0a2c8b65d61f3220" providerId="LiveId" clId="{D83DA27D-15D0-4A22-ABDE-0CA81D679B24}" dt="2023-01-23T13:04:34.008" v="454" actId="478"/>
          <ac:spMkLst>
            <pc:docMk/>
            <pc:sldMk cId="3749853702" sldId="259"/>
            <ac:spMk id="14" creationId="{FC8BA7F4-0531-2390-BE02-059D71544362}"/>
          </ac:spMkLst>
        </pc:spChg>
        <pc:spChg chg="del">
          <ac:chgData name="Stamatina Papasarafianou" userId="0a2c8b65d61f3220" providerId="LiveId" clId="{D83DA27D-15D0-4A22-ABDE-0CA81D679B24}" dt="2023-01-23T13:04:34.008" v="454" actId="478"/>
          <ac:spMkLst>
            <pc:docMk/>
            <pc:sldMk cId="3749853702" sldId="259"/>
            <ac:spMk id="15" creationId="{C39414FE-0BDB-EFE0-48A8-546CDA2487E2}"/>
          </ac:spMkLst>
        </pc:spChg>
        <pc:spChg chg="del">
          <ac:chgData name="Stamatina Papasarafianou" userId="0a2c8b65d61f3220" providerId="LiveId" clId="{D83DA27D-15D0-4A22-ABDE-0CA81D679B24}" dt="2023-01-23T13:04:34.008" v="454" actId="478"/>
          <ac:spMkLst>
            <pc:docMk/>
            <pc:sldMk cId="3749853702" sldId="259"/>
            <ac:spMk id="16" creationId="{6DD45C72-14FE-85B2-2101-AC25013AAFAD}"/>
          </ac:spMkLst>
        </pc:spChg>
        <pc:spChg chg="del">
          <ac:chgData name="Stamatina Papasarafianou" userId="0a2c8b65d61f3220" providerId="LiveId" clId="{D83DA27D-15D0-4A22-ABDE-0CA81D679B24}" dt="2023-01-23T13:04:34.008" v="454" actId="478"/>
          <ac:spMkLst>
            <pc:docMk/>
            <pc:sldMk cId="3749853702" sldId="259"/>
            <ac:spMk id="17" creationId="{AB07C6E1-43C5-F096-86E8-6DF0EDF3C334}"/>
          </ac:spMkLst>
        </pc:spChg>
        <pc:spChg chg="del">
          <ac:chgData name="Stamatina Papasarafianou" userId="0a2c8b65d61f3220" providerId="LiveId" clId="{D83DA27D-15D0-4A22-ABDE-0CA81D679B24}" dt="2023-01-23T13:04:34.008" v="454" actId="478"/>
          <ac:spMkLst>
            <pc:docMk/>
            <pc:sldMk cId="3749853702" sldId="259"/>
            <ac:spMk id="18" creationId="{6CB204CF-B4A5-E703-EB4C-1B4BBAD59F32}"/>
          </ac:spMkLst>
        </pc:spChg>
        <pc:spChg chg="del mod ord">
          <ac:chgData name="Stamatina Papasarafianou" userId="0a2c8b65d61f3220" providerId="LiveId" clId="{D83DA27D-15D0-4A22-ABDE-0CA81D679B24}" dt="2023-01-23T13:04:48.850" v="456" actId="700"/>
          <ac:spMkLst>
            <pc:docMk/>
            <pc:sldMk cId="3749853702" sldId="259"/>
            <ac:spMk id="25" creationId="{17A3CBC2-16BC-25F2-4F7C-3B8B1E74DDA5}"/>
          </ac:spMkLst>
        </pc:spChg>
        <pc:spChg chg="del">
          <ac:chgData name="Stamatina Papasarafianou" userId="0a2c8b65d61f3220" providerId="LiveId" clId="{D83DA27D-15D0-4A22-ABDE-0CA81D679B24}" dt="2023-01-23T13:04:34.008" v="454" actId="478"/>
          <ac:spMkLst>
            <pc:docMk/>
            <pc:sldMk cId="3749853702" sldId="259"/>
            <ac:spMk id="26" creationId="{B739876E-1302-6D32-80D1-BE3415EBBE65}"/>
          </ac:spMkLst>
        </pc:spChg>
        <pc:spChg chg="add mod ord">
          <ac:chgData name="Stamatina Papasarafianou" userId="0a2c8b65d61f3220" providerId="LiveId" clId="{D83DA27D-15D0-4A22-ABDE-0CA81D679B24}" dt="2023-01-23T13:05:48.064" v="477" actId="20577"/>
          <ac:spMkLst>
            <pc:docMk/>
            <pc:sldMk cId="3749853702" sldId="259"/>
            <ac:spMk id="27" creationId="{918054BB-5BCC-3A89-FC49-B0B72833E796}"/>
          </ac:spMkLst>
        </pc:spChg>
        <pc:spChg chg="del">
          <ac:chgData name="Stamatina Papasarafianou" userId="0a2c8b65d61f3220" providerId="LiveId" clId="{D83DA27D-15D0-4A22-ABDE-0CA81D679B24}" dt="2023-01-23T13:04:34.008" v="454" actId="478"/>
          <ac:spMkLst>
            <pc:docMk/>
            <pc:sldMk cId="3749853702" sldId="259"/>
            <ac:spMk id="28" creationId="{D4901D72-B10C-496F-70EC-02FA5D3FFD93}"/>
          </ac:spMkLst>
        </pc:spChg>
        <pc:spChg chg="add mod ord">
          <ac:chgData name="Stamatina Papasarafianou" userId="0a2c8b65d61f3220" providerId="LiveId" clId="{D83DA27D-15D0-4A22-ABDE-0CA81D679B24}" dt="2023-01-23T13:07:45.277" v="541" actId="1076"/>
          <ac:spMkLst>
            <pc:docMk/>
            <pc:sldMk cId="3749853702" sldId="259"/>
            <ac:spMk id="29" creationId="{7D4841F6-41A6-3079-D883-19F46EF5C69F}"/>
          </ac:spMkLst>
        </pc:spChg>
        <pc:graphicFrameChg chg="add del mod">
          <ac:chgData name="Stamatina Papasarafianou" userId="0a2c8b65d61f3220" providerId="LiveId" clId="{D83DA27D-15D0-4A22-ABDE-0CA81D679B24}" dt="2023-01-23T13:06:13.366" v="487"/>
          <ac:graphicFrameMkLst>
            <pc:docMk/>
            <pc:sldMk cId="3749853702" sldId="259"/>
            <ac:graphicFrameMk id="30" creationId="{E64C28C8-2769-203A-4CE5-0F1217CAF1DD}"/>
          </ac:graphicFrameMkLst>
        </pc:graphicFrameChg>
        <pc:picChg chg="mod">
          <ac:chgData name="Stamatina Papasarafianou" userId="0a2c8b65d61f3220" providerId="LiveId" clId="{D83DA27D-15D0-4A22-ABDE-0CA81D679B24}" dt="2023-01-23T13:04:27.158" v="453" actId="1076"/>
          <ac:picMkLst>
            <pc:docMk/>
            <pc:sldMk cId="3749853702" sldId="259"/>
            <ac:picMk id="4" creationId="{5903D4CC-105D-773C-526C-AC6A6AC2DAD8}"/>
          </ac:picMkLst>
        </pc:picChg>
        <pc:cxnChg chg="del mod">
          <ac:chgData name="Stamatina Papasarafianou" userId="0a2c8b65d61f3220" providerId="LiveId" clId="{D83DA27D-15D0-4A22-ABDE-0CA81D679B24}" dt="2023-01-23T13:04:34.008" v="454" actId="478"/>
          <ac:cxnSpMkLst>
            <pc:docMk/>
            <pc:sldMk cId="3749853702" sldId="259"/>
            <ac:cxnSpMk id="19" creationId="{B2E14F23-43F2-AB0E-A304-D6CC2DA297B8}"/>
          </ac:cxnSpMkLst>
        </pc:cxnChg>
        <pc:cxnChg chg="del mod">
          <ac:chgData name="Stamatina Papasarafianou" userId="0a2c8b65d61f3220" providerId="LiveId" clId="{D83DA27D-15D0-4A22-ABDE-0CA81D679B24}" dt="2023-01-23T13:04:34.008" v="454" actId="478"/>
          <ac:cxnSpMkLst>
            <pc:docMk/>
            <pc:sldMk cId="3749853702" sldId="259"/>
            <ac:cxnSpMk id="20" creationId="{2DF45926-B738-56FF-A799-51BC69FEA6CE}"/>
          </ac:cxnSpMkLst>
        </pc:cxnChg>
        <pc:cxnChg chg="del mod">
          <ac:chgData name="Stamatina Papasarafianou" userId="0a2c8b65d61f3220" providerId="LiveId" clId="{D83DA27D-15D0-4A22-ABDE-0CA81D679B24}" dt="2023-01-23T13:04:34.008" v="454" actId="478"/>
          <ac:cxnSpMkLst>
            <pc:docMk/>
            <pc:sldMk cId="3749853702" sldId="259"/>
            <ac:cxnSpMk id="21" creationId="{CEADFD00-D476-BEF4-7072-09E9BDACAD9B}"/>
          </ac:cxnSpMkLst>
        </pc:cxnChg>
        <pc:cxnChg chg="del mod">
          <ac:chgData name="Stamatina Papasarafianou" userId="0a2c8b65d61f3220" providerId="LiveId" clId="{D83DA27D-15D0-4A22-ABDE-0CA81D679B24}" dt="2023-01-23T13:04:34.008" v="454" actId="478"/>
          <ac:cxnSpMkLst>
            <pc:docMk/>
            <pc:sldMk cId="3749853702" sldId="259"/>
            <ac:cxnSpMk id="22" creationId="{C5C99D9A-7815-A310-9937-ABBAAF011A26}"/>
          </ac:cxnSpMkLst>
        </pc:cxnChg>
        <pc:cxnChg chg="del mod">
          <ac:chgData name="Stamatina Papasarafianou" userId="0a2c8b65d61f3220" providerId="LiveId" clId="{D83DA27D-15D0-4A22-ABDE-0CA81D679B24}" dt="2023-01-23T13:04:34.008" v="454" actId="478"/>
          <ac:cxnSpMkLst>
            <pc:docMk/>
            <pc:sldMk cId="3749853702" sldId="259"/>
            <ac:cxnSpMk id="23" creationId="{A311DD73-8814-7474-542C-08190BDBA01E}"/>
          </ac:cxnSpMkLst>
        </pc:cxnChg>
        <pc:cxnChg chg="del mod">
          <ac:chgData name="Stamatina Papasarafianou" userId="0a2c8b65d61f3220" providerId="LiveId" clId="{D83DA27D-15D0-4A22-ABDE-0CA81D679B24}" dt="2023-01-23T13:04:34.008" v="454" actId="478"/>
          <ac:cxnSpMkLst>
            <pc:docMk/>
            <pc:sldMk cId="3749853702" sldId="259"/>
            <ac:cxnSpMk id="24" creationId="{2C07079B-6DC2-8E46-F6F8-6FA8AB35DCCD}"/>
          </ac:cxnSpMkLst>
        </pc:cxnChg>
      </pc:sldChg>
      <pc:sldChg chg="addSp delSp modSp add mod">
        <pc:chgData name="Stamatina Papasarafianou" userId="0a2c8b65d61f3220" providerId="LiveId" clId="{D83DA27D-15D0-4A22-ABDE-0CA81D679B24}" dt="2023-01-23T13:14:04.921" v="642" actId="1076"/>
        <pc:sldMkLst>
          <pc:docMk/>
          <pc:sldMk cId="4275939312" sldId="260"/>
        </pc:sldMkLst>
        <pc:spChg chg="add del mod">
          <ac:chgData name="Stamatina Papasarafianou" userId="0a2c8b65d61f3220" providerId="LiveId" clId="{D83DA27D-15D0-4A22-ABDE-0CA81D679B24}" dt="2023-01-23T13:08:39.058" v="554" actId="478"/>
          <ac:spMkLst>
            <pc:docMk/>
            <pc:sldMk cId="4275939312" sldId="260"/>
            <ac:spMk id="3" creationId="{D98C2637-52EF-1589-C9B3-B709C1C83343}"/>
          </ac:spMkLst>
        </pc:spChg>
        <pc:spChg chg="add mod">
          <ac:chgData name="Stamatina Papasarafianou" userId="0a2c8b65d61f3220" providerId="LiveId" clId="{D83DA27D-15D0-4A22-ABDE-0CA81D679B24}" dt="2023-01-23T13:12:28.273" v="624" actId="1076"/>
          <ac:spMkLst>
            <pc:docMk/>
            <pc:sldMk cId="4275939312" sldId="260"/>
            <ac:spMk id="10" creationId="{0C533E78-9175-F247-9E52-EF171BD732C5}"/>
          </ac:spMkLst>
        </pc:spChg>
        <pc:spChg chg="add del mod">
          <ac:chgData name="Stamatina Papasarafianou" userId="0a2c8b65d61f3220" providerId="LiveId" clId="{D83DA27D-15D0-4A22-ABDE-0CA81D679B24}" dt="2023-01-23T13:11:14.086" v="598" actId="478"/>
          <ac:spMkLst>
            <pc:docMk/>
            <pc:sldMk cId="4275939312" sldId="260"/>
            <ac:spMk id="12" creationId="{23C4BA80-AACE-F59F-CE9C-1DE235C4BFDF}"/>
          </ac:spMkLst>
        </pc:spChg>
        <pc:spChg chg="add del mod">
          <ac:chgData name="Stamatina Papasarafianou" userId="0a2c8b65d61f3220" providerId="LiveId" clId="{D83DA27D-15D0-4A22-ABDE-0CA81D679B24}" dt="2023-01-23T13:11:17.261" v="600" actId="478"/>
          <ac:spMkLst>
            <pc:docMk/>
            <pc:sldMk cId="4275939312" sldId="260"/>
            <ac:spMk id="14" creationId="{75B7BA33-08F5-A001-6D6F-86A2F83CBD63}"/>
          </ac:spMkLst>
        </pc:spChg>
        <pc:spChg chg="mod">
          <ac:chgData name="Stamatina Papasarafianou" userId="0a2c8b65d61f3220" providerId="LiveId" clId="{D83DA27D-15D0-4A22-ABDE-0CA81D679B24}" dt="2023-01-23T13:14:04.921" v="642" actId="1076"/>
          <ac:spMkLst>
            <pc:docMk/>
            <pc:sldMk cId="4275939312" sldId="260"/>
            <ac:spMk id="27" creationId="{918054BB-5BCC-3A89-FC49-B0B72833E796}"/>
          </ac:spMkLst>
        </pc:spChg>
        <pc:spChg chg="del mod">
          <ac:chgData name="Stamatina Papasarafianou" userId="0a2c8b65d61f3220" providerId="LiveId" clId="{D83DA27D-15D0-4A22-ABDE-0CA81D679B24}" dt="2023-01-23T13:08:02.229" v="544" actId="478"/>
          <ac:spMkLst>
            <pc:docMk/>
            <pc:sldMk cId="4275939312" sldId="260"/>
            <ac:spMk id="29" creationId="{7D4841F6-41A6-3079-D883-19F46EF5C69F}"/>
          </ac:spMkLst>
        </pc:spChg>
        <pc:graphicFrameChg chg="add del mod modGraphic">
          <ac:chgData name="Stamatina Papasarafianou" userId="0a2c8b65d61f3220" providerId="LiveId" clId="{D83DA27D-15D0-4A22-ABDE-0CA81D679B24}" dt="2023-01-23T13:11:15.715" v="599" actId="478"/>
          <ac:graphicFrameMkLst>
            <pc:docMk/>
            <pc:sldMk cId="4275939312" sldId="260"/>
            <ac:graphicFrameMk id="13" creationId="{6A8F8B58-E494-B287-08D6-45158353BA75}"/>
          </ac:graphicFrameMkLst>
        </pc:graphicFrameChg>
        <pc:graphicFrameChg chg="add mod modGraphic">
          <ac:chgData name="Stamatina Papasarafianou" userId="0a2c8b65d61f3220" providerId="LiveId" clId="{D83DA27D-15D0-4A22-ABDE-0CA81D679B24}" dt="2023-01-23T13:13:57.980" v="641" actId="14100"/>
          <ac:graphicFrameMkLst>
            <pc:docMk/>
            <pc:sldMk cId="4275939312" sldId="260"/>
            <ac:graphicFrameMk id="15" creationId="{07BA3275-A254-FA7C-8DD5-E998D1D63676}"/>
          </ac:graphicFrameMkLst>
        </pc:graphicFrameChg>
        <pc:picChg chg="add mod">
          <ac:chgData name="Stamatina Papasarafianou" userId="0a2c8b65d61f3220" providerId="LiveId" clId="{D83DA27D-15D0-4A22-ABDE-0CA81D679B24}" dt="2023-01-23T13:12:35.901" v="627" actId="1076"/>
          <ac:picMkLst>
            <pc:docMk/>
            <pc:sldMk cId="4275939312" sldId="260"/>
            <ac:picMk id="8" creationId="{7978B78F-472D-8B7C-8B03-A3246A127F63}"/>
          </ac:picMkLst>
        </pc:picChg>
        <pc:picChg chg="add mod">
          <ac:chgData name="Stamatina Papasarafianou" userId="0a2c8b65d61f3220" providerId="LiveId" clId="{D83DA27D-15D0-4A22-ABDE-0CA81D679B24}" dt="2023-01-23T13:12:34.061" v="626" actId="1076"/>
          <ac:picMkLst>
            <pc:docMk/>
            <pc:sldMk cId="4275939312" sldId="260"/>
            <ac:picMk id="9" creationId="{F339C157-8358-39C9-845E-6626400F4ADE}"/>
          </ac:picMkLst>
        </pc:picChg>
        <pc:picChg chg="add del mod">
          <ac:chgData name="Stamatina Papasarafianou" userId="0a2c8b65d61f3220" providerId="LiveId" clId="{D83DA27D-15D0-4A22-ABDE-0CA81D679B24}" dt="2023-01-23T13:11:12.108" v="596" actId="478"/>
          <ac:picMkLst>
            <pc:docMk/>
            <pc:sldMk cId="4275939312" sldId="260"/>
            <ac:picMk id="11" creationId="{47E0DA3C-470F-A48B-3E59-FD0BA264004F}"/>
          </ac:picMkLst>
        </pc:picChg>
      </pc:sldChg>
      <pc:sldChg chg="delSp modSp add mod">
        <pc:chgData name="Stamatina Papasarafianou" userId="0a2c8b65d61f3220" providerId="LiveId" clId="{D83DA27D-15D0-4A22-ABDE-0CA81D679B24}" dt="2023-01-23T13:15:41.858" v="662" actId="1076"/>
        <pc:sldMkLst>
          <pc:docMk/>
          <pc:sldMk cId="817461889" sldId="261"/>
        </pc:sldMkLst>
        <pc:spChg chg="del">
          <ac:chgData name="Stamatina Papasarafianou" userId="0a2c8b65d61f3220" providerId="LiveId" clId="{D83DA27D-15D0-4A22-ABDE-0CA81D679B24}" dt="2023-01-23T13:14:11.520" v="643" actId="478"/>
          <ac:spMkLst>
            <pc:docMk/>
            <pc:sldMk cId="817461889" sldId="261"/>
            <ac:spMk id="10" creationId="{0C533E78-9175-F247-9E52-EF171BD732C5}"/>
          </ac:spMkLst>
        </pc:spChg>
        <pc:spChg chg="mod">
          <ac:chgData name="Stamatina Papasarafianou" userId="0a2c8b65d61f3220" providerId="LiveId" clId="{D83DA27D-15D0-4A22-ABDE-0CA81D679B24}" dt="2023-01-23T13:15:41.858" v="662" actId="1076"/>
          <ac:spMkLst>
            <pc:docMk/>
            <pc:sldMk cId="817461889" sldId="261"/>
            <ac:spMk id="12" creationId="{23C4BA80-AACE-F59F-CE9C-1DE235C4BFDF}"/>
          </ac:spMkLst>
        </pc:spChg>
        <pc:spChg chg="mod">
          <ac:chgData name="Stamatina Papasarafianou" userId="0a2c8b65d61f3220" providerId="LiveId" clId="{D83DA27D-15D0-4A22-ABDE-0CA81D679B24}" dt="2023-01-23T13:15:09.083" v="655" actId="1076"/>
          <ac:spMkLst>
            <pc:docMk/>
            <pc:sldMk cId="817461889" sldId="261"/>
            <ac:spMk id="14" creationId="{75B7BA33-08F5-A001-6D6F-86A2F83CBD63}"/>
          </ac:spMkLst>
        </pc:spChg>
        <pc:graphicFrameChg chg="mod">
          <ac:chgData name="Stamatina Papasarafianou" userId="0a2c8b65d61f3220" providerId="LiveId" clId="{D83DA27D-15D0-4A22-ABDE-0CA81D679B24}" dt="2023-01-23T13:14:28.791" v="646" actId="1076"/>
          <ac:graphicFrameMkLst>
            <pc:docMk/>
            <pc:sldMk cId="817461889" sldId="261"/>
            <ac:graphicFrameMk id="13" creationId="{6A8F8B58-E494-B287-08D6-45158353BA75}"/>
          </ac:graphicFrameMkLst>
        </pc:graphicFrameChg>
        <pc:picChg chg="del">
          <ac:chgData name="Stamatina Papasarafianou" userId="0a2c8b65d61f3220" providerId="LiveId" clId="{D83DA27D-15D0-4A22-ABDE-0CA81D679B24}" dt="2023-01-23T13:14:11.520" v="643" actId="478"/>
          <ac:picMkLst>
            <pc:docMk/>
            <pc:sldMk cId="817461889" sldId="261"/>
            <ac:picMk id="8" creationId="{7978B78F-472D-8B7C-8B03-A3246A127F63}"/>
          </ac:picMkLst>
        </pc:picChg>
        <pc:picChg chg="del">
          <ac:chgData name="Stamatina Papasarafianou" userId="0a2c8b65d61f3220" providerId="LiveId" clId="{D83DA27D-15D0-4A22-ABDE-0CA81D679B24}" dt="2023-01-23T13:14:11.520" v="643" actId="478"/>
          <ac:picMkLst>
            <pc:docMk/>
            <pc:sldMk cId="817461889" sldId="261"/>
            <ac:picMk id="9" creationId="{F339C157-8358-39C9-845E-6626400F4ADE}"/>
          </ac:picMkLst>
        </pc:picChg>
        <pc:picChg chg="mod">
          <ac:chgData name="Stamatina Papasarafianou" userId="0a2c8b65d61f3220" providerId="LiveId" clId="{D83DA27D-15D0-4A22-ABDE-0CA81D679B24}" dt="2023-01-23T13:15:34.402" v="660" actId="14100"/>
          <ac:picMkLst>
            <pc:docMk/>
            <pc:sldMk cId="817461889" sldId="261"/>
            <ac:picMk id="11" creationId="{47E0DA3C-470F-A48B-3E59-FD0BA264004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502A0-31AA-458C-8610-6D395D3394B8}" type="datetimeFigureOut">
              <a:rPr lang="en-US" smtClean="0"/>
              <a:t>1/24/2023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D2B038-B603-4400-B41A-6C1F75E725C0}" type="slidenum">
              <a:rPr lang="en-US" smtClean="0"/>
              <a:t>‹#›</a:t>
            </a:fld>
            <a:endParaRPr lang="en-US"/>
          </a:p>
        </p:txBody>
      </p:sp>
    </p:spTree>
    <p:extLst>
      <p:ext uri="{BB962C8B-B14F-4D97-AF65-F5344CB8AC3E}">
        <p14:creationId xmlns:p14="http://schemas.microsoft.com/office/powerpoint/2010/main" val="279253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2B038-B603-4400-B41A-6C1F75E725C0}" type="slidenum">
              <a:rPr lang="en-US" smtClean="0"/>
              <a:t>4</a:t>
            </a:fld>
            <a:endParaRPr lang="en-US"/>
          </a:p>
        </p:txBody>
      </p:sp>
    </p:spTree>
    <p:extLst>
      <p:ext uri="{BB962C8B-B14F-4D97-AF65-F5344CB8AC3E}">
        <p14:creationId xmlns:p14="http://schemas.microsoft.com/office/powerpoint/2010/main" val="4134629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2B038-B603-4400-B41A-6C1F75E725C0}" type="slidenum">
              <a:rPr lang="en-US" smtClean="0"/>
              <a:t>5</a:t>
            </a:fld>
            <a:endParaRPr lang="en-US"/>
          </a:p>
        </p:txBody>
      </p:sp>
    </p:spTree>
    <p:extLst>
      <p:ext uri="{BB962C8B-B14F-4D97-AF65-F5344CB8AC3E}">
        <p14:creationId xmlns:p14="http://schemas.microsoft.com/office/powerpoint/2010/main" val="23120429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D2B038-B603-4400-B41A-6C1F75E725C0}" type="slidenum">
              <a:rPr lang="en-US" smtClean="0"/>
              <a:t>6</a:t>
            </a:fld>
            <a:endParaRPr lang="en-US"/>
          </a:p>
        </p:txBody>
      </p:sp>
    </p:spTree>
    <p:extLst>
      <p:ext uri="{BB962C8B-B14F-4D97-AF65-F5344CB8AC3E}">
        <p14:creationId xmlns:p14="http://schemas.microsoft.com/office/powerpoint/2010/main" val="262359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35BB1D1-057D-4CF6-8194-28D9D64B413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C779-ABB5-45AE-A392-AECF4A0B53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9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BB1D1-057D-4CF6-8194-28D9D64B413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3630272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BB1D1-057D-4CF6-8194-28D9D64B413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266714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5BB1D1-057D-4CF6-8194-28D9D64B413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1800515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5BB1D1-057D-4CF6-8194-28D9D64B4134}" type="datetimeFigureOut">
              <a:rPr lang="en-US" smtClean="0"/>
              <a:t>1/24/2023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13C779-ABB5-45AE-A392-AECF4A0B538C}"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661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5BB1D1-057D-4CF6-8194-28D9D64B413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102283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5BB1D1-057D-4CF6-8194-28D9D64B4134}" type="datetimeFigureOut">
              <a:rPr lang="en-US" smtClean="0"/>
              <a:t>1/24/2023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1904987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5BB1D1-057D-4CF6-8194-28D9D64B4134}" type="datetimeFigureOut">
              <a:rPr lang="en-US" smtClean="0"/>
              <a:t>1/24/2023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1671613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35BB1D1-057D-4CF6-8194-28D9D64B4134}" type="datetimeFigureOut">
              <a:rPr lang="en-US" smtClean="0"/>
              <a:t>1/24/2023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188498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35BB1D1-057D-4CF6-8194-28D9D64B4134}" type="datetimeFigureOut">
              <a:rPr lang="en-US" smtClean="0"/>
              <a:t>1/24/2023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B13C779-ABB5-45AE-A392-AECF4A0B538C}" type="slidenum">
              <a:rPr lang="en-US" smtClean="0"/>
              <a:t>‹#›</a:t>
            </a:fld>
            <a:endParaRPr lang="en-US"/>
          </a:p>
        </p:txBody>
      </p:sp>
    </p:spTree>
    <p:extLst>
      <p:ext uri="{BB962C8B-B14F-4D97-AF65-F5344CB8AC3E}">
        <p14:creationId xmlns:p14="http://schemas.microsoft.com/office/powerpoint/2010/main" val="1408865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5BB1D1-057D-4CF6-8194-28D9D64B4134}" type="datetimeFigureOut">
              <a:rPr lang="en-US" smtClean="0"/>
              <a:t>1/24/2023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13C779-ABB5-45AE-A392-AECF4A0B538C}" type="slidenum">
              <a:rPr lang="en-US" smtClean="0"/>
              <a:t>‹#›</a:t>
            </a:fld>
            <a:endParaRPr lang="en-US"/>
          </a:p>
        </p:txBody>
      </p:sp>
    </p:spTree>
    <p:extLst>
      <p:ext uri="{BB962C8B-B14F-4D97-AF65-F5344CB8AC3E}">
        <p14:creationId xmlns:p14="http://schemas.microsoft.com/office/powerpoint/2010/main" val="84087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35BB1D1-057D-4CF6-8194-28D9D64B4134}" type="datetimeFigureOut">
              <a:rPr lang="en-US" smtClean="0"/>
              <a:t>1/24/2023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B13C779-ABB5-45AE-A392-AECF4A0B538C}"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896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2C9D-8860-870D-605A-1C2FE023B0F9}"/>
              </a:ext>
            </a:extLst>
          </p:cNvPr>
          <p:cNvSpPr>
            <a:spLocks noGrp="1"/>
          </p:cNvSpPr>
          <p:nvPr>
            <p:ph type="ctrTitle"/>
          </p:nvPr>
        </p:nvSpPr>
        <p:spPr>
          <a:xfrm>
            <a:off x="965199" y="2081880"/>
            <a:ext cx="10533150" cy="1728120"/>
          </a:xfrm>
        </p:spPr>
        <p:txBody>
          <a:bodyPr>
            <a:normAutofit/>
          </a:bodyPr>
          <a:lstStyle/>
          <a:p>
            <a:pPr algn="ctr">
              <a:lnSpc>
                <a:spcPct val="150000"/>
              </a:lnSpc>
            </a:pPr>
            <a:r>
              <a:rPr lang="en-US" sz="3600" b="1"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Vulnerability of small rivers coastal part due to floods: the case study of Lesvos West - North Coast</a:t>
            </a:r>
            <a:endParaRPr lang="en-US" sz="3600" dirty="0"/>
          </a:p>
        </p:txBody>
      </p:sp>
      <p:sp>
        <p:nvSpPr>
          <p:cNvPr id="3" name="Subtitle 2">
            <a:extLst>
              <a:ext uri="{FF2B5EF4-FFF2-40B4-BE49-F238E27FC236}">
                <a16:creationId xmlns:a16="http://schemas.microsoft.com/office/drawing/2014/main" id="{BB82F0B0-AE63-FEC3-8F8D-A6FA49F0B3AA}"/>
              </a:ext>
            </a:extLst>
          </p:cNvPr>
          <p:cNvSpPr>
            <a:spLocks noGrp="1"/>
          </p:cNvSpPr>
          <p:nvPr>
            <p:ph type="subTitle" idx="1"/>
          </p:nvPr>
        </p:nvSpPr>
        <p:spPr>
          <a:xfrm>
            <a:off x="1066800" y="4425140"/>
            <a:ext cx="10431549" cy="807260"/>
          </a:xfrm>
        </p:spPr>
        <p:txBody>
          <a:bodyPr/>
          <a:lstStyle/>
          <a:p>
            <a:pPr algn="ct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7</a:t>
            </a:r>
            <a:r>
              <a:rPr lang="en-US" sz="1800"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International Electronic Conference on Water Sciences 2023</a:t>
            </a:r>
            <a:endParaRPr lang="el-GR"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15 – 30 March 2023</a:t>
            </a:r>
          </a:p>
        </p:txBody>
      </p:sp>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2" y="59027"/>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sp>
        <p:nvSpPr>
          <p:cNvPr id="8" name="TextBox 7">
            <a:extLst>
              <a:ext uri="{FF2B5EF4-FFF2-40B4-BE49-F238E27FC236}">
                <a16:creationId xmlns:a16="http://schemas.microsoft.com/office/drawing/2014/main" id="{68F238BE-2539-4E2D-99AF-02D0649E86A2}"/>
              </a:ext>
            </a:extLst>
          </p:cNvPr>
          <p:cNvSpPr txBox="1"/>
          <p:nvPr/>
        </p:nvSpPr>
        <p:spPr>
          <a:xfrm>
            <a:off x="5788531" y="6471302"/>
            <a:ext cx="6403469" cy="366124"/>
          </a:xfrm>
          <a:prstGeom prst="rect">
            <a:avLst/>
          </a:prstGeom>
          <a:noFill/>
        </p:spPr>
        <p:txBody>
          <a:bodyPr wrap="square">
            <a:spAutoFit/>
          </a:bodyPr>
          <a:lstStyle/>
          <a:p>
            <a:pPr algn="ctr">
              <a:lnSpc>
                <a:spcPts val="975"/>
              </a:lnSpc>
            </a:pP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Papasarafianou, S.,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Gkaifyllia</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Iosifidi</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A.E.,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Sahtouris</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 Wulf, N.,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Culibrk</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Stamataki</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M.D.,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Chatzivasileiou</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T.,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Siarkos</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I., </a:t>
            </a:r>
            <a:r>
              <a:rPr lang="en-US" sz="1100" b="1" dirty="0" err="1">
                <a:solidFill>
                  <a:srgbClr val="000000"/>
                </a:solidFill>
                <a:latin typeface="Palatino Linotype" panose="02040502050505030304" pitchFamily="18" charset="0"/>
                <a:ea typeface="SimSun" panose="02010600030101010101" pitchFamily="2" charset="-122"/>
                <a:cs typeface="Calibri" panose="020F0502020204030204" pitchFamily="34" charset="0"/>
              </a:rPr>
              <a:t>Rouvenaz</a:t>
            </a:r>
            <a:r>
              <a:rPr lang="en-US" sz="1100" b="1" dirty="0">
                <a:solidFill>
                  <a:srgbClr val="000000"/>
                </a:solidFill>
                <a:latin typeface="Palatino Linotype" panose="02040502050505030304" pitchFamily="18" charset="0"/>
                <a:ea typeface="SimSun" panose="02010600030101010101" pitchFamily="2" charset="-122"/>
                <a:cs typeface="Calibri" panose="020F0502020204030204" pitchFamily="34" charset="0"/>
              </a:rPr>
              <a:t>, C.</a:t>
            </a:r>
            <a:r>
              <a:rPr lang="en-US" sz="1100" dirty="0">
                <a:solidFill>
                  <a:srgbClr val="000000"/>
                </a:solidFill>
                <a:latin typeface="Palatino Linotype" panose="02040502050505030304" pitchFamily="18" charset="0"/>
                <a:ea typeface="SimSun" panose="02010600030101010101" pitchFamily="2" charset="-122"/>
                <a:cs typeface="Calibri" panose="020F0502020204030204" pitchFamily="34" charset="0"/>
              </a:rPr>
              <a:t>,</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Koutsovili</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E.M.,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Hasiotis</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T. and </a:t>
            </a:r>
            <a:r>
              <a:rPr lang="en-US" sz="1100" b="1" dirty="0" err="1">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Tzoraki</a:t>
            </a:r>
            <a:r>
              <a:rPr lang="en-US" sz="1100" b="1"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O.</a:t>
            </a:r>
            <a:endParaRPr lang="en-US" sz="11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45812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2" y="59027"/>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pic>
        <p:nvPicPr>
          <p:cNvPr id="8" name="Picture 7" descr="Map&#10;&#10;Description automatically generated">
            <a:extLst>
              <a:ext uri="{FF2B5EF4-FFF2-40B4-BE49-F238E27FC236}">
                <a16:creationId xmlns:a16="http://schemas.microsoft.com/office/drawing/2014/main" id="{339D8850-6D46-0DC1-C99F-4A837875E4A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480" y="1252536"/>
            <a:ext cx="6534763" cy="4572000"/>
          </a:xfrm>
          <a:prstGeom prst="rect">
            <a:avLst/>
          </a:prstGeom>
          <a:noFill/>
          <a:ln>
            <a:noFill/>
          </a:ln>
        </p:spPr>
      </p:pic>
      <mc:AlternateContent xmlns:mc="http://schemas.openxmlformats.org/markup-compatibility/2006">
        <mc:Choice xmlns:a14="http://schemas.microsoft.com/office/drawing/2010/main" Requires="a14">
          <p:graphicFrame>
            <p:nvGraphicFramePr>
              <p:cNvPr id="9" name="Table 8">
                <a:extLst>
                  <a:ext uri="{FF2B5EF4-FFF2-40B4-BE49-F238E27FC236}">
                    <a16:creationId xmlns:a16="http://schemas.microsoft.com/office/drawing/2014/main" id="{9216D9B9-459A-5285-0481-4E0C56788D22}"/>
                  </a:ext>
                </a:extLst>
              </p:cNvPr>
              <p:cNvGraphicFramePr>
                <a:graphicFrameLocks noGrp="1"/>
              </p:cNvGraphicFramePr>
              <p:nvPr>
                <p:extLst>
                  <p:ext uri="{D42A27DB-BD31-4B8C-83A1-F6EECF244321}">
                    <p14:modId xmlns:p14="http://schemas.microsoft.com/office/powerpoint/2010/main" val="901634020"/>
                  </p:ext>
                </p:extLst>
              </p:nvPr>
            </p:nvGraphicFramePr>
            <p:xfrm>
              <a:off x="7660640" y="1280160"/>
              <a:ext cx="4206240" cy="4064000"/>
            </p:xfrm>
            <a:graphic>
              <a:graphicData uri="http://schemas.openxmlformats.org/drawingml/2006/table">
                <a:tbl>
                  <a:tblPr>
                    <a:tableStyleId>{3B4B98B0-60AC-42C2-AFA5-B58CD77FA1E5}</a:tableStyleId>
                  </a:tblPr>
                  <a:tblGrid>
                    <a:gridCol w="2738184">
                      <a:extLst>
                        <a:ext uri="{9D8B030D-6E8A-4147-A177-3AD203B41FA5}">
                          <a16:colId xmlns:a16="http://schemas.microsoft.com/office/drawing/2014/main" val="2163618688"/>
                        </a:ext>
                      </a:extLst>
                    </a:gridCol>
                    <a:gridCol w="1468056">
                      <a:extLst>
                        <a:ext uri="{9D8B030D-6E8A-4147-A177-3AD203B41FA5}">
                          <a16:colId xmlns:a16="http://schemas.microsoft.com/office/drawing/2014/main" val="131483468"/>
                        </a:ext>
                      </a:extLst>
                    </a:gridCol>
                  </a:tblGrid>
                  <a:tr h="406400">
                    <a:tc gridSpan="2">
                      <a:txBody>
                        <a:bodyPr/>
                        <a:lstStyle/>
                        <a:p>
                          <a:pPr algn="ctr" fontAlgn="b"/>
                          <a:r>
                            <a:rPr lang="en-US" sz="1800" b="1" u="none" strike="noStrike" dirty="0">
                              <a:effectLst/>
                              <a:latin typeface="Palatino Linotype" panose="02040502050505030304" pitchFamily="18" charset="0"/>
                            </a:rPr>
                            <a:t>Climate Parameters</a:t>
                          </a:r>
                          <a:endParaRPr lang="en-US" sz="1800" b="1" i="0" u="none" strike="noStrike" dirty="0">
                            <a:solidFill>
                              <a:srgbClr val="000000"/>
                            </a:solidFill>
                            <a:effectLst/>
                            <a:latin typeface="Palatino Linotype" panose="02040502050505030304" pitchFamily="18" charset="0"/>
                          </a:endParaRPr>
                        </a:p>
                      </a:txBody>
                      <a:tcPr marL="7620" marR="7620" marT="7620" marB="0" anchor="b"/>
                    </a:tc>
                    <a:tc hMerge="1">
                      <a:txBody>
                        <a:bodyPr/>
                        <a:lstStyle/>
                        <a:p>
                          <a:pPr algn="l" fontAlgn="b"/>
                          <a:endParaRPr lang="en-US" sz="14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3912543511"/>
                      </a:ext>
                    </a:extLst>
                  </a:tr>
                  <a:tr h="406400">
                    <a:tc>
                      <a:txBody>
                        <a:bodyPr/>
                        <a:lstStyle/>
                        <a:p>
                          <a:pPr algn="l" fontAlgn="b"/>
                          <a:r>
                            <a:rPr lang="en-US" sz="1800" u="none" strike="noStrike" dirty="0">
                              <a:effectLst/>
                              <a:latin typeface="Palatino Linotype" panose="02040502050505030304" pitchFamily="18" charset="0"/>
                            </a:rPr>
                            <a:t>Precipitation</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545 mm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414254477"/>
                      </a:ext>
                    </a:extLst>
                  </a:tr>
                  <a:tr h="406400">
                    <a:tc>
                      <a:txBody>
                        <a:bodyPr/>
                        <a:lstStyle/>
                        <a:p>
                          <a:pPr algn="l" fontAlgn="b"/>
                          <a:r>
                            <a:rPr lang="en-US" sz="1800" u="none" strike="noStrike" dirty="0">
                              <a:effectLst/>
                              <a:latin typeface="Palatino Linotype" panose="02040502050505030304" pitchFamily="18" charset="0"/>
                            </a:rPr>
                            <a:t>Temperature</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17.39 </a:t>
                          </a:r>
                          <a14:m>
                            <m:oMath xmlns:m="http://schemas.openxmlformats.org/officeDocument/2006/math">
                              <m:r>
                                <a:rPr lang="en-US" sz="1800" i="1" u="none" strike="noStrike" smtClean="0">
                                  <a:effectLst/>
                                  <a:latin typeface="Cambria Math" panose="02040503050406030204" pitchFamily="18" charset="0"/>
                                  <a:ea typeface="Cambria Math" panose="02040503050406030204" pitchFamily="18" charset="0"/>
                                </a:rPr>
                                <m:t>℃</m:t>
                              </m:r>
                            </m:oMath>
                          </a14:m>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1978564019"/>
                      </a:ext>
                    </a:extLst>
                  </a:tr>
                  <a:tr h="406400">
                    <a:tc>
                      <a:txBody>
                        <a:bodyPr/>
                        <a:lstStyle/>
                        <a:p>
                          <a:pPr algn="l" fontAlgn="b"/>
                          <a:r>
                            <a:rPr lang="en-US" sz="1800" u="none" strike="noStrike" dirty="0">
                              <a:effectLst/>
                              <a:latin typeface="Palatino Linotype" panose="02040502050505030304" pitchFamily="18" charset="0"/>
                            </a:rPr>
                            <a:t>Wind </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b="0" i="0" u="none" strike="noStrike" dirty="0">
                              <a:solidFill>
                                <a:srgbClr val="000000"/>
                              </a:solidFill>
                              <a:effectLst/>
                              <a:latin typeface="Palatino Linotype" panose="02040502050505030304" pitchFamily="18" charset="0"/>
                            </a:rPr>
                            <a:t>N-NE, 5 </a:t>
                          </a:r>
                          <a:r>
                            <a:rPr lang="en-US" sz="1800" b="0" i="0" u="none" strike="noStrike" dirty="0" err="1">
                              <a:solidFill>
                                <a:srgbClr val="000000"/>
                              </a:solidFill>
                              <a:effectLst/>
                              <a:latin typeface="Palatino Linotype" panose="02040502050505030304" pitchFamily="18" charset="0"/>
                            </a:rPr>
                            <a:t>bft</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376706180"/>
                      </a:ext>
                    </a:extLst>
                  </a:tr>
                  <a:tr h="406400">
                    <a:tc gridSpan="2">
                      <a:txBody>
                        <a:bodyPr/>
                        <a:lstStyle/>
                        <a:p>
                          <a:pPr algn="ctr" fontAlgn="b"/>
                          <a:r>
                            <a:rPr lang="en-US" sz="1800" b="1" u="none" strike="noStrike" dirty="0">
                              <a:effectLst/>
                              <a:latin typeface="Palatino Linotype" panose="02040502050505030304" pitchFamily="18" charset="0"/>
                            </a:rPr>
                            <a:t>Hydrologic parameters</a:t>
                          </a:r>
                          <a:endParaRPr lang="en-US" sz="1800" b="1" i="0" u="none" strike="noStrike" dirty="0">
                            <a:solidFill>
                              <a:srgbClr val="000000"/>
                            </a:solidFill>
                            <a:effectLst/>
                            <a:latin typeface="Palatino Linotype" panose="02040502050505030304" pitchFamily="18" charset="0"/>
                          </a:endParaRPr>
                        </a:p>
                      </a:txBody>
                      <a:tcPr marL="7620" marR="7620" marT="7620" marB="0" anchor="b"/>
                    </a:tc>
                    <a:tc hMerge="1">
                      <a:txBody>
                        <a:bodyPr/>
                        <a:lstStyle/>
                        <a:p>
                          <a:pPr algn="r" fontAlgn="b"/>
                          <a:endParaRPr lang="en-US" sz="14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847342179"/>
                      </a:ext>
                    </a:extLst>
                  </a:tr>
                  <a:tr h="406400">
                    <a:tc>
                      <a:txBody>
                        <a:bodyPr/>
                        <a:lstStyle/>
                        <a:p>
                          <a:pPr algn="l" fontAlgn="b"/>
                          <a:r>
                            <a:rPr lang="en-US" sz="1800" u="none" strike="noStrike" dirty="0">
                              <a:effectLst/>
                              <a:latin typeface="Palatino Linotype" panose="02040502050505030304" pitchFamily="18" charset="0"/>
                            </a:rPr>
                            <a:t>River length</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1.75 km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1882784159"/>
                      </a:ext>
                    </a:extLst>
                  </a:tr>
                  <a:tr h="406400">
                    <a:tc>
                      <a:txBody>
                        <a:bodyPr/>
                        <a:lstStyle/>
                        <a:p>
                          <a:pPr algn="l" fontAlgn="b"/>
                          <a:r>
                            <a:rPr lang="en-US" sz="1800" u="none" strike="noStrike" dirty="0">
                              <a:effectLst/>
                              <a:latin typeface="Palatino Linotype" panose="02040502050505030304" pitchFamily="18" charset="0"/>
                            </a:rPr>
                            <a:t>Catchment surface</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7.97 km</a:t>
                          </a:r>
                          <a:r>
                            <a:rPr lang="en-US" sz="1800" u="none" strike="noStrike" baseline="30000" dirty="0">
                              <a:effectLst/>
                              <a:latin typeface="Palatino Linotype" panose="02040502050505030304" pitchFamily="18" charset="0"/>
                            </a:rPr>
                            <a:t>2</a:t>
                          </a:r>
                          <a:endParaRPr lang="en-US" sz="1800" b="0" i="0" u="none" strike="noStrike" baseline="30000"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915252586"/>
                      </a:ext>
                    </a:extLst>
                  </a:tr>
                  <a:tr h="406400">
                    <a:tc>
                      <a:txBody>
                        <a:bodyPr/>
                        <a:lstStyle/>
                        <a:p>
                          <a:pPr algn="l" fontAlgn="b"/>
                          <a:r>
                            <a:rPr lang="en-US" sz="1800" u="none" strike="noStrike">
                              <a:effectLst/>
                              <a:latin typeface="Palatino Linotype" panose="02040502050505030304" pitchFamily="18" charset="0"/>
                            </a:rPr>
                            <a:t>Mean slope</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1.03 %</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4234320938"/>
                      </a:ext>
                    </a:extLst>
                  </a:tr>
                  <a:tr h="406400">
                    <a:tc>
                      <a:txBody>
                        <a:bodyPr/>
                        <a:lstStyle/>
                        <a:p>
                          <a:pPr algn="l" fontAlgn="b"/>
                          <a:r>
                            <a:rPr lang="en-US" sz="1800" u="none" strike="noStrike">
                              <a:effectLst/>
                              <a:latin typeface="Palatino Linotype" panose="02040502050505030304" pitchFamily="18" charset="0"/>
                            </a:rPr>
                            <a:t>Mean width</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6.15 m </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577586586"/>
                      </a:ext>
                    </a:extLst>
                  </a:tr>
                  <a:tr h="406400">
                    <a:tc>
                      <a:txBody>
                        <a:bodyPr/>
                        <a:lstStyle/>
                        <a:p>
                          <a:pPr algn="l" fontAlgn="b"/>
                          <a:r>
                            <a:rPr lang="en-US" sz="1800" u="none" strike="noStrike">
                              <a:effectLst/>
                              <a:latin typeface="Palatino Linotype" panose="02040502050505030304" pitchFamily="18" charset="0"/>
                            </a:rPr>
                            <a:t>Mean depth</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1.63 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3262117851"/>
                      </a:ext>
                    </a:extLst>
                  </a:tr>
                </a:tbl>
              </a:graphicData>
            </a:graphic>
          </p:graphicFrame>
        </mc:Choice>
        <mc:Fallback>
          <p:graphicFrame>
            <p:nvGraphicFramePr>
              <p:cNvPr id="9" name="Table 8">
                <a:extLst>
                  <a:ext uri="{FF2B5EF4-FFF2-40B4-BE49-F238E27FC236}">
                    <a16:creationId xmlns:a16="http://schemas.microsoft.com/office/drawing/2014/main" id="{9216D9B9-459A-5285-0481-4E0C56788D22}"/>
                  </a:ext>
                </a:extLst>
              </p:cNvPr>
              <p:cNvGraphicFramePr>
                <a:graphicFrameLocks noGrp="1"/>
              </p:cNvGraphicFramePr>
              <p:nvPr>
                <p:extLst>
                  <p:ext uri="{D42A27DB-BD31-4B8C-83A1-F6EECF244321}">
                    <p14:modId xmlns:p14="http://schemas.microsoft.com/office/powerpoint/2010/main" val="901634020"/>
                  </p:ext>
                </p:extLst>
              </p:nvPr>
            </p:nvGraphicFramePr>
            <p:xfrm>
              <a:off x="7660640" y="1280160"/>
              <a:ext cx="4206240" cy="4064000"/>
            </p:xfrm>
            <a:graphic>
              <a:graphicData uri="http://schemas.openxmlformats.org/drawingml/2006/table">
                <a:tbl>
                  <a:tblPr>
                    <a:tableStyleId>{3B4B98B0-60AC-42C2-AFA5-B58CD77FA1E5}</a:tableStyleId>
                  </a:tblPr>
                  <a:tblGrid>
                    <a:gridCol w="2738184">
                      <a:extLst>
                        <a:ext uri="{9D8B030D-6E8A-4147-A177-3AD203B41FA5}">
                          <a16:colId xmlns:a16="http://schemas.microsoft.com/office/drawing/2014/main" val="2163618688"/>
                        </a:ext>
                      </a:extLst>
                    </a:gridCol>
                    <a:gridCol w="1468056">
                      <a:extLst>
                        <a:ext uri="{9D8B030D-6E8A-4147-A177-3AD203B41FA5}">
                          <a16:colId xmlns:a16="http://schemas.microsoft.com/office/drawing/2014/main" val="131483468"/>
                        </a:ext>
                      </a:extLst>
                    </a:gridCol>
                  </a:tblGrid>
                  <a:tr h="406400">
                    <a:tc gridSpan="2">
                      <a:txBody>
                        <a:bodyPr/>
                        <a:lstStyle/>
                        <a:p>
                          <a:pPr algn="ctr" fontAlgn="b"/>
                          <a:r>
                            <a:rPr lang="en-US" sz="1800" b="1" u="none" strike="noStrike" dirty="0">
                              <a:effectLst/>
                              <a:latin typeface="Palatino Linotype" panose="02040502050505030304" pitchFamily="18" charset="0"/>
                            </a:rPr>
                            <a:t>Climate Parameters</a:t>
                          </a:r>
                          <a:endParaRPr lang="en-US" sz="1800" b="1" i="0" u="none" strike="noStrike" dirty="0">
                            <a:solidFill>
                              <a:srgbClr val="000000"/>
                            </a:solidFill>
                            <a:effectLst/>
                            <a:latin typeface="Palatino Linotype" panose="02040502050505030304" pitchFamily="18" charset="0"/>
                          </a:endParaRPr>
                        </a:p>
                      </a:txBody>
                      <a:tcPr marL="7620" marR="7620" marT="7620" marB="0" anchor="b"/>
                    </a:tc>
                    <a:tc hMerge="1">
                      <a:txBody>
                        <a:bodyPr/>
                        <a:lstStyle/>
                        <a:p>
                          <a:pPr algn="l" fontAlgn="b"/>
                          <a:endParaRPr lang="en-US" sz="14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3912543511"/>
                      </a:ext>
                    </a:extLst>
                  </a:tr>
                  <a:tr h="406400">
                    <a:tc>
                      <a:txBody>
                        <a:bodyPr/>
                        <a:lstStyle/>
                        <a:p>
                          <a:pPr algn="l" fontAlgn="b"/>
                          <a:r>
                            <a:rPr lang="en-US" sz="1800" u="none" strike="noStrike" dirty="0">
                              <a:effectLst/>
                              <a:latin typeface="Palatino Linotype" panose="02040502050505030304" pitchFamily="18" charset="0"/>
                            </a:rPr>
                            <a:t>Precipitation</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545 mm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414254477"/>
                      </a:ext>
                    </a:extLst>
                  </a:tr>
                  <a:tr h="406400">
                    <a:tc>
                      <a:txBody>
                        <a:bodyPr/>
                        <a:lstStyle/>
                        <a:p>
                          <a:pPr algn="l" fontAlgn="b"/>
                          <a:r>
                            <a:rPr lang="en-US" sz="1800" u="none" strike="noStrike" dirty="0">
                              <a:effectLst/>
                              <a:latin typeface="Palatino Linotype" panose="02040502050505030304" pitchFamily="18" charset="0"/>
                            </a:rPr>
                            <a:t>Temperature</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endParaRPr lang="en-US"/>
                        </a:p>
                      </a:txBody>
                      <a:tcPr marL="7620" marR="7620" marT="7620" marB="0" anchor="b">
                        <a:blipFill>
                          <a:blip r:embed="rId7"/>
                          <a:stretch>
                            <a:fillRect l="-186722" t="-201493" r="-415" b="-731343"/>
                          </a:stretch>
                        </a:blipFill>
                      </a:tcPr>
                    </a:tc>
                    <a:extLst>
                      <a:ext uri="{0D108BD9-81ED-4DB2-BD59-A6C34878D82A}">
                        <a16:rowId xmlns:a16="http://schemas.microsoft.com/office/drawing/2014/main" val="1978564019"/>
                      </a:ext>
                    </a:extLst>
                  </a:tr>
                  <a:tr h="406400">
                    <a:tc>
                      <a:txBody>
                        <a:bodyPr/>
                        <a:lstStyle/>
                        <a:p>
                          <a:pPr algn="l" fontAlgn="b"/>
                          <a:r>
                            <a:rPr lang="en-US" sz="1800" u="none" strike="noStrike" dirty="0">
                              <a:effectLst/>
                              <a:latin typeface="Palatino Linotype" panose="02040502050505030304" pitchFamily="18" charset="0"/>
                            </a:rPr>
                            <a:t>Wind </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b="0" i="0" u="none" strike="noStrike" dirty="0">
                              <a:solidFill>
                                <a:srgbClr val="000000"/>
                              </a:solidFill>
                              <a:effectLst/>
                              <a:latin typeface="Palatino Linotype" panose="02040502050505030304" pitchFamily="18" charset="0"/>
                            </a:rPr>
                            <a:t>N-NE, 5 </a:t>
                          </a:r>
                          <a:r>
                            <a:rPr lang="en-US" sz="1800" b="0" i="0" u="none" strike="noStrike" dirty="0" err="1">
                              <a:solidFill>
                                <a:srgbClr val="000000"/>
                              </a:solidFill>
                              <a:effectLst/>
                              <a:latin typeface="Palatino Linotype" panose="02040502050505030304" pitchFamily="18" charset="0"/>
                            </a:rPr>
                            <a:t>bft</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376706180"/>
                      </a:ext>
                    </a:extLst>
                  </a:tr>
                  <a:tr h="406400">
                    <a:tc gridSpan="2">
                      <a:txBody>
                        <a:bodyPr/>
                        <a:lstStyle/>
                        <a:p>
                          <a:pPr algn="ctr" fontAlgn="b"/>
                          <a:r>
                            <a:rPr lang="en-US" sz="1800" b="1" u="none" strike="noStrike" dirty="0">
                              <a:effectLst/>
                              <a:latin typeface="Palatino Linotype" panose="02040502050505030304" pitchFamily="18" charset="0"/>
                            </a:rPr>
                            <a:t>Hydrologic parameters</a:t>
                          </a:r>
                          <a:endParaRPr lang="en-US" sz="1800" b="1" i="0" u="none" strike="noStrike" dirty="0">
                            <a:solidFill>
                              <a:srgbClr val="000000"/>
                            </a:solidFill>
                            <a:effectLst/>
                            <a:latin typeface="Palatino Linotype" panose="02040502050505030304" pitchFamily="18" charset="0"/>
                          </a:endParaRPr>
                        </a:p>
                      </a:txBody>
                      <a:tcPr marL="7620" marR="7620" marT="7620" marB="0" anchor="b"/>
                    </a:tc>
                    <a:tc hMerge="1">
                      <a:txBody>
                        <a:bodyPr/>
                        <a:lstStyle/>
                        <a:p>
                          <a:pPr algn="r" fontAlgn="b"/>
                          <a:endParaRPr lang="en-US" sz="14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847342179"/>
                      </a:ext>
                    </a:extLst>
                  </a:tr>
                  <a:tr h="406400">
                    <a:tc>
                      <a:txBody>
                        <a:bodyPr/>
                        <a:lstStyle/>
                        <a:p>
                          <a:pPr algn="l" fontAlgn="b"/>
                          <a:r>
                            <a:rPr lang="en-US" sz="1800" u="none" strike="noStrike" dirty="0">
                              <a:effectLst/>
                              <a:latin typeface="Palatino Linotype" panose="02040502050505030304" pitchFamily="18" charset="0"/>
                            </a:rPr>
                            <a:t>River length</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1.75 km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1882784159"/>
                      </a:ext>
                    </a:extLst>
                  </a:tr>
                  <a:tr h="406400">
                    <a:tc>
                      <a:txBody>
                        <a:bodyPr/>
                        <a:lstStyle/>
                        <a:p>
                          <a:pPr algn="l" fontAlgn="b"/>
                          <a:r>
                            <a:rPr lang="en-US" sz="1800" u="none" strike="noStrike" dirty="0">
                              <a:effectLst/>
                              <a:latin typeface="Palatino Linotype" panose="02040502050505030304" pitchFamily="18" charset="0"/>
                            </a:rPr>
                            <a:t>Catchment surface</a:t>
                          </a:r>
                          <a:endParaRPr lang="en-US" sz="1800" b="0" i="0" u="none" strike="noStrike" dirty="0">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7.97 km</a:t>
                          </a:r>
                          <a:r>
                            <a:rPr lang="en-US" sz="1800" u="none" strike="noStrike" baseline="30000" dirty="0">
                              <a:effectLst/>
                              <a:latin typeface="Palatino Linotype" panose="02040502050505030304" pitchFamily="18" charset="0"/>
                            </a:rPr>
                            <a:t>2</a:t>
                          </a:r>
                          <a:endParaRPr lang="en-US" sz="1800" b="0" i="0" u="none" strike="noStrike" baseline="30000"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915252586"/>
                      </a:ext>
                    </a:extLst>
                  </a:tr>
                  <a:tr h="406400">
                    <a:tc>
                      <a:txBody>
                        <a:bodyPr/>
                        <a:lstStyle/>
                        <a:p>
                          <a:pPr algn="l" fontAlgn="b"/>
                          <a:r>
                            <a:rPr lang="en-US" sz="1800" u="none" strike="noStrike">
                              <a:effectLst/>
                              <a:latin typeface="Palatino Linotype" panose="02040502050505030304" pitchFamily="18" charset="0"/>
                            </a:rPr>
                            <a:t>Mean slope</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1.03 %</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4234320938"/>
                      </a:ext>
                    </a:extLst>
                  </a:tr>
                  <a:tr h="406400">
                    <a:tc>
                      <a:txBody>
                        <a:bodyPr/>
                        <a:lstStyle/>
                        <a:p>
                          <a:pPr algn="l" fontAlgn="b"/>
                          <a:r>
                            <a:rPr lang="en-US" sz="1800" u="none" strike="noStrike">
                              <a:effectLst/>
                              <a:latin typeface="Palatino Linotype" panose="02040502050505030304" pitchFamily="18" charset="0"/>
                            </a:rPr>
                            <a:t>Mean width</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6.15 m </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2577586586"/>
                      </a:ext>
                    </a:extLst>
                  </a:tr>
                  <a:tr h="406400">
                    <a:tc>
                      <a:txBody>
                        <a:bodyPr/>
                        <a:lstStyle/>
                        <a:p>
                          <a:pPr algn="l" fontAlgn="b"/>
                          <a:r>
                            <a:rPr lang="en-US" sz="1800" u="none" strike="noStrike">
                              <a:effectLst/>
                              <a:latin typeface="Palatino Linotype" panose="02040502050505030304" pitchFamily="18" charset="0"/>
                            </a:rPr>
                            <a:t>Mean depth</a:t>
                          </a:r>
                          <a:endParaRPr lang="en-US" sz="1800" b="0" i="0" u="none" strike="noStrike">
                            <a:solidFill>
                              <a:srgbClr val="000000"/>
                            </a:solidFill>
                            <a:effectLst/>
                            <a:latin typeface="Palatino Linotype" panose="02040502050505030304" pitchFamily="18" charset="0"/>
                          </a:endParaRPr>
                        </a:p>
                      </a:txBody>
                      <a:tcPr marL="7620" marR="7620" marT="7620" marB="0" anchor="b"/>
                    </a:tc>
                    <a:tc>
                      <a:txBody>
                        <a:bodyPr/>
                        <a:lstStyle/>
                        <a:p>
                          <a:pPr algn="r" fontAlgn="b"/>
                          <a:r>
                            <a:rPr lang="en-US" sz="1800" u="none" strike="noStrike" dirty="0">
                              <a:effectLst/>
                              <a:latin typeface="Palatino Linotype" panose="02040502050505030304" pitchFamily="18" charset="0"/>
                            </a:rPr>
                            <a:t>1.63 m</a:t>
                          </a:r>
                          <a:endParaRPr lang="en-US" sz="1800" b="0" i="0" u="none" strike="noStrike" dirty="0">
                            <a:solidFill>
                              <a:srgbClr val="000000"/>
                            </a:solidFill>
                            <a:effectLst/>
                            <a:latin typeface="Palatino Linotype" panose="02040502050505030304" pitchFamily="18" charset="0"/>
                          </a:endParaRPr>
                        </a:p>
                      </a:txBody>
                      <a:tcPr marL="7620" marR="7620" marT="7620" marB="0" anchor="b"/>
                    </a:tc>
                    <a:extLst>
                      <a:ext uri="{0D108BD9-81ED-4DB2-BD59-A6C34878D82A}">
                        <a16:rowId xmlns:a16="http://schemas.microsoft.com/office/drawing/2014/main" val="3262117851"/>
                      </a:ext>
                    </a:extLst>
                  </a:tr>
                </a:tbl>
              </a:graphicData>
            </a:graphic>
          </p:graphicFrame>
        </mc:Fallback>
      </mc:AlternateContent>
    </p:spTree>
    <p:extLst>
      <p:ext uri="{BB962C8B-B14F-4D97-AF65-F5344CB8AC3E}">
        <p14:creationId xmlns:p14="http://schemas.microsoft.com/office/powerpoint/2010/main" val="2397552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D4901D72-B10C-496F-70EC-02FA5D3FFD93}"/>
              </a:ext>
            </a:extLst>
          </p:cNvPr>
          <p:cNvSpPr>
            <a:spLocks noGrp="1"/>
          </p:cNvSpPr>
          <p:nvPr>
            <p:ph type="body" sz="quarter" idx="3"/>
          </p:nvPr>
        </p:nvSpPr>
        <p:spPr>
          <a:xfrm>
            <a:off x="6792915" y="1929681"/>
            <a:ext cx="2805682" cy="711413"/>
          </a:xfrm>
        </p:spPr>
        <p:txBody>
          <a:bodyPr/>
          <a:lstStyle/>
          <a:p>
            <a:r>
              <a:rPr lang="en-US" dirty="0"/>
              <a:t>Hydraulic processes </a:t>
            </a:r>
          </a:p>
        </p:txBody>
      </p:sp>
      <p:sp>
        <p:nvSpPr>
          <p:cNvPr id="26" name="Text Placeholder 25">
            <a:extLst>
              <a:ext uri="{FF2B5EF4-FFF2-40B4-BE49-F238E27FC236}">
                <a16:creationId xmlns:a16="http://schemas.microsoft.com/office/drawing/2014/main" id="{B739876E-1302-6D32-80D1-BE3415EBBE65}"/>
              </a:ext>
            </a:extLst>
          </p:cNvPr>
          <p:cNvSpPr>
            <a:spLocks noGrp="1"/>
          </p:cNvSpPr>
          <p:nvPr>
            <p:ph type="body" idx="1"/>
          </p:nvPr>
        </p:nvSpPr>
        <p:spPr>
          <a:xfrm>
            <a:off x="1371600" y="1635248"/>
            <a:ext cx="4937760" cy="736282"/>
          </a:xfrm>
        </p:spPr>
        <p:txBody>
          <a:bodyPr/>
          <a:lstStyle/>
          <a:p>
            <a:pPr algn="ctr"/>
            <a:r>
              <a:rPr lang="en-US" dirty="0"/>
              <a:t>coastal vulnerability</a:t>
            </a:r>
          </a:p>
        </p:txBody>
      </p:sp>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2" y="59027"/>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sp>
        <p:nvSpPr>
          <p:cNvPr id="3" name="Rectangle 2">
            <a:extLst>
              <a:ext uri="{FF2B5EF4-FFF2-40B4-BE49-F238E27FC236}">
                <a16:creationId xmlns:a16="http://schemas.microsoft.com/office/drawing/2014/main" id="{32295BE8-BD29-15A4-46CE-6A5EA2651F2F}"/>
              </a:ext>
            </a:extLst>
          </p:cNvPr>
          <p:cNvSpPr/>
          <p:nvPr/>
        </p:nvSpPr>
        <p:spPr>
          <a:xfrm>
            <a:off x="2834899" y="2456406"/>
            <a:ext cx="1573221" cy="73628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it-IT" sz="1100" dirty="0">
                <a:solidFill>
                  <a:schemeClr val="tx1"/>
                </a:solidFill>
                <a:latin typeface="Palatino Linotype" panose="02040502050505030304" pitchFamily="18" charset="0"/>
              </a:rPr>
              <a:t>InVEST </a:t>
            </a:r>
            <a:r>
              <a:rPr lang="it-IT" sz="1400" dirty="0">
                <a:solidFill>
                  <a:schemeClr val="tx1"/>
                </a:solidFill>
                <a:latin typeface="Palatino Linotype" panose="02040502050505030304" pitchFamily="18" charset="0"/>
              </a:rPr>
              <a:t>Coastal</a:t>
            </a:r>
            <a:r>
              <a:rPr lang="it-IT" sz="1100" dirty="0">
                <a:solidFill>
                  <a:schemeClr val="tx1"/>
                </a:solidFill>
                <a:latin typeface="Palatino Linotype" panose="02040502050505030304" pitchFamily="18" charset="0"/>
              </a:rPr>
              <a:t> vulnerability</a:t>
            </a:r>
            <a:endParaRPr lang="en-US" sz="1100" dirty="0">
              <a:solidFill>
                <a:schemeClr val="tx1"/>
              </a:solidFill>
              <a:latin typeface="Palatino Linotype" panose="02040502050505030304" pitchFamily="18" charset="0"/>
            </a:endParaRPr>
          </a:p>
          <a:p>
            <a:pPr algn="ctr"/>
            <a:r>
              <a:rPr lang="it-IT" sz="1100" dirty="0">
                <a:solidFill>
                  <a:schemeClr val="tx1"/>
                </a:solidFill>
                <a:latin typeface="Palatino Linotype" panose="02040502050505030304" pitchFamily="18" charset="0"/>
              </a:rPr>
              <a:t> model</a:t>
            </a:r>
            <a:endParaRPr lang="en-US" sz="1100" dirty="0">
              <a:solidFill>
                <a:schemeClr val="tx1"/>
              </a:solidFill>
              <a:latin typeface="Palatino Linotype" panose="02040502050505030304" pitchFamily="18" charset="0"/>
            </a:endParaRPr>
          </a:p>
        </p:txBody>
      </p:sp>
      <p:sp>
        <p:nvSpPr>
          <p:cNvPr id="10" name="Rectangle 9">
            <a:extLst>
              <a:ext uri="{FF2B5EF4-FFF2-40B4-BE49-F238E27FC236}">
                <a16:creationId xmlns:a16="http://schemas.microsoft.com/office/drawing/2014/main" id="{D8319FC2-B03D-EFEE-8DCC-BFEA8F89003A}"/>
              </a:ext>
            </a:extLst>
          </p:cNvPr>
          <p:cNvSpPr/>
          <p:nvPr/>
        </p:nvSpPr>
        <p:spPr>
          <a:xfrm>
            <a:off x="2335115" y="5534053"/>
            <a:ext cx="2635875" cy="75473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100" dirty="0">
                <a:solidFill>
                  <a:srgbClr val="000000"/>
                </a:solidFill>
                <a:latin typeface="Palatino Linotype" panose="02040502050505030304" pitchFamily="18" charset="0"/>
              </a:rPr>
              <a:t>The coastal exposure index:  </a:t>
            </a:r>
            <a:r>
              <a:rPr lang="en-US" sz="1100" b="1" dirty="0">
                <a:solidFill>
                  <a:srgbClr val="000000"/>
                </a:solidFill>
                <a:latin typeface="Palatino Linotype" panose="02040502050505030304" pitchFamily="18" charset="0"/>
              </a:rPr>
              <a:t>very low exposure (rank=1)</a:t>
            </a:r>
            <a:r>
              <a:rPr lang="en-US" sz="1100" dirty="0">
                <a:solidFill>
                  <a:srgbClr val="000000"/>
                </a:solidFill>
                <a:latin typeface="Palatino Linotype" panose="02040502050505030304" pitchFamily="18" charset="0"/>
              </a:rPr>
              <a:t> - </a:t>
            </a:r>
            <a:r>
              <a:rPr lang="en-US" sz="1100" b="1" dirty="0">
                <a:solidFill>
                  <a:srgbClr val="000000"/>
                </a:solidFill>
                <a:latin typeface="Palatino Linotype" panose="02040502050505030304" pitchFamily="18" charset="0"/>
              </a:rPr>
              <a:t>very high exposure (rank=5)</a:t>
            </a:r>
            <a:endParaRPr lang="en-US" sz="1100" dirty="0">
              <a:latin typeface="Palatino Linotype" panose="0204050205050503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ED0F04C-3898-977F-4E14-C5F6B55BADAA}"/>
                  </a:ext>
                </a:extLst>
              </p:cNvPr>
              <p:cNvSpPr txBox="1"/>
              <p:nvPr/>
            </p:nvSpPr>
            <p:spPr>
              <a:xfrm>
                <a:off x="1606925" y="5028474"/>
                <a:ext cx="4489075" cy="39722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1400">
                          <a:latin typeface="Cambria Math" panose="02040503050406030204" pitchFamily="18" charset="0"/>
                        </a:rPr>
                        <m:t>C</m:t>
                      </m:r>
                      <m:r>
                        <a:rPr lang="en-US" sz="1400" i="1">
                          <a:latin typeface="Cambria Math" panose="02040503050406030204" pitchFamily="18" charset="0"/>
                        </a:rPr>
                        <m:t>𝑉𝐼</m:t>
                      </m:r>
                      <m:r>
                        <a:rPr lang="en-US" sz="1400">
                          <a:latin typeface="Cambria Math" panose="02040503050406030204" pitchFamily="18" charset="0"/>
                        </a:rPr>
                        <m:t>=</m:t>
                      </m:r>
                      <m:sSup>
                        <m:sSupPr>
                          <m:ctrlPr>
                            <a:rPr lang="en-US" sz="1400" i="1">
                              <a:solidFill>
                                <a:srgbClr val="836967"/>
                              </a:solidFill>
                              <a:latin typeface="Cambria Math" panose="02040503050406030204" pitchFamily="18" charset="0"/>
                            </a:rPr>
                          </m:ctrlPr>
                        </m:sSupPr>
                        <m:e>
                          <m:d>
                            <m:dPr>
                              <m:ctrlPr>
                                <a:rPr lang="en-US" sz="1400" i="1">
                                  <a:latin typeface="Cambria Math" panose="02040503050406030204" pitchFamily="18" charset="0"/>
                                </a:rPr>
                              </m:ctrlPr>
                            </m:dPr>
                            <m:e>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𝐻𝑎𝑏𝑖𝑡𝑎𝑡𝑠</m:t>
                                  </m:r>
                                </m:sub>
                              </m:sSub>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𝑆h𝑜𝑟𝑙𝑖𝑛𝑒</m:t>
                                  </m:r>
                                  <m:r>
                                    <a:rPr lang="en-US" sz="1400">
                                      <a:latin typeface="Cambria Math" panose="02040503050406030204" pitchFamily="18" charset="0"/>
                                    </a:rPr>
                                    <m:t> </m:t>
                                  </m:r>
                                  <m:r>
                                    <a:rPr lang="en-US" sz="1400" i="1">
                                      <a:latin typeface="Cambria Math" panose="02040503050406030204" pitchFamily="18" charset="0"/>
                                    </a:rPr>
                                    <m:t>𝑇𝑦𝑝𝑒</m:t>
                                  </m:r>
                                </m:sub>
                              </m:sSub>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𝑅</m:t>
                                  </m:r>
                                  <m:r>
                                    <a:rPr lang="en-US" sz="1400" i="1" smtClean="0">
                                      <a:latin typeface="Cambria Math" panose="02040503050406030204" pitchFamily="18" charset="0"/>
                                    </a:rPr>
                                    <m:t>𝑒</m:t>
                                  </m:r>
                                  <m:r>
                                    <a:rPr lang="en-US" sz="1400" i="1">
                                      <a:latin typeface="Cambria Math" panose="02040503050406030204" pitchFamily="18" charset="0"/>
                                    </a:rPr>
                                    <m:t>𝑙𝑖𝑒𝑓</m:t>
                                  </m:r>
                                </m:sub>
                              </m:sSub>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𝑊𝑎𝑣𝑒𝑠</m:t>
                                  </m:r>
                                </m:sub>
                              </m:sSub>
                              <m:sSub>
                                <m:sSubPr>
                                  <m:ctrlPr>
                                    <a:rPr lang="en-US" sz="1400" i="1">
                                      <a:solidFill>
                                        <a:srgbClr val="836967"/>
                                      </a:solidFill>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𝑆𝑢𝑟𝑔𝑒</m:t>
                                  </m:r>
                                </m:sub>
                              </m:sSub>
                            </m:e>
                          </m:d>
                        </m:e>
                        <m:sup>
                          <m:f>
                            <m:fPr>
                              <m:type m:val="lin"/>
                              <m:ctrlPr>
                                <a:rPr lang="en-US" sz="1400" i="1">
                                  <a:latin typeface="Cambria Math" panose="02040503050406030204" pitchFamily="18" charset="0"/>
                                </a:rPr>
                              </m:ctrlPr>
                            </m:fPr>
                            <m:num>
                              <m:r>
                                <a:rPr lang="en-US" sz="1400">
                                  <a:latin typeface="Cambria Math" panose="02040503050406030204" pitchFamily="18" charset="0"/>
                                </a:rPr>
                                <m:t>1</m:t>
                              </m:r>
                            </m:num>
                            <m:den>
                              <m:r>
                                <a:rPr lang="en-US" sz="1400">
                                  <a:latin typeface="Cambria Math" panose="02040503050406030204" pitchFamily="18" charset="0"/>
                                </a:rPr>
                                <m:t>5</m:t>
                              </m:r>
                            </m:den>
                          </m:f>
                        </m:sup>
                      </m:sSup>
                    </m:oMath>
                  </m:oMathPara>
                </a14:m>
                <a:endParaRPr lang="en-US" sz="900" dirty="0">
                  <a:latin typeface="Palatino Linotype" panose="02040502050505030304" pitchFamily="18" charset="0"/>
                </a:endParaRPr>
              </a:p>
            </p:txBody>
          </p:sp>
        </mc:Choice>
        <mc:Fallback xmlns="">
          <p:sp>
            <p:nvSpPr>
              <p:cNvPr id="11" name="TextBox 10">
                <a:extLst>
                  <a:ext uri="{FF2B5EF4-FFF2-40B4-BE49-F238E27FC236}">
                    <a16:creationId xmlns:a16="http://schemas.microsoft.com/office/drawing/2014/main" id="{9ED0F04C-3898-977F-4E14-C5F6B55BADAA}"/>
                  </a:ext>
                </a:extLst>
              </p:cNvPr>
              <p:cNvSpPr txBox="1">
                <a:spLocks noRot="1" noChangeAspect="1" noMove="1" noResize="1" noEditPoints="1" noAdjustHandles="1" noChangeArrowheads="1" noChangeShapeType="1" noTextEdit="1"/>
              </p:cNvSpPr>
              <p:nvPr/>
            </p:nvSpPr>
            <p:spPr>
              <a:xfrm>
                <a:off x="1606925" y="5028474"/>
                <a:ext cx="4489075" cy="397225"/>
              </a:xfrm>
              <a:prstGeom prst="rect">
                <a:avLst/>
              </a:prstGeom>
              <a:blipFill>
                <a:blip r:embed="rId6"/>
                <a:stretch>
                  <a:fillRect t="-49231" r="-4076" b="-46154"/>
                </a:stretch>
              </a:blipFill>
            </p:spPr>
            <p:txBody>
              <a:bodyPr/>
              <a:lstStyle/>
              <a:p>
                <a:r>
                  <a:rPr lang="en-US">
                    <a:noFill/>
                  </a:rPr>
                  <a:t> </a:t>
                </a:r>
              </a:p>
            </p:txBody>
          </p:sp>
        </mc:Fallback>
      </mc:AlternateContent>
      <p:sp>
        <p:nvSpPr>
          <p:cNvPr id="12" name="Arrow: Down 11">
            <a:extLst>
              <a:ext uri="{FF2B5EF4-FFF2-40B4-BE49-F238E27FC236}">
                <a16:creationId xmlns:a16="http://schemas.microsoft.com/office/drawing/2014/main" id="{5733465F-0FBA-959B-5119-BF3E42CE2AB7}"/>
              </a:ext>
            </a:extLst>
          </p:cNvPr>
          <p:cNvSpPr/>
          <p:nvPr/>
        </p:nvSpPr>
        <p:spPr>
          <a:xfrm flipH="1">
            <a:off x="3584009" y="4556180"/>
            <a:ext cx="69044" cy="584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latin typeface="Palatino Linotype" panose="02040502050505030304" pitchFamily="18" charset="0"/>
            </a:endParaRPr>
          </a:p>
        </p:txBody>
      </p:sp>
      <p:sp>
        <p:nvSpPr>
          <p:cNvPr id="14" name="TextBox 13">
            <a:extLst>
              <a:ext uri="{FF2B5EF4-FFF2-40B4-BE49-F238E27FC236}">
                <a16:creationId xmlns:a16="http://schemas.microsoft.com/office/drawing/2014/main" id="{FC8BA7F4-0531-2390-BE02-059D71544362}"/>
              </a:ext>
            </a:extLst>
          </p:cNvPr>
          <p:cNvSpPr txBox="1"/>
          <p:nvPr/>
        </p:nvSpPr>
        <p:spPr>
          <a:xfrm>
            <a:off x="7472423" y="3440067"/>
            <a:ext cx="134061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latin typeface="Palatino Linotype" panose="02040502050505030304" pitchFamily="18" charset="0"/>
              </a:rPr>
              <a:t>One steady flow</a:t>
            </a:r>
          </a:p>
        </p:txBody>
      </p:sp>
      <p:sp>
        <p:nvSpPr>
          <p:cNvPr id="15" name="TextBox 14">
            <a:extLst>
              <a:ext uri="{FF2B5EF4-FFF2-40B4-BE49-F238E27FC236}">
                <a16:creationId xmlns:a16="http://schemas.microsoft.com/office/drawing/2014/main" id="{C39414FE-0BDB-EFE0-48A8-546CDA2487E2}"/>
              </a:ext>
            </a:extLst>
          </p:cNvPr>
          <p:cNvSpPr txBox="1"/>
          <p:nvPr/>
        </p:nvSpPr>
        <p:spPr>
          <a:xfrm>
            <a:off x="7436915" y="2824331"/>
            <a:ext cx="1340611"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latin typeface="Palatino Linotype" panose="02040502050505030304" pitchFamily="18" charset="0"/>
              </a:rPr>
              <a:t>HEC-RAS</a:t>
            </a:r>
          </a:p>
        </p:txBody>
      </p:sp>
      <p:sp>
        <p:nvSpPr>
          <p:cNvPr id="16" name="Rectangle 15">
            <a:extLst>
              <a:ext uri="{FF2B5EF4-FFF2-40B4-BE49-F238E27FC236}">
                <a16:creationId xmlns:a16="http://schemas.microsoft.com/office/drawing/2014/main" id="{6DD45C72-14FE-85B2-2101-AC25013AAFAD}"/>
              </a:ext>
            </a:extLst>
          </p:cNvPr>
          <p:cNvSpPr/>
          <p:nvPr/>
        </p:nvSpPr>
        <p:spPr>
          <a:xfrm>
            <a:off x="2465839" y="3487341"/>
            <a:ext cx="2374428" cy="13591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400" dirty="0">
              <a:solidFill>
                <a:schemeClr val="tx1"/>
              </a:solidFill>
              <a:latin typeface="Palatino Linotype" panose="02040502050505030304" pitchFamily="18" charset="0"/>
            </a:endParaRPr>
          </a:p>
          <a:p>
            <a:pPr algn="ctr"/>
            <a:r>
              <a:rPr lang="en-US" sz="1400" dirty="0">
                <a:solidFill>
                  <a:schemeClr val="tx1"/>
                </a:solidFill>
                <a:latin typeface="Palatino Linotype" panose="02040502050505030304" pitchFamily="18" charset="0"/>
              </a:rPr>
              <a:t>Physical characteristics (wind, wave, bathymetry, catchment surface)</a:t>
            </a:r>
          </a:p>
          <a:p>
            <a:pPr algn="ctr"/>
            <a:r>
              <a:rPr lang="en-US" sz="1400" dirty="0">
                <a:solidFill>
                  <a:schemeClr val="tx1"/>
                </a:solidFill>
                <a:latin typeface="Palatino Linotype" panose="02040502050505030304" pitchFamily="18" charset="0"/>
              </a:rPr>
              <a:t>Natural habitat (seagrass)</a:t>
            </a:r>
          </a:p>
          <a:p>
            <a:pPr algn="ctr"/>
            <a:r>
              <a:rPr lang="en-US" sz="1400" dirty="0">
                <a:solidFill>
                  <a:schemeClr val="tx1"/>
                </a:solidFill>
                <a:latin typeface="Palatino Linotype" panose="02040502050505030304" pitchFamily="18" charset="0"/>
              </a:rPr>
              <a:t>Population data</a:t>
            </a:r>
          </a:p>
          <a:p>
            <a:pPr algn="ctr"/>
            <a:r>
              <a:rPr lang="en-US" sz="1400" dirty="0">
                <a:solidFill>
                  <a:schemeClr val="tx1"/>
                </a:solidFill>
                <a:latin typeface="Palatino Linotype" panose="02040502050505030304" pitchFamily="18" charset="0"/>
              </a:rPr>
              <a:t>Topography (DEM)</a:t>
            </a:r>
          </a:p>
          <a:p>
            <a:pPr algn="ctr"/>
            <a:endParaRPr lang="en-US" sz="1400" dirty="0">
              <a:solidFill>
                <a:schemeClr val="tx1"/>
              </a:solidFill>
              <a:latin typeface="Palatino Linotype" panose="02040502050505030304" pitchFamily="18" charset="0"/>
            </a:endParaRPr>
          </a:p>
        </p:txBody>
      </p:sp>
      <p:sp>
        <p:nvSpPr>
          <p:cNvPr id="17" name="Rectangle 16">
            <a:extLst>
              <a:ext uri="{FF2B5EF4-FFF2-40B4-BE49-F238E27FC236}">
                <a16:creationId xmlns:a16="http://schemas.microsoft.com/office/drawing/2014/main" id="{AB07C6E1-43C5-F096-86E8-6DF0EDF3C334}"/>
              </a:ext>
            </a:extLst>
          </p:cNvPr>
          <p:cNvSpPr/>
          <p:nvPr/>
        </p:nvSpPr>
        <p:spPr>
          <a:xfrm>
            <a:off x="7206038" y="4271246"/>
            <a:ext cx="1873379" cy="608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Palatino Linotype" panose="02040502050505030304" pitchFamily="18" charset="0"/>
              </a:rPr>
              <a:t>Climate data (P, T, Q)</a:t>
            </a:r>
          </a:p>
          <a:p>
            <a:pPr algn="ctr"/>
            <a:r>
              <a:rPr lang="en-US" sz="1400" dirty="0">
                <a:latin typeface="Palatino Linotype" panose="02040502050505030304" pitchFamily="18" charset="0"/>
              </a:rPr>
              <a:t>Topography (DEM)</a:t>
            </a:r>
          </a:p>
        </p:txBody>
      </p:sp>
      <p:sp>
        <p:nvSpPr>
          <p:cNvPr id="18" name="Rectangle 17">
            <a:extLst>
              <a:ext uri="{FF2B5EF4-FFF2-40B4-BE49-F238E27FC236}">
                <a16:creationId xmlns:a16="http://schemas.microsoft.com/office/drawing/2014/main" id="{6CB204CF-B4A5-E703-EB4C-1B4BBAD59F32}"/>
              </a:ext>
            </a:extLst>
          </p:cNvPr>
          <p:cNvSpPr/>
          <p:nvPr/>
        </p:nvSpPr>
        <p:spPr>
          <a:xfrm>
            <a:off x="7339123" y="5227086"/>
            <a:ext cx="1677824" cy="60846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a:latin typeface="Palatino Linotype" panose="02040502050505030304" pitchFamily="18" charset="0"/>
              </a:rPr>
              <a:t>Critical cross sections</a:t>
            </a:r>
          </a:p>
        </p:txBody>
      </p:sp>
      <p:cxnSp>
        <p:nvCxnSpPr>
          <p:cNvPr id="20" name="Straight Arrow Connector 19">
            <a:extLst>
              <a:ext uri="{FF2B5EF4-FFF2-40B4-BE49-F238E27FC236}">
                <a16:creationId xmlns:a16="http://schemas.microsoft.com/office/drawing/2014/main" id="{2DF45926-B738-56FF-A799-51BC69FEA6CE}"/>
              </a:ext>
            </a:extLst>
          </p:cNvPr>
          <p:cNvCxnSpPr>
            <a:cxnSpLocks/>
            <a:stCxn id="3" idx="2"/>
            <a:endCxn id="16" idx="0"/>
          </p:cNvCxnSpPr>
          <p:nvPr/>
        </p:nvCxnSpPr>
        <p:spPr>
          <a:xfrm>
            <a:off x="3621510" y="3192688"/>
            <a:ext cx="31543" cy="2946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EADFD00-D476-BEF4-7072-09E9BDACAD9B}"/>
              </a:ext>
            </a:extLst>
          </p:cNvPr>
          <p:cNvCxnSpPr>
            <a:cxnSpLocks/>
            <a:endCxn id="15" idx="0"/>
          </p:cNvCxnSpPr>
          <p:nvPr/>
        </p:nvCxnSpPr>
        <p:spPr>
          <a:xfrm>
            <a:off x="8107221" y="2456406"/>
            <a:ext cx="0" cy="367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5C99D9A-7815-A310-9937-ABBAAF011A26}"/>
              </a:ext>
            </a:extLst>
          </p:cNvPr>
          <p:cNvCxnSpPr>
            <a:cxnSpLocks/>
            <a:stCxn id="15" idx="2"/>
            <a:endCxn id="14" idx="0"/>
          </p:cNvCxnSpPr>
          <p:nvPr/>
        </p:nvCxnSpPr>
        <p:spPr>
          <a:xfrm>
            <a:off x="8107221" y="3132108"/>
            <a:ext cx="35507" cy="307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311DD73-8814-7474-542C-08190BDBA01E}"/>
              </a:ext>
            </a:extLst>
          </p:cNvPr>
          <p:cNvCxnSpPr>
            <a:cxnSpLocks/>
            <a:stCxn id="14" idx="2"/>
            <a:endCxn id="17" idx="0"/>
          </p:cNvCxnSpPr>
          <p:nvPr/>
        </p:nvCxnSpPr>
        <p:spPr>
          <a:xfrm>
            <a:off x="8142728" y="3963287"/>
            <a:ext cx="0" cy="307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C07079B-6DC2-8E46-F6F8-6FA8AB35DCCD}"/>
              </a:ext>
            </a:extLst>
          </p:cNvPr>
          <p:cNvCxnSpPr>
            <a:cxnSpLocks/>
            <a:stCxn id="17" idx="2"/>
            <a:endCxn id="18" idx="0"/>
          </p:cNvCxnSpPr>
          <p:nvPr/>
        </p:nvCxnSpPr>
        <p:spPr>
          <a:xfrm>
            <a:off x="8142728" y="4879709"/>
            <a:ext cx="35307" cy="3473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Title 24">
            <a:extLst>
              <a:ext uri="{FF2B5EF4-FFF2-40B4-BE49-F238E27FC236}">
                <a16:creationId xmlns:a16="http://schemas.microsoft.com/office/drawing/2014/main" id="{17A3CBC2-16BC-25F2-4F7C-3B8B1E74DDA5}"/>
              </a:ext>
            </a:extLst>
          </p:cNvPr>
          <p:cNvSpPr>
            <a:spLocks noGrp="1"/>
          </p:cNvSpPr>
          <p:nvPr>
            <p:ph type="title"/>
          </p:nvPr>
        </p:nvSpPr>
        <p:spPr/>
        <p:txBody>
          <a:bodyPr/>
          <a:lstStyle/>
          <a:p>
            <a:r>
              <a:rPr lang="en-US" dirty="0"/>
              <a:t>Methods and Materials</a:t>
            </a:r>
          </a:p>
        </p:txBody>
      </p:sp>
      <p:cxnSp>
        <p:nvCxnSpPr>
          <p:cNvPr id="19" name="Straight Arrow Connector 18">
            <a:extLst>
              <a:ext uri="{FF2B5EF4-FFF2-40B4-BE49-F238E27FC236}">
                <a16:creationId xmlns:a16="http://schemas.microsoft.com/office/drawing/2014/main" id="{B2E14F23-43F2-AB0E-A304-D6CC2DA297B8}"/>
              </a:ext>
            </a:extLst>
          </p:cNvPr>
          <p:cNvCxnSpPr>
            <a:cxnSpLocks/>
            <a:endCxn id="3" idx="0"/>
          </p:cNvCxnSpPr>
          <p:nvPr/>
        </p:nvCxnSpPr>
        <p:spPr>
          <a:xfrm flipH="1">
            <a:off x="3621510" y="2138313"/>
            <a:ext cx="13086" cy="3180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909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 y="34930"/>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sp>
        <p:nvSpPr>
          <p:cNvPr id="27" name="Title 26">
            <a:extLst>
              <a:ext uri="{FF2B5EF4-FFF2-40B4-BE49-F238E27FC236}">
                <a16:creationId xmlns:a16="http://schemas.microsoft.com/office/drawing/2014/main" id="{918054BB-5BCC-3A89-FC49-B0B72833E796}"/>
              </a:ext>
            </a:extLst>
          </p:cNvPr>
          <p:cNvSpPr>
            <a:spLocks noGrp="1"/>
          </p:cNvSpPr>
          <p:nvPr>
            <p:ph type="title"/>
          </p:nvPr>
        </p:nvSpPr>
        <p:spPr>
          <a:xfrm>
            <a:off x="1473200" y="833977"/>
            <a:ext cx="2207941" cy="672976"/>
          </a:xfrm>
        </p:spPr>
        <p:txBody>
          <a:bodyPr>
            <a:normAutofit fontScale="90000"/>
          </a:bodyPr>
          <a:lstStyle/>
          <a:p>
            <a:r>
              <a:rPr lang="en-US" dirty="0"/>
              <a:t>Results</a:t>
            </a:r>
          </a:p>
        </p:txBody>
      </p:sp>
      <p:pic>
        <p:nvPicPr>
          <p:cNvPr id="8" name="Picture 7" descr="A picture containing text&#10;&#10;Description automatically generated">
            <a:extLst>
              <a:ext uri="{FF2B5EF4-FFF2-40B4-BE49-F238E27FC236}">
                <a16:creationId xmlns:a16="http://schemas.microsoft.com/office/drawing/2014/main" id="{7978B78F-472D-8B7C-8B03-A3246A127F6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2128" y="2119407"/>
            <a:ext cx="5285846" cy="3657600"/>
          </a:xfrm>
          <a:prstGeom prst="rect">
            <a:avLst/>
          </a:prstGeom>
          <a:noFill/>
          <a:ln>
            <a:noFill/>
          </a:ln>
        </p:spPr>
      </p:pic>
      <p:pic>
        <p:nvPicPr>
          <p:cNvPr id="9" name="Picture 8" descr="Map&#10;&#10;Description automatically generated">
            <a:extLst>
              <a:ext uri="{FF2B5EF4-FFF2-40B4-BE49-F238E27FC236}">
                <a16:creationId xmlns:a16="http://schemas.microsoft.com/office/drawing/2014/main" id="{F339C157-8358-39C9-845E-6626400F4ADE}"/>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74022" y="2119407"/>
            <a:ext cx="5285850" cy="3657600"/>
          </a:xfrm>
          <a:prstGeom prst="rect">
            <a:avLst/>
          </a:prstGeom>
          <a:noFill/>
          <a:ln>
            <a:noFill/>
          </a:ln>
        </p:spPr>
      </p:pic>
      <p:sp>
        <p:nvSpPr>
          <p:cNvPr id="10" name="TextBox 9">
            <a:extLst>
              <a:ext uri="{FF2B5EF4-FFF2-40B4-BE49-F238E27FC236}">
                <a16:creationId xmlns:a16="http://schemas.microsoft.com/office/drawing/2014/main" id="{0C533E78-9175-F247-9E52-EF171BD732C5}"/>
              </a:ext>
            </a:extLst>
          </p:cNvPr>
          <p:cNvSpPr txBox="1"/>
          <p:nvPr/>
        </p:nvSpPr>
        <p:spPr>
          <a:xfrm>
            <a:off x="272175" y="6408236"/>
            <a:ext cx="11919824" cy="355482"/>
          </a:xfrm>
          <a:prstGeom prst="rect">
            <a:avLst/>
          </a:prstGeom>
          <a:noFill/>
        </p:spPr>
        <p:txBody>
          <a:bodyPr wrap="square">
            <a:spAutoFit/>
          </a:bodyPr>
          <a:lstStyle/>
          <a:p>
            <a:pPr algn="just">
              <a:lnSpc>
                <a:spcPct val="95000"/>
              </a:lnSpc>
            </a:pPr>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2:</a:t>
            </a:r>
            <a:r>
              <a:rPr lang="en-US"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Map of Petra – Molyvos exposure to erosion (a) with Habitats variable, and (b) without Habitats variable</a:t>
            </a:r>
          </a:p>
        </p:txBody>
      </p:sp>
      <p:graphicFrame>
        <p:nvGraphicFramePr>
          <p:cNvPr id="15" name="Table 14">
            <a:extLst>
              <a:ext uri="{FF2B5EF4-FFF2-40B4-BE49-F238E27FC236}">
                <a16:creationId xmlns:a16="http://schemas.microsoft.com/office/drawing/2014/main" id="{07BA3275-A254-FA7C-8DD5-E998D1D63676}"/>
              </a:ext>
            </a:extLst>
          </p:cNvPr>
          <p:cNvGraphicFramePr>
            <a:graphicFrameLocks noGrp="1"/>
          </p:cNvGraphicFramePr>
          <p:nvPr>
            <p:extLst>
              <p:ext uri="{D42A27DB-BD31-4B8C-83A1-F6EECF244321}">
                <p14:modId xmlns:p14="http://schemas.microsoft.com/office/powerpoint/2010/main" val="4189082301"/>
              </p:ext>
            </p:extLst>
          </p:nvPr>
        </p:nvGraphicFramePr>
        <p:xfrm>
          <a:off x="74642" y="5858399"/>
          <a:ext cx="11782078" cy="355482"/>
        </p:xfrm>
        <a:graphic>
          <a:graphicData uri="http://schemas.openxmlformats.org/drawingml/2006/table">
            <a:tbl>
              <a:tblPr firstRow="1">
                <a:tableStyleId>{2D5ABB26-0587-4C30-8999-92F81FD0307C}</a:tableStyleId>
              </a:tblPr>
              <a:tblGrid>
                <a:gridCol w="5741729">
                  <a:extLst>
                    <a:ext uri="{9D8B030D-6E8A-4147-A177-3AD203B41FA5}">
                      <a16:colId xmlns:a16="http://schemas.microsoft.com/office/drawing/2014/main" val="2285125284"/>
                    </a:ext>
                  </a:extLst>
                </a:gridCol>
                <a:gridCol w="6040349">
                  <a:extLst>
                    <a:ext uri="{9D8B030D-6E8A-4147-A177-3AD203B41FA5}">
                      <a16:colId xmlns:a16="http://schemas.microsoft.com/office/drawing/2014/main" val="1092473164"/>
                    </a:ext>
                  </a:extLst>
                </a:gridCol>
              </a:tblGrid>
              <a:tr h="355482">
                <a:tc>
                  <a:txBody>
                    <a:bodyPr/>
                    <a:lstStyle/>
                    <a:p>
                      <a:pPr algn="ctr">
                        <a:lnSpc>
                          <a:spcPts val="1300"/>
                        </a:lnSpc>
                      </a:pPr>
                      <a:r>
                        <a:rPr lang="en-US" sz="1800" dirty="0">
                          <a:effectLst/>
                        </a:rPr>
                        <a:t>(a)</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ts val="1300"/>
                        </a:lnSpc>
                      </a:pPr>
                      <a:r>
                        <a:rPr lang="en-US" sz="1800" dirty="0">
                          <a:effectLst/>
                        </a:rPr>
                        <a:t>(b)</a:t>
                      </a:r>
                      <a:endPar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6192556"/>
                  </a:ext>
                </a:extLst>
              </a:tr>
            </a:tbl>
          </a:graphicData>
        </a:graphic>
      </p:graphicFrame>
    </p:spTree>
    <p:extLst>
      <p:ext uri="{BB962C8B-B14F-4D97-AF65-F5344CB8AC3E}">
        <p14:creationId xmlns:p14="http://schemas.microsoft.com/office/powerpoint/2010/main" val="4275939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 y="34930"/>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sp>
        <p:nvSpPr>
          <p:cNvPr id="27" name="Title 26">
            <a:extLst>
              <a:ext uri="{FF2B5EF4-FFF2-40B4-BE49-F238E27FC236}">
                <a16:creationId xmlns:a16="http://schemas.microsoft.com/office/drawing/2014/main" id="{918054BB-5BCC-3A89-FC49-B0B72833E796}"/>
              </a:ext>
            </a:extLst>
          </p:cNvPr>
          <p:cNvSpPr>
            <a:spLocks noGrp="1"/>
          </p:cNvSpPr>
          <p:nvPr>
            <p:ph type="title"/>
          </p:nvPr>
        </p:nvSpPr>
        <p:spPr>
          <a:xfrm>
            <a:off x="1778000" y="570542"/>
            <a:ext cx="2207941" cy="672976"/>
          </a:xfrm>
        </p:spPr>
        <p:txBody>
          <a:bodyPr>
            <a:normAutofit fontScale="90000"/>
          </a:bodyPr>
          <a:lstStyle/>
          <a:p>
            <a:r>
              <a:rPr lang="en-US" dirty="0"/>
              <a:t>Results</a:t>
            </a:r>
          </a:p>
        </p:txBody>
      </p:sp>
      <p:pic>
        <p:nvPicPr>
          <p:cNvPr id="11" name="Picture 10" descr="Chart, line chart, scatter chart&#10;&#10;Description automatically generated">
            <a:extLst>
              <a:ext uri="{FF2B5EF4-FFF2-40B4-BE49-F238E27FC236}">
                <a16:creationId xmlns:a16="http://schemas.microsoft.com/office/drawing/2014/main" id="{47E0DA3C-470F-A48B-3E59-FD0BA264004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4579" y="1897712"/>
            <a:ext cx="7048585" cy="3680128"/>
          </a:xfrm>
          <a:prstGeom prst="rect">
            <a:avLst/>
          </a:prstGeom>
          <a:noFill/>
          <a:ln>
            <a:noFill/>
          </a:ln>
        </p:spPr>
      </p:pic>
      <p:sp>
        <p:nvSpPr>
          <p:cNvPr id="12" name="TextBox 11">
            <a:extLst>
              <a:ext uri="{FF2B5EF4-FFF2-40B4-BE49-F238E27FC236}">
                <a16:creationId xmlns:a16="http://schemas.microsoft.com/office/drawing/2014/main" id="{23C4BA80-AACE-F59F-CE9C-1DE235C4BFDF}"/>
              </a:ext>
            </a:extLst>
          </p:cNvPr>
          <p:cNvSpPr txBox="1"/>
          <p:nvPr/>
        </p:nvSpPr>
        <p:spPr>
          <a:xfrm>
            <a:off x="314579" y="5862702"/>
            <a:ext cx="3364941" cy="369332"/>
          </a:xfrm>
          <a:prstGeom prst="rect">
            <a:avLst/>
          </a:prstGeom>
          <a:noFill/>
        </p:spPr>
        <p:txBody>
          <a:bodyPr wrap="square">
            <a:spAutoFit/>
          </a:bodyPr>
          <a:lstStyle/>
          <a:p>
            <a:r>
              <a:rPr lang="en-US"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3: T</a:t>
            </a:r>
            <a:r>
              <a:rPr lang="en-GB"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he</a:t>
            </a:r>
            <a:r>
              <a:rPr lang="el-GR"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Petra</a:t>
            </a:r>
            <a:r>
              <a:rPr lang="en-GB"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stream plot</a:t>
            </a:r>
            <a:r>
              <a:rPr lang="en-US"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 </a:t>
            </a:r>
            <a:endParaRPr lang="en-US" dirty="0">
              <a:latin typeface="Palatino Linotype" panose="02040502050505030304" pitchFamily="18" charset="0"/>
            </a:endParaRPr>
          </a:p>
        </p:txBody>
      </p:sp>
      <p:graphicFrame>
        <p:nvGraphicFramePr>
          <p:cNvPr id="13" name="Table 12">
            <a:extLst>
              <a:ext uri="{FF2B5EF4-FFF2-40B4-BE49-F238E27FC236}">
                <a16:creationId xmlns:a16="http://schemas.microsoft.com/office/drawing/2014/main" id="{6A8F8B58-E494-B287-08D6-45158353BA75}"/>
              </a:ext>
            </a:extLst>
          </p:cNvPr>
          <p:cNvGraphicFramePr>
            <a:graphicFrameLocks noGrp="1"/>
          </p:cNvGraphicFramePr>
          <p:nvPr>
            <p:extLst>
              <p:ext uri="{D42A27DB-BD31-4B8C-83A1-F6EECF244321}">
                <p14:modId xmlns:p14="http://schemas.microsoft.com/office/powerpoint/2010/main" val="3170757522"/>
              </p:ext>
            </p:extLst>
          </p:nvPr>
        </p:nvGraphicFramePr>
        <p:xfrm>
          <a:off x="4889858" y="4338093"/>
          <a:ext cx="7203440" cy="1952064"/>
        </p:xfrm>
        <a:graphic>
          <a:graphicData uri="http://schemas.openxmlformats.org/drawingml/2006/table">
            <a:tbl>
              <a:tblPr>
                <a:tableStyleId>{9D7B26C5-4107-4FEC-AEDC-1716B250A1EF}</a:tableStyleId>
              </a:tblPr>
              <a:tblGrid>
                <a:gridCol w="720344">
                  <a:extLst>
                    <a:ext uri="{9D8B030D-6E8A-4147-A177-3AD203B41FA5}">
                      <a16:colId xmlns:a16="http://schemas.microsoft.com/office/drawing/2014/main" val="3412176972"/>
                    </a:ext>
                  </a:extLst>
                </a:gridCol>
                <a:gridCol w="844296">
                  <a:extLst>
                    <a:ext uri="{9D8B030D-6E8A-4147-A177-3AD203B41FA5}">
                      <a16:colId xmlns:a16="http://schemas.microsoft.com/office/drawing/2014/main" val="3052007788"/>
                    </a:ext>
                  </a:extLst>
                </a:gridCol>
                <a:gridCol w="596392">
                  <a:extLst>
                    <a:ext uri="{9D8B030D-6E8A-4147-A177-3AD203B41FA5}">
                      <a16:colId xmlns:a16="http://schemas.microsoft.com/office/drawing/2014/main" val="2070107019"/>
                    </a:ext>
                  </a:extLst>
                </a:gridCol>
                <a:gridCol w="720344">
                  <a:extLst>
                    <a:ext uri="{9D8B030D-6E8A-4147-A177-3AD203B41FA5}">
                      <a16:colId xmlns:a16="http://schemas.microsoft.com/office/drawing/2014/main" val="4033275505"/>
                    </a:ext>
                  </a:extLst>
                </a:gridCol>
                <a:gridCol w="720344">
                  <a:extLst>
                    <a:ext uri="{9D8B030D-6E8A-4147-A177-3AD203B41FA5}">
                      <a16:colId xmlns:a16="http://schemas.microsoft.com/office/drawing/2014/main" val="3830909257"/>
                    </a:ext>
                  </a:extLst>
                </a:gridCol>
                <a:gridCol w="720344">
                  <a:extLst>
                    <a:ext uri="{9D8B030D-6E8A-4147-A177-3AD203B41FA5}">
                      <a16:colId xmlns:a16="http://schemas.microsoft.com/office/drawing/2014/main" val="3197154015"/>
                    </a:ext>
                  </a:extLst>
                </a:gridCol>
                <a:gridCol w="720344">
                  <a:extLst>
                    <a:ext uri="{9D8B030D-6E8A-4147-A177-3AD203B41FA5}">
                      <a16:colId xmlns:a16="http://schemas.microsoft.com/office/drawing/2014/main" val="3825624116"/>
                    </a:ext>
                  </a:extLst>
                </a:gridCol>
                <a:gridCol w="720344">
                  <a:extLst>
                    <a:ext uri="{9D8B030D-6E8A-4147-A177-3AD203B41FA5}">
                      <a16:colId xmlns:a16="http://schemas.microsoft.com/office/drawing/2014/main" val="982066651"/>
                    </a:ext>
                  </a:extLst>
                </a:gridCol>
                <a:gridCol w="720344">
                  <a:extLst>
                    <a:ext uri="{9D8B030D-6E8A-4147-A177-3AD203B41FA5}">
                      <a16:colId xmlns:a16="http://schemas.microsoft.com/office/drawing/2014/main" val="2278052155"/>
                    </a:ext>
                  </a:extLst>
                </a:gridCol>
                <a:gridCol w="720344">
                  <a:extLst>
                    <a:ext uri="{9D8B030D-6E8A-4147-A177-3AD203B41FA5}">
                      <a16:colId xmlns:a16="http://schemas.microsoft.com/office/drawing/2014/main" val="2549749997"/>
                    </a:ext>
                  </a:extLst>
                </a:gridCol>
              </a:tblGrid>
              <a:tr h="719732">
                <a:tc>
                  <a:txBody>
                    <a:bodyPr/>
                    <a:lstStyle/>
                    <a:p>
                      <a:pPr algn="ctr" fontAlgn="ctr"/>
                      <a:r>
                        <a:rPr lang="en-US" sz="1400" u="none" strike="noStrike">
                          <a:effectLst/>
                          <a:latin typeface="Palatino Linotype" panose="02040502050505030304" pitchFamily="18" charset="0"/>
                        </a:rPr>
                        <a:t>Reach</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Subbasin Surface area (km</a:t>
                      </a:r>
                      <a:r>
                        <a:rPr lang="en-US" sz="1400" u="none" strike="noStrike" baseline="30000">
                          <a:effectLst/>
                          <a:latin typeface="Palatino Linotype" panose="02040502050505030304" pitchFamily="18" charset="0"/>
                        </a:rPr>
                        <a:t>2</a:t>
                      </a:r>
                      <a:r>
                        <a:rPr lang="en-US" sz="1400" u="none" strike="noStrike">
                          <a:effectLst/>
                          <a:latin typeface="Palatino Linotype" panose="02040502050505030304" pitchFamily="18" charset="0"/>
                        </a:rPr>
                        <a:t>)</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dirty="0">
                          <a:effectLst/>
                          <a:latin typeface="Palatino Linotype" panose="02040502050505030304" pitchFamily="18" charset="0"/>
                        </a:rPr>
                        <a:t>Subbasin </a:t>
                      </a:r>
                      <a:r>
                        <a:rPr lang="el-GR" sz="1400" u="none" strike="noStrike" dirty="0">
                          <a:effectLst/>
                          <a:latin typeface="Palatino Linotype" panose="02040502050505030304" pitchFamily="18" charset="0"/>
                        </a:rPr>
                        <a:t>Δη (</a:t>
                      </a:r>
                      <a:r>
                        <a:rPr lang="en-US" sz="1400" u="none" strike="noStrike" dirty="0">
                          <a:effectLst/>
                          <a:latin typeface="Palatino Linotype" panose="02040502050505030304" pitchFamily="18" charset="0"/>
                        </a:rPr>
                        <a:t>m)</a:t>
                      </a:r>
                      <a:endParaRPr lang="en-US" sz="1400" b="1" i="0" u="none" strike="noStrike" dirty="0">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Reach length (m)</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dirty="0">
                          <a:effectLst/>
                          <a:latin typeface="Palatino Linotype" panose="02040502050505030304" pitchFamily="18" charset="0"/>
                        </a:rPr>
                        <a:t>Flow Q (m3/sec)</a:t>
                      </a:r>
                      <a:endParaRPr lang="en-US" sz="1400" b="1" i="0" u="none" strike="noStrike" dirty="0">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Overflow section</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Froude Value</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 Velocity (m/s)</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E.G. Slope (m/m)</a:t>
                      </a:r>
                      <a:endParaRPr lang="en-US" sz="1400" b="1"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Average Branch Velocity (m/s)</a:t>
                      </a:r>
                      <a:endParaRPr lang="en-US" sz="1400" b="1" i="0" u="none" strike="noStrike">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437459311"/>
                  </a:ext>
                </a:extLst>
              </a:tr>
              <a:tr h="186560">
                <a:tc>
                  <a:txBody>
                    <a:bodyPr/>
                    <a:lstStyle/>
                    <a:p>
                      <a:pPr algn="ctr" fontAlgn="ctr"/>
                      <a:r>
                        <a:rPr lang="en-US" sz="1400" u="none" strike="noStrike">
                          <a:effectLst/>
                          <a:latin typeface="Palatino Linotype" panose="02040502050505030304" pitchFamily="18" charset="0"/>
                        </a:rPr>
                        <a:t>R1</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2.06</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560</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375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2.15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S32</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0.27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0.66</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0.001856</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1.42</a:t>
                      </a:r>
                      <a:endParaRPr lang="en-US" sz="1400" b="0" i="0" u="none" strike="noStrike">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1401837088"/>
                  </a:ext>
                </a:extLst>
              </a:tr>
              <a:tr h="186560">
                <a:tc>
                  <a:txBody>
                    <a:bodyPr/>
                    <a:lstStyle/>
                    <a:p>
                      <a:pPr algn="ctr" fontAlgn="ctr"/>
                      <a:r>
                        <a:rPr lang="en-US" sz="1400" u="none" strike="noStrike">
                          <a:effectLst/>
                          <a:latin typeface="Palatino Linotype" panose="02040502050505030304" pitchFamily="18" charset="0"/>
                        </a:rPr>
                        <a:t>R2</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0.87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485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317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1.40</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S37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0.43</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0.99</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0.006421</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1.25</a:t>
                      </a:r>
                      <a:endParaRPr lang="en-US" sz="1400" b="0" i="0" u="none" strike="noStrike">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1787154302"/>
                  </a:ext>
                </a:extLst>
              </a:tr>
              <a:tr h="186560">
                <a:tc>
                  <a:txBody>
                    <a:bodyPr/>
                    <a:lstStyle/>
                    <a:p>
                      <a:pPr algn="ctr" fontAlgn="ctr"/>
                      <a:r>
                        <a:rPr lang="en-US" sz="1400" u="none" strike="noStrike">
                          <a:effectLst/>
                          <a:latin typeface="Palatino Linotype" panose="02040502050505030304" pitchFamily="18" charset="0"/>
                        </a:rPr>
                        <a:t>R3</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0.14</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399</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1.55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S26</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0.44</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0.87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0.0059</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0.90</a:t>
                      </a:r>
                      <a:endParaRPr lang="en-US" sz="1400" b="0" i="0" u="none" strike="noStrike">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1129114198"/>
                  </a:ext>
                </a:extLst>
              </a:tr>
              <a:tr h="186560">
                <a:tc>
                  <a:txBody>
                    <a:bodyPr/>
                    <a:lstStyle/>
                    <a:p>
                      <a:pPr algn="ctr" fontAlgn="ctr"/>
                      <a:r>
                        <a:rPr lang="en-US" sz="1400" u="none" strike="noStrike">
                          <a:effectLst/>
                          <a:latin typeface="Palatino Linotype" panose="02040502050505030304" pitchFamily="18" charset="0"/>
                        </a:rPr>
                        <a:t>R4</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4.65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345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258</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3.90</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S18</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0.14</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0.48</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0.0005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1.10</a:t>
                      </a:r>
                      <a:endParaRPr lang="en-US" sz="1400" b="0" i="0" u="none" strike="noStrike">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3546713566"/>
                  </a:ext>
                </a:extLst>
              </a:tr>
              <a:tr h="189506">
                <a:tc>
                  <a:txBody>
                    <a:bodyPr/>
                    <a:lstStyle/>
                    <a:p>
                      <a:pPr algn="ctr" fontAlgn="ctr"/>
                      <a:r>
                        <a:rPr lang="en-US" sz="1400" u="none" strike="noStrike">
                          <a:effectLst/>
                          <a:latin typeface="Palatino Linotype" panose="02040502050505030304" pitchFamily="18" charset="0"/>
                        </a:rPr>
                        <a:t>R5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0.20</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145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dirty="0">
                          <a:effectLst/>
                          <a:latin typeface="Palatino Linotype" panose="02040502050505030304" pitchFamily="18" charset="0"/>
                        </a:rPr>
                        <a:t>367</a:t>
                      </a:r>
                      <a:endParaRPr lang="en-US" sz="1400" b="0" i="0" u="none" strike="noStrike" dirty="0">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8.50</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S2</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0.15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0.57</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a:effectLst/>
                          <a:latin typeface="Palatino Linotype" panose="02040502050505030304" pitchFamily="18" charset="0"/>
                        </a:rPr>
                        <a:t>0.0005</a:t>
                      </a:r>
                      <a:endParaRPr lang="en-US" sz="1400" b="0" i="0" u="none" strike="noStrike">
                        <a:solidFill>
                          <a:srgbClr val="000000"/>
                        </a:solidFill>
                        <a:effectLst/>
                        <a:latin typeface="Palatino Linotype" panose="02040502050505030304" pitchFamily="18" charset="0"/>
                      </a:endParaRPr>
                    </a:p>
                  </a:txBody>
                  <a:tcPr marL="5304" marR="5304" marT="5304" marB="0" anchor="ctr"/>
                </a:tc>
                <a:tc>
                  <a:txBody>
                    <a:bodyPr/>
                    <a:lstStyle/>
                    <a:p>
                      <a:pPr algn="ctr" fontAlgn="ctr"/>
                      <a:r>
                        <a:rPr lang="en-US" sz="1400" u="none" strike="noStrike" dirty="0">
                          <a:effectLst/>
                          <a:latin typeface="Palatino Linotype" panose="02040502050505030304" pitchFamily="18" charset="0"/>
                        </a:rPr>
                        <a:t>1.33</a:t>
                      </a:r>
                      <a:endParaRPr lang="en-US" sz="1400" b="0" i="0" u="none" strike="noStrike" dirty="0">
                        <a:solidFill>
                          <a:srgbClr val="000000"/>
                        </a:solidFill>
                        <a:effectLst/>
                        <a:latin typeface="Palatino Linotype" panose="02040502050505030304" pitchFamily="18" charset="0"/>
                      </a:endParaRPr>
                    </a:p>
                  </a:txBody>
                  <a:tcPr marL="5304" marR="5304" marT="5304" marB="0" anchor="ctr"/>
                </a:tc>
                <a:extLst>
                  <a:ext uri="{0D108BD9-81ED-4DB2-BD59-A6C34878D82A}">
                    <a16:rowId xmlns:a16="http://schemas.microsoft.com/office/drawing/2014/main" val="255420870"/>
                  </a:ext>
                </a:extLst>
              </a:tr>
            </a:tbl>
          </a:graphicData>
        </a:graphic>
      </p:graphicFrame>
      <p:sp>
        <p:nvSpPr>
          <p:cNvPr id="14" name="TextBox 13">
            <a:extLst>
              <a:ext uri="{FF2B5EF4-FFF2-40B4-BE49-F238E27FC236}">
                <a16:creationId xmlns:a16="http://schemas.microsoft.com/office/drawing/2014/main" id="{75B7BA33-08F5-A001-6D6F-86A2F83CBD63}"/>
              </a:ext>
            </a:extLst>
          </p:cNvPr>
          <p:cNvSpPr txBox="1"/>
          <p:nvPr/>
        </p:nvSpPr>
        <p:spPr>
          <a:xfrm>
            <a:off x="9016947" y="3942979"/>
            <a:ext cx="3810382" cy="369332"/>
          </a:xfrm>
          <a:prstGeom prst="rect">
            <a:avLst/>
          </a:prstGeom>
          <a:noFill/>
        </p:spPr>
        <p:txBody>
          <a:bodyPr wrap="square" rtlCol="0">
            <a:spAutoFit/>
          </a:bodyPr>
          <a:lstStyle/>
          <a:p>
            <a:r>
              <a:rPr lang="en-US" b="1" dirty="0">
                <a:latin typeface="Palatino Linotype" panose="02040502050505030304" pitchFamily="18" charset="0"/>
              </a:rPr>
              <a:t>Table 2: </a:t>
            </a:r>
            <a:r>
              <a:rPr lang="en-US" dirty="0">
                <a:latin typeface="Palatino Linotype" panose="02040502050505030304" pitchFamily="18" charset="0"/>
              </a:rPr>
              <a:t>Stream flow of Petra.  </a:t>
            </a:r>
          </a:p>
        </p:txBody>
      </p:sp>
    </p:spTree>
    <p:extLst>
      <p:ext uri="{BB962C8B-B14F-4D97-AF65-F5344CB8AC3E}">
        <p14:creationId xmlns:p14="http://schemas.microsoft.com/office/powerpoint/2010/main" val="81746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5903D4CC-105D-773C-526C-AC6A6AC2D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42" y="34930"/>
            <a:ext cx="1296958" cy="859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logo&#10;&#10;Description automatically generated">
            <a:extLst>
              <a:ext uri="{FF2B5EF4-FFF2-40B4-BE49-F238E27FC236}">
                <a16:creationId xmlns:a16="http://schemas.microsoft.com/office/drawing/2014/main" id="{51D02081-E9B2-CAB7-E620-09DF3B3C8B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8459" y="20574"/>
            <a:ext cx="1393541" cy="1043810"/>
          </a:xfrm>
          <a:prstGeom prst="rect">
            <a:avLst/>
          </a:prstGeom>
        </p:spPr>
      </p:pic>
      <p:pic>
        <p:nvPicPr>
          <p:cNvPr id="6" name="Picture 5" descr="Logo&#10;&#10;Description automatically generated">
            <a:extLst>
              <a:ext uri="{FF2B5EF4-FFF2-40B4-BE49-F238E27FC236}">
                <a16:creationId xmlns:a16="http://schemas.microsoft.com/office/drawing/2014/main" id="{EF582C1D-9712-F97B-9DE7-FA8E96D80A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88880" y="76523"/>
            <a:ext cx="851321" cy="896392"/>
          </a:xfrm>
          <a:prstGeom prst="rect">
            <a:avLst/>
          </a:prstGeom>
        </p:spPr>
      </p:pic>
      <p:pic>
        <p:nvPicPr>
          <p:cNvPr id="7" name="Picture 6" descr="Logo&#10;&#10;Description automatically generated">
            <a:extLst>
              <a:ext uri="{FF2B5EF4-FFF2-40B4-BE49-F238E27FC236}">
                <a16:creationId xmlns:a16="http://schemas.microsoft.com/office/drawing/2014/main" id="{392AD712-B1F6-F050-3E2D-34CD1F7016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6947" y="94282"/>
            <a:ext cx="882075" cy="896393"/>
          </a:xfrm>
          <a:prstGeom prst="rect">
            <a:avLst/>
          </a:prstGeom>
        </p:spPr>
      </p:pic>
      <p:sp>
        <p:nvSpPr>
          <p:cNvPr id="27" name="Title 26">
            <a:extLst>
              <a:ext uri="{FF2B5EF4-FFF2-40B4-BE49-F238E27FC236}">
                <a16:creationId xmlns:a16="http://schemas.microsoft.com/office/drawing/2014/main" id="{918054BB-5BCC-3A89-FC49-B0B72833E796}"/>
              </a:ext>
            </a:extLst>
          </p:cNvPr>
          <p:cNvSpPr>
            <a:spLocks noGrp="1"/>
          </p:cNvSpPr>
          <p:nvPr>
            <p:ph type="title"/>
          </p:nvPr>
        </p:nvSpPr>
        <p:spPr/>
        <p:txBody>
          <a:bodyPr/>
          <a:lstStyle/>
          <a:p>
            <a:r>
              <a:rPr lang="en-US" dirty="0"/>
              <a:t>Conclusion</a:t>
            </a:r>
          </a:p>
        </p:txBody>
      </p:sp>
      <p:sp>
        <p:nvSpPr>
          <p:cNvPr id="8" name="Content Placeholder 7">
            <a:extLst>
              <a:ext uri="{FF2B5EF4-FFF2-40B4-BE49-F238E27FC236}">
                <a16:creationId xmlns:a16="http://schemas.microsoft.com/office/drawing/2014/main" id="{353C32CB-FA2B-2785-AE48-F6DBF7987F2D}"/>
              </a:ext>
            </a:extLst>
          </p:cNvPr>
          <p:cNvSpPr txBox="1">
            <a:spLocks noGrp="1"/>
          </p:cNvSpPr>
          <p:nvPr>
            <p:ph idx="1"/>
          </p:nvPr>
        </p:nvSpPr>
        <p:spPr>
          <a:xfrm>
            <a:off x="1096963" y="1846263"/>
            <a:ext cx="10058400" cy="3082895"/>
          </a:xfrm>
          <a:prstGeom prst="rect">
            <a:avLst/>
          </a:prstGeom>
          <a:noFill/>
        </p:spPr>
        <p:txBody>
          <a:bodyPr wrap="square">
            <a:spAutoFit/>
          </a:bodyPr>
          <a:lstStyle/>
          <a:p>
            <a:pPr marL="285750" indent="-285750" algn="just">
              <a:buFont typeface="Arial" panose="020B0604020202020204" pitchFamily="34" charset="0"/>
              <a:buChar char="•"/>
            </a:pP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This </a:t>
            </a: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study</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 combines the main results with an analysis of floods and flush rain episodes and the coastal erosion vulnerability of the sandy and rocky </a:t>
            </a:r>
            <a:r>
              <a:rPr lang="en-US" sz="18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rPr>
              <a:t>beaches</a:t>
            </a:r>
            <a:r>
              <a:rPr lang="en-US" sz="1800" dirty="0">
                <a:solidFill>
                  <a:schemeClr val="tx1"/>
                </a:solidFill>
                <a:latin typeface="Palatino Linotype" panose="02040502050505030304" pitchFamily="18" charset="0"/>
                <a:ea typeface="SimSun" panose="02010600030101010101" pitchFamily="2" charset="-122"/>
                <a:cs typeface="Times New Roman" panose="02020603050405020304" pitchFamily="18" charset="0"/>
              </a:rPr>
              <a:t>. T</a:t>
            </a:r>
            <a:r>
              <a:rPr lang="en-US" sz="18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rPr>
              <a:t>he habitat is an important part of the coastal zone, which reduces coastal exposure</a:t>
            </a:r>
            <a:r>
              <a:rPr lang="el-GR" sz="18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rPr>
              <a:t> </a:t>
            </a:r>
            <a:r>
              <a:rPr lang="en-US" sz="18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rPr>
              <a:t>to erosion. </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 vulnerability scenario with habitats gave a 53% of coastal protection, and the CV index gave moderate risk (rank = 2 to 3). Additionally, the results from the CV index showed low exposure (rank = 1 to 2) to rock beaches and high exposure (rank = 4 to 5) to sandy beaches (Figure 2).</a:t>
            </a:r>
            <a:endParaRPr lang="en-US" sz="1800" dirty="0">
              <a:effectLst/>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lgn="just">
              <a:buFont typeface="Arial" panose="020B0604020202020204" pitchFamily="34" charset="0"/>
              <a:buChar char="•"/>
            </a:pP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he hydraulic analysis of the Petra River, during the rainy </a:t>
            </a: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event</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 showed low velocities in geometrically small cross-sections and </a:t>
            </a: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t</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 simulation results show that under flashy rain events, several cross-sections of the stream are overflooded. </a:t>
            </a:r>
            <a:r>
              <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rPr>
              <a:t>A</a:t>
            </a:r>
            <a:r>
              <a:rPr lang="en-US" sz="18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nthropogenic activity in the river's hull negatively affects sediment transport to the coastal zone</a:t>
            </a:r>
            <a:endParaRPr lang="en-US" sz="1800" dirty="0">
              <a:solidFill>
                <a:srgbClr val="000000"/>
              </a:solidFill>
              <a:latin typeface="Palatino Linotype" panose="02040502050505030304" pitchFamily="18" charset="0"/>
              <a:ea typeface="SimSun" panose="02010600030101010101" pitchFamily="2" charset="-122"/>
              <a:cs typeface="Times New Roman" panose="02020603050405020304" pitchFamily="18" charset="0"/>
            </a:endParaRPr>
          </a:p>
          <a:p>
            <a:pPr marL="285750" indent="-285750">
              <a:buFont typeface="Arial" panose="020B0604020202020204" pitchFamily="34" charset="0"/>
              <a:buChar char="•"/>
            </a:pPr>
            <a:endParaRPr lang="en-US" sz="1000" dirty="0"/>
          </a:p>
        </p:txBody>
      </p:sp>
      <p:sp>
        <p:nvSpPr>
          <p:cNvPr id="9" name="TextBox 8">
            <a:extLst>
              <a:ext uri="{FF2B5EF4-FFF2-40B4-BE49-F238E27FC236}">
                <a16:creationId xmlns:a16="http://schemas.microsoft.com/office/drawing/2014/main" id="{8A2EF270-BE2E-73F8-89A5-9D24CF415ED7}"/>
              </a:ext>
            </a:extLst>
          </p:cNvPr>
          <p:cNvSpPr txBox="1"/>
          <p:nvPr/>
        </p:nvSpPr>
        <p:spPr>
          <a:xfrm>
            <a:off x="0" y="5423481"/>
            <a:ext cx="11996419" cy="969496"/>
          </a:xfrm>
          <a:prstGeom prst="rect">
            <a:avLst/>
          </a:prstGeom>
          <a:noFill/>
        </p:spPr>
        <p:txBody>
          <a:bodyPr wrap="square">
            <a:spAutoFit/>
          </a:bodyPr>
          <a:lstStyle/>
          <a:p>
            <a:pPr algn="just">
              <a:lnSpc>
                <a:spcPct val="95000"/>
              </a:lnSpc>
            </a:pPr>
            <a:r>
              <a:rPr lang="en-US" sz="12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Acknowledgments:</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The authors thank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Hasiotis</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Tzoraki</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O., and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Sahtouri</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 for the operating costs of the present research which were partly funded by Partner, INTERREG Greece-Cyprus, Coastal erosion due to climate change: assessment and ways of effective treatment in tourist areas of the North Aegean and Cyprus.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Koutsovili</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E.I.,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Stamataki</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M.D.,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Culibrk</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 and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Chatzivasileiou</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 for funded by the Operational Program National Strategic Reference Framework (NSRF) North Aegean 2014-2020. Papasarafianou S. the research was received as part of the Ph.D. program Phenomena and Environmental Risk by the University of Naples, Parthenope, and Wulf N. for the research was received as part of the ERASMUS Plus. </a:t>
            </a:r>
          </a:p>
        </p:txBody>
      </p:sp>
    </p:spTree>
    <p:extLst>
      <p:ext uri="{BB962C8B-B14F-4D97-AF65-F5344CB8AC3E}">
        <p14:creationId xmlns:p14="http://schemas.microsoft.com/office/powerpoint/2010/main" val="176925698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53</TotalTime>
  <Words>660</Words>
  <Application>Microsoft Office PowerPoint</Application>
  <PresentationFormat>Widescreen</PresentationFormat>
  <Paragraphs>113</Paragraphs>
  <Slides>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Cambria Math</vt:lpstr>
      <vt:lpstr>Palatino Linotype</vt:lpstr>
      <vt:lpstr>Retrospect</vt:lpstr>
      <vt:lpstr>Vulnerability of small rivers coastal part due to floods: the case study of Lesvos West - North Coast</vt:lpstr>
      <vt:lpstr>PowerPoint Presentation</vt:lpstr>
      <vt:lpstr>Methods and Materials</vt:lpstr>
      <vt:lpstr>Results</vt:lpstr>
      <vt:lpstr>Results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Vulnerability of small rivers coastal part due to floods: the case study of Lesvos West - North Coast</dc:title>
  <dc:creator>Stamatina Papasarafianou</dc:creator>
  <cp:lastModifiedBy>Stamatina Papasarafianou</cp:lastModifiedBy>
  <cp:revision>1</cp:revision>
  <dcterms:created xsi:type="dcterms:W3CDTF">2023-01-23T12:23:43Z</dcterms:created>
  <dcterms:modified xsi:type="dcterms:W3CDTF">2023-01-24T10:51:01Z</dcterms:modified>
</cp:coreProperties>
</file>