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sldIdLst>
    <p:sldId id="256" r:id="rId2"/>
    <p:sldId id="258" r:id="rId3"/>
    <p:sldId id="263" r:id="rId4"/>
    <p:sldId id="264" r:id="rId5"/>
    <p:sldId id="282" r:id="rId6"/>
    <p:sldId id="283" r:id="rId7"/>
    <p:sldId id="262" r:id="rId8"/>
    <p:sldId id="266" r:id="rId9"/>
    <p:sldId id="267" r:id="rId10"/>
    <p:sldId id="268" r:id="rId11"/>
    <p:sldId id="275" r:id="rId12"/>
    <p:sldId id="284" r:id="rId13"/>
    <p:sldId id="276" r:id="rId14"/>
    <p:sldId id="272" r:id="rId15"/>
    <p:sldId id="277" r:id="rId16"/>
    <p:sldId id="273" r:id="rId17"/>
    <p:sldId id="274" r:id="rId18"/>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orient="horz" pos="845">
          <p15:clr>
            <a:srgbClr val="A4A3A4"/>
          </p15:clr>
        </p15:guide>
        <p15:guide id="3" orient="horz" pos="1344">
          <p15:clr>
            <a:srgbClr val="A4A3A4"/>
          </p15:clr>
        </p15:guide>
        <p15:guide id="4" pos="295">
          <p15:clr>
            <a:srgbClr val="A4A3A4"/>
          </p15:clr>
        </p15:guide>
        <p15:guide id="5" pos="204">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60093"/>
    <a:srgbClr val="CC0066"/>
    <a:srgbClr val="CC0099"/>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D1F77B0-6136-4892-A6E7-AB9A60E165EA}" v="50" dt="2023-02-10T20:19:56.19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showGuides="1">
      <p:cViewPr varScale="1">
        <p:scale>
          <a:sx n="84" d="100"/>
          <a:sy n="84" d="100"/>
        </p:scale>
        <p:origin x="490" y="72"/>
      </p:cViewPr>
      <p:guideLst>
        <p:guide orient="horz" pos="2160"/>
        <p:guide orient="horz" pos="845"/>
        <p:guide orient="horz" pos="1344"/>
        <p:guide pos="295"/>
        <p:guide pos="204"/>
      </p:guideLst>
    </p:cSldViewPr>
  </p:slideViewPr>
  <p:notesTextViewPr>
    <p:cViewPr>
      <p:scale>
        <a:sx n="1" d="1"/>
        <a:sy n="1" d="1"/>
      </p:scale>
      <p:origin x="0" y="0"/>
    </p:cViewPr>
  </p:notesTextViewPr>
  <p:notesViewPr>
    <p:cSldViewPr snapToObjects="1">
      <p:cViewPr>
        <p:scale>
          <a:sx n="100" d="100"/>
          <a:sy n="100" d="100"/>
        </p:scale>
        <p:origin x="-1890"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as Jullien" userId="f02a3816342f7403" providerId="LiveId" clId="{AD1F77B0-6136-4892-A6E7-AB9A60E165EA}"/>
    <pc:docChg chg="custSel addSld delSld modSld">
      <pc:chgData name="Nicolas Jullien" userId="f02a3816342f7403" providerId="LiveId" clId="{AD1F77B0-6136-4892-A6E7-AB9A60E165EA}" dt="2023-02-10T20:19:56.195" v="354" actId="552"/>
      <pc:docMkLst>
        <pc:docMk/>
      </pc:docMkLst>
      <pc:sldChg chg="modSp mod">
        <pc:chgData name="Nicolas Jullien" userId="f02a3816342f7403" providerId="LiveId" clId="{AD1F77B0-6136-4892-A6E7-AB9A60E165EA}" dt="2023-02-10T20:01:12.388" v="227" actId="20577"/>
        <pc:sldMkLst>
          <pc:docMk/>
          <pc:sldMk cId="2051028742" sldId="256"/>
        </pc:sldMkLst>
        <pc:spChg chg="mod">
          <ac:chgData name="Nicolas Jullien" userId="f02a3816342f7403" providerId="LiveId" clId="{AD1F77B0-6136-4892-A6E7-AB9A60E165EA}" dt="2023-02-10T20:01:12.388" v="227" actId="20577"/>
          <ac:spMkLst>
            <pc:docMk/>
            <pc:sldMk cId="2051028742" sldId="256"/>
            <ac:spMk id="2" creationId="{00000000-0000-0000-0000-000000000000}"/>
          </ac:spMkLst>
        </pc:spChg>
      </pc:sldChg>
      <pc:sldChg chg="addSp modSp mod">
        <pc:chgData name="Nicolas Jullien" userId="f02a3816342f7403" providerId="LiveId" clId="{AD1F77B0-6136-4892-A6E7-AB9A60E165EA}" dt="2023-02-10T20:12:23.054" v="325"/>
        <pc:sldMkLst>
          <pc:docMk/>
          <pc:sldMk cId="4067578708" sldId="262"/>
        </pc:sldMkLst>
        <pc:spChg chg="add mod">
          <ac:chgData name="Nicolas Jullien" userId="f02a3816342f7403" providerId="LiveId" clId="{AD1F77B0-6136-4892-A6E7-AB9A60E165EA}" dt="2023-02-10T20:12:23.054" v="325"/>
          <ac:spMkLst>
            <pc:docMk/>
            <pc:sldMk cId="4067578708" sldId="262"/>
            <ac:spMk id="6" creationId="{8A929F82-CF38-EFFF-264C-C07492075B6F}"/>
          </ac:spMkLst>
        </pc:spChg>
        <pc:spChg chg="mod">
          <ac:chgData name="Nicolas Jullien" userId="f02a3816342f7403" providerId="LiveId" clId="{AD1F77B0-6136-4892-A6E7-AB9A60E165EA}" dt="2023-02-10T20:10:37.183" v="285" actId="20577"/>
          <ac:spMkLst>
            <pc:docMk/>
            <pc:sldMk cId="4067578708" sldId="262"/>
            <ac:spMk id="11" creationId="{00000000-0000-0000-0000-000000000000}"/>
          </ac:spMkLst>
        </pc:spChg>
      </pc:sldChg>
      <pc:sldChg chg="modSp mod">
        <pc:chgData name="Nicolas Jullien" userId="f02a3816342f7403" providerId="LiveId" clId="{AD1F77B0-6136-4892-A6E7-AB9A60E165EA}" dt="2023-02-10T20:02:18.745" v="235" actId="1076"/>
        <pc:sldMkLst>
          <pc:docMk/>
          <pc:sldMk cId="2533723931" sldId="263"/>
        </pc:sldMkLst>
        <pc:picChg chg="mod">
          <ac:chgData name="Nicolas Jullien" userId="f02a3816342f7403" providerId="LiveId" clId="{AD1F77B0-6136-4892-A6E7-AB9A60E165EA}" dt="2023-02-10T20:02:18.745" v="235" actId="1076"/>
          <ac:picMkLst>
            <pc:docMk/>
            <pc:sldMk cId="2533723931" sldId="263"/>
            <ac:picMk id="2" creationId="{00000000-0000-0000-0000-000000000000}"/>
          </ac:picMkLst>
        </pc:picChg>
      </pc:sldChg>
      <pc:sldChg chg="addSp delSp modSp mod">
        <pc:chgData name="Nicolas Jullien" userId="f02a3816342f7403" providerId="LiveId" clId="{AD1F77B0-6136-4892-A6E7-AB9A60E165EA}" dt="2023-02-10T20:05:22.628" v="255" actId="1076"/>
        <pc:sldMkLst>
          <pc:docMk/>
          <pc:sldMk cId="1398406167" sldId="264"/>
        </pc:sldMkLst>
        <pc:picChg chg="mod ord">
          <ac:chgData name="Nicolas Jullien" userId="f02a3816342f7403" providerId="LiveId" clId="{AD1F77B0-6136-4892-A6E7-AB9A60E165EA}" dt="2023-02-10T20:05:22.628" v="255" actId="1076"/>
          <ac:picMkLst>
            <pc:docMk/>
            <pc:sldMk cId="1398406167" sldId="264"/>
            <ac:picMk id="3" creationId="{00000000-0000-0000-0000-000000000000}"/>
          </ac:picMkLst>
        </pc:picChg>
        <pc:picChg chg="del">
          <ac:chgData name="Nicolas Jullien" userId="f02a3816342f7403" providerId="LiveId" clId="{AD1F77B0-6136-4892-A6E7-AB9A60E165EA}" dt="2023-02-10T18:18:25.689" v="3" actId="478"/>
          <ac:picMkLst>
            <pc:docMk/>
            <pc:sldMk cId="1398406167" sldId="264"/>
            <ac:picMk id="4" creationId="{00000000-0000-0000-0000-000000000000}"/>
          </ac:picMkLst>
        </pc:picChg>
        <pc:picChg chg="add mod">
          <ac:chgData name="Nicolas Jullien" userId="f02a3816342f7403" providerId="LiveId" clId="{AD1F77B0-6136-4892-A6E7-AB9A60E165EA}" dt="2023-02-10T20:02:42.827" v="236"/>
          <ac:picMkLst>
            <pc:docMk/>
            <pc:sldMk cId="1398406167" sldId="264"/>
            <ac:picMk id="4" creationId="{8B5FF853-1566-5050-07FC-483EAD8B5032}"/>
          </ac:picMkLst>
        </pc:picChg>
        <pc:picChg chg="del">
          <ac:chgData name="Nicolas Jullien" userId="f02a3816342f7403" providerId="LiveId" clId="{AD1F77B0-6136-4892-A6E7-AB9A60E165EA}" dt="2023-02-10T18:18:24.737" v="2" actId="478"/>
          <ac:picMkLst>
            <pc:docMk/>
            <pc:sldMk cId="1398406167" sldId="264"/>
            <ac:picMk id="5" creationId="{00000000-0000-0000-0000-000000000000}"/>
          </ac:picMkLst>
        </pc:picChg>
        <pc:picChg chg="mod">
          <ac:chgData name="Nicolas Jullien" userId="f02a3816342f7403" providerId="LiveId" clId="{AD1F77B0-6136-4892-A6E7-AB9A60E165EA}" dt="2023-02-10T20:03:00.789" v="240" actId="1076"/>
          <ac:picMkLst>
            <pc:docMk/>
            <pc:sldMk cId="1398406167" sldId="264"/>
            <ac:picMk id="14" creationId="{00000000-0000-0000-0000-000000000000}"/>
          </ac:picMkLst>
        </pc:picChg>
      </pc:sldChg>
      <pc:sldChg chg="delSp del mod">
        <pc:chgData name="Nicolas Jullien" userId="f02a3816342f7403" providerId="LiveId" clId="{AD1F77B0-6136-4892-A6E7-AB9A60E165EA}" dt="2023-02-10T20:04:42.568" v="249" actId="47"/>
        <pc:sldMkLst>
          <pc:docMk/>
          <pc:sldMk cId="3426098793" sldId="265"/>
        </pc:sldMkLst>
        <pc:picChg chg="del">
          <ac:chgData name="Nicolas Jullien" userId="f02a3816342f7403" providerId="LiveId" clId="{AD1F77B0-6136-4892-A6E7-AB9A60E165EA}" dt="2023-02-10T18:18:30.198" v="4" actId="478"/>
          <ac:picMkLst>
            <pc:docMk/>
            <pc:sldMk cId="3426098793" sldId="265"/>
            <ac:picMk id="4" creationId="{00000000-0000-0000-0000-000000000000}"/>
          </ac:picMkLst>
        </pc:picChg>
      </pc:sldChg>
      <pc:sldChg chg="delSp modSp mod">
        <pc:chgData name="Nicolas Jullien" userId="f02a3816342f7403" providerId="LiveId" clId="{AD1F77B0-6136-4892-A6E7-AB9A60E165EA}" dt="2023-02-10T18:27:16.665" v="30" actId="478"/>
        <pc:sldMkLst>
          <pc:docMk/>
          <pc:sldMk cId="4095594338" sldId="268"/>
        </pc:sldMkLst>
        <pc:spChg chg="del mod">
          <ac:chgData name="Nicolas Jullien" userId="f02a3816342f7403" providerId="LiveId" clId="{AD1F77B0-6136-4892-A6E7-AB9A60E165EA}" dt="2023-02-10T18:27:16.665" v="30" actId="478"/>
          <ac:spMkLst>
            <pc:docMk/>
            <pc:sldMk cId="4095594338" sldId="268"/>
            <ac:spMk id="13" creationId="{00000000-0000-0000-0000-000000000000}"/>
          </ac:spMkLst>
        </pc:spChg>
      </pc:sldChg>
      <pc:sldChg chg="addSp delSp modSp del mod">
        <pc:chgData name="Nicolas Jullien" userId="f02a3816342f7403" providerId="LiveId" clId="{AD1F77B0-6136-4892-A6E7-AB9A60E165EA}" dt="2023-02-10T20:17:17.714" v="351" actId="47"/>
        <pc:sldMkLst>
          <pc:docMk/>
          <pc:sldMk cId="588308301" sldId="271"/>
        </pc:sldMkLst>
        <pc:spChg chg="add mod">
          <ac:chgData name="Nicolas Jullien" userId="f02a3816342f7403" providerId="LiveId" clId="{AD1F77B0-6136-4892-A6E7-AB9A60E165EA}" dt="2023-02-10T20:15:43.898" v="348" actId="207"/>
          <ac:spMkLst>
            <pc:docMk/>
            <pc:sldMk cId="588308301" sldId="271"/>
            <ac:spMk id="2" creationId="{233444CF-D6CE-ABE4-FF34-530AC4F2AC54}"/>
          </ac:spMkLst>
        </pc:spChg>
        <pc:spChg chg="mod">
          <ac:chgData name="Nicolas Jullien" userId="f02a3816342f7403" providerId="LiveId" clId="{AD1F77B0-6136-4892-A6E7-AB9A60E165EA}" dt="2023-02-10T20:14:27.431" v="335" actId="20577"/>
          <ac:spMkLst>
            <pc:docMk/>
            <pc:sldMk cId="588308301" sldId="271"/>
            <ac:spMk id="11" creationId="{00000000-0000-0000-0000-000000000000}"/>
          </ac:spMkLst>
        </pc:spChg>
        <pc:spChg chg="del mod">
          <ac:chgData name="Nicolas Jullien" userId="f02a3816342f7403" providerId="LiveId" clId="{AD1F77B0-6136-4892-A6E7-AB9A60E165EA}" dt="2023-02-10T18:27:05.004" v="29" actId="478"/>
          <ac:spMkLst>
            <pc:docMk/>
            <pc:sldMk cId="588308301" sldId="271"/>
            <ac:spMk id="17" creationId="{00000000-0000-0000-0000-000000000000}"/>
          </ac:spMkLst>
        </pc:spChg>
      </pc:sldChg>
      <pc:sldChg chg="delSp modSp mod">
        <pc:chgData name="Nicolas Jullien" userId="f02a3816342f7403" providerId="LiveId" clId="{AD1F77B0-6136-4892-A6E7-AB9A60E165EA}" dt="2023-02-10T18:26:46.142" v="27" actId="478"/>
        <pc:sldMkLst>
          <pc:docMk/>
          <pc:sldMk cId="1444712050" sldId="272"/>
        </pc:sldMkLst>
        <pc:spChg chg="del mod">
          <ac:chgData name="Nicolas Jullien" userId="f02a3816342f7403" providerId="LiveId" clId="{AD1F77B0-6136-4892-A6E7-AB9A60E165EA}" dt="2023-02-10T18:26:46.142" v="27" actId="478"/>
          <ac:spMkLst>
            <pc:docMk/>
            <pc:sldMk cId="1444712050" sldId="272"/>
            <ac:spMk id="15" creationId="{00000000-0000-0000-0000-000000000000}"/>
          </ac:spMkLst>
        </pc:spChg>
      </pc:sldChg>
      <pc:sldChg chg="delSp modSp mod">
        <pc:chgData name="Nicolas Jullien" userId="f02a3816342f7403" providerId="LiveId" clId="{AD1F77B0-6136-4892-A6E7-AB9A60E165EA}" dt="2023-02-10T18:27:23.809" v="31" actId="478"/>
        <pc:sldMkLst>
          <pc:docMk/>
          <pc:sldMk cId="2866239899" sldId="275"/>
        </pc:sldMkLst>
        <pc:spChg chg="del mod">
          <ac:chgData name="Nicolas Jullien" userId="f02a3816342f7403" providerId="LiveId" clId="{AD1F77B0-6136-4892-A6E7-AB9A60E165EA}" dt="2023-02-10T18:27:23.809" v="31" actId="478"/>
          <ac:spMkLst>
            <pc:docMk/>
            <pc:sldMk cId="2866239899" sldId="275"/>
            <ac:spMk id="13" creationId="{00000000-0000-0000-0000-000000000000}"/>
          </ac:spMkLst>
        </pc:spChg>
      </pc:sldChg>
      <pc:sldChg chg="addSp delSp modSp mod">
        <pc:chgData name="Nicolas Jullien" userId="f02a3816342f7403" providerId="LiveId" clId="{AD1F77B0-6136-4892-A6E7-AB9A60E165EA}" dt="2023-02-10T20:16:13.807" v="349"/>
        <pc:sldMkLst>
          <pc:docMk/>
          <pc:sldMk cId="1246332310" sldId="276"/>
        </pc:sldMkLst>
        <pc:spChg chg="add mod">
          <ac:chgData name="Nicolas Jullien" userId="f02a3816342f7403" providerId="LiveId" clId="{AD1F77B0-6136-4892-A6E7-AB9A60E165EA}" dt="2023-02-10T20:16:13.807" v="349"/>
          <ac:spMkLst>
            <pc:docMk/>
            <pc:sldMk cId="1246332310" sldId="276"/>
            <ac:spMk id="3" creationId="{4D3E497F-8555-8CE0-5B72-C1075835949F}"/>
          </ac:spMkLst>
        </pc:spChg>
        <pc:spChg chg="del mod">
          <ac:chgData name="Nicolas Jullien" userId="f02a3816342f7403" providerId="LiveId" clId="{AD1F77B0-6136-4892-A6E7-AB9A60E165EA}" dt="2023-02-10T18:26:57.242" v="28" actId="478"/>
          <ac:spMkLst>
            <pc:docMk/>
            <pc:sldMk cId="1246332310" sldId="276"/>
            <ac:spMk id="17" creationId="{00000000-0000-0000-0000-000000000000}"/>
          </ac:spMkLst>
        </pc:spChg>
        <pc:spChg chg="del mod">
          <ac:chgData name="Nicolas Jullien" userId="f02a3816342f7403" providerId="LiveId" clId="{AD1F77B0-6136-4892-A6E7-AB9A60E165EA}" dt="2023-02-10T18:26:57.242" v="28" actId="478"/>
          <ac:spMkLst>
            <pc:docMk/>
            <pc:sldMk cId="1246332310" sldId="276"/>
            <ac:spMk id="18" creationId="{00000000-0000-0000-0000-000000000000}"/>
          </ac:spMkLst>
        </pc:spChg>
        <pc:spChg chg="mod">
          <ac:chgData name="Nicolas Jullien" userId="f02a3816342f7403" providerId="LiveId" clId="{AD1F77B0-6136-4892-A6E7-AB9A60E165EA}" dt="2023-02-10T18:30:45.584" v="219" actId="1036"/>
          <ac:spMkLst>
            <pc:docMk/>
            <pc:sldMk cId="1246332310" sldId="276"/>
            <ac:spMk id="45" creationId="{00000000-0000-0000-0000-000000000000}"/>
          </ac:spMkLst>
        </pc:spChg>
        <pc:spChg chg="mod">
          <ac:chgData name="Nicolas Jullien" userId="f02a3816342f7403" providerId="LiveId" clId="{AD1F77B0-6136-4892-A6E7-AB9A60E165EA}" dt="2023-02-10T18:28:15.122" v="36" actId="1035"/>
          <ac:spMkLst>
            <pc:docMk/>
            <pc:sldMk cId="1246332310" sldId="276"/>
            <ac:spMk id="46" creationId="{00000000-0000-0000-0000-000000000000}"/>
          </ac:spMkLst>
        </pc:spChg>
        <pc:picChg chg="mod">
          <ac:chgData name="Nicolas Jullien" userId="f02a3816342f7403" providerId="LiveId" clId="{AD1F77B0-6136-4892-A6E7-AB9A60E165EA}" dt="2023-02-10T18:31:38.418" v="221" actId="1036"/>
          <ac:picMkLst>
            <pc:docMk/>
            <pc:sldMk cId="1246332310" sldId="276"/>
            <ac:picMk id="2" creationId="{00000000-0000-0000-0000-000000000000}"/>
          </ac:picMkLst>
        </pc:picChg>
        <pc:picChg chg="mod">
          <ac:chgData name="Nicolas Jullien" userId="f02a3816342f7403" providerId="LiveId" clId="{AD1F77B0-6136-4892-A6E7-AB9A60E165EA}" dt="2023-02-10T18:28:41.263" v="38" actId="1036"/>
          <ac:picMkLst>
            <pc:docMk/>
            <pc:sldMk cId="1246332310" sldId="276"/>
            <ac:picMk id="30" creationId="{00000000-0000-0000-0000-000000000000}"/>
          </ac:picMkLst>
        </pc:picChg>
        <pc:picChg chg="mod">
          <ac:chgData name="Nicolas Jullien" userId="f02a3816342f7403" providerId="LiveId" clId="{AD1F77B0-6136-4892-A6E7-AB9A60E165EA}" dt="2023-02-10T18:31:38.418" v="221" actId="1036"/>
          <ac:picMkLst>
            <pc:docMk/>
            <pc:sldMk cId="1246332310" sldId="276"/>
            <ac:picMk id="43" creationId="{00000000-0000-0000-0000-000000000000}"/>
          </ac:picMkLst>
        </pc:picChg>
        <pc:picChg chg="mod">
          <ac:chgData name="Nicolas Jullien" userId="f02a3816342f7403" providerId="LiveId" clId="{AD1F77B0-6136-4892-A6E7-AB9A60E165EA}" dt="2023-02-10T18:27:57.872" v="32" actId="14100"/>
          <ac:picMkLst>
            <pc:docMk/>
            <pc:sldMk cId="1246332310" sldId="276"/>
            <ac:picMk id="47" creationId="{00000000-0000-0000-0000-000000000000}"/>
          </ac:picMkLst>
        </pc:picChg>
      </pc:sldChg>
      <pc:sldChg chg="delSp modSp mod">
        <pc:chgData name="Nicolas Jullien" userId="f02a3816342f7403" providerId="LiveId" clId="{AD1F77B0-6136-4892-A6E7-AB9A60E165EA}" dt="2023-02-10T20:19:56.195" v="354" actId="552"/>
        <pc:sldMkLst>
          <pc:docMk/>
          <pc:sldMk cId="889061587" sldId="277"/>
        </pc:sldMkLst>
        <pc:spChg chg="mod">
          <ac:chgData name="Nicolas Jullien" userId="f02a3816342f7403" providerId="LiveId" clId="{AD1F77B0-6136-4892-A6E7-AB9A60E165EA}" dt="2023-02-10T20:19:56.195" v="354" actId="552"/>
          <ac:spMkLst>
            <pc:docMk/>
            <pc:sldMk cId="889061587" sldId="277"/>
            <ac:spMk id="12" creationId="{00000000-0000-0000-0000-000000000000}"/>
          </ac:spMkLst>
        </pc:spChg>
        <pc:spChg chg="mod">
          <ac:chgData name="Nicolas Jullien" userId="f02a3816342f7403" providerId="LiveId" clId="{AD1F77B0-6136-4892-A6E7-AB9A60E165EA}" dt="2023-02-10T20:19:56.195" v="354" actId="552"/>
          <ac:spMkLst>
            <pc:docMk/>
            <pc:sldMk cId="889061587" sldId="277"/>
            <ac:spMk id="13" creationId="{00000000-0000-0000-0000-000000000000}"/>
          </ac:spMkLst>
        </pc:spChg>
        <pc:spChg chg="del mod">
          <ac:chgData name="Nicolas Jullien" userId="f02a3816342f7403" providerId="LiveId" clId="{AD1F77B0-6136-4892-A6E7-AB9A60E165EA}" dt="2023-02-10T18:26:36.325" v="26" actId="478"/>
          <ac:spMkLst>
            <pc:docMk/>
            <pc:sldMk cId="889061587" sldId="277"/>
            <ac:spMk id="15" creationId="{00000000-0000-0000-0000-000000000000}"/>
          </ac:spMkLst>
        </pc:spChg>
        <pc:spChg chg="del mod">
          <ac:chgData name="Nicolas Jullien" userId="f02a3816342f7403" providerId="LiveId" clId="{AD1F77B0-6136-4892-A6E7-AB9A60E165EA}" dt="2023-02-10T18:26:36.325" v="26" actId="478"/>
          <ac:spMkLst>
            <pc:docMk/>
            <pc:sldMk cId="889061587" sldId="277"/>
            <ac:spMk id="16" creationId="{00000000-0000-0000-0000-000000000000}"/>
          </ac:spMkLst>
        </pc:spChg>
      </pc:sldChg>
      <pc:sldChg chg="delSp add del mod">
        <pc:chgData name="Nicolas Jullien" userId="f02a3816342f7403" providerId="LiveId" clId="{AD1F77B0-6136-4892-A6E7-AB9A60E165EA}" dt="2023-02-10T20:07:42.015" v="267" actId="47"/>
        <pc:sldMkLst>
          <pc:docMk/>
          <pc:sldMk cId="2035510208" sldId="278"/>
        </pc:sldMkLst>
        <pc:spChg chg="del">
          <ac:chgData name="Nicolas Jullien" userId="f02a3816342f7403" providerId="LiveId" clId="{AD1F77B0-6136-4892-A6E7-AB9A60E165EA}" dt="2023-02-10T18:19:39.638" v="5" actId="478"/>
          <ac:spMkLst>
            <pc:docMk/>
            <pc:sldMk cId="2035510208" sldId="278"/>
            <ac:spMk id="15" creationId="{00000000-0000-0000-0000-000000000000}"/>
          </ac:spMkLst>
        </pc:spChg>
        <pc:spChg chg="del">
          <ac:chgData name="Nicolas Jullien" userId="f02a3816342f7403" providerId="LiveId" clId="{AD1F77B0-6136-4892-A6E7-AB9A60E165EA}" dt="2023-02-10T18:19:39.638" v="5" actId="478"/>
          <ac:spMkLst>
            <pc:docMk/>
            <pc:sldMk cId="2035510208" sldId="278"/>
            <ac:spMk id="16" creationId="{00000000-0000-0000-0000-000000000000}"/>
          </ac:spMkLst>
        </pc:spChg>
      </pc:sldChg>
      <pc:sldChg chg="add del">
        <pc:chgData name="Nicolas Jullien" userId="f02a3816342f7403" providerId="LiveId" clId="{AD1F77B0-6136-4892-A6E7-AB9A60E165EA}" dt="2023-02-10T20:08:16.684" v="270" actId="47"/>
        <pc:sldMkLst>
          <pc:docMk/>
          <pc:sldMk cId="2785357658" sldId="279"/>
        </pc:sldMkLst>
      </pc:sldChg>
      <pc:sldChg chg="addSp modSp add del mod">
        <pc:chgData name="Nicolas Jullien" userId="f02a3816342f7403" providerId="LiveId" clId="{AD1F77B0-6136-4892-A6E7-AB9A60E165EA}" dt="2023-02-10T20:06:06.399" v="259" actId="47"/>
        <pc:sldMkLst>
          <pc:docMk/>
          <pc:sldMk cId="972316898" sldId="280"/>
        </pc:sldMkLst>
        <pc:picChg chg="mod">
          <ac:chgData name="Nicolas Jullien" userId="f02a3816342f7403" providerId="LiveId" clId="{AD1F77B0-6136-4892-A6E7-AB9A60E165EA}" dt="2023-02-10T20:05:15.228" v="254" actId="1076"/>
          <ac:picMkLst>
            <pc:docMk/>
            <pc:sldMk cId="972316898" sldId="280"/>
            <ac:picMk id="3" creationId="{00000000-0000-0000-0000-000000000000}"/>
          </ac:picMkLst>
        </pc:picChg>
        <pc:picChg chg="add mod">
          <ac:chgData name="Nicolas Jullien" userId="f02a3816342f7403" providerId="LiveId" clId="{AD1F77B0-6136-4892-A6E7-AB9A60E165EA}" dt="2023-02-10T20:04:09.805" v="248" actId="1076"/>
          <ac:picMkLst>
            <pc:docMk/>
            <pc:sldMk cId="972316898" sldId="280"/>
            <ac:picMk id="5" creationId="{A15D0222-9720-750F-BD91-5889623FB855}"/>
          </ac:picMkLst>
        </pc:picChg>
        <pc:picChg chg="add mod">
          <ac:chgData name="Nicolas Jullien" userId="f02a3816342f7403" providerId="LiveId" clId="{AD1F77B0-6136-4892-A6E7-AB9A60E165EA}" dt="2023-02-10T20:05:12.287" v="253" actId="1076"/>
          <ac:picMkLst>
            <pc:docMk/>
            <pc:sldMk cId="972316898" sldId="280"/>
            <ac:picMk id="6" creationId="{6342FA97-420F-C309-74CE-3243735B4451}"/>
          </ac:picMkLst>
        </pc:picChg>
      </pc:sldChg>
      <pc:sldChg chg="add del">
        <pc:chgData name="Nicolas Jullien" userId="f02a3816342f7403" providerId="LiveId" clId="{AD1F77B0-6136-4892-A6E7-AB9A60E165EA}" dt="2023-02-10T20:06:10.184" v="260" actId="47"/>
        <pc:sldMkLst>
          <pc:docMk/>
          <pc:sldMk cId="266145865" sldId="281"/>
        </pc:sldMkLst>
      </pc:sldChg>
      <pc:sldChg chg="addSp modSp add mod">
        <pc:chgData name="Nicolas Jullien" userId="f02a3816342f7403" providerId="LiveId" clId="{AD1F77B0-6136-4892-A6E7-AB9A60E165EA}" dt="2023-02-10T20:05:51.657" v="258" actId="1076"/>
        <pc:sldMkLst>
          <pc:docMk/>
          <pc:sldMk cId="3577816176" sldId="282"/>
        </pc:sldMkLst>
        <pc:picChg chg="add mod">
          <ac:chgData name="Nicolas Jullien" userId="f02a3816342f7403" providerId="LiveId" clId="{AD1F77B0-6136-4892-A6E7-AB9A60E165EA}" dt="2023-02-10T20:05:51.657" v="258" actId="1076"/>
          <ac:picMkLst>
            <pc:docMk/>
            <pc:sldMk cId="3577816176" sldId="282"/>
            <ac:picMk id="5" creationId="{8393608D-EF5E-DFF2-40F1-FA890FD0A671}"/>
          </ac:picMkLst>
        </pc:picChg>
      </pc:sldChg>
      <pc:sldChg chg="addSp modSp add mod">
        <pc:chgData name="Nicolas Jullien" userId="f02a3816342f7403" providerId="LiveId" clId="{AD1F77B0-6136-4892-A6E7-AB9A60E165EA}" dt="2023-02-10T20:08:05.139" v="269" actId="1035"/>
        <pc:sldMkLst>
          <pc:docMk/>
          <pc:sldMk cId="1398832454" sldId="283"/>
        </pc:sldMkLst>
        <pc:spChg chg="add mod">
          <ac:chgData name="Nicolas Jullien" userId="f02a3816342f7403" providerId="LiveId" clId="{AD1F77B0-6136-4892-A6E7-AB9A60E165EA}" dt="2023-02-10T20:08:05.139" v="269" actId="1035"/>
          <ac:spMkLst>
            <pc:docMk/>
            <pc:sldMk cId="1398832454" sldId="283"/>
            <ac:spMk id="7" creationId="{B4E3883A-5CB2-3EF6-691E-C8C42911D41E}"/>
          </ac:spMkLst>
        </pc:spChg>
        <pc:spChg chg="add mod">
          <ac:chgData name="Nicolas Jullien" userId="f02a3816342f7403" providerId="LiveId" clId="{AD1F77B0-6136-4892-A6E7-AB9A60E165EA}" dt="2023-02-10T20:08:05.139" v="269" actId="1035"/>
          <ac:spMkLst>
            <pc:docMk/>
            <pc:sldMk cId="1398832454" sldId="283"/>
            <ac:spMk id="8" creationId="{34A0C666-4816-6BAB-66D2-1879E1A537DE}"/>
          </ac:spMkLst>
        </pc:spChg>
        <pc:picChg chg="add mod">
          <ac:chgData name="Nicolas Jullien" userId="f02a3816342f7403" providerId="LiveId" clId="{AD1F77B0-6136-4892-A6E7-AB9A60E165EA}" dt="2023-02-10T20:07:28.914" v="266" actId="1076"/>
          <ac:picMkLst>
            <pc:docMk/>
            <pc:sldMk cId="1398832454" sldId="283"/>
            <ac:picMk id="6" creationId="{DD70988D-8F06-8F16-FA44-59B486A5B8AB}"/>
          </ac:picMkLst>
        </pc:picChg>
      </pc:sldChg>
      <pc:sldChg chg="delSp add">
        <pc:chgData name="Nicolas Jullien" userId="f02a3816342f7403" providerId="LiveId" clId="{AD1F77B0-6136-4892-A6E7-AB9A60E165EA}" dt="2023-02-10T20:17:46.260" v="353" actId="478"/>
        <pc:sldMkLst>
          <pc:docMk/>
          <pc:sldMk cId="1223599295" sldId="284"/>
        </pc:sldMkLst>
        <pc:spChg chg="del">
          <ac:chgData name="Nicolas Jullien" userId="f02a3816342f7403" providerId="LiveId" clId="{AD1F77B0-6136-4892-A6E7-AB9A60E165EA}" dt="2023-02-10T20:17:42.763" v="352" actId="478"/>
          <ac:spMkLst>
            <pc:docMk/>
            <pc:sldMk cId="1223599295" sldId="284"/>
            <ac:spMk id="45" creationId="{00000000-0000-0000-0000-000000000000}"/>
          </ac:spMkLst>
        </pc:spChg>
        <pc:grpChg chg="del">
          <ac:chgData name="Nicolas Jullien" userId="f02a3816342f7403" providerId="LiveId" clId="{AD1F77B0-6136-4892-A6E7-AB9A60E165EA}" dt="2023-02-10T20:17:46.260" v="353" actId="478"/>
          <ac:grpSpMkLst>
            <pc:docMk/>
            <pc:sldMk cId="1223599295" sldId="284"/>
            <ac:grpSpMk id="4" creationId="{00000000-0000-0000-0000-000000000000}"/>
          </ac:grpSpMkLst>
        </pc:grpChg>
        <pc:picChg chg="del">
          <ac:chgData name="Nicolas Jullien" userId="f02a3816342f7403" providerId="LiveId" clId="{AD1F77B0-6136-4892-A6E7-AB9A60E165EA}" dt="2023-02-10T20:17:42.763" v="352" actId="478"/>
          <ac:picMkLst>
            <pc:docMk/>
            <pc:sldMk cId="1223599295" sldId="284"/>
            <ac:picMk id="2" creationId="{00000000-0000-0000-0000-000000000000}"/>
          </ac:picMkLst>
        </pc:picChg>
        <pc:picChg chg="del">
          <ac:chgData name="Nicolas Jullien" userId="f02a3816342f7403" providerId="LiveId" clId="{AD1F77B0-6136-4892-A6E7-AB9A60E165EA}" dt="2023-02-10T20:17:42.763" v="352" actId="478"/>
          <ac:picMkLst>
            <pc:docMk/>
            <pc:sldMk cId="1223599295" sldId="284"/>
            <ac:picMk id="43"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C9C104-8986-43AD-B2EE-BB33EBCFA61C}" type="datetimeFigureOut">
              <a:rPr lang="fr-FR" smtClean="0"/>
              <a:t>10/02/2023</a:t>
            </a:fld>
            <a:endParaRPr lang="fr-FR"/>
          </a:p>
        </p:txBody>
      </p:sp>
      <p:sp>
        <p:nvSpPr>
          <p:cNvPr id="4" name="Espace réservé de l'image des diapositives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052E8C-83B1-49E5-B39C-816FDD705569}" type="slidenum">
              <a:rPr lang="fr-FR" smtClean="0"/>
              <a:t>‹N°›</a:t>
            </a:fld>
            <a:endParaRPr lang="fr-FR"/>
          </a:p>
        </p:txBody>
      </p:sp>
    </p:spTree>
    <p:extLst>
      <p:ext uri="{BB962C8B-B14F-4D97-AF65-F5344CB8AC3E}">
        <p14:creationId xmlns:p14="http://schemas.microsoft.com/office/powerpoint/2010/main" val="19087893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Bonjour chers collègues.</a:t>
            </a:r>
          </a:p>
          <a:p>
            <a:endParaRPr lang="fr-FR" dirty="0"/>
          </a:p>
          <a:p>
            <a:r>
              <a:rPr lang="fr-FR" dirty="0"/>
              <a:t>Je suis Nicolas Jullien, PhD and chercheur biomédical au sein de l’Institut Français de Recherche Biomédicale des Armées (IRBA).</a:t>
            </a:r>
          </a:p>
          <a:p>
            <a:endParaRPr lang="fr-FR" dirty="0"/>
          </a:p>
          <a:p>
            <a:r>
              <a:rPr lang="fr-FR" dirty="0"/>
              <a:t>Tout d’abord, je tenais à remercier le comité organisateur grâce à qui ce très beau congrès  peut avoir lieu malgré les conditions sanitaires actuelles.</a:t>
            </a:r>
          </a:p>
          <a:p>
            <a:endParaRPr lang="fr-FR" dirty="0"/>
          </a:p>
          <a:p>
            <a:r>
              <a:rPr lang="fr-FR" dirty="0"/>
              <a:t>Merci de me permettre de présenter nos travaux qui portent sur les stratégies à venir pouvant améliorer la régénération musculaire après une irradiation à forte dose. </a:t>
            </a:r>
          </a:p>
          <a:p>
            <a:endParaRPr lang="fr-FR" dirty="0"/>
          </a:p>
          <a:p>
            <a:r>
              <a:rPr lang="fr-FR" dirty="0"/>
              <a:t>Notre intérêt se portera essentiellement sur la voie </a:t>
            </a:r>
            <a:r>
              <a:rPr lang="fr-FR" dirty="0" err="1"/>
              <a:t>Hedgehog</a:t>
            </a:r>
            <a:r>
              <a:rPr lang="fr-FR" dirty="0"/>
              <a:t>. En effet , faut-il l’activer ou l’inhiber pour accroître la </a:t>
            </a:r>
            <a:r>
              <a:rPr lang="fr-FR" dirty="0" err="1"/>
              <a:t>myogénèse</a:t>
            </a:r>
            <a:r>
              <a:rPr lang="fr-FR" dirty="0"/>
              <a:t> post-irradiation ?</a:t>
            </a:r>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a:t>
            </a:fld>
            <a:endParaRPr lang="fr-FR"/>
          </a:p>
        </p:txBody>
      </p:sp>
    </p:spTree>
    <p:extLst>
      <p:ext uri="{BB962C8B-B14F-4D97-AF65-F5344CB8AC3E}">
        <p14:creationId xmlns:p14="http://schemas.microsoft.com/office/powerpoint/2010/main" val="86709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10</a:t>
            </a:fld>
            <a:endParaRPr lang="fr-FR"/>
          </a:p>
        </p:txBody>
      </p:sp>
    </p:spTree>
    <p:extLst>
      <p:ext uri="{BB962C8B-B14F-4D97-AF65-F5344CB8AC3E}">
        <p14:creationId xmlns:p14="http://schemas.microsoft.com/office/powerpoint/2010/main" val="41992409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11</a:t>
            </a:fld>
            <a:endParaRPr lang="fr-FR"/>
          </a:p>
        </p:txBody>
      </p:sp>
    </p:spTree>
    <p:extLst>
      <p:ext uri="{BB962C8B-B14F-4D97-AF65-F5344CB8AC3E}">
        <p14:creationId xmlns:p14="http://schemas.microsoft.com/office/powerpoint/2010/main" val="5059042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12</a:t>
            </a:fld>
            <a:endParaRPr lang="fr-FR"/>
          </a:p>
        </p:txBody>
      </p:sp>
    </p:spTree>
    <p:extLst>
      <p:ext uri="{BB962C8B-B14F-4D97-AF65-F5344CB8AC3E}">
        <p14:creationId xmlns:p14="http://schemas.microsoft.com/office/powerpoint/2010/main" val="42198396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13</a:t>
            </a:fld>
            <a:endParaRPr lang="fr-FR"/>
          </a:p>
        </p:txBody>
      </p:sp>
    </p:spTree>
    <p:extLst>
      <p:ext uri="{BB962C8B-B14F-4D97-AF65-F5344CB8AC3E}">
        <p14:creationId xmlns:p14="http://schemas.microsoft.com/office/powerpoint/2010/main" val="10716896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14</a:t>
            </a:fld>
            <a:endParaRPr lang="fr-FR"/>
          </a:p>
        </p:txBody>
      </p:sp>
    </p:spTree>
    <p:extLst>
      <p:ext uri="{BB962C8B-B14F-4D97-AF65-F5344CB8AC3E}">
        <p14:creationId xmlns:p14="http://schemas.microsoft.com/office/powerpoint/2010/main" val="35679468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15</a:t>
            </a:fld>
            <a:endParaRPr lang="fr-FR"/>
          </a:p>
        </p:txBody>
      </p:sp>
    </p:spTree>
    <p:extLst>
      <p:ext uri="{BB962C8B-B14F-4D97-AF65-F5344CB8AC3E}">
        <p14:creationId xmlns:p14="http://schemas.microsoft.com/office/powerpoint/2010/main" val="676072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16</a:t>
            </a:fld>
            <a:endParaRPr lang="fr-FR"/>
          </a:p>
        </p:txBody>
      </p:sp>
    </p:spTree>
    <p:extLst>
      <p:ext uri="{BB962C8B-B14F-4D97-AF65-F5344CB8AC3E}">
        <p14:creationId xmlns:p14="http://schemas.microsoft.com/office/powerpoint/2010/main" val="20151657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Pour finir, je voudrais remercier l’ensemble des personnels, militaires ou civils, de l’IRBA et de l’Unité INSERM UMR1296, qui participent à ce projet.</a:t>
            </a:r>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17</a:t>
            </a:fld>
            <a:endParaRPr lang="fr-FR"/>
          </a:p>
        </p:txBody>
      </p:sp>
    </p:spTree>
    <p:extLst>
      <p:ext uri="{BB962C8B-B14F-4D97-AF65-F5344CB8AC3E}">
        <p14:creationId xmlns:p14="http://schemas.microsoft.com/office/powerpoint/2010/main" val="16612360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dirty="0"/>
              <a:t>A propos du contexte de ce travail, notre rôle est de prévoir  des situations ou une ou plusieurs victimes soient irradiées, soit dans le cadre de la manipulations de matériel militaire, d’accidents d’irradiation ou encore d’actes terroristes.</a:t>
            </a:r>
          </a:p>
          <a:p>
            <a:endParaRPr lang="fr-FR" dirty="0"/>
          </a:p>
          <a:p>
            <a:r>
              <a:rPr lang="fr-FR" dirty="0"/>
              <a:t>Dans de tels cas, les premières barrières physiologiques touchées sont la peau et la musculature sous-cutanée. Si nous nous intéressons uniquement à ces deux types de tissus, une irradiation localisée à forte dose conduit au développement d’un syndrome cutané radio-induit à forte composante inflammatoire évoluant dans le temps jusqu’à provoquer des lésions sévères de la peau et des muscles.</a:t>
            </a:r>
          </a:p>
          <a:p>
            <a:endParaRPr lang="fr-FR" dirty="0"/>
          </a:p>
          <a:p>
            <a:r>
              <a:rPr lang="fr-FR" dirty="0"/>
              <a:t>A ce jour,  hormis des traitements lourds incluant par exemple de la chirurgie et l’utilisation de cellules </a:t>
            </a:r>
            <a:r>
              <a:rPr lang="fr-FR" dirty="0" err="1"/>
              <a:t>stromales</a:t>
            </a:r>
            <a:r>
              <a:rPr lang="fr-FR" dirty="0"/>
              <a:t> mésenchymateuses, aucun traitement miracle n’existe pour améliorer le diagnostic post-IR. Il nous faut absolument trouver de nouvelles cibles thérapeutiques et développer des stratégies innovantes pour potentialiser la réparation tissulaire après une exposition au rayonnements ionisants.</a:t>
            </a:r>
          </a:p>
          <a:p>
            <a:endParaRPr lang="fr-FR" dirty="0"/>
          </a:p>
          <a:p>
            <a:r>
              <a:rPr lang="fr-FR" dirty="0"/>
              <a:t>Dans ce cadre, nous nous intéresserons ici à la voie métabolique </a:t>
            </a:r>
            <a:r>
              <a:rPr lang="fr-FR" dirty="0" err="1"/>
              <a:t>Hedgehog</a:t>
            </a:r>
            <a:r>
              <a:rPr lang="fr-FR" dirty="0"/>
              <a:t> et son rôle dans la régénération du muscle.</a:t>
            </a:r>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2</a:t>
            </a:fld>
            <a:endParaRPr lang="fr-FR"/>
          </a:p>
        </p:txBody>
      </p:sp>
    </p:spTree>
    <p:extLst>
      <p:ext uri="{BB962C8B-B14F-4D97-AF65-F5344CB8AC3E}">
        <p14:creationId xmlns:p14="http://schemas.microsoft.com/office/powerpoint/2010/main" val="40161941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3</a:t>
            </a:fld>
            <a:endParaRPr lang="fr-FR"/>
          </a:p>
        </p:txBody>
      </p:sp>
    </p:spTree>
    <p:extLst>
      <p:ext uri="{BB962C8B-B14F-4D97-AF65-F5344CB8AC3E}">
        <p14:creationId xmlns:p14="http://schemas.microsoft.com/office/powerpoint/2010/main" val="37241363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4</a:t>
            </a:fld>
            <a:endParaRPr lang="fr-FR"/>
          </a:p>
        </p:txBody>
      </p:sp>
    </p:spTree>
    <p:extLst>
      <p:ext uri="{BB962C8B-B14F-4D97-AF65-F5344CB8AC3E}">
        <p14:creationId xmlns:p14="http://schemas.microsoft.com/office/powerpoint/2010/main" val="3094856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5</a:t>
            </a:fld>
            <a:endParaRPr lang="fr-FR"/>
          </a:p>
        </p:txBody>
      </p:sp>
    </p:spTree>
    <p:extLst>
      <p:ext uri="{BB962C8B-B14F-4D97-AF65-F5344CB8AC3E}">
        <p14:creationId xmlns:p14="http://schemas.microsoft.com/office/powerpoint/2010/main" val="35534138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6</a:t>
            </a:fld>
            <a:endParaRPr lang="fr-FR"/>
          </a:p>
        </p:txBody>
      </p:sp>
    </p:spTree>
    <p:extLst>
      <p:ext uri="{BB962C8B-B14F-4D97-AF65-F5344CB8AC3E}">
        <p14:creationId xmlns:p14="http://schemas.microsoft.com/office/powerpoint/2010/main" val="84723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7</a:t>
            </a:fld>
            <a:endParaRPr lang="fr-FR"/>
          </a:p>
        </p:txBody>
      </p:sp>
    </p:spTree>
    <p:extLst>
      <p:ext uri="{BB962C8B-B14F-4D97-AF65-F5344CB8AC3E}">
        <p14:creationId xmlns:p14="http://schemas.microsoft.com/office/powerpoint/2010/main" val="29666619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8</a:t>
            </a:fld>
            <a:endParaRPr lang="fr-FR"/>
          </a:p>
        </p:txBody>
      </p:sp>
    </p:spTree>
    <p:extLst>
      <p:ext uri="{BB962C8B-B14F-4D97-AF65-F5344CB8AC3E}">
        <p14:creationId xmlns:p14="http://schemas.microsoft.com/office/powerpoint/2010/main" val="51551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F2052E8C-83B1-49E5-B39C-816FDD705569}" type="slidenum">
              <a:rPr lang="fr-FR" smtClean="0"/>
              <a:t>9</a:t>
            </a:fld>
            <a:endParaRPr lang="fr-FR"/>
          </a:p>
        </p:txBody>
      </p:sp>
    </p:spTree>
    <p:extLst>
      <p:ext uri="{BB962C8B-B14F-4D97-AF65-F5344CB8AC3E}">
        <p14:creationId xmlns:p14="http://schemas.microsoft.com/office/powerpoint/2010/main" val="15816013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a:t>Modifiez le style du titre</a:t>
            </a: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1399077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1770889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346975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2801574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a:t>Modifiez le style du titre</a:t>
            </a: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35066219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2DB89D20-CE53-48FC-9A29-0494E5CCFD96}" type="datetimeFigureOut">
              <a:rPr lang="fr-FR" smtClean="0"/>
              <a:t>10/02/2023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11369927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2DB89D20-CE53-48FC-9A29-0494E5CCFD96}" type="datetimeFigureOut">
              <a:rPr lang="fr-FR" smtClean="0"/>
              <a:t>10/02/2023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40983192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2DB89D20-CE53-48FC-9A29-0494E5CCFD96}" type="datetimeFigureOut">
              <a:rPr lang="fr-FR" smtClean="0"/>
              <a:t>10/02/2023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15282352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2DB89D20-CE53-48FC-9A29-0494E5CCFD96}" type="datetimeFigureOut">
              <a:rPr lang="fr-FR" smtClean="0"/>
              <a:t>10/02/2023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30949037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a:t>Modifiez le style du titre</a:t>
            </a: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DB89D20-CE53-48FC-9A29-0494E5CCFD96}" type="datetimeFigureOut">
              <a:rPr lang="fr-FR" smtClean="0"/>
              <a:t>10/02/2023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763723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a:t>Modifiez le style du titre</a:t>
            </a: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2DB89D20-CE53-48FC-9A29-0494E5CCFD96}" type="datetimeFigureOut">
              <a:rPr lang="fr-FR" smtClean="0"/>
              <a:t>10/02/2023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03084989-1E38-4537-8A16-22E1C81D0DC6}" type="slidenum">
              <a:rPr lang="fr-FR" smtClean="0"/>
              <a:t>‹N°›</a:t>
            </a:fld>
            <a:endParaRPr lang="fr-FR"/>
          </a:p>
        </p:txBody>
      </p:sp>
    </p:spTree>
    <p:extLst>
      <p:ext uri="{BB962C8B-B14F-4D97-AF65-F5344CB8AC3E}">
        <p14:creationId xmlns:p14="http://schemas.microsoft.com/office/powerpoint/2010/main" val="879744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B89D20-CE53-48FC-9A29-0494E5CCFD96}" type="datetimeFigureOut">
              <a:rPr lang="fr-FR" smtClean="0"/>
              <a:t>10/02/2023</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3084989-1E38-4537-8A16-22E1C81D0DC6}" type="slidenum">
              <a:rPr lang="fr-FR" smtClean="0"/>
              <a:t>‹N°›</a:t>
            </a:fld>
            <a:endParaRPr lang="fr-FR"/>
          </a:p>
        </p:txBody>
      </p:sp>
    </p:spTree>
    <p:extLst>
      <p:ext uri="{BB962C8B-B14F-4D97-AF65-F5344CB8AC3E}">
        <p14:creationId xmlns:p14="http://schemas.microsoft.com/office/powerpoint/2010/main" val="8091516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40.pn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wmf"/><Relationship Id="rId3" Type="http://schemas.openxmlformats.org/officeDocument/2006/relationships/image" Target="../media/image4.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2.xml"/><Relationship Id="rId16" Type="http://schemas.openxmlformats.org/officeDocument/2006/relationships/image" Target="../media/image16.jpe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microsoft.com/office/2007/relationships/hdphoto" Target="../media/hdphoto1.wdp"/><Relationship Id="rId9" Type="http://schemas.openxmlformats.org/officeDocument/2006/relationships/image" Target="../media/image9.png"/><Relationship Id="rId14" Type="http://schemas.openxmlformats.org/officeDocument/2006/relationships/image" Target="../media/image14.jpe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159"/>
          <a:stretch/>
        </p:blipFill>
        <p:spPr bwMode="auto">
          <a:xfrm>
            <a:off x="570608" y="1123752"/>
            <a:ext cx="8002784" cy="495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71636" y="5262133"/>
            <a:ext cx="1596108"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bg1"/>
              </a:solidFill>
            </a:endParaRPr>
          </a:p>
        </p:txBody>
      </p:sp>
      <p:sp>
        <p:nvSpPr>
          <p:cNvPr id="6" name="ZoneTexte 5"/>
          <p:cNvSpPr txBox="1"/>
          <p:nvPr/>
        </p:nvSpPr>
        <p:spPr>
          <a:xfrm>
            <a:off x="599628" y="4974101"/>
            <a:ext cx="2016224" cy="246221"/>
          </a:xfrm>
          <a:prstGeom prst="rect">
            <a:avLst/>
          </a:prstGeom>
          <a:noFill/>
        </p:spPr>
        <p:txBody>
          <a:bodyPr wrap="square" rtlCol="0">
            <a:spAutoFit/>
          </a:bodyPr>
          <a:lstStyle/>
          <a:p>
            <a:r>
              <a:rPr lang="fr-FR" sz="1000" b="1" dirty="0">
                <a:solidFill>
                  <a:schemeClr val="bg1"/>
                </a:solidFill>
              </a:rPr>
              <a:t>March 3, 2023</a:t>
            </a:r>
          </a:p>
        </p:txBody>
      </p:sp>
      <p:sp>
        <p:nvSpPr>
          <p:cNvPr id="7" name="ZoneTexte 6"/>
          <p:cNvSpPr txBox="1"/>
          <p:nvPr/>
        </p:nvSpPr>
        <p:spPr>
          <a:xfrm>
            <a:off x="617928" y="5262133"/>
            <a:ext cx="2016224" cy="276999"/>
          </a:xfrm>
          <a:prstGeom prst="rect">
            <a:avLst/>
          </a:prstGeom>
          <a:noFill/>
        </p:spPr>
        <p:txBody>
          <a:bodyPr wrap="square" rtlCol="0">
            <a:spAutoFit/>
          </a:bodyPr>
          <a:lstStyle/>
          <a:p>
            <a:r>
              <a:rPr lang="fr-FR" sz="1200" b="1" dirty="0">
                <a:solidFill>
                  <a:schemeClr val="bg1"/>
                </a:solidFill>
              </a:rPr>
              <a:t>Nicolas JULLIEN, PhD</a:t>
            </a:r>
          </a:p>
        </p:txBody>
      </p:sp>
      <p:sp>
        <p:nvSpPr>
          <p:cNvPr id="8" name="ZoneTexte 7"/>
          <p:cNvSpPr txBox="1"/>
          <p:nvPr/>
        </p:nvSpPr>
        <p:spPr>
          <a:xfrm>
            <a:off x="599628" y="5581523"/>
            <a:ext cx="3828356" cy="461665"/>
          </a:xfrm>
          <a:prstGeom prst="rect">
            <a:avLst/>
          </a:prstGeom>
          <a:noFill/>
        </p:spPr>
        <p:txBody>
          <a:bodyPr wrap="square" rtlCol="0">
            <a:spAutoFit/>
          </a:bodyPr>
          <a:lstStyle/>
          <a:p>
            <a:r>
              <a:rPr lang="fr-FR" sz="1200" b="1" dirty="0">
                <a:solidFill>
                  <a:schemeClr val="bg1"/>
                </a:solidFill>
              </a:rPr>
              <a:t>2</a:t>
            </a:r>
            <a:r>
              <a:rPr lang="fr-FR" sz="1200" b="1" baseline="30000" dirty="0">
                <a:solidFill>
                  <a:schemeClr val="bg1"/>
                </a:solidFill>
              </a:rPr>
              <a:t>nd</a:t>
            </a:r>
            <a:r>
              <a:rPr lang="fr-FR" sz="1200" b="1" dirty="0">
                <a:solidFill>
                  <a:schemeClr val="bg1"/>
                </a:solidFill>
              </a:rPr>
              <a:t> International </a:t>
            </a:r>
            <a:r>
              <a:rPr lang="fr-FR" sz="1200" b="1" dirty="0" err="1">
                <a:solidFill>
                  <a:schemeClr val="bg1"/>
                </a:solidFill>
              </a:rPr>
              <a:t>Conference</a:t>
            </a:r>
            <a:r>
              <a:rPr lang="fr-FR" sz="1200" b="1" dirty="0">
                <a:solidFill>
                  <a:schemeClr val="bg1"/>
                </a:solidFill>
              </a:rPr>
              <a:t> on </a:t>
            </a:r>
            <a:r>
              <a:rPr lang="fr-FR" sz="1200" b="1" dirty="0" err="1">
                <a:solidFill>
                  <a:schemeClr val="bg1"/>
                </a:solidFill>
              </a:rPr>
              <a:t>Biomedicines</a:t>
            </a:r>
            <a:r>
              <a:rPr lang="fr-FR" sz="1200" b="1" dirty="0">
                <a:solidFill>
                  <a:schemeClr val="bg1"/>
                </a:solidFill>
              </a:rPr>
              <a:t> (ECB 2023)</a:t>
            </a:r>
          </a:p>
          <a:p>
            <a:r>
              <a:rPr lang="fr-FR" sz="1200" b="1" dirty="0" err="1">
                <a:solidFill>
                  <a:schemeClr val="bg1"/>
                </a:solidFill>
              </a:rPr>
              <a:t>Musculoskeletal</a:t>
            </a:r>
            <a:r>
              <a:rPr lang="fr-FR" sz="1200" b="1" dirty="0">
                <a:solidFill>
                  <a:schemeClr val="bg1"/>
                </a:solidFill>
              </a:rPr>
              <a:t> Tissue </a:t>
            </a:r>
            <a:r>
              <a:rPr lang="fr-FR" sz="1200" b="1" dirty="0" err="1">
                <a:solidFill>
                  <a:schemeClr val="bg1"/>
                </a:solidFill>
              </a:rPr>
              <a:t>Regeneration</a:t>
            </a:r>
            <a:endParaRPr lang="fr-FR" sz="1200" b="1" dirty="0">
              <a:solidFill>
                <a:schemeClr val="bg1"/>
              </a:solidFill>
            </a:endParaRPr>
          </a:p>
        </p:txBody>
      </p:sp>
      <p:sp>
        <p:nvSpPr>
          <p:cNvPr id="2" name="ZoneTexte 1"/>
          <p:cNvSpPr txBox="1"/>
          <p:nvPr/>
        </p:nvSpPr>
        <p:spPr>
          <a:xfrm>
            <a:off x="607716" y="1142835"/>
            <a:ext cx="7768776" cy="1600438"/>
          </a:xfrm>
          <a:prstGeom prst="rect">
            <a:avLst/>
          </a:prstGeom>
          <a:noFill/>
        </p:spPr>
        <p:txBody>
          <a:bodyPr wrap="square" rtlCol="0">
            <a:spAutoFit/>
          </a:bodyPr>
          <a:lstStyle/>
          <a:p>
            <a:r>
              <a:rPr lang="en-US" sz="2400" b="1" dirty="0">
                <a:solidFill>
                  <a:schemeClr val="bg1"/>
                </a:solidFill>
                <a:effectLst>
                  <a:outerShdw blurRad="38100" dist="38100" dir="2700000" algn="tl">
                    <a:srgbClr val="000000">
                      <a:alpha val="43137"/>
                    </a:srgbClr>
                  </a:outerShdw>
                </a:effectLst>
              </a:rPr>
              <a:t>A new murine highly localized high-dose muscle radiation model: a tool to develop innovative countermeasures to treat radio-induced muscular lesions</a:t>
            </a:r>
          </a:p>
          <a:p>
            <a:endParaRPr lang="en-US" sz="800" b="1" dirty="0">
              <a:solidFill>
                <a:schemeClr val="bg1"/>
              </a:solidFill>
              <a:effectLst>
                <a:outerShdw blurRad="38100" dist="38100" dir="2700000" algn="tl">
                  <a:srgbClr val="000000">
                    <a:alpha val="43137"/>
                  </a:srgbClr>
                </a:outerShdw>
              </a:effectLst>
            </a:endParaRPr>
          </a:p>
          <a:p>
            <a:r>
              <a:rPr lang="en-US" b="1" dirty="0">
                <a:solidFill>
                  <a:schemeClr val="bg1"/>
                </a:solidFill>
                <a:effectLst>
                  <a:outerShdw blurRad="38100" dist="38100" dir="2700000" algn="tl">
                    <a:srgbClr val="000000">
                      <a:alpha val="43137"/>
                    </a:srgbClr>
                  </a:outerShdw>
                </a:effectLst>
              </a:rPr>
              <a:t>Preliminary studies</a:t>
            </a:r>
            <a:endParaRPr lang="fr-FR" b="1" dirty="0">
              <a:solidFill>
                <a:schemeClr val="bg1"/>
              </a:solidFill>
              <a:effectLst>
                <a:outerShdw blurRad="38100" dist="38100" dir="2700000" algn="tl">
                  <a:srgbClr val="000000">
                    <a:alpha val="43137"/>
                  </a:srgbClr>
                </a:outerShdw>
              </a:effectLst>
            </a:endParaRPr>
          </a:p>
        </p:txBody>
      </p:sp>
      <p:pic>
        <p:nvPicPr>
          <p:cNvPr id="9" name="Picture 2" descr="U.NPS (IRBA) - Institut Pi|Ps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92042" y="188640"/>
            <a:ext cx="759916" cy="759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0287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R</a:t>
            </a:r>
            <a:r>
              <a:rPr lang="en-US" sz="2000" b="1" cap="all" dirty="0">
                <a:solidFill>
                  <a:schemeClr val="tx2"/>
                </a:solidFill>
              </a:rPr>
              <a:t>adiation-induced skin lesions and leg contracture</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sp>
        <p:nvSpPr>
          <p:cNvPr id="15" name="ZoneTexte 25"/>
          <p:cNvSpPr txBox="1">
            <a:spLocks noChangeArrowheads="1"/>
          </p:cNvSpPr>
          <p:nvPr/>
        </p:nvSpPr>
        <p:spPr bwMode="auto">
          <a:xfrm>
            <a:off x="983310" y="976768"/>
            <a:ext cx="3084634"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tx2"/>
                </a:solidFill>
                <a:latin typeface="+mn-lt"/>
              </a:rPr>
              <a:t>Weekly </a:t>
            </a:r>
            <a:r>
              <a:rPr lang="fr-FR" altLang="fr-FR" sz="1400" b="1" dirty="0" err="1">
                <a:solidFill>
                  <a:schemeClr val="tx2"/>
                </a:solidFill>
                <a:latin typeface="+mn-lt"/>
              </a:rPr>
              <a:t>evaluation</a:t>
            </a:r>
            <a:r>
              <a:rPr lang="fr-FR" altLang="fr-FR" sz="1400" b="1" dirty="0">
                <a:solidFill>
                  <a:schemeClr val="tx2"/>
                </a:solidFill>
                <a:latin typeface="+mn-lt"/>
              </a:rPr>
              <a:t> of </a:t>
            </a:r>
            <a:r>
              <a:rPr lang="fr-FR" altLang="fr-FR" sz="1400" b="1" dirty="0" err="1">
                <a:solidFill>
                  <a:schemeClr val="tx2"/>
                </a:solidFill>
                <a:latin typeface="+mn-lt"/>
              </a:rPr>
              <a:t>leg</a:t>
            </a:r>
            <a:r>
              <a:rPr lang="fr-FR" altLang="fr-FR" sz="1400" b="1" dirty="0">
                <a:solidFill>
                  <a:schemeClr val="tx2"/>
                </a:solidFill>
                <a:latin typeface="+mn-lt"/>
              </a:rPr>
              <a:t> contracture</a:t>
            </a:r>
            <a:endParaRPr lang="fr-FR" altLang="fr-FR" sz="1400" b="1" dirty="0">
              <a:solidFill>
                <a:schemeClr val="tx2"/>
              </a:solidFill>
              <a:latin typeface="Calibri"/>
            </a:endParaRPr>
          </a:p>
        </p:txBody>
      </p:sp>
      <p:pic>
        <p:nvPicPr>
          <p:cNvPr id="2" name="Image 1"/>
          <p:cNvPicPr>
            <a:picLocks noChangeAspect="1"/>
          </p:cNvPicPr>
          <p:nvPr/>
        </p:nvPicPr>
        <p:blipFill>
          <a:blip r:embed="rId3"/>
          <a:stretch>
            <a:fillRect/>
          </a:stretch>
        </p:blipFill>
        <p:spPr>
          <a:xfrm>
            <a:off x="4571999" y="1022247"/>
            <a:ext cx="4177907" cy="2766793"/>
          </a:xfrm>
          <a:prstGeom prst="rect">
            <a:avLst/>
          </a:prstGeom>
        </p:spPr>
      </p:pic>
      <p:pic>
        <p:nvPicPr>
          <p:cNvPr id="22" name="Image 21"/>
          <p:cNvPicPr>
            <a:picLocks noChangeAspect="1"/>
          </p:cNvPicPr>
          <p:nvPr/>
        </p:nvPicPr>
        <p:blipFill>
          <a:blip r:embed="rId4"/>
          <a:stretch>
            <a:fillRect/>
          </a:stretch>
        </p:blipFill>
        <p:spPr>
          <a:xfrm>
            <a:off x="414744" y="1412776"/>
            <a:ext cx="3725208" cy="1836948"/>
          </a:xfrm>
          <a:prstGeom prst="rect">
            <a:avLst/>
          </a:prstGeom>
        </p:spPr>
      </p:pic>
      <p:sp>
        <p:nvSpPr>
          <p:cNvPr id="29" name="ZoneTexte 28"/>
          <p:cNvSpPr txBox="1"/>
          <p:nvPr/>
        </p:nvSpPr>
        <p:spPr>
          <a:xfrm>
            <a:off x="478210" y="3212976"/>
            <a:ext cx="1071127" cy="215444"/>
          </a:xfrm>
          <a:prstGeom prst="rect">
            <a:avLst/>
          </a:prstGeom>
          <a:noFill/>
        </p:spPr>
        <p:txBody>
          <a:bodyPr wrap="none" rtlCol="0">
            <a:spAutoFit/>
          </a:bodyPr>
          <a:lstStyle/>
          <a:p>
            <a:r>
              <a:rPr lang="fr-FR" sz="800" b="1" dirty="0" err="1"/>
              <a:t>From</a:t>
            </a:r>
            <a:r>
              <a:rPr lang="fr-FR" sz="800" b="1" dirty="0"/>
              <a:t> Stone HB, 1984</a:t>
            </a:r>
          </a:p>
        </p:txBody>
      </p:sp>
    </p:spTree>
    <p:extLst>
      <p:ext uri="{BB962C8B-B14F-4D97-AF65-F5344CB8AC3E}">
        <p14:creationId xmlns:p14="http://schemas.microsoft.com/office/powerpoint/2010/main" val="4095594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R</a:t>
            </a:r>
            <a:r>
              <a:rPr lang="en-US" sz="2000" b="1" cap="all" dirty="0">
                <a:solidFill>
                  <a:schemeClr val="tx2"/>
                </a:solidFill>
              </a:rPr>
              <a:t>adiation-induced skin lesions and leg contracture</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sp>
        <p:nvSpPr>
          <p:cNvPr id="15" name="ZoneTexte 25"/>
          <p:cNvSpPr txBox="1">
            <a:spLocks noChangeArrowheads="1"/>
          </p:cNvSpPr>
          <p:nvPr/>
        </p:nvSpPr>
        <p:spPr bwMode="auto">
          <a:xfrm>
            <a:off x="983310" y="976768"/>
            <a:ext cx="3084634"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tx2"/>
                </a:solidFill>
                <a:latin typeface="+mn-lt"/>
              </a:rPr>
              <a:t>Weekly </a:t>
            </a:r>
            <a:r>
              <a:rPr lang="fr-FR" altLang="fr-FR" sz="1400" b="1" dirty="0" err="1">
                <a:solidFill>
                  <a:schemeClr val="tx2"/>
                </a:solidFill>
                <a:latin typeface="+mn-lt"/>
              </a:rPr>
              <a:t>evaluation</a:t>
            </a:r>
            <a:r>
              <a:rPr lang="fr-FR" altLang="fr-FR" sz="1400" b="1" dirty="0">
                <a:solidFill>
                  <a:schemeClr val="tx2"/>
                </a:solidFill>
                <a:latin typeface="+mn-lt"/>
              </a:rPr>
              <a:t> of </a:t>
            </a:r>
            <a:r>
              <a:rPr lang="fr-FR" altLang="fr-FR" sz="1400" b="1" dirty="0" err="1">
                <a:solidFill>
                  <a:schemeClr val="tx2"/>
                </a:solidFill>
                <a:latin typeface="+mn-lt"/>
              </a:rPr>
              <a:t>leg</a:t>
            </a:r>
            <a:r>
              <a:rPr lang="fr-FR" altLang="fr-FR" sz="1400" b="1" dirty="0">
                <a:solidFill>
                  <a:schemeClr val="tx2"/>
                </a:solidFill>
                <a:latin typeface="+mn-lt"/>
              </a:rPr>
              <a:t> contracture</a:t>
            </a:r>
            <a:endParaRPr lang="fr-FR" altLang="fr-FR" sz="1400" b="1" dirty="0">
              <a:solidFill>
                <a:schemeClr val="tx2"/>
              </a:solidFill>
              <a:latin typeface="Calibri"/>
            </a:endParaRPr>
          </a:p>
        </p:txBody>
      </p:sp>
      <p:pic>
        <p:nvPicPr>
          <p:cNvPr id="2" name="Image 1"/>
          <p:cNvPicPr>
            <a:picLocks noChangeAspect="1"/>
          </p:cNvPicPr>
          <p:nvPr/>
        </p:nvPicPr>
        <p:blipFill>
          <a:blip r:embed="rId3"/>
          <a:stretch>
            <a:fillRect/>
          </a:stretch>
        </p:blipFill>
        <p:spPr>
          <a:xfrm>
            <a:off x="4571999" y="1022247"/>
            <a:ext cx="4177907" cy="2766793"/>
          </a:xfrm>
          <a:prstGeom prst="rect">
            <a:avLst/>
          </a:prstGeom>
        </p:spPr>
      </p:pic>
      <p:pic>
        <p:nvPicPr>
          <p:cNvPr id="22" name="Image 21"/>
          <p:cNvPicPr>
            <a:picLocks noChangeAspect="1"/>
          </p:cNvPicPr>
          <p:nvPr/>
        </p:nvPicPr>
        <p:blipFill>
          <a:blip r:embed="rId4"/>
          <a:stretch>
            <a:fillRect/>
          </a:stretch>
        </p:blipFill>
        <p:spPr>
          <a:xfrm>
            <a:off x="414744" y="1412776"/>
            <a:ext cx="3725208" cy="1836948"/>
          </a:xfrm>
          <a:prstGeom prst="rect">
            <a:avLst/>
          </a:prstGeom>
        </p:spPr>
      </p:pic>
      <p:pic>
        <p:nvPicPr>
          <p:cNvPr id="23" name="Image 22"/>
          <p:cNvPicPr>
            <a:picLocks noChangeAspect="1"/>
          </p:cNvPicPr>
          <p:nvPr/>
        </p:nvPicPr>
        <p:blipFill>
          <a:blip r:embed="rId5"/>
          <a:stretch>
            <a:fillRect/>
          </a:stretch>
        </p:blipFill>
        <p:spPr>
          <a:xfrm>
            <a:off x="3438348" y="4113366"/>
            <a:ext cx="2348939" cy="2273167"/>
          </a:xfrm>
          <a:prstGeom prst="rect">
            <a:avLst/>
          </a:prstGeom>
        </p:spPr>
      </p:pic>
      <p:pic>
        <p:nvPicPr>
          <p:cNvPr id="31" name="Image 30"/>
          <p:cNvPicPr>
            <a:picLocks noChangeAspect="1"/>
          </p:cNvPicPr>
          <p:nvPr/>
        </p:nvPicPr>
        <p:blipFill>
          <a:blip r:embed="rId3"/>
          <a:stretch>
            <a:fillRect/>
          </a:stretch>
        </p:blipFill>
        <p:spPr>
          <a:xfrm>
            <a:off x="1550531" y="3501008"/>
            <a:ext cx="1849343" cy="1224716"/>
          </a:xfrm>
          <a:prstGeom prst="rect">
            <a:avLst/>
          </a:prstGeom>
        </p:spPr>
      </p:pic>
      <p:pic>
        <p:nvPicPr>
          <p:cNvPr id="32" name="Image 31"/>
          <p:cNvPicPr>
            <a:picLocks noChangeAspect="1"/>
          </p:cNvPicPr>
          <p:nvPr/>
        </p:nvPicPr>
        <p:blipFill rotWithShape="1">
          <a:blip r:embed="rId6"/>
          <a:srcRect t="7222"/>
          <a:stretch/>
        </p:blipFill>
        <p:spPr>
          <a:xfrm>
            <a:off x="5793788" y="5121477"/>
            <a:ext cx="1874556" cy="1448145"/>
          </a:xfrm>
          <a:prstGeom prst="rect">
            <a:avLst/>
          </a:prstGeom>
        </p:spPr>
      </p:pic>
      <p:sp>
        <p:nvSpPr>
          <p:cNvPr id="29" name="ZoneTexte 28"/>
          <p:cNvSpPr txBox="1"/>
          <p:nvPr/>
        </p:nvSpPr>
        <p:spPr>
          <a:xfrm>
            <a:off x="478210" y="3212976"/>
            <a:ext cx="1071127" cy="215444"/>
          </a:xfrm>
          <a:prstGeom prst="rect">
            <a:avLst/>
          </a:prstGeom>
          <a:noFill/>
        </p:spPr>
        <p:txBody>
          <a:bodyPr wrap="none" rtlCol="0">
            <a:spAutoFit/>
          </a:bodyPr>
          <a:lstStyle/>
          <a:p>
            <a:r>
              <a:rPr lang="fr-FR" sz="800" b="1" dirty="0" err="1"/>
              <a:t>From</a:t>
            </a:r>
            <a:r>
              <a:rPr lang="fr-FR" sz="800" b="1" dirty="0"/>
              <a:t> Stone HB, 1984</a:t>
            </a:r>
          </a:p>
        </p:txBody>
      </p:sp>
      <p:sp>
        <p:nvSpPr>
          <p:cNvPr id="33" name="ZoneTexte 25"/>
          <p:cNvSpPr txBox="1">
            <a:spLocks noChangeArrowheads="1"/>
          </p:cNvSpPr>
          <p:nvPr/>
        </p:nvSpPr>
        <p:spPr bwMode="auto">
          <a:xfrm>
            <a:off x="667214" y="5013176"/>
            <a:ext cx="2248602" cy="9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tx2"/>
                </a:solidFill>
                <a:latin typeface="+mn-lt"/>
              </a:rPr>
              <a:t>Significant</a:t>
            </a:r>
            <a:r>
              <a:rPr lang="fr-FR" altLang="fr-FR" sz="1400" b="1" dirty="0">
                <a:solidFill>
                  <a:schemeClr val="tx2"/>
                </a:solidFill>
                <a:latin typeface="+mn-lt"/>
              </a:rPr>
              <a:t> positive </a:t>
            </a:r>
            <a:r>
              <a:rPr lang="fr-FR" altLang="fr-FR" sz="1400" b="1" dirty="0" err="1">
                <a:solidFill>
                  <a:schemeClr val="tx2"/>
                </a:solidFill>
                <a:latin typeface="+mn-lt"/>
              </a:rPr>
              <a:t>correlation</a:t>
            </a:r>
            <a:r>
              <a:rPr lang="fr-FR" altLang="fr-FR" sz="1400" b="1" dirty="0">
                <a:solidFill>
                  <a:schemeClr val="tx2"/>
                </a:solidFill>
                <a:latin typeface="+mn-lt"/>
              </a:rPr>
              <a:t> </a:t>
            </a:r>
            <a:r>
              <a:rPr lang="fr-FR" altLang="fr-FR" sz="1400" b="1" dirty="0" err="1">
                <a:solidFill>
                  <a:schemeClr val="tx2"/>
                </a:solidFill>
                <a:latin typeface="+mn-lt"/>
              </a:rPr>
              <a:t>between</a:t>
            </a:r>
            <a:r>
              <a:rPr lang="fr-FR" altLang="fr-FR" sz="1400" b="1" dirty="0">
                <a:solidFill>
                  <a:schemeClr val="tx2"/>
                </a:solidFill>
                <a:latin typeface="+mn-lt"/>
              </a:rPr>
              <a:t> </a:t>
            </a:r>
            <a:r>
              <a:rPr lang="fr-FR" altLang="fr-FR" sz="1400" b="1" dirty="0" err="1">
                <a:solidFill>
                  <a:schemeClr val="tx2"/>
                </a:solidFill>
                <a:latin typeface="+mn-lt"/>
              </a:rPr>
              <a:t>leg</a:t>
            </a:r>
            <a:r>
              <a:rPr lang="fr-FR" altLang="fr-FR" sz="1400" b="1" dirty="0">
                <a:solidFill>
                  <a:schemeClr val="tx2"/>
                </a:solidFill>
                <a:latin typeface="+mn-lt"/>
              </a:rPr>
              <a:t> contracture and skin score</a:t>
            </a:r>
          </a:p>
          <a:p>
            <a:pPr algn="ctr" eaLnBrk="1" hangingPunct="1">
              <a:spcBef>
                <a:spcPct val="0"/>
              </a:spcBef>
              <a:buFontTx/>
              <a:buNone/>
            </a:pPr>
            <a:r>
              <a:rPr lang="fr-FR" altLang="fr-FR" sz="1400" b="1" dirty="0">
                <a:solidFill>
                  <a:schemeClr val="tx2"/>
                </a:solidFill>
                <a:latin typeface="+mn-lt"/>
              </a:rPr>
              <a:t>(4 </a:t>
            </a:r>
            <a:r>
              <a:rPr lang="fr-FR" altLang="fr-FR" sz="1400" b="1" dirty="0" err="1">
                <a:solidFill>
                  <a:schemeClr val="tx2"/>
                </a:solidFill>
                <a:latin typeface="+mn-lt"/>
              </a:rPr>
              <a:t>mice</a:t>
            </a:r>
            <a:r>
              <a:rPr lang="fr-FR" altLang="fr-FR" sz="1400" b="1" dirty="0">
                <a:solidFill>
                  <a:schemeClr val="tx2"/>
                </a:solidFill>
                <a:latin typeface="+mn-lt"/>
              </a:rPr>
              <a:t>/5)</a:t>
            </a:r>
            <a:endParaRPr lang="fr-FR" altLang="fr-FR" sz="1400" b="1" dirty="0">
              <a:solidFill>
                <a:schemeClr val="tx2"/>
              </a:solidFill>
              <a:latin typeface="Calibri"/>
            </a:endParaRPr>
          </a:p>
        </p:txBody>
      </p:sp>
    </p:spTree>
    <p:extLst>
      <p:ext uri="{BB962C8B-B14F-4D97-AF65-F5344CB8AC3E}">
        <p14:creationId xmlns:p14="http://schemas.microsoft.com/office/powerpoint/2010/main" val="286623989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R</a:t>
            </a:r>
            <a:r>
              <a:rPr lang="en-US" sz="2000" b="1" cap="all" dirty="0">
                <a:solidFill>
                  <a:schemeClr val="tx2"/>
                </a:solidFill>
              </a:rPr>
              <a:t>adiation-induced damage to the muscle structure</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30" name="Image 29"/>
          <p:cNvPicPr>
            <a:picLocks noChangeAspect="1"/>
          </p:cNvPicPr>
          <p:nvPr/>
        </p:nvPicPr>
        <p:blipFill>
          <a:blip r:embed="rId3"/>
          <a:stretch>
            <a:fillRect/>
          </a:stretch>
        </p:blipFill>
        <p:spPr>
          <a:xfrm>
            <a:off x="3543362" y="791907"/>
            <a:ext cx="3368941" cy="2277053"/>
          </a:xfrm>
          <a:prstGeom prst="rect">
            <a:avLst/>
          </a:prstGeom>
        </p:spPr>
      </p:pic>
      <p:sp>
        <p:nvSpPr>
          <p:cNvPr id="46" name="ZoneTexte 25"/>
          <p:cNvSpPr txBox="1">
            <a:spLocks noChangeArrowheads="1"/>
          </p:cNvSpPr>
          <p:nvPr/>
        </p:nvSpPr>
        <p:spPr bwMode="auto">
          <a:xfrm>
            <a:off x="6732240" y="1484784"/>
            <a:ext cx="2304256" cy="52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tx2"/>
                </a:solidFill>
                <a:latin typeface="+mn-lt"/>
              </a:rPr>
              <a:t>Decrease</a:t>
            </a:r>
            <a:r>
              <a:rPr lang="fr-FR" altLang="fr-FR" sz="1400" b="1" dirty="0">
                <a:solidFill>
                  <a:schemeClr val="tx2"/>
                </a:solidFill>
                <a:latin typeface="+mn-lt"/>
              </a:rPr>
              <a:t> of GS muscle mass </a:t>
            </a:r>
            <a:r>
              <a:rPr lang="fr-FR" altLang="fr-FR" sz="1400" b="1" dirty="0" err="1">
                <a:solidFill>
                  <a:schemeClr val="tx2"/>
                </a:solidFill>
                <a:latin typeface="+mn-lt"/>
              </a:rPr>
              <a:t>after</a:t>
            </a:r>
            <a:r>
              <a:rPr lang="fr-FR" altLang="fr-FR" sz="1400" b="1" dirty="0">
                <a:solidFill>
                  <a:schemeClr val="tx2"/>
                </a:solidFill>
                <a:latin typeface="+mn-lt"/>
              </a:rPr>
              <a:t> irradiation </a:t>
            </a:r>
            <a:endParaRPr lang="fr-FR" altLang="fr-FR" sz="1400" b="1" dirty="0">
              <a:solidFill>
                <a:schemeClr val="tx2"/>
              </a:solidFill>
              <a:latin typeface="Calibri"/>
            </a:endParaRPr>
          </a:p>
        </p:txBody>
      </p:sp>
      <p:pic>
        <p:nvPicPr>
          <p:cNvPr id="47" name="Image 46"/>
          <p:cNvPicPr>
            <a:picLocks noChangeAspect="1"/>
          </p:cNvPicPr>
          <p:nvPr/>
        </p:nvPicPr>
        <p:blipFill>
          <a:blip r:embed="rId4"/>
          <a:stretch>
            <a:fillRect/>
          </a:stretch>
        </p:blipFill>
        <p:spPr>
          <a:xfrm>
            <a:off x="652206" y="836712"/>
            <a:ext cx="2335618" cy="2112999"/>
          </a:xfrm>
          <a:prstGeom prst="rect">
            <a:avLst/>
          </a:prstGeom>
        </p:spPr>
      </p:pic>
      <p:sp>
        <p:nvSpPr>
          <p:cNvPr id="3" name="ZoneTexte 2">
            <a:extLst>
              <a:ext uri="{FF2B5EF4-FFF2-40B4-BE49-F238E27FC236}">
                <a16:creationId xmlns:a16="http://schemas.microsoft.com/office/drawing/2014/main" id="{4D3E497F-8555-8CE0-5B72-C1075835949F}"/>
              </a:ext>
            </a:extLst>
          </p:cNvPr>
          <p:cNvSpPr txBox="1"/>
          <p:nvPr/>
        </p:nvSpPr>
        <p:spPr>
          <a:xfrm>
            <a:off x="2282462" y="1012086"/>
            <a:ext cx="928459" cy="369332"/>
          </a:xfrm>
          <a:prstGeom prst="rect">
            <a:avLst/>
          </a:prstGeom>
          <a:solidFill>
            <a:schemeClr val="tx2"/>
          </a:solidFill>
        </p:spPr>
        <p:txBody>
          <a:bodyPr wrap="none" rtlCol="0">
            <a:spAutoFit/>
          </a:bodyPr>
          <a:lstStyle/>
          <a:p>
            <a:r>
              <a:rPr lang="fr-FR" b="1" dirty="0">
                <a:solidFill>
                  <a:schemeClr val="bg1"/>
                </a:solidFill>
                <a:latin typeface="Arial" panose="020B0604020202020204" pitchFamily="34" charset="0"/>
                <a:cs typeface="Arial" panose="020B0604020202020204" pitchFamily="34" charset="0"/>
              </a:rPr>
              <a:t>Day 90</a:t>
            </a:r>
          </a:p>
        </p:txBody>
      </p:sp>
    </p:spTree>
    <p:extLst>
      <p:ext uri="{BB962C8B-B14F-4D97-AF65-F5344CB8AC3E}">
        <p14:creationId xmlns:p14="http://schemas.microsoft.com/office/powerpoint/2010/main" val="12235992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292080" y="3573016"/>
            <a:ext cx="2897919" cy="2736304"/>
          </a:xfrm>
          <a:prstGeom prst="rect">
            <a:avLst/>
          </a:prstGeom>
        </p:spPr>
      </p:pic>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R</a:t>
            </a:r>
            <a:r>
              <a:rPr lang="en-US" sz="2000" b="1" cap="all" dirty="0">
                <a:solidFill>
                  <a:schemeClr val="tx2"/>
                </a:solidFill>
              </a:rPr>
              <a:t>adiation-induced damage to the muscle structure</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grpSp>
        <p:nvGrpSpPr>
          <p:cNvPr id="4" name="Groupe 3"/>
          <p:cNvGrpSpPr/>
          <p:nvPr/>
        </p:nvGrpSpPr>
        <p:grpSpPr>
          <a:xfrm>
            <a:off x="107504" y="3501023"/>
            <a:ext cx="1736739" cy="2983195"/>
            <a:chOff x="107504" y="3501023"/>
            <a:chExt cx="1736739" cy="2983195"/>
          </a:xfrm>
        </p:grpSpPr>
        <p:pic>
          <p:nvPicPr>
            <p:cNvPr id="13" name="Image 12">
              <a:extLst>
                <a:ext uri="{FF2B5EF4-FFF2-40B4-BE49-F238E27FC236}">
                  <a16:creationId xmlns:a16="http://schemas.microsoft.com/office/drawing/2014/main" id="{54C963F2-2922-560A-069B-4DB5D7AEB4C1}"/>
                </a:ext>
              </a:extLst>
            </p:cNvPr>
            <p:cNvPicPr>
              <a:picLocks noChangeAspect="1"/>
            </p:cNvPicPr>
            <p:nvPr/>
          </p:nvPicPr>
          <p:blipFill rotWithShape="1">
            <a:blip r:embed="rId4"/>
            <a:srcRect l="28738" t="19922" r="38187" b="17800"/>
            <a:stretch/>
          </p:blipFill>
          <p:spPr>
            <a:xfrm>
              <a:off x="609885" y="3501023"/>
              <a:ext cx="1019686" cy="1080000"/>
            </a:xfrm>
            <a:prstGeom prst="rect">
              <a:avLst/>
            </a:prstGeom>
          </p:spPr>
        </p:pic>
        <p:pic>
          <p:nvPicPr>
            <p:cNvPr id="16" name="Image 15">
              <a:extLst>
                <a:ext uri="{FF2B5EF4-FFF2-40B4-BE49-F238E27FC236}">
                  <a16:creationId xmlns:a16="http://schemas.microsoft.com/office/drawing/2014/main" id="{767FD22C-50DC-725D-0E8D-FEE03CCD8077}"/>
                </a:ext>
              </a:extLst>
            </p:cNvPr>
            <p:cNvPicPr>
              <a:picLocks noChangeAspect="1"/>
            </p:cNvPicPr>
            <p:nvPr/>
          </p:nvPicPr>
          <p:blipFill rotWithShape="1">
            <a:blip r:embed="rId5"/>
            <a:srcRect l="27951" t="18521" r="38975" b="19201"/>
            <a:stretch/>
          </p:blipFill>
          <p:spPr>
            <a:xfrm>
              <a:off x="609901" y="5177405"/>
              <a:ext cx="1019655" cy="1080000"/>
            </a:xfrm>
            <a:prstGeom prst="rect">
              <a:avLst/>
            </a:prstGeom>
          </p:spPr>
        </p:pic>
        <p:cxnSp>
          <p:nvCxnSpPr>
            <p:cNvPr id="7" name="Connecteur droit avec flèche 6"/>
            <p:cNvCxnSpPr/>
            <p:nvPr/>
          </p:nvCxnSpPr>
          <p:spPr>
            <a:xfrm>
              <a:off x="1119728" y="4609214"/>
              <a:ext cx="0" cy="540000"/>
            </a:xfrm>
            <a:prstGeom prst="straightConnector1">
              <a:avLst/>
            </a:prstGeom>
            <a:ln w="254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24" name="ZoneTexte 25"/>
            <p:cNvSpPr txBox="1">
              <a:spLocks noChangeArrowheads="1"/>
            </p:cNvSpPr>
            <p:nvPr/>
          </p:nvSpPr>
          <p:spPr bwMode="auto">
            <a:xfrm>
              <a:off x="107504" y="4605746"/>
              <a:ext cx="1019639" cy="554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000" b="1" dirty="0">
                  <a:solidFill>
                    <a:schemeClr val="tx2"/>
                  </a:solidFill>
                  <a:latin typeface="+mn-lt"/>
                </a:rPr>
                <a:t>Cross-</a:t>
              </a:r>
              <a:r>
                <a:rPr lang="fr-FR" altLang="fr-FR" sz="1000" b="1" dirty="0" err="1">
                  <a:solidFill>
                    <a:schemeClr val="tx2"/>
                  </a:solidFill>
                  <a:latin typeface="+mn-lt"/>
                </a:rPr>
                <a:t>sectional</a:t>
              </a:r>
              <a:r>
                <a:rPr lang="fr-FR" altLang="fr-FR" sz="1000" b="1" dirty="0">
                  <a:solidFill>
                    <a:schemeClr val="tx2"/>
                  </a:solidFill>
                  <a:latin typeface="+mn-lt"/>
                </a:rPr>
                <a:t> area of muscle </a:t>
              </a:r>
              <a:r>
                <a:rPr lang="fr-FR" altLang="fr-FR" sz="1000" b="1" dirty="0" err="1">
                  <a:solidFill>
                    <a:schemeClr val="tx2"/>
                  </a:solidFill>
                  <a:latin typeface="+mn-lt"/>
                </a:rPr>
                <a:t>fibers</a:t>
              </a:r>
              <a:endParaRPr lang="fr-FR" altLang="fr-FR" sz="1000" b="1" dirty="0">
                <a:solidFill>
                  <a:schemeClr val="tx2"/>
                </a:solidFill>
                <a:latin typeface="Calibri"/>
              </a:endParaRPr>
            </a:p>
          </p:txBody>
        </p:sp>
        <p:sp>
          <p:nvSpPr>
            <p:cNvPr id="25" name="ZoneTexte 25"/>
            <p:cNvSpPr txBox="1">
              <a:spLocks noChangeArrowheads="1"/>
            </p:cNvSpPr>
            <p:nvPr/>
          </p:nvSpPr>
          <p:spPr bwMode="auto">
            <a:xfrm>
              <a:off x="395213" y="6237599"/>
              <a:ext cx="1449030" cy="2466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000" b="1" dirty="0" err="1">
                  <a:solidFill>
                    <a:schemeClr val="tx2"/>
                  </a:solidFill>
                  <a:latin typeface="+mn-lt"/>
                </a:rPr>
                <a:t>FiJi</a:t>
              </a:r>
              <a:r>
                <a:rPr lang="fr-FR" altLang="fr-FR" sz="1000" b="1" dirty="0">
                  <a:solidFill>
                    <a:schemeClr val="tx2"/>
                  </a:solidFill>
                  <a:latin typeface="+mn-lt"/>
                </a:rPr>
                <a:t> software</a:t>
              </a:r>
              <a:endParaRPr lang="fr-FR" altLang="fr-FR" sz="1000" b="1" dirty="0">
                <a:solidFill>
                  <a:schemeClr val="tx2"/>
                </a:solidFill>
                <a:latin typeface="Calibri"/>
              </a:endParaRPr>
            </a:p>
          </p:txBody>
        </p:sp>
      </p:grpSp>
      <p:pic>
        <p:nvPicPr>
          <p:cNvPr id="43" name="Image 42"/>
          <p:cNvPicPr>
            <a:picLocks noChangeAspect="1"/>
          </p:cNvPicPr>
          <p:nvPr/>
        </p:nvPicPr>
        <p:blipFill>
          <a:blip r:embed="rId6"/>
          <a:stretch>
            <a:fillRect/>
          </a:stretch>
        </p:blipFill>
        <p:spPr>
          <a:xfrm>
            <a:off x="2062696" y="3575942"/>
            <a:ext cx="3301392" cy="2282444"/>
          </a:xfrm>
          <a:prstGeom prst="rect">
            <a:avLst/>
          </a:prstGeom>
        </p:spPr>
      </p:pic>
      <p:sp>
        <p:nvSpPr>
          <p:cNvPr id="45" name="ZoneTexte 25"/>
          <p:cNvSpPr txBox="1">
            <a:spLocks noChangeArrowheads="1"/>
          </p:cNvSpPr>
          <p:nvPr/>
        </p:nvSpPr>
        <p:spPr bwMode="auto">
          <a:xfrm>
            <a:off x="2195736" y="5929138"/>
            <a:ext cx="4176464"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a:solidFill>
                  <a:schemeClr val="tx2"/>
                </a:solidFill>
                <a:latin typeface="+mn-lt"/>
              </a:rPr>
              <a:t>Redistribution of </a:t>
            </a:r>
            <a:r>
              <a:rPr lang="fr-FR" altLang="fr-FR" sz="1400" b="1" dirty="0" err="1">
                <a:solidFill>
                  <a:schemeClr val="tx2"/>
                </a:solidFill>
                <a:latin typeface="+mn-lt"/>
              </a:rPr>
              <a:t>myofiber</a:t>
            </a:r>
            <a:r>
              <a:rPr lang="fr-FR" altLang="fr-FR" sz="1400" b="1" dirty="0">
                <a:solidFill>
                  <a:schemeClr val="tx2"/>
                </a:solidFill>
                <a:latin typeface="+mn-lt"/>
              </a:rPr>
              <a:t> sizes </a:t>
            </a:r>
            <a:r>
              <a:rPr lang="fr-FR" altLang="fr-FR" sz="1400" b="1" dirty="0" err="1">
                <a:solidFill>
                  <a:schemeClr val="tx2"/>
                </a:solidFill>
                <a:latin typeface="+mn-lt"/>
              </a:rPr>
              <a:t>after</a:t>
            </a:r>
            <a:r>
              <a:rPr lang="fr-FR" altLang="fr-FR" sz="1400" b="1" dirty="0">
                <a:solidFill>
                  <a:schemeClr val="tx2"/>
                </a:solidFill>
                <a:latin typeface="+mn-lt"/>
              </a:rPr>
              <a:t> irradiation (D90) </a:t>
            </a:r>
            <a:endParaRPr lang="fr-FR" altLang="fr-FR" sz="1400" b="1" dirty="0">
              <a:solidFill>
                <a:schemeClr val="tx2"/>
              </a:solidFill>
              <a:latin typeface="Calibri"/>
            </a:endParaRPr>
          </a:p>
        </p:txBody>
      </p:sp>
      <p:pic>
        <p:nvPicPr>
          <p:cNvPr id="30" name="Image 29"/>
          <p:cNvPicPr>
            <a:picLocks noChangeAspect="1"/>
          </p:cNvPicPr>
          <p:nvPr/>
        </p:nvPicPr>
        <p:blipFill>
          <a:blip r:embed="rId7"/>
          <a:stretch>
            <a:fillRect/>
          </a:stretch>
        </p:blipFill>
        <p:spPr>
          <a:xfrm>
            <a:off x="3543362" y="791907"/>
            <a:ext cx="3368941" cy="2277053"/>
          </a:xfrm>
          <a:prstGeom prst="rect">
            <a:avLst/>
          </a:prstGeom>
        </p:spPr>
      </p:pic>
      <p:sp>
        <p:nvSpPr>
          <p:cNvPr id="46" name="ZoneTexte 25"/>
          <p:cNvSpPr txBox="1">
            <a:spLocks noChangeArrowheads="1"/>
          </p:cNvSpPr>
          <p:nvPr/>
        </p:nvSpPr>
        <p:spPr bwMode="auto">
          <a:xfrm>
            <a:off x="6732240" y="1484784"/>
            <a:ext cx="2304256" cy="52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tx2"/>
                </a:solidFill>
                <a:latin typeface="+mn-lt"/>
              </a:rPr>
              <a:t>Decrease</a:t>
            </a:r>
            <a:r>
              <a:rPr lang="fr-FR" altLang="fr-FR" sz="1400" b="1" dirty="0">
                <a:solidFill>
                  <a:schemeClr val="tx2"/>
                </a:solidFill>
                <a:latin typeface="+mn-lt"/>
              </a:rPr>
              <a:t> of GS muscle mass </a:t>
            </a:r>
            <a:r>
              <a:rPr lang="fr-FR" altLang="fr-FR" sz="1400" b="1" dirty="0" err="1">
                <a:solidFill>
                  <a:schemeClr val="tx2"/>
                </a:solidFill>
                <a:latin typeface="+mn-lt"/>
              </a:rPr>
              <a:t>after</a:t>
            </a:r>
            <a:r>
              <a:rPr lang="fr-FR" altLang="fr-FR" sz="1400" b="1" dirty="0">
                <a:solidFill>
                  <a:schemeClr val="tx2"/>
                </a:solidFill>
                <a:latin typeface="+mn-lt"/>
              </a:rPr>
              <a:t> irradiation </a:t>
            </a:r>
            <a:endParaRPr lang="fr-FR" altLang="fr-FR" sz="1400" b="1" dirty="0">
              <a:solidFill>
                <a:schemeClr val="tx2"/>
              </a:solidFill>
              <a:latin typeface="Calibri"/>
            </a:endParaRPr>
          </a:p>
        </p:txBody>
      </p:sp>
      <p:pic>
        <p:nvPicPr>
          <p:cNvPr id="47" name="Image 46"/>
          <p:cNvPicPr>
            <a:picLocks noChangeAspect="1"/>
          </p:cNvPicPr>
          <p:nvPr/>
        </p:nvPicPr>
        <p:blipFill>
          <a:blip r:embed="rId8"/>
          <a:stretch>
            <a:fillRect/>
          </a:stretch>
        </p:blipFill>
        <p:spPr>
          <a:xfrm>
            <a:off x="652206" y="836712"/>
            <a:ext cx="2335618" cy="2112999"/>
          </a:xfrm>
          <a:prstGeom prst="rect">
            <a:avLst/>
          </a:prstGeom>
        </p:spPr>
      </p:pic>
      <p:sp>
        <p:nvSpPr>
          <p:cNvPr id="3" name="ZoneTexte 2">
            <a:extLst>
              <a:ext uri="{FF2B5EF4-FFF2-40B4-BE49-F238E27FC236}">
                <a16:creationId xmlns:a16="http://schemas.microsoft.com/office/drawing/2014/main" id="{4D3E497F-8555-8CE0-5B72-C1075835949F}"/>
              </a:ext>
            </a:extLst>
          </p:cNvPr>
          <p:cNvSpPr txBox="1"/>
          <p:nvPr/>
        </p:nvSpPr>
        <p:spPr>
          <a:xfrm>
            <a:off x="2282462" y="1012086"/>
            <a:ext cx="928459" cy="369332"/>
          </a:xfrm>
          <a:prstGeom prst="rect">
            <a:avLst/>
          </a:prstGeom>
          <a:solidFill>
            <a:schemeClr val="tx2"/>
          </a:solidFill>
        </p:spPr>
        <p:txBody>
          <a:bodyPr wrap="none" rtlCol="0">
            <a:spAutoFit/>
          </a:bodyPr>
          <a:lstStyle/>
          <a:p>
            <a:r>
              <a:rPr lang="fr-FR" b="1" dirty="0">
                <a:solidFill>
                  <a:schemeClr val="bg1"/>
                </a:solidFill>
                <a:latin typeface="Arial" panose="020B0604020202020204" pitchFamily="34" charset="0"/>
                <a:cs typeface="Arial" panose="020B0604020202020204" pitchFamily="34" charset="0"/>
              </a:rPr>
              <a:t>Day 90</a:t>
            </a:r>
          </a:p>
        </p:txBody>
      </p:sp>
    </p:spTree>
    <p:extLst>
      <p:ext uri="{BB962C8B-B14F-4D97-AF65-F5344CB8AC3E}">
        <p14:creationId xmlns:p14="http://schemas.microsoft.com/office/powerpoint/2010/main" val="1246332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S</a:t>
            </a:r>
            <a:r>
              <a:rPr lang="en-US" sz="2000" b="1" cap="all" dirty="0">
                <a:solidFill>
                  <a:schemeClr val="tx2"/>
                </a:solidFill>
              </a:rPr>
              <a:t>pecific gene expression after radiation exposure  </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55005" y="1129429"/>
            <a:ext cx="3023878" cy="2423980"/>
          </a:xfrm>
          <a:prstGeom prst="rect">
            <a:avLst/>
          </a:prstGeom>
        </p:spPr>
      </p:pic>
      <p:pic>
        <p:nvPicPr>
          <p:cNvPr id="3" name="Image 2"/>
          <p:cNvPicPr>
            <a:picLocks noChangeAspect="1"/>
          </p:cNvPicPr>
          <p:nvPr/>
        </p:nvPicPr>
        <p:blipFill>
          <a:blip r:embed="rId4"/>
          <a:stretch>
            <a:fillRect/>
          </a:stretch>
        </p:blipFill>
        <p:spPr>
          <a:xfrm>
            <a:off x="2659216" y="1226974"/>
            <a:ext cx="3053142" cy="2326435"/>
          </a:xfrm>
          <a:prstGeom prst="rect">
            <a:avLst/>
          </a:prstGeom>
        </p:spPr>
      </p:pic>
      <p:pic>
        <p:nvPicPr>
          <p:cNvPr id="4" name="Image 3"/>
          <p:cNvPicPr>
            <a:picLocks noChangeAspect="1"/>
          </p:cNvPicPr>
          <p:nvPr/>
        </p:nvPicPr>
        <p:blipFill>
          <a:blip r:embed="rId5"/>
          <a:stretch>
            <a:fillRect/>
          </a:stretch>
        </p:blipFill>
        <p:spPr>
          <a:xfrm>
            <a:off x="5292691" y="1305009"/>
            <a:ext cx="3014124" cy="2248400"/>
          </a:xfrm>
          <a:prstGeom prst="rect">
            <a:avLst/>
          </a:prstGeom>
        </p:spPr>
      </p:pic>
      <p:sp>
        <p:nvSpPr>
          <p:cNvPr id="12" name="ZoneTexte 25"/>
          <p:cNvSpPr txBox="1">
            <a:spLocks noChangeArrowheads="1"/>
          </p:cNvSpPr>
          <p:nvPr/>
        </p:nvSpPr>
        <p:spPr bwMode="auto">
          <a:xfrm>
            <a:off x="983309" y="976768"/>
            <a:ext cx="473253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err="1">
                <a:solidFill>
                  <a:schemeClr val="tx2"/>
                </a:solidFill>
                <a:latin typeface="+mn-lt"/>
              </a:rPr>
              <a:t>Increase</a:t>
            </a:r>
            <a:r>
              <a:rPr lang="fr-FR" altLang="fr-FR" sz="1400" b="1" dirty="0">
                <a:solidFill>
                  <a:schemeClr val="tx2"/>
                </a:solidFill>
                <a:latin typeface="+mn-lt"/>
              </a:rPr>
              <a:t> of inflammation and </a:t>
            </a:r>
            <a:r>
              <a:rPr lang="fr-FR" altLang="fr-FR" sz="1400" b="1" dirty="0" err="1">
                <a:solidFill>
                  <a:schemeClr val="tx2"/>
                </a:solidFill>
                <a:latin typeface="+mn-lt"/>
              </a:rPr>
              <a:t>fibrotic</a:t>
            </a:r>
            <a:r>
              <a:rPr lang="fr-FR" altLang="fr-FR" sz="1400" b="1" dirty="0">
                <a:solidFill>
                  <a:schemeClr val="tx2"/>
                </a:solidFill>
                <a:latin typeface="+mn-lt"/>
              </a:rPr>
              <a:t> </a:t>
            </a:r>
            <a:r>
              <a:rPr lang="fr-FR" altLang="fr-FR" sz="1400" b="1" dirty="0" err="1">
                <a:solidFill>
                  <a:schemeClr val="tx2"/>
                </a:solidFill>
                <a:latin typeface="+mn-lt"/>
              </a:rPr>
              <a:t>genes</a:t>
            </a:r>
            <a:r>
              <a:rPr lang="fr-FR" altLang="fr-FR" sz="1400" b="1" dirty="0">
                <a:solidFill>
                  <a:schemeClr val="tx2"/>
                </a:solidFill>
                <a:latin typeface="+mn-lt"/>
              </a:rPr>
              <a:t> expression</a:t>
            </a:r>
            <a:endParaRPr lang="fr-FR" altLang="fr-FR" sz="1400" b="1" dirty="0">
              <a:solidFill>
                <a:schemeClr val="tx2"/>
              </a:solidFill>
              <a:latin typeface="Calibri"/>
            </a:endParaRPr>
          </a:p>
        </p:txBody>
      </p:sp>
    </p:spTree>
    <p:extLst>
      <p:ext uri="{BB962C8B-B14F-4D97-AF65-F5344CB8AC3E}">
        <p14:creationId xmlns:p14="http://schemas.microsoft.com/office/powerpoint/2010/main" val="14447120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S</a:t>
            </a:r>
            <a:r>
              <a:rPr lang="en-US" sz="2000" b="1" cap="all" dirty="0">
                <a:solidFill>
                  <a:schemeClr val="tx2"/>
                </a:solidFill>
              </a:rPr>
              <a:t>pecific gene expression after radiation exposure  </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55005" y="1129429"/>
            <a:ext cx="3023878" cy="2423980"/>
          </a:xfrm>
          <a:prstGeom prst="rect">
            <a:avLst/>
          </a:prstGeom>
        </p:spPr>
      </p:pic>
      <p:pic>
        <p:nvPicPr>
          <p:cNvPr id="3" name="Image 2"/>
          <p:cNvPicPr>
            <a:picLocks noChangeAspect="1"/>
          </p:cNvPicPr>
          <p:nvPr/>
        </p:nvPicPr>
        <p:blipFill>
          <a:blip r:embed="rId4"/>
          <a:stretch>
            <a:fillRect/>
          </a:stretch>
        </p:blipFill>
        <p:spPr>
          <a:xfrm>
            <a:off x="2659216" y="1226974"/>
            <a:ext cx="3053142" cy="2326435"/>
          </a:xfrm>
          <a:prstGeom prst="rect">
            <a:avLst/>
          </a:prstGeom>
        </p:spPr>
      </p:pic>
      <p:pic>
        <p:nvPicPr>
          <p:cNvPr id="4" name="Image 3"/>
          <p:cNvPicPr>
            <a:picLocks noChangeAspect="1"/>
          </p:cNvPicPr>
          <p:nvPr/>
        </p:nvPicPr>
        <p:blipFill>
          <a:blip r:embed="rId5"/>
          <a:stretch>
            <a:fillRect/>
          </a:stretch>
        </p:blipFill>
        <p:spPr>
          <a:xfrm>
            <a:off x="5292691" y="1305009"/>
            <a:ext cx="3014124" cy="2248400"/>
          </a:xfrm>
          <a:prstGeom prst="rect">
            <a:avLst/>
          </a:prstGeom>
        </p:spPr>
      </p:pic>
      <p:pic>
        <p:nvPicPr>
          <p:cNvPr id="22" name="Image 21"/>
          <p:cNvPicPr>
            <a:picLocks noChangeAspect="1"/>
          </p:cNvPicPr>
          <p:nvPr/>
        </p:nvPicPr>
        <p:blipFill>
          <a:blip r:embed="rId6"/>
          <a:stretch>
            <a:fillRect/>
          </a:stretch>
        </p:blipFill>
        <p:spPr>
          <a:xfrm>
            <a:off x="35496" y="3984035"/>
            <a:ext cx="3043387" cy="2253277"/>
          </a:xfrm>
          <a:prstGeom prst="rect">
            <a:avLst/>
          </a:prstGeom>
        </p:spPr>
      </p:pic>
      <p:pic>
        <p:nvPicPr>
          <p:cNvPr id="23" name="Image 22"/>
          <p:cNvPicPr>
            <a:picLocks noChangeAspect="1"/>
          </p:cNvPicPr>
          <p:nvPr/>
        </p:nvPicPr>
        <p:blipFill>
          <a:blip r:embed="rId7"/>
          <a:stretch>
            <a:fillRect/>
          </a:stretch>
        </p:blipFill>
        <p:spPr>
          <a:xfrm>
            <a:off x="2672460" y="4003544"/>
            <a:ext cx="3043387" cy="2233768"/>
          </a:xfrm>
          <a:prstGeom prst="rect">
            <a:avLst/>
          </a:prstGeom>
        </p:spPr>
      </p:pic>
      <p:pic>
        <p:nvPicPr>
          <p:cNvPr id="24" name="Image 23"/>
          <p:cNvPicPr>
            <a:picLocks noChangeAspect="1"/>
          </p:cNvPicPr>
          <p:nvPr/>
        </p:nvPicPr>
        <p:blipFill>
          <a:blip r:embed="rId8"/>
          <a:stretch>
            <a:fillRect/>
          </a:stretch>
        </p:blipFill>
        <p:spPr>
          <a:xfrm>
            <a:off x="5299767" y="3979897"/>
            <a:ext cx="3433565" cy="2141101"/>
          </a:xfrm>
          <a:prstGeom prst="rect">
            <a:avLst/>
          </a:prstGeom>
        </p:spPr>
      </p:pic>
      <p:sp>
        <p:nvSpPr>
          <p:cNvPr id="12" name="ZoneTexte 25"/>
          <p:cNvSpPr txBox="1">
            <a:spLocks noChangeArrowheads="1"/>
          </p:cNvSpPr>
          <p:nvPr/>
        </p:nvSpPr>
        <p:spPr bwMode="auto">
          <a:xfrm>
            <a:off x="971600" y="976768"/>
            <a:ext cx="473253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err="1">
                <a:solidFill>
                  <a:schemeClr val="tx2"/>
                </a:solidFill>
                <a:latin typeface="+mn-lt"/>
              </a:rPr>
              <a:t>Increase</a:t>
            </a:r>
            <a:r>
              <a:rPr lang="fr-FR" altLang="fr-FR" sz="1400" b="1" dirty="0">
                <a:solidFill>
                  <a:schemeClr val="tx2"/>
                </a:solidFill>
                <a:latin typeface="+mn-lt"/>
              </a:rPr>
              <a:t> of inflammation and </a:t>
            </a:r>
            <a:r>
              <a:rPr lang="fr-FR" altLang="fr-FR" sz="1400" b="1" dirty="0" err="1">
                <a:solidFill>
                  <a:schemeClr val="tx2"/>
                </a:solidFill>
                <a:latin typeface="+mn-lt"/>
              </a:rPr>
              <a:t>fibrotic</a:t>
            </a:r>
            <a:r>
              <a:rPr lang="fr-FR" altLang="fr-FR" sz="1400" b="1" dirty="0">
                <a:solidFill>
                  <a:schemeClr val="tx2"/>
                </a:solidFill>
                <a:latin typeface="+mn-lt"/>
              </a:rPr>
              <a:t> </a:t>
            </a:r>
            <a:r>
              <a:rPr lang="fr-FR" altLang="fr-FR" sz="1400" b="1" dirty="0" err="1">
                <a:solidFill>
                  <a:schemeClr val="tx2"/>
                </a:solidFill>
                <a:latin typeface="+mn-lt"/>
              </a:rPr>
              <a:t>genes</a:t>
            </a:r>
            <a:r>
              <a:rPr lang="fr-FR" altLang="fr-FR" sz="1400" b="1" dirty="0">
                <a:solidFill>
                  <a:schemeClr val="tx2"/>
                </a:solidFill>
                <a:latin typeface="+mn-lt"/>
              </a:rPr>
              <a:t> expression</a:t>
            </a:r>
            <a:endParaRPr lang="fr-FR" altLang="fr-FR" sz="1400" b="1" dirty="0">
              <a:solidFill>
                <a:schemeClr val="tx2"/>
              </a:solidFill>
              <a:latin typeface="Calibri"/>
            </a:endParaRPr>
          </a:p>
        </p:txBody>
      </p:sp>
      <p:sp>
        <p:nvSpPr>
          <p:cNvPr id="13" name="ZoneTexte 25"/>
          <p:cNvSpPr txBox="1">
            <a:spLocks noChangeArrowheads="1"/>
          </p:cNvSpPr>
          <p:nvPr/>
        </p:nvSpPr>
        <p:spPr bwMode="auto">
          <a:xfrm>
            <a:off x="971600" y="3717032"/>
            <a:ext cx="473253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a:solidFill>
                  <a:schemeClr val="tx2"/>
                </a:solidFill>
                <a:latin typeface="+mn-lt"/>
              </a:rPr>
              <a:t>Modulation of </a:t>
            </a:r>
            <a:r>
              <a:rPr lang="fr-FR" altLang="fr-FR" sz="1400" b="1" dirty="0" err="1">
                <a:solidFill>
                  <a:schemeClr val="tx2"/>
                </a:solidFill>
                <a:latin typeface="+mn-lt"/>
              </a:rPr>
              <a:t>myogenesis</a:t>
            </a:r>
            <a:r>
              <a:rPr lang="fr-FR" altLang="fr-FR" sz="1400" b="1" dirty="0">
                <a:solidFill>
                  <a:schemeClr val="tx2"/>
                </a:solidFill>
                <a:latin typeface="+mn-lt"/>
              </a:rPr>
              <a:t> </a:t>
            </a:r>
            <a:r>
              <a:rPr lang="fr-FR" altLang="fr-FR" sz="1400" b="1" dirty="0" err="1">
                <a:solidFill>
                  <a:schemeClr val="tx2"/>
                </a:solidFill>
                <a:latin typeface="+mn-lt"/>
              </a:rPr>
              <a:t>genes</a:t>
            </a:r>
            <a:r>
              <a:rPr lang="fr-FR" altLang="fr-FR" sz="1400" b="1" dirty="0">
                <a:solidFill>
                  <a:schemeClr val="tx2"/>
                </a:solidFill>
                <a:latin typeface="+mn-lt"/>
              </a:rPr>
              <a:t> expression</a:t>
            </a:r>
            <a:endParaRPr lang="fr-FR" altLang="fr-FR" sz="1400" b="1" dirty="0">
              <a:solidFill>
                <a:schemeClr val="tx2"/>
              </a:solidFill>
              <a:latin typeface="Calibri"/>
            </a:endParaRPr>
          </a:p>
        </p:txBody>
      </p:sp>
    </p:spTree>
    <p:extLst>
      <p:ext uri="{BB962C8B-B14F-4D97-AF65-F5344CB8AC3E}">
        <p14:creationId xmlns:p14="http://schemas.microsoft.com/office/powerpoint/2010/main" val="8890615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C</a:t>
            </a:r>
            <a:r>
              <a:rPr lang="en-US" sz="2000" b="1" cap="all" dirty="0">
                <a:solidFill>
                  <a:schemeClr val="tx2"/>
                </a:solidFill>
              </a:rPr>
              <a:t>onclusion &amp; </a:t>
            </a:r>
            <a:r>
              <a:rPr lang="en-US" sz="2600" b="1" cap="all" dirty="0">
                <a:solidFill>
                  <a:schemeClr val="tx2"/>
                </a:solidFill>
              </a:rPr>
              <a:t>p</a:t>
            </a:r>
            <a:r>
              <a:rPr lang="en-US" sz="2000" b="1" cap="all" dirty="0">
                <a:solidFill>
                  <a:schemeClr val="tx2"/>
                </a:solidFill>
              </a:rPr>
              <a:t>erspectives</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6" name="Image 5"/>
          <p:cNvPicPr>
            <a:picLocks noChangeAspect="1"/>
          </p:cNvPicPr>
          <p:nvPr/>
        </p:nvPicPr>
        <p:blipFill>
          <a:blip r:embed="rId3"/>
          <a:stretch>
            <a:fillRect/>
          </a:stretch>
        </p:blipFill>
        <p:spPr>
          <a:xfrm>
            <a:off x="1187624" y="2569834"/>
            <a:ext cx="6401928" cy="3235430"/>
          </a:xfrm>
          <a:prstGeom prst="rect">
            <a:avLst/>
          </a:prstGeom>
          <a:ln w="15875">
            <a:solidFill>
              <a:schemeClr val="tx2"/>
            </a:solidFill>
          </a:ln>
        </p:spPr>
      </p:pic>
      <p:sp>
        <p:nvSpPr>
          <p:cNvPr id="15" name="ZoneTexte 25"/>
          <p:cNvSpPr txBox="1">
            <a:spLocks noChangeArrowheads="1"/>
          </p:cNvSpPr>
          <p:nvPr/>
        </p:nvSpPr>
        <p:spPr bwMode="auto">
          <a:xfrm>
            <a:off x="107181" y="1175517"/>
            <a:ext cx="3523490"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err="1">
                <a:solidFill>
                  <a:schemeClr val="tx2"/>
                </a:solidFill>
                <a:latin typeface="+mn-lt"/>
              </a:rPr>
              <a:t>After</a:t>
            </a:r>
            <a:r>
              <a:rPr lang="fr-FR" altLang="fr-FR" sz="1400" b="1" dirty="0">
                <a:solidFill>
                  <a:schemeClr val="tx2"/>
                </a:solidFill>
                <a:latin typeface="+mn-lt"/>
              </a:rPr>
              <a:t> a </a:t>
            </a:r>
            <a:r>
              <a:rPr lang="fr-FR" altLang="fr-FR" sz="1400" b="1" dirty="0" err="1">
                <a:solidFill>
                  <a:schemeClr val="tx2"/>
                </a:solidFill>
                <a:latin typeface="+mn-lt"/>
              </a:rPr>
              <a:t>localized</a:t>
            </a:r>
            <a:r>
              <a:rPr lang="fr-FR" altLang="fr-FR" sz="1400" b="1" dirty="0">
                <a:solidFill>
                  <a:schemeClr val="tx2"/>
                </a:solidFill>
                <a:latin typeface="+mn-lt"/>
              </a:rPr>
              <a:t> 60 Gy X-rays irradiation:  </a:t>
            </a:r>
            <a:endParaRPr lang="fr-FR" altLang="fr-FR" sz="1400" b="1" dirty="0">
              <a:solidFill>
                <a:schemeClr val="tx2"/>
              </a:solidFill>
              <a:latin typeface="Calibri"/>
            </a:endParaRPr>
          </a:p>
        </p:txBody>
      </p:sp>
      <p:sp>
        <p:nvSpPr>
          <p:cNvPr id="16" name="ZoneTexte 25"/>
          <p:cNvSpPr txBox="1">
            <a:spLocks noChangeArrowheads="1"/>
          </p:cNvSpPr>
          <p:nvPr/>
        </p:nvSpPr>
        <p:spPr bwMode="auto">
          <a:xfrm>
            <a:off x="3347864" y="1175517"/>
            <a:ext cx="4896544" cy="954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a:solidFill>
                  <a:schemeClr val="tx2"/>
                </a:solidFill>
                <a:latin typeface="+mn-lt"/>
              </a:rPr>
              <a:t>- </a:t>
            </a:r>
            <a:r>
              <a:rPr lang="fr-FR" altLang="fr-FR" sz="1400" b="1" dirty="0" err="1">
                <a:solidFill>
                  <a:schemeClr val="tx2"/>
                </a:solidFill>
                <a:latin typeface="+mn-lt"/>
              </a:rPr>
              <a:t>Functional</a:t>
            </a:r>
            <a:r>
              <a:rPr lang="fr-FR" altLang="fr-FR" sz="1400" b="1" dirty="0">
                <a:solidFill>
                  <a:schemeClr val="tx2"/>
                </a:solidFill>
                <a:latin typeface="+mn-lt"/>
              </a:rPr>
              <a:t> </a:t>
            </a:r>
            <a:r>
              <a:rPr lang="fr-FR" altLang="fr-FR" sz="1400" b="1" dirty="0" err="1">
                <a:solidFill>
                  <a:schemeClr val="tx2"/>
                </a:solidFill>
                <a:latin typeface="+mn-lt"/>
              </a:rPr>
              <a:t>impairment</a:t>
            </a:r>
            <a:r>
              <a:rPr lang="fr-FR" altLang="fr-FR" sz="1400" b="1" dirty="0">
                <a:solidFill>
                  <a:schemeClr val="tx2"/>
                </a:solidFill>
                <a:latin typeface="+mn-lt"/>
              </a:rPr>
              <a:t> of GS muscles</a:t>
            </a:r>
          </a:p>
          <a:p>
            <a:pPr eaLnBrk="1" hangingPunct="1">
              <a:spcBef>
                <a:spcPct val="0"/>
              </a:spcBef>
              <a:buFontTx/>
              <a:buNone/>
            </a:pPr>
            <a:r>
              <a:rPr lang="fr-FR" altLang="fr-FR" sz="1400" b="1" dirty="0">
                <a:solidFill>
                  <a:schemeClr val="tx2"/>
                </a:solidFill>
                <a:latin typeface="+mn-lt"/>
              </a:rPr>
              <a:t>- </a:t>
            </a:r>
            <a:r>
              <a:rPr lang="fr-FR" altLang="fr-FR" sz="1400" b="1" dirty="0" err="1">
                <a:solidFill>
                  <a:schemeClr val="tx2"/>
                </a:solidFill>
                <a:latin typeface="+mn-lt"/>
              </a:rPr>
              <a:t>Decrease</a:t>
            </a:r>
            <a:r>
              <a:rPr lang="fr-FR" altLang="fr-FR" sz="1400" b="1" dirty="0">
                <a:solidFill>
                  <a:schemeClr val="tx2"/>
                </a:solidFill>
                <a:latin typeface="+mn-lt"/>
              </a:rPr>
              <a:t> of GS muscles mass</a:t>
            </a:r>
          </a:p>
          <a:p>
            <a:pPr eaLnBrk="1" hangingPunct="1">
              <a:spcBef>
                <a:spcPct val="0"/>
              </a:spcBef>
              <a:buFontTx/>
              <a:buNone/>
            </a:pPr>
            <a:r>
              <a:rPr lang="fr-FR" altLang="fr-FR" sz="1400" b="1" dirty="0">
                <a:solidFill>
                  <a:schemeClr val="tx2"/>
                </a:solidFill>
                <a:latin typeface="+mn-lt"/>
              </a:rPr>
              <a:t>- Modification of the distribution of </a:t>
            </a:r>
            <a:r>
              <a:rPr lang="fr-FR" altLang="fr-FR" sz="1400" b="1" dirty="0" err="1">
                <a:solidFill>
                  <a:schemeClr val="tx2"/>
                </a:solidFill>
                <a:latin typeface="+mn-lt"/>
              </a:rPr>
              <a:t>myofibers</a:t>
            </a:r>
            <a:endParaRPr lang="fr-FR" altLang="fr-FR" sz="1400" b="1" dirty="0">
              <a:solidFill>
                <a:schemeClr val="tx2"/>
              </a:solidFill>
              <a:latin typeface="+mn-lt"/>
            </a:endParaRPr>
          </a:p>
          <a:p>
            <a:pPr eaLnBrk="1" hangingPunct="1">
              <a:spcBef>
                <a:spcPct val="0"/>
              </a:spcBef>
              <a:buFontTx/>
              <a:buNone/>
            </a:pPr>
            <a:r>
              <a:rPr lang="fr-FR" altLang="fr-FR" sz="1400" b="1" dirty="0">
                <a:solidFill>
                  <a:schemeClr val="tx2"/>
                </a:solidFill>
                <a:latin typeface="+mn-lt"/>
              </a:rPr>
              <a:t>- </a:t>
            </a:r>
            <a:r>
              <a:rPr lang="fr-FR" altLang="fr-FR" sz="1400" b="1" dirty="0" err="1">
                <a:solidFill>
                  <a:schemeClr val="tx2"/>
                </a:solidFill>
                <a:latin typeface="+mn-lt"/>
              </a:rPr>
              <a:t>Deregulation</a:t>
            </a:r>
            <a:r>
              <a:rPr lang="fr-FR" altLang="fr-FR" sz="1400" b="1" dirty="0">
                <a:solidFill>
                  <a:schemeClr val="tx2"/>
                </a:solidFill>
                <a:latin typeface="+mn-lt"/>
              </a:rPr>
              <a:t> of </a:t>
            </a:r>
            <a:r>
              <a:rPr lang="fr-FR" altLang="fr-FR" sz="1400" b="1" dirty="0" err="1">
                <a:solidFill>
                  <a:schemeClr val="tx2"/>
                </a:solidFill>
                <a:latin typeface="+mn-lt"/>
              </a:rPr>
              <a:t>inflammatory</a:t>
            </a:r>
            <a:r>
              <a:rPr lang="fr-FR" altLang="fr-FR" sz="1400" b="1" dirty="0">
                <a:solidFill>
                  <a:schemeClr val="tx2"/>
                </a:solidFill>
                <a:latin typeface="+mn-lt"/>
              </a:rPr>
              <a:t>/</a:t>
            </a:r>
            <a:r>
              <a:rPr lang="fr-FR" altLang="fr-FR" sz="1400" b="1" dirty="0" err="1">
                <a:solidFill>
                  <a:schemeClr val="tx2"/>
                </a:solidFill>
                <a:latin typeface="+mn-lt"/>
              </a:rPr>
              <a:t>fibrotic</a:t>
            </a:r>
            <a:r>
              <a:rPr lang="fr-FR" altLang="fr-FR" sz="1400" b="1" dirty="0">
                <a:solidFill>
                  <a:schemeClr val="tx2"/>
                </a:solidFill>
                <a:latin typeface="+mn-lt"/>
              </a:rPr>
              <a:t> and </a:t>
            </a:r>
            <a:r>
              <a:rPr lang="fr-FR" altLang="fr-FR" sz="1400" b="1" dirty="0" err="1">
                <a:solidFill>
                  <a:schemeClr val="tx2"/>
                </a:solidFill>
                <a:latin typeface="+mn-lt"/>
              </a:rPr>
              <a:t>myogenic</a:t>
            </a:r>
            <a:r>
              <a:rPr lang="fr-FR" altLang="fr-FR" sz="1400" b="1" dirty="0">
                <a:solidFill>
                  <a:schemeClr val="tx2"/>
                </a:solidFill>
                <a:latin typeface="+mn-lt"/>
              </a:rPr>
              <a:t> markers </a:t>
            </a:r>
            <a:endParaRPr lang="fr-FR" altLang="fr-FR" sz="1400" b="1" dirty="0">
              <a:solidFill>
                <a:schemeClr val="tx2"/>
              </a:solidFill>
              <a:latin typeface="Calibri"/>
            </a:endParaRPr>
          </a:p>
        </p:txBody>
      </p:sp>
      <p:sp>
        <p:nvSpPr>
          <p:cNvPr id="17" name="ZoneTexte 25"/>
          <p:cNvSpPr txBox="1">
            <a:spLocks noChangeArrowheads="1"/>
          </p:cNvSpPr>
          <p:nvPr/>
        </p:nvSpPr>
        <p:spPr bwMode="auto">
          <a:xfrm>
            <a:off x="107181" y="2184722"/>
            <a:ext cx="3523490"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err="1">
                <a:solidFill>
                  <a:schemeClr val="tx2"/>
                </a:solidFill>
                <a:latin typeface="+mn-lt"/>
              </a:rPr>
              <a:t>Need</a:t>
            </a:r>
            <a:r>
              <a:rPr lang="fr-FR" altLang="fr-FR" sz="1400" b="1" dirty="0">
                <a:solidFill>
                  <a:schemeClr val="tx2"/>
                </a:solidFill>
                <a:latin typeface="+mn-lt"/>
              </a:rPr>
              <a:t> to </a:t>
            </a:r>
            <a:r>
              <a:rPr lang="fr-FR" altLang="fr-FR" sz="1400" b="1" dirty="0" err="1">
                <a:solidFill>
                  <a:schemeClr val="tx2"/>
                </a:solidFill>
                <a:latin typeface="+mn-lt"/>
              </a:rPr>
              <a:t>acquire</a:t>
            </a:r>
            <a:r>
              <a:rPr lang="fr-FR" altLang="fr-FR" sz="1400" b="1" dirty="0">
                <a:solidFill>
                  <a:schemeClr val="tx2"/>
                </a:solidFill>
                <a:latin typeface="+mn-lt"/>
              </a:rPr>
              <a:t> longitudinal data:</a:t>
            </a:r>
            <a:endParaRPr lang="fr-FR" altLang="fr-FR" sz="1400" b="1" dirty="0">
              <a:solidFill>
                <a:schemeClr val="tx2"/>
              </a:solidFill>
              <a:latin typeface="Calibri"/>
            </a:endParaRPr>
          </a:p>
        </p:txBody>
      </p:sp>
      <p:sp>
        <p:nvSpPr>
          <p:cNvPr id="18" name="ZoneTexte 25"/>
          <p:cNvSpPr txBox="1">
            <a:spLocks noChangeArrowheads="1"/>
          </p:cNvSpPr>
          <p:nvPr/>
        </p:nvSpPr>
        <p:spPr bwMode="auto">
          <a:xfrm>
            <a:off x="107181" y="6005882"/>
            <a:ext cx="8425259" cy="523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400" b="1" dirty="0">
                <a:solidFill>
                  <a:schemeClr val="tx2"/>
                </a:solidFill>
                <a:latin typeface="+mn-lt"/>
              </a:rPr>
              <a:t>Identification of new </a:t>
            </a:r>
            <a:r>
              <a:rPr lang="fr-FR" altLang="fr-FR" sz="1400" b="1" dirty="0" err="1">
                <a:solidFill>
                  <a:schemeClr val="tx2"/>
                </a:solidFill>
                <a:latin typeface="+mn-lt"/>
              </a:rPr>
              <a:t>therapeutic</a:t>
            </a:r>
            <a:r>
              <a:rPr lang="fr-FR" altLang="fr-FR" sz="1400" b="1" dirty="0">
                <a:solidFill>
                  <a:schemeClr val="tx2"/>
                </a:solidFill>
                <a:latin typeface="+mn-lt"/>
              </a:rPr>
              <a:t> </a:t>
            </a:r>
            <a:r>
              <a:rPr lang="fr-FR" altLang="fr-FR" sz="1400" b="1" dirty="0" err="1">
                <a:solidFill>
                  <a:schemeClr val="tx2"/>
                </a:solidFill>
                <a:latin typeface="+mn-lt"/>
              </a:rPr>
              <a:t>targets</a:t>
            </a:r>
            <a:r>
              <a:rPr lang="fr-FR" altLang="fr-FR" sz="1400" b="1" dirty="0">
                <a:solidFill>
                  <a:schemeClr val="tx2"/>
                </a:solidFill>
                <a:latin typeface="+mn-lt"/>
              </a:rPr>
              <a:t> and </a:t>
            </a:r>
            <a:r>
              <a:rPr lang="fr-FR" altLang="fr-FR" sz="1400" b="1" dirty="0" err="1">
                <a:solidFill>
                  <a:schemeClr val="tx2"/>
                </a:solidFill>
                <a:latin typeface="+mn-lt"/>
              </a:rPr>
              <a:t>evaluation</a:t>
            </a:r>
            <a:r>
              <a:rPr lang="fr-FR" altLang="fr-FR" sz="1400" b="1" dirty="0">
                <a:solidFill>
                  <a:schemeClr val="tx2"/>
                </a:solidFill>
                <a:latin typeface="+mn-lt"/>
              </a:rPr>
              <a:t> of </a:t>
            </a:r>
            <a:r>
              <a:rPr lang="fr-FR" altLang="fr-FR" sz="1400" b="1" dirty="0" err="1">
                <a:solidFill>
                  <a:schemeClr val="tx2"/>
                </a:solidFill>
                <a:latin typeface="+mn-lt"/>
              </a:rPr>
              <a:t>medical</a:t>
            </a:r>
            <a:r>
              <a:rPr lang="fr-FR" altLang="fr-FR" sz="1400" b="1" dirty="0">
                <a:solidFill>
                  <a:schemeClr val="tx2"/>
                </a:solidFill>
                <a:latin typeface="+mn-lt"/>
              </a:rPr>
              <a:t> </a:t>
            </a:r>
            <a:r>
              <a:rPr lang="fr-FR" altLang="fr-FR" sz="1400" b="1" dirty="0" err="1">
                <a:solidFill>
                  <a:schemeClr val="tx2"/>
                </a:solidFill>
                <a:latin typeface="+mn-lt"/>
              </a:rPr>
              <a:t>countermeasures</a:t>
            </a:r>
            <a:r>
              <a:rPr lang="fr-FR" altLang="fr-FR" sz="1400" b="1" dirty="0">
                <a:solidFill>
                  <a:schemeClr val="tx2"/>
                </a:solidFill>
                <a:latin typeface="+mn-lt"/>
              </a:rPr>
              <a:t> to </a:t>
            </a:r>
            <a:r>
              <a:rPr lang="fr-FR" altLang="fr-FR" sz="1400" b="1" dirty="0" err="1">
                <a:solidFill>
                  <a:schemeClr val="tx2"/>
                </a:solidFill>
                <a:latin typeface="+mn-lt"/>
              </a:rPr>
              <a:t>treat</a:t>
            </a:r>
            <a:r>
              <a:rPr lang="fr-FR" altLang="fr-FR" sz="1400" b="1" dirty="0">
                <a:solidFill>
                  <a:schemeClr val="tx2"/>
                </a:solidFill>
                <a:latin typeface="+mn-lt"/>
              </a:rPr>
              <a:t> radiation-</a:t>
            </a:r>
            <a:r>
              <a:rPr lang="fr-FR" altLang="fr-FR" sz="1400" b="1" dirty="0" err="1">
                <a:solidFill>
                  <a:schemeClr val="tx2"/>
                </a:solidFill>
                <a:latin typeface="+mn-lt"/>
              </a:rPr>
              <a:t>induced</a:t>
            </a:r>
            <a:r>
              <a:rPr lang="fr-FR" altLang="fr-FR" sz="1400" b="1" dirty="0">
                <a:solidFill>
                  <a:schemeClr val="tx2"/>
                </a:solidFill>
                <a:latin typeface="+mn-lt"/>
              </a:rPr>
              <a:t> muscle damage.</a:t>
            </a:r>
            <a:endParaRPr lang="fr-FR" altLang="fr-FR" sz="1400" b="1" dirty="0">
              <a:solidFill>
                <a:schemeClr val="tx2"/>
              </a:solidFill>
              <a:latin typeface="Calibri"/>
            </a:endParaRPr>
          </a:p>
        </p:txBody>
      </p:sp>
    </p:spTree>
    <p:extLst>
      <p:ext uri="{BB962C8B-B14F-4D97-AF65-F5344CB8AC3E}">
        <p14:creationId xmlns:p14="http://schemas.microsoft.com/office/powerpoint/2010/main" val="16570619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oupe 10"/>
          <p:cNvGrpSpPr/>
          <p:nvPr/>
        </p:nvGrpSpPr>
        <p:grpSpPr>
          <a:xfrm>
            <a:off x="570608" y="1123752"/>
            <a:ext cx="8002784" cy="4958306"/>
            <a:chOff x="570608" y="1123752"/>
            <a:chExt cx="8002784" cy="4958306"/>
          </a:xfrm>
        </p:grpSpPr>
        <p:grpSp>
          <p:nvGrpSpPr>
            <p:cNvPr id="9" name="Groupe 8"/>
            <p:cNvGrpSpPr/>
            <p:nvPr/>
          </p:nvGrpSpPr>
          <p:grpSpPr>
            <a:xfrm>
              <a:off x="570608" y="1123752"/>
              <a:ext cx="8002784" cy="4958306"/>
              <a:chOff x="570608" y="1123752"/>
              <a:chExt cx="8002784" cy="4958306"/>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3159"/>
              <a:stretch/>
            </p:blipFill>
            <p:spPr bwMode="auto">
              <a:xfrm>
                <a:off x="570608" y="1123752"/>
                <a:ext cx="8002784" cy="4958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71636" y="5661248"/>
                <a:ext cx="5484540" cy="28803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bg1"/>
                  </a:solidFill>
                </a:endParaRPr>
              </a:p>
            </p:txBody>
          </p:sp>
          <p:sp>
            <p:nvSpPr>
              <p:cNvPr id="7" name="ZoneTexte 6"/>
              <p:cNvSpPr txBox="1"/>
              <p:nvPr/>
            </p:nvSpPr>
            <p:spPr>
              <a:xfrm>
                <a:off x="617928" y="5667965"/>
                <a:ext cx="5610256" cy="276999"/>
              </a:xfrm>
              <a:prstGeom prst="rect">
                <a:avLst/>
              </a:prstGeom>
              <a:noFill/>
            </p:spPr>
            <p:txBody>
              <a:bodyPr wrap="square" rtlCol="0">
                <a:spAutoFit/>
              </a:bodyPr>
              <a:lstStyle/>
              <a:p>
                <a:r>
                  <a:rPr lang="en-US" sz="1200" b="1" dirty="0">
                    <a:solidFill>
                      <a:schemeClr val="bg1"/>
                    </a:solidFill>
                  </a:rPr>
                  <a:t>French Armed Forces Biomedical Research Institute (IRBA), </a:t>
                </a:r>
                <a:r>
                  <a:rPr lang="en-US" sz="1200" b="1" dirty="0" err="1">
                    <a:solidFill>
                      <a:schemeClr val="bg1"/>
                    </a:solidFill>
                  </a:rPr>
                  <a:t>Brétigny-sur-Orge</a:t>
                </a:r>
                <a:r>
                  <a:rPr lang="en-US" sz="1200" b="1" dirty="0">
                    <a:solidFill>
                      <a:schemeClr val="bg1"/>
                    </a:solidFill>
                  </a:rPr>
                  <a:t>, France</a:t>
                </a:r>
                <a:endParaRPr lang="fr-FR" sz="1200" b="1" dirty="0">
                  <a:solidFill>
                    <a:schemeClr val="bg1"/>
                  </a:solidFill>
                </a:endParaRPr>
              </a:p>
            </p:txBody>
          </p:sp>
          <p:sp>
            <p:nvSpPr>
              <p:cNvPr id="2" name="ZoneTexte 1"/>
              <p:cNvSpPr txBox="1"/>
              <p:nvPr/>
            </p:nvSpPr>
            <p:spPr>
              <a:xfrm>
                <a:off x="5508104" y="1196752"/>
                <a:ext cx="3024336" cy="1569660"/>
              </a:xfrm>
              <a:prstGeom prst="rect">
                <a:avLst/>
              </a:prstGeom>
              <a:noFill/>
            </p:spPr>
            <p:txBody>
              <a:bodyPr wrap="square" rtlCol="0">
                <a:spAutoFit/>
              </a:bodyPr>
              <a:lstStyle/>
              <a:p>
                <a:r>
                  <a:rPr lang="en-US" sz="1600" b="1" u="sng" dirty="0">
                    <a:solidFill>
                      <a:schemeClr val="bg1"/>
                    </a:solidFill>
                    <a:effectLst>
                      <a:outerShdw blurRad="38100" dist="38100" dir="2700000" algn="tl">
                        <a:srgbClr val="000000">
                          <a:alpha val="43137"/>
                        </a:srgbClr>
                      </a:outerShdw>
                    </a:effectLst>
                  </a:rPr>
                  <a:t>From IRBA Radiobiology Unit:</a:t>
                </a:r>
              </a:p>
              <a:p>
                <a:r>
                  <a:rPr lang="en-US" sz="1600" b="1" dirty="0">
                    <a:solidFill>
                      <a:schemeClr val="bg1"/>
                    </a:solidFill>
                    <a:effectLst>
                      <a:outerShdw blurRad="38100" dist="38100" dir="2700000" algn="tl">
                        <a:srgbClr val="000000">
                          <a:alpha val="43137"/>
                        </a:srgbClr>
                      </a:outerShdw>
                    </a:effectLst>
                  </a:rPr>
                  <a:t>Michel DROUET</a:t>
                </a:r>
              </a:p>
              <a:p>
                <a:r>
                  <a:rPr lang="en-US" sz="1600" b="1" dirty="0">
                    <a:solidFill>
                      <a:schemeClr val="bg1"/>
                    </a:solidFill>
                    <a:effectLst>
                      <a:outerShdw blurRad="38100" dist="38100" dir="2700000" algn="tl">
                        <a:srgbClr val="000000">
                          <a:alpha val="43137"/>
                        </a:srgbClr>
                      </a:outerShdw>
                    </a:effectLst>
                  </a:rPr>
                  <a:t>Diane RICCOBONO</a:t>
                </a:r>
              </a:p>
              <a:p>
                <a:r>
                  <a:rPr lang="en-US" sz="1600" b="1" dirty="0">
                    <a:solidFill>
                      <a:schemeClr val="bg1"/>
                    </a:solidFill>
                    <a:effectLst>
                      <a:outerShdw blurRad="38100" dist="38100" dir="2700000" algn="tl">
                        <a:srgbClr val="000000">
                          <a:alpha val="43137"/>
                        </a:srgbClr>
                      </a:outerShdw>
                    </a:effectLst>
                  </a:rPr>
                  <a:t>Sabine FRANCOIS</a:t>
                </a:r>
              </a:p>
              <a:p>
                <a:r>
                  <a:rPr lang="en-US" sz="1600" b="1" dirty="0">
                    <a:solidFill>
                      <a:schemeClr val="bg1"/>
                    </a:solidFill>
                    <a:effectLst>
                      <a:outerShdw blurRad="38100" dist="38100" dir="2700000" algn="tl">
                        <a:srgbClr val="000000">
                          <a:alpha val="43137"/>
                        </a:srgbClr>
                      </a:outerShdw>
                    </a:effectLst>
                  </a:rPr>
                  <a:t>Michel GAUTHIER</a:t>
                </a:r>
              </a:p>
              <a:p>
                <a:r>
                  <a:rPr lang="fr-FR" sz="1600" b="1" dirty="0">
                    <a:solidFill>
                      <a:schemeClr val="bg1"/>
                    </a:solidFill>
                    <a:effectLst>
                      <a:outerShdw blurRad="38100" dist="38100" dir="2700000" algn="tl">
                        <a:srgbClr val="000000">
                          <a:alpha val="43137"/>
                        </a:srgbClr>
                      </a:outerShdw>
                    </a:effectLst>
                  </a:rPr>
                  <a:t>Emmanuelle ROTA-GRAZIOSI</a:t>
                </a:r>
              </a:p>
            </p:txBody>
          </p:sp>
        </p:grpSp>
        <p:pic>
          <p:nvPicPr>
            <p:cNvPr id="10" name="Picture 2" descr="U.NPS (IRBA) - Institut Pi|Psy"/>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688" y="1371083"/>
              <a:ext cx="559396" cy="55939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Effectifs de l'Inserm: vers une ingénieurisation – The Sound Of Scienc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4730" y="2071975"/>
              <a:ext cx="988354" cy="407202"/>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ZoneTexte 11"/>
          <p:cNvSpPr txBox="1"/>
          <p:nvPr/>
        </p:nvSpPr>
        <p:spPr>
          <a:xfrm>
            <a:off x="827584" y="4604718"/>
            <a:ext cx="6124524" cy="1015663"/>
          </a:xfrm>
          <a:prstGeom prst="rect">
            <a:avLst/>
          </a:prstGeom>
          <a:noFill/>
        </p:spPr>
        <p:txBody>
          <a:bodyPr wrap="square" rtlCol="0">
            <a:spAutoFit/>
          </a:bodyPr>
          <a:lstStyle/>
          <a:p>
            <a:r>
              <a:rPr lang="fr-FR" sz="3000" b="1" dirty="0">
                <a:solidFill>
                  <a:schemeClr val="bg1"/>
                </a:solidFill>
                <a:effectLst>
                  <a:outerShdw blurRad="38100" dist="38100" dir="2700000" algn="tl">
                    <a:srgbClr val="000000">
                      <a:alpha val="43137"/>
                    </a:srgbClr>
                  </a:outerShdw>
                </a:effectLst>
              </a:rPr>
              <a:t>THANK YOU</a:t>
            </a:r>
          </a:p>
          <a:p>
            <a:r>
              <a:rPr lang="fr-FR" sz="3000" b="1" dirty="0">
                <a:solidFill>
                  <a:schemeClr val="bg1"/>
                </a:solidFill>
                <a:effectLst>
                  <a:outerShdw blurRad="38100" dist="38100" dir="2700000" algn="tl">
                    <a:srgbClr val="000000">
                      <a:alpha val="43137"/>
                    </a:srgbClr>
                  </a:outerShdw>
                </a:effectLst>
              </a:rPr>
              <a:t>           FOR YOUR ATTENTION</a:t>
            </a:r>
          </a:p>
        </p:txBody>
      </p:sp>
    </p:spTree>
    <p:extLst>
      <p:ext uri="{BB962C8B-B14F-4D97-AF65-F5344CB8AC3E}">
        <p14:creationId xmlns:p14="http://schemas.microsoft.com/office/powerpoint/2010/main" val="11727116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c</a:t>
            </a:r>
            <a:r>
              <a:rPr lang="fr-FR" sz="2000" b="1" cap="all" dirty="0" err="1">
                <a:solidFill>
                  <a:schemeClr val="tx2"/>
                </a:solidFill>
              </a:rPr>
              <a:t>ONTEXT</a:t>
            </a:r>
            <a:endParaRPr lang="fr-FR" sz="2000" b="1" cap="all" dirty="0">
              <a:solidFill>
                <a:schemeClr val="tx2"/>
              </a:solidFill>
            </a:endParaRPr>
          </a:p>
        </p:txBody>
      </p:sp>
      <p:cxnSp>
        <p:nvCxnSpPr>
          <p:cNvPr id="5"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grpSp>
        <p:nvGrpSpPr>
          <p:cNvPr id="65" name="Groupe 64"/>
          <p:cNvGrpSpPr/>
          <p:nvPr/>
        </p:nvGrpSpPr>
        <p:grpSpPr>
          <a:xfrm>
            <a:off x="2665715" y="5554072"/>
            <a:ext cx="3812582" cy="892552"/>
            <a:chOff x="2728884" y="5661248"/>
            <a:chExt cx="3812582" cy="892552"/>
          </a:xfrm>
        </p:grpSpPr>
        <p:sp>
          <p:nvSpPr>
            <p:cNvPr id="66" name="ZoneTexte 65"/>
            <p:cNvSpPr txBox="1"/>
            <p:nvPr/>
          </p:nvSpPr>
          <p:spPr>
            <a:xfrm>
              <a:off x="2728884" y="5661248"/>
              <a:ext cx="3812582" cy="892552"/>
            </a:xfrm>
            <a:prstGeom prst="rect">
              <a:avLst/>
            </a:prstGeom>
            <a:solidFill>
              <a:schemeClr val="accent1"/>
            </a:solidFill>
            <a:ln w="38100">
              <a:solidFill>
                <a:schemeClr val="tx2"/>
              </a:solidFill>
            </a:ln>
          </p:spPr>
          <p:txBody>
            <a:bodyPr wrap="none" rtlCol="0">
              <a:spAutoFit/>
            </a:bodyPr>
            <a:lstStyle/>
            <a:p>
              <a:pPr algn="ctr"/>
              <a:r>
                <a:rPr lang="en-US" sz="1300" b="1" dirty="0">
                  <a:solidFill>
                    <a:schemeClr val="bg1"/>
                  </a:solidFill>
                  <a:effectLst>
                    <a:outerShdw blurRad="38100" dist="38100" dir="2700000" algn="tl">
                      <a:srgbClr val="000000">
                        <a:alpha val="43137"/>
                      </a:srgbClr>
                    </a:outerShdw>
                  </a:effectLst>
                </a:rPr>
                <a:t>NEED TO DEVELOP NEW THERAPEUTIC STRATEGIES</a:t>
              </a:r>
            </a:p>
            <a:p>
              <a:pPr algn="ctr"/>
              <a:r>
                <a:rPr lang="en-US" sz="1300" b="1" dirty="0">
                  <a:solidFill>
                    <a:schemeClr val="bg1"/>
                  </a:solidFill>
                  <a:effectLst>
                    <a:outerShdw blurRad="38100" dist="38100" dir="2700000" algn="tl">
                      <a:srgbClr val="000000">
                        <a:alpha val="43137"/>
                      </a:srgbClr>
                    </a:outerShdw>
                  </a:effectLst>
                </a:rPr>
                <a:t>TO IMPROVE POST-IRRADIATION TISSUE REPAIR</a:t>
              </a:r>
            </a:p>
            <a:p>
              <a:pPr algn="ctr"/>
              <a:endParaRPr lang="en-US" sz="1300" b="1" dirty="0">
                <a:solidFill>
                  <a:schemeClr val="bg1"/>
                </a:solidFill>
                <a:effectLst>
                  <a:outerShdw blurRad="38100" dist="38100" dir="2700000" algn="tl">
                    <a:srgbClr val="000000">
                      <a:alpha val="43137"/>
                    </a:srgbClr>
                  </a:outerShdw>
                </a:effectLst>
              </a:endParaRPr>
            </a:p>
            <a:p>
              <a:pPr algn="ctr"/>
              <a:r>
                <a:rPr lang="en-US" sz="1300" b="1" dirty="0">
                  <a:solidFill>
                    <a:schemeClr val="bg1"/>
                  </a:solidFill>
                  <a:effectLst>
                    <a:outerShdw blurRad="38100" dist="38100" dir="2700000" algn="tl">
                      <a:srgbClr val="000000">
                        <a:alpha val="43137"/>
                      </a:srgbClr>
                    </a:outerShdw>
                  </a:effectLst>
                </a:rPr>
                <a:t>IDENTIFICATION OF NEW REGENERATING PATHWAYS</a:t>
              </a:r>
            </a:p>
          </p:txBody>
        </p:sp>
        <p:sp>
          <p:nvSpPr>
            <p:cNvPr id="67" name="Flèche vers le bas 66"/>
            <p:cNvSpPr/>
            <p:nvPr/>
          </p:nvSpPr>
          <p:spPr>
            <a:xfrm>
              <a:off x="4555341" y="6121133"/>
              <a:ext cx="159657" cy="168931"/>
            </a:xfrm>
            <a:prstGeom prst="downArrow">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300"/>
            </a:p>
          </p:txBody>
        </p:sp>
      </p:grpSp>
      <p:grpSp>
        <p:nvGrpSpPr>
          <p:cNvPr id="68" name="Groupe 67"/>
          <p:cNvGrpSpPr/>
          <p:nvPr/>
        </p:nvGrpSpPr>
        <p:grpSpPr>
          <a:xfrm>
            <a:off x="1043608" y="836711"/>
            <a:ext cx="7065451" cy="2016225"/>
            <a:chOff x="1043608" y="836711"/>
            <a:chExt cx="7065451" cy="2016225"/>
          </a:xfrm>
        </p:grpSpPr>
        <p:grpSp>
          <p:nvGrpSpPr>
            <p:cNvPr id="69" name="Groupe 68"/>
            <p:cNvGrpSpPr/>
            <p:nvPr/>
          </p:nvGrpSpPr>
          <p:grpSpPr>
            <a:xfrm>
              <a:off x="3329525" y="951069"/>
              <a:ext cx="2061097" cy="1819395"/>
              <a:chOff x="3210972" y="889525"/>
              <a:chExt cx="2061097" cy="1819395"/>
            </a:xfrm>
          </p:grpSpPr>
          <p:pic>
            <p:nvPicPr>
              <p:cNvPr id="99" name="Picture 1025" descr="http://www.pngimage.com/wp-content/uploads/2015/02/explosion-cropped.pn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sharpenSoften amount="45000"/>
                        </a14:imgEffect>
                        <a14:imgEffect>
                          <a14:saturation sat="400000"/>
                        </a14:imgEffect>
                        <a14:imgEffect>
                          <a14:brightnessContrast contrast="-20000"/>
                        </a14:imgEffect>
                      </a14:imgLayer>
                    </a14:imgProps>
                  </a:ext>
                  <a:ext uri="{28A0092B-C50C-407E-A947-70E740481C1C}">
                    <a14:useLocalDpi xmlns:a14="http://schemas.microsoft.com/office/drawing/2010/main" val="0"/>
                  </a:ext>
                </a:extLst>
              </a:blip>
              <a:srcRect l="6220" t="5069" r="4440" b="-2034"/>
              <a:stretch/>
            </p:blipFill>
            <p:spPr bwMode="auto">
              <a:xfrm rot="10800000">
                <a:off x="3210972" y="889525"/>
                <a:ext cx="2061097" cy="1819395"/>
              </a:xfrm>
              <a:prstGeom prst="rect">
                <a:avLst/>
              </a:prstGeom>
              <a:noFill/>
              <a:effectLst>
                <a:softEdge rad="584200"/>
              </a:effectLst>
              <a:extLst>
                <a:ext uri="{909E8E84-426E-40DD-AFC4-6F175D3DCCD1}">
                  <a14:hiddenFill xmlns:a14="http://schemas.microsoft.com/office/drawing/2010/main">
                    <a:solidFill>
                      <a:srgbClr val="FFFFFF"/>
                    </a:solidFill>
                  </a14:hiddenFill>
                </a:ext>
              </a:extLst>
            </p:spPr>
          </p:pic>
          <p:pic>
            <p:nvPicPr>
              <p:cNvPr id="100" name="Picture 14" descr="warning%2013%20radiation%20risk"/>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58746" y="1566967"/>
                <a:ext cx="718615" cy="5879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 name="Groupe 69"/>
            <p:cNvGrpSpPr/>
            <p:nvPr/>
          </p:nvGrpSpPr>
          <p:grpSpPr>
            <a:xfrm>
              <a:off x="2008008" y="1834360"/>
              <a:ext cx="2516517" cy="974106"/>
              <a:chOff x="1889455" y="1772816"/>
              <a:chExt cx="2516517" cy="974106"/>
            </a:xfrm>
          </p:grpSpPr>
          <p:sp>
            <p:nvSpPr>
              <p:cNvPr id="96" name="ZoneTexte 1179"/>
              <p:cNvSpPr txBox="1">
                <a:spLocks noChangeArrowheads="1"/>
              </p:cNvSpPr>
              <p:nvPr/>
            </p:nvSpPr>
            <p:spPr bwMode="auto">
              <a:xfrm>
                <a:off x="1889455" y="2082708"/>
                <a:ext cx="119301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accent1">
                        <a:lumMod val="75000"/>
                      </a:schemeClr>
                    </a:solidFill>
                    <a:latin typeface="+mn-lt"/>
                  </a:rPr>
                  <a:t>Radiation</a:t>
                </a:r>
              </a:p>
              <a:p>
                <a:pPr algn="ctr" eaLnBrk="1" hangingPunct="1">
                  <a:spcBef>
                    <a:spcPct val="0"/>
                  </a:spcBef>
                  <a:buFontTx/>
                  <a:buNone/>
                </a:pPr>
                <a:r>
                  <a:rPr lang="fr-FR" altLang="fr-FR" sz="1400" b="1" dirty="0">
                    <a:solidFill>
                      <a:schemeClr val="accent1">
                        <a:lumMod val="75000"/>
                      </a:schemeClr>
                    </a:solidFill>
                    <a:latin typeface="+mn-lt"/>
                  </a:rPr>
                  <a:t>accidents</a:t>
                </a:r>
              </a:p>
            </p:txBody>
          </p:sp>
          <p:pic>
            <p:nvPicPr>
              <p:cNvPr id="97" name="Picture 3" descr="2377fcca-e9c7-4ec1-bbce-221f2b03824c"/>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31975" b="9384"/>
              <a:stretch/>
            </p:blipFill>
            <p:spPr bwMode="auto">
              <a:xfrm>
                <a:off x="3553437" y="2342646"/>
                <a:ext cx="852535" cy="404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539" t="5474" r="5646" b="5306"/>
              <a:stretch/>
            </p:blipFill>
            <p:spPr bwMode="auto">
              <a:xfrm>
                <a:off x="3056093" y="1772816"/>
                <a:ext cx="614458" cy="726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71" name="Groupe 70"/>
            <p:cNvGrpSpPr/>
            <p:nvPr/>
          </p:nvGrpSpPr>
          <p:grpSpPr>
            <a:xfrm>
              <a:off x="4906577" y="1237769"/>
              <a:ext cx="3202482" cy="884623"/>
              <a:chOff x="4788024" y="1176225"/>
              <a:chExt cx="3202482" cy="884623"/>
            </a:xfrm>
          </p:grpSpPr>
          <p:grpSp>
            <p:nvGrpSpPr>
              <p:cNvPr id="77" name="Groupe 76"/>
              <p:cNvGrpSpPr/>
              <p:nvPr/>
            </p:nvGrpSpPr>
            <p:grpSpPr>
              <a:xfrm>
                <a:off x="4788024" y="1176225"/>
                <a:ext cx="1683293" cy="884623"/>
                <a:chOff x="5020280" y="1139499"/>
                <a:chExt cx="1683293" cy="884623"/>
              </a:xfrm>
            </p:grpSpPr>
            <p:pic>
              <p:nvPicPr>
                <p:cNvPr id="79" name="Picture 2"/>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895"/>
                <a:stretch/>
              </p:blipFill>
              <p:spPr bwMode="auto">
                <a:xfrm>
                  <a:off x="5020280" y="1139499"/>
                  <a:ext cx="973066" cy="692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0" name="Freeform 26"/>
                <p:cNvSpPr>
                  <a:spLocks noEditPoints="1"/>
                </p:cNvSpPr>
                <p:nvPr/>
              </p:nvSpPr>
              <p:spPr bwMode="auto">
                <a:xfrm>
                  <a:off x="6484132" y="1382389"/>
                  <a:ext cx="219441" cy="448788"/>
                </a:xfrm>
                <a:custGeom>
                  <a:avLst/>
                  <a:gdLst>
                    <a:gd name="T0" fmla="*/ 2147483647 w 1120"/>
                    <a:gd name="T1" fmla="*/ 2147483647 h 2926"/>
                    <a:gd name="T2" fmla="*/ 2147483647 w 1120"/>
                    <a:gd name="T3" fmla="*/ 2147483647 h 2926"/>
                    <a:gd name="T4" fmla="*/ 2147483647 w 1120"/>
                    <a:gd name="T5" fmla="*/ 2147483647 h 2926"/>
                    <a:gd name="T6" fmla="*/ 2147483647 w 1120"/>
                    <a:gd name="T7" fmla="*/ 2147483647 h 2926"/>
                    <a:gd name="T8" fmla="*/ 2147483647 w 1120"/>
                    <a:gd name="T9" fmla="*/ 2147483647 h 2926"/>
                    <a:gd name="T10" fmla="*/ 2147483647 w 1120"/>
                    <a:gd name="T11" fmla="*/ 2147483647 h 2926"/>
                    <a:gd name="T12" fmla="*/ 2147483647 w 1120"/>
                    <a:gd name="T13" fmla="*/ 2147483647 h 2926"/>
                    <a:gd name="T14" fmla="*/ 2147483647 w 1120"/>
                    <a:gd name="T15" fmla="*/ 2147483647 h 2926"/>
                    <a:gd name="T16" fmla="*/ 2147483647 w 1120"/>
                    <a:gd name="T17" fmla="*/ 2147483647 h 2926"/>
                    <a:gd name="T18" fmla="*/ 2147483647 w 1120"/>
                    <a:gd name="T19" fmla="*/ 2147483647 h 2926"/>
                    <a:gd name="T20" fmla="*/ 2147483647 w 1120"/>
                    <a:gd name="T21" fmla="*/ 2147483647 h 2926"/>
                    <a:gd name="T22" fmla="*/ 2147483647 w 1120"/>
                    <a:gd name="T23" fmla="*/ 2147483647 h 2926"/>
                    <a:gd name="T24" fmla="*/ 2147483647 w 1120"/>
                    <a:gd name="T25" fmla="*/ 2147483647 h 2926"/>
                    <a:gd name="T26" fmla="*/ 2147483647 w 1120"/>
                    <a:gd name="T27" fmla="*/ 2147483647 h 2926"/>
                    <a:gd name="T28" fmla="*/ 2147483647 w 1120"/>
                    <a:gd name="T29" fmla="*/ 2147483647 h 2926"/>
                    <a:gd name="T30" fmla="*/ 2147483647 w 1120"/>
                    <a:gd name="T31" fmla="*/ 2147483647 h 2926"/>
                    <a:gd name="T32" fmla="*/ 2147483647 w 1120"/>
                    <a:gd name="T33" fmla="*/ 2147483647 h 2926"/>
                    <a:gd name="T34" fmla="*/ 2147483647 w 1120"/>
                    <a:gd name="T35" fmla="*/ 2147483647 h 2926"/>
                    <a:gd name="T36" fmla="*/ 2147483647 w 1120"/>
                    <a:gd name="T37" fmla="*/ 2147483647 h 2926"/>
                    <a:gd name="T38" fmla="*/ 2147483647 w 1120"/>
                    <a:gd name="T39" fmla="*/ 2147483647 h 2926"/>
                    <a:gd name="T40" fmla="*/ 2147483647 w 1120"/>
                    <a:gd name="T41" fmla="*/ 2147483647 h 2926"/>
                    <a:gd name="T42" fmla="*/ 2147483647 w 1120"/>
                    <a:gd name="T43" fmla="*/ 2147483647 h 2926"/>
                    <a:gd name="T44" fmla="*/ 2147483647 w 1120"/>
                    <a:gd name="T45" fmla="*/ 2147483647 h 2926"/>
                    <a:gd name="T46" fmla="*/ 2147483647 w 1120"/>
                    <a:gd name="T47" fmla="*/ 2147483647 h 2926"/>
                    <a:gd name="T48" fmla="*/ 2147483647 w 1120"/>
                    <a:gd name="T49" fmla="*/ 2147483647 h 2926"/>
                    <a:gd name="T50" fmla="*/ 2147483647 w 1120"/>
                    <a:gd name="T51" fmla="*/ 2147483647 h 2926"/>
                    <a:gd name="T52" fmla="*/ 2147483647 w 1120"/>
                    <a:gd name="T53" fmla="*/ 2147483647 h 2926"/>
                    <a:gd name="T54" fmla="*/ 2147483647 w 1120"/>
                    <a:gd name="T55" fmla="*/ 2147483647 h 2926"/>
                    <a:gd name="T56" fmla="*/ 2147483647 w 1120"/>
                    <a:gd name="T57" fmla="*/ 2147483647 h 2926"/>
                    <a:gd name="T58" fmla="*/ 2147483647 w 1120"/>
                    <a:gd name="T59" fmla="*/ 2147483647 h 2926"/>
                    <a:gd name="T60" fmla="*/ 2147483647 w 1120"/>
                    <a:gd name="T61" fmla="*/ 2147483647 h 2926"/>
                    <a:gd name="T62" fmla="*/ 2147483647 w 1120"/>
                    <a:gd name="T63" fmla="*/ 2147483647 h 2926"/>
                    <a:gd name="T64" fmla="*/ 2147483647 w 1120"/>
                    <a:gd name="T65" fmla="*/ 2147483647 h 2926"/>
                    <a:gd name="T66" fmla="*/ 2147483647 w 1120"/>
                    <a:gd name="T67" fmla="*/ 2147483647 h 2926"/>
                    <a:gd name="T68" fmla="*/ 2147483647 w 1120"/>
                    <a:gd name="T69" fmla="*/ 2147483647 h 2926"/>
                    <a:gd name="T70" fmla="*/ 2147483647 w 1120"/>
                    <a:gd name="T71" fmla="*/ 2147483647 h 2926"/>
                    <a:gd name="T72" fmla="*/ 2147483647 w 1120"/>
                    <a:gd name="T73" fmla="*/ 2147483647 h 2926"/>
                    <a:gd name="T74" fmla="*/ 2147483647 w 1120"/>
                    <a:gd name="T75" fmla="*/ 2147483647 h 2926"/>
                    <a:gd name="T76" fmla="*/ 2147483647 w 1120"/>
                    <a:gd name="T77" fmla="*/ 2147483647 h 2926"/>
                    <a:gd name="T78" fmla="*/ 2147483647 w 1120"/>
                    <a:gd name="T79" fmla="*/ 2147483647 h 2926"/>
                    <a:gd name="T80" fmla="*/ 2147483647 w 1120"/>
                    <a:gd name="T81" fmla="*/ 2147483647 h 2926"/>
                    <a:gd name="T82" fmla="*/ 2147483647 w 1120"/>
                    <a:gd name="T83" fmla="*/ 2147483647 h 2926"/>
                    <a:gd name="T84" fmla="*/ 2147483647 w 1120"/>
                    <a:gd name="T85" fmla="*/ 2147483647 h 2926"/>
                    <a:gd name="T86" fmla="*/ 2147483647 w 1120"/>
                    <a:gd name="T87" fmla="*/ 2147483647 h 2926"/>
                    <a:gd name="T88" fmla="*/ 2147483647 w 1120"/>
                    <a:gd name="T89" fmla="*/ 2147483647 h 2926"/>
                    <a:gd name="T90" fmla="*/ 2147483647 w 1120"/>
                    <a:gd name="T91" fmla="*/ 2147483647 h 2926"/>
                    <a:gd name="T92" fmla="*/ 2147483647 w 1120"/>
                    <a:gd name="T93" fmla="*/ 2147483647 h 2926"/>
                    <a:gd name="T94" fmla="*/ 2147483647 w 1120"/>
                    <a:gd name="T95" fmla="*/ 2147483647 h 2926"/>
                    <a:gd name="T96" fmla="*/ 2147483647 w 1120"/>
                    <a:gd name="T97" fmla="*/ 2147483647 h 2926"/>
                    <a:gd name="T98" fmla="*/ 2147483647 w 1120"/>
                    <a:gd name="T99" fmla="*/ 2147483647 h 2926"/>
                    <a:gd name="T100" fmla="*/ 2147483647 w 1120"/>
                    <a:gd name="T101" fmla="*/ 2147483647 h 2926"/>
                    <a:gd name="T102" fmla="*/ 2147483647 w 1120"/>
                    <a:gd name="T103" fmla="*/ 2147483647 h 2926"/>
                    <a:gd name="T104" fmla="*/ 2147483647 w 1120"/>
                    <a:gd name="T105" fmla="*/ 2147483647 h 2926"/>
                    <a:gd name="T106" fmla="*/ 2147483647 w 1120"/>
                    <a:gd name="T107" fmla="*/ 2147483647 h 2926"/>
                    <a:gd name="T108" fmla="*/ 2147483647 w 1120"/>
                    <a:gd name="T109" fmla="*/ 2147483647 h 2926"/>
                    <a:gd name="T110" fmla="*/ 2147483647 w 1120"/>
                    <a:gd name="T111" fmla="*/ 2147483647 h 2926"/>
                    <a:gd name="T112" fmla="*/ 2147483647 w 1120"/>
                    <a:gd name="T113" fmla="*/ 2147483647 h 2926"/>
                    <a:gd name="T114" fmla="*/ 2147483647 w 1120"/>
                    <a:gd name="T115" fmla="*/ 2147483647 h 2926"/>
                    <a:gd name="T116" fmla="*/ 2147483647 w 1120"/>
                    <a:gd name="T117" fmla="*/ 2147483647 h 2926"/>
                    <a:gd name="T118" fmla="*/ 2147483647 w 1120"/>
                    <a:gd name="T119" fmla="*/ 2147483647 h 2926"/>
                    <a:gd name="T120" fmla="*/ 2147483647 w 1120"/>
                    <a:gd name="T121" fmla="*/ 2147483647 h 2926"/>
                    <a:gd name="T122" fmla="*/ 2147483647 w 1120"/>
                    <a:gd name="T123" fmla="*/ 2147483647 h 2926"/>
                    <a:gd name="T124" fmla="*/ 2147483647 w 1120"/>
                    <a:gd name="T125" fmla="*/ 2147483647 h 29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0"/>
                    <a:gd name="T190" fmla="*/ 0 h 2926"/>
                    <a:gd name="T191" fmla="*/ 1120 w 1120"/>
                    <a:gd name="T192" fmla="*/ 2926 h 29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0" h="2926">
                      <a:moveTo>
                        <a:pt x="1111" y="1628"/>
                      </a:moveTo>
                      <a:cubicBezTo>
                        <a:pt x="1106" y="1614"/>
                        <a:pt x="1105" y="1598"/>
                        <a:pt x="1100" y="1592"/>
                      </a:cubicBezTo>
                      <a:cubicBezTo>
                        <a:pt x="1095" y="1586"/>
                        <a:pt x="1087" y="1551"/>
                        <a:pt x="1078" y="1540"/>
                      </a:cubicBezTo>
                      <a:cubicBezTo>
                        <a:pt x="1069" y="1528"/>
                        <a:pt x="1035" y="1477"/>
                        <a:pt x="1026" y="1469"/>
                      </a:cubicBezTo>
                      <a:cubicBezTo>
                        <a:pt x="1023" y="1464"/>
                        <a:pt x="1025" y="1444"/>
                        <a:pt x="1021" y="1430"/>
                      </a:cubicBezTo>
                      <a:cubicBezTo>
                        <a:pt x="1017" y="1416"/>
                        <a:pt x="1018" y="1402"/>
                        <a:pt x="1014" y="1386"/>
                      </a:cubicBezTo>
                      <a:cubicBezTo>
                        <a:pt x="1010" y="1369"/>
                        <a:pt x="1010" y="1337"/>
                        <a:pt x="1009" y="1315"/>
                      </a:cubicBezTo>
                      <a:cubicBezTo>
                        <a:pt x="1007" y="1277"/>
                        <a:pt x="1007" y="1129"/>
                        <a:pt x="985" y="1075"/>
                      </a:cubicBezTo>
                      <a:cubicBezTo>
                        <a:pt x="981" y="1058"/>
                        <a:pt x="976" y="1031"/>
                        <a:pt x="977" y="992"/>
                      </a:cubicBezTo>
                      <a:cubicBezTo>
                        <a:pt x="975" y="886"/>
                        <a:pt x="951" y="825"/>
                        <a:pt x="953" y="792"/>
                      </a:cubicBezTo>
                      <a:cubicBezTo>
                        <a:pt x="960" y="744"/>
                        <a:pt x="949" y="693"/>
                        <a:pt x="940" y="653"/>
                      </a:cubicBezTo>
                      <a:cubicBezTo>
                        <a:pt x="921" y="567"/>
                        <a:pt x="879" y="544"/>
                        <a:pt x="860" y="540"/>
                      </a:cubicBezTo>
                      <a:cubicBezTo>
                        <a:pt x="840" y="536"/>
                        <a:pt x="810" y="533"/>
                        <a:pt x="797" y="520"/>
                      </a:cubicBezTo>
                      <a:cubicBezTo>
                        <a:pt x="787" y="512"/>
                        <a:pt x="720" y="481"/>
                        <a:pt x="701" y="479"/>
                      </a:cubicBezTo>
                      <a:cubicBezTo>
                        <a:pt x="651" y="470"/>
                        <a:pt x="660" y="380"/>
                        <a:pt x="660" y="362"/>
                      </a:cubicBezTo>
                      <a:cubicBezTo>
                        <a:pt x="660" y="362"/>
                        <a:pt x="660" y="362"/>
                        <a:pt x="660" y="362"/>
                      </a:cubicBezTo>
                      <a:cubicBezTo>
                        <a:pt x="660" y="362"/>
                        <a:pt x="660" y="362"/>
                        <a:pt x="660" y="362"/>
                      </a:cubicBezTo>
                      <a:cubicBezTo>
                        <a:pt x="661" y="360"/>
                        <a:pt x="661" y="358"/>
                        <a:pt x="662" y="357"/>
                      </a:cubicBezTo>
                      <a:cubicBezTo>
                        <a:pt x="662" y="357"/>
                        <a:pt x="662" y="356"/>
                        <a:pt x="662" y="356"/>
                      </a:cubicBezTo>
                      <a:cubicBezTo>
                        <a:pt x="663" y="355"/>
                        <a:pt x="663" y="353"/>
                        <a:pt x="664" y="351"/>
                      </a:cubicBezTo>
                      <a:cubicBezTo>
                        <a:pt x="664" y="350"/>
                        <a:pt x="664" y="350"/>
                        <a:pt x="664" y="350"/>
                      </a:cubicBezTo>
                      <a:cubicBezTo>
                        <a:pt x="665" y="348"/>
                        <a:pt x="665" y="346"/>
                        <a:pt x="666" y="344"/>
                      </a:cubicBezTo>
                      <a:cubicBezTo>
                        <a:pt x="666" y="344"/>
                        <a:pt x="666" y="344"/>
                        <a:pt x="666" y="343"/>
                      </a:cubicBezTo>
                      <a:cubicBezTo>
                        <a:pt x="666" y="341"/>
                        <a:pt x="667" y="339"/>
                        <a:pt x="667" y="337"/>
                      </a:cubicBezTo>
                      <a:cubicBezTo>
                        <a:pt x="667" y="337"/>
                        <a:pt x="667" y="337"/>
                        <a:pt x="668" y="337"/>
                      </a:cubicBezTo>
                      <a:cubicBezTo>
                        <a:pt x="668" y="334"/>
                        <a:pt x="669" y="332"/>
                        <a:pt x="669" y="330"/>
                      </a:cubicBezTo>
                      <a:cubicBezTo>
                        <a:pt x="669" y="330"/>
                        <a:pt x="669" y="330"/>
                        <a:pt x="669" y="330"/>
                      </a:cubicBezTo>
                      <a:cubicBezTo>
                        <a:pt x="669" y="328"/>
                        <a:pt x="670" y="325"/>
                        <a:pt x="670" y="323"/>
                      </a:cubicBezTo>
                      <a:cubicBezTo>
                        <a:pt x="670" y="323"/>
                        <a:pt x="670" y="323"/>
                        <a:pt x="670" y="323"/>
                      </a:cubicBezTo>
                      <a:cubicBezTo>
                        <a:pt x="671" y="321"/>
                        <a:pt x="671" y="319"/>
                        <a:pt x="671" y="317"/>
                      </a:cubicBezTo>
                      <a:cubicBezTo>
                        <a:pt x="671" y="317"/>
                        <a:pt x="671" y="317"/>
                        <a:pt x="671" y="317"/>
                      </a:cubicBezTo>
                      <a:cubicBezTo>
                        <a:pt x="672" y="315"/>
                        <a:pt x="672" y="313"/>
                        <a:pt x="672" y="312"/>
                      </a:cubicBezTo>
                      <a:cubicBezTo>
                        <a:pt x="672" y="312"/>
                        <a:pt x="672" y="312"/>
                        <a:pt x="672" y="312"/>
                      </a:cubicBezTo>
                      <a:cubicBezTo>
                        <a:pt x="672" y="311"/>
                        <a:pt x="672" y="310"/>
                        <a:pt x="672" y="310"/>
                      </a:cubicBezTo>
                      <a:cubicBezTo>
                        <a:pt x="672" y="310"/>
                        <a:pt x="672" y="310"/>
                        <a:pt x="672" y="310"/>
                      </a:cubicBezTo>
                      <a:cubicBezTo>
                        <a:pt x="674" y="309"/>
                        <a:pt x="676" y="308"/>
                        <a:pt x="679" y="306"/>
                      </a:cubicBezTo>
                      <a:cubicBezTo>
                        <a:pt x="679" y="306"/>
                        <a:pt x="679" y="306"/>
                        <a:pt x="679" y="306"/>
                      </a:cubicBezTo>
                      <a:cubicBezTo>
                        <a:pt x="680" y="305"/>
                        <a:pt x="680" y="305"/>
                        <a:pt x="681" y="305"/>
                      </a:cubicBezTo>
                      <a:cubicBezTo>
                        <a:pt x="681" y="304"/>
                        <a:pt x="681" y="304"/>
                        <a:pt x="681" y="304"/>
                      </a:cubicBezTo>
                      <a:cubicBezTo>
                        <a:pt x="682" y="304"/>
                        <a:pt x="682" y="303"/>
                        <a:pt x="682" y="303"/>
                      </a:cubicBezTo>
                      <a:cubicBezTo>
                        <a:pt x="683" y="303"/>
                        <a:pt x="683" y="302"/>
                        <a:pt x="683" y="302"/>
                      </a:cubicBezTo>
                      <a:cubicBezTo>
                        <a:pt x="683" y="302"/>
                        <a:pt x="684" y="302"/>
                        <a:pt x="684" y="301"/>
                      </a:cubicBezTo>
                      <a:cubicBezTo>
                        <a:pt x="684" y="301"/>
                        <a:pt x="685" y="300"/>
                        <a:pt x="685" y="300"/>
                      </a:cubicBezTo>
                      <a:cubicBezTo>
                        <a:pt x="688" y="296"/>
                        <a:pt x="689" y="291"/>
                        <a:pt x="693" y="286"/>
                      </a:cubicBezTo>
                      <a:cubicBezTo>
                        <a:pt x="696" y="280"/>
                        <a:pt x="695" y="276"/>
                        <a:pt x="698" y="267"/>
                      </a:cubicBezTo>
                      <a:cubicBezTo>
                        <a:pt x="701" y="258"/>
                        <a:pt x="703" y="244"/>
                        <a:pt x="703" y="239"/>
                      </a:cubicBezTo>
                      <a:cubicBezTo>
                        <a:pt x="703" y="233"/>
                        <a:pt x="709" y="218"/>
                        <a:pt x="709" y="211"/>
                      </a:cubicBezTo>
                      <a:cubicBezTo>
                        <a:pt x="709" y="206"/>
                        <a:pt x="707" y="202"/>
                        <a:pt x="705" y="201"/>
                      </a:cubicBezTo>
                      <a:cubicBezTo>
                        <a:pt x="705" y="201"/>
                        <a:pt x="705" y="201"/>
                        <a:pt x="705" y="201"/>
                      </a:cubicBezTo>
                      <a:cubicBezTo>
                        <a:pt x="705" y="201"/>
                        <a:pt x="706" y="201"/>
                        <a:pt x="706" y="200"/>
                      </a:cubicBezTo>
                      <a:cubicBezTo>
                        <a:pt x="706" y="200"/>
                        <a:pt x="706" y="200"/>
                        <a:pt x="706" y="200"/>
                      </a:cubicBezTo>
                      <a:cubicBezTo>
                        <a:pt x="706" y="200"/>
                        <a:pt x="706" y="200"/>
                        <a:pt x="706" y="200"/>
                      </a:cubicBezTo>
                      <a:cubicBezTo>
                        <a:pt x="707" y="200"/>
                        <a:pt x="707" y="199"/>
                        <a:pt x="707" y="199"/>
                      </a:cubicBezTo>
                      <a:cubicBezTo>
                        <a:pt x="707" y="192"/>
                        <a:pt x="704" y="175"/>
                        <a:pt x="705" y="168"/>
                      </a:cubicBezTo>
                      <a:cubicBezTo>
                        <a:pt x="705" y="163"/>
                        <a:pt x="706" y="148"/>
                        <a:pt x="706" y="142"/>
                      </a:cubicBezTo>
                      <a:cubicBezTo>
                        <a:pt x="706" y="131"/>
                        <a:pt x="700" y="120"/>
                        <a:pt x="697" y="110"/>
                      </a:cubicBezTo>
                      <a:cubicBezTo>
                        <a:pt x="694" y="99"/>
                        <a:pt x="694" y="87"/>
                        <a:pt x="691" y="77"/>
                      </a:cubicBezTo>
                      <a:cubicBezTo>
                        <a:pt x="687" y="64"/>
                        <a:pt x="678" y="56"/>
                        <a:pt x="666" y="49"/>
                      </a:cubicBezTo>
                      <a:cubicBezTo>
                        <a:pt x="657" y="44"/>
                        <a:pt x="646" y="43"/>
                        <a:pt x="641" y="35"/>
                      </a:cubicBezTo>
                      <a:cubicBezTo>
                        <a:pt x="638" y="31"/>
                        <a:pt x="641" y="30"/>
                        <a:pt x="635" y="27"/>
                      </a:cubicBezTo>
                      <a:cubicBezTo>
                        <a:pt x="632" y="25"/>
                        <a:pt x="626" y="24"/>
                        <a:pt x="623" y="23"/>
                      </a:cubicBezTo>
                      <a:cubicBezTo>
                        <a:pt x="614" y="21"/>
                        <a:pt x="602" y="16"/>
                        <a:pt x="604" y="5"/>
                      </a:cubicBezTo>
                      <a:cubicBezTo>
                        <a:pt x="591" y="2"/>
                        <a:pt x="570" y="13"/>
                        <a:pt x="559" y="2"/>
                      </a:cubicBezTo>
                      <a:cubicBezTo>
                        <a:pt x="551" y="2"/>
                        <a:pt x="551" y="2"/>
                        <a:pt x="551" y="2"/>
                      </a:cubicBezTo>
                      <a:cubicBezTo>
                        <a:pt x="544" y="4"/>
                        <a:pt x="535" y="3"/>
                        <a:pt x="528" y="0"/>
                      </a:cubicBezTo>
                      <a:cubicBezTo>
                        <a:pt x="525" y="6"/>
                        <a:pt x="511" y="12"/>
                        <a:pt x="503" y="12"/>
                      </a:cubicBezTo>
                      <a:cubicBezTo>
                        <a:pt x="493" y="12"/>
                        <a:pt x="482" y="14"/>
                        <a:pt x="476" y="23"/>
                      </a:cubicBezTo>
                      <a:cubicBezTo>
                        <a:pt x="480" y="22"/>
                        <a:pt x="485" y="20"/>
                        <a:pt x="487" y="23"/>
                      </a:cubicBezTo>
                      <a:cubicBezTo>
                        <a:pt x="461" y="37"/>
                        <a:pt x="429" y="57"/>
                        <a:pt x="426" y="89"/>
                      </a:cubicBezTo>
                      <a:cubicBezTo>
                        <a:pt x="425" y="103"/>
                        <a:pt x="418" y="114"/>
                        <a:pt x="417" y="128"/>
                      </a:cubicBezTo>
                      <a:cubicBezTo>
                        <a:pt x="416" y="142"/>
                        <a:pt x="405" y="149"/>
                        <a:pt x="410" y="163"/>
                      </a:cubicBezTo>
                      <a:cubicBezTo>
                        <a:pt x="409" y="172"/>
                        <a:pt x="412" y="172"/>
                        <a:pt x="412" y="180"/>
                      </a:cubicBezTo>
                      <a:cubicBezTo>
                        <a:pt x="409" y="189"/>
                        <a:pt x="417" y="200"/>
                        <a:pt x="417" y="200"/>
                      </a:cubicBezTo>
                      <a:cubicBezTo>
                        <a:pt x="417" y="200"/>
                        <a:pt x="417" y="200"/>
                        <a:pt x="417" y="200"/>
                      </a:cubicBezTo>
                      <a:cubicBezTo>
                        <a:pt x="416" y="200"/>
                        <a:pt x="415" y="202"/>
                        <a:pt x="414" y="204"/>
                      </a:cubicBezTo>
                      <a:cubicBezTo>
                        <a:pt x="414" y="204"/>
                        <a:pt x="414" y="204"/>
                        <a:pt x="414" y="204"/>
                      </a:cubicBezTo>
                      <a:cubicBezTo>
                        <a:pt x="413" y="205"/>
                        <a:pt x="413" y="205"/>
                        <a:pt x="413" y="206"/>
                      </a:cubicBezTo>
                      <a:cubicBezTo>
                        <a:pt x="413" y="207"/>
                        <a:pt x="413" y="207"/>
                        <a:pt x="413" y="207"/>
                      </a:cubicBezTo>
                      <a:cubicBezTo>
                        <a:pt x="412" y="208"/>
                        <a:pt x="412" y="209"/>
                        <a:pt x="412" y="211"/>
                      </a:cubicBezTo>
                      <a:cubicBezTo>
                        <a:pt x="412" y="218"/>
                        <a:pt x="419" y="233"/>
                        <a:pt x="419" y="239"/>
                      </a:cubicBezTo>
                      <a:cubicBezTo>
                        <a:pt x="419" y="244"/>
                        <a:pt x="420" y="258"/>
                        <a:pt x="424" y="267"/>
                      </a:cubicBezTo>
                      <a:cubicBezTo>
                        <a:pt x="427" y="276"/>
                        <a:pt x="425" y="280"/>
                        <a:pt x="429" y="286"/>
                      </a:cubicBezTo>
                      <a:cubicBezTo>
                        <a:pt x="432" y="291"/>
                        <a:pt x="433" y="296"/>
                        <a:pt x="436" y="300"/>
                      </a:cubicBezTo>
                      <a:cubicBezTo>
                        <a:pt x="437" y="300"/>
                        <a:pt x="437" y="301"/>
                        <a:pt x="437" y="301"/>
                      </a:cubicBezTo>
                      <a:cubicBezTo>
                        <a:pt x="438" y="302"/>
                        <a:pt x="438" y="302"/>
                        <a:pt x="438" y="302"/>
                      </a:cubicBezTo>
                      <a:cubicBezTo>
                        <a:pt x="438" y="302"/>
                        <a:pt x="439" y="303"/>
                        <a:pt x="439" y="303"/>
                      </a:cubicBezTo>
                      <a:cubicBezTo>
                        <a:pt x="439" y="303"/>
                        <a:pt x="440" y="304"/>
                        <a:pt x="440" y="304"/>
                      </a:cubicBezTo>
                      <a:cubicBezTo>
                        <a:pt x="440" y="304"/>
                        <a:pt x="441" y="305"/>
                        <a:pt x="441" y="305"/>
                      </a:cubicBezTo>
                      <a:cubicBezTo>
                        <a:pt x="441" y="305"/>
                        <a:pt x="442" y="306"/>
                        <a:pt x="442" y="306"/>
                      </a:cubicBezTo>
                      <a:cubicBezTo>
                        <a:pt x="442" y="306"/>
                        <a:pt x="443" y="306"/>
                        <a:pt x="443" y="306"/>
                      </a:cubicBezTo>
                      <a:cubicBezTo>
                        <a:pt x="445" y="308"/>
                        <a:pt x="448" y="310"/>
                        <a:pt x="449" y="310"/>
                      </a:cubicBezTo>
                      <a:cubicBezTo>
                        <a:pt x="449" y="310"/>
                        <a:pt x="449" y="310"/>
                        <a:pt x="449" y="310"/>
                      </a:cubicBezTo>
                      <a:cubicBezTo>
                        <a:pt x="449" y="312"/>
                        <a:pt x="450" y="314"/>
                        <a:pt x="450" y="316"/>
                      </a:cubicBezTo>
                      <a:cubicBezTo>
                        <a:pt x="450" y="316"/>
                        <a:pt x="450" y="316"/>
                        <a:pt x="450" y="316"/>
                      </a:cubicBezTo>
                      <a:cubicBezTo>
                        <a:pt x="450" y="317"/>
                        <a:pt x="450" y="318"/>
                        <a:pt x="450" y="319"/>
                      </a:cubicBezTo>
                      <a:cubicBezTo>
                        <a:pt x="450" y="319"/>
                        <a:pt x="450" y="319"/>
                        <a:pt x="450" y="319"/>
                      </a:cubicBezTo>
                      <a:cubicBezTo>
                        <a:pt x="450" y="320"/>
                        <a:pt x="450" y="321"/>
                        <a:pt x="450" y="322"/>
                      </a:cubicBezTo>
                      <a:cubicBezTo>
                        <a:pt x="450" y="322"/>
                        <a:pt x="450" y="322"/>
                        <a:pt x="450" y="322"/>
                      </a:cubicBezTo>
                      <a:cubicBezTo>
                        <a:pt x="450" y="323"/>
                        <a:pt x="451" y="324"/>
                        <a:pt x="451" y="326"/>
                      </a:cubicBezTo>
                      <a:cubicBezTo>
                        <a:pt x="451" y="326"/>
                        <a:pt x="451" y="326"/>
                        <a:pt x="451" y="326"/>
                      </a:cubicBezTo>
                      <a:cubicBezTo>
                        <a:pt x="451" y="327"/>
                        <a:pt x="451" y="328"/>
                        <a:pt x="451" y="329"/>
                      </a:cubicBezTo>
                      <a:cubicBezTo>
                        <a:pt x="451" y="329"/>
                        <a:pt x="451" y="330"/>
                        <a:pt x="451" y="330"/>
                      </a:cubicBezTo>
                      <a:cubicBezTo>
                        <a:pt x="451" y="331"/>
                        <a:pt x="452" y="332"/>
                        <a:pt x="452" y="333"/>
                      </a:cubicBezTo>
                      <a:cubicBezTo>
                        <a:pt x="452" y="333"/>
                        <a:pt x="452" y="333"/>
                        <a:pt x="452" y="334"/>
                      </a:cubicBezTo>
                      <a:cubicBezTo>
                        <a:pt x="452" y="335"/>
                        <a:pt x="452" y="336"/>
                        <a:pt x="452" y="336"/>
                      </a:cubicBezTo>
                      <a:cubicBezTo>
                        <a:pt x="452" y="337"/>
                        <a:pt x="452" y="337"/>
                        <a:pt x="453" y="338"/>
                      </a:cubicBezTo>
                      <a:cubicBezTo>
                        <a:pt x="453" y="339"/>
                        <a:pt x="453" y="339"/>
                        <a:pt x="453" y="340"/>
                      </a:cubicBezTo>
                      <a:cubicBezTo>
                        <a:pt x="453" y="341"/>
                        <a:pt x="453" y="341"/>
                        <a:pt x="453" y="342"/>
                      </a:cubicBezTo>
                      <a:cubicBezTo>
                        <a:pt x="453" y="342"/>
                        <a:pt x="454" y="343"/>
                        <a:pt x="454" y="344"/>
                      </a:cubicBezTo>
                      <a:cubicBezTo>
                        <a:pt x="454" y="344"/>
                        <a:pt x="454" y="345"/>
                        <a:pt x="454" y="345"/>
                      </a:cubicBezTo>
                      <a:cubicBezTo>
                        <a:pt x="454" y="346"/>
                        <a:pt x="454" y="347"/>
                        <a:pt x="454" y="347"/>
                      </a:cubicBezTo>
                      <a:cubicBezTo>
                        <a:pt x="455" y="348"/>
                        <a:pt x="455" y="348"/>
                        <a:pt x="455" y="349"/>
                      </a:cubicBezTo>
                      <a:cubicBezTo>
                        <a:pt x="455" y="349"/>
                        <a:pt x="455" y="350"/>
                        <a:pt x="455" y="351"/>
                      </a:cubicBezTo>
                      <a:cubicBezTo>
                        <a:pt x="455" y="351"/>
                        <a:pt x="456" y="352"/>
                        <a:pt x="456" y="352"/>
                      </a:cubicBezTo>
                      <a:cubicBezTo>
                        <a:pt x="456" y="353"/>
                        <a:pt x="456" y="353"/>
                        <a:pt x="456" y="354"/>
                      </a:cubicBezTo>
                      <a:cubicBezTo>
                        <a:pt x="456" y="354"/>
                        <a:pt x="457" y="355"/>
                        <a:pt x="457" y="355"/>
                      </a:cubicBezTo>
                      <a:cubicBezTo>
                        <a:pt x="457" y="356"/>
                        <a:pt x="457" y="356"/>
                        <a:pt x="457" y="357"/>
                      </a:cubicBezTo>
                      <a:cubicBezTo>
                        <a:pt x="457" y="357"/>
                        <a:pt x="458" y="358"/>
                        <a:pt x="458" y="358"/>
                      </a:cubicBezTo>
                      <a:cubicBezTo>
                        <a:pt x="458" y="359"/>
                        <a:pt x="458" y="359"/>
                        <a:pt x="458" y="359"/>
                      </a:cubicBezTo>
                      <a:cubicBezTo>
                        <a:pt x="459" y="360"/>
                        <a:pt x="459" y="361"/>
                        <a:pt x="459" y="362"/>
                      </a:cubicBezTo>
                      <a:cubicBezTo>
                        <a:pt x="460" y="362"/>
                        <a:pt x="460" y="363"/>
                        <a:pt x="461" y="364"/>
                      </a:cubicBezTo>
                      <a:cubicBezTo>
                        <a:pt x="461" y="365"/>
                        <a:pt x="461" y="365"/>
                        <a:pt x="461" y="366"/>
                      </a:cubicBezTo>
                      <a:cubicBezTo>
                        <a:pt x="461" y="377"/>
                        <a:pt x="463" y="401"/>
                        <a:pt x="459" y="425"/>
                      </a:cubicBezTo>
                      <a:cubicBezTo>
                        <a:pt x="459" y="425"/>
                        <a:pt x="459" y="426"/>
                        <a:pt x="459" y="426"/>
                      </a:cubicBezTo>
                      <a:cubicBezTo>
                        <a:pt x="459" y="427"/>
                        <a:pt x="458" y="427"/>
                        <a:pt x="458" y="427"/>
                      </a:cubicBezTo>
                      <a:cubicBezTo>
                        <a:pt x="454" y="452"/>
                        <a:pt x="443" y="475"/>
                        <a:pt x="420" y="479"/>
                      </a:cubicBezTo>
                      <a:cubicBezTo>
                        <a:pt x="400" y="481"/>
                        <a:pt x="333" y="512"/>
                        <a:pt x="324" y="520"/>
                      </a:cubicBezTo>
                      <a:cubicBezTo>
                        <a:pt x="311" y="533"/>
                        <a:pt x="280" y="536"/>
                        <a:pt x="261" y="540"/>
                      </a:cubicBezTo>
                      <a:cubicBezTo>
                        <a:pt x="241" y="544"/>
                        <a:pt x="200" y="567"/>
                        <a:pt x="180" y="653"/>
                      </a:cubicBezTo>
                      <a:cubicBezTo>
                        <a:pt x="171" y="693"/>
                        <a:pt x="161" y="744"/>
                        <a:pt x="167" y="792"/>
                      </a:cubicBezTo>
                      <a:cubicBezTo>
                        <a:pt x="170" y="825"/>
                        <a:pt x="146" y="886"/>
                        <a:pt x="143" y="992"/>
                      </a:cubicBezTo>
                      <a:cubicBezTo>
                        <a:pt x="144" y="1031"/>
                        <a:pt x="140" y="1058"/>
                        <a:pt x="135" y="1075"/>
                      </a:cubicBezTo>
                      <a:cubicBezTo>
                        <a:pt x="113" y="1129"/>
                        <a:pt x="113" y="1277"/>
                        <a:pt x="112" y="1315"/>
                      </a:cubicBezTo>
                      <a:cubicBezTo>
                        <a:pt x="111" y="1337"/>
                        <a:pt x="111" y="1369"/>
                        <a:pt x="107" y="1386"/>
                      </a:cubicBezTo>
                      <a:cubicBezTo>
                        <a:pt x="103" y="1402"/>
                        <a:pt x="106" y="1416"/>
                        <a:pt x="101" y="1430"/>
                      </a:cubicBezTo>
                      <a:cubicBezTo>
                        <a:pt x="97" y="1444"/>
                        <a:pt x="99" y="1464"/>
                        <a:pt x="96" y="1469"/>
                      </a:cubicBezTo>
                      <a:cubicBezTo>
                        <a:pt x="88" y="1477"/>
                        <a:pt x="53" y="1528"/>
                        <a:pt x="44" y="1540"/>
                      </a:cubicBezTo>
                      <a:cubicBezTo>
                        <a:pt x="36" y="1551"/>
                        <a:pt x="26" y="1586"/>
                        <a:pt x="21" y="1592"/>
                      </a:cubicBezTo>
                      <a:cubicBezTo>
                        <a:pt x="16" y="1598"/>
                        <a:pt x="15" y="1614"/>
                        <a:pt x="9" y="1628"/>
                      </a:cubicBezTo>
                      <a:cubicBezTo>
                        <a:pt x="4" y="1641"/>
                        <a:pt x="0" y="1653"/>
                        <a:pt x="17" y="1652"/>
                      </a:cubicBezTo>
                      <a:cubicBezTo>
                        <a:pt x="31" y="1651"/>
                        <a:pt x="46" y="1627"/>
                        <a:pt x="49" y="1611"/>
                      </a:cubicBezTo>
                      <a:cubicBezTo>
                        <a:pt x="53" y="1609"/>
                        <a:pt x="61" y="1599"/>
                        <a:pt x="70" y="1589"/>
                      </a:cubicBezTo>
                      <a:cubicBezTo>
                        <a:pt x="68" y="1597"/>
                        <a:pt x="74" y="1606"/>
                        <a:pt x="81" y="1633"/>
                      </a:cubicBezTo>
                      <a:cubicBezTo>
                        <a:pt x="81" y="1642"/>
                        <a:pt x="89" y="1665"/>
                        <a:pt x="88" y="1675"/>
                      </a:cubicBezTo>
                      <a:cubicBezTo>
                        <a:pt x="87" y="1686"/>
                        <a:pt x="94" y="1714"/>
                        <a:pt x="97" y="1728"/>
                      </a:cubicBezTo>
                      <a:cubicBezTo>
                        <a:pt x="100" y="1742"/>
                        <a:pt x="113" y="1743"/>
                        <a:pt x="122" y="1739"/>
                      </a:cubicBezTo>
                      <a:cubicBezTo>
                        <a:pt x="122" y="1739"/>
                        <a:pt x="121" y="1751"/>
                        <a:pt x="134" y="1753"/>
                      </a:cubicBezTo>
                      <a:cubicBezTo>
                        <a:pt x="146" y="1755"/>
                        <a:pt x="148" y="1733"/>
                        <a:pt x="148" y="1733"/>
                      </a:cubicBezTo>
                      <a:cubicBezTo>
                        <a:pt x="148" y="1733"/>
                        <a:pt x="148" y="1741"/>
                        <a:pt x="157" y="1742"/>
                      </a:cubicBezTo>
                      <a:cubicBezTo>
                        <a:pt x="171" y="1742"/>
                        <a:pt x="173" y="1715"/>
                        <a:pt x="173" y="1715"/>
                      </a:cubicBezTo>
                      <a:cubicBezTo>
                        <a:pt x="173" y="1715"/>
                        <a:pt x="174" y="1716"/>
                        <a:pt x="174" y="1716"/>
                      </a:cubicBezTo>
                      <a:cubicBezTo>
                        <a:pt x="174" y="1716"/>
                        <a:pt x="174" y="1716"/>
                        <a:pt x="174" y="1716"/>
                      </a:cubicBezTo>
                      <a:cubicBezTo>
                        <a:pt x="174" y="1716"/>
                        <a:pt x="174" y="1717"/>
                        <a:pt x="174" y="1717"/>
                      </a:cubicBezTo>
                      <a:cubicBezTo>
                        <a:pt x="174" y="1716"/>
                        <a:pt x="174" y="1716"/>
                        <a:pt x="174" y="1716"/>
                      </a:cubicBezTo>
                      <a:cubicBezTo>
                        <a:pt x="174" y="1717"/>
                        <a:pt x="174" y="1717"/>
                        <a:pt x="174" y="1717"/>
                      </a:cubicBezTo>
                      <a:cubicBezTo>
                        <a:pt x="174" y="1717"/>
                        <a:pt x="174" y="1717"/>
                        <a:pt x="174" y="1717"/>
                      </a:cubicBezTo>
                      <a:cubicBezTo>
                        <a:pt x="174" y="1718"/>
                        <a:pt x="175" y="1718"/>
                        <a:pt x="175" y="1719"/>
                      </a:cubicBezTo>
                      <a:cubicBezTo>
                        <a:pt x="175" y="1719"/>
                        <a:pt x="176" y="1719"/>
                        <a:pt x="176" y="1719"/>
                      </a:cubicBezTo>
                      <a:cubicBezTo>
                        <a:pt x="176" y="1719"/>
                        <a:pt x="176" y="1719"/>
                        <a:pt x="176" y="1719"/>
                      </a:cubicBezTo>
                      <a:cubicBezTo>
                        <a:pt x="176" y="1720"/>
                        <a:pt x="177" y="1720"/>
                        <a:pt x="177" y="1720"/>
                      </a:cubicBezTo>
                      <a:cubicBezTo>
                        <a:pt x="177" y="1720"/>
                        <a:pt x="177" y="1720"/>
                        <a:pt x="177" y="1720"/>
                      </a:cubicBezTo>
                      <a:cubicBezTo>
                        <a:pt x="178" y="1720"/>
                        <a:pt x="178" y="1720"/>
                        <a:pt x="179" y="1720"/>
                      </a:cubicBezTo>
                      <a:cubicBezTo>
                        <a:pt x="179" y="1720"/>
                        <a:pt x="179" y="1720"/>
                        <a:pt x="179" y="1720"/>
                      </a:cubicBezTo>
                      <a:cubicBezTo>
                        <a:pt x="180" y="1720"/>
                        <a:pt x="180" y="1720"/>
                        <a:pt x="181" y="1720"/>
                      </a:cubicBezTo>
                      <a:cubicBezTo>
                        <a:pt x="188" y="1720"/>
                        <a:pt x="194" y="1691"/>
                        <a:pt x="197" y="1679"/>
                      </a:cubicBezTo>
                      <a:cubicBezTo>
                        <a:pt x="200" y="1667"/>
                        <a:pt x="205" y="1657"/>
                        <a:pt x="206" y="1647"/>
                      </a:cubicBezTo>
                      <a:cubicBezTo>
                        <a:pt x="207" y="1638"/>
                        <a:pt x="208" y="1632"/>
                        <a:pt x="216" y="1589"/>
                      </a:cubicBezTo>
                      <a:cubicBezTo>
                        <a:pt x="224" y="1546"/>
                        <a:pt x="199" y="1500"/>
                        <a:pt x="202" y="1486"/>
                      </a:cubicBezTo>
                      <a:cubicBezTo>
                        <a:pt x="206" y="1471"/>
                        <a:pt x="193" y="1449"/>
                        <a:pt x="195" y="1445"/>
                      </a:cubicBezTo>
                      <a:cubicBezTo>
                        <a:pt x="197" y="1441"/>
                        <a:pt x="201" y="1425"/>
                        <a:pt x="204" y="1409"/>
                      </a:cubicBezTo>
                      <a:cubicBezTo>
                        <a:pt x="206" y="1393"/>
                        <a:pt x="264" y="1251"/>
                        <a:pt x="270" y="1219"/>
                      </a:cubicBezTo>
                      <a:cubicBezTo>
                        <a:pt x="281" y="1159"/>
                        <a:pt x="281" y="1132"/>
                        <a:pt x="274" y="1090"/>
                      </a:cubicBezTo>
                      <a:cubicBezTo>
                        <a:pt x="275" y="1059"/>
                        <a:pt x="288" y="975"/>
                        <a:pt x="290" y="960"/>
                      </a:cubicBezTo>
                      <a:cubicBezTo>
                        <a:pt x="291" y="957"/>
                        <a:pt x="291" y="942"/>
                        <a:pt x="293" y="932"/>
                      </a:cubicBezTo>
                      <a:cubicBezTo>
                        <a:pt x="294" y="926"/>
                        <a:pt x="295" y="915"/>
                        <a:pt x="295" y="902"/>
                      </a:cubicBezTo>
                      <a:cubicBezTo>
                        <a:pt x="296" y="904"/>
                        <a:pt x="296" y="904"/>
                        <a:pt x="296" y="904"/>
                      </a:cubicBezTo>
                      <a:cubicBezTo>
                        <a:pt x="296" y="918"/>
                        <a:pt x="300" y="942"/>
                        <a:pt x="302" y="980"/>
                      </a:cubicBezTo>
                      <a:cubicBezTo>
                        <a:pt x="301" y="1011"/>
                        <a:pt x="316" y="1068"/>
                        <a:pt x="318" y="1098"/>
                      </a:cubicBezTo>
                      <a:cubicBezTo>
                        <a:pt x="314" y="1107"/>
                        <a:pt x="329" y="1264"/>
                        <a:pt x="329" y="1264"/>
                      </a:cubicBezTo>
                      <a:cubicBezTo>
                        <a:pt x="328" y="1265"/>
                        <a:pt x="328" y="1265"/>
                        <a:pt x="328" y="1265"/>
                      </a:cubicBezTo>
                      <a:cubicBezTo>
                        <a:pt x="328" y="1265"/>
                        <a:pt x="328" y="1265"/>
                        <a:pt x="328" y="1266"/>
                      </a:cubicBezTo>
                      <a:cubicBezTo>
                        <a:pt x="328" y="1266"/>
                        <a:pt x="328" y="1266"/>
                        <a:pt x="328" y="1266"/>
                      </a:cubicBezTo>
                      <a:cubicBezTo>
                        <a:pt x="326" y="1272"/>
                        <a:pt x="321" y="1288"/>
                        <a:pt x="317" y="1309"/>
                      </a:cubicBezTo>
                      <a:cubicBezTo>
                        <a:pt x="317" y="1309"/>
                        <a:pt x="317" y="1309"/>
                        <a:pt x="316" y="1310"/>
                      </a:cubicBezTo>
                      <a:cubicBezTo>
                        <a:pt x="316" y="1311"/>
                        <a:pt x="316" y="1313"/>
                        <a:pt x="315" y="1314"/>
                      </a:cubicBezTo>
                      <a:cubicBezTo>
                        <a:pt x="315" y="1315"/>
                        <a:pt x="315" y="1315"/>
                        <a:pt x="315" y="1316"/>
                      </a:cubicBezTo>
                      <a:cubicBezTo>
                        <a:pt x="315" y="1317"/>
                        <a:pt x="314" y="1319"/>
                        <a:pt x="314" y="1320"/>
                      </a:cubicBezTo>
                      <a:cubicBezTo>
                        <a:pt x="314" y="1321"/>
                        <a:pt x="314" y="1321"/>
                        <a:pt x="314" y="1322"/>
                      </a:cubicBezTo>
                      <a:cubicBezTo>
                        <a:pt x="313" y="1323"/>
                        <a:pt x="313" y="1325"/>
                        <a:pt x="313" y="1326"/>
                      </a:cubicBezTo>
                      <a:cubicBezTo>
                        <a:pt x="313" y="1327"/>
                        <a:pt x="312" y="1328"/>
                        <a:pt x="312" y="1328"/>
                      </a:cubicBezTo>
                      <a:cubicBezTo>
                        <a:pt x="312" y="1330"/>
                        <a:pt x="312" y="1331"/>
                        <a:pt x="311" y="1332"/>
                      </a:cubicBezTo>
                      <a:cubicBezTo>
                        <a:pt x="311" y="1333"/>
                        <a:pt x="311" y="1334"/>
                        <a:pt x="311" y="1335"/>
                      </a:cubicBezTo>
                      <a:cubicBezTo>
                        <a:pt x="311" y="1336"/>
                        <a:pt x="310" y="1337"/>
                        <a:pt x="310" y="1339"/>
                      </a:cubicBezTo>
                      <a:cubicBezTo>
                        <a:pt x="310" y="1340"/>
                        <a:pt x="310" y="1341"/>
                        <a:pt x="310" y="1341"/>
                      </a:cubicBezTo>
                      <a:cubicBezTo>
                        <a:pt x="309" y="1343"/>
                        <a:pt x="309" y="1344"/>
                        <a:pt x="309" y="1345"/>
                      </a:cubicBezTo>
                      <a:cubicBezTo>
                        <a:pt x="309" y="1346"/>
                        <a:pt x="308" y="1347"/>
                        <a:pt x="308" y="1348"/>
                      </a:cubicBezTo>
                      <a:cubicBezTo>
                        <a:pt x="308" y="1349"/>
                        <a:pt x="308" y="1350"/>
                        <a:pt x="307" y="1352"/>
                      </a:cubicBezTo>
                      <a:cubicBezTo>
                        <a:pt x="307" y="1353"/>
                        <a:pt x="307" y="1354"/>
                        <a:pt x="307" y="1355"/>
                      </a:cubicBezTo>
                      <a:cubicBezTo>
                        <a:pt x="307" y="1356"/>
                        <a:pt x="306" y="1357"/>
                        <a:pt x="306" y="1358"/>
                      </a:cubicBezTo>
                      <a:cubicBezTo>
                        <a:pt x="306" y="1359"/>
                        <a:pt x="306" y="1360"/>
                        <a:pt x="306" y="1361"/>
                      </a:cubicBezTo>
                      <a:cubicBezTo>
                        <a:pt x="305" y="1363"/>
                        <a:pt x="305" y="1364"/>
                        <a:pt x="305" y="1365"/>
                      </a:cubicBezTo>
                      <a:cubicBezTo>
                        <a:pt x="305" y="1366"/>
                        <a:pt x="304" y="1367"/>
                        <a:pt x="304" y="1368"/>
                      </a:cubicBezTo>
                      <a:cubicBezTo>
                        <a:pt x="304" y="1369"/>
                        <a:pt x="304" y="1370"/>
                        <a:pt x="304" y="1371"/>
                      </a:cubicBezTo>
                      <a:cubicBezTo>
                        <a:pt x="303" y="1372"/>
                        <a:pt x="303" y="1373"/>
                        <a:pt x="303" y="1375"/>
                      </a:cubicBezTo>
                      <a:cubicBezTo>
                        <a:pt x="303" y="1376"/>
                        <a:pt x="303" y="1377"/>
                        <a:pt x="303" y="1378"/>
                      </a:cubicBezTo>
                      <a:cubicBezTo>
                        <a:pt x="302" y="1379"/>
                        <a:pt x="302" y="1380"/>
                        <a:pt x="302" y="1381"/>
                      </a:cubicBezTo>
                      <a:cubicBezTo>
                        <a:pt x="302" y="1382"/>
                        <a:pt x="302" y="1383"/>
                        <a:pt x="301" y="1384"/>
                      </a:cubicBezTo>
                      <a:cubicBezTo>
                        <a:pt x="301" y="1385"/>
                        <a:pt x="301" y="1386"/>
                        <a:pt x="301" y="1387"/>
                      </a:cubicBezTo>
                      <a:cubicBezTo>
                        <a:pt x="301" y="1388"/>
                        <a:pt x="301" y="1389"/>
                        <a:pt x="300" y="1390"/>
                      </a:cubicBezTo>
                      <a:cubicBezTo>
                        <a:pt x="300" y="1391"/>
                        <a:pt x="300" y="1392"/>
                        <a:pt x="300" y="1393"/>
                      </a:cubicBezTo>
                      <a:cubicBezTo>
                        <a:pt x="300" y="1394"/>
                        <a:pt x="300" y="1395"/>
                        <a:pt x="299" y="1396"/>
                      </a:cubicBezTo>
                      <a:cubicBezTo>
                        <a:pt x="299" y="1397"/>
                        <a:pt x="299" y="1398"/>
                        <a:pt x="299" y="1399"/>
                      </a:cubicBezTo>
                      <a:cubicBezTo>
                        <a:pt x="299" y="1400"/>
                        <a:pt x="299" y="1401"/>
                        <a:pt x="299" y="1401"/>
                      </a:cubicBezTo>
                      <a:cubicBezTo>
                        <a:pt x="298" y="1403"/>
                        <a:pt x="298" y="1404"/>
                        <a:pt x="298" y="1405"/>
                      </a:cubicBezTo>
                      <a:cubicBezTo>
                        <a:pt x="298" y="1405"/>
                        <a:pt x="298" y="1406"/>
                        <a:pt x="298" y="1407"/>
                      </a:cubicBezTo>
                      <a:cubicBezTo>
                        <a:pt x="298" y="1408"/>
                        <a:pt x="298" y="1409"/>
                        <a:pt x="297" y="1410"/>
                      </a:cubicBezTo>
                      <a:cubicBezTo>
                        <a:pt x="297" y="1411"/>
                        <a:pt x="297" y="1411"/>
                        <a:pt x="297" y="1412"/>
                      </a:cubicBezTo>
                      <a:cubicBezTo>
                        <a:pt x="297" y="1413"/>
                        <a:pt x="297" y="1414"/>
                        <a:pt x="297" y="1415"/>
                      </a:cubicBezTo>
                      <a:cubicBezTo>
                        <a:pt x="297" y="1415"/>
                        <a:pt x="297" y="1416"/>
                        <a:pt x="297" y="1417"/>
                      </a:cubicBezTo>
                      <a:cubicBezTo>
                        <a:pt x="296" y="1418"/>
                        <a:pt x="296" y="1419"/>
                        <a:pt x="296" y="1419"/>
                      </a:cubicBezTo>
                      <a:cubicBezTo>
                        <a:pt x="296" y="1420"/>
                        <a:pt x="296" y="1421"/>
                        <a:pt x="296" y="1421"/>
                      </a:cubicBezTo>
                      <a:cubicBezTo>
                        <a:pt x="296" y="1422"/>
                        <a:pt x="296" y="1423"/>
                        <a:pt x="296" y="1424"/>
                      </a:cubicBezTo>
                      <a:cubicBezTo>
                        <a:pt x="296" y="1424"/>
                        <a:pt x="296" y="1425"/>
                        <a:pt x="296" y="1425"/>
                      </a:cubicBezTo>
                      <a:cubicBezTo>
                        <a:pt x="296" y="1427"/>
                        <a:pt x="296" y="1428"/>
                        <a:pt x="296" y="1429"/>
                      </a:cubicBezTo>
                      <a:cubicBezTo>
                        <a:pt x="293" y="1447"/>
                        <a:pt x="300" y="1472"/>
                        <a:pt x="298" y="1512"/>
                      </a:cubicBezTo>
                      <a:cubicBezTo>
                        <a:pt x="295" y="1562"/>
                        <a:pt x="251" y="1762"/>
                        <a:pt x="333" y="2014"/>
                      </a:cubicBezTo>
                      <a:cubicBezTo>
                        <a:pt x="338" y="2029"/>
                        <a:pt x="338" y="2079"/>
                        <a:pt x="344" y="2107"/>
                      </a:cubicBezTo>
                      <a:cubicBezTo>
                        <a:pt x="345" y="2114"/>
                        <a:pt x="359" y="2145"/>
                        <a:pt x="360" y="2189"/>
                      </a:cubicBezTo>
                      <a:cubicBezTo>
                        <a:pt x="361" y="2259"/>
                        <a:pt x="354" y="2349"/>
                        <a:pt x="356" y="2399"/>
                      </a:cubicBezTo>
                      <a:cubicBezTo>
                        <a:pt x="359" y="2481"/>
                        <a:pt x="393" y="2556"/>
                        <a:pt x="406" y="2609"/>
                      </a:cubicBezTo>
                      <a:cubicBezTo>
                        <a:pt x="420" y="2661"/>
                        <a:pt x="425" y="2703"/>
                        <a:pt x="422" y="2713"/>
                      </a:cubicBezTo>
                      <a:cubicBezTo>
                        <a:pt x="420" y="2722"/>
                        <a:pt x="418" y="2740"/>
                        <a:pt x="425" y="2755"/>
                      </a:cubicBezTo>
                      <a:cubicBezTo>
                        <a:pt x="426" y="2756"/>
                        <a:pt x="402" y="2808"/>
                        <a:pt x="389" y="2817"/>
                      </a:cubicBezTo>
                      <a:cubicBezTo>
                        <a:pt x="377" y="2827"/>
                        <a:pt x="373" y="2835"/>
                        <a:pt x="364" y="2840"/>
                      </a:cubicBezTo>
                      <a:cubicBezTo>
                        <a:pt x="354" y="2845"/>
                        <a:pt x="349" y="2850"/>
                        <a:pt x="345" y="2861"/>
                      </a:cubicBezTo>
                      <a:cubicBezTo>
                        <a:pt x="342" y="2869"/>
                        <a:pt x="333" y="2881"/>
                        <a:pt x="340" y="2887"/>
                      </a:cubicBezTo>
                      <a:cubicBezTo>
                        <a:pt x="341" y="2888"/>
                        <a:pt x="342" y="2888"/>
                        <a:pt x="343" y="2889"/>
                      </a:cubicBezTo>
                      <a:cubicBezTo>
                        <a:pt x="344" y="2889"/>
                        <a:pt x="344" y="2889"/>
                        <a:pt x="344" y="2889"/>
                      </a:cubicBezTo>
                      <a:cubicBezTo>
                        <a:pt x="343" y="2892"/>
                        <a:pt x="343" y="2894"/>
                        <a:pt x="344" y="2896"/>
                      </a:cubicBezTo>
                      <a:cubicBezTo>
                        <a:pt x="348" y="2903"/>
                        <a:pt x="355" y="2905"/>
                        <a:pt x="364" y="2904"/>
                      </a:cubicBezTo>
                      <a:cubicBezTo>
                        <a:pt x="365" y="2902"/>
                        <a:pt x="365" y="2902"/>
                        <a:pt x="365" y="2902"/>
                      </a:cubicBezTo>
                      <a:cubicBezTo>
                        <a:pt x="366" y="2905"/>
                        <a:pt x="366" y="2908"/>
                        <a:pt x="368" y="2910"/>
                      </a:cubicBezTo>
                      <a:cubicBezTo>
                        <a:pt x="374" y="2919"/>
                        <a:pt x="394" y="2923"/>
                        <a:pt x="402" y="2915"/>
                      </a:cubicBezTo>
                      <a:cubicBezTo>
                        <a:pt x="403" y="2916"/>
                        <a:pt x="404" y="2916"/>
                        <a:pt x="406" y="2917"/>
                      </a:cubicBezTo>
                      <a:cubicBezTo>
                        <a:pt x="407" y="2917"/>
                        <a:pt x="408" y="2917"/>
                        <a:pt x="409" y="2918"/>
                      </a:cubicBezTo>
                      <a:cubicBezTo>
                        <a:pt x="410" y="2918"/>
                        <a:pt x="410" y="2918"/>
                        <a:pt x="411" y="2918"/>
                      </a:cubicBezTo>
                      <a:cubicBezTo>
                        <a:pt x="413" y="2919"/>
                        <a:pt x="414" y="2919"/>
                        <a:pt x="416" y="2919"/>
                      </a:cubicBezTo>
                      <a:cubicBezTo>
                        <a:pt x="416" y="2919"/>
                        <a:pt x="416" y="2919"/>
                        <a:pt x="416" y="2919"/>
                      </a:cubicBezTo>
                      <a:cubicBezTo>
                        <a:pt x="425" y="2920"/>
                        <a:pt x="435" y="2918"/>
                        <a:pt x="440" y="2913"/>
                      </a:cubicBezTo>
                      <a:cubicBezTo>
                        <a:pt x="440" y="2912"/>
                        <a:pt x="440" y="2912"/>
                        <a:pt x="440" y="2912"/>
                      </a:cubicBezTo>
                      <a:cubicBezTo>
                        <a:pt x="440" y="2913"/>
                        <a:pt x="441" y="2913"/>
                        <a:pt x="441" y="2914"/>
                      </a:cubicBezTo>
                      <a:cubicBezTo>
                        <a:pt x="441" y="2913"/>
                        <a:pt x="441" y="2913"/>
                        <a:pt x="441" y="2913"/>
                      </a:cubicBezTo>
                      <a:cubicBezTo>
                        <a:pt x="446" y="2925"/>
                        <a:pt x="462" y="2926"/>
                        <a:pt x="475" y="2924"/>
                      </a:cubicBezTo>
                      <a:cubicBezTo>
                        <a:pt x="475" y="2924"/>
                        <a:pt x="475" y="2924"/>
                        <a:pt x="475" y="2924"/>
                      </a:cubicBezTo>
                      <a:cubicBezTo>
                        <a:pt x="476" y="2924"/>
                        <a:pt x="477" y="2924"/>
                        <a:pt x="478" y="2924"/>
                      </a:cubicBezTo>
                      <a:cubicBezTo>
                        <a:pt x="478" y="2924"/>
                        <a:pt x="479" y="2923"/>
                        <a:pt x="479" y="2923"/>
                      </a:cubicBezTo>
                      <a:cubicBezTo>
                        <a:pt x="480" y="2923"/>
                        <a:pt x="480" y="2923"/>
                        <a:pt x="481" y="2923"/>
                      </a:cubicBezTo>
                      <a:cubicBezTo>
                        <a:pt x="482" y="2923"/>
                        <a:pt x="482" y="2923"/>
                        <a:pt x="483" y="2923"/>
                      </a:cubicBezTo>
                      <a:cubicBezTo>
                        <a:pt x="485" y="2922"/>
                        <a:pt x="486" y="2922"/>
                        <a:pt x="488" y="2922"/>
                      </a:cubicBezTo>
                      <a:cubicBezTo>
                        <a:pt x="488" y="2921"/>
                        <a:pt x="489" y="2921"/>
                        <a:pt x="489" y="2921"/>
                      </a:cubicBezTo>
                      <a:cubicBezTo>
                        <a:pt x="490" y="2921"/>
                        <a:pt x="491" y="2920"/>
                        <a:pt x="492" y="2920"/>
                      </a:cubicBezTo>
                      <a:cubicBezTo>
                        <a:pt x="492" y="2920"/>
                        <a:pt x="493" y="2919"/>
                        <a:pt x="493" y="2919"/>
                      </a:cubicBezTo>
                      <a:cubicBezTo>
                        <a:pt x="494" y="2919"/>
                        <a:pt x="495" y="2918"/>
                        <a:pt x="496" y="2918"/>
                      </a:cubicBezTo>
                      <a:cubicBezTo>
                        <a:pt x="496" y="2918"/>
                        <a:pt x="496" y="2917"/>
                        <a:pt x="497" y="2917"/>
                      </a:cubicBezTo>
                      <a:cubicBezTo>
                        <a:pt x="498" y="2917"/>
                        <a:pt x="498" y="2916"/>
                        <a:pt x="499" y="2916"/>
                      </a:cubicBezTo>
                      <a:cubicBezTo>
                        <a:pt x="499" y="2915"/>
                        <a:pt x="500" y="2915"/>
                        <a:pt x="500" y="2915"/>
                      </a:cubicBezTo>
                      <a:cubicBezTo>
                        <a:pt x="501" y="2914"/>
                        <a:pt x="501" y="2914"/>
                        <a:pt x="502" y="2913"/>
                      </a:cubicBezTo>
                      <a:cubicBezTo>
                        <a:pt x="502" y="2913"/>
                        <a:pt x="503" y="2913"/>
                        <a:pt x="503" y="2913"/>
                      </a:cubicBezTo>
                      <a:cubicBezTo>
                        <a:pt x="505" y="2911"/>
                        <a:pt x="506" y="2909"/>
                        <a:pt x="508" y="2908"/>
                      </a:cubicBezTo>
                      <a:cubicBezTo>
                        <a:pt x="508" y="2908"/>
                        <a:pt x="508" y="2908"/>
                        <a:pt x="508" y="2908"/>
                      </a:cubicBezTo>
                      <a:cubicBezTo>
                        <a:pt x="508" y="2908"/>
                        <a:pt x="508" y="2908"/>
                        <a:pt x="508" y="2908"/>
                      </a:cubicBezTo>
                      <a:cubicBezTo>
                        <a:pt x="509" y="2907"/>
                        <a:pt x="510" y="2906"/>
                        <a:pt x="511" y="2905"/>
                      </a:cubicBezTo>
                      <a:cubicBezTo>
                        <a:pt x="519" y="2899"/>
                        <a:pt x="525" y="2894"/>
                        <a:pt x="523" y="2879"/>
                      </a:cubicBezTo>
                      <a:cubicBezTo>
                        <a:pt x="520" y="2864"/>
                        <a:pt x="522" y="2864"/>
                        <a:pt x="524" y="2846"/>
                      </a:cubicBezTo>
                      <a:cubicBezTo>
                        <a:pt x="525" y="2835"/>
                        <a:pt x="534" y="2832"/>
                        <a:pt x="536" y="2815"/>
                      </a:cubicBezTo>
                      <a:cubicBezTo>
                        <a:pt x="537" y="2801"/>
                        <a:pt x="526" y="2741"/>
                        <a:pt x="527" y="2733"/>
                      </a:cubicBezTo>
                      <a:cubicBezTo>
                        <a:pt x="530" y="2715"/>
                        <a:pt x="517" y="2700"/>
                        <a:pt x="513" y="2669"/>
                      </a:cubicBezTo>
                      <a:cubicBezTo>
                        <a:pt x="508" y="2639"/>
                        <a:pt x="520" y="2535"/>
                        <a:pt x="520" y="2516"/>
                      </a:cubicBezTo>
                      <a:cubicBezTo>
                        <a:pt x="520" y="2480"/>
                        <a:pt x="539" y="2421"/>
                        <a:pt x="534" y="2348"/>
                      </a:cubicBezTo>
                      <a:cubicBezTo>
                        <a:pt x="531" y="2306"/>
                        <a:pt x="510" y="2177"/>
                        <a:pt x="510" y="2148"/>
                      </a:cubicBezTo>
                      <a:cubicBezTo>
                        <a:pt x="510" y="2143"/>
                        <a:pt x="509" y="2110"/>
                        <a:pt x="511" y="2105"/>
                      </a:cubicBezTo>
                      <a:cubicBezTo>
                        <a:pt x="517" y="2085"/>
                        <a:pt x="544" y="1849"/>
                        <a:pt x="544" y="1847"/>
                      </a:cubicBezTo>
                      <a:cubicBezTo>
                        <a:pt x="547" y="1823"/>
                        <a:pt x="555" y="1690"/>
                        <a:pt x="558" y="1646"/>
                      </a:cubicBezTo>
                      <a:cubicBezTo>
                        <a:pt x="559" y="1646"/>
                        <a:pt x="561" y="1646"/>
                        <a:pt x="562" y="1646"/>
                      </a:cubicBezTo>
                      <a:cubicBezTo>
                        <a:pt x="565" y="1689"/>
                        <a:pt x="573" y="1823"/>
                        <a:pt x="576" y="1847"/>
                      </a:cubicBezTo>
                      <a:cubicBezTo>
                        <a:pt x="576" y="1849"/>
                        <a:pt x="603" y="2085"/>
                        <a:pt x="609" y="2105"/>
                      </a:cubicBezTo>
                      <a:cubicBezTo>
                        <a:pt x="611" y="2110"/>
                        <a:pt x="610" y="2143"/>
                        <a:pt x="610" y="2148"/>
                      </a:cubicBezTo>
                      <a:cubicBezTo>
                        <a:pt x="610" y="2177"/>
                        <a:pt x="589" y="2306"/>
                        <a:pt x="586" y="2348"/>
                      </a:cubicBezTo>
                      <a:cubicBezTo>
                        <a:pt x="581" y="2421"/>
                        <a:pt x="600" y="2480"/>
                        <a:pt x="600" y="2516"/>
                      </a:cubicBezTo>
                      <a:cubicBezTo>
                        <a:pt x="600" y="2535"/>
                        <a:pt x="612" y="2639"/>
                        <a:pt x="607" y="2669"/>
                      </a:cubicBezTo>
                      <a:cubicBezTo>
                        <a:pt x="603" y="2700"/>
                        <a:pt x="590" y="2715"/>
                        <a:pt x="593" y="2733"/>
                      </a:cubicBezTo>
                      <a:cubicBezTo>
                        <a:pt x="594" y="2741"/>
                        <a:pt x="583" y="2801"/>
                        <a:pt x="584" y="2815"/>
                      </a:cubicBezTo>
                      <a:cubicBezTo>
                        <a:pt x="586" y="2832"/>
                        <a:pt x="595" y="2835"/>
                        <a:pt x="596" y="2846"/>
                      </a:cubicBezTo>
                      <a:cubicBezTo>
                        <a:pt x="598" y="2864"/>
                        <a:pt x="600" y="2864"/>
                        <a:pt x="597" y="2879"/>
                      </a:cubicBezTo>
                      <a:cubicBezTo>
                        <a:pt x="595" y="2894"/>
                        <a:pt x="601" y="2899"/>
                        <a:pt x="609" y="2905"/>
                      </a:cubicBezTo>
                      <a:cubicBezTo>
                        <a:pt x="610" y="2906"/>
                        <a:pt x="611" y="2907"/>
                        <a:pt x="612" y="2908"/>
                      </a:cubicBezTo>
                      <a:cubicBezTo>
                        <a:pt x="612" y="2908"/>
                        <a:pt x="612" y="2908"/>
                        <a:pt x="612" y="2908"/>
                      </a:cubicBezTo>
                      <a:cubicBezTo>
                        <a:pt x="612" y="2908"/>
                        <a:pt x="612" y="2908"/>
                        <a:pt x="612" y="2908"/>
                      </a:cubicBezTo>
                      <a:cubicBezTo>
                        <a:pt x="614" y="2909"/>
                        <a:pt x="615" y="2911"/>
                        <a:pt x="617" y="2913"/>
                      </a:cubicBezTo>
                      <a:cubicBezTo>
                        <a:pt x="617" y="2913"/>
                        <a:pt x="618" y="2913"/>
                        <a:pt x="618" y="2913"/>
                      </a:cubicBezTo>
                      <a:cubicBezTo>
                        <a:pt x="619" y="2914"/>
                        <a:pt x="619" y="2914"/>
                        <a:pt x="620" y="2915"/>
                      </a:cubicBezTo>
                      <a:cubicBezTo>
                        <a:pt x="620" y="2915"/>
                        <a:pt x="621" y="2915"/>
                        <a:pt x="621" y="2916"/>
                      </a:cubicBezTo>
                      <a:cubicBezTo>
                        <a:pt x="622" y="2916"/>
                        <a:pt x="622" y="2917"/>
                        <a:pt x="623" y="2917"/>
                      </a:cubicBezTo>
                      <a:cubicBezTo>
                        <a:pt x="624" y="2917"/>
                        <a:pt x="624" y="2918"/>
                        <a:pt x="624" y="2918"/>
                      </a:cubicBezTo>
                      <a:cubicBezTo>
                        <a:pt x="625" y="2918"/>
                        <a:pt x="626" y="2919"/>
                        <a:pt x="627" y="2919"/>
                      </a:cubicBezTo>
                      <a:cubicBezTo>
                        <a:pt x="627" y="2919"/>
                        <a:pt x="628" y="2920"/>
                        <a:pt x="628" y="2920"/>
                      </a:cubicBezTo>
                      <a:cubicBezTo>
                        <a:pt x="629" y="2920"/>
                        <a:pt x="630" y="2921"/>
                        <a:pt x="631" y="2921"/>
                      </a:cubicBezTo>
                      <a:cubicBezTo>
                        <a:pt x="631" y="2921"/>
                        <a:pt x="632" y="2921"/>
                        <a:pt x="632" y="2922"/>
                      </a:cubicBezTo>
                      <a:cubicBezTo>
                        <a:pt x="634" y="2922"/>
                        <a:pt x="635" y="2922"/>
                        <a:pt x="637" y="2923"/>
                      </a:cubicBezTo>
                      <a:cubicBezTo>
                        <a:pt x="638" y="2923"/>
                        <a:pt x="639" y="2923"/>
                        <a:pt x="639" y="2923"/>
                      </a:cubicBezTo>
                      <a:cubicBezTo>
                        <a:pt x="640" y="2923"/>
                        <a:pt x="640" y="2923"/>
                        <a:pt x="641" y="2923"/>
                      </a:cubicBezTo>
                      <a:cubicBezTo>
                        <a:pt x="641" y="2923"/>
                        <a:pt x="642" y="2924"/>
                        <a:pt x="642" y="2924"/>
                      </a:cubicBezTo>
                      <a:cubicBezTo>
                        <a:pt x="643" y="2924"/>
                        <a:pt x="644" y="2924"/>
                        <a:pt x="644" y="2924"/>
                      </a:cubicBezTo>
                      <a:cubicBezTo>
                        <a:pt x="645" y="2924"/>
                        <a:pt x="645" y="2924"/>
                        <a:pt x="645" y="2924"/>
                      </a:cubicBezTo>
                      <a:cubicBezTo>
                        <a:pt x="646" y="2924"/>
                        <a:pt x="647" y="2924"/>
                        <a:pt x="648" y="2924"/>
                      </a:cubicBezTo>
                      <a:cubicBezTo>
                        <a:pt x="648" y="2924"/>
                        <a:pt x="648" y="2924"/>
                        <a:pt x="648" y="2924"/>
                      </a:cubicBezTo>
                      <a:cubicBezTo>
                        <a:pt x="660" y="2925"/>
                        <a:pt x="674" y="2924"/>
                        <a:pt x="679" y="2914"/>
                      </a:cubicBezTo>
                      <a:cubicBezTo>
                        <a:pt x="679" y="2914"/>
                        <a:pt x="679" y="2914"/>
                        <a:pt x="679" y="2914"/>
                      </a:cubicBezTo>
                      <a:cubicBezTo>
                        <a:pt x="679" y="2914"/>
                        <a:pt x="679" y="2914"/>
                        <a:pt x="679" y="2914"/>
                      </a:cubicBezTo>
                      <a:cubicBezTo>
                        <a:pt x="679" y="2913"/>
                        <a:pt x="679" y="2913"/>
                        <a:pt x="680" y="2912"/>
                      </a:cubicBezTo>
                      <a:cubicBezTo>
                        <a:pt x="680" y="2912"/>
                        <a:pt x="680" y="2912"/>
                        <a:pt x="680" y="2912"/>
                      </a:cubicBezTo>
                      <a:cubicBezTo>
                        <a:pt x="685" y="2918"/>
                        <a:pt x="695" y="2920"/>
                        <a:pt x="704" y="2919"/>
                      </a:cubicBezTo>
                      <a:cubicBezTo>
                        <a:pt x="704" y="2919"/>
                        <a:pt x="704" y="2919"/>
                        <a:pt x="704" y="2919"/>
                      </a:cubicBezTo>
                      <a:cubicBezTo>
                        <a:pt x="706" y="2919"/>
                        <a:pt x="707" y="2919"/>
                        <a:pt x="709" y="2918"/>
                      </a:cubicBezTo>
                      <a:cubicBezTo>
                        <a:pt x="710" y="2918"/>
                        <a:pt x="710" y="2918"/>
                        <a:pt x="711" y="2918"/>
                      </a:cubicBezTo>
                      <a:cubicBezTo>
                        <a:pt x="712" y="2917"/>
                        <a:pt x="713" y="2917"/>
                        <a:pt x="714" y="2917"/>
                      </a:cubicBezTo>
                      <a:cubicBezTo>
                        <a:pt x="716" y="2916"/>
                        <a:pt x="717" y="2916"/>
                        <a:pt x="718" y="2915"/>
                      </a:cubicBezTo>
                      <a:cubicBezTo>
                        <a:pt x="726" y="2923"/>
                        <a:pt x="746" y="2919"/>
                        <a:pt x="752" y="2910"/>
                      </a:cubicBezTo>
                      <a:cubicBezTo>
                        <a:pt x="754" y="2908"/>
                        <a:pt x="754" y="2905"/>
                        <a:pt x="755" y="2903"/>
                      </a:cubicBezTo>
                      <a:cubicBezTo>
                        <a:pt x="756" y="2904"/>
                        <a:pt x="756" y="2904"/>
                        <a:pt x="756" y="2904"/>
                      </a:cubicBezTo>
                      <a:cubicBezTo>
                        <a:pt x="765" y="2905"/>
                        <a:pt x="775" y="2902"/>
                        <a:pt x="776" y="2896"/>
                      </a:cubicBezTo>
                      <a:cubicBezTo>
                        <a:pt x="777" y="2894"/>
                        <a:pt x="777" y="2892"/>
                        <a:pt x="777" y="2889"/>
                      </a:cubicBezTo>
                      <a:cubicBezTo>
                        <a:pt x="777" y="2889"/>
                        <a:pt x="777" y="2889"/>
                        <a:pt x="777" y="2889"/>
                      </a:cubicBezTo>
                      <a:cubicBezTo>
                        <a:pt x="778" y="2888"/>
                        <a:pt x="779" y="2888"/>
                        <a:pt x="780" y="2887"/>
                      </a:cubicBezTo>
                      <a:cubicBezTo>
                        <a:pt x="787" y="2881"/>
                        <a:pt x="778" y="2869"/>
                        <a:pt x="775" y="2861"/>
                      </a:cubicBezTo>
                      <a:cubicBezTo>
                        <a:pt x="771" y="2850"/>
                        <a:pt x="766" y="2845"/>
                        <a:pt x="756" y="2840"/>
                      </a:cubicBezTo>
                      <a:cubicBezTo>
                        <a:pt x="747" y="2835"/>
                        <a:pt x="743" y="2827"/>
                        <a:pt x="731" y="2817"/>
                      </a:cubicBezTo>
                      <a:cubicBezTo>
                        <a:pt x="718" y="2808"/>
                        <a:pt x="694" y="2756"/>
                        <a:pt x="695" y="2755"/>
                      </a:cubicBezTo>
                      <a:cubicBezTo>
                        <a:pt x="702" y="2740"/>
                        <a:pt x="700" y="2722"/>
                        <a:pt x="698" y="2713"/>
                      </a:cubicBezTo>
                      <a:cubicBezTo>
                        <a:pt x="695" y="2703"/>
                        <a:pt x="700" y="2661"/>
                        <a:pt x="714" y="2609"/>
                      </a:cubicBezTo>
                      <a:cubicBezTo>
                        <a:pt x="727" y="2556"/>
                        <a:pt x="761" y="2481"/>
                        <a:pt x="764" y="2399"/>
                      </a:cubicBezTo>
                      <a:cubicBezTo>
                        <a:pt x="766" y="2349"/>
                        <a:pt x="759" y="2259"/>
                        <a:pt x="760" y="2189"/>
                      </a:cubicBezTo>
                      <a:cubicBezTo>
                        <a:pt x="761" y="2145"/>
                        <a:pt x="775" y="2114"/>
                        <a:pt x="776" y="2107"/>
                      </a:cubicBezTo>
                      <a:cubicBezTo>
                        <a:pt x="782" y="2079"/>
                        <a:pt x="782" y="2029"/>
                        <a:pt x="787" y="2014"/>
                      </a:cubicBezTo>
                      <a:cubicBezTo>
                        <a:pt x="869" y="1762"/>
                        <a:pt x="825" y="1562"/>
                        <a:pt x="822" y="1512"/>
                      </a:cubicBezTo>
                      <a:cubicBezTo>
                        <a:pt x="823" y="1512"/>
                        <a:pt x="823" y="1512"/>
                        <a:pt x="823" y="1512"/>
                      </a:cubicBezTo>
                      <a:cubicBezTo>
                        <a:pt x="821" y="1472"/>
                        <a:pt x="828" y="1447"/>
                        <a:pt x="825" y="1429"/>
                      </a:cubicBezTo>
                      <a:cubicBezTo>
                        <a:pt x="825" y="1428"/>
                        <a:pt x="825" y="1427"/>
                        <a:pt x="825" y="1425"/>
                      </a:cubicBezTo>
                      <a:cubicBezTo>
                        <a:pt x="825" y="1425"/>
                        <a:pt x="825" y="1424"/>
                        <a:pt x="825" y="1424"/>
                      </a:cubicBezTo>
                      <a:cubicBezTo>
                        <a:pt x="825" y="1423"/>
                        <a:pt x="824" y="1422"/>
                        <a:pt x="824" y="1421"/>
                      </a:cubicBezTo>
                      <a:cubicBezTo>
                        <a:pt x="824" y="1421"/>
                        <a:pt x="824" y="1420"/>
                        <a:pt x="824" y="1420"/>
                      </a:cubicBezTo>
                      <a:cubicBezTo>
                        <a:pt x="824" y="1419"/>
                        <a:pt x="824" y="1418"/>
                        <a:pt x="824" y="1417"/>
                      </a:cubicBezTo>
                      <a:cubicBezTo>
                        <a:pt x="824" y="1416"/>
                        <a:pt x="824" y="1416"/>
                        <a:pt x="824" y="1415"/>
                      </a:cubicBezTo>
                      <a:cubicBezTo>
                        <a:pt x="824" y="1414"/>
                        <a:pt x="824" y="1413"/>
                        <a:pt x="823" y="1412"/>
                      </a:cubicBezTo>
                      <a:cubicBezTo>
                        <a:pt x="823" y="1411"/>
                        <a:pt x="823" y="1411"/>
                        <a:pt x="823" y="1410"/>
                      </a:cubicBezTo>
                      <a:cubicBezTo>
                        <a:pt x="823" y="1409"/>
                        <a:pt x="823" y="1408"/>
                        <a:pt x="823" y="1407"/>
                      </a:cubicBezTo>
                      <a:cubicBezTo>
                        <a:pt x="823" y="1406"/>
                        <a:pt x="823" y="1406"/>
                        <a:pt x="822" y="1405"/>
                      </a:cubicBezTo>
                      <a:cubicBezTo>
                        <a:pt x="822" y="1404"/>
                        <a:pt x="822" y="1403"/>
                        <a:pt x="822" y="1401"/>
                      </a:cubicBezTo>
                      <a:cubicBezTo>
                        <a:pt x="822" y="1401"/>
                        <a:pt x="822" y="1400"/>
                        <a:pt x="822" y="1399"/>
                      </a:cubicBezTo>
                      <a:cubicBezTo>
                        <a:pt x="821" y="1398"/>
                        <a:pt x="821" y="1397"/>
                        <a:pt x="821" y="1396"/>
                      </a:cubicBezTo>
                      <a:cubicBezTo>
                        <a:pt x="821" y="1395"/>
                        <a:pt x="821" y="1394"/>
                        <a:pt x="821" y="1394"/>
                      </a:cubicBezTo>
                      <a:cubicBezTo>
                        <a:pt x="821" y="1392"/>
                        <a:pt x="820" y="1391"/>
                        <a:pt x="820" y="1390"/>
                      </a:cubicBezTo>
                      <a:cubicBezTo>
                        <a:pt x="820" y="1389"/>
                        <a:pt x="820" y="1388"/>
                        <a:pt x="820" y="1387"/>
                      </a:cubicBezTo>
                      <a:cubicBezTo>
                        <a:pt x="820" y="1386"/>
                        <a:pt x="819" y="1385"/>
                        <a:pt x="819" y="1384"/>
                      </a:cubicBezTo>
                      <a:cubicBezTo>
                        <a:pt x="819" y="1383"/>
                        <a:pt x="819" y="1382"/>
                        <a:pt x="819" y="1381"/>
                      </a:cubicBezTo>
                      <a:cubicBezTo>
                        <a:pt x="818" y="1380"/>
                        <a:pt x="818" y="1379"/>
                        <a:pt x="818" y="1377"/>
                      </a:cubicBezTo>
                      <a:cubicBezTo>
                        <a:pt x="818" y="1376"/>
                        <a:pt x="818" y="1376"/>
                        <a:pt x="818" y="1375"/>
                      </a:cubicBezTo>
                      <a:cubicBezTo>
                        <a:pt x="817" y="1374"/>
                        <a:pt x="817" y="1372"/>
                        <a:pt x="817" y="1371"/>
                      </a:cubicBezTo>
                      <a:cubicBezTo>
                        <a:pt x="817" y="1370"/>
                        <a:pt x="816" y="1369"/>
                        <a:pt x="816" y="1369"/>
                      </a:cubicBezTo>
                      <a:cubicBezTo>
                        <a:pt x="816" y="1367"/>
                        <a:pt x="816" y="1366"/>
                        <a:pt x="816" y="1364"/>
                      </a:cubicBezTo>
                      <a:cubicBezTo>
                        <a:pt x="815" y="1363"/>
                        <a:pt x="815" y="1363"/>
                        <a:pt x="815" y="1362"/>
                      </a:cubicBezTo>
                      <a:cubicBezTo>
                        <a:pt x="815" y="1360"/>
                        <a:pt x="815" y="1359"/>
                        <a:pt x="814" y="1358"/>
                      </a:cubicBezTo>
                      <a:cubicBezTo>
                        <a:pt x="814" y="1357"/>
                        <a:pt x="814" y="1356"/>
                        <a:pt x="814" y="1355"/>
                      </a:cubicBezTo>
                      <a:cubicBezTo>
                        <a:pt x="814" y="1354"/>
                        <a:pt x="813" y="1352"/>
                        <a:pt x="813" y="1351"/>
                      </a:cubicBezTo>
                      <a:cubicBezTo>
                        <a:pt x="813" y="1350"/>
                        <a:pt x="813" y="1349"/>
                        <a:pt x="812" y="1348"/>
                      </a:cubicBezTo>
                      <a:cubicBezTo>
                        <a:pt x="812" y="1347"/>
                        <a:pt x="812" y="1346"/>
                        <a:pt x="812" y="1345"/>
                      </a:cubicBezTo>
                      <a:cubicBezTo>
                        <a:pt x="811" y="1344"/>
                        <a:pt x="811" y="1343"/>
                        <a:pt x="811" y="1342"/>
                      </a:cubicBezTo>
                      <a:cubicBezTo>
                        <a:pt x="811" y="1341"/>
                        <a:pt x="811" y="1339"/>
                        <a:pt x="810" y="1338"/>
                      </a:cubicBezTo>
                      <a:cubicBezTo>
                        <a:pt x="810" y="1337"/>
                        <a:pt x="810" y="1336"/>
                        <a:pt x="810" y="1335"/>
                      </a:cubicBezTo>
                      <a:cubicBezTo>
                        <a:pt x="809" y="1334"/>
                        <a:pt x="809" y="1333"/>
                        <a:pt x="809" y="1332"/>
                      </a:cubicBezTo>
                      <a:cubicBezTo>
                        <a:pt x="809" y="1331"/>
                        <a:pt x="808" y="1330"/>
                        <a:pt x="808" y="1329"/>
                      </a:cubicBezTo>
                      <a:cubicBezTo>
                        <a:pt x="808" y="1328"/>
                        <a:pt x="808" y="1326"/>
                        <a:pt x="808" y="1325"/>
                      </a:cubicBezTo>
                      <a:cubicBezTo>
                        <a:pt x="807" y="1324"/>
                        <a:pt x="807" y="1323"/>
                        <a:pt x="807" y="1322"/>
                      </a:cubicBezTo>
                      <a:cubicBezTo>
                        <a:pt x="807" y="1321"/>
                        <a:pt x="806" y="1320"/>
                        <a:pt x="806" y="1319"/>
                      </a:cubicBezTo>
                      <a:cubicBezTo>
                        <a:pt x="806" y="1318"/>
                        <a:pt x="806" y="1317"/>
                        <a:pt x="805" y="1316"/>
                      </a:cubicBezTo>
                      <a:cubicBezTo>
                        <a:pt x="805" y="1315"/>
                        <a:pt x="805" y="1314"/>
                        <a:pt x="805" y="1314"/>
                      </a:cubicBezTo>
                      <a:cubicBezTo>
                        <a:pt x="805" y="1312"/>
                        <a:pt x="804" y="1311"/>
                        <a:pt x="804" y="1310"/>
                      </a:cubicBezTo>
                      <a:cubicBezTo>
                        <a:pt x="804" y="1309"/>
                        <a:pt x="804" y="1309"/>
                        <a:pt x="804" y="1308"/>
                      </a:cubicBezTo>
                      <a:cubicBezTo>
                        <a:pt x="803" y="1307"/>
                        <a:pt x="803" y="1305"/>
                        <a:pt x="803" y="1304"/>
                      </a:cubicBezTo>
                      <a:cubicBezTo>
                        <a:pt x="803" y="1304"/>
                        <a:pt x="802" y="1303"/>
                        <a:pt x="802" y="1303"/>
                      </a:cubicBezTo>
                      <a:cubicBezTo>
                        <a:pt x="802" y="1301"/>
                        <a:pt x="802" y="1300"/>
                        <a:pt x="801" y="1299"/>
                      </a:cubicBezTo>
                      <a:cubicBezTo>
                        <a:pt x="801" y="1298"/>
                        <a:pt x="801" y="1298"/>
                        <a:pt x="801" y="1298"/>
                      </a:cubicBezTo>
                      <a:cubicBezTo>
                        <a:pt x="798" y="1284"/>
                        <a:pt x="795" y="1273"/>
                        <a:pt x="793" y="1268"/>
                      </a:cubicBezTo>
                      <a:cubicBezTo>
                        <a:pt x="793" y="1268"/>
                        <a:pt x="793" y="1268"/>
                        <a:pt x="793" y="1268"/>
                      </a:cubicBezTo>
                      <a:cubicBezTo>
                        <a:pt x="793" y="1267"/>
                        <a:pt x="793" y="1266"/>
                        <a:pt x="792" y="1266"/>
                      </a:cubicBezTo>
                      <a:cubicBezTo>
                        <a:pt x="792" y="1266"/>
                        <a:pt x="792" y="1266"/>
                        <a:pt x="792" y="1266"/>
                      </a:cubicBezTo>
                      <a:cubicBezTo>
                        <a:pt x="792" y="1265"/>
                        <a:pt x="793" y="1265"/>
                        <a:pt x="793" y="1265"/>
                      </a:cubicBezTo>
                      <a:cubicBezTo>
                        <a:pt x="792" y="1264"/>
                        <a:pt x="792" y="1264"/>
                        <a:pt x="792" y="1264"/>
                      </a:cubicBezTo>
                      <a:cubicBezTo>
                        <a:pt x="792" y="1264"/>
                        <a:pt x="806" y="1107"/>
                        <a:pt x="803" y="1098"/>
                      </a:cubicBezTo>
                      <a:cubicBezTo>
                        <a:pt x="804" y="1068"/>
                        <a:pt x="820" y="1011"/>
                        <a:pt x="818" y="980"/>
                      </a:cubicBezTo>
                      <a:cubicBezTo>
                        <a:pt x="820" y="942"/>
                        <a:pt x="825" y="918"/>
                        <a:pt x="825" y="904"/>
                      </a:cubicBezTo>
                      <a:cubicBezTo>
                        <a:pt x="825" y="902"/>
                        <a:pt x="825" y="902"/>
                        <a:pt x="825" y="902"/>
                      </a:cubicBezTo>
                      <a:cubicBezTo>
                        <a:pt x="826" y="915"/>
                        <a:pt x="827" y="926"/>
                        <a:pt x="827" y="932"/>
                      </a:cubicBezTo>
                      <a:cubicBezTo>
                        <a:pt x="829" y="942"/>
                        <a:pt x="829" y="957"/>
                        <a:pt x="831" y="960"/>
                      </a:cubicBezTo>
                      <a:cubicBezTo>
                        <a:pt x="833" y="975"/>
                        <a:pt x="845" y="1059"/>
                        <a:pt x="846" y="1090"/>
                      </a:cubicBezTo>
                      <a:cubicBezTo>
                        <a:pt x="840" y="1132"/>
                        <a:pt x="839" y="1159"/>
                        <a:pt x="851" y="1219"/>
                      </a:cubicBezTo>
                      <a:cubicBezTo>
                        <a:pt x="856" y="1251"/>
                        <a:pt x="914" y="1393"/>
                        <a:pt x="917" y="1409"/>
                      </a:cubicBezTo>
                      <a:cubicBezTo>
                        <a:pt x="920" y="1425"/>
                        <a:pt x="924" y="1441"/>
                        <a:pt x="926" y="1445"/>
                      </a:cubicBezTo>
                      <a:cubicBezTo>
                        <a:pt x="928" y="1449"/>
                        <a:pt x="914" y="1471"/>
                        <a:pt x="918" y="1486"/>
                      </a:cubicBezTo>
                      <a:cubicBezTo>
                        <a:pt x="922" y="1500"/>
                        <a:pt x="896" y="1546"/>
                        <a:pt x="904" y="1589"/>
                      </a:cubicBezTo>
                      <a:cubicBezTo>
                        <a:pt x="912" y="1632"/>
                        <a:pt x="913" y="1638"/>
                        <a:pt x="914" y="1647"/>
                      </a:cubicBezTo>
                      <a:cubicBezTo>
                        <a:pt x="915" y="1657"/>
                        <a:pt x="921" y="1667"/>
                        <a:pt x="924" y="1679"/>
                      </a:cubicBezTo>
                      <a:cubicBezTo>
                        <a:pt x="927" y="1691"/>
                        <a:pt x="932" y="1720"/>
                        <a:pt x="939" y="1720"/>
                      </a:cubicBezTo>
                      <a:cubicBezTo>
                        <a:pt x="940" y="1720"/>
                        <a:pt x="941" y="1720"/>
                        <a:pt x="941" y="1720"/>
                      </a:cubicBezTo>
                      <a:cubicBezTo>
                        <a:pt x="942" y="1720"/>
                        <a:pt x="942" y="1720"/>
                        <a:pt x="942" y="1720"/>
                      </a:cubicBezTo>
                      <a:cubicBezTo>
                        <a:pt x="942" y="1720"/>
                        <a:pt x="943" y="1720"/>
                        <a:pt x="943" y="1720"/>
                      </a:cubicBezTo>
                      <a:cubicBezTo>
                        <a:pt x="943" y="1720"/>
                        <a:pt x="943" y="1720"/>
                        <a:pt x="944" y="1720"/>
                      </a:cubicBezTo>
                      <a:cubicBezTo>
                        <a:pt x="944" y="1720"/>
                        <a:pt x="944" y="1720"/>
                        <a:pt x="944" y="1719"/>
                      </a:cubicBezTo>
                      <a:cubicBezTo>
                        <a:pt x="945" y="1719"/>
                        <a:pt x="945" y="1719"/>
                        <a:pt x="945" y="1719"/>
                      </a:cubicBezTo>
                      <a:cubicBezTo>
                        <a:pt x="945" y="1719"/>
                        <a:pt x="945" y="1719"/>
                        <a:pt x="945" y="1719"/>
                      </a:cubicBezTo>
                      <a:cubicBezTo>
                        <a:pt x="946" y="1718"/>
                        <a:pt x="946" y="1718"/>
                        <a:pt x="947" y="1717"/>
                      </a:cubicBezTo>
                      <a:cubicBezTo>
                        <a:pt x="947" y="1717"/>
                        <a:pt x="947" y="1717"/>
                        <a:pt x="947" y="1717"/>
                      </a:cubicBezTo>
                      <a:cubicBezTo>
                        <a:pt x="947" y="1717"/>
                        <a:pt x="947" y="1717"/>
                        <a:pt x="947" y="1716"/>
                      </a:cubicBezTo>
                      <a:cubicBezTo>
                        <a:pt x="947" y="1716"/>
                        <a:pt x="947" y="1716"/>
                        <a:pt x="947" y="1716"/>
                      </a:cubicBezTo>
                      <a:cubicBezTo>
                        <a:pt x="947" y="1717"/>
                        <a:pt x="947" y="1717"/>
                        <a:pt x="947" y="1717"/>
                      </a:cubicBezTo>
                      <a:cubicBezTo>
                        <a:pt x="947" y="1717"/>
                        <a:pt x="947" y="1716"/>
                        <a:pt x="947" y="1716"/>
                      </a:cubicBezTo>
                      <a:cubicBezTo>
                        <a:pt x="947" y="1716"/>
                        <a:pt x="947" y="1716"/>
                        <a:pt x="947" y="1716"/>
                      </a:cubicBezTo>
                      <a:cubicBezTo>
                        <a:pt x="947" y="1716"/>
                        <a:pt x="947" y="1715"/>
                        <a:pt x="947" y="1715"/>
                      </a:cubicBezTo>
                      <a:cubicBezTo>
                        <a:pt x="947" y="1715"/>
                        <a:pt x="949" y="1742"/>
                        <a:pt x="963" y="1742"/>
                      </a:cubicBezTo>
                      <a:cubicBezTo>
                        <a:pt x="972" y="1741"/>
                        <a:pt x="972" y="1733"/>
                        <a:pt x="972" y="1733"/>
                      </a:cubicBezTo>
                      <a:cubicBezTo>
                        <a:pt x="972" y="1733"/>
                        <a:pt x="974" y="1755"/>
                        <a:pt x="987" y="1753"/>
                      </a:cubicBezTo>
                      <a:cubicBezTo>
                        <a:pt x="999" y="1751"/>
                        <a:pt x="999" y="1739"/>
                        <a:pt x="999" y="1739"/>
                      </a:cubicBezTo>
                      <a:cubicBezTo>
                        <a:pt x="1007" y="1743"/>
                        <a:pt x="1020" y="1742"/>
                        <a:pt x="1023" y="1728"/>
                      </a:cubicBezTo>
                      <a:cubicBezTo>
                        <a:pt x="1026" y="1714"/>
                        <a:pt x="1033" y="1686"/>
                        <a:pt x="1032" y="1675"/>
                      </a:cubicBezTo>
                      <a:cubicBezTo>
                        <a:pt x="1032" y="1665"/>
                        <a:pt x="1039" y="1642"/>
                        <a:pt x="1039" y="1633"/>
                      </a:cubicBezTo>
                      <a:cubicBezTo>
                        <a:pt x="1046" y="1606"/>
                        <a:pt x="1053" y="1597"/>
                        <a:pt x="1051" y="1589"/>
                      </a:cubicBezTo>
                      <a:cubicBezTo>
                        <a:pt x="1060" y="1599"/>
                        <a:pt x="1068" y="1609"/>
                        <a:pt x="1072" y="1611"/>
                      </a:cubicBezTo>
                      <a:cubicBezTo>
                        <a:pt x="1074" y="1627"/>
                        <a:pt x="1090" y="1651"/>
                        <a:pt x="1103" y="1652"/>
                      </a:cubicBezTo>
                      <a:cubicBezTo>
                        <a:pt x="1120" y="1653"/>
                        <a:pt x="1116" y="1641"/>
                        <a:pt x="1111" y="1628"/>
                      </a:cubicBezTo>
                      <a:close/>
                      <a:moveTo>
                        <a:pt x="672" y="310"/>
                      </a:moveTo>
                      <a:cubicBezTo>
                        <a:pt x="672" y="310"/>
                        <a:pt x="672" y="310"/>
                        <a:pt x="672" y="310"/>
                      </a:cubicBezTo>
                      <a:cubicBezTo>
                        <a:pt x="672" y="310"/>
                        <a:pt x="672" y="310"/>
                        <a:pt x="672" y="310"/>
                      </a:cubicBezTo>
                      <a:cubicBezTo>
                        <a:pt x="672" y="310"/>
                        <a:pt x="672" y="310"/>
                        <a:pt x="672" y="310"/>
                      </a:cubicBezTo>
                      <a:close/>
                    </a:path>
                  </a:pathLst>
                </a:custGeom>
                <a:solidFill>
                  <a:srgbClr val="FFEA93">
                    <a:alpha val="70587"/>
                  </a:srgbClr>
                </a:solidFill>
                <a:ln w="4763" cap="rnd">
                  <a:solidFill>
                    <a:srgbClr val="343434"/>
                  </a:solidFill>
                  <a:round/>
                  <a:headEnd/>
                  <a:tailEnd/>
                </a:ln>
              </p:spPr>
              <p:txBody>
                <a:bodyPr/>
                <a:lstStyle/>
                <a:p>
                  <a:endParaRPr lang="fr-FR"/>
                </a:p>
              </p:txBody>
            </p:sp>
            <p:sp>
              <p:nvSpPr>
                <p:cNvPr id="81" name="Freeform 26"/>
                <p:cNvSpPr>
                  <a:spLocks noEditPoints="1"/>
                </p:cNvSpPr>
                <p:nvPr/>
              </p:nvSpPr>
              <p:spPr bwMode="auto">
                <a:xfrm>
                  <a:off x="6394006" y="1332032"/>
                  <a:ext cx="262540" cy="537100"/>
                </a:xfrm>
                <a:custGeom>
                  <a:avLst/>
                  <a:gdLst>
                    <a:gd name="T0" fmla="*/ 2147483647 w 1120"/>
                    <a:gd name="T1" fmla="*/ 2147483647 h 2926"/>
                    <a:gd name="T2" fmla="*/ 2147483647 w 1120"/>
                    <a:gd name="T3" fmla="*/ 2147483647 h 2926"/>
                    <a:gd name="T4" fmla="*/ 2147483647 w 1120"/>
                    <a:gd name="T5" fmla="*/ 2147483647 h 2926"/>
                    <a:gd name="T6" fmla="*/ 2147483647 w 1120"/>
                    <a:gd name="T7" fmla="*/ 2147483647 h 2926"/>
                    <a:gd name="T8" fmla="*/ 2147483647 w 1120"/>
                    <a:gd name="T9" fmla="*/ 2147483647 h 2926"/>
                    <a:gd name="T10" fmla="*/ 2147483647 w 1120"/>
                    <a:gd name="T11" fmla="*/ 2147483647 h 2926"/>
                    <a:gd name="T12" fmla="*/ 2147483647 w 1120"/>
                    <a:gd name="T13" fmla="*/ 2147483647 h 2926"/>
                    <a:gd name="T14" fmla="*/ 2147483647 w 1120"/>
                    <a:gd name="T15" fmla="*/ 2147483647 h 2926"/>
                    <a:gd name="T16" fmla="*/ 2147483647 w 1120"/>
                    <a:gd name="T17" fmla="*/ 2147483647 h 2926"/>
                    <a:gd name="T18" fmla="*/ 2147483647 w 1120"/>
                    <a:gd name="T19" fmla="*/ 2147483647 h 2926"/>
                    <a:gd name="T20" fmla="*/ 2147483647 w 1120"/>
                    <a:gd name="T21" fmla="*/ 2147483647 h 2926"/>
                    <a:gd name="T22" fmla="*/ 2147483647 w 1120"/>
                    <a:gd name="T23" fmla="*/ 2147483647 h 2926"/>
                    <a:gd name="T24" fmla="*/ 2147483647 w 1120"/>
                    <a:gd name="T25" fmla="*/ 2147483647 h 2926"/>
                    <a:gd name="T26" fmla="*/ 2147483647 w 1120"/>
                    <a:gd name="T27" fmla="*/ 2147483647 h 2926"/>
                    <a:gd name="T28" fmla="*/ 2147483647 w 1120"/>
                    <a:gd name="T29" fmla="*/ 2147483647 h 2926"/>
                    <a:gd name="T30" fmla="*/ 2147483647 w 1120"/>
                    <a:gd name="T31" fmla="*/ 2147483647 h 2926"/>
                    <a:gd name="T32" fmla="*/ 2147483647 w 1120"/>
                    <a:gd name="T33" fmla="*/ 2147483647 h 2926"/>
                    <a:gd name="T34" fmla="*/ 2147483647 w 1120"/>
                    <a:gd name="T35" fmla="*/ 2147483647 h 2926"/>
                    <a:gd name="T36" fmla="*/ 2147483647 w 1120"/>
                    <a:gd name="T37" fmla="*/ 2147483647 h 2926"/>
                    <a:gd name="T38" fmla="*/ 2147483647 w 1120"/>
                    <a:gd name="T39" fmla="*/ 2147483647 h 2926"/>
                    <a:gd name="T40" fmla="*/ 2147483647 w 1120"/>
                    <a:gd name="T41" fmla="*/ 2147483647 h 2926"/>
                    <a:gd name="T42" fmla="*/ 2147483647 w 1120"/>
                    <a:gd name="T43" fmla="*/ 2147483647 h 2926"/>
                    <a:gd name="T44" fmla="*/ 2147483647 w 1120"/>
                    <a:gd name="T45" fmla="*/ 2147483647 h 2926"/>
                    <a:gd name="T46" fmla="*/ 2147483647 w 1120"/>
                    <a:gd name="T47" fmla="*/ 2147483647 h 2926"/>
                    <a:gd name="T48" fmla="*/ 2147483647 w 1120"/>
                    <a:gd name="T49" fmla="*/ 2147483647 h 2926"/>
                    <a:gd name="T50" fmla="*/ 2147483647 w 1120"/>
                    <a:gd name="T51" fmla="*/ 2147483647 h 2926"/>
                    <a:gd name="T52" fmla="*/ 2147483647 w 1120"/>
                    <a:gd name="T53" fmla="*/ 2147483647 h 2926"/>
                    <a:gd name="T54" fmla="*/ 2147483647 w 1120"/>
                    <a:gd name="T55" fmla="*/ 2147483647 h 2926"/>
                    <a:gd name="T56" fmla="*/ 2147483647 w 1120"/>
                    <a:gd name="T57" fmla="*/ 2147483647 h 2926"/>
                    <a:gd name="T58" fmla="*/ 2147483647 w 1120"/>
                    <a:gd name="T59" fmla="*/ 2147483647 h 2926"/>
                    <a:gd name="T60" fmla="*/ 2147483647 w 1120"/>
                    <a:gd name="T61" fmla="*/ 2147483647 h 2926"/>
                    <a:gd name="T62" fmla="*/ 2147483647 w 1120"/>
                    <a:gd name="T63" fmla="*/ 2147483647 h 2926"/>
                    <a:gd name="T64" fmla="*/ 2147483647 w 1120"/>
                    <a:gd name="T65" fmla="*/ 2147483647 h 2926"/>
                    <a:gd name="T66" fmla="*/ 2147483647 w 1120"/>
                    <a:gd name="T67" fmla="*/ 2147483647 h 2926"/>
                    <a:gd name="T68" fmla="*/ 2147483647 w 1120"/>
                    <a:gd name="T69" fmla="*/ 2147483647 h 2926"/>
                    <a:gd name="T70" fmla="*/ 2147483647 w 1120"/>
                    <a:gd name="T71" fmla="*/ 2147483647 h 2926"/>
                    <a:gd name="T72" fmla="*/ 2147483647 w 1120"/>
                    <a:gd name="T73" fmla="*/ 2147483647 h 2926"/>
                    <a:gd name="T74" fmla="*/ 2147483647 w 1120"/>
                    <a:gd name="T75" fmla="*/ 2147483647 h 2926"/>
                    <a:gd name="T76" fmla="*/ 2147483647 w 1120"/>
                    <a:gd name="T77" fmla="*/ 2147483647 h 2926"/>
                    <a:gd name="T78" fmla="*/ 2147483647 w 1120"/>
                    <a:gd name="T79" fmla="*/ 2147483647 h 2926"/>
                    <a:gd name="T80" fmla="*/ 2147483647 w 1120"/>
                    <a:gd name="T81" fmla="*/ 2147483647 h 2926"/>
                    <a:gd name="T82" fmla="*/ 2147483647 w 1120"/>
                    <a:gd name="T83" fmla="*/ 2147483647 h 2926"/>
                    <a:gd name="T84" fmla="*/ 2147483647 w 1120"/>
                    <a:gd name="T85" fmla="*/ 2147483647 h 2926"/>
                    <a:gd name="T86" fmla="*/ 2147483647 w 1120"/>
                    <a:gd name="T87" fmla="*/ 2147483647 h 2926"/>
                    <a:gd name="T88" fmla="*/ 2147483647 w 1120"/>
                    <a:gd name="T89" fmla="*/ 2147483647 h 2926"/>
                    <a:gd name="T90" fmla="*/ 2147483647 w 1120"/>
                    <a:gd name="T91" fmla="*/ 2147483647 h 2926"/>
                    <a:gd name="T92" fmla="*/ 2147483647 w 1120"/>
                    <a:gd name="T93" fmla="*/ 2147483647 h 2926"/>
                    <a:gd name="T94" fmla="*/ 2147483647 w 1120"/>
                    <a:gd name="T95" fmla="*/ 2147483647 h 2926"/>
                    <a:gd name="T96" fmla="*/ 2147483647 w 1120"/>
                    <a:gd name="T97" fmla="*/ 2147483647 h 2926"/>
                    <a:gd name="T98" fmla="*/ 2147483647 w 1120"/>
                    <a:gd name="T99" fmla="*/ 2147483647 h 2926"/>
                    <a:gd name="T100" fmla="*/ 2147483647 w 1120"/>
                    <a:gd name="T101" fmla="*/ 2147483647 h 2926"/>
                    <a:gd name="T102" fmla="*/ 2147483647 w 1120"/>
                    <a:gd name="T103" fmla="*/ 2147483647 h 2926"/>
                    <a:gd name="T104" fmla="*/ 2147483647 w 1120"/>
                    <a:gd name="T105" fmla="*/ 2147483647 h 2926"/>
                    <a:gd name="T106" fmla="*/ 2147483647 w 1120"/>
                    <a:gd name="T107" fmla="*/ 2147483647 h 2926"/>
                    <a:gd name="T108" fmla="*/ 2147483647 w 1120"/>
                    <a:gd name="T109" fmla="*/ 2147483647 h 2926"/>
                    <a:gd name="T110" fmla="*/ 2147483647 w 1120"/>
                    <a:gd name="T111" fmla="*/ 2147483647 h 2926"/>
                    <a:gd name="T112" fmla="*/ 2147483647 w 1120"/>
                    <a:gd name="T113" fmla="*/ 2147483647 h 2926"/>
                    <a:gd name="T114" fmla="*/ 2147483647 w 1120"/>
                    <a:gd name="T115" fmla="*/ 2147483647 h 2926"/>
                    <a:gd name="T116" fmla="*/ 2147483647 w 1120"/>
                    <a:gd name="T117" fmla="*/ 2147483647 h 2926"/>
                    <a:gd name="T118" fmla="*/ 2147483647 w 1120"/>
                    <a:gd name="T119" fmla="*/ 2147483647 h 2926"/>
                    <a:gd name="T120" fmla="*/ 2147483647 w 1120"/>
                    <a:gd name="T121" fmla="*/ 2147483647 h 2926"/>
                    <a:gd name="T122" fmla="*/ 2147483647 w 1120"/>
                    <a:gd name="T123" fmla="*/ 2147483647 h 2926"/>
                    <a:gd name="T124" fmla="*/ 2147483647 w 1120"/>
                    <a:gd name="T125" fmla="*/ 2147483647 h 29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0"/>
                    <a:gd name="T190" fmla="*/ 0 h 2926"/>
                    <a:gd name="T191" fmla="*/ 1120 w 1120"/>
                    <a:gd name="T192" fmla="*/ 2926 h 29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0" h="2926">
                      <a:moveTo>
                        <a:pt x="1111" y="1628"/>
                      </a:moveTo>
                      <a:cubicBezTo>
                        <a:pt x="1106" y="1614"/>
                        <a:pt x="1105" y="1598"/>
                        <a:pt x="1100" y="1592"/>
                      </a:cubicBezTo>
                      <a:cubicBezTo>
                        <a:pt x="1095" y="1586"/>
                        <a:pt x="1087" y="1551"/>
                        <a:pt x="1078" y="1540"/>
                      </a:cubicBezTo>
                      <a:cubicBezTo>
                        <a:pt x="1069" y="1528"/>
                        <a:pt x="1035" y="1477"/>
                        <a:pt x="1026" y="1469"/>
                      </a:cubicBezTo>
                      <a:cubicBezTo>
                        <a:pt x="1023" y="1464"/>
                        <a:pt x="1025" y="1444"/>
                        <a:pt x="1021" y="1430"/>
                      </a:cubicBezTo>
                      <a:cubicBezTo>
                        <a:pt x="1017" y="1416"/>
                        <a:pt x="1018" y="1402"/>
                        <a:pt x="1014" y="1386"/>
                      </a:cubicBezTo>
                      <a:cubicBezTo>
                        <a:pt x="1010" y="1369"/>
                        <a:pt x="1010" y="1337"/>
                        <a:pt x="1009" y="1315"/>
                      </a:cubicBezTo>
                      <a:cubicBezTo>
                        <a:pt x="1007" y="1277"/>
                        <a:pt x="1007" y="1129"/>
                        <a:pt x="985" y="1075"/>
                      </a:cubicBezTo>
                      <a:cubicBezTo>
                        <a:pt x="981" y="1058"/>
                        <a:pt x="976" y="1031"/>
                        <a:pt x="977" y="992"/>
                      </a:cubicBezTo>
                      <a:cubicBezTo>
                        <a:pt x="975" y="886"/>
                        <a:pt x="951" y="825"/>
                        <a:pt x="953" y="792"/>
                      </a:cubicBezTo>
                      <a:cubicBezTo>
                        <a:pt x="960" y="744"/>
                        <a:pt x="949" y="693"/>
                        <a:pt x="940" y="653"/>
                      </a:cubicBezTo>
                      <a:cubicBezTo>
                        <a:pt x="921" y="567"/>
                        <a:pt x="879" y="544"/>
                        <a:pt x="860" y="540"/>
                      </a:cubicBezTo>
                      <a:cubicBezTo>
                        <a:pt x="840" y="536"/>
                        <a:pt x="810" y="533"/>
                        <a:pt x="797" y="520"/>
                      </a:cubicBezTo>
                      <a:cubicBezTo>
                        <a:pt x="787" y="512"/>
                        <a:pt x="720" y="481"/>
                        <a:pt x="701" y="479"/>
                      </a:cubicBezTo>
                      <a:cubicBezTo>
                        <a:pt x="651" y="470"/>
                        <a:pt x="660" y="380"/>
                        <a:pt x="660" y="362"/>
                      </a:cubicBezTo>
                      <a:cubicBezTo>
                        <a:pt x="660" y="362"/>
                        <a:pt x="660" y="362"/>
                        <a:pt x="660" y="362"/>
                      </a:cubicBezTo>
                      <a:cubicBezTo>
                        <a:pt x="660" y="362"/>
                        <a:pt x="660" y="362"/>
                        <a:pt x="660" y="362"/>
                      </a:cubicBezTo>
                      <a:cubicBezTo>
                        <a:pt x="661" y="360"/>
                        <a:pt x="661" y="358"/>
                        <a:pt x="662" y="357"/>
                      </a:cubicBezTo>
                      <a:cubicBezTo>
                        <a:pt x="662" y="357"/>
                        <a:pt x="662" y="356"/>
                        <a:pt x="662" y="356"/>
                      </a:cubicBezTo>
                      <a:cubicBezTo>
                        <a:pt x="663" y="355"/>
                        <a:pt x="663" y="353"/>
                        <a:pt x="664" y="351"/>
                      </a:cubicBezTo>
                      <a:cubicBezTo>
                        <a:pt x="664" y="350"/>
                        <a:pt x="664" y="350"/>
                        <a:pt x="664" y="350"/>
                      </a:cubicBezTo>
                      <a:cubicBezTo>
                        <a:pt x="665" y="348"/>
                        <a:pt x="665" y="346"/>
                        <a:pt x="666" y="344"/>
                      </a:cubicBezTo>
                      <a:cubicBezTo>
                        <a:pt x="666" y="344"/>
                        <a:pt x="666" y="344"/>
                        <a:pt x="666" y="343"/>
                      </a:cubicBezTo>
                      <a:cubicBezTo>
                        <a:pt x="666" y="341"/>
                        <a:pt x="667" y="339"/>
                        <a:pt x="667" y="337"/>
                      </a:cubicBezTo>
                      <a:cubicBezTo>
                        <a:pt x="667" y="337"/>
                        <a:pt x="667" y="337"/>
                        <a:pt x="668" y="337"/>
                      </a:cubicBezTo>
                      <a:cubicBezTo>
                        <a:pt x="668" y="334"/>
                        <a:pt x="669" y="332"/>
                        <a:pt x="669" y="330"/>
                      </a:cubicBezTo>
                      <a:cubicBezTo>
                        <a:pt x="669" y="330"/>
                        <a:pt x="669" y="330"/>
                        <a:pt x="669" y="330"/>
                      </a:cubicBezTo>
                      <a:cubicBezTo>
                        <a:pt x="669" y="328"/>
                        <a:pt x="670" y="325"/>
                        <a:pt x="670" y="323"/>
                      </a:cubicBezTo>
                      <a:cubicBezTo>
                        <a:pt x="670" y="323"/>
                        <a:pt x="670" y="323"/>
                        <a:pt x="670" y="323"/>
                      </a:cubicBezTo>
                      <a:cubicBezTo>
                        <a:pt x="671" y="321"/>
                        <a:pt x="671" y="319"/>
                        <a:pt x="671" y="317"/>
                      </a:cubicBezTo>
                      <a:cubicBezTo>
                        <a:pt x="671" y="317"/>
                        <a:pt x="671" y="317"/>
                        <a:pt x="671" y="317"/>
                      </a:cubicBezTo>
                      <a:cubicBezTo>
                        <a:pt x="672" y="315"/>
                        <a:pt x="672" y="313"/>
                        <a:pt x="672" y="312"/>
                      </a:cubicBezTo>
                      <a:cubicBezTo>
                        <a:pt x="672" y="312"/>
                        <a:pt x="672" y="312"/>
                        <a:pt x="672" y="312"/>
                      </a:cubicBezTo>
                      <a:cubicBezTo>
                        <a:pt x="672" y="311"/>
                        <a:pt x="672" y="310"/>
                        <a:pt x="672" y="310"/>
                      </a:cubicBezTo>
                      <a:cubicBezTo>
                        <a:pt x="672" y="310"/>
                        <a:pt x="672" y="310"/>
                        <a:pt x="672" y="310"/>
                      </a:cubicBezTo>
                      <a:cubicBezTo>
                        <a:pt x="674" y="309"/>
                        <a:pt x="676" y="308"/>
                        <a:pt x="679" y="306"/>
                      </a:cubicBezTo>
                      <a:cubicBezTo>
                        <a:pt x="679" y="306"/>
                        <a:pt x="679" y="306"/>
                        <a:pt x="679" y="306"/>
                      </a:cubicBezTo>
                      <a:cubicBezTo>
                        <a:pt x="680" y="305"/>
                        <a:pt x="680" y="305"/>
                        <a:pt x="681" y="305"/>
                      </a:cubicBezTo>
                      <a:cubicBezTo>
                        <a:pt x="681" y="304"/>
                        <a:pt x="681" y="304"/>
                        <a:pt x="681" y="304"/>
                      </a:cubicBezTo>
                      <a:cubicBezTo>
                        <a:pt x="682" y="304"/>
                        <a:pt x="682" y="303"/>
                        <a:pt x="682" y="303"/>
                      </a:cubicBezTo>
                      <a:cubicBezTo>
                        <a:pt x="683" y="303"/>
                        <a:pt x="683" y="302"/>
                        <a:pt x="683" y="302"/>
                      </a:cubicBezTo>
                      <a:cubicBezTo>
                        <a:pt x="683" y="302"/>
                        <a:pt x="684" y="302"/>
                        <a:pt x="684" y="301"/>
                      </a:cubicBezTo>
                      <a:cubicBezTo>
                        <a:pt x="684" y="301"/>
                        <a:pt x="685" y="300"/>
                        <a:pt x="685" y="300"/>
                      </a:cubicBezTo>
                      <a:cubicBezTo>
                        <a:pt x="688" y="296"/>
                        <a:pt x="689" y="291"/>
                        <a:pt x="693" y="286"/>
                      </a:cubicBezTo>
                      <a:cubicBezTo>
                        <a:pt x="696" y="280"/>
                        <a:pt x="695" y="276"/>
                        <a:pt x="698" y="267"/>
                      </a:cubicBezTo>
                      <a:cubicBezTo>
                        <a:pt x="701" y="258"/>
                        <a:pt x="703" y="244"/>
                        <a:pt x="703" y="239"/>
                      </a:cubicBezTo>
                      <a:cubicBezTo>
                        <a:pt x="703" y="233"/>
                        <a:pt x="709" y="218"/>
                        <a:pt x="709" y="211"/>
                      </a:cubicBezTo>
                      <a:cubicBezTo>
                        <a:pt x="709" y="206"/>
                        <a:pt x="707" y="202"/>
                        <a:pt x="705" y="201"/>
                      </a:cubicBezTo>
                      <a:cubicBezTo>
                        <a:pt x="705" y="201"/>
                        <a:pt x="705" y="201"/>
                        <a:pt x="705" y="201"/>
                      </a:cubicBezTo>
                      <a:cubicBezTo>
                        <a:pt x="705" y="201"/>
                        <a:pt x="706" y="201"/>
                        <a:pt x="706" y="200"/>
                      </a:cubicBezTo>
                      <a:cubicBezTo>
                        <a:pt x="706" y="200"/>
                        <a:pt x="706" y="200"/>
                        <a:pt x="706" y="200"/>
                      </a:cubicBezTo>
                      <a:cubicBezTo>
                        <a:pt x="706" y="200"/>
                        <a:pt x="706" y="200"/>
                        <a:pt x="706" y="200"/>
                      </a:cubicBezTo>
                      <a:cubicBezTo>
                        <a:pt x="707" y="200"/>
                        <a:pt x="707" y="199"/>
                        <a:pt x="707" y="199"/>
                      </a:cubicBezTo>
                      <a:cubicBezTo>
                        <a:pt x="707" y="192"/>
                        <a:pt x="704" y="175"/>
                        <a:pt x="705" y="168"/>
                      </a:cubicBezTo>
                      <a:cubicBezTo>
                        <a:pt x="705" y="163"/>
                        <a:pt x="706" y="148"/>
                        <a:pt x="706" y="142"/>
                      </a:cubicBezTo>
                      <a:cubicBezTo>
                        <a:pt x="706" y="131"/>
                        <a:pt x="700" y="120"/>
                        <a:pt x="697" y="110"/>
                      </a:cubicBezTo>
                      <a:cubicBezTo>
                        <a:pt x="694" y="99"/>
                        <a:pt x="694" y="87"/>
                        <a:pt x="691" y="77"/>
                      </a:cubicBezTo>
                      <a:cubicBezTo>
                        <a:pt x="687" y="64"/>
                        <a:pt x="678" y="56"/>
                        <a:pt x="666" y="49"/>
                      </a:cubicBezTo>
                      <a:cubicBezTo>
                        <a:pt x="657" y="44"/>
                        <a:pt x="646" y="43"/>
                        <a:pt x="641" y="35"/>
                      </a:cubicBezTo>
                      <a:cubicBezTo>
                        <a:pt x="638" y="31"/>
                        <a:pt x="641" y="30"/>
                        <a:pt x="635" y="27"/>
                      </a:cubicBezTo>
                      <a:cubicBezTo>
                        <a:pt x="632" y="25"/>
                        <a:pt x="626" y="24"/>
                        <a:pt x="623" y="23"/>
                      </a:cubicBezTo>
                      <a:cubicBezTo>
                        <a:pt x="614" y="21"/>
                        <a:pt x="602" y="16"/>
                        <a:pt x="604" y="5"/>
                      </a:cubicBezTo>
                      <a:cubicBezTo>
                        <a:pt x="591" y="2"/>
                        <a:pt x="570" y="13"/>
                        <a:pt x="559" y="2"/>
                      </a:cubicBezTo>
                      <a:cubicBezTo>
                        <a:pt x="551" y="2"/>
                        <a:pt x="551" y="2"/>
                        <a:pt x="551" y="2"/>
                      </a:cubicBezTo>
                      <a:cubicBezTo>
                        <a:pt x="544" y="4"/>
                        <a:pt x="535" y="3"/>
                        <a:pt x="528" y="0"/>
                      </a:cubicBezTo>
                      <a:cubicBezTo>
                        <a:pt x="525" y="6"/>
                        <a:pt x="511" y="12"/>
                        <a:pt x="503" y="12"/>
                      </a:cubicBezTo>
                      <a:cubicBezTo>
                        <a:pt x="493" y="12"/>
                        <a:pt x="482" y="14"/>
                        <a:pt x="476" y="23"/>
                      </a:cubicBezTo>
                      <a:cubicBezTo>
                        <a:pt x="480" y="22"/>
                        <a:pt x="485" y="20"/>
                        <a:pt x="487" y="23"/>
                      </a:cubicBezTo>
                      <a:cubicBezTo>
                        <a:pt x="461" y="37"/>
                        <a:pt x="429" y="57"/>
                        <a:pt x="426" y="89"/>
                      </a:cubicBezTo>
                      <a:cubicBezTo>
                        <a:pt x="425" y="103"/>
                        <a:pt x="418" y="114"/>
                        <a:pt x="417" y="128"/>
                      </a:cubicBezTo>
                      <a:cubicBezTo>
                        <a:pt x="416" y="142"/>
                        <a:pt x="405" y="149"/>
                        <a:pt x="410" y="163"/>
                      </a:cubicBezTo>
                      <a:cubicBezTo>
                        <a:pt x="409" y="172"/>
                        <a:pt x="412" y="172"/>
                        <a:pt x="412" y="180"/>
                      </a:cubicBezTo>
                      <a:cubicBezTo>
                        <a:pt x="409" y="189"/>
                        <a:pt x="417" y="200"/>
                        <a:pt x="417" y="200"/>
                      </a:cubicBezTo>
                      <a:cubicBezTo>
                        <a:pt x="417" y="200"/>
                        <a:pt x="417" y="200"/>
                        <a:pt x="417" y="200"/>
                      </a:cubicBezTo>
                      <a:cubicBezTo>
                        <a:pt x="416" y="200"/>
                        <a:pt x="415" y="202"/>
                        <a:pt x="414" y="204"/>
                      </a:cubicBezTo>
                      <a:cubicBezTo>
                        <a:pt x="414" y="204"/>
                        <a:pt x="414" y="204"/>
                        <a:pt x="414" y="204"/>
                      </a:cubicBezTo>
                      <a:cubicBezTo>
                        <a:pt x="413" y="205"/>
                        <a:pt x="413" y="205"/>
                        <a:pt x="413" y="206"/>
                      </a:cubicBezTo>
                      <a:cubicBezTo>
                        <a:pt x="413" y="207"/>
                        <a:pt x="413" y="207"/>
                        <a:pt x="413" y="207"/>
                      </a:cubicBezTo>
                      <a:cubicBezTo>
                        <a:pt x="412" y="208"/>
                        <a:pt x="412" y="209"/>
                        <a:pt x="412" y="211"/>
                      </a:cubicBezTo>
                      <a:cubicBezTo>
                        <a:pt x="412" y="218"/>
                        <a:pt x="419" y="233"/>
                        <a:pt x="419" y="239"/>
                      </a:cubicBezTo>
                      <a:cubicBezTo>
                        <a:pt x="419" y="244"/>
                        <a:pt x="420" y="258"/>
                        <a:pt x="424" y="267"/>
                      </a:cubicBezTo>
                      <a:cubicBezTo>
                        <a:pt x="427" y="276"/>
                        <a:pt x="425" y="280"/>
                        <a:pt x="429" y="286"/>
                      </a:cubicBezTo>
                      <a:cubicBezTo>
                        <a:pt x="432" y="291"/>
                        <a:pt x="433" y="296"/>
                        <a:pt x="436" y="300"/>
                      </a:cubicBezTo>
                      <a:cubicBezTo>
                        <a:pt x="437" y="300"/>
                        <a:pt x="437" y="301"/>
                        <a:pt x="437" y="301"/>
                      </a:cubicBezTo>
                      <a:cubicBezTo>
                        <a:pt x="438" y="302"/>
                        <a:pt x="438" y="302"/>
                        <a:pt x="438" y="302"/>
                      </a:cubicBezTo>
                      <a:cubicBezTo>
                        <a:pt x="438" y="302"/>
                        <a:pt x="439" y="303"/>
                        <a:pt x="439" y="303"/>
                      </a:cubicBezTo>
                      <a:cubicBezTo>
                        <a:pt x="439" y="303"/>
                        <a:pt x="440" y="304"/>
                        <a:pt x="440" y="304"/>
                      </a:cubicBezTo>
                      <a:cubicBezTo>
                        <a:pt x="440" y="304"/>
                        <a:pt x="441" y="305"/>
                        <a:pt x="441" y="305"/>
                      </a:cubicBezTo>
                      <a:cubicBezTo>
                        <a:pt x="441" y="305"/>
                        <a:pt x="442" y="306"/>
                        <a:pt x="442" y="306"/>
                      </a:cubicBezTo>
                      <a:cubicBezTo>
                        <a:pt x="442" y="306"/>
                        <a:pt x="443" y="306"/>
                        <a:pt x="443" y="306"/>
                      </a:cubicBezTo>
                      <a:cubicBezTo>
                        <a:pt x="445" y="308"/>
                        <a:pt x="448" y="310"/>
                        <a:pt x="449" y="310"/>
                      </a:cubicBezTo>
                      <a:cubicBezTo>
                        <a:pt x="449" y="310"/>
                        <a:pt x="449" y="310"/>
                        <a:pt x="449" y="310"/>
                      </a:cubicBezTo>
                      <a:cubicBezTo>
                        <a:pt x="449" y="312"/>
                        <a:pt x="450" y="314"/>
                        <a:pt x="450" y="316"/>
                      </a:cubicBezTo>
                      <a:cubicBezTo>
                        <a:pt x="450" y="316"/>
                        <a:pt x="450" y="316"/>
                        <a:pt x="450" y="316"/>
                      </a:cubicBezTo>
                      <a:cubicBezTo>
                        <a:pt x="450" y="317"/>
                        <a:pt x="450" y="318"/>
                        <a:pt x="450" y="319"/>
                      </a:cubicBezTo>
                      <a:cubicBezTo>
                        <a:pt x="450" y="319"/>
                        <a:pt x="450" y="319"/>
                        <a:pt x="450" y="319"/>
                      </a:cubicBezTo>
                      <a:cubicBezTo>
                        <a:pt x="450" y="320"/>
                        <a:pt x="450" y="321"/>
                        <a:pt x="450" y="322"/>
                      </a:cubicBezTo>
                      <a:cubicBezTo>
                        <a:pt x="450" y="322"/>
                        <a:pt x="450" y="322"/>
                        <a:pt x="450" y="322"/>
                      </a:cubicBezTo>
                      <a:cubicBezTo>
                        <a:pt x="450" y="323"/>
                        <a:pt x="451" y="324"/>
                        <a:pt x="451" y="326"/>
                      </a:cubicBezTo>
                      <a:cubicBezTo>
                        <a:pt x="451" y="326"/>
                        <a:pt x="451" y="326"/>
                        <a:pt x="451" y="326"/>
                      </a:cubicBezTo>
                      <a:cubicBezTo>
                        <a:pt x="451" y="327"/>
                        <a:pt x="451" y="328"/>
                        <a:pt x="451" y="329"/>
                      </a:cubicBezTo>
                      <a:cubicBezTo>
                        <a:pt x="451" y="329"/>
                        <a:pt x="451" y="330"/>
                        <a:pt x="451" y="330"/>
                      </a:cubicBezTo>
                      <a:cubicBezTo>
                        <a:pt x="451" y="331"/>
                        <a:pt x="452" y="332"/>
                        <a:pt x="452" y="333"/>
                      </a:cubicBezTo>
                      <a:cubicBezTo>
                        <a:pt x="452" y="333"/>
                        <a:pt x="452" y="333"/>
                        <a:pt x="452" y="334"/>
                      </a:cubicBezTo>
                      <a:cubicBezTo>
                        <a:pt x="452" y="335"/>
                        <a:pt x="452" y="336"/>
                        <a:pt x="452" y="336"/>
                      </a:cubicBezTo>
                      <a:cubicBezTo>
                        <a:pt x="452" y="337"/>
                        <a:pt x="452" y="337"/>
                        <a:pt x="453" y="338"/>
                      </a:cubicBezTo>
                      <a:cubicBezTo>
                        <a:pt x="453" y="339"/>
                        <a:pt x="453" y="339"/>
                        <a:pt x="453" y="340"/>
                      </a:cubicBezTo>
                      <a:cubicBezTo>
                        <a:pt x="453" y="341"/>
                        <a:pt x="453" y="341"/>
                        <a:pt x="453" y="342"/>
                      </a:cubicBezTo>
                      <a:cubicBezTo>
                        <a:pt x="453" y="342"/>
                        <a:pt x="454" y="343"/>
                        <a:pt x="454" y="344"/>
                      </a:cubicBezTo>
                      <a:cubicBezTo>
                        <a:pt x="454" y="344"/>
                        <a:pt x="454" y="345"/>
                        <a:pt x="454" y="345"/>
                      </a:cubicBezTo>
                      <a:cubicBezTo>
                        <a:pt x="454" y="346"/>
                        <a:pt x="454" y="347"/>
                        <a:pt x="454" y="347"/>
                      </a:cubicBezTo>
                      <a:cubicBezTo>
                        <a:pt x="455" y="348"/>
                        <a:pt x="455" y="348"/>
                        <a:pt x="455" y="349"/>
                      </a:cubicBezTo>
                      <a:cubicBezTo>
                        <a:pt x="455" y="349"/>
                        <a:pt x="455" y="350"/>
                        <a:pt x="455" y="351"/>
                      </a:cubicBezTo>
                      <a:cubicBezTo>
                        <a:pt x="455" y="351"/>
                        <a:pt x="456" y="352"/>
                        <a:pt x="456" y="352"/>
                      </a:cubicBezTo>
                      <a:cubicBezTo>
                        <a:pt x="456" y="353"/>
                        <a:pt x="456" y="353"/>
                        <a:pt x="456" y="354"/>
                      </a:cubicBezTo>
                      <a:cubicBezTo>
                        <a:pt x="456" y="354"/>
                        <a:pt x="457" y="355"/>
                        <a:pt x="457" y="355"/>
                      </a:cubicBezTo>
                      <a:cubicBezTo>
                        <a:pt x="457" y="356"/>
                        <a:pt x="457" y="356"/>
                        <a:pt x="457" y="357"/>
                      </a:cubicBezTo>
                      <a:cubicBezTo>
                        <a:pt x="457" y="357"/>
                        <a:pt x="458" y="358"/>
                        <a:pt x="458" y="358"/>
                      </a:cubicBezTo>
                      <a:cubicBezTo>
                        <a:pt x="458" y="359"/>
                        <a:pt x="458" y="359"/>
                        <a:pt x="458" y="359"/>
                      </a:cubicBezTo>
                      <a:cubicBezTo>
                        <a:pt x="459" y="360"/>
                        <a:pt x="459" y="361"/>
                        <a:pt x="459" y="362"/>
                      </a:cubicBezTo>
                      <a:cubicBezTo>
                        <a:pt x="460" y="362"/>
                        <a:pt x="460" y="363"/>
                        <a:pt x="461" y="364"/>
                      </a:cubicBezTo>
                      <a:cubicBezTo>
                        <a:pt x="461" y="365"/>
                        <a:pt x="461" y="365"/>
                        <a:pt x="461" y="366"/>
                      </a:cubicBezTo>
                      <a:cubicBezTo>
                        <a:pt x="461" y="377"/>
                        <a:pt x="463" y="401"/>
                        <a:pt x="459" y="425"/>
                      </a:cubicBezTo>
                      <a:cubicBezTo>
                        <a:pt x="459" y="425"/>
                        <a:pt x="459" y="426"/>
                        <a:pt x="459" y="426"/>
                      </a:cubicBezTo>
                      <a:cubicBezTo>
                        <a:pt x="459" y="427"/>
                        <a:pt x="458" y="427"/>
                        <a:pt x="458" y="427"/>
                      </a:cubicBezTo>
                      <a:cubicBezTo>
                        <a:pt x="454" y="452"/>
                        <a:pt x="443" y="475"/>
                        <a:pt x="420" y="479"/>
                      </a:cubicBezTo>
                      <a:cubicBezTo>
                        <a:pt x="400" y="481"/>
                        <a:pt x="333" y="512"/>
                        <a:pt x="324" y="520"/>
                      </a:cubicBezTo>
                      <a:cubicBezTo>
                        <a:pt x="311" y="533"/>
                        <a:pt x="280" y="536"/>
                        <a:pt x="261" y="540"/>
                      </a:cubicBezTo>
                      <a:cubicBezTo>
                        <a:pt x="241" y="544"/>
                        <a:pt x="200" y="567"/>
                        <a:pt x="180" y="653"/>
                      </a:cubicBezTo>
                      <a:cubicBezTo>
                        <a:pt x="171" y="693"/>
                        <a:pt x="161" y="744"/>
                        <a:pt x="167" y="792"/>
                      </a:cubicBezTo>
                      <a:cubicBezTo>
                        <a:pt x="170" y="825"/>
                        <a:pt x="146" y="886"/>
                        <a:pt x="143" y="992"/>
                      </a:cubicBezTo>
                      <a:cubicBezTo>
                        <a:pt x="144" y="1031"/>
                        <a:pt x="140" y="1058"/>
                        <a:pt x="135" y="1075"/>
                      </a:cubicBezTo>
                      <a:cubicBezTo>
                        <a:pt x="113" y="1129"/>
                        <a:pt x="113" y="1277"/>
                        <a:pt x="112" y="1315"/>
                      </a:cubicBezTo>
                      <a:cubicBezTo>
                        <a:pt x="111" y="1337"/>
                        <a:pt x="111" y="1369"/>
                        <a:pt x="107" y="1386"/>
                      </a:cubicBezTo>
                      <a:cubicBezTo>
                        <a:pt x="103" y="1402"/>
                        <a:pt x="106" y="1416"/>
                        <a:pt x="101" y="1430"/>
                      </a:cubicBezTo>
                      <a:cubicBezTo>
                        <a:pt x="97" y="1444"/>
                        <a:pt x="99" y="1464"/>
                        <a:pt x="96" y="1469"/>
                      </a:cubicBezTo>
                      <a:cubicBezTo>
                        <a:pt x="88" y="1477"/>
                        <a:pt x="53" y="1528"/>
                        <a:pt x="44" y="1540"/>
                      </a:cubicBezTo>
                      <a:cubicBezTo>
                        <a:pt x="36" y="1551"/>
                        <a:pt x="26" y="1586"/>
                        <a:pt x="21" y="1592"/>
                      </a:cubicBezTo>
                      <a:cubicBezTo>
                        <a:pt x="16" y="1598"/>
                        <a:pt x="15" y="1614"/>
                        <a:pt x="9" y="1628"/>
                      </a:cubicBezTo>
                      <a:cubicBezTo>
                        <a:pt x="4" y="1641"/>
                        <a:pt x="0" y="1653"/>
                        <a:pt x="17" y="1652"/>
                      </a:cubicBezTo>
                      <a:cubicBezTo>
                        <a:pt x="31" y="1651"/>
                        <a:pt x="46" y="1627"/>
                        <a:pt x="49" y="1611"/>
                      </a:cubicBezTo>
                      <a:cubicBezTo>
                        <a:pt x="53" y="1609"/>
                        <a:pt x="61" y="1599"/>
                        <a:pt x="70" y="1589"/>
                      </a:cubicBezTo>
                      <a:cubicBezTo>
                        <a:pt x="68" y="1597"/>
                        <a:pt x="74" y="1606"/>
                        <a:pt x="81" y="1633"/>
                      </a:cubicBezTo>
                      <a:cubicBezTo>
                        <a:pt x="81" y="1642"/>
                        <a:pt x="89" y="1665"/>
                        <a:pt x="88" y="1675"/>
                      </a:cubicBezTo>
                      <a:cubicBezTo>
                        <a:pt x="87" y="1686"/>
                        <a:pt x="94" y="1714"/>
                        <a:pt x="97" y="1728"/>
                      </a:cubicBezTo>
                      <a:cubicBezTo>
                        <a:pt x="100" y="1742"/>
                        <a:pt x="113" y="1743"/>
                        <a:pt x="122" y="1739"/>
                      </a:cubicBezTo>
                      <a:cubicBezTo>
                        <a:pt x="122" y="1739"/>
                        <a:pt x="121" y="1751"/>
                        <a:pt x="134" y="1753"/>
                      </a:cubicBezTo>
                      <a:cubicBezTo>
                        <a:pt x="146" y="1755"/>
                        <a:pt x="148" y="1733"/>
                        <a:pt x="148" y="1733"/>
                      </a:cubicBezTo>
                      <a:cubicBezTo>
                        <a:pt x="148" y="1733"/>
                        <a:pt x="148" y="1741"/>
                        <a:pt x="157" y="1742"/>
                      </a:cubicBezTo>
                      <a:cubicBezTo>
                        <a:pt x="171" y="1742"/>
                        <a:pt x="173" y="1715"/>
                        <a:pt x="173" y="1715"/>
                      </a:cubicBezTo>
                      <a:cubicBezTo>
                        <a:pt x="173" y="1715"/>
                        <a:pt x="174" y="1716"/>
                        <a:pt x="174" y="1716"/>
                      </a:cubicBezTo>
                      <a:cubicBezTo>
                        <a:pt x="174" y="1716"/>
                        <a:pt x="174" y="1716"/>
                        <a:pt x="174" y="1716"/>
                      </a:cubicBezTo>
                      <a:cubicBezTo>
                        <a:pt x="174" y="1716"/>
                        <a:pt x="174" y="1717"/>
                        <a:pt x="174" y="1717"/>
                      </a:cubicBezTo>
                      <a:cubicBezTo>
                        <a:pt x="174" y="1716"/>
                        <a:pt x="174" y="1716"/>
                        <a:pt x="174" y="1716"/>
                      </a:cubicBezTo>
                      <a:cubicBezTo>
                        <a:pt x="174" y="1717"/>
                        <a:pt x="174" y="1717"/>
                        <a:pt x="174" y="1717"/>
                      </a:cubicBezTo>
                      <a:cubicBezTo>
                        <a:pt x="174" y="1717"/>
                        <a:pt x="174" y="1717"/>
                        <a:pt x="174" y="1717"/>
                      </a:cubicBezTo>
                      <a:cubicBezTo>
                        <a:pt x="174" y="1718"/>
                        <a:pt x="175" y="1718"/>
                        <a:pt x="175" y="1719"/>
                      </a:cubicBezTo>
                      <a:cubicBezTo>
                        <a:pt x="175" y="1719"/>
                        <a:pt x="176" y="1719"/>
                        <a:pt x="176" y="1719"/>
                      </a:cubicBezTo>
                      <a:cubicBezTo>
                        <a:pt x="176" y="1719"/>
                        <a:pt x="176" y="1719"/>
                        <a:pt x="176" y="1719"/>
                      </a:cubicBezTo>
                      <a:cubicBezTo>
                        <a:pt x="176" y="1720"/>
                        <a:pt x="177" y="1720"/>
                        <a:pt x="177" y="1720"/>
                      </a:cubicBezTo>
                      <a:cubicBezTo>
                        <a:pt x="177" y="1720"/>
                        <a:pt x="177" y="1720"/>
                        <a:pt x="177" y="1720"/>
                      </a:cubicBezTo>
                      <a:cubicBezTo>
                        <a:pt x="178" y="1720"/>
                        <a:pt x="178" y="1720"/>
                        <a:pt x="179" y="1720"/>
                      </a:cubicBezTo>
                      <a:cubicBezTo>
                        <a:pt x="179" y="1720"/>
                        <a:pt x="179" y="1720"/>
                        <a:pt x="179" y="1720"/>
                      </a:cubicBezTo>
                      <a:cubicBezTo>
                        <a:pt x="180" y="1720"/>
                        <a:pt x="180" y="1720"/>
                        <a:pt x="181" y="1720"/>
                      </a:cubicBezTo>
                      <a:cubicBezTo>
                        <a:pt x="188" y="1720"/>
                        <a:pt x="194" y="1691"/>
                        <a:pt x="197" y="1679"/>
                      </a:cubicBezTo>
                      <a:cubicBezTo>
                        <a:pt x="200" y="1667"/>
                        <a:pt x="205" y="1657"/>
                        <a:pt x="206" y="1647"/>
                      </a:cubicBezTo>
                      <a:cubicBezTo>
                        <a:pt x="207" y="1638"/>
                        <a:pt x="208" y="1632"/>
                        <a:pt x="216" y="1589"/>
                      </a:cubicBezTo>
                      <a:cubicBezTo>
                        <a:pt x="224" y="1546"/>
                        <a:pt x="199" y="1500"/>
                        <a:pt x="202" y="1486"/>
                      </a:cubicBezTo>
                      <a:cubicBezTo>
                        <a:pt x="206" y="1471"/>
                        <a:pt x="193" y="1449"/>
                        <a:pt x="195" y="1445"/>
                      </a:cubicBezTo>
                      <a:cubicBezTo>
                        <a:pt x="197" y="1441"/>
                        <a:pt x="201" y="1425"/>
                        <a:pt x="204" y="1409"/>
                      </a:cubicBezTo>
                      <a:cubicBezTo>
                        <a:pt x="206" y="1393"/>
                        <a:pt x="264" y="1251"/>
                        <a:pt x="270" y="1219"/>
                      </a:cubicBezTo>
                      <a:cubicBezTo>
                        <a:pt x="281" y="1159"/>
                        <a:pt x="281" y="1132"/>
                        <a:pt x="274" y="1090"/>
                      </a:cubicBezTo>
                      <a:cubicBezTo>
                        <a:pt x="275" y="1059"/>
                        <a:pt x="288" y="975"/>
                        <a:pt x="290" y="960"/>
                      </a:cubicBezTo>
                      <a:cubicBezTo>
                        <a:pt x="291" y="957"/>
                        <a:pt x="291" y="942"/>
                        <a:pt x="293" y="932"/>
                      </a:cubicBezTo>
                      <a:cubicBezTo>
                        <a:pt x="294" y="926"/>
                        <a:pt x="295" y="915"/>
                        <a:pt x="295" y="902"/>
                      </a:cubicBezTo>
                      <a:cubicBezTo>
                        <a:pt x="296" y="904"/>
                        <a:pt x="296" y="904"/>
                        <a:pt x="296" y="904"/>
                      </a:cubicBezTo>
                      <a:cubicBezTo>
                        <a:pt x="296" y="918"/>
                        <a:pt x="300" y="942"/>
                        <a:pt x="302" y="980"/>
                      </a:cubicBezTo>
                      <a:cubicBezTo>
                        <a:pt x="301" y="1011"/>
                        <a:pt x="316" y="1068"/>
                        <a:pt x="318" y="1098"/>
                      </a:cubicBezTo>
                      <a:cubicBezTo>
                        <a:pt x="314" y="1107"/>
                        <a:pt x="329" y="1264"/>
                        <a:pt x="329" y="1264"/>
                      </a:cubicBezTo>
                      <a:cubicBezTo>
                        <a:pt x="328" y="1265"/>
                        <a:pt x="328" y="1265"/>
                        <a:pt x="328" y="1265"/>
                      </a:cubicBezTo>
                      <a:cubicBezTo>
                        <a:pt x="328" y="1265"/>
                        <a:pt x="328" y="1265"/>
                        <a:pt x="328" y="1266"/>
                      </a:cubicBezTo>
                      <a:cubicBezTo>
                        <a:pt x="328" y="1266"/>
                        <a:pt x="328" y="1266"/>
                        <a:pt x="328" y="1266"/>
                      </a:cubicBezTo>
                      <a:cubicBezTo>
                        <a:pt x="326" y="1272"/>
                        <a:pt x="321" y="1288"/>
                        <a:pt x="317" y="1309"/>
                      </a:cubicBezTo>
                      <a:cubicBezTo>
                        <a:pt x="317" y="1309"/>
                        <a:pt x="317" y="1309"/>
                        <a:pt x="316" y="1310"/>
                      </a:cubicBezTo>
                      <a:cubicBezTo>
                        <a:pt x="316" y="1311"/>
                        <a:pt x="316" y="1313"/>
                        <a:pt x="315" y="1314"/>
                      </a:cubicBezTo>
                      <a:cubicBezTo>
                        <a:pt x="315" y="1315"/>
                        <a:pt x="315" y="1315"/>
                        <a:pt x="315" y="1316"/>
                      </a:cubicBezTo>
                      <a:cubicBezTo>
                        <a:pt x="315" y="1317"/>
                        <a:pt x="314" y="1319"/>
                        <a:pt x="314" y="1320"/>
                      </a:cubicBezTo>
                      <a:cubicBezTo>
                        <a:pt x="314" y="1321"/>
                        <a:pt x="314" y="1321"/>
                        <a:pt x="314" y="1322"/>
                      </a:cubicBezTo>
                      <a:cubicBezTo>
                        <a:pt x="313" y="1323"/>
                        <a:pt x="313" y="1325"/>
                        <a:pt x="313" y="1326"/>
                      </a:cubicBezTo>
                      <a:cubicBezTo>
                        <a:pt x="313" y="1327"/>
                        <a:pt x="312" y="1328"/>
                        <a:pt x="312" y="1328"/>
                      </a:cubicBezTo>
                      <a:cubicBezTo>
                        <a:pt x="312" y="1330"/>
                        <a:pt x="312" y="1331"/>
                        <a:pt x="311" y="1332"/>
                      </a:cubicBezTo>
                      <a:cubicBezTo>
                        <a:pt x="311" y="1333"/>
                        <a:pt x="311" y="1334"/>
                        <a:pt x="311" y="1335"/>
                      </a:cubicBezTo>
                      <a:cubicBezTo>
                        <a:pt x="311" y="1336"/>
                        <a:pt x="310" y="1337"/>
                        <a:pt x="310" y="1339"/>
                      </a:cubicBezTo>
                      <a:cubicBezTo>
                        <a:pt x="310" y="1340"/>
                        <a:pt x="310" y="1341"/>
                        <a:pt x="310" y="1341"/>
                      </a:cubicBezTo>
                      <a:cubicBezTo>
                        <a:pt x="309" y="1343"/>
                        <a:pt x="309" y="1344"/>
                        <a:pt x="309" y="1345"/>
                      </a:cubicBezTo>
                      <a:cubicBezTo>
                        <a:pt x="309" y="1346"/>
                        <a:pt x="308" y="1347"/>
                        <a:pt x="308" y="1348"/>
                      </a:cubicBezTo>
                      <a:cubicBezTo>
                        <a:pt x="308" y="1349"/>
                        <a:pt x="308" y="1350"/>
                        <a:pt x="307" y="1352"/>
                      </a:cubicBezTo>
                      <a:cubicBezTo>
                        <a:pt x="307" y="1353"/>
                        <a:pt x="307" y="1354"/>
                        <a:pt x="307" y="1355"/>
                      </a:cubicBezTo>
                      <a:cubicBezTo>
                        <a:pt x="307" y="1356"/>
                        <a:pt x="306" y="1357"/>
                        <a:pt x="306" y="1358"/>
                      </a:cubicBezTo>
                      <a:cubicBezTo>
                        <a:pt x="306" y="1359"/>
                        <a:pt x="306" y="1360"/>
                        <a:pt x="306" y="1361"/>
                      </a:cubicBezTo>
                      <a:cubicBezTo>
                        <a:pt x="305" y="1363"/>
                        <a:pt x="305" y="1364"/>
                        <a:pt x="305" y="1365"/>
                      </a:cubicBezTo>
                      <a:cubicBezTo>
                        <a:pt x="305" y="1366"/>
                        <a:pt x="304" y="1367"/>
                        <a:pt x="304" y="1368"/>
                      </a:cubicBezTo>
                      <a:cubicBezTo>
                        <a:pt x="304" y="1369"/>
                        <a:pt x="304" y="1370"/>
                        <a:pt x="304" y="1371"/>
                      </a:cubicBezTo>
                      <a:cubicBezTo>
                        <a:pt x="303" y="1372"/>
                        <a:pt x="303" y="1373"/>
                        <a:pt x="303" y="1375"/>
                      </a:cubicBezTo>
                      <a:cubicBezTo>
                        <a:pt x="303" y="1376"/>
                        <a:pt x="303" y="1377"/>
                        <a:pt x="303" y="1378"/>
                      </a:cubicBezTo>
                      <a:cubicBezTo>
                        <a:pt x="302" y="1379"/>
                        <a:pt x="302" y="1380"/>
                        <a:pt x="302" y="1381"/>
                      </a:cubicBezTo>
                      <a:cubicBezTo>
                        <a:pt x="302" y="1382"/>
                        <a:pt x="302" y="1383"/>
                        <a:pt x="301" y="1384"/>
                      </a:cubicBezTo>
                      <a:cubicBezTo>
                        <a:pt x="301" y="1385"/>
                        <a:pt x="301" y="1386"/>
                        <a:pt x="301" y="1387"/>
                      </a:cubicBezTo>
                      <a:cubicBezTo>
                        <a:pt x="301" y="1388"/>
                        <a:pt x="301" y="1389"/>
                        <a:pt x="300" y="1390"/>
                      </a:cubicBezTo>
                      <a:cubicBezTo>
                        <a:pt x="300" y="1391"/>
                        <a:pt x="300" y="1392"/>
                        <a:pt x="300" y="1393"/>
                      </a:cubicBezTo>
                      <a:cubicBezTo>
                        <a:pt x="300" y="1394"/>
                        <a:pt x="300" y="1395"/>
                        <a:pt x="299" y="1396"/>
                      </a:cubicBezTo>
                      <a:cubicBezTo>
                        <a:pt x="299" y="1397"/>
                        <a:pt x="299" y="1398"/>
                        <a:pt x="299" y="1399"/>
                      </a:cubicBezTo>
                      <a:cubicBezTo>
                        <a:pt x="299" y="1400"/>
                        <a:pt x="299" y="1401"/>
                        <a:pt x="299" y="1401"/>
                      </a:cubicBezTo>
                      <a:cubicBezTo>
                        <a:pt x="298" y="1403"/>
                        <a:pt x="298" y="1404"/>
                        <a:pt x="298" y="1405"/>
                      </a:cubicBezTo>
                      <a:cubicBezTo>
                        <a:pt x="298" y="1405"/>
                        <a:pt x="298" y="1406"/>
                        <a:pt x="298" y="1407"/>
                      </a:cubicBezTo>
                      <a:cubicBezTo>
                        <a:pt x="298" y="1408"/>
                        <a:pt x="298" y="1409"/>
                        <a:pt x="297" y="1410"/>
                      </a:cubicBezTo>
                      <a:cubicBezTo>
                        <a:pt x="297" y="1411"/>
                        <a:pt x="297" y="1411"/>
                        <a:pt x="297" y="1412"/>
                      </a:cubicBezTo>
                      <a:cubicBezTo>
                        <a:pt x="297" y="1413"/>
                        <a:pt x="297" y="1414"/>
                        <a:pt x="297" y="1415"/>
                      </a:cubicBezTo>
                      <a:cubicBezTo>
                        <a:pt x="297" y="1415"/>
                        <a:pt x="297" y="1416"/>
                        <a:pt x="297" y="1417"/>
                      </a:cubicBezTo>
                      <a:cubicBezTo>
                        <a:pt x="296" y="1418"/>
                        <a:pt x="296" y="1419"/>
                        <a:pt x="296" y="1419"/>
                      </a:cubicBezTo>
                      <a:cubicBezTo>
                        <a:pt x="296" y="1420"/>
                        <a:pt x="296" y="1421"/>
                        <a:pt x="296" y="1421"/>
                      </a:cubicBezTo>
                      <a:cubicBezTo>
                        <a:pt x="296" y="1422"/>
                        <a:pt x="296" y="1423"/>
                        <a:pt x="296" y="1424"/>
                      </a:cubicBezTo>
                      <a:cubicBezTo>
                        <a:pt x="296" y="1424"/>
                        <a:pt x="296" y="1425"/>
                        <a:pt x="296" y="1425"/>
                      </a:cubicBezTo>
                      <a:cubicBezTo>
                        <a:pt x="296" y="1427"/>
                        <a:pt x="296" y="1428"/>
                        <a:pt x="296" y="1429"/>
                      </a:cubicBezTo>
                      <a:cubicBezTo>
                        <a:pt x="293" y="1447"/>
                        <a:pt x="300" y="1472"/>
                        <a:pt x="298" y="1512"/>
                      </a:cubicBezTo>
                      <a:cubicBezTo>
                        <a:pt x="295" y="1562"/>
                        <a:pt x="251" y="1762"/>
                        <a:pt x="333" y="2014"/>
                      </a:cubicBezTo>
                      <a:cubicBezTo>
                        <a:pt x="338" y="2029"/>
                        <a:pt x="338" y="2079"/>
                        <a:pt x="344" y="2107"/>
                      </a:cubicBezTo>
                      <a:cubicBezTo>
                        <a:pt x="345" y="2114"/>
                        <a:pt x="359" y="2145"/>
                        <a:pt x="360" y="2189"/>
                      </a:cubicBezTo>
                      <a:cubicBezTo>
                        <a:pt x="361" y="2259"/>
                        <a:pt x="354" y="2349"/>
                        <a:pt x="356" y="2399"/>
                      </a:cubicBezTo>
                      <a:cubicBezTo>
                        <a:pt x="359" y="2481"/>
                        <a:pt x="393" y="2556"/>
                        <a:pt x="406" y="2609"/>
                      </a:cubicBezTo>
                      <a:cubicBezTo>
                        <a:pt x="420" y="2661"/>
                        <a:pt x="425" y="2703"/>
                        <a:pt x="422" y="2713"/>
                      </a:cubicBezTo>
                      <a:cubicBezTo>
                        <a:pt x="420" y="2722"/>
                        <a:pt x="418" y="2740"/>
                        <a:pt x="425" y="2755"/>
                      </a:cubicBezTo>
                      <a:cubicBezTo>
                        <a:pt x="426" y="2756"/>
                        <a:pt x="402" y="2808"/>
                        <a:pt x="389" y="2817"/>
                      </a:cubicBezTo>
                      <a:cubicBezTo>
                        <a:pt x="377" y="2827"/>
                        <a:pt x="373" y="2835"/>
                        <a:pt x="364" y="2840"/>
                      </a:cubicBezTo>
                      <a:cubicBezTo>
                        <a:pt x="354" y="2845"/>
                        <a:pt x="349" y="2850"/>
                        <a:pt x="345" y="2861"/>
                      </a:cubicBezTo>
                      <a:cubicBezTo>
                        <a:pt x="342" y="2869"/>
                        <a:pt x="333" y="2881"/>
                        <a:pt x="340" y="2887"/>
                      </a:cubicBezTo>
                      <a:cubicBezTo>
                        <a:pt x="341" y="2888"/>
                        <a:pt x="342" y="2888"/>
                        <a:pt x="343" y="2889"/>
                      </a:cubicBezTo>
                      <a:cubicBezTo>
                        <a:pt x="344" y="2889"/>
                        <a:pt x="344" y="2889"/>
                        <a:pt x="344" y="2889"/>
                      </a:cubicBezTo>
                      <a:cubicBezTo>
                        <a:pt x="343" y="2892"/>
                        <a:pt x="343" y="2894"/>
                        <a:pt x="344" y="2896"/>
                      </a:cubicBezTo>
                      <a:cubicBezTo>
                        <a:pt x="348" y="2903"/>
                        <a:pt x="355" y="2905"/>
                        <a:pt x="364" y="2904"/>
                      </a:cubicBezTo>
                      <a:cubicBezTo>
                        <a:pt x="365" y="2902"/>
                        <a:pt x="365" y="2902"/>
                        <a:pt x="365" y="2902"/>
                      </a:cubicBezTo>
                      <a:cubicBezTo>
                        <a:pt x="366" y="2905"/>
                        <a:pt x="366" y="2908"/>
                        <a:pt x="368" y="2910"/>
                      </a:cubicBezTo>
                      <a:cubicBezTo>
                        <a:pt x="374" y="2919"/>
                        <a:pt x="394" y="2923"/>
                        <a:pt x="402" y="2915"/>
                      </a:cubicBezTo>
                      <a:cubicBezTo>
                        <a:pt x="403" y="2916"/>
                        <a:pt x="404" y="2916"/>
                        <a:pt x="406" y="2917"/>
                      </a:cubicBezTo>
                      <a:cubicBezTo>
                        <a:pt x="407" y="2917"/>
                        <a:pt x="408" y="2917"/>
                        <a:pt x="409" y="2918"/>
                      </a:cubicBezTo>
                      <a:cubicBezTo>
                        <a:pt x="410" y="2918"/>
                        <a:pt x="410" y="2918"/>
                        <a:pt x="411" y="2918"/>
                      </a:cubicBezTo>
                      <a:cubicBezTo>
                        <a:pt x="413" y="2919"/>
                        <a:pt x="414" y="2919"/>
                        <a:pt x="416" y="2919"/>
                      </a:cubicBezTo>
                      <a:cubicBezTo>
                        <a:pt x="416" y="2919"/>
                        <a:pt x="416" y="2919"/>
                        <a:pt x="416" y="2919"/>
                      </a:cubicBezTo>
                      <a:cubicBezTo>
                        <a:pt x="425" y="2920"/>
                        <a:pt x="435" y="2918"/>
                        <a:pt x="440" y="2913"/>
                      </a:cubicBezTo>
                      <a:cubicBezTo>
                        <a:pt x="440" y="2912"/>
                        <a:pt x="440" y="2912"/>
                        <a:pt x="440" y="2912"/>
                      </a:cubicBezTo>
                      <a:cubicBezTo>
                        <a:pt x="440" y="2913"/>
                        <a:pt x="441" y="2913"/>
                        <a:pt x="441" y="2914"/>
                      </a:cubicBezTo>
                      <a:cubicBezTo>
                        <a:pt x="441" y="2913"/>
                        <a:pt x="441" y="2913"/>
                        <a:pt x="441" y="2913"/>
                      </a:cubicBezTo>
                      <a:cubicBezTo>
                        <a:pt x="446" y="2925"/>
                        <a:pt x="462" y="2926"/>
                        <a:pt x="475" y="2924"/>
                      </a:cubicBezTo>
                      <a:cubicBezTo>
                        <a:pt x="475" y="2924"/>
                        <a:pt x="475" y="2924"/>
                        <a:pt x="475" y="2924"/>
                      </a:cubicBezTo>
                      <a:cubicBezTo>
                        <a:pt x="476" y="2924"/>
                        <a:pt x="477" y="2924"/>
                        <a:pt x="478" y="2924"/>
                      </a:cubicBezTo>
                      <a:cubicBezTo>
                        <a:pt x="478" y="2924"/>
                        <a:pt x="479" y="2923"/>
                        <a:pt x="479" y="2923"/>
                      </a:cubicBezTo>
                      <a:cubicBezTo>
                        <a:pt x="480" y="2923"/>
                        <a:pt x="480" y="2923"/>
                        <a:pt x="481" y="2923"/>
                      </a:cubicBezTo>
                      <a:cubicBezTo>
                        <a:pt x="482" y="2923"/>
                        <a:pt x="482" y="2923"/>
                        <a:pt x="483" y="2923"/>
                      </a:cubicBezTo>
                      <a:cubicBezTo>
                        <a:pt x="485" y="2922"/>
                        <a:pt x="486" y="2922"/>
                        <a:pt x="488" y="2922"/>
                      </a:cubicBezTo>
                      <a:cubicBezTo>
                        <a:pt x="488" y="2921"/>
                        <a:pt x="489" y="2921"/>
                        <a:pt x="489" y="2921"/>
                      </a:cubicBezTo>
                      <a:cubicBezTo>
                        <a:pt x="490" y="2921"/>
                        <a:pt x="491" y="2920"/>
                        <a:pt x="492" y="2920"/>
                      </a:cubicBezTo>
                      <a:cubicBezTo>
                        <a:pt x="492" y="2920"/>
                        <a:pt x="493" y="2919"/>
                        <a:pt x="493" y="2919"/>
                      </a:cubicBezTo>
                      <a:cubicBezTo>
                        <a:pt x="494" y="2919"/>
                        <a:pt x="495" y="2918"/>
                        <a:pt x="496" y="2918"/>
                      </a:cubicBezTo>
                      <a:cubicBezTo>
                        <a:pt x="496" y="2918"/>
                        <a:pt x="496" y="2917"/>
                        <a:pt x="497" y="2917"/>
                      </a:cubicBezTo>
                      <a:cubicBezTo>
                        <a:pt x="498" y="2917"/>
                        <a:pt x="498" y="2916"/>
                        <a:pt x="499" y="2916"/>
                      </a:cubicBezTo>
                      <a:cubicBezTo>
                        <a:pt x="499" y="2915"/>
                        <a:pt x="500" y="2915"/>
                        <a:pt x="500" y="2915"/>
                      </a:cubicBezTo>
                      <a:cubicBezTo>
                        <a:pt x="501" y="2914"/>
                        <a:pt x="501" y="2914"/>
                        <a:pt x="502" y="2913"/>
                      </a:cubicBezTo>
                      <a:cubicBezTo>
                        <a:pt x="502" y="2913"/>
                        <a:pt x="503" y="2913"/>
                        <a:pt x="503" y="2913"/>
                      </a:cubicBezTo>
                      <a:cubicBezTo>
                        <a:pt x="505" y="2911"/>
                        <a:pt x="506" y="2909"/>
                        <a:pt x="508" y="2908"/>
                      </a:cubicBezTo>
                      <a:cubicBezTo>
                        <a:pt x="508" y="2908"/>
                        <a:pt x="508" y="2908"/>
                        <a:pt x="508" y="2908"/>
                      </a:cubicBezTo>
                      <a:cubicBezTo>
                        <a:pt x="508" y="2908"/>
                        <a:pt x="508" y="2908"/>
                        <a:pt x="508" y="2908"/>
                      </a:cubicBezTo>
                      <a:cubicBezTo>
                        <a:pt x="509" y="2907"/>
                        <a:pt x="510" y="2906"/>
                        <a:pt x="511" y="2905"/>
                      </a:cubicBezTo>
                      <a:cubicBezTo>
                        <a:pt x="519" y="2899"/>
                        <a:pt x="525" y="2894"/>
                        <a:pt x="523" y="2879"/>
                      </a:cubicBezTo>
                      <a:cubicBezTo>
                        <a:pt x="520" y="2864"/>
                        <a:pt x="522" y="2864"/>
                        <a:pt x="524" y="2846"/>
                      </a:cubicBezTo>
                      <a:cubicBezTo>
                        <a:pt x="525" y="2835"/>
                        <a:pt x="534" y="2832"/>
                        <a:pt x="536" y="2815"/>
                      </a:cubicBezTo>
                      <a:cubicBezTo>
                        <a:pt x="537" y="2801"/>
                        <a:pt x="526" y="2741"/>
                        <a:pt x="527" y="2733"/>
                      </a:cubicBezTo>
                      <a:cubicBezTo>
                        <a:pt x="530" y="2715"/>
                        <a:pt x="517" y="2700"/>
                        <a:pt x="513" y="2669"/>
                      </a:cubicBezTo>
                      <a:cubicBezTo>
                        <a:pt x="508" y="2639"/>
                        <a:pt x="520" y="2535"/>
                        <a:pt x="520" y="2516"/>
                      </a:cubicBezTo>
                      <a:cubicBezTo>
                        <a:pt x="520" y="2480"/>
                        <a:pt x="539" y="2421"/>
                        <a:pt x="534" y="2348"/>
                      </a:cubicBezTo>
                      <a:cubicBezTo>
                        <a:pt x="531" y="2306"/>
                        <a:pt x="510" y="2177"/>
                        <a:pt x="510" y="2148"/>
                      </a:cubicBezTo>
                      <a:cubicBezTo>
                        <a:pt x="510" y="2143"/>
                        <a:pt x="509" y="2110"/>
                        <a:pt x="511" y="2105"/>
                      </a:cubicBezTo>
                      <a:cubicBezTo>
                        <a:pt x="517" y="2085"/>
                        <a:pt x="544" y="1849"/>
                        <a:pt x="544" y="1847"/>
                      </a:cubicBezTo>
                      <a:cubicBezTo>
                        <a:pt x="547" y="1823"/>
                        <a:pt x="555" y="1690"/>
                        <a:pt x="558" y="1646"/>
                      </a:cubicBezTo>
                      <a:cubicBezTo>
                        <a:pt x="559" y="1646"/>
                        <a:pt x="561" y="1646"/>
                        <a:pt x="562" y="1646"/>
                      </a:cubicBezTo>
                      <a:cubicBezTo>
                        <a:pt x="565" y="1689"/>
                        <a:pt x="573" y="1823"/>
                        <a:pt x="576" y="1847"/>
                      </a:cubicBezTo>
                      <a:cubicBezTo>
                        <a:pt x="576" y="1849"/>
                        <a:pt x="603" y="2085"/>
                        <a:pt x="609" y="2105"/>
                      </a:cubicBezTo>
                      <a:cubicBezTo>
                        <a:pt x="611" y="2110"/>
                        <a:pt x="610" y="2143"/>
                        <a:pt x="610" y="2148"/>
                      </a:cubicBezTo>
                      <a:cubicBezTo>
                        <a:pt x="610" y="2177"/>
                        <a:pt x="589" y="2306"/>
                        <a:pt x="586" y="2348"/>
                      </a:cubicBezTo>
                      <a:cubicBezTo>
                        <a:pt x="581" y="2421"/>
                        <a:pt x="600" y="2480"/>
                        <a:pt x="600" y="2516"/>
                      </a:cubicBezTo>
                      <a:cubicBezTo>
                        <a:pt x="600" y="2535"/>
                        <a:pt x="612" y="2639"/>
                        <a:pt x="607" y="2669"/>
                      </a:cubicBezTo>
                      <a:cubicBezTo>
                        <a:pt x="603" y="2700"/>
                        <a:pt x="590" y="2715"/>
                        <a:pt x="593" y="2733"/>
                      </a:cubicBezTo>
                      <a:cubicBezTo>
                        <a:pt x="594" y="2741"/>
                        <a:pt x="583" y="2801"/>
                        <a:pt x="584" y="2815"/>
                      </a:cubicBezTo>
                      <a:cubicBezTo>
                        <a:pt x="586" y="2832"/>
                        <a:pt x="595" y="2835"/>
                        <a:pt x="596" y="2846"/>
                      </a:cubicBezTo>
                      <a:cubicBezTo>
                        <a:pt x="598" y="2864"/>
                        <a:pt x="600" y="2864"/>
                        <a:pt x="597" y="2879"/>
                      </a:cubicBezTo>
                      <a:cubicBezTo>
                        <a:pt x="595" y="2894"/>
                        <a:pt x="601" y="2899"/>
                        <a:pt x="609" y="2905"/>
                      </a:cubicBezTo>
                      <a:cubicBezTo>
                        <a:pt x="610" y="2906"/>
                        <a:pt x="611" y="2907"/>
                        <a:pt x="612" y="2908"/>
                      </a:cubicBezTo>
                      <a:cubicBezTo>
                        <a:pt x="612" y="2908"/>
                        <a:pt x="612" y="2908"/>
                        <a:pt x="612" y="2908"/>
                      </a:cubicBezTo>
                      <a:cubicBezTo>
                        <a:pt x="612" y="2908"/>
                        <a:pt x="612" y="2908"/>
                        <a:pt x="612" y="2908"/>
                      </a:cubicBezTo>
                      <a:cubicBezTo>
                        <a:pt x="614" y="2909"/>
                        <a:pt x="615" y="2911"/>
                        <a:pt x="617" y="2913"/>
                      </a:cubicBezTo>
                      <a:cubicBezTo>
                        <a:pt x="617" y="2913"/>
                        <a:pt x="618" y="2913"/>
                        <a:pt x="618" y="2913"/>
                      </a:cubicBezTo>
                      <a:cubicBezTo>
                        <a:pt x="619" y="2914"/>
                        <a:pt x="619" y="2914"/>
                        <a:pt x="620" y="2915"/>
                      </a:cubicBezTo>
                      <a:cubicBezTo>
                        <a:pt x="620" y="2915"/>
                        <a:pt x="621" y="2915"/>
                        <a:pt x="621" y="2916"/>
                      </a:cubicBezTo>
                      <a:cubicBezTo>
                        <a:pt x="622" y="2916"/>
                        <a:pt x="622" y="2917"/>
                        <a:pt x="623" y="2917"/>
                      </a:cubicBezTo>
                      <a:cubicBezTo>
                        <a:pt x="624" y="2917"/>
                        <a:pt x="624" y="2918"/>
                        <a:pt x="624" y="2918"/>
                      </a:cubicBezTo>
                      <a:cubicBezTo>
                        <a:pt x="625" y="2918"/>
                        <a:pt x="626" y="2919"/>
                        <a:pt x="627" y="2919"/>
                      </a:cubicBezTo>
                      <a:cubicBezTo>
                        <a:pt x="627" y="2919"/>
                        <a:pt x="628" y="2920"/>
                        <a:pt x="628" y="2920"/>
                      </a:cubicBezTo>
                      <a:cubicBezTo>
                        <a:pt x="629" y="2920"/>
                        <a:pt x="630" y="2921"/>
                        <a:pt x="631" y="2921"/>
                      </a:cubicBezTo>
                      <a:cubicBezTo>
                        <a:pt x="631" y="2921"/>
                        <a:pt x="632" y="2921"/>
                        <a:pt x="632" y="2922"/>
                      </a:cubicBezTo>
                      <a:cubicBezTo>
                        <a:pt x="634" y="2922"/>
                        <a:pt x="635" y="2922"/>
                        <a:pt x="637" y="2923"/>
                      </a:cubicBezTo>
                      <a:cubicBezTo>
                        <a:pt x="638" y="2923"/>
                        <a:pt x="639" y="2923"/>
                        <a:pt x="639" y="2923"/>
                      </a:cubicBezTo>
                      <a:cubicBezTo>
                        <a:pt x="640" y="2923"/>
                        <a:pt x="640" y="2923"/>
                        <a:pt x="641" y="2923"/>
                      </a:cubicBezTo>
                      <a:cubicBezTo>
                        <a:pt x="641" y="2923"/>
                        <a:pt x="642" y="2924"/>
                        <a:pt x="642" y="2924"/>
                      </a:cubicBezTo>
                      <a:cubicBezTo>
                        <a:pt x="643" y="2924"/>
                        <a:pt x="644" y="2924"/>
                        <a:pt x="644" y="2924"/>
                      </a:cubicBezTo>
                      <a:cubicBezTo>
                        <a:pt x="645" y="2924"/>
                        <a:pt x="645" y="2924"/>
                        <a:pt x="645" y="2924"/>
                      </a:cubicBezTo>
                      <a:cubicBezTo>
                        <a:pt x="646" y="2924"/>
                        <a:pt x="647" y="2924"/>
                        <a:pt x="648" y="2924"/>
                      </a:cubicBezTo>
                      <a:cubicBezTo>
                        <a:pt x="648" y="2924"/>
                        <a:pt x="648" y="2924"/>
                        <a:pt x="648" y="2924"/>
                      </a:cubicBezTo>
                      <a:cubicBezTo>
                        <a:pt x="660" y="2925"/>
                        <a:pt x="674" y="2924"/>
                        <a:pt x="679" y="2914"/>
                      </a:cubicBezTo>
                      <a:cubicBezTo>
                        <a:pt x="679" y="2914"/>
                        <a:pt x="679" y="2914"/>
                        <a:pt x="679" y="2914"/>
                      </a:cubicBezTo>
                      <a:cubicBezTo>
                        <a:pt x="679" y="2914"/>
                        <a:pt x="679" y="2914"/>
                        <a:pt x="679" y="2914"/>
                      </a:cubicBezTo>
                      <a:cubicBezTo>
                        <a:pt x="679" y="2913"/>
                        <a:pt x="679" y="2913"/>
                        <a:pt x="680" y="2912"/>
                      </a:cubicBezTo>
                      <a:cubicBezTo>
                        <a:pt x="680" y="2912"/>
                        <a:pt x="680" y="2912"/>
                        <a:pt x="680" y="2912"/>
                      </a:cubicBezTo>
                      <a:cubicBezTo>
                        <a:pt x="685" y="2918"/>
                        <a:pt x="695" y="2920"/>
                        <a:pt x="704" y="2919"/>
                      </a:cubicBezTo>
                      <a:cubicBezTo>
                        <a:pt x="704" y="2919"/>
                        <a:pt x="704" y="2919"/>
                        <a:pt x="704" y="2919"/>
                      </a:cubicBezTo>
                      <a:cubicBezTo>
                        <a:pt x="706" y="2919"/>
                        <a:pt x="707" y="2919"/>
                        <a:pt x="709" y="2918"/>
                      </a:cubicBezTo>
                      <a:cubicBezTo>
                        <a:pt x="710" y="2918"/>
                        <a:pt x="710" y="2918"/>
                        <a:pt x="711" y="2918"/>
                      </a:cubicBezTo>
                      <a:cubicBezTo>
                        <a:pt x="712" y="2917"/>
                        <a:pt x="713" y="2917"/>
                        <a:pt x="714" y="2917"/>
                      </a:cubicBezTo>
                      <a:cubicBezTo>
                        <a:pt x="716" y="2916"/>
                        <a:pt x="717" y="2916"/>
                        <a:pt x="718" y="2915"/>
                      </a:cubicBezTo>
                      <a:cubicBezTo>
                        <a:pt x="726" y="2923"/>
                        <a:pt x="746" y="2919"/>
                        <a:pt x="752" y="2910"/>
                      </a:cubicBezTo>
                      <a:cubicBezTo>
                        <a:pt x="754" y="2908"/>
                        <a:pt x="754" y="2905"/>
                        <a:pt x="755" y="2903"/>
                      </a:cubicBezTo>
                      <a:cubicBezTo>
                        <a:pt x="756" y="2904"/>
                        <a:pt x="756" y="2904"/>
                        <a:pt x="756" y="2904"/>
                      </a:cubicBezTo>
                      <a:cubicBezTo>
                        <a:pt x="765" y="2905"/>
                        <a:pt x="775" y="2902"/>
                        <a:pt x="776" y="2896"/>
                      </a:cubicBezTo>
                      <a:cubicBezTo>
                        <a:pt x="777" y="2894"/>
                        <a:pt x="777" y="2892"/>
                        <a:pt x="777" y="2889"/>
                      </a:cubicBezTo>
                      <a:cubicBezTo>
                        <a:pt x="777" y="2889"/>
                        <a:pt x="777" y="2889"/>
                        <a:pt x="777" y="2889"/>
                      </a:cubicBezTo>
                      <a:cubicBezTo>
                        <a:pt x="778" y="2888"/>
                        <a:pt x="779" y="2888"/>
                        <a:pt x="780" y="2887"/>
                      </a:cubicBezTo>
                      <a:cubicBezTo>
                        <a:pt x="787" y="2881"/>
                        <a:pt x="778" y="2869"/>
                        <a:pt x="775" y="2861"/>
                      </a:cubicBezTo>
                      <a:cubicBezTo>
                        <a:pt x="771" y="2850"/>
                        <a:pt x="766" y="2845"/>
                        <a:pt x="756" y="2840"/>
                      </a:cubicBezTo>
                      <a:cubicBezTo>
                        <a:pt x="747" y="2835"/>
                        <a:pt x="743" y="2827"/>
                        <a:pt x="731" y="2817"/>
                      </a:cubicBezTo>
                      <a:cubicBezTo>
                        <a:pt x="718" y="2808"/>
                        <a:pt x="694" y="2756"/>
                        <a:pt x="695" y="2755"/>
                      </a:cubicBezTo>
                      <a:cubicBezTo>
                        <a:pt x="702" y="2740"/>
                        <a:pt x="700" y="2722"/>
                        <a:pt x="698" y="2713"/>
                      </a:cubicBezTo>
                      <a:cubicBezTo>
                        <a:pt x="695" y="2703"/>
                        <a:pt x="700" y="2661"/>
                        <a:pt x="714" y="2609"/>
                      </a:cubicBezTo>
                      <a:cubicBezTo>
                        <a:pt x="727" y="2556"/>
                        <a:pt x="761" y="2481"/>
                        <a:pt x="764" y="2399"/>
                      </a:cubicBezTo>
                      <a:cubicBezTo>
                        <a:pt x="766" y="2349"/>
                        <a:pt x="759" y="2259"/>
                        <a:pt x="760" y="2189"/>
                      </a:cubicBezTo>
                      <a:cubicBezTo>
                        <a:pt x="761" y="2145"/>
                        <a:pt x="775" y="2114"/>
                        <a:pt x="776" y="2107"/>
                      </a:cubicBezTo>
                      <a:cubicBezTo>
                        <a:pt x="782" y="2079"/>
                        <a:pt x="782" y="2029"/>
                        <a:pt x="787" y="2014"/>
                      </a:cubicBezTo>
                      <a:cubicBezTo>
                        <a:pt x="869" y="1762"/>
                        <a:pt x="825" y="1562"/>
                        <a:pt x="822" y="1512"/>
                      </a:cubicBezTo>
                      <a:cubicBezTo>
                        <a:pt x="823" y="1512"/>
                        <a:pt x="823" y="1512"/>
                        <a:pt x="823" y="1512"/>
                      </a:cubicBezTo>
                      <a:cubicBezTo>
                        <a:pt x="821" y="1472"/>
                        <a:pt x="828" y="1447"/>
                        <a:pt x="825" y="1429"/>
                      </a:cubicBezTo>
                      <a:cubicBezTo>
                        <a:pt x="825" y="1428"/>
                        <a:pt x="825" y="1427"/>
                        <a:pt x="825" y="1425"/>
                      </a:cubicBezTo>
                      <a:cubicBezTo>
                        <a:pt x="825" y="1425"/>
                        <a:pt x="825" y="1424"/>
                        <a:pt x="825" y="1424"/>
                      </a:cubicBezTo>
                      <a:cubicBezTo>
                        <a:pt x="825" y="1423"/>
                        <a:pt x="824" y="1422"/>
                        <a:pt x="824" y="1421"/>
                      </a:cubicBezTo>
                      <a:cubicBezTo>
                        <a:pt x="824" y="1421"/>
                        <a:pt x="824" y="1420"/>
                        <a:pt x="824" y="1420"/>
                      </a:cubicBezTo>
                      <a:cubicBezTo>
                        <a:pt x="824" y="1419"/>
                        <a:pt x="824" y="1418"/>
                        <a:pt x="824" y="1417"/>
                      </a:cubicBezTo>
                      <a:cubicBezTo>
                        <a:pt x="824" y="1416"/>
                        <a:pt x="824" y="1416"/>
                        <a:pt x="824" y="1415"/>
                      </a:cubicBezTo>
                      <a:cubicBezTo>
                        <a:pt x="824" y="1414"/>
                        <a:pt x="824" y="1413"/>
                        <a:pt x="823" y="1412"/>
                      </a:cubicBezTo>
                      <a:cubicBezTo>
                        <a:pt x="823" y="1411"/>
                        <a:pt x="823" y="1411"/>
                        <a:pt x="823" y="1410"/>
                      </a:cubicBezTo>
                      <a:cubicBezTo>
                        <a:pt x="823" y="1409"/>
                        <a:pt x="823" y="1408"/>
                        <a:pt x="823" y="1407"/>
                      </a:cubicBezTo>
                      <a:cubicBezTo>
                        <a:pt x="823" y="1406"/>
                        <a:pt x="823" y="1406"/>
                        <a:pt x="822" y="1405"/>
                      </a:cubicBezTo>
                      <a:cubicBezTo>
                        <a:pt x="822" y="1404"/>
                        <a:pt x="822" y="1403"/>
                        <a:pt x="822" y="1401"/>
                      </a:cubicBezTo>
                      <a:cubicBezTo>
                        <a:pt x="822" y="1401"/>
                        <a:pt x="822" y="1400"/>
                        <a:pt x="822" y="1399"/>
                      </a:cubicBezTo>
                      <a:cubicBezTo>
                        <a:pt x="821" y="1398"/>
                        <a:pt x="821" y="1397"/>
                        <a:pt x="821" y="1396"/>
                      </a:cubicBezTo>
                      <a:cubicBezTo>
                        <a:pt x="821" y="1395"/>
                        <a:pt x="821" y="1394"/>
                        <a:pt x="821" y="1394"/>
                      </a:cubicBezTo>
                      <a:cubicBezTo>
                        <a:pt x="821" y="1392"/>
                        <a:pt x="820" y="1391"/>
                        <a:pt x="820" y="1390"/>
                      </a:cubicBezTo>
                      <a:cubicBezTo>
                        <a:pt x="820" y="1389"/>
                        <a:pt x="820" y="1388"/>
                        <a:pt x="820" y="1387"/>
                      </a:cubicBezTo>
                      <a:cubicBezTo>
                        <a:pt x="820" y="1386"/>
                        <a:pt x="819" y="1385"/>
                        <a:pt x="819" y="1384"/>
                      </a:cubicBezTo>
                      <a:cubicBezTo>
                        <a:pt x="819" y="1383"/>
                        <a:pt x="819" y="1382"/>
                        <a:pt x="819" y="1381"/>
                      </a:cubicBezTo>
                      <a:cubicBezTo>
                        <a:pt x="818" y="1380"/>
                        <a:pt x="818" y="1379"/>
                        <a:pt x="818" y="1377"/>
                      </a:cubicBezTo>
                      <a:cubicBezTo>
                        <a:pt x="818" y="1376"/>
                        <a:pt x="818" y="1376"/>
                        <a:pt x="818" y="1375"/>
                      </a:cubicBezTo>
                      <a:cubicBezTo>
                        <a:pt x="817" y="1374"/>
                        <a:pt x="817" y="1372"/>
                        <a:pt x="817" y="1371"/>
                      </a:cubicBezTo>
                      <a:cubicBezTo>
                        <a:pt x="817" y="1370"/>
                        <a:pt x="816" y="1369"/>
                        <a:pt x="816" y="1369"/>
                      </a:cubicBezTo>
                      <a:cubicBezTo>
                        <a:pt x="816" y="1367"/>
                        <a:pt x="816" y="1366"/>
                        <a:pt x="816" y="1364"/>
                      </a:cubicBezTo>
                      <a:cubicBezTo>
                        <a:pt x="815" y="1363"/>
                        <a:pt x="815" y="1363"/>
                        <a:pt x="815" y="1362"/>
                      </a:cubicBezTo>
                      <a:cubicBezTo>
                        <a:pt x="815" y="1360"/>
                        <a:pt x="815" y="1359"/>
                        <a:pt x="814" y="1358"/>
                      </a:cubicBezTo>
                      <a:cubicBezTo>
                        <a:pt x="814" y="1357"/>
                        <a:pt x="814" y="1356"/>
                        <a:pt x="814" y="1355"/>
                      </a:cubicBezTo>
                      <a:cubicBezTo>
                        <a:pt x="814" y="1354"/>
                        <a:pt x="813" y="1352"/>
                        <a:pt x="813" y="1351"/>
                      </a:cubicBezTo>
                      <a:cubicBezTo>
                        <a:pt x="813" y="1350"/>
                        <a:pt x="813" y="1349"/>
                        <a:pt x="812" y="1348"/>
                      </a:cubicBezTo>
                      <a:cubicBezTo>
                        <a:pt x="812" y="1347"/>
                        <a:pt x="812" y="1346"/>
                        <a:pt x="812" y="1345"/>
                      </a:cubicBezTo>
                      <a:cubicBezTo>
                        <a:pt x="811" y="1344"/>
                        <a:pt x="811" y="1343"/>
                        <a:pt x="811" y="1342"/>
                      </a:cubicBezTo>
                      <a:cubicBezTo>
                        <a:pt x="811" y="1341"/>
                        <a:pt x="811" y="1339"/>
                        <a:pt x="810" y="1338"/>
                      </a:cubicBezTo>
                      <a:cubicBezTo>
                        <a:pt x="810" y="1337"/>
                        <a:pt x="810" y="1336"/>
                        <a:pt x="810" y="1335"/>
                      </a:cubicBezTo>
                      <a:cubicBezTo>
                        <a:pt x="809" y="1334"/>
                        <a:pt x="809" y="1333"/>
                        <a:pt x="809" y="1332"/>
                      </a:cubicBezTo>
                      <a:cubicBezTo>
                        <a:pt x="809" y="1331"/>
                        <a:pt x="808" y="1330"/>
                        <a:pt x="808" y="1329"/>
                      </a:cubicBezTo>
                      <a:cubicBezTo>
                        <a:pt x="808" y="1328"/>
                        <a:pt x="808" y="1326"/>
                        <a:pt x="808" y="1325"/>
                      </a:cubicBezTo>
                      <a:cubicBezTo>
                        <a:pt x="807" y="1324"/>
                        <a:pt x="807" y="1323"/>
                        <a:pt x="807" y="1322"/>
                      </a:cubicBezTo>
                      <a:cubicBezTo>
                        <a:pt x="807" y="1321"/>
                        <a:pt x="806" y="1320"/>
                        <a:pt x="806" y="1319"/>
                      </a:cubicBezTo>
                      <a:cubicBezTo>
                        <a:pt x="806" y="1318"/>
                        <a:pt x="806" y="1317"/>
                        <a:pt x="805" y="1316"/>
                      </a:cubicBezTo>
                      <a:cubicBezTo>
                        <a:pt x="805" y="1315"/>
                        <a:pt x="805" y="1314"/>
                        <a:pt x="805" y="1314"/>
                      </a:cubicBezTo>
                      <a:cubicBezTo>
                        <a:pt x="805" y="1312"/>
                        <a:pt x="804" y="1311"/>
                        <a:pt x="804" y="1310"/>
                      </a:cubicBezTo>
                      <a:cubicBezTo>
                        <a:pt x="804" y="1309"/>
                        <a:pt x="804" y="1309"/>
                        <a:pt x="804" y="1308"/>
                      </a:cubicBezTo>
                      <a:cubicBezTo>
                        <a:pt x="803" y="1307"/>
                        <a:pt x="803" y="1305"/>
                        <a:pt x="803" y="1304"/>
                      </a:cubicBezTo>
                      <a:cubicBezTo>
                        <a:pt x="803" y="1304"/>
                        <a:pt x="802" y="1303"/>
                        <a:pt x="802" y="1303"/>
                      </a:cubicBezTo>
                      <a:cubicBezTo>
                        <a:pt x="802" y="1301"/>
                        <a:pt x="802" y="1300"/>
                        <a:pt x="801" y="1299"/>
                      </a:cubicBezTo>
                      <a:cubicBezTo>
                        <a:pt x="801" y="1298"/>
                        <a:pt x="801" y="1298"/>
                        <a:pt x="801" y="1298"/>
                      </a:cubicBezTo>
                      <a:cubicBezTo>
                        <a:pt x="798" y="1284"/>
                        <a:pt x="795" y="1273"/>
                        <a:pt x="793" y="1268"/>
                      </a:cubicBezTo>
                      <a:cubicBezTo>
                        <a:pt x="793" y="1268"/>
                        <a:pt x="793" y="1268"/>
                        <a:pt x="793" y="1268"/>
                      </a:cubicBezTo>
                      <a:cubicBezTo>
                        <a:pt x="793" y="1267"/>
                        <a:pt x="793" y="1266"/>
                        <a:pt x="792" y="1266"/>
                      </a:cubicBezTo>
                      <a:cubicBezTo>
                        <a:pt x="792" y="1266"/>
                        <a:pt x="792" y="1266"/>
                        <a:pt x="792" y="1266"/>
                      </a:cubicBezTo>
                      <a:cubicBezTo>
                        <a:pt x="792" y="1265"/>
                        <a:pt x="793" y="1265"/>
                        <a:pt x="793" y="1265"/>
                      </a:cubicBezTo>
                      <a:cubicBezTo>
                        <a:pt x="792" y="1264"/>
                        <a:pt x="792" y="1264"/>
                        <a:pt x="792" y="1264"/>
                      </a:cubicBezTo>
                      <a:cubicBezTo>
                        <a:pt x="792" y="1264"/>
                        <a:pt x="806" y="1107"/>
                        <a:pt x="803" y="1098"/>
                      </a:cubicBezTo>
                      <a:cubicBezTo>
                        <a:pt x="804" y="1068"/>
                        <a:pt x="820" y="1011"/>
                        <a:pt x="818" y="980"/>
                      </a:cubicBezTo>
                      <a:cubicBezTo>
                        <a:pt x="820" y="942"/>
                        <a:pt x="825" y="918"/>
                        <a:pt x="825" y="904"/>
                      </a:cubicBezTo>
                      <a:cubicBezTo>
                        <a:pt x="825" y="902"/>
                        <a:pt x="825" y="902"/>
                        <a:pt x="825" y="902"/>
                      </a:cubicBezTo>
                      <a:cubicBezTo>
                        <a:pt x="826" y="915"/>
                        <a:pt x="827" y="926"/>
                        <a:pt x="827" y="932"/>
                      </a:cubicBezTo>
                      <a:cubicBezTo>
                        <a:pt x="829" y="942"/>
                        <a:pt x="829" y="957"/>
                        <a:pt x="831" y="960"/>
                      </a:cubicBezTo>
                      <a:cubicBezTo>
                        <a:pt x="833" y="975"/>
                        <a:pt x="845" y="1059"/>
                        <a:pt x="846" y="1090"/>
                      </a:cubicBezTo>
                      <a:cubicBezTo>
                        <a:pt x="840" y="1132"/>
                        <a:pt x="839" y="1159"/>
                        <a:pt x="851" y="1219"/>
                      </a:cubicBezTo>
                      <a:cubicBezTo>
                        <a:pt x="856" y="1251"/>
                        <a:pt x="914" y="1393"/>
                        <a:pt x="917" y="1409"/>
                      </a:cubicBezTo>
                      <a:cubicBezTo>
                        <a:pt x="920" y="1425"/>
                        <a:pt x="924" y="1441"/>
                        <a:pt x="926" y="1445"/>
                      </a:cubicBezTo>
                      <a:cubicBezTo>
                        <a:pt x="928" y="1449"/>
                        <a:pt x="914" y="1471"/>
                        <a:pt x="918" y="1486"/>
                      </a:cubicBezTo>
                      <a:cubicBezTo>
                        <a:pt x="922" y="1500"/>
                        <a:pt x="896" y="1546"/>
                        <a:pt x="904" y="1589"/>
                      </a:cubicBezTo>
                      <a:cubicBezTo>
                        <a:pt x="912" y="1632"/>
                        <a:pt x="913" y="1638"/>
                        <a:pt x="914" y="1647"/>
                      </a:cubicBezTo>
                      <a:cubicBezTo>
                        <a:pt x="915" y="1657"/>
                        <a:pt x="921" y="1667"/>
                        <a:pt x="924" y="1679"/>
                      </a:cubicBezTo>
                      <a:cubicBezTo>
                        <a:pt x="927" y="1691"/>
                        <a:pt x="932" y="1720"/>
                        <a:pt x="939" y="1720"/>
                      </a:cubicBezTo>
                      <a:cubicBezTo>
                        <a:pt x="940" y="1720"/>
                        <a:pt x="941" y="1720"/>
                        <a:pt x="941" y="1720"/>
                      </a:cubicBezTo>
                      <a:cubicBezTo>
                        <a:pt x="942" y="1720"/>
                        <a:pt x="942" y="1720"/>
                        <a:pt x="942" y="1720"/>
                      </a:cubicBezTo>
                      <a:cubicBezTo>
                        <a:pt x="942" y="1720"/>
                        <a:pt x="943" y="1720"/>
                        <a:pt x="943" y="1720"/>
                      </a:cubicBezTo>
                      <a:cubicBezTo>
                        <a:pt x="943" y="1720"/>
                        <a:pt x="943" y="1720"/>
                        <a:pt x="944" y="1720"/>
                      </a:cubicBezTo>
                      <a:cubicBezTo>
                        <a:pt x="944" y="1720"/>
                        <a:pt x="944" y="1720"/>
                        <a:pt x="944" y="1719"/>
                      </a:cubicBezTo>
                      <a:cubicBezTo>
                        <a:pt x="945" y="1719"/>
                        <a:pt x="945" y="1719"/>
                        <a:pt x="945" y="1719"/>
                      </a:cubicBezTo>
                      <a:cubicBezTo>
                        <a:pt x="945" y="1719"/>
                        <a:pt x="945" y="1719"/>
                        <a:pt x="945" y="1719"/>
                      </a:cubicBezTo>
                      <a:cubicBezTo>
                        <a:pt x="946" y="1718"/>
                        <a:pt x="946" y="1718"/>
                        <a:pt x="947" y="1717"/>
                      </a:cubicBezTo>
                      <a:cubicBezTo>
                        <a:pt x="947" y="1717"/>
                        <a:pt x="947" y="1717"/>
                        <a:pt x="947" y="1717"/>
                      </a:cubicBezTo>
                      <a:cubicBezTo>
                        <a:pt x="947" y="1717"/>
                        <a:pt x="947" y="1717"/>
                        <a:pt x="947" y="1716"/>
                      </a:cubicBezTo>
                      <a:cubicBezTo>
                        <a:pt x="947" y="1716"/>
                        <a:pt x="947" y="1716"/>
                        <a:pt x="947" y="1716"/>
                      </a:cubicBezTo>
                      <a:cubicBezTo>
                        <a:pt x="947" y="1717"/>
                        <a:pt x="947" y="1717"/>
                        <a:pt x="947" y="1717"/>
                      </a:cubicBezTo>
                      <a:cubicBezTo>
                        <a:pt x="947" y="1717"/>
                        <a:pt x="947" y="1716"/>
                        <a:pt x="947" y="1716"/>
                      </a:cubicBezTo>
                      <a:cubicBezTo>
                        <a:pt x="947" y="1716"/>
                        <a:pt x="947" y="1716"/>
                        <a:pt x="947" y="1716"/>
                      </a:cubicBezTo>
                      <a:cubicBezTo>
                        <a:pt x="947" y="1716"/>
                        <a:pt x="947" y="1715"/>
                        <a:pt x="947" y="1715"/>
                      </a:cubicBezTo>
                      <a:cubicBezTo>
                        <a:pt x="947" y="1715"/>
                        <a:pt x="949" y="1742"/>
                        <a:pt x="963" y="1742"/>
                      </a:cubicBezTo>
                      <a:cubicBezTo>
                        <a:pt x="972" y="1741"/>
                        <a:pt x="972" y="1733"/>
                        <a:pt x="972" y="1733"/>
                      </a:cubicBezTo>
                      <a:cubicBezTo>
                        <a:pt x="972" y="1733"/>
                        <a:pt x="974" y="1755"/>
                        <a:pt x="987" y="1753"/>
                      </a:cubicBezTo>
                      <a:cubicBezTo>
                        <a:pt x="999" y="1751"/>
                        <a:pt x="999" y="1739"/>
                        <a:pt x="999" y="1739"/>
                      </a:cubicBezTo>
                      <a:cubicBezTo>
                        <a:pt x="1007" y="1743"/>
                        <a:pt x="1020" y="1742"/>
                        <a:pt x="1023" y="1728"/>
                      </a:cubicBezTo>
                      <a:cubicBezTo>
                        <a:pt x="1026" y="1714"/>
                        <a:pt x="1033" y="1686"/>
                        <a:pt x="1032" y="1675"/>
                      </a:cubicBezTo>
                      <a:cubicBezTo>
                        <a:pt x="1032" y="1665"/>
                        <a:pt x="1039" y="1642"/>
                        <a:pt x="1039" y="1633"/>
                      </a:cubicBezTo>
                      <a:cubicBezTo>
                        <a:pt x="1046" y="1606"/>
                        <a:pt x="1053" y="1597"/>
                        <a:pt x="1051" y="1589"/>
                      </a:cubicBezTo>
                      <a:cubicBezTo>
                        <a:pt x="1060" y="1599"/>
                        <a:pt x="1068" y="1609"/>
                        <a:pt x="1072" y="1611"/>
                      </a:cubicBezTo>
                      <a:cubicBezTo>
                        <a:pt x="1074" y="1627"/>
                        <a:pt x="1090" y="1651"/>
                        <a:pt x="1103" y="1652"/>
                      </a:cubicBezTo>
                      <a:cubicBezTo>
                        <a:pt x="1120" y="1653"/>
                        <a:pt x="1116" y="1641"/>
                        <a:pt x="1111" y="1628"/>
                      </a:cubicBezTo>
                      <a:close/>
                      <a:moveTo>
                        <a:pt x="672" y="310"/>
                      </a:moveTo>
                      <a:cubicBezTo>
                        <a:pt x="672" y="310"/>
                        <a:pt x="672" y="310"/>
                        <a:pt x="672" y="310"/>
                      </a:cubicBezTo>
                      <a:cubicBezTo>
                        <a:pt x="672" y="310"/>
                        <a:pt x="672" y="310"/>
                        <a:pt x="672" y="310"/>
                      </a:cubicBezTo>
                      <a:cubicBezTo>
                        <a:pt x="672" y="310"/>
                        <a:pt x="672" y="310"/>
                        <a:pt x="672" y="310"/>
                      </a:cubicBezTo>
                      <a:close/>
                    </a:path>
                  </a:pathLst>
                </a:custGeom>
                <a:solidFill>
                  <a:srgbClr val="FFDD4F">
                    <a:alpha val="70979"/>
                  </a:srgbClr>
                </a:solidFill>
                <a:ln w="4763" cap="rnd">
                  <a:solidFill>
                    <a:srgbClr val="343434"/>
                  </a:solidFill>
                  <a:round/>
                  <a:headEnd/>
                  <a:tailEnd/>
                </a:ln>
              </p:spPr>
              <p:txBody>
                <a:bodyPr/>
                <a:lstStyle/>
                <a:p>
                  <a:endParaRPr lang="fr-FR"/>
                </a:p>
              </p:txBody>
            </p:sp>
            <p:sp>
              <p:nvSpPr>
                <p:cNvPr id="82" name="Freeform 26"/>
                <p:cNvSpPr>
                  <a:spLocks noEditPoints="1"/>
                </p:cNvSpPr>
                <p:nvPr/>
              </p:nvSpPr>
              <p:spPr bwMode="auto">
                <a:xfrm>
                  <a:off x="6270100" y="1294077"/>
                  <a:ext cx="336181" cy="690691"/>
                </a:xfrm>
                <a:custGeom>
                  <a:avLst/>
                  <a:gdLst>
                    <a:gd name="T0" fmla="*/ 2147483647 w 1120"/>
                    <a:gd name="T1" fmla="*/ 2147483647 h 2926"/>
                    <a:gd name="T2" fmla="*/ 2147483647 w 1120"/>
                    <a:gd name="T3" fmla="*/ 2147483647 h 2926"/>
                    <a:gd name="T4" fmla="*/ 2147483647 w 1120"/>
                    <a:gd name="T5" fmla="*/ 2147483647 h 2926"/>
                    <a:gd name="T6" fmla="*/ 2147483647 w 1120"/>
                    <a:gd name="T7" fmla="*/ 2147483647 h 2926"/>
                    <a:gd name="T8" fmla="*/ 2147483647 w 1120"/>
                    <a:gd name="T9" fmla="*/ 2147483647 h 2926"/>
                    <a:gd name="T10" fmla="*/ 2147483647 w 1120"/>
                    <a:gd name="T11" fmla="*/ 2147483647 h 2926"/>
                    <a:gd name="T12" fmla="*/ 2147483647 w 1120"/>
                    <a:gd name="T13" fmla="*/ 2147483647 h 2926"/>
                    <a:gd name="T14" fmla="*/ 2147483647 w 1120"/>
                    <a:gd name="T15" fmla="*/ 2147483647 h 2926"/>
                    <a:gd name="T16" fmla="*/ 2147483647 w 1120"/>
                    <a:gd name="T17" fmla="*/ 2147483647 h 2926"/>
                    <a:gd name="T18" fmla="*/ 2147483647 w 1120"/>
                    <a:gd name="T19" fmla="*/ 2147483647 h 2926"/>
                    <a:gd name="T20" fmla="*/ 2147483647 w 1120"/>
                    <a:gd name="T21" fmla="*/ 2147483647 h 2926"/>
                    <a:gd name="T22" fmla="*/ 2147483647 w 1120"/>
                    <a:gd name="T23" fmla="*/ 2147483647 h 2926"/>
                    <a:gd name="T24" fmla="*/ 2147483647 w 1120"/>
                    <a:gd name="T25" fmla="*/ 2147483647 h 2926"/>
                    <a:gd name="T26" fmla="*/ 2147483647 w 1120"/>
                    <a:gd name="T27" fmla="*/ 2147483647 h 2926"/>
                    <a:gd name="T28" fmla="*/ 2147483647 w 1120"/>
                    <a:gd name="T29" fmla="*/ 2147483647 h 2926"/>
                    <a:gd name="T30" fmla="*/ 2147483647 w 1120"/>
                    <a:gd name="T31" fmla="*/ 2147483647 h 2926"/>
                    <a:gd name="T32" fmla="*/ 2147483647 w 1120"/>
                    <a:gd name="T33" fmla="*/ 2147483647 h 2926"/>
                    <a:gd name="T34" fmla="*/ 2147483647 w 1120"/>
                    <a:gd name="T35" fmla="*/ 2147483647 h 2926"/>
                    <a:gd name="T36" fmla="*/ 2147483647 w 1120"/>
                    <a:gd name="T37" fmla="*/ 2147483647 h 2926"/>
                    <a:gd name="T38" fmla="*/ 2147483647 w 1120"/>
                    <a:gd name="T39" fmla="*/ 2147483647 h 2926"/>
                    <a:gd name="T40" fmla="*/ 2147483647 w 1120"/>
                    <a:gd name="T41" fmla="*/ 2147483647 h 2926"/>
                    <a:gd name="T42" fmla="*/ 2147483647 w 1120"/>
                    <a:gd name="T43" fmla="*/ 2147483647 h 2926"/>
                    <a:gd name="T44" fmla="*/ 2147483647 w 1120"/>
                    <a:gd name="T45" fmla="*/ 2147483647 h 2926"/>
                    <a:gd name="T46" fmla="*/ 2147483647 w 1120"/>
                    <a:gd name="T47" fmla="*/ 2147483647 h 2926"/>
                    <a:gd name="T48" fmla="*/ 2147483647 w 1120"/>
                    <a:gd name="T49" fmla="*/ 2147483647 h 2926"/>
                    <a:gd name="T50" fmla="*/ 2147483647 w 1120"/>
                    <a:gd name="T51" fmla="*/ 2147483647 h 2926"/>
                    <a:gd name="T52" fmla="*/ 2147483647 w 1120"/>
                    <a:gd name="T53" fmla="*/ 2147483647 h 2926"/>
                    <a:gd name="T54" fmla="*/ 2147483647 w 1120"/>
                    <a:gd name="T55" fmla="*/ 2147483647 h 2926"/>
                    <a:gd name="T56" fmla="*/ 2147483647 w 1120"/>
                    <a:gd name="T57" fmla="*/ 2147483647 h 2926"/>
                    <a:gd name="T58" fmla="*/ 2147483647 w 1120"/>
                    <a:gd name="T59" fmla="*/ 2147483647 h 2926"/>
                    <a:gd name="T60" fmla="*/ 2147483647 w 1120"/>
                    <a:gd name="T61" fmla="*/ 2147483647 h 2926"/>
                    <a:gd name="T62" fmla="*/ 2147483647 w 1120"/>
                    <a:gd name="T63" fmla="*/ 2147483647 h 2926"/>
                    <a:gd name="T64" fmla="*/ 2147483647 w 1120"/>
                    <a:gd name="T65" fmla="*/ 2147483647 h 2926"/>
                    <a:gd name="T66" fmla="*/ 2147483647 w 1120"/>
                    <a:gd name="T67" fmla="*/ 2147483647 h 2926"/>
                    <a:gd name="T68" fmla="*/ 2147483647 w 1120"/>
                    <a:gd name="T69" fmla="*/ 2147483647 h 2926"/>
                    <a:gd name="T70" fmla="*/ 2147483647 w 1120"/>
                    <a:gd name="T71" fmla="*/ 2147483647 h 2926"/>
                    <a:gd name="T72" fmla="*/ 2147483647 w 1120"/>
                    <a:gd name="T73" fmla="*/ 2147483647 h 2926"/>
                    <a:gd name="T74" fmla="*/ 2147483647 w 1120"/>
                    <a:gd name="T75" fmla="*/ 2147483647 h 2926"/>
                    <a:gd name="T76" fmla="*/ 2147483647 w 1120"/>
                    <a:gd name="T77" fmla="*/ 2147483647 h 2926"/>
                    <a:gd name="T78" fmla="*/ 2147483647 w 1120"/>
                    <a:gd name="T79" fmla="*/ 2147483647 h 2926"/>
                    <a:gd name="T80" fmla="*/ 2147483647 w 1120"/>
                    <a:gd name="T81" fmla="*/ 2147483647 h 2926"/>
                    <a:gd name="T82" fmla="*/ 2147483647 w 1120"/>
                    <a:gd name="T83" fmla="*/ 2147483647 h 2926"/>
                    <a:gd name="T84" fmla="*/ 2147483647 w 1120"/>
                    <a:gd name="T85" fmla="*/ 2147483647 h 2926"/>
                    <a:gd name="T86" fmla="*/ 2147483647 w 1120"/>
                    <a:gd name="T87" fmla="*/ 2147483647 h 2926"/>
                    <a:gd name="T88" fmla="*/ 2147483647 w 1120"/>
                    <a:gd name="T89" fmla="*/ 2147483647 h 2926"/>
                    <a:gd name="T90" fmla="*/ 2147483647 w 1120"/>
                    <a:gd name="T91" fmla="*/ 2147483647 h 2926"/>
                    <a:gd name="T92" fmla="*/ 2147483647 w 1120"/>
                    <a:gd name="T93" fmla="*/ 2147483647 h 2926"/>
                    <a:gd name="T94" fmla="*/ 2147483647 w 1120"/>
                    <a:gd name="T95" fmla="*/ 2147483647 h 2926"/>
                    <a:gd name="T96" fmla="*/ 2147483647 w 1120"/>
                    <a:gd name="T97" fmla="*/ 2147483647 h 2926"/>
                    <a:gd name="T98" fmla="*/ 2147483647 w 1120"/>
                    <a:gd name="T99" fmla="*/ 2147483647 h 2926"/>
                    <a:gd name="T100" fmla="*/ 2147483647 w 1120"/>
                    <a:gd name="T101" fmla="*/ 2147483647 h 2926"/>
                    <a:gd name="T102" fmla="*/ 2147483647 w 1120"/>
                    <a:gd name="T103" fmla="*/ 2147483647 h 2926"/>
                    <a:gd name="T104" fmla="*/ 2147483647 w 1120"/>
                    <a:gd name="T105" fmla="*/ 2147483647 h 2926"/>
                    <a:gd name="T106" fmla="*/ 2147483647 w 1120"/>
                    <a:gd name="T107" fmla="*/ 2147483647 h 2926"/>
                    <a:gd name="T108" fmla="*/ 2147483647 w 1120"/>
                    <a:gd name="T109" fmla="*/ 2147483647 h 2926"/>
                    <a:gd name="T110" fmla="*/ 2147483647 w 1120"/>
                    <a:gd name="T111" fmla="*/ 2147483647 h 2926"/>
                    <a:gd name="T112" fmla="*/ 2147483647 w 1120"/>
                    <a:gd name="T113" fmla="*/ 2147483647 h 2926"/>
                    <a:gd name="T114" fmla="*/ 2147483647 w 1120"/>
                    <a:gd name="T115" fmla="*/ 2147483647 h 2926"/>
                    <a:gd name="T116" fmla="*/ 2147483647 w 1120"/>
                    <a:gd name="T117" fmla="*/ 2147483647 h 2926"/>
                    <a:gd name="T118" fmla="*/ 2147483647 w 1120"/>
                    <a:gd name="T119" fmla="*/ 2147483647 h 2926"/>
                    <a:gd name="T120" fmla="*/ 2147483647 w 1120"/>
                    <a:gd name="T121" fmla="*/ 2147483647 h 2926"/>
                    <a:gd name="T122" fmla="*/ 2147483647 w 1120"/>
                    <a:gd name="T123" fmla="*/ 2147483647 h 2926"/>
                    <a:gd name="T124" fmla="*/ 2147483647 w 1120"/>
                    <a:gd name="T125" fmla="*/ 2147483647 h 29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0"/>
                    <a:gd name="T190" fmla="*/ 0 h 2926"/>
                    <a:gd name="T191" fmla="*/ 1120 w 1120"/>
                    <a:gd name="T192" fmla="*/ 2926 h 29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0" h="2926">
                      <a:moveTo>
                        <a:pt x="1111" y="1628"/>
                      </a:moveTo>
                      <a:cubicBezTo>
                        <a:pt x="1106" y="1614"/>
                        <a:pt x="1105" y="1598"/>
                        <a:pt x="1100" y="1592"/>
                      </a:cubicBezTo>
                      <a:cubicBezTo>
                        <a:pt x="1095" y="1586"/>
                        <a:pt x="1087" y="1551"/>
                        <a:pt x="1078" y="1540"/>
                      </a:cubicBezTo>
                      <a:cubicBezTo>
                        <a:pt x="1069" y="1528"/>
                        <a:pt x="1035" y="1477"/>
                        <a:pt x="1026" y="1469"/>
                      </a:cubicBezTo>
                      <a:cubicBezTo>
                        <a:pt x="1023" y="1464"/>
                        <a:pt x="1025" y="1444"/>
                        <a:pt x="1021" y="1430"/>
                      </a:cubicBezTo>
                      <a:cubicBezTo>
                        <a:pt x="1017" y="1416"/>
                        <a:pt x="1018" y="1402"/>
                        <a:pt x="1014" y="1386"/>
                      </a:cubicBezTo>
                      <a:cubicBezTo>
                        <a:pt x="1010" y="1369"/>
                        <a:pt x="1010" y="1337"/>
                        <a:pt x="1009" y="1315"/>
                      </a:cubicBezTo>
                      <a:cubicBezTo>
                        <a:pt x="1007" y="1277"/>
                        <a:pt x="1007" y="1129"/>
                        <a:pt x="985" y="1075"/>
                      </a:cubicBezTo>
                      <a:cubicBezTo>
                        <a:pt x="981" y="1058"/>
                        <a:pt x="976" y="1031"/>
                        <a:pt x="977" y="992"/>
                      </a:cubicBezTo>
                      <a:cubicBezTo>
                        <a:pt x="975" y="886"/>
                        <a:pt x="951" y="825"/>
                        <a:pt x="953" y="792"/>
                      </a:cubicBezTo>
                      <a:cubicBezTo>
                        <a:pt x="960" y="744"/>
                        <a:pt x="949" y="693"/>
                        <a:pt x="940" y="653"/>
                      </a:cubicBezTo>
                      <a:cubicBezTo>
                        <a:pt x="921" y="567"/>
                        <a:pt x="879" y="544"/>
                        <a:pt x="860" y="540"/>
                      </a:cubicBezTo>
                      <a:cubicBezTo>
                        <a:pt x="840" y="536"/>
                        <a:pt x="810" y="533"/>
                        <a:pt x="797" y="520"/>
                      </a:cubicBezTo>
                      <a:cubicBezTo>
                        <a:pt x="787" y="512"/>
                        <a:pt x="720" y="481"/>
                        <a:pt x="701" y="479"/>
                      </a:cubicBezTo>
                      <a:cubicBezTo>
                        <a:pt x="651" y="470"/>
                        <a:pt x="660" y="380"/>
                        <a:pt x="660" y="362"/>
                      </a:cubicBezTo>
                      <a:cubicBezTo>
                        <a:pt x="660" y="362"/>
                        <a:pt x="660" y="362"/>
                        <a:pt x="660" y="362"/>
                      </a:cubicBezTo>
                      <a:cubicBezTo>
                        <a:pt x="660" y="362"/>
                        <a:pt x="660" y="362"/>
                        <a:pt x="660" y="362"/>
                      </a:cubicBezTo>
                      <a:cubicBezTo>
                        <a:pt x="661" y="360"/>
                        <a:pt x="661" y="358"/>
                        <a:pt x="662" y="357"/>
                      </a:cubicBezTo>
                      <a:cubicBezTo>
                        <a:pt x="662" y="357"/>
                        <a:pt x="662" y="356"/>
                        <a:pt x="662" y="356"/>
                      </a:cubicBezTo>
                      <a:cubicBezTo>
                        <a:pt x="663" y="355"/>
                        <a:pt x="663" y="353"/>
                        <a:pt x="664" y="351"/>
                      </a:cubicBezTo>
                      <a:cubicBezTo>
                        <a:pt x="664" y="350"/>
                        <a:pt x="664" y="350"/>
                        <a:pt x="664" y="350"/>
                      </a:cubicBezTo>
                      <a:cubicBezTo>
                        <a:pt x="665" y="348"/>
                        <a:pt x="665" y="346"/>
                        <a:pt x="666" y="344"/>
                      </a:cubicBezTo>
                      <a:cubicBezTo>
                        <a:pt x="666" y="344"/>
                        <a:pt x="666" y="344"/>
                        <a:pt x="666" y="343"/>
                      </a:cubicBezTo>
                      <a:cubicBezTo>
                        <a:pt x="666" y="341"/>
                        <a:pt x="667" y="339"/>
                        <a:pt x="667" y="337"/>
                      </a:cubicBezTo>
                      <a:cubicBezTo>
                        <a:pt x="667" y="337"/>
                        <a:pt x="667" y="337"/>
                        <a:pt x="668" y="337"/>
                      </a:cubicBezTo>
                      <a:cubicBezTo>
                        <a:pt x="668" y="334"/>
                        <a:pt x="669" y="332"/>
                        <a:pt x="669" y="330"/>
                      </a:cubicBezTo>
                      <a:cubicBezTo>
                        <a:pt x="669" y="330"/>
                        <a:pt x="669" y="330"/>
                        <a:pt x="669" y="330"/>
                      </a:cubicBezTo>
                      <a:cubicBezTo>
                        <a:pt x="669" y="328"/>
                        <a:pt x="670" y="325"/>
                        <a:pt x="670" y="323"/>
                      </a:cubicBezTo>
                      <a:cubicBezTo>
                        <a:pt x="670" y="323"/>
                        <a:pt x="670" y="323"/>
                        <a:pt x="670" y="323"/>
                      </a:cubicBezTo>
                      <a:cubicBezTo>
                        <a:pt x="671" y="321"/>
                        <a:pt x="671" y="319"/>
                        <a:pt x="671" y="317"/>
                      </a:cubicBezTo>
                      <a:cubicBezTo>
                        <a:pt x="671" y="317"/>
                        <a:pt x="671" y="317"/>
                        <a:pt x="671" y="317"/>
                      </a:cubicBezTo>
                      <a:cubicBezTo>
                        <a:pt x="672" y="315"/>
                        <a:pt x="672" y="313"/>
                        <a:pt x="672" y="312"/>
                      </a:cubicBezTo>
                      <a:cubicBezTo>
                        <a:pt x="672" y="312"/>
                        <a:pt x="672" y="312"/>
                        <a:pt x="672" y="312"/>
                      </a:cubicBezTo>
                      <a:cubicBezTo>
                        <a:pt x="672" y="311"/>
                        <a:pt x="672" y="310"/>
                        <a:pt x="672" y="310"/>
                      </a:cubicBezTo>
                      <a:cubicBezTo>
                        <a:pt x="672" y="310"/>
                        <a:pt x="672" y="310"/>
                        <a:pt x="672" y="310"/>
                      </a:cubicBezTo>
                      <a:cubicBezTo>
                        <a:pt x="674" y="309"/>
                        <a:pt x="676" y="308"/>
                        <a:pt x="679" y="306"/>
                      </a:cubicBezTo>
                      <a:cubicBezTo>
                        <a:pt x="679" y="306"/>
                        <a:pt x="679" y="306"/>
                        <a:pt x="679" y="306"/>
                      </a:cubicBezTo>
                      <a:cubicBezTo>
                        <a:pt x="680" y="305"/>
                        <a:pt x="680" y="305"/>
                        <a:pt x="681" y="305"/>
                      </a:cubicBezTo>
                      <a:cubicBezTo>
                        <a:pt x="681" y="304"/>
                        <a:pt x="681" y="304"/>
                        <a:pt x="681" y="304"/>
                      </a:cubicBezTo>
                      <a:cubicBezTo>
                        <a:pt x="682" y="304"/>
                        <a:pt x="682" y="303"/>
                        <a:pt x="682" y="303"/>
                      </a:cubicBezTo>
                      <a:cubicBezTo>
                        <a:pt x="683" y="303"/>
                        <a:pt x="683" y="302"/>
                        <a:pt x="683" y="302"/>
                      </a:cubicBezTo>
                      <a:cubicBezTo>
                        <a:pt x="683" y="302"/>
                        <a:pt x="684" y="302"/>
                        <a:pt x="684" y="301"/>
                      </a:cubicBezTo>
                      <a:cubicBezTo>
                        <a:pt x="684" y="301"/>
                        <a:pt x="685" y="300"/>
                        <a:pt x="685" y="300"/>
                      </a:cubicBezTo>
                      <a:cubicBezTo>
                        <a:pt x="688" y="296"/>
                        <a:pt x="689" y="291"/>
                        <a:pt x="693" y="286"/>
                      </a:cubicBezTo>
                      <a:cubicBezTo>
                        <a:pt x="696" y="280"/>
                        <a:pt x="695" y="276"/>
                        <a:pt x="698" y="267"/>
                      </a:cubicBezTo>
                      <a:cubicBezTo>
                        <a:pt x="701" y="258"/>
                        <a:pt x="703" y="244"/>
                        <a:pt x="703" y="239"/>
                      </a:cubicBezTo>
                      <a:cubicBezTo>
                        <a:pt x="703" y="233"/>
                        <a:pt x="709" y="218"/>
                        <a:pt x="709" y="211"/>
                      </a:cubicBezTo>
                      <a:cubicBezTo>
                        <a:pt x="709" y="206"/>
                        <a:pt x="707" y="202"/>
                        <a:pt x="705" y="201"/>
                      </a:cubicBezTo>
                      <a:cubicBezTo>
                        <a:pt x="705" y="201"/>
                        <a:pt x="705" y="201"/>
                        <a:pt x="705" y="201"/>
                      </a:cubicBezTo>
                      <a:cubicBezTo>
                        <a:pt x="705" y="201"/>
                        <a:pt x="706" y="201"/>
                        <a:pt x="706" y="200"/>
                      </a:cubicBezTo>
                      <a:cubicBezTo>
                        <a:pt x="706" y="200"/>
                        <a:pt x="706" y="200"/>
                        <a:pt x="706" y="200"/>
                      </a:cubicBezTo>
                      <a:cubicBezTo>
                        <a:pt x="706" y="200"/>
                        <a:pt x="706" y="200"/>
                        <a:pt x="706" y="200"/>
                      </a:cubicBezTo>
                      <a:cubicBezTo>
                        <a:pt x="707" y="200"/>
                        <a:pt x="707" y="199"/>
                        <a:pt x="707" y="199"/>
                      </a:cubicBezTo>
                      <a:cubicBezTo>
                        <a:pt x="707" y="192"/>
                        <a:pt x="704" y="175"/>
                        <a:pt x="705" y="168"/>
                      </a:cubicBezTo>
                      <a:cubicBezTo>
                        <a:pt x="705" y="163"/>
                        <a:pt x="706" y="148"/>
                        <a:pt x="706" y="142"/>
                      </a:cubicBezTo>
                      <a:cubicBezTo>
                        <a:pt x="706" y="131"/>
                        <a:pt x="700" y="120"/>
                        <a:pt x="697" y="110"/>
                      </a:cubicBezTo>
                      <a:cubicBezTo>
                        <a:pt x="694" y="99"/>
                        <a:pt x="694" y="87"/>
                        <a:pt x="691" y="77"/>
                      </a:cubicBezTo>
                      <a:cubicBezTo>
                        <a:pt x="687" y="64"/>
                        <a:pt x="678" y="56"/>
                        <a:pt x="666" y="49"/>
                      </a:cubicBezTo>
                      <a:cubicBezTo>
                        <a:pt x="657" y="44"/>
                        <a:pt x="646" y="43"/>
                        <a:pt x="641" y="35"/>
                      </a:cubicBezTo>
                      <a:cubicBezTo>
                        <a:pt x="638" y="31"/>
                        <a:pt x="641" y="30"/>
                        <a:pt x="635" y="27"/>
                      </a:cubicBezTo>
                      <a:cubicBezTo>
                        <a:pt x="632" y="25"/>
                        <a:pt x="626" y="24"/>
                        <a:pt x="623" y="23"/>
                      </a:cubicBezTo>
                      <a:cubicBezTo>
                        <a:pt x="614" y="21"/>
                        <a:pt x="602" y="16"/>
                        <a:pt x="604" y="5"/>
                      </a:cubicBezTo>
                      <a:cubicBezTo>
                        <a:pt x="591" y="2"/>
                        <a:pt x="570" y="13"/>
                        <a:pt x="559" y="2"/>
                      </a:cubicBezTo>
                      <a:cubicBezTo>
                        <a:pt x="551" y="2"/>
                        <a:pt x="551" y="2"/>
                        <a:pt x="551" y="2"/>
                      </a:cubicBezTo>
                      <a:cubicBezTo>
                        <a:pt x="544" y="4"/>
                        <a:pt x="535" y="3"/>
                        <a:pt x="528" y="0"/>
                      </a:cubicBezTo>
                      <a:cubicBezTo>
                        <a:pt x="525" y="6"/>
                        <a:pt x="511" y="12"/>
                        <a:pt x="503" y="12"/>
                      </a:cubicBezTo>
                      <a:cubicBezTo>
                        <a:pt x="493" y="12"/>
                        <a:pt x="482" y="14"/>
                        <a:pt x="476" y="23"/>
                      </a:cubicBezTo>
                      <a:cubicBezTo>
                        <a:pt x="480" y="22"/>
                        <a:pt x="485" y="20"/>
                        <a:pt x="487" y="23"/>
                      </a:cubicBezTo>
                      <a:cubicBezTo>
                        <a:pt x="461" y="37"/>
                        <a:pt x="429" y="57"/>
                        <a:pt x="426" y="89"/>
                      </a:cubicBezTo>
                      <a:cubicBezTo>
                        <a:pt x="425" y="103"/>
                        <a:pt x="418" y="114"/>
                        <a:pt x="417" y="128"/>
                      </a:cubicBezTo>
                      <a:cubicBezTo>
                        <a:pt x="416" y="142"/>
                        <a:pt x="405" y="149"/>
                        <a:pt x="410" y="163"/>
                      </a:cubicBezTo>
                      <a:cubicBezTo>
                        <a:pt x="409" y="172"/>
                        <a:pt x="412" y="172"/>
                        <a:pt x="412" y="180"/>
                      </a:cubicBezTo>
                      <a:cubicBezTo>
                        <a:pt x="409" y="189"/>
                        <a:pt x="417" y="200"/>
                        <a:pt x="417" y="200"/>
                      </a:cubicBezTo>
                      <a:cubicBezTo>
                        <a:pt x="417" y="200"/>
                        <a:pt x="417" y="200"/>
                        <a:pt x="417" y="200"/>
                      </a:cubicBezTo>
                      <a:cubicBezTo>
                        <a:pt x="416" y="200"/>
                        <a:pt x="415" y="202"/>
                        <a:pt x="414" y="204"/>
                      </a:cubicBezTo>
                      <a:cubicBezTo>
                        <a:pt x="414" y="204"/>
                        <a:pt x="414" y="204"/>
                        <a:pt x="414" y="204"/>
                      </a:cubicBezTo>
                      <a:cubicBezTo>
                        <a:pt x="413" y="205"/>
                        <a:pt x="413" y="205"/>
                        <a:pt x="413" y="206"/>
                      </a:cubicBezTo>
                      <a:cubicBezTo>
                        <a:pt x="413" y="207"/>
                        <a:pt x="413" y="207"/>
                        <a:pt x="413" y="207"/>
                      </a:cubicBezTo>
                      <a:cubicBezTo>
                        <a:pt x="412" y="208"/>
                        <a:pt x="412" y="209"/>
                        <a:pt x="412" y="211"/>
                      </a:cubicBezTo>
                      <a:cubicBezTo>
                        <a:pt x="412" y="218"/>
                        <a:pt x="419" y="233"/>
                        <a:pt x="419" y="239"/>
                      </a:cubicBezTo>
                      <a:cubicBezTo>
                        <a:pt x="419" y="244"/>
                        <a:pt x="420" y="258"/>
                        <a:pt x="424" y="267"/>
                      </a:cubicBezTo>
                      <a:cubicBezTo>
                        <a:pt x="427" y="276"/>
                        <a:pt x="425" y="280"/>
                        <a:pt x="429" y="286"/>
                      </a:cubicBezTo>
                      <a:cubicBezTo>
                        <a:pt x="432" y="291"/>
                        <a:pt x="433" y="296"/>
                        <a:pt x="436" y="300"/>
                      </a:cubicBezTo>
                      <a:cubicBezTo>
                        <a:pt x="437" y="300"/>
                        <a:pt x="437" y="301"/>
                        <a:pt x="437" y="301"/>
                      </a:cubicBezTo>
                      <a:cubicBezTo>
                        <a:pt x="438" y="302"/>
                        <a:pt x="438" y="302"/>
                        <a:pt x="438" y="302"/>
                      </a:cubicBezTo>
                      <a:cubicBezTo>
                        <a:pt x="438" y="302"/>
                        <a:pt x="439" y="303"/>
                        <a:pt x="439" y="303"/>
                      </a:cubicBezTo>
                      <a:cubicBezTo>
                        <a:pt x="439" y="303"/>
                        <a:pt x="440" y="304"/>
                        <a:pt x="440" y="304"/>
                      </a:cubicBezTo>
                      <a:cubicBezTo>
                        <a:pt x="440" y="304"/>
                        <a:pt x="441" y="305"/>
                        <a:pt x="441" y="305"/>
                      </a:cubicBezTo>
                      <a:cubicBezTo>
                        <a:pt x="441" y="305"/>
                        <a:pt x="442" y="306"/>
                        <a:pt x="442" y="306"/>
                      </a:cubicBezTo>
                      <a:cubicBezTo>
                        <a:pt x="442" y="306"/>
                        <a:pt x="443" y="306"/>
                        <a:pt x="443" y="306"/>
                      </a:cubicBezTo>
                      <a:cubicBezTo>
                        <a:pt x="445" y="308"/>
                        <a:pt x="448" y="310"/>
                        <a:pt x="449" y="310"/>
                      </a:cubicBezTo>
                      <a:cubicBezTo>
                        <a:pt x="449" y="310"/>
                        <a:pt x="449" y="310"/>
                        <a:pt x="449" y="310"/>
                      </a:cubicBezTo>
                      <a:cubicBezTo>
                        <a:pt x="449" y="312"/>
                        <a:pt x="450" y="314"/>
                        <a:pt x="450" y="316"/>
                      </a:cubicBezTo>
                      <a:cubicBezTo>
                        <a:pt x="450" y="316"/>
                        <a:pt x="450" y="316"/>
                        <a:pt x="450" y="316"/>
                      </a:cubicBezTo>
                      <a:cubicBezTo>
                        <a:pt x="450" y="317"/>
                        <a:pt x="450" y="318"/>
                        <a:pt x="450" y="319"/>
                      </a:cubicBezTo>
                      <a:cubicBezTo>
                        <a:pt x="450" y="319"/>
                        <a:pt x="450" y="319"/>
                        <a:pt x="450" y="319"/>
                      </a:cubicBezTo>
                      <a:cubicBezTo>
                        <a:pt x="450" y="320"/>
                        <a:pt x="450" y="321"/>
                        <a:pt x="450" y="322"/>
                      </a:cubicBezTo>
                      <a:cubicBezTo>
                        <a:pt x="450" y="322"/>
                        <a:pt x="450" y="322"/>
                        <a:pt x="450" y="322"/>
                      </a:cubicBezTo>
                      <a:cubicBezTo>
                        <a:pt x="450" y="323"/>
                        <a:pt x="451" y="324"/>
                        <a:pt x="451" y="326"/>
                      </a:cubicBezTo>
                      <a:cubicBezTo>
                        <a:pt x="451" y="326"/>
                        <a:pt x="451" y="326"/>
                        <a:pt x="451" y="326"/>
                      </a:cubicBezTo>
                      <a:cubicBezTo>
                        <a:pt x="451" y="327"/>
                        <a:pt x="451" y="328"/>
                        <a:pt x="451" y="329"/>
                      </a:cubicBezTo>
                      <a:cubicBezTo>
                        <a:pt x="451" y="329"/>
                        <a:pt x="451" y="330"/>
                        <a:pt x="451" y="330"/>
                      </a:cubicBezTo>
                      <a:cubicBezTo>
                        <a:pt x="451" y="331"/>
                        <a:pt x="452" y="332"/>
                        <a:pt x="452" y="333"/>
                      </a:cubicBezTo>
                      <a:cubicBezTo>
                        <a:pt x="452" y="333"/>
                        <a:pt x="452" y="333"/>
                        <a:pt x="452" y="334"/>
                      </a:cubicBezTo>
                      <a:cubicBezTo>
                        <a:pt x="452" y="335"/>
                        <a:pt x="452" y="336"/>
                        <a:pt x="452" y="336"/>
                      </a:cubicBezTo>
                      <a:cubicBezTo>
                        <a:pt x="452" y="337"/>
                        <a:pt x="452" y="337"/>
                        <a:pt x="453" y="338"/>
                      </a:cubicBezTo>
                      <a:cubicBezTo>
                        <a:pt x="453" y="339"/>
                        <a:pt x="453" y="339"/>
                        <a:pt x="453" y="340"/>
                      </a:cubicBezTo>
                      <a:cubicBezTo>
                        <a:pt x="453" y="341"/>
                        <a:pt x="453" y="341"/>
                        <a:pt x="453" y="342"/>
                      </a:cubicBezTo>
                      <a:cubicBezTo>
                        <a:pt x="453" y="342"/>
                        <a:pt x="454" y="343"/>
                        <a:pt x="454" y="344"/>
                      </a:cubicBezTo>
                      <a:cubicBezTo>
                        <a:pt x="454" y="344"/>
                        <a:pt x="454" y="345"/>
                        <a:pt x="454" y="345"/>
                      </a:cubicBezTo>
                      <a:cubicBezTo>
                        <a:pt x="454" y="346"/>
                        <a:pt x="454" y="347"/>
                        <a:pt x="454" y="347"/>
                      </a:cubicBezTo>
                      <a:cubicBezTo>
                        <a:pt x="455" y="348"/>
                        <a:pt x="455" y="348"/>
                        <a:pt x="455" y="349"/>
                      </a:cubicBezTo>
                      <a:cubicBezTo>
                        <a:pt x="455" y="349"/>
                        <a:pt x="455" y="350"/>
                        <a:pt x="455" y="351"/>
                      </a:cubicBezTo>
                      <a:cubicBezTo>
                        <a:pt x="455" y="351"/>
                        <a:pt x="456" y="352"/>
                        <a:pt x="456" y="352"/>
                      </a:cubicBezTo>
                      <a:cubicBezTo>
                        <a:pt x="456" y="353"/>
                        <a:pt x="456" y="353"/>
                        <a:pt x="456" y="354"/>
                      </a:cubicBezTo>
                      <a:cubicBezTo>
                        <a:pt x="456" y="354"/>
                        <a:pt x="457" y="355"/>
                        <a:pt x="457" y="355"/>
                      </a:cubicBezTo>
                      <a:cubicBezTo>
                        <a:pt x="457" y="356"/>
                        <a:pt x="457" y="356"/>
                        <a:pt x="457" y="357"/>
                      </a:cubicBezTo>
                      <a:cubicBezTo>
                        <a:pt x="457" y="357"/>
                        <a:pt x="458" y="358"/>
                        <a:pt x="458" y="358"/>
                      </a:cubicBezTo>
                      <a:cubicBezTo>
                        <a:pt x="458" y="359"/>
                        <a:pt x="458" y="359"/>
                        <a:pt x="458" y="359"/>
                      </a:cubicBezTo>
                      <a:cubicBezTo>
                        <a:pt x="459" y="360"/>
                        <a:pt x="459" y="361"/>
                        <a:pt x="459" y="362"/>
                      </a:cubicBezTo>
                      <a:cubicBezTo>
                        <a:pt x="460" y="362"/>
                        <a:pt x="460" y="363"/>
                        <a:pt x="461" y="364"/>
                      </a:cubicBezTo>
                      <a:cubicBezTo>
                        <a:pt x="461" y="365"/>
                        <a:pt x="461" y="365"/>
                        <a:pt x="461" y="366"/>
                      </a:cubicBezTo>
                      <a:cubicBezTo>
                        <a:pt x="461" y="377"/>
                        <a:pt x="463" y="401"/>
                        <a:pt x="459" y="425"/>
                      </a:cubicBezTo>
                      <a:cubicBezTo>
                        <a:pt x="459" y="425"/>
                        <a:pt x="459" y="426"/>
                        <a:pt x="459" y="426"/>
                      </a:cubicBezTo>
                      <a:cubicBezTo>
                        <a:pt x="459" y="427"/>
                        <a:pt x="458" y="427"/>
                        <a:pt x="458" y="427"/>
                      </a:cubicBezTo>
                      <a:cubicBezTo>
                        <a:pt x="454" y="452"/>
                        <a:pt x="443" y="475"/>
                        <a:pt x="420" y="479"/>
                      </a:cubicBezTo>
                      <a:cubicBezTo>
                        <a:pt x="400" y="481"/>
                        <a:pt x="333" y="512"/>
                        <a:pt x="324" y="520"/>
                      </a:cubicBezTo>
                      <a:cubicBezTo>
                        <a:pt x="311" y="533"/>
                        <a:pt x="280" y="536"/>
                        <a:pt x="261" y="540"/>
                      </a:cubicBezTo>
                      <a:cubicBezTo>
                        <a:pt x="241" y="544"/>
                        <a:pt x="200" y="567"/>
                        <a:pt x="180" y="653"/>
                      </a:cubicBezTo>
                      <a:cubicBezTo>
                        <a:pt x="171" y="693"/>
                        <a:pt x="161" y="744"/>
                        <a:pt x="167" y="792"/>
                      </a:cubicBezTo>
                      <a:cubicBezTo>
                        <a:pt x="170" y="825"/>
                        <a:pt x="146" y="886"/>
                        <a:pt x="143" y="992"/>
                      </a:cubicBezTo>
                      <a:cubicBezTo>
                        <a:pt x="144" y="1031"/>
                        <a:pt x="140" y="1058"/>
                        <a:pt x="135" y="1075"/>
                      </a:cubicBezTo>
                      <a:cubicBezTo>
                        <a:pt x="113" y="1129"/>
                        <a:pt x="113" y="1277"/>
                        <a:pt x="112" y="1315"/>
                      </a:cubicBezTo>
                      <a:cubicBezTo>
                        <a:pt x="111" y="1337"/>
                        <a:pt x="111" y="1369"/>
                        <a:pt x="107" y="1386"/>
                      </a:cubicBezTo>
                      <a:cubicBezTo>
                        <a:pt x="103" y="1402"/>
                        <a:pt x="106" y="1416"/>
                        <a:pt x="101" y="1430"/>
                      </a:cubicBezTo>
                      <a:cubicBezTo>
                        <a:pt x="97" y="1444"/>
                        <a:pt x="99" y="1464"/>
                        <a:pt x="96" y="1469"/>
                      </a:cubicBezTo>
                      <a:cubicBezTo>
                        <a:pt x="88" y="1477"/>
                        <a:pt x="53" y="1528"/>
                        <a:pt x="44" y="1540"/>
                      </a:cubicBezTo>
                      <a:cubicBezTo>
                        <a:pt x="36" y="1551"/>
                        <a:pt x="26" y="1586"/>
                        <a:pt x="21" y="1592"/>
                      </a:cubicBezTo>
                      <a:cubicBezTo>
                        <a:pt x="16" y="1598"/>
                        <a:pt x="15" y="1614"/>
                        <a:pt x="9" y="1628"/>
                      </a:cubicBezTo>
                      <a:cubicBezTo>
                        <a:pt x="4" y="1641"/>
                        <a:pt x="0" y="1653"/>
                        <a:pt x="17" y="1652"/>
                      </a:cubicBezTo>
                      <a:cubicBezTo>
                        <a:pt x="31" y="1651"/>
                        <a:pt x="46" y="1627"/>
                        <a:pt x="49" y="1611"/>
                      </a:cubicBezTo>
                      <a:cubicBezTo>
                        <a:pt x="53" y="1609"/>
                        <a:pt x="61" y="1599"/>
                        <a:pt x="70" y="1589"/>
                      </a:cubicBezTo>
                      <a:cubicBezTo>
                        <a:pt x="68" y="1597"/>
                        <a:pt x="74" y="1606"/>
                        <a:pt x="81" y="1633"/>
                      </a:cubicBezTo>
                      <a:cubicBezTo>
                        <a:pt x="81" y="1642"/>
                        <a:pt x="89" y="1665"/>
                        <a:pt x="88" y="1675"/>
                      </a:cubicBezTo>
                      <a:cubicBezTo>
                        <a:pt x="87" y="1686"/>
                        <a:pt x="94" y="1714"/>
                        <a:pt x="97" y="1728"/>
                      </a:cubicBezTo>
                      <a:cubicBezTo>
                        <a:pt x="100" y="1742"/>
                        <a:pt x="113" y="1743"/>
                        <a:pt x="122" y="1739"/>
                      </a:cubicBezTo>
                      <a:cubicBezTo>
                        <a:pt x="122" y="1739"/>
                        <a:pt x="121" y="1751"/>
                        <a:pt x="134" y="1753"/>
                      </a:cubicBezTo>
                      <a:cubicBezTo>
                        <a:pt x="146" y="1755"/>
                        <a:pt x="148" y="1733"/>
                        <a:pt x="148" y="1733"/>
                      </a:cubicBezTo>
                      <a:cubicBezTo>
                        <a:pt x="148" y="1733"/>
                        <a:pt x="148" y="1741"/>
                        <a:pt x="157" y="1742"/>
                      </a:cubicBezTo>
                      <a:cubicBezTo>
                        <a:pt x="171" y="1742"/>
                        <a:pt x="173" y="1715"/>
                        <a:pt x="173" y="1715"/>
                      </a:cubicBezTo>
                      <a:cubicBezTo>
                        <a:pt x="173" y="1715"/>
                        <a:pt x="174" y="1716"/>
                        <a:pt x="174" y="1716"/>
                      </a:cubicBezTo>
                      <a:cubicBezTo>
                        <a:pt x="174" y="1716"/>
                        <a:pt x="174" y="1716"/>
                        <a:pt x="174" y="1716"/>
                      </a:cubicBezTo>
                      <a:cubicBezTo>
                        <a:pt x="174" y="1716"/>
                        <a:pt x="174" y="1717"/>
                        <a:pt x="174" y="1717"/>
                      </a:cubicBezTo>
                      <a:cubicBezTo>
                        <a:pt x="174" y="1716"/>
                        <a:pt x="174" y="1716"/>
                        <a:pt x="174" y="1716"/>
                      </a:cubicBezTo>
                      <a:cubicBezTo>
                        <a:pt x="174" y="1717"/>
                        <a:pt x="174" y="1717"/>
                        <a:pt x="174" y="1717"/>
                      </a:cubicBezTo>
                      <a:cubicBezTo>
                        <a:pt x="174" y="1717"/>
                        <a:pt x="174" y="1717"/>
                        <a:pt x="174" y="1717"/>
                      </a:cubicBezTo>
                      <a:cubicBezTo>
                        <a:pt x="174" y="1718"/>
                        <a:pt x="175" y="1718"/>
                        <a:pt x="175" y="1719"/>
                      </a:cubicBezTo>
                      <a:cubicBezTo>
                        <a:pt x="175" y="1719"/>
                        <a:pt x="176" y="1719"/>
                        <a:pt x="176" y="1719"/>
                      </a:cubicBezTo>
                      <a:cubicBezTo>
                        <a:pt x="176" y="1719"/>
                        <a:pt x="176" y="1719"/>
                        <a:pt x="176" y="1719"/>
                      </a:cubicBezTo>
                      <a:cubicBezTo>
                        <a:pt x="176" y="1720"/>
                        <a:pt x="177" y="1720"/>
                        <a:pt x="177" y="1720"/>
                      </a:cubicBezTo>
                      <a:cubicBezTo>
                        <a:pt x="177" y="1720"/>
                        <a:pt x="177" y="1720"/>
                        <a:pt x="177" y="1720"/>
                      </a:cubicBezTo>
                      <a:cubicBezTo>
                        <a:pt x="178" y="1720"/>
                        <a:pt x="178" y="1720"/>
                        <a:pt x="179" y="1720"/>
                      </a:cubicBezTo>
                      <a:cubicBezTo>
                        <a:pt x="179" y="1720"/>
                        <a:pt x="179" y="1720"/>
                        <a:pt x="179" y="1720"/>
                      </a:cubicBezTo>
                      <a:cubicBezTo>
                        <a:pt x="180" y="1720"/>
                        <a:pt x="180" y="1720"/>
                        <a:pt x="181" y="1720"/>
                      </a:cubicBezTo>
                      <a:cubicBezTo>
                        <a:pt x="188" y="1720"/>
                        <a:pt x="194" y="1691"/>
                        <a:pt x="197" y="1679"/>
                      </a:cubicBezTo>
                      <a:cubicBezTo>
                        <a:pt x="200" y="1667"/>
                        <a:pt x="205" y="1657"/>
                        <a:pt x="206" y="1647"/>
                      </a:cubicBezTo>
                      <a:cubicBezTo>
                        <a:pt x="207" y="1638"/>
                        <a:pt x="208" y="1632"/>
                        <a:pt x="216" y="1589"/>
                      </a:cubicBezTo>
                      <a:cubicBezTo>
                        <a:pt x="224" y="1546"/>
                        <a:pt x="199" y="1500"/>
                        <a:pt x="202" y="1486"/>
                      </a:cubicBezTo>
                      <a:cubicBezTo>
                        <a:pt x="206" y="1471"/>
                        <a:pt x="193" y="1449"/>
                        <a:pt x="195" y="1445"/>
                      </a:cubicBezTo>
                      <a:cubicBezTo>
                        <a:pt x="197" y="1441"/>
                        <a:pt x="201" y="1425"/>
                        <a:pt x="204" y="1409"/>
                      </a:cubicBezTo>
                      <a:cubicBezTo>
                        <a:pt x="206" y="1393"/>
                        <a:pt x="264" y="1251"/>
                        <a:pt x="270" y="1219"/>
                      </a:cubicBezTo>
                      <a:cubicBezTo>
                        <a:pt x="281" y="1159"/>
                        <a:pt x="281" y="1132"/>
                        <a:pt x="274" y="1090"/>
                      </a:cubicBezTo>
                      <a:cubicBezTo>
                        <a:pt x="275" y="1059"/>
                        <a:pt x="288" y="975"/>
                        <a:pt x="290" y="960"/>
                      </a:cubicBezTo>
                      <a:cubicBezTo>
                        <a:pt x="291" y="957"/>
                        <a:pt x="291" y="942"/>
                        <a:pt x="293" y="932"/>
                      </a:cubicBezTo>
                      <a:cubicBezTo>
                        <a:pt x="294" y="926"/>
                        <a:pt x="295" y="915"/>
                        <a:pt x="295" y="902"/>
                      </a:cubicBezTo>
                      <a:cubicBezTo>
                        <a:pt x="296" y="904"/>
                        <a:pt x="296" y="904"/>
                        <a:pt x="296" y="904"/>
                      </a:cubicBezTo>
                      <a:cubicBezTo>
                        <a:pt x="296" y="918"/>
                        <a:pt x="300" y="942"/>
                        <a:pt x="302" y="980"/>
                      </a:cubicBezTo>
                      <a:cubicBezTo>
                        <a:pt x="301" y="1011"/>
                        <a:pt x="316" y="1068"/>
                        <a:pt x="318" y="1098"/>
                      </a:cubicBezTo>
                      <a:cubicBezTo>
                        <a:pt x="314" y="1107"/>
                        <a:pt x="329" y="1264"/>
                        <a:pt x="329" y="1264"/>
                      </a:cubicBezTo>
                      <a:cubicBezTo>
                        <a:pt x="328" y="1265"/>
                        <a:pt x="328" y="1265"/>
                        <a:pt x="328" y="1265"/>
                      </a:cubicBezTo>
                      <a:cubicBezTo>
                        <a:pt x="328" y="1265"/>
                        <a:pt x="328" y="1265"/>
                        <a:pt x="328" y="1266"/>
                      </a:cubicBezTo>
                      <a:cubicBezTo>
                        <a:pt x="328" y="1266"/>
                        <a:pt x="328" y="1266"/>
                        <a:pt x="328" y="1266"/>
                      </a:cubicBezTo>
                      <a:cubicBezTo>
                        <a:pt x="326" y="1272"/>
                        <a:pt x="321" y="1288"/>
                        <a:pt x="317" y="1309"/>
                      </a:cubicBezTo>
                      <a:cubicBezTo>
                        <a:pt x="317" y="1309"/>
                        <a:pt x="317" y="1309"/>
                        <a:pt x="316" y="1310"/>
                      </a:cubicBezTo>
                      <a:cubicBezTo>
                        <a:pt x="316" y="1311"/>
                        <a:pt x="316" y="1313"/>
                        <a:pt x="315" y="1314"/>
                      </a:cubicBezTo>
                      <a:cubicBezTo>
                        <a:pt x="315" y="1315"/>
                        <a:pt x="315" y="1315"/>
                        <a:pt x="315" y="1316"/>
                      </a:cubicBezTo>
                      <a:cubicBezTo>
                        <a:pt x="315" y="1317"/>
                        <a:pt x="314" y="1319"/>
                        <a:pt x="314" y="1320"/>
                      </a:cubicBezTo>
                      <a:cubicBezTo>
                        <a:pt x="314" y="1321"/>
                        <a:pt x="314" y="1321"/>
                        <a:pt x="314" y="1322"/>
                      </a:cubicBezTo>
                      <a:cubicBezTo>
                        <a:pt x="313" y="1323"/>
                        <a:pt x="313" y="1325"/>
                        <a:pt x="313" y="1326"/>
                      </a:cubicBezTo>
                      <a:cubicBezTo>
                        <a:pt x="313" y="1327"/>
                        <a:pt x="312" y="1328"/>
                        <a:pt x="312" y="1328"/>
                      </a:cubicBezTo>
                      <a:cubicBezTo>
                        <a:pt x="312" y="1330"/>
                        <a:pt x="312" y="1331"/>
                        <a:pt x="311" y="1332"/>
                      </a:cubicBezTo>
                      <a:cubicBezTo>
                        <a:pt x="311" y="1333"/>
                        <a:pt x="311" y="1334"/>
                        <a:pt x="311" y="1335"/>
                      </a:cubicBezTo>
                      <a:cubicBezTo>
                        <a:pt x="311" y="1336"/>
                        <a:pt x="310" y="1337"/>
                        <a:pt x="310" y="1339"/>
                      </a:cubicBezTo>
                      <a:cubicBezTo>
                        <a:pt x="310" y="1340"/>
                        <a:pt x="310" y="1341"/>
                        <a:pt x="310" y="1341"/>
                      </a:cubicBezTo>
                      <a:cubicBezTo>
                        <a:pt x="309" y="1343"/>
                        <a:pt x="309" y="1344"/>
                        <a:pt x="309" y="1345"/>
                      </a:cubicBezTo>
                      <a:cubicBezTo>
                        <a:pt x="309" y="1346"/>
                        <a:pt x="308" y="1347"/>
                        <a:pt x="308" y="1348"/>
                      </a:cubicBezTo>
                      <a:cubicBezTo>
                        <a:pt x="308" y="1349"/>
                        <a:pt x="308" y="1350"/>
                        <a:pt x="307" y="1352"/>
                      </a:cubicBezTo>
                      <a:cubicBezTo>
                        <a:pt x="307" y="1353"/>
                        <a:pt x="307" y="1354"/>
                        <a:pt x="307" y="1355"/>
                      </a:cubicBezTo>
                      <a:cubicBezTo>
                        <a:pt x="307" y="1356"/>
                        <a:pt x="306" y="1357"/>
                        <a:pt x="306" y="1358"/>
                      </a:cubicBezTo>
                      <a:cubicBezTo>
                        <a:pt x="306" y="1359"/>
                        <a:pt x="306" y="1360"/>
                        <a:pt x="306" y="1361"/>
                      </a:cubicBezTo>
                      <a:cubicBezTo>
                        <a:pt x="305" y="1363"/>
                        <a:pt x="305" y="1364"/>
                        <a:pt x="305" y="1365"/>
                      </a:cubicBezTo>
                      <a:cubicBezTo>
                        <a:pt x="305" y="1366"/>
                        <a:pt x="304" y="1367"/>
                        <a:pt x="304" y="1368"/>
                      </a:cubicBezTo>
                      <a:cubicBezTo>
                        <a:pt x="304" y="1369"/>
                        <a:pt x="304" y="1370"/>
                        <a:pt x="304" y="1371"/>
                      </a:cubicBezTo>
                      <a:cubicBezTo>
                        <a:pt x="303" y="1372"/>
                        <a:pt x="303" y="1373"/>
                        <a:pt x="303" y="1375"/>
                      </a:cubicBezTo>
                      <a:cubicBezTo>
                        <a:pt x="303" y="1376"/>
                        <a:pt x="303" y="1377"/>
                        <a:pt x="303" y="1378"/>
                      </a:cubicBezTo>
                      <a:cubicBezTo>
                        <a:pt x="302" y="1379"/>
                        <a:pt x="302" y="1380"/>
                        <a:pt x="302" y="1381"/>
                      </a:cubicBezTo>
                      <a:cubicBezTo>
                        <a:pt x="302" y="1382"/>
                        <a:pt x="302" y="1383"/>
                        <a:pt x="301" y="1384"/>
                      </a:cubicBezTo>
                      <a:cubicBezTo>
                        <a:pt x="301" y="1385"/>
                        <a:pt x="301" y="1386"/>
                        <a:pt x="301" y="1387"/>
                      </a:cubicBezTo>
                      <a:cubicBezTo>
                        <a:pt x="301" y="1388"/>
                        <a:pt x="301" y="1389"/>
                        <a:pt x="300" y="1390"/>
                      </a:cubicBezTo>
                      <a:cubicBezTo>
                        <a:pt x="300" y="1391"/>
                        <a:pt x="300" y="1392"/>
                        <a:pt x="300" y="1393"/>
                      </a:cubicBezTo>
                      <a:cubicBezTo>
                        <a:pt x="300" y="1394"/>
                        <a:pt x="300" y="1395"/>
                        <a:pt x="299" y="1396"/>
                      </a:cubicBezTo>
                      <a:cubicBezTo>
                        <a:pt x="299" y="1397"/>
                        <a:pt x="299" y="1398"/>
                        <a:pt x="299" y="1399"/>
                      </a:cubicBezTo>
                      <a:cubicBezTo>
                        <a:pt x="299" y="1400"/>
                        <a:pt x="299" y="1401"/>
                        <a:pt x="299" y="1401"/>
                      </a:cubicBezTo>
                      <a:cubicBezTo>
                        <a:pt x="298" y="1403"/>
                        <a:pt x="298" y="1404"/>
                        <a:pt x="298" y="1405"/>
                      </a:cubicBezTo>
                      <a:cubicBezTo>
                        <a:pt x="298" y="1405"/>
                        <a:pt x="298" y="1406"/>
                        <a:pt x="298" y="1407"/>
                      </a:cubicBezTo>
                      <a:cubicBezTo>
                        <a:pt x="298" y="1408"/>
                        <a:pt x="298" y="1409"/>
                        <a:pt x="297" y="1410"/>
                      </a:cubicBezTo>
                      <a:cubicBezTo>
                        <a:pt x="297" y="1411"/>
                        <a:pt x="297" y="1411"/>
                        <a:pt x="297" y="1412"/>
                      </a:cubicBezTo>
                      <a:cubicBezTo>
                        <a:pt x="297" y="1413"/>
                        <a:pt x="297" y="1414"/>
                        <a:pt x="297" y="1415"/>
                      </a:cubicBezTo>
                      <a:cubicBezTo>
                        <a:pt x="297" y="1415"/>
                        <a:pt x="297" y="1416"/>
                        <a:pt x="297" y="1417"/>
                      </a:cubicBezTo>
                      <a:cubicBezTo>
                        <a:pt x="296" y="1418"/>
                        <a:pt x="296" y="1419"/>
                        <a:pt x="296" y="1419"/>
                      </a:cubicBezTo>
                      <a:cubicBezTo>
                        <a:pt x="296" y="1420"/>
                        <a:pt x="296" y="1421"/>
                        <a:pt x="296" y="1421"/>
                      </a:cubicBezTo>
                      <a:cubicBezTo>
                        <a:pt x="296" y="1422"/>
                        <a:pt x="296" y="1423"/>
                        <a:pt x="296" y="1424"/>
                      </a:cubicBezTo>
                      <a:cubicBezTo>
                        <a:pt x="296" y="1424"/>
                        <a:pt x="296" y="1425"/>
                        <a:pt x="296" y="1425"/>
                      </a:cubicBezTo>
                      <a:cubicBezTo>
                        <a:pt x="296" y="1427"/>
                        <a:pt x="296" y="1428"/>
                        <a:pt x="296" y="1429"/>
                      </a:cubicBezTo>
                      <a:cubicBezTo>
                        <a:pt x="293" y="1447"/>
                        <a:pt x="300" y="1472"/>
                        <a:pt x="298" y="1512"/>
                      </a:cubicBezTo>
                      <a:cubicBezTo>
                        <a:pt x="295" y="1562"/>
                        <a:pt x="251" y="1762"/>
                        <a:pt x="333" y="2014"/>
                      </a:cubicBezTo>
                      <a:cubicBezTo>
                        <a:pt x="338" y="2029"/>
                        <a:pt x="338" y="2079"/>
                        <a:pt x="344" y="2107"/>
                      </a:cubicBezTo>
                      <a:cubicBezTo>
                        <a:pt x="345" y="2114"/>
                        <a:pt x="359" y="2145"/>
                        <a:pt x="360" y="2189"/>
                      </a:cubicBezTo>
                      <a:cubicBezTo>
                        <a:pt x="361" y="2259"/>
                        <a:pt x="354" y="2349"/>
                        <a:pt x="356" y="2399"/>
                      </a:cubicBezTo>
                      <a:cubicBezTo>
                        <a:pt x="359" y="2481"/>
                        <a:pt x="393" y="2556"/>
                        <a:pt x="406" y="2609"/>
                      </a:cubicBezTo>
                      <a:cubicBezTo>
                        <a:pt x="420" y="2661"/>
                        <a:pt x="425" y="2703"/>
                        <a:pt x="422" y="2713"/>
                      </a:cubicBezTo>
                      <a:cubicBezTo>
                        <a:pt x="420" y="2722"/>
                        <a:pt x="418" y="2740"/>
                        <a:pt x="425" y="2755"/>
                      </a:cubicBezTo>
                      <a:cubicBezTo>
                        <a:pt x="426" y="2756"/>
                        <a:pt x="402" y="2808"/>
                        <a:pt x="389" y="2817"/>
                      </a:cubicBezTo>
                      <a:cubicBezTo>
                        <a:pt x="377" y="2827"/>
                        <a:pt x="373" y="2835"/>
                        <a:pt x="364" y="2840"/>
                      </a:cubicBezTo>
                      <a:cubicBezTo>
                        <a:pt x="354" y="2845"/>
                        <a:pt x="349" y="2850"/>
                        <a:pt x="345" y="2861"/>
                      </a:cubicBezTo>
                      <a:cubicBezTo>
                        <a:pt x="342" y="2869"/>
                        <a:pt x="333" y="2881"/>
                        <a:pt x="340" y="2887"/>
                      </a:cubicBezTo>
                      <a:cubicBezTo>
                        <a:pt x="341" y="2888"/>
                        <a:pt x="342" y="2888"/>
                        <a:pt x="343" y="2889"/>
                      </a:cubicBezTo>
                      <a:cubicBezTo>
                        <a:pt x="344" y="2889"/>
                        <a:pt x="344" y="2889"/>
                        <a:pt x="344" y="2889"/>
                      </a:cubicBezTo>
                      <a:cubicBezTo>
                        <a:pt x="343" y="2892"/>
                        <a:pt x="343" y="2894"/>
                        <a:pt x="344" y="2896"/>
                      </a:cubicBezTo>
                      <a:cubicBezTo>
                        <a:pt x="348" y="2903"/>
                        <a:pt x="355" y="2905"/>
                        <a:pt x="364" y="2904"/>
                      </a:cubicBezTo>
                      <a:cubicBezTo>
                        <a:pt x="365" y="2902"/>
                        <a:pt x="365" y="2902"/>
                        <a:pt x="365" y="2902"/>
                      </a:cubicBezTo>
                      <a:cubicBezTo>
                        <a:pt x="366" y="2905"/>
                        <a:pt x="366" y="2908"/>
                        <a:pt x="368" y="2910"/>
                      </a:cubicBezTo>
                      <a:cubicBezTo>
                        <a:pt x="374" y="2919"/>
                        <a:pt x="394" y="2923"/>
                        <a:pt x="402" y="2915"/>
                      </a:cubicBezTo>
                      <a:cubicBezTo>
                        <a:pt x="403" y="2916"/>
                        <a:pt x="404" y="2916"/>
                        <a:pt x="406" y="2917"/>
                      </a:cubicBezTo>
                      <a:cubicBezTo>
                        <a:pt x="407" y="2917"/>
                        <a:pt x="408" y="2917"/>
                        <a:pt x="409" y="2918"/>
                      </a:cubicBezTo>
                      <a:cubicBezTo>
                        <a:pt x="410" y="2918"/>
                        <a:pt x="410" y="2918"/>
                        <a:pt x="411" y="2918"/>
                      </a:cubicBezTo>
                      <a:cubicBezTo>
                        <a:pt x="413" y="2919"/>
                        <a:pt x="414" y="2919"/>
                        <a:pt x="416" y="2919"/>
                      </a:cubicBezTo>
                      <a:cubicBezTo>
                        <a:pt x="416" y="2919"/>
                        <a:pt x="416" y="2919"/>
                        <a:pt x="416" y="2919"/>
                      </a:cubicBezTo>
                      <a:cubicBezTo>
                        <a:pt x="425" y="2920"/>
                        <a:pt x="435" y="2918"/>
                        <a:pt x="440" y="2913"/>
                      </a:cubicBezTo>
                      <a:cubicBezTo>
                        <a:pt x="440" y="2912"/>
                        <a:pt x="440" y="2912"/>
                        <a:pt x="440" y="2912"/>
                      </a:cubicBezTo>
                      <a:cubicBezTo>
                        <a:pt x="440" y="2913"/>
                        <a:pt x="441" y="2913"/>
                        <a:pt x="441" y="2914"/>
                      </a:cubicBezTo>
                      <a:cubicBezTo>
                        <a:pt x="441" y="2913"/>
                        <a:pt x="441" y="2913"/>
                        <a:pt x="441" y="2913"/>
                      </a:cubicBezTo>
                      <a:cubicBezTo>
                        <a:pt x="446" y="2925"/>
                        <a:pt x="462" y="2926"/>
                        <a:pt x="475" y="2924"/>
                      </a:cubicBezTo>
                      <a:cubicBezTo>
                        <a:pt x="475" y="2924"/>
                        <a:pt x="475" y="2924"/>
                        <a:pt x="475" y="2924"/>
                      </a:cubicBezTo>
                      <a:cubicBezTo>
                        <a:pt x="476" y="2924"/>
                        <a:pt x="477" y="2924"/>
                        <a:pt x="478" y="2924"/>
                      </a:cubicBezTo>
                      <a:cubicBezTo>
                        <a:pt x="478" y="2924"/>
                        <a:pt x="479" y="2923"/>
                        <a:pt x="479" y="2923"/>
                      </a:cubicBezTo>
                      <a:cubicBezTo>
                        <a:pt x="480" y="2923"/>
                        <a:pt x="480" y="2923"/>
                        <a:pt x="481" y="2923"/>
                      </a:cubicBezTo>
                      <a:cubicBezTo>
                        <a:pt x="482" y="2923"/>
                        <a:pt x="482" y="2923"/>
                        <a:pt x="483" y="2923"/>
                      </a:cubicBezTo>
                      <a:cubicBezTo>
                        <a:pt x="485" y="2922"/>
                        <a:pt x="486" y="2922"/>
                        <a:pt x="488" y="2922"/>
                      </a:cubicBezTo>
                      <a:cubicBezTo>
                        <a:pt x="488" y="2921"/>
                        <a:pt x="489" y="2921"/>
                        <a:pt x="489" y="2921"/>
                      </a:cubicBezTo>
                      <a:cubicBezTo>
                        <a:pt x="490" y="2921"/>
                        <a:pt x="491" y="2920"/>
                        <a:pt x="492" y="2920"/>
                      </a:cubicBezTo>
                      <a:cubicBezTo>
                        <a:pt x="492" y="2920"/>
                        <a:pt x="493" y="2919"/>
                        <a:pt x="493" y="2919"/>
                      </a:cubicBezTo>
                      <a:cubicBezTo>
                        <a:pt x="494" y="2919"/>
                        <a:pt x="495" y="2918"/>
                        <a:pt x="496" y="2918"/>
                      </a:cubicBezTo>
                      <a:cubicBezTo>
                        <a:pt x="496" y="2918"/>
                        <a:pt x="496" y="2917"/>
                        <a:pt x="497" y="2917"/>
                      </a:cubicBezTo>
                      <a:cubicBezTo>
                        <a:pt x="498" y="2917"/>
                        <a:pt x="498" y="2916"/>
                        <a:pt x="499" y="2916"/>
                      </a:cubicBezTo>
                      <a:cubicBezTo>
                        <a:pt x="499" y="2915"/>
                        <a:pt x="500" y="2915"/>
                        <a:pt x="500" y="2915"/>
                      </a:cubicBezTo>
                      <a:cubicBezTo>
                        <a:pt x="501" y="2914"/>
                        <a:pt x="501" y="2914"/>
                        <a:pt x="502" y="2913"/>
                      </a:cubicBezTo>
                      <a:cubicBezTo>
                        <a:pt x="502" y="2913"/>
                        <a:pt x="503" y="2913"/>
                        <a:pt x="503" y="2913"/>
                      </a:cubicBezTo>
                      <a:cubicBezTo>
                        <a:pt x="505" y="2911"/>
                        <a:pt x="506" y="2909"/>
                        <a:pt x="508" y="2908"/>
                      </a:cubicBezTo>
                      <a:cubicBezTo>
                        <a:pt x="508" y="2908"/>
                        <a:pt x="508" y="2908"/>
                        <a:pt x="508" y="2908"/>
                      </a:cubicBezTo>
                      <a:cubicBezTo>
                        <a:pt x="508" y="2908"/>
                        <a:pt x="508" y="2908"/>
                        <a:pt x="508" y="2908"/>
                      </a:cubicBezTo>
                      <a:cubicBezTo>
                        <a:pt x="509" y="2907"/>
                        <a:pt x="510" y="2906"/>
                        <a:pt x="511" y="2905"/>
                      </a:cubicBezTo>
                      <a:cubicBezTo>
                        <a:pt x="519" y="2899"/>
                        <a:pt x="525" y="2894"/>
                        <a:pt x="523" y="2879"/>
                      </a:cubicBezTo>
                      <a:cubicBezTo>
                        <a:pt x="520" y="2864"/>
                        <a:pt x="522" y="2864"/>
                        <a:pt x="524" y="2846"/>
                      </a:cubicBezTo>
                      <a:cubicBezTo>
                        <a:pt x="525" y="2835"/>
                        <a:pt x="534" y="2832"/>
                        <a:pt x="536" y="2815"/>
                      </a:cubicBezTo>
                      <a:cubicBezTo>
                        <a:pt x="537" y="2801"/>
                        <a:pt x="526" y="2741"/>
                        <a:pt x="527" y="2733"/>
                      </a:cubicBezTo>
                      <a:cubicBezTo>
                        <a:pt x="530" y="2715"/>
                        <a:pt x="517" y="2700"/>
                        <a:pt x="513" y="2669"/>
                      </a:cubicBezTo>
                      <a:cubicBezTo>
                        <a:pt x="508" y="2639"/>
                        <a:pt x="520" y="2535"/>
                        <a:pt x="520" y="2516"/>
                      </a:cubicBezTo>
                      <a:cubicBezTo>
                        <a:pt x="520" y="2480"/>
                        <a:pt x="539" y="2421"/>
                        <a:pt x="534" y="2348"/>
                      </a:cubicBezTo>
                      <a:cubicBezTo>
                        <a:pt x="531" y="2306"/>
                        <a:pt x="510" y="2177"/>
                        <a:pt x="510" y="2148"/>
                      </a:cubicBezTo>
                      <a:cubicBezTo>
                        <a:pt x="510" y="2143"/>
                        <a:pt x="509" y="2110"/>
                        <a:pt x="511" y="2105"/>
                      </a:cubicBezTo>
                      <a:cubicBezTo>
                        <a:pt x="517" y="2085"/>
                        <a:pt x="544" y="1849"/>
                        <a:pt x="544" y="1847"/>
                      </a:cubicBezTo>
                      <a:cubicBezTo>
                        <a:pt x="547" y="1823"/>
                        <a:pt x="555" y="1690"/>
                        <a:pt x="558" y="1646"/>
                      </a:cubicBezTo>
                      <a:cubicBezTo>
                        <a:pt x="559" y="1646"/>
                        <a:pt x="561" y="1646"/>
                        <a:pt x="562" y="1646"/>
                      </a:cubicBezTo>
                      <a:cubicBezTo>
                        <a:pt x="565" y="1689"/>
                        <a:pt x="573" y="1823"/>
                        <a:pt x="576" y="1847"/>
                      </a:cubicBezTo>
                      <a:cubicBezTo>
                        <a:pt x="576" y="1849"/>
                        <a:pt x="603" y="2085"/>
                        <a:pt x="609" y="2105"/>
                      </a:cubicBezTo>
                      <a:cubicBezTo>
                        <a:pt x="611" y="2110"/>
                        <a:pt x="610" y="2143"/>
                        <a:pt x="610" y="2148"/>
                      </a:cubicBezTo>
                      <a:cubicBezTo>
                        <a:pt x="610" y="2177"/>
                        <a:pt x="589" y="2306"/>
                        <a:pt x="586" y="2348"/>
                      </a:cubicBezTo>
                      <a:cubicBezTo>
                        <a:pt x="581" y="2421"/>
                        <a:pt x="600" y="2480"/>
                        <a:pt x="600" y="2516"/>
                      </a:cubicBezTo>
                      <a:cubicBezTo>
                        <a:pt x="600" y="2535"/>
                        <a:pt x="612" y="2639"/>
                        <a:pt x="607" y="2669"/>
                      </a:cubicBezTo>
                      <a:cubicBezTo>
                        <a:pt x="603" y="2700"/>
                        <a:pt x="590" y="2715"/>
                        <a:pt x="593" y="2733"/>
                      </a:cubicBezTo>
                      <a:cubicBezTo>
                        <a:pt x="594" y="2741"/>
                        <a:pt x="583" y="2801"/>
                        <a:pt x="584" y="2815"/>
                      </a:cubicBezTo>
                      <a:cubicBezTo>
                        <a:pt x="586" y="2832"/>
                        <a:pt x="595" y="2835"/>
                        <a:pt x="596" y="2846"/>
                      </a:cubicBezTo>
                      <a:cubicBezTo>
                        <a:pt x="598" y="2864"/>
                        <a:pt x="600" y="2864"/>
                        <a:pt x="597" y="2879"/>
                      </a:cubicBezTo>
                      <a:cubicBezTo>
                        <a:pt x="595" y="2894"/>
                        <a:pt x="601" y="2899"/>
                        <a:pt x="609" y="2905"/>
                      </a:cubicBezTo>
                      <a:cubicBezTo>
                        <a:pt x="610" y="2906"/>
                        <a:pt x="611" y="2907"/>
                        <a:pt x="612" y="2908"/>
                      </a:cubicBezTo>
                      <a:cubicBezTo>
                        <a:pt x="612" y="2908"/>
                        <a:pt x="612" y="2908"/>
                        <a:pt x="612" y="2908"/>
                      </a:cubicBezTo>
                      <a:cubicBezTo>
                        <a:pt x="612" y="2908"/>
                        <a:pt x="612" y="2908"/>
                        <a:pt x="612" y="2908"/>
                      </a:cubicBezTo>
                      <a:cubicBezTo>
                        <a:pt x="614" y="2909"/>
                        <a:pt x="615" y="2911"/>
                        <a:pt x="617" y="2913"/>
                      </a:cubicBezTo>
                      <a:cubicBezTo>
                        <a:pt x="617" y="2913"/>
                        <a:pt x="618" y="2913"/>
                        <a:pt x="618" y="2913"/>
                      </a:cubicBezTo>
                      <a:cubicBezTo>
                        <a:pt x="619" y="2914"/>
                        <a:pt x="619" y="2914"/>
                        <a:pt x="620" y="2915"/>
                      </a:cubicBezTo>
                      <a:cubicBezTo>
                        <a:pt x="620" y="2915"/>
                        <a:pt x="621" y="2915"/>
                        <a:pt x="621" y="2916"/>
                      </a:cubicBezTo>
                      <a:cubicBezTo>
                        <a:pt x="622" y="2916"/>
                        <a:pt x="622" y="2917"/>
                        <a:pt x="623" y="2917"/>
                      </a:cubicBezTo>
                      <a:cubicBezTo>
                        <a:pt x="624" y="2917"/>
                        <a:pt x="624" y="2918"/>
                        <a:pt x="624" y="2918"/>
                      </a:cubicBezTo>
                      <a:cubicBezTo>
                        <a:pt x="625" y="2918"/>
                        <a:pt x="626" y="2919"/>
                        <a:pt x="627" y="2919"/>
                      </a:cubicBezTo>
                      <a:cubicBezTo>
                        <a:pt x="627" y="2919"/>
                        <a:pt x="628" y="2920"/>
                        <a:pt x="628" y="2920"/>
                      </a:cubicBezTo>
                      <a:cubicBezTo>
                        <a:pt x="629" y="2920"/>
                        <a:pt x="630" y="2921"/>
                        <a:pt x="631" y="2921"/>
                      </a:cubicBezTo>
                      <a:cubicBezTo>
                        <a:pt x="631" y="2921"/>
                        <a:pt x="632" y="2921"/>
                        <a:pt x="632" y="2922"/>
                      </a:cubicBezTo>
                      <a:cubicBezTo>
                        <a:pt x="634" y="2922"/>
                        <a:pt x="635" y="2922"/>
                        <a:pt x="637" y="2923"/>
                      </a:cubicBezTo>
                      <a:cubicBezTo>
                        <a:pt x="638" y="2923"/>
                        <a:pt x="639" y="2923"/>
                        <a:pt x="639" y="2923"/>
                      </a:cubicBezTo>
                      <a:cubicBezTo>
                        <a:pt x="640" y="2923"/>
                        <a:pt x="640" y="2923"/>
                        <a:pt x="641" y="2923"/>
                      </a:cubicBezTo>
                      <a:cubicBezTo>
                        <a:pt x="641" y="2923"/>
                        <a:pt x="642" y="2924"/>
                        <a:pt x="642" y="2924"/>
                      </a:cubicBezTo>
                      <a:cubicBezTo>
                        <a:pt x="643" y="2924"/>
                        <a:pt x="644" y="2924"/>
                        <a:pt x="644" y="2924"/>
                      </a:cubicBezTo>
                      <a:cubicBezTo>
                        <a:pt x="645" y="2924"/>
                        <a:pt x="645" y="2924"/>
                        <a:pt x="645" y="2924"/>
                      </a:cubicBezTo>
                      <a:cubicBezTo>
                        <a:pt x="646" y="2924"/>
                        <a:pt x="647" y="2924"/>
                        <a:pt x="648" y="2924"/>
                      </a:cubicBezTo>
                      <a:cubicBezTo>
                        <a:pt x="648" y="2924"/>
                        <a:pt x="648" y="2924"/>
                        <a:pt x="648" y="2924"/>
                      </a:cubicBezTo>
                      <a:cubicBezTo>
                        <a:pt x="660" y="2925"/>
                        <a:pt x="674" y="2924"/>
                        <a:pt x="679" y="2914"/>
                      </a:cubicBezTo>
                      <a:cubicBezTo>
                        <a:pt x="679" y="2914"/>
                        <a:pt x="679" y="2914"/>
                        <a:pt x="679" y="2914"/>
                      </a:cubicBezTo>
                      <a:cubicBezTo>
                        <a:pt x="679" y="2914"/>
                        <a:pt x="679" y="2914"/>
                        <a:pt x="679" y="2914"/>
                      </a:cubicBezTo>
                      <a:cubicBezTo>
                        <a:pt x="679" y="2913"/>
                        <a:pt x="679" y="2913"/>
                        <a:pt x="680" y="2912"/>
                      </a:cubicBezTo>
                      <a:cubicBezTo>
                        <a:pt x="680" y="2912"/>
                        <a:pt x="680" y="2912"/>
                        <a:pt x="680" y="2912"/>
                      </a:cubicBezTo>
                      <a:cubicBezTo>
                        <a:pt x="685" y="2918"/>
                        <a:pt x="695" y="2920"/>
                        <a:pt x="704" y="2919"/>
                      </a:cubicBezTo>
                      <a:cubicBezTo>
                        <a:pt x="704" y="2919"/>
                        <a:pt x="704" y="2919"/>
                        <a:pt x="704" y="2919"/>
                      </a:cubicBezTo>
                      <a:cubicBezTo>
                        <a:pt x="706" y="2919"/>
                        <a:pt x="707" y="2919"/>
                        <a:pt x="709" y="2918"/>
                      </a:cubicBezTo>
                      <a:cubicBezTo>
                        <a:pt x="710" y="2918"/>
                        <a:pt x="710" y="2918"/>
                        <a:pt x="711" y="2918"/>
                      </a:cubicBezTo>
                      <a:cubicBezTo>
                        <a:pt x="712" y="2917"/>
                        <a:pt x="713" y="2917"/>
                        <a:pt x="714" y="2917"/>
                      </a:cubicBezTo>
                      <a:cubicBezTo>
                        <a:pt x="716" y="2916"/>
                        <a:pt x="717" y="2916"/>
                        <a:pt x="718" y="2915"/>
                      </a:cubicBezTo>
                      <a:cubicBezTo>
                        <a:pt x="726" y="2923"/>
                        <a:pt x="746" y="2919"/>
                        <a:pt x="752" y="2910"/>
                      </a:cubicBezTo>
                      <a:cubicBezTo>
                        <a:pt x="754" y="2908"/>
                        <a:pt x="754" y="2905"/>
                        <a:pt x="755" y="2903"/>
                      </a:cubicBezTo>
                      <a:cubicBezTo>
                        <a:pt x="756" y="2904"/>
                        <a:pt x="756" y="2904"/>
                        <a:pt x="756" y="2904"/>
                      </a:cubicBezTo>
                      <a:cubicBezTo>
                        <a:pt x="765" y="2905"/>
                        <a:pt x="775" y="2902"/>
                        <a:pt x="776" y="2896"/>
                      </a:cubicBezTo>
                      <a:cubicBezTo>
                        <a:pt x="777" y="2894"/>
                        <a:pt x="777" y="2892"/>
                        <a:pt x="777" y="2889"/>
                      </a:cubicBezTo>
                      <a:cubicBezTo>
                        <a:pt x="777" y="2889"/>
                        <a:pt x="777" y="2889"/>
                        <a:pt x="777" y="2889"/>
                      </a:cubicBezTo>
                      <a:cubicBezTo>
                        <a:pt x="778" y="2888"/>
                        <a:pt x="779" y="2888"/>
                        <a:pt x="780" y="2887"/>
                      </a:cubicBezTo>
                      <a:cubicBezTo>
                        <a:pt x="787" y="2881"/>
                        <a:pt x="778" y="2869"/>
                        <a:pt x="775" y="2861"/>
                      </a:cubicBezTo>
                      <a:cubicBezTo>
                        <a:pt x="771" y="2850"/>
                        <a:pt x="766" y="2845"/>
                        <a:pt x="756" y="2840"/>
                      </a:cubicBezTo>
                      <a:cubicBezTo>
                        <a:pt x="747" y="2835"/>
                        <a:pt x="743" y="2827"/>
                        <a:pt x="731" y="2817"/>
                      </a:cubicBezTo>
                      <a:cubicBezTo>
                        <a:pt x="718" y="2808"/>
                        <a:pt x="694" y="2756"/>
                        <a:pt x="695" y="2755"/>
                      </a:cubicBezTo>
                      <a:cubicBezTo>
                        <a:pt x="702" y="2740"/>
                        <a:pt x="700" y="2722"/>
                        <a:pt x="698" y="2713"/>
                      </a:cubicBezTo>
                      <a:cubicBezTo>
                        <a:pt x="695" y="2703"/>
                        <a:pt x="700" y="2661"/>
                        <a:pt x="714" y="2609"/>
                      </a:cubicBezTo>
                      <a:cubicBezTo>
                        <a:pt x="727" y="2556"/>
                        <a:pt x="761" y="2481"/>
                        <a:pt x="764" y="2399"/>
                      </a:cubicBezTo>
                      <a:cubicBezTo>
                        <a:pt x="766" y="2349"/>
                        <a:pt x="759" y="2259"/>
                        <a:pt x="760" y="2189"/>
                      </a:cubicBezTo>
                      <a:cubicBezTo>
                        <a:pt x="761" y="2145"/>
                        <a:pt x="775" y="2114"/>
                        <a:pt x="776" y="2107"/>
                      </a:cubicBezTo>
                      <a:cubicBezTo>
                        <a:pt x="782" y="2079"/>
                        <a:pt x="782" y="2029"/>
                        <a:pt x="787" y="2014"/>
                      </a:cubicBezTo>
                      <a:cubicBezTo>
                        <a:pt x="869" y="1762"/>
                        <a:pt x="825" y="1562"/>
                        <a:pt x="822" y="1512"/>
                      </a:cubicBezTo>
                      <a:cubicBezTo>
                        <a:pt x="823" y="1512"/>
                        <a:pt x="823" y="1512"/>
                        <a:pt x="823" y="1512"/>
                      </a:cubicBezTo>
                      <a:cubicBezTo>
                        <a:pt x="821" y="1472"/>
                        <a:pt x="828" y="1447"/>
                        <a:pt x="825" y="1429"/>
                      </a:cubicBezTo>
                      <a:cubicBezTo>
                        <a:pt x="825" y="1428"/>
                        <a:pt x="825" y="1427"/>
                        <a:pt x="825" y="1425"/>
                      </a:cubicBezTo>
                      <a:cubicBezTo>
                        <a:pt x="825" y="1425"/>
                        <a:pt x="825" y="1424"/>
                        <a:pt x="825" y="1424"/>
                      </a:cubicBezTo>
                      <a:cubicBezTo>
                        <a:pt x="825" y="1423"/>
                        <a:pt x="824" y="1422"/>
                        <a:pt x="824" y="1421"/>
                      </a:cubicBezTo>
                      <a:cubicBezTo>
                        <a:pt x="824" y="1421"/>
                        <a:pt x="824" y="1420"/>
                        <a:pt x="824" y="1420"/>
                      </a:cubicBezTo>
                      <a:cubicBezTo>
                        <a:pt x="824" y="1419"/>
                        <a:pt x="824" y="1418"/>
                        <a:pt x="824" y="1417"/>
                      </a:cubicBezTo>
                      <a:cubicBezTo>
                        <a:pt x="824" y="1416"/>
                        <a:pt x="824" y="1416"/>
                        <a:pt x="824" y="1415"/>
                      </a:cubicBezTo>
                      <a:cubicBezTo>
                        <a:pt x="824" y="1414"/>
                        <a:pt x="824" y="1413"/>
                        <a:pt x="823" y="1412"/>
                      </a:cubicBezTo>
                      <a:cubicBezTo>
                        <a:pt x="823" y="1411"/>
                        <a:pt x="823" y="1411"/>
                        <a:pt x="823" y="1410"/>
                      </a:cubicBezTo>
                      <a:cubicBezTo>
                        <a:pt x="823" y="1409"/>
                        <a:pt x="823" y="1408"/>
                        <a:pt x="823" y="1407"/>
                      </a:cubicBezTo>
                      <a:cubicBezTo>
                        <a:pt x="823" y="1406"/>
                        <a:pt x="823" y="1406"/>
                        <a:pt x="822" y="1405"/>
                      </a:cubicBezTo>
                      <a:cubicBezTo>
                        <a:pt x="822" y="1404"/>
                        <a:pt x="822" y="1403"/>
                        <a:pt x="822" y="1401"/>
                      </a:cubicBezTo>
                      <a:cubicBezTo>
                        <a:pt x="822" y="1401"/>
                        <a:pt x="822" y="1400"/>
                        <a:pt x="822" y="1399"/>
                      </a:cubicBezTo>
                      <a:cubicBezTo>
                        <a:pt x="821" y="1398"/>
                        <a:pt x="821" y="1397"/>
                        <a:pt x="821" y="1396"/>
                      </a:cubicBezTo>
                      <a:cubicBezTo>
                        <a:pt x="821" y="1395"/>
                        <a:pt x="821" y="1394"/>
                        <a:pt x="821" y="1394"/>
                      </a:cubicBezTo>
                      <a:cubicBezTo>
                        <a:pt x="821" y="1392"/>
                        <a:pt x="820" y="1391"/>
                        <a:pt x="820" y="1390"/>
                      </a:cubicBezTo>
                      <a:cubicBezTo>
                        <a:pt x="820" y="1389"/>
                        <a:pt x="820" y="1388"/>
                        <a:pt x="820" y="1387"/>
                      </a:cubicBezTo>
                      <a:cubicBezTo>
                        <a:pt x="820" y="1386"/>
                        <a:pt x="819" y="1385"/>
                        <a:pt x="819" y="1384"/>
                      </a:cubicBezTo>
                      <a:cubicBezTo>
                        <a:pt x="819" y="1383"/>
                        <a:pt x="819" y="1382"/>
                        <a:pt x="819" y="1381"/>
                      </a:cubicBezTo>
                      <a:cubicBezTo>
                        <a:pt x="818" y="1380"/>
                        <a:pt x="818" y="1379"/>
                        <a:pt x="818" y="1377"/>
                      </a:cubicBezTo>
                      <a:cubicBezTo>
                        <a:pt x="818" y="1376"/>
                        <a:pt x="818" y="1376"/>
                        <a:pt x="818" y="1375"/>
                      </a:cubicBezTo>
                      <a:cubicBezTo>
                        <a:pt x="817" y="1374"/>
                        <a:pt x="817" y="1372"/>
                        <a:pt x="817" y="1371"/>
                      </a:cubicBezTo>
                      <a:cubicBezTo>
                        <a:pt x="817" y="1370"/>
                        <a:pt x="816" y="1369"/>
                        <a:pt x="816" y="1369"/>
                      </a:cubicBezTo>
                      <a:cubicBezTo>
                        <a:pt x="816" y="1367"/>
                        <a:pt x="816" y="1366"/>
                        <a:pt x="816" y="1364"/>
                      </a:cubicBezTo>
                      <a:cubicBezTo>
                        <a:pt x="815" y="1363"/>
                        <a:pt x="815" y="1363"/>
                        <a:pt x="815" y="1362"/>
                      </a:cubicBezTo>
                      <a:cubicBezTo>
                        <a:pt x="815" y="1360"/>
                        <a:pt x="815" y="1359"/>
                        <a:pt x="814" y="1358"/>
                      </a:cubicBezTo>
                      <a:cubicBezTo>
                        <a:pt x="814" y="1357"/>
                        <a:pt x="814" y="1356"/>
                        <a:pt x="814" y="1355"/>
                      </a:cubicBezTo>
                      <a:cubicBezTo>
                        <a:pt x="814" y="1354"/>
                        <a:pt x="813" y="1352"/>
                        <a:pt x="813" y="1351"/>
                      </a:cubicBezTo>
                      <a:cubicBezTo>
                        <a:pt x="813" y="1350"/>
                        <a:pt x="813" y="1349"/>
                        <a:pt x="812" y="1348"/>
                      </a:cubicBezTo>
                      <a:cubicBezTo>
                        <a:pt x="812" y="1347"/>
                        <a:pt x="812" y="1346"/>
                        <a:pt x="812" y="1345"/>
                      </a:cubicBezTo>
                      <a:cubicBezTo>
                        <a:pt x="811" y="1344"/>
                        <a:pt x="811" y="1343"/>
                        <a:pt x="811" y="1342"/>
                      </a:cubicBezTo>
                      <a:cubicBezTo>
                        <a:pt x="811" y="1341"/>
                        <a:pt x="811" y="1339"/>
                        <a:pt x="810" y="1338"/>
                      </a:cubicBezTo>
                      <a:cubicBezTo>
                        <a:pt x="810" y="1337"/>
                        <a:pt x="810" y="1336"/>
                        <a:pt x="810" y="1335"/>
                      </a:cubicBezTo>
                      <a:cubicBezTo>
                        <a:pt x="809" y="1334"/>
                        <a:pt x="809" y="1333"/>
                        <a:pt x="809" y="1332"/>
                      </a:cubicBezTo>
                      <a:cubicBezTo>
                        <a:pt x="809" y="1331"/>
                        <a:pt x="808" y="1330"/>
                        <a:pt x="808" y="1329"/>
                      </a:cubicBezTo>
                      <a:cubicBezTo>
                        <a:pt x="808" y="1328"/>
                        <a:pt x="808" y="1326"/>
                        <a:pt x="808" y="1325"/>
                      </a:cubicBezTo>
                      <a:cubicBezTo>
                        <a:pt x="807" y="1324"/>
                        <a:pt x="807" y="1323"/>
                        <a:pt x="807" y="1322"/>
                      </a:cubicBezTo>
                      <a:cubicBezTo>
                        <a:pt x="807" y="1321"/>
                        <a:pt x="806" y="1320"/>
                        <a:pt x="806" y="1319"/>
                      </a:cubicBezTo>
                      <a:cubicBezTo>
                        <a:pt x="806" y="1318"/>
                        <a:pt x="806" y="1317"/>
                        <a:pt x="805" y="1316"/>
                      </a:cubicBezTo>
                      <a:cubicBezTo>
                        <a:pt x="805" y="1315"/>
                        <a:pt x="805" y="1314"/>
                        <a:pt x="805" y="1314"/>
                      </a:cubicBezTo>
                      <a:cubicBezTo>
                        <a:pt x="805" y="1312"/>
                        <a:pt x="804" y="1311"/>
                        <a:pt x="804" y="1310"/>
                      </a:cubicBezTo>
                      <a:cubicBezTo>
                        <a:pt x="804" y="1309"/>
                        <a:pt x="804" y="1309"/>
                        <a:pt x="804" y="1308"/>
                      </a:cubicBezTo>
                      <a:cubicBezTo>
                        <a:pt x="803" y="1307"/>
                        <a:pt x="803" y="1305"/>
                        <a:pt x="803" y="1304"/>
                      </a:cubicBezTo>
                      <a:cubicBezTo>
                        <a:pt x="803" y="1304"/>
                        <a:pt x="802" y="1303"/>
                        <a:pt x="802" y="1303"/>
                      </a:cubicBezTo>
                      <a:cubicBezTo>
                        <a:pt x="802" y="1301"/>
                        <a:pt x="802" y="1300"/>
                        <a:pt x="801" y="1299"/>
                      </a:cubicBezTo>
                      <a:cubicBezTo>
                        <a:pt x="801" y="1298"/>
                        <a:pt x="801" y="1298"/>
                        <a:pt x="801" y="1298"/>
                      </a:cubicBezTo>
                      <a:cubicBezTo>
                        <a:pt x="798" y="1284"/>
                        <a:pt x="795" y="1273"/>
                        <a:pt x="793" y="1268"/>
                      </a:cubicBezTo>
                      <a:cubicBezTo>
                        <a:pt x="793" y="1268"/>
                        <a:pt x="793" y="1268"/>
                        <a:pt x="793" y="1268"/>
                      </a:cubicBezTo>
                      <a:cubicBezTo>
                        <a:pt x="793" y="1267"/>
                        <a:pt x="793" y="1266"/>
                        <a:pt x="792" y="1266"/>
                      </a:cubicBezTo>
                      <a:cubicBezTo>
                        <a:pt x="792" y="1266"/>
                        <a:pt x="792" y="1266"/>
                        <a:pt x="792" y="1266"/>
                      </a:cubicBezTo>
                      <a:cubicBezTo>
                        <a:pt x="792" y="1265"/>
                        <a:pt x="793" y="1265"/>
                        <a:pt x="793" y="1265"/>
                      </a:cubicBezTo>
                      <a:cubicBezTo>
                        <a:pt x="792" y="1264"/>
                        <a:pt x="792" y="1264"/>
                        <a:pt x="792" y="1264"/>
                      </a:cubicBezTo>
                      <a:cubicBezTo>
                        <a:pt x="792" y="1264"/>
                        <a:pt x="806" y="1107"/>
                        <a:pt x="803" y="1098"/>
                      </a:cubicBezTo>
                      <a:cubicBezTo>
                        <a:pt x="804" y="1068"/>
                        <a:pt x="820" y="1011"/>
                        <a:pt x="818" y="980"/>
                      </a:cubicBezTo>
                      <a:cubicBezTo>
                        <a:pt x="820" y="942"/>
                        <a:pt x="825" y="918"/>
                        <a:pt x="825" y="904"/>
                      </a:cubicBezTo>
                      <a:cubicBezTo>
                        <a:pt x="825" y="902"/>
                        <a:pt x="825" y="902"/>
                        <a:pt x="825" y="902"/>
                      </a:cubicBezTo>
                      <a:cubicBezTo>
                        <a:pt x="826" y="915"/>
                        <a:pt x="827" y="926"/>
                        <a:pt x="827" y="932"/>
                      </a:cubicBezTo>
                      <a:cubicBezTo>
                        <a:pt x="829" y="942"/>
                        <a:pt x="829" y="957"/>
                        <a:pt x="831" y="960"/>
                      </a:cubicBezTo>
                      <a:cubicBezTo>
                        <a:pt x="833" y="975"/>
                        <a:pt x="845" y="1059"/>
                        <a:pt x="846" y="1090"/>
                      </a:cubicBezTo>
                      <a:cubicBezTo>
                        <a:pt x="840" y="1132"/>
                        <a:pt x="839" y="1159"/>
                        <a:pt x="851" y="1219"/>
                      </a:cubicBezTo>
                      <a:cubicBezTo>
                        <a:pt x="856" y="1251"/>
                        <a:pt x="914" y="1393"/>
                        <a:pt x="917" y="1409"/>
                      </a:cubicBezTo>
                      <a:cubicBezTo>
                        <a:pt x="920" y="1425"/>
                        <a:pt x="924" y="1441"/>
                        <a:pt x="926" y="1445"/>
                      </a:cubicBezTo>
                      <a:cubicBezTo>
                        <a:pt x="928" y="1449"/>
                        <a:pt x="914" y="1471"/>
                        <a:pt x="918" y="1486"/>
                      </a:cubicBezTo>
                      <a:cubicBezTo>
                        <a:pt x="922" y="1500"/>
                        <a:pt x="896" y="1546"/>
                        <a:pt x="904" y="1589"/>
                      </a:cubicBezTo>
                      <a:cubicBezTo>
                        <a:pt x="912" y="1632"/>
                        <a:pt x="913" y="1638"/>
                        <a:pt x="914" y="1647"/>
                      </a:cubicBezTo>
                      <a:cubicBezTo>
                        <a:pt x="915" y="1657"/>
                        <a:pt x="921" y="1667"/>
                        <a:pt x="924" y="1679"/>
                      </a:cubicBezTo>
                      <a:cubicBezTo>
                        <a:pt x="927" y="1691"/>
                        <a:pt x="932" y="1720"/>
                        <a:pt x="939" y="1720"/>
                      </a:cubicBezTo>
                      <a:cubicBezTo>
                        <a:pt x="940" y="1720"/>
                        <a:pt x="941" y="1720"/>
                        <a:pt x="941" y="1720"/>
                      </a:cubicBezTo>
                      <a:cubicBezTo>
                        <a:pt x="942" y="1720"/>
                        <a:pt x="942" y="1720"/>
                        <a:pt x="942" y="1720"/>
                      </a:cubicBezTo>
                      <a:cubicBezTo>
                        <a:pt x="942" y="1720"/>
                        <a:pt x="943" y="1720"/>
                        <a:pt x="943" y="1720"/>
                      </a:cubicBezTo>
                      <a:cubicBezTo>
                        <a:pt x="943" y="1720"/>
                        <a:pt x="943" y="1720"/>
                        <a:pt x="944" y="1720"/>
                      </a:cubicBezTo>
                      <a:cubicBezTo>
                        <a:pt x="944" y="1720"/>
                        <a:pt x="944" y="1720"/>
                        <a:pt x="944" y="1719"/>
                      </a:cubicBezTo>
                      <a:cubicBezTo>
                        <a:pt x="945" y="1719"/>
                        <a:pt x="945" y="1719"/>
                        <a:pt x="945" y="1719"/>
                      </a:cubicBezTo>
                      <a:cubicBezTo>
                        <a:pt x="945" y="1719"/>
                        <a:pt x="945" y="1719"/>
                        <a:pt x="945" y="1719"/>
                      </a:cubicBezTo>
                      <a:cubicBezTo>
                        <a:pt x="946" y="1718"/>
                        <a:pt x="946" y="1718"/>
                        <a:pt x="947" y="1717"/>
                      </a:cubicBezTo>
                      <a:cubicBezTo>
                        <a:pt x="947" y="1717"/>
                        <a:pt x="947" y="1717"/>
                        <a:pt x="947" y="1717"/>
                      </a:cubicBezTo>
                      <a:cubicBezTo>
                        <a:pt x="947" y="1717"/>
                        <a:pt x="947" y="1717"/>
                        <a:pt x="947" y="1716"/>
                      </a:cubicBezTo>
                      <a:cubicBezTo>
                        <a:pt x="947" y="1716"/>
                        <a:pt x="947" y="1716"/>
                        <a:pt x="947" y="1716"/>
                      </a:cubicBezTo>
                      <a:cubicBezTo>
                        <a:pt x="947" y="1717"/>
                        <a:pt x="947" y="1717"/>
                        <a:pt x="947" y="1717"/>
                      </a:cubicBezTo>
                      <a:cubicBezTo>
                        <a:pt x="947" y="1717"/>
                        <a:pt x="947" y="1716"/>
                        <a:pt x="947" y="1716"/>
                      </a:cubicBezTo>
                      <a:cubicBezTo>
                        <a:pt x="947" y="1716"/>
                        <a:pt x="947" y="1716"/>
                        <a:pt x="947" y="1716"/>
                      </a:cubicBezTo>
                      <a:cubicBezTo>
                        <a:pt x="947" y="1716"/>
                        <a:pt x="947" y="1715"/>
                        <a:pt x="947" y="1715"/>
                      </a:cubicBezTo>
                      <a:cubicBezTo>
                        <a:pt x="947" y="1715"/>
                        <a:pt x="949" y="1742"/>
                        <a:pt x="963" y="1742"/>
                      </a:cubicBezTo>
                      <a:cubicBezTo>
                        <a:pt x="972" y="1741"/>
                        <a:pt x="972" y="1733"/>
                        <a:pt x="972" y="1733"/>
                      </a:cubicBezTo>
                      <a:cubicBezTo>
                        <a:pt x="972" y="1733"/>
                        <a:pt x="974" y="1755"/>
                        <a:pt x="987" y="1753"/>
                      </a:cubicBezTo>
                      <a:cubicBezTo>
                        <a:pt x="999" y="1751"/>
                        <a:pt x="999" y="1739"/>
                        <a:pt x="999" y="1739"/>
                      </a:cubicBezTo>
                      <a:cubicBezTo>
                        <a:pt x="1007" y="1743"/>
                        <a:pt x="1020" y="1742"/>
                        <a:pt x="1023" y="1728"/>
                      </a:cubicBezTo>
                      <a:cubicBezTo>
                        <a:pt x="1026" y="1714"/>
                        <a:pt x="1033" y="1686"/>
                        <a:pt x="1032" y="1675"/>
                      </a:cubicBezTo>
                      <a:cubicBezTo>
                        <a:pt x="1032" y="1665"/>
                        <a:pt x="1039" y="1642"/>
                        <a:pt x="1039" y="1633"/>
                      </a:cubicBezTo>
                      <a:cubicBezTo>
                        <a:pt x="1046" y="1606"/>
                        <a:pt x="1053" y="1597"/>
                        <a:pt x="1051" y="1589"/>
                      </a:cubicBezTo>
                      <a:cubicBezTo>
                        <a:pt x="1060" y="1599"/>
                        <a:pt x="1068" y="1609"/>
                        <a:pt x="1072" y="1611"/>
                      </a:cubicBezTo>
                      <a:cubicBezTo>
                        <a:pt x="1074" y="1627"/>
                        <a:pt x="1090" y="1651"/>
                        <a:pt x="1103" y="1652"/>
                      </a:cubicBezTo>
                      <a:cubicBezTo>
                        <a:pt x="1120" y="1653"/>
                        <a:pt x="1116" y="1641"/>
                        <a:pt x="1111" y="1628"/>
                      </a:cubicBezTo>
                      <a:close/>
                      <a:moveTo>
                        <a:pt x="672" y="310"/>
                      </a:moveTo>
                      <a:cubicBezTo>
                        <a:pt x="672" y="310"/>
                        <a:pt x="672" y="310"/>
                        <a:pt x="672" y="310"/>
                      </a:cubicBezTo>
                      <a:cubicBezTo>
                        <a:pt x="672" y="310"/>
                        <a:pt x="672" y="310"/>
                        <a:pt x="672" y="310"/>
                      </a:cubicBezTo>
                      <a:cubicBezTo>
                        <a:pt x="672" y="310"/>
                        <a:pt x="672" y="310"/>
                        <a:pt x="672" y="310"/>
                      </a:cubicBezTo>
                      <a:close/>
                    </a:path>
                  </a:pathLst>
                </a:custGeom>
                <a:solidFill>
                  <a:srgbClr val="FF6600">
                    <a:alpha val="70979"/>
                  </a:srgbClr>
                </a:solidFill>
                <a:ln w="4763" cap="rnd">
                  <a:solidFill>
                    <a:srgbClr val="343434"/>
                  </a:solidFill>
                  <a:round/>
                  <a:headEnd/>
                  <a:tailEnd/>
                </a:ln>
              </p:spPr>
              <p:txBody>
                <a:bodyPr/>
                <a:lstStyle/>
                <a:p>
                  <a:endParaRPr lang="fr-FR"/>
                </a:p>
              </p:txBody>
            </p:sp>
            <p:pic>
              <p:nvPicPr>
                <p:cNvPr id="83" name="Picture 2"/>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l="30077" r="42801"/>
                <a:stretch>
                  <a:fillRect/>
                </a:stretch>
              </p:blipFill>
              <p:spPr bwMode="auto">
                <a:xfrm>
                  <a:off x="5839233" y="1292632"/>
                  <a:ext cx="451064" cy="731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 name="Oval 3"/>
                <p:cNvSpPr>
                  <a:spLocks noChangeArrowheads="1"/>
                </p:cNvSpPr>
                <p:nvPr/>
              </p:nvSpPr>
              <p:spPr bwMode="auto">
                <a:xfrm>
                  <a:off x="5768001" y="1358930"/>
                  <a:ext cx="847401" cy="663322"/>
                </a:xfrm>
                <a:prstGeom prst="ellipse">
                  <a:avLst/>
                </a:prstGeom>
                <a:solidFill>
                  <a:srgbClr val="FFFF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fr-FR" altLang="fr-FR" sz="8200"/>
                </a:p>
              </p:txBody>
            </p:sp>
            <p:sp>
              <p:nvSpPr>
                <p:cNvPr id="85" name="Oval 4"/>
                <p:cNvSpPr>
                  <a:spLocks noChangeArrowheads="1"/>
                </p:cNvSpPr>
                <p:nvPr/>
              </p:nvSpPr>
              <p:spPr bwMode="auto">
                <a:xfrm>
                  <a:off x="5858127" y="1426588"/>
                  <a:ext cx="667149" cy="522226"/>
                </a:xfrm>
                <a:prstGeom prst="ellipse">
                  <a:avLst/>
                </a:prstGeom>
                <a:solidFill>
                  <a:srgbClr val="FF99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fr-FR" altLang="fr-FR" sz="8200"/>
                </a:p>
              </p:txBody>
            </p:sp>
            <p:sp>
              <p:nvSpPr>
                <p:cNvPr id="86" name="Oval 5"/>
                <p:cNvSpPr>
                  <a:spLocks noChangeArrowheads="1"/>
                </p:cNvSpPr>
                <p:nvPr/>
              </p:nvSpPr>
              <p:spPr bwMode="auto">
                <a:xfrm>
                  <a:off x="5948253" y="1497136"/>
                  <a:ext cx="486897" cy="381129"/>
                </a:xfrm>
                <a:prstGeom prst="ellipse">
                  <a:avLst/>
                </a:prstGeom>
                <a:solidFill>
                  <a:srgbClr val="FF66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fr-FR" altLang="fr-FR" sz="8200"/>
                </a:p>
              </p:txBody>
            </p:sp>
            <p:sp>
              <p:nvSpPr>
                <p:cNvPr id="87" name="Oval 6"/>
                <p:cNvSpPr>
                  <a:spLocks noChangeArrowheads="1"/>
                </p:cNvSpPr>
                <p:nvPr/>
              </p:nvSpPr>
              <p:spPr bwMode="auto">
                <a:xfrm>
                  <a:off x="6029258" y="1560544"/>
                  <a:ext cx="324888" cy="254313"/>
                </a:xfrm>
                <a:prstGeom prst="ellipse">
                  <a:avLst/>
                </a:prstGeom>
                <a:solidFill>
                  <a:srgbClr val="FF0000">
                    <a:alpha val="30196"/>
                  </a:srgbClr>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fr-FR" altLang="fr-FR" sz="8200"/>
                </a:p>
              </p:txBody>
            </p:sp>
            <p:sp>
              <p:nvSpPr>
                <p:cNvPr id="88" name="Freeform 26"/>
                <p:cNvSpPr>
                  <a:spLocks noEditPoints="1"/>
                </p:cNvSpPr>
                <p:nvPr/>
              </p:nvSpPr>
              <p:spPr bwMode="auto">
                <a:xfrm>
                  <a:off x="6161545" y="1268152"/>
                  <a:ext cx="363731" cy="742540"/>
                </a:xfrm>
                <a:custGeom>
                  <a:avLst/>
                  <a:gdLst>
                    <a:gd name="T0" fmla="*/ 2147483647 w 1120"/>
                    <a:gd name="T1" fmla="*/ 2147483647 h 2926"/>
                    <a:gd name="T2" fmla="*/ 2147483647 w 1120"/>
                    <a:gd name="T3" fmla="*/ 2147483647 h 2926"/>
                    <a:gd name="T4" fmla="*/ 2147483647 w 1120"/>
                    <a:gd name="T5" fmla="*/ 2147483647 h 2926"/>
                    <a:gd name="T6" fmla="*/ 2147483647 w 1120"/>
                    <a:gd name="T7" fmla="*/ 2147483647 h 2926"/>
                    <a:gd name="T8" fmla="*/ 2147483647 w 1120"/>
                    <a:gd name="T9" fmla="*/ 2147483647 h 2926"/>
                    <a:gd name="T10" fmla="*/ 2147483647 w 1120"/>
                    <a:gd name="T11" fmla="*/ 2147483647 h 2926"/>
                    <a:gd name="T12" fmla="*/ 2147483647 w 1120"/>
                    <a:gd name="T13" fmla="*/ 2147483647 h 2926"/>
                    <a:gd name="T14" fmla="*/ 2147483647 w 1120"/>
                    <a:gd name="T15" fmla="*/ 2147483647 h 2926"/>
                    <a:gd name="T16" fmla="*/ 2147483647 w 1120"/>
                    <a:gd name="T17" fmla="*/ 2147483647 h 2926"/>
                    <a:gd name="T18" fmla="*/ 2147483647 w 1120"/>
                    <a:gd name="T19" fmla="*/ 2147483647 h 2926"/>
                    <a:gd name="T20" fmla="*/ 2147483647 w 1120"/>
                    <a:gd name="T21" fmla="*/ 2147483647 h 2926"/>
                    <a:gd name="T22" fmla="*/ 2147483647 w 1120"/>
                    <a:gd name="T23" fmla="*/ 2147483647 h 2926"/>
                    <a:gd name="T24" fmla="*/ 2147483647 w 1120"/>
                    <a:gd name="T25" fmla="*/ 2147483647 h 2926"/>
                    <a:gd name="T26" fmla="*/ 2147483647 w 1120"/>
                    <a:gd name="T27" fmla="*/ 2147483647 h 2926"/>
                    <a:gd name="T28" fmla="*/ 2147483647 w 1120"/>
                    <a:gd name="T29" fmla="*/ 2147483647 h 2926"/>
                    <a:gd name="T30" fmla="*/ 2147483647 w 1120"/>
                    <a:gd name="T31" fmla="*/ 2147483647 h 2926"/>
                    <a:gd name="T32" fmla="*/ 2147483647 w 1120"/>
                    <a:gd name="T33" fmla="*/ 2147483647 h 2926"/>
                    <a:gd name="T34" fmla="*/ 2147483647 w 1120"/>
                    <a:gd name="T35" fmla="*/ 2147483647 h 2926"/>
                    <a:gd name="T36" fmla="*/ 2147483647 w 1120"/>
                    <a:gd name="T37" fmla="*/ 2147483647 h 2926"/>
                    <a:gd name="T38" fmla="*/ 2147483647 w 1120"/>
                    <a:gd name="T39" fmla="*/ 2147483647 h 2926"/>
                    <a:gd name="T40" fmla="*/ 2147483647 w 1120"/>
                    <a:gd name="T41" fmla="*/ 2147483647 h 2926"/>
                    <a:gd name="T42" fmla="*/ 2147483647 w 1120"/>
                    <a:gd name="T43" fmla="*/ 2147483647 h 2926"/>
                    <a:gd name="T44" fmla="*/ 2147483647 w 1120"/>
                    <a:gd name="T45" fmla="*/ 2147483647 h 2926"/>
                    <a:gd name="T46" fmla="*/ 2147483647 w 1120"/>
                    <a:gd name="T47" fmla="*/ 2147483647 h 2926"/>
                    <a:gd name="T48" fmla="*/ 2147483647 w 1120"/>
                    <a:gd name="T49" fmla="*/ 2147483647 h 2926"/>
                    <a:gd name="T50" fmla="*/ 2147483647 w 1120"/>
                    <a:gd name="T51" fmla="*/ 2147483647 h 2926"/>
                    <a:gd name="T52" fmla="*/ 2147483647 w 1120"/>
                    <a:gd name="T53" fmla="*/ 2147483647 h 2926"/>
                    <a:gd name="T54" fmla="*/ 2147483647 w 1120"/>
                    <a:gd name="T55" fmla="*/ 2147483647 h 2926"/>
                    <a:gd name="T56" fmla="*/ 2147483647 w 1120"/>
                    <a:gd name="T57" fmla="*/ 2147483647 h 2926"/>
                    <a:gd name="T58" fmla="*/ 2147483647 w 1120"/>
                    <a:gd name="T59" fmla="*/ 2147483647 h 2926"/>
                    <a:gd name="T60" fmla="*/ 2147483647 w 1120"/>
                    <a:gd name="T61" fmla="*/ 2147483647 h 2926"/>
                    <a:gd name="T62" fmla="*/ 2147483647 w 1120"/>
                    <a:gd name="T63" fmla="*/ 2147483647 h 2926"/>
                    <a:gd name="T64" fmla="*/ 2147483647 w 1120"/>
                    <a:gd name="T65" fmla="*/ 2147483647 h 2926"/>
                    <a:gd name="T66" fmla="*/ 2147483647 w 1120"/>
                    <a:gd name="T67" fmla="*/ 2147483647 h 2926"/>
                    <a:gd name="T68" fmla="*/ 2147483647 w 1120"/>
                    <a:gd name="T69" fmla="*/ 2147483647 h 2926"/>
                    <a:gd name="T70" fmla="*/ 2147483647 w 1120"/>
                    <a:gd name="T71" fmla="*/ 2147483647 h 2926"/>
                    <a:gd name="T72" fmla="*/ 2147483647 w 1120"/>
                    <a:gd name="T73" fmla="*/ 2147483647 h 2926"/>
                    <a:gd name="T74" fmla="*/ 2147483647 w 1120"/>
                    <a:gd name="T75" fmla="*/ 2147483647 h 2926"/>
                    <a:gd name="T76" fmla="*/ 2147483647 w 1120"/>
                    <a:gd name="T77" fmla="*/ 2147483647 h 2926"/>
                    <a:gd name="T78" fmla="*/ 2147483647 w 1120"/>
                    <a:gd name="T79" fmla="*/ 2147483647 h 2926"/>
                    <a:gd name="T80" fmla="*/ 2147483647 w 1120"/>
                    <a:gd name="T81" fmla="*/ 2147483647 h 2926"/>
                    <a:gd name="T82" fmla="*/ 2147483647 w 1120"/>
                    <a:gd name="T83" fmla="*/ 2147483647 h 2926"/>
                    <a:gd name="T84" fmla="*/ 2147483647 w 1120"/>
                    <a:gd name="T85" fmla="*/ 2147483647 h 2926"/>
                    <a:gd name="T86" fmla="*/ 2147483647 w 1120"/>
                    <a:gd name="T87" fmla="*/ 2147483647 h 2926"/>
                    <a:gd name="T88" fmla="*/ 2147483647 w 1120"/>
                    <a:gd name="T89" fmla="*/ 2147483647 h 2926"/>
                    <a:gd name="T90" fmla="*/ 2147483647 w 1120"/>
                    <a:gd name="T91" fmla="*/ 2147483647 h 2926"/>
                    <a:gd name="T92" fmla="*/ 2147483647 w 1120"/>
                    <a:gd name="T93" fmla="*/ 2147483647 h 2926"/>
                    <a:gd name="T94" fmla="*/ 2147483647 w 1120"/>
                    <a:gd name="T95" fmla="*/ 2147483647 h 2926"/>
                    <a:gd name="T96" fmla="*/ 2147483647 w 1120"/>
                    <a:gd name="T97" fmla="*/ 2147483647 h 2926"/>
                    <a:gd name="T98" fmla="*/ 2147483647 w 1120"/>
                    <a:gd name="T99" fmla="*/ 2147483647 h 2926"/>
                    <a:gd name="T100" fmla="*/ 2147483647 w 1120"/>
                    <a:gd name="T101" fmla="*/ 2147483647 h 2926"/>
                    <a:gd name="T102" fmla="*/ 2147483647 w 1120"/>
                    <a:gd name="T103" fmla="*/ 2147483647 h 2926"/>
                    <a:gd name="T104" fmla="*/ 2147483647 w 1120"/>
                    <a:gd name="T105" fmla="*/ 2147483647 h 2926"/>
                    <a:gd name="T106" fmla="*/ 2147483647 w 1120"/>
                    <a:gd name="T107" fmla="*/ 2147483647 h 2926"/>
                    <a:gd name="T108" fmla="*/ 2147483647 w 1120"/>
                    <a:gd name="T109" fmla="*/ 2147483647 h 2926"/>
                    <a:gd name="T110" fmla="*/ 2147483647 w 1120"/>
                    <a:gd name="T111" fmla="*/ 2147483647 h 2926"/>
                    <a:gd name="T112" fmla="*/ 2147483647 w 1120"/>
                    <a:gd name="T113" fmla="*/ 2147483647 h 2926"/>
                    <a:gd name="T114" fmla="*/ 2147483647 w 1120"/>
                    <a:gd name="T115" fmla="*/ 2147483647 h 2926"/>
                    <a:gd name="T116" fmla="*/ 2147483647 w 1120"/>
                    <a:gd name="T117" fmla="*/ 2147483647 h 2926"/>
                    <a:gd name="T118" fmla="*/ 2147483647 w 1120"/>
                    <a:gd name="T119" fmla="*/ 2147483647 h 2926"/>
                    <a:gd name="T120" fmla="*/ 2147483647 w 1120"/>
                    <a:gd name="T121" fmla="*/ 2147483647 h 2926"/>
                    <a:gd name="T122" fmla="*/ 2147483647 w 1120"/>
                    <a:gd name="T123" fmla="*/ 2147483647 h 2926"/>
                    <a:gd name="T124" fmla="*/ 2147483647 w 1120"/>
                    <a:gd name="T125" fmla="*/ 2147483647 h 292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20"/>
                    <a:gd name="T190" fmla="*/ 0 h 2926"/>
                    <a:gd name="T191" fmla="*/ 1120 w 1120"/>
                    <a:gd name="T192" fmla="*/ 2926 h 292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20" h="2926">
                      <a:moveTo>
                        <a:pt x="1111" y="1628"/>
                      </a:moveTo>
                      <a:cubicBezTo>
                        <a:pt x="1106" y="1614"/>
                        <a:pt x="1105" y="1598"/>
                        <a:pt x="1100" y="1592"/>
                      </a:cubicBezTo>
                      <a:cubicBezTo>
                        <a:pt x="1095" y="1586"/>
                        <a:pt x="1087" y="1551"/>
                        <a:pt x="1078" y="1540"/>
                      </a:cubicBezTo>
                      <a:cubicBezTo>
                        <a:pt x="1069" y="1528"/>
                        <a:pt x="1035" y="1477"/>
                        <a:pt x="1026" y="1469"/>
                      </a:cubicBezTo>
                      <a:cubicBezTo>
                        <a:pt x="1023" y="1464"/>
                        <a:pt x="1025" y="1444"/>
                        <a:pt x="1021" y="1430"/>
                      </a:cubicBezTo>
                      <a:cubicBezTo>
                        <a:pt x="1017" y="1416"/>
                        <a:pt x="1018" y="1402"/>
                        <a:pt x="1014" y="1386"/>
                      </a:cubicBezTo>
                      <a:cubicBezTo>
                        <a:pt x="1010" y="1369"/>
                        <a:pt x="1010" y="1337"/>
                        <a:pt x="1009" y="1315"/>
                      </a:cubicBezTo>
                      <a:cubicBezTo>
                        <a:pt x="1007" y="1277"/>
                        <a:pt x="1007" y="1129"/>
                        <a:pt x="985" y="1075"/>
                      </a:cubicBezTo>
                      <a:cubicBezTo>
                        <a:pt x="981" y="1058"/>
                        <a:pt x="976" y="1031"/>
                        <a:pt x="977" y="992"/>
                      </a:cubicBezTo>
                      <a:cubicBezTo>
                        <a:pt x="975" y="886"/>
                        <a:pt x="951" y="825"/>
                        <a:pt x="953" y="792"/>
                      </a:cubicBezTo>
                      <a:cubicBezTo>
                        <a:pt x="960" y="744"/>
                        <a:pt x="949" y="693"/>
                        <a:pt x="940" y="653"/>
                      </a:cubicBezTo>
                      <a:cubicBezTo>
                        <a:pt x="921" y="567"/>
                        <a:pt x="879" y="544"/>
                        <a:pt x="860" y="540"/>
                      </a:cubicBezTo>
                      <a:cubicBezTo>
                        <a:pt x="840" y="536"/>
                        <a:pt x="810" y="533"/>
                        <a:pt x="797" y="520"/>
                      </a:cubicBezTo>
                      <a:cubicBezTo>
                        <a:pt x="787" y="512"/>
                        <a:pt x="720" y="481"/>
                        <a:pt x="701" y="479"/>
                      </a:cubicBezTo>
                      <a:cubicBezTo>
                        <a:pt x="651" y="470"/>
                        <a:pt x="660" y="380"/>
                        <a:pt x="660" y="362"/>
                      </a:cubicBezTo>
                      <a:cubicBezTo>
                        <a:pt x="660" y="362"/>
                        <a:pt x="660" y="362"/>
                        <a:pt x="660" y="362"/>
                      </a:cubicBezTo>
                      <a:cubicBezTo>
                        <a:pt x="660" y="362"/>
                        <a:pt x="660" y="362"/>
                        <a:pt x="660" y="362"/>
                      </a:cubicBezTo>
                      <a:cubicBezTo>
                        <a:pt x="661" y="360"/>
                        <a:pt x="661" y="358"/>
                        <a:pt x="662" y="357"/>
                      </a:cubicBezTo>
                      <a:cubicBezTo>
                        <a:pt x="662" y="357"/>
                        <a:pt x="662" y="356"/>
                        <a:pt x="662" y="356"/>
                      </a:cubicBezTo>
                      <a:cubicBezTo>
                        <a:pt x="663" y="355"/>
                        <a:pt x="663" y="353"/>
                        <a:pt x="664" y="351"/>
                      </a:cubicBezTo>
                      <a:cubicBezTo>
                        <a:pt x="664" y="350"/>
                        <a:pt x="664" y="350"/>
                        <a:pt x="664" y="350"/>
                      </a:cubicBezTo>
                      <a:cubicBezTo>
                        <a:pt x="665" y="348"/>
                        <a:pt x="665" y="346"/>
                        <a:pt x="666" y="344"/>
                      </a:cubicBezTo>
                      <a:cubicBezTo>
                        <a:pt x="666" y="344"/>
                        <a:pt x="666" y="344"/>
                        <a:pt x="666" y="343"/>
                      </a:cubicBezTo>
                      <a:cubicBezTo>
                        <a:pt x="666" y="341"/>
                        <a:pt x="667" y="339"/>
                        <a:pt x="667" y="337"/>
                      </a:cubicBezTo>
                      <a:cubicBezTo>
                        <a:pt x="667" y="337"/>
                        <a:pt x="667" y="337"/>
                        <a:pt x="668" y="337"/>
                      </a:cubicBezTo>
                      <a:cubicBezTo>
                        <a:pt x="668" y="334"/>
                        <a:pt x="669" y="332"/>
                        <a:pt x="669" y="330"/>
                      </a:cubicBezTo>
                      <a:cubicBezTo>
                        <a:pt x="669" y="330"/>
                        <a:pt x="669" y="330"/>
                        <a:pt x="669" y="330"/>
                      </a:cubicBezTo>
                      <a:cubicBezTo>
                        <a:pt x="669" y="328"/>
                        <a:pt x="670" y="325"/>
                        <a:pt x="670" y="323"/>
                      </a:cubicBezTo>
                      <a:cubicBezTo>
                        <a:pt x="670" y="323"/>
                        <a:pt x="670" y="323"/>
                        <a:pt x="670" y="323"/>
                      </a:cubicBezTo>
                      <a:cubicBezTo>
                        <a:pt x="671" y="321"/>
                        <a:pt x="671" y="319"/>
                        <a:pt x="671" y="317"/>
                      </a:cubicBezTo>
                      <a:cubicBezTo>
                        <a:pt x="671" y="317"/>
                        <a:pt x="671" y="317"/>
                        <a:pt x="671" y="317"/>
                      </a:cubicBezTo>
                      <a:cubicBezTo>
                        <a:pt x="672" y="315"/>
                        <a:pt x="672" y="313"/>
                        <a:pt x="672" y="312"/>
                      </a:cubicBezTo>
                      <a:cubicBezTo>
                        <a:pt x="672" y="312"/>
                        <a:pt x="672" y="312"/>
                        <a:pt x="672" y="312"/>
                      </a:cubicBezTo>
                      <a:cubicBezTo>
                        <a:pt x="672" y="311"/>
                        <a:pt x="672" y="310"/>
                        <a:pt x="672" y="310"/>
                      </a:cubicBezTo>
                      <a:cubicBezTo>
                        <a:pt x="672" y="310"/>
                        <a:pt x="672" y="310"/>
                        <a:pt x="672" y="310"/>
                      </a:cubicBezTo>
                      <a:cubicBezTo>
                        <a:pt x="674" y="309"/>
                        <a:pt x="676" y="308"/>
                        <a:pt x="679" y="306"/>
                      </a:cubicBezTo>
                      <a:cubicBezTo>
                        <a:pt x="679" y="306"/>
                        <a:pt x="679" y="306"/>
                        <a:pt x="679" y="306"/>
                      </a:cubicBezTo>
                      <a:cubicBezTo>
                        <a:pt x="680" y="305"/>
                        <a:pt x="680" y="305"/>
                        <a:pt x="681" y="305"/>
                      </a:cubicBezTo>
                      <a:cubicBezTo>
                        <a:pt x="681" y="304"/>
                        <a:pt x="681" y="304"/>
                        <a:pt x="681" y="304"/>
                      </a:cubicBezTo>
                      <a:cubicBezTo>
                        <a:pt x="682" y="304"/>
                        <a:pt x="682" y="303"/>
                        <a:pt x="682" y="303"/>
                      </a:cubicBezTo>
                      <a:cubicBezTo>
                        <a:pt x="683" y="303"/>
                        <a:pt x="683" y="302"/>
                        <a:pt x="683" y="302"/>
                      </a:cubicBezTo>
                      <a:cubicBezTo>
                        <a:pt x="683" y="302"/>
                        <a:pt x="684" y="302"/>
                        <a:pt x="684" y="301"/>
                      </a:cubicBezTo>
                      <a:cubicBezTo>
                        <a:pt x="684" y="301"/>
                        <a:pt x="685" y="300"/>
                        <a:pt x="685" y="300"/>
                      </a:cubicBezTo>
                      <a:cubicBezTo>
                        <a:pt x="688" y="296"/>
                        <a:pt x="689" y="291"/>
                        <a:pt x="693" y="286"/>
                      </a:cubicBezTo>
                      <a:cubicBezTo>
                        <a:pt x="696" y="280"/>
                        <a:pt x="695" y="276"/>
                        <a:pt x="698" y="267"/>
                      </a:cubicBezTo>
                      <a:cubicBezTo>
                        <a:pt x="701" y="258"/>
                        <a:pt x="703" y="244"/>
                        <a:pt x="703" y="239"/>
                      </a:cubicBezTo>
                      <a:cubicBezTo>
                        <a:pt x="703" y="233"/>
                        <a:pt x="709" y="218"/>
                        <a:pt x="709" y="211"/>
                      </a:cubicBezTo>
                      <a:cubicBezTo>
                        <a:pt x="709" y="206"/>
                        <a:pt x="707" y="202"/>
                        <a:pt x="705" y="201"/>
                      </a:cubicBezTo>
                      <a:cubicBezTo>
                        <a:pt x="705" y="201"/>
                        <a:pt x="705" y="201"/>
                        <a:pt x="705" y="201"/>
                      </a:cubicBezTo>
                      <a:cubicBezTo>
                        <a:pt x="705" y="201"/>
                        <a:pt x="706" y="201"/>
                        <a:pt x="706" y="200"/>
                      </a:cubicBezTo>
                      <a:cubicBezTo>
                        <a:pt x="706" y="200"/>
                        <a:pt x="706" y="200"/>
                        <a:pt x="706" y="200"/>
                      </a:cubicBezTo>
                      <a:cubicBezTo>
                        <a:pt x="706" y="200"/>
                        <a:pt x="706" y="200"/>
                        <a:pt x="706" y="200"/>
                      </a:cubicBezTo>
                      <a:cubicBezTo>
                        <a:pt x="707" y="200"/>
                        <a:pt x="707" y="199"/>
                        <a:pt x="707" y="199"/>
                      </a:cubicBezTo>
                      <a:cubicBezTo>
                        <a:pt x="707" y="192"/>
                        <a:pt x="704" y="175"/>
                        <a:pt x="705" y="168"/>
                      </a:cubicBezTo>
                      <a:cubicBezTo>
                        <a:pt x="705" y="163"/>
                        <a:pt x="706" y="148"/>
                        <a:pt x="706" y="142"/>
                      </a:cubicBezTo>
                      <a:cubicBezTo>
                        <a:pt x="706" y="131"/>
                        <a:pt x="700" y="120"/>
                        <a:pt x="697" y="110"/>
                      </a:cubicBezTo>
                      <a:cubicBezTo>
                        <a:pt x="694" y="99"/>
                        <a:pt x="694" y="87"/>
                        <a:pt x="691" y="77"/>
                      </a:cubicBezTo>
                      <a:cubicBezTo>
                        <a:pt x="687" y="64"/>
                        <a:pt x="678" y="56"/>
                        <a:pt x="666" y="49"/>
                      </a:cubicBezTo>
                      <a:cubicBezTo>
                        <a:pt x="657" y="44"/>
                        <a:pt x="646" y="43"/>
                        <a:pt x="641" y="35"/>
                      </a:cubicBezTo>
                      <a:cubicBezTo>
                        <a:pt x="638" y="31"/>
                        <a:pt x="641" y="30"/>
                        <a:pt x="635" y="27"/>
                      </a:cubicBezTo>
                      <a:cubicBezTo>
                        <a:pt x="632" y="25"/>
                        <a:pt x="626" y="24"/>
                        <a:pt x="623" y="23"/>
                      </a:cubicBezTo>
                      <a:cubicBezTo>
                        <a:pt x="614" y="21"/>
                        <a:pt x="602" y="16"/>
                        <a:pt x="604" y="5"/>
                      </a:cubicBezTo>
                      <a:cubicBezTo>
                        <a:pt x="591" y="2"/>
                        <a:pt x="570" y="13"/>
                        <a:pt x="559" y="2"/>
                      </a:cubicBezTo>
                      <a:cubicBezTo>
                        <a:pt x="551" y="2"/>
                        <a:pt x="551" y="2"/>
                        <a:pt x="551" y="2"/>
                      </a:cubicBezTo>
                      <a:cubicBezTo>
                        <a:pt x="544" y="4"/>
                        <a:pt x="535" y="3"/>
                        <a:pt x="528" y="0"/>
                      </a:cubicBezTo>
                      <a:cubicBezTo>
                        <a:pt x="525" y="6"/>
                        <a:pt x="511" y="12"/>
                        <a:pt x="503" y="12"/>
                      </a:cubicBezTo>
                      <a:cubicBezTo>
                        <a:pt x="493" y="12"/>
                        <a:pt x="482" y="14"/>
                        <a:pt x="476" y="23"/>
                      </a:cubicBezTo>
                      <a:cubicBezTo>
                        <a:pt x="480" y="22"/>
                        <a:pt x="485" y="20"/>
                        <a:pt x="487" y="23"/>
                      </a:cubicBezTo>
                      <a:cubicBezTo>
                        <a:pt x="461" y="37"/>
                        <a:pt x="429" y="57"/>
                        <a:pt x="426" y="89"/>
                      </a:cubicBezTo>
                      <a:cubicBezTo>
                        <a:pt x="425" y="103"/>
                        <a:pt x="418" y="114"/>
                        <a:pt x="417" y="128"/>
                      </a:cubicBezTo>
                      <a:cubicBezTo>
                        <a:pt x="416" y="142"/>
                        <a:pt x="405" y="149"/>
                        <a:pt x="410" y="163"/>
                      </a:cubicBezTo>
                      <a:cubicBezTo>
                        <a:pt x="409" y="172"/>
                        <a:pt x="412" y="172"/>
                        <a:pt x="412" y="180"/>
                      </a:cubicBezTo>
                      <a:cubicBezTo>
                        <a:pt x="409" y="189"/>
                        <a:pt x="417" y="200"/>
                        <a:pt x="417" y="200"/>
                      </a:cubicBezTo>
                      <a:cubicBezTo>
                        <a:pt x="417" y="200"/>
                        <a:pt x="417" y="200"/>
                        <a:pt x="417" y="200"/>
                      </a:cubicBezTo>
                      <a:cubicBezTo>
                        <a:pt x="416" y="200"/>
                        <a:pt x="415" y="202"/>
                        <a:pt x="414" y="204"/>
                      </a:cubicBezTo>
                      <a:cubicBezTo>
                        <a:pt x="414" y="204"/>
                        <a:pt x="414" y="204"/>
                        <a:pt x="414" y="204"/>
                      </a:cubicBezTo>
                      <a:cubicBezTo>
                        <a:pt x="413" y="205"/>
                        <a:pt x="413" y="205"/>
                        <a:pt x="413" y="206"/>
                      </a:cubicBezTo>
                      <a:cubicBezTo>
                        <a:pt x="413" y="207"/>
                        <a:pt x="413" y="207"/>
                        <a:pt x="413" y="207"/>
                      </a:cubicBezTo>
                      <a:cubicBezTo>
                        <a:pt x="412" y="208"/>
                        <a:pt x="412" y="209"/>
                        <a:pt x="412" y="211"/>
                      </a:cubicBezTo>
                      <a:cubicBezTo>
                        <a:pt x="412" y="218"/>
                        <a:pt x="419" y="233"/>
                        <a:pt x="419" y="239"/>
                      </a:cubicBezTo>
                      <a:cubicBezTo>
                        <a:pt x="419" y="244"/>
                        <a:pt x="420" y="258"/>
                        <a:pt x="424" y="267"/>
                      </a:cubicBezTo>
                      <a:cubicBezTo>
                        <a:pt x="427" y="276"/>
                        <a:pt x="425" y="280"/>
                        <a:pt x="429" y="286"/>
                      </a:cubicBezTo>
                      <a:cubicBezTo>
                        <a:pt x="432" y="291"/>
                        <a:pt x="433" y="296"/>
                        <a:pt x="436" y="300"/>
                      </a:cubicBezTo>
                      <a:cubicBezTo>
                        <a:pt x="437" y="300"/>
                        <a:pt x="437" y="301"/>
                        <a:pt x="437" y="301"/>
                      </a:cubicBezTo>
                      <a:cubicBezTo>
                        <a:pt x="438" y="302"/>
                        <a:pt x="438" y="302"/>
                        <a:pt x="438" y="302"/>
                      </a:cubicBezTo>
                      <a:cubicBezTo>
                        <a:pt x="438" y="302"/>
                        <a:pt x="439" y="303"/>
                        <a:pt x="439" y="303"/>
                      </a:cubicBezTo>
                      <a:cubicBezTo>
                        <a:pt x="439" y="303"/>
                        <a:pt x="440" y="304"/>
                        <a:pt x="440" y="304"/>
                      </a:cubicBezTo>
                      <a:cubicBezTo>
                        <a:pt x="440" y="304"/>
                        <a:pt x="441" y="305"/>
                        <a:pt x="441" y="305"/>
                      </a:cubicBezTo>
                      <a:cubicBezTo>
                        <a:pt x="441" y="305"/>
                        <a:pt x="442" y="306"/>
                        <a:pt x="442" y="306"/>
                      </a:cubicBezTo>
                      <a:cubicBezTo>
                        <a:pt x="442" y="306"/>
                        <a:pt x="443" y="306"/>
                        <a:pt x="443" y="306"/>
                      </a:cubicBezTo>
                      <a:cubicBezTo>
                        <a:pt x="445" y="308"/>
                        <a:pt x="448" y="310"/>
                        <a:pt x="449" y="310"/>
                      </a:cubicBezTo>
                      <a:cubicBezTo>
                        <a:pt x="449" y="310"/>
                        <a:pt x="449" y="310"/>
                        <a:pt x="449" y="310"/>
                      </a:cubicBezTo>
                      <a:cubicBezTo>
                        <a:pt x="449" y="312"/>
                        <a:pt x="450" y="314"/>
                        <a:pt x="450" y="316"/>
                      </a:cubicBezTo>
                      <a:cubicBezTo>
                        <a:pt x="450" y="316"/>
                        <a:pt x="450" y="316"/>
                        <a:pt x="450" y="316"/>
                      </a:cubicBezTo>
                      <a:cubicBezTo>
                        <a:pt x="450" y="317"/>
                        <a:pt x="450" y="318"/>
                        <a:pt x="450" y="319"/>
                      </a:cubicBezTo>
                      <a:cubicBezTo>
                        <a:pt x="450" y="319"/>
                        <a:pt x="450" y="319"/>
                        <a:pt x="450" y="319"/>
                      </a:cubicBezTo>
                      <a:cubicBezTo>
                        <a:pt x="450" y="320"/>
                        <a:pt x="450" y="321"/>
                        <a:pt x="450" y="322"/>
                      </a:cubicBezTo>
                      <a:cubicBezTo>
                        <a:pt x="450" y="322"/>
                        <a:pt x="450" y="322"/>
                        <a:pt x="450" y="322"/>
                      </a:cubicBezTo>
                      <a:cubicBezTo>
                        <a:pt x="450" y="323"/>
                        <a:pt x="451" y="324"/>
                        <a:pt x="451" y="326"/>
                      </a:cubicBezTo>
                      <a:cubicBezTo>
                        <a:pt x="451" y="326"/>
                        <a:pt x="451" y="326"/>
                        <a:pt x="451" y="326"/>
                      </a:cubicBezTo>
                      <a:cubicBezTo>
                        <a:pt x="451" y="327"/>
                        <a:pt x="451" y="328"/>
                        <a:pt x="451" y="329"/>
                      </a:cubicBezTo>
                      <a:cubicBezTo>
                        <a:pt x="451" y="329"/>
                        <a:pt x="451" y="330"/>
                        <a:pt x="451" y="330"/>
                      </a:cubicBezTo>
                      <a:cubicBezTo>
                        <a:pt x="451" y="331"/>
                        <a:pt x="452" y="332"/>
                        <a:pt x="452" y="333"/>
                      </a:cubicBezTo>
                      <a:cubicBezTo>
                        <a:pt x="452" y="333"/>
                        <a:pt x="452" y="333"/>
                        <a:pt x="452" y="334"/>
                      </a:cubicBezTo>
                      <a:cubicBezTo>
                        <a:pt x="452" y="335"/>
                        <a:pt x="452" y="336"/>
                        <a:pt x="452" y="336"/>
                      </a:cubicBezTo>
                      <a:cubicBezTo>
                        <a:pt x="452" y="337"/>
                        <a:pt x="452" y="337"/>
                        <a:pt x="453" y="338"/>
                      </a:cubicBezTo>
                      <a:cubicBezTo>
                        <a:pt x="453" y="339"/>
                        <a:pt x="453" y="339"/>
                        <a:pt x="453" y="340"/>
                      </a:cubicBezTo>
                      <a:cubicBezTo>
                        <a:pt x="453" y="341"/>
                        <a:pt x="453" y="341"/>
                        <a:pt x="453" y="342"/>
                      </a:cubicBezTo>
                      <a:cubicBezTo>
                        <a:pt x="453" y="342"/>
                        <a:pt x="454" y="343"/>
                        <a:pt x="454" y="344"/>
                      </a:cubicBezTo>
                      <a:cubicBezTo>
                        <a:pt x="454" y="344"/>
                        <a:pt x="454" y="345"/>
                        <a:pt x="454" y="345"/>
                      </a:cubicBezTo>
                      <a:cubicBezTo>
                        <a:pt x="454" y="346"/>
                        <a:pt x="454" y="347"/>
                        <a:pt x="454" y="347"/>
                      </a:cubicBezTo>
                      <a:cubicBezTo>
                        <a:pt x="455" y="348"/>
                        <a:pt x="455" y="348"/>
                        <a:pt x="455" y="349"/>
                      </a:cubicBezTo>
                      <a:cubicBezTo>
                        <a:pt x="455" y="349"/>
                        <a:pt x="455" y="350"/>
                        <a:pt x="455" y="351"/>
                      </a:cubicBezTo>
                      <a:cubicBezTo>
                        <a:pt x="455" y="351"/>
                        <a:pt x="456" y="352"/>
                        <a:pt x="456" y="352"/>
                      </a:cubicBezTo>
                      <a:cubicBezTo>
                        <a:pt x="456" y="353"/>
                        <a:pt x="456" y="353"/>
                        <a:pt x="456" y="354"/>
                      </a:cubicBezTo>
                      <a:cubicBezTo>
                        <a:pt x="456" y="354"/>
                        <a:pt x="457" y="355"/>
                        <a:pt x="457" y="355"/>
                      </a:cubicBezTo>
                      <a:cubicBezTo>
                        <a:pt x="457" y="356"/>
                        <a:pt x="457" y="356"/>
                        <a:pt x="457" y="357"/>
                      </a:cubicBezTo>
                      <a:cubicBezTo>
                        <a:pt x="457" y="357"/>
                        <a:pt x="458" y="358"/>
                        <a:pt x="458" y="358"/>
                      </a:cubicBezTo>
                      <a:cubicBezTo>
                        <a:pt x="458" y="359"/>
                        <a:pt x="458" y="359"/>
                        <a:pt x="458" y="359"/>
                      </a:cubicBezTo>
                      <a:cubicBezTo>
                        <a:pt x="459" y="360"/>
                        <a:pt x="459" y="361"/>
                        <a:pt x="459" y="362"/>
                      </a:cubicBezTo>
                      <a:cubicBezTo>
                        <a:pt x="460" y="362"/>
                        <a:pt x="460" y="363"/>
                        <a:pt x="461" y="364"/>
                      </a:cubicBezTo>
                      <a:cubicBezTo>
                        <a:pt x="461" y="365"/>
                        <a:pt x="461" y="365"/>
                        <a:pt x="461" y="366"/>
                      </a:cubicBezTo>
                      <a:cubicBezTo>
                        <a:pt x="461" y="377"/>
                        <a:pt x="463" y="401"/>
                        <a:pt x="459" y="425"/>
                      </a:cubicBezTo>
                      <a:cubicBezTo>
                        <a:pt x="459" y="425"/>
                        <a:pt x="459" y="426"/>
                        <a:pt x="459" y="426"/>
                      </a:cubicBezTo>
                      <a:cubicBezTo>
                        <a:pt x="459" y="427"/>
                        <a:pt x="458" y="427"/>
                        <a:pt x="458" y="427"/>
                      </a:cubicBezTo>
                      <a:cubicBezTo>
                        <a:pt x="454" y="452"/>
                        <a:pt x="443" y="475"/>
                        <a:pt x="420" y="479"/>
                      </a:cubicBezTo>
                      <a:cubicBezTo>
                        <a:pt x="400" y="481"/>
                        <a:pt x="333" y="512"/>
                        <a:pt x="324" y="520"/>
                      </a:cubicBezTo>
                      <a:cubicBezTo>
                        <a:pt x="311" y="533"/>
                        <a:pt x="280" y="536"/>
                        <a:pt x="261" y="540"/>
                      </a:cubicBezTo>
                      <a:cubicBezTo>
                        <a:pt x="241" y="544"/>
                        <a:pt x="200" y="567"/>
                        <a:pt x="180" y="653"/>
                      </a:cubicBezTo>
                      <a:cubicBezTo>
                        <a:pt x="171" y="693"/>
                        <a:pt x="161" y="744"/>
                        <a:pt x="167" y="792"/>
                      </a:cubicBezTo>
                      <a:cubicBezTo>
                        <a:pt x="170" y="825"/>
                        <a:pt x="146" y="886"/>
                        <a:pt x="143" y="992"/>
                      </a:cubicBezTo>
                      <a:cubicBezTo>
                        <a:pt x="144" y="1031"/>
                        <a:pt x="140" y="1058"/>
                        <a:pt x="135" y="1075"/>
                      </a:cubicBezTo>
                      <a:cubicBezTo>
                        <a:pt x="113" y="1129"/>
                        <a:pt x="113" y="1277"/>
                        <a:pt x="112" y="1315"/>
                      </a:cubicBezTo>
                      <a:cubicBezTo>
                        <a:pt x="111" y="1337"/>
                        <a:pt x="111" y="1369"/>
                        <a:pt x="107" y="1386"/>
                      </a:cubicBezTo>
                      <a:cubicBezTo>
                        <a:pt x="103" y="1402"/>
                        <a:pt x="106" y="1416"/>
                        <a:pt x="101" y="1430"/>
                      </a:cubicBezTo>
                      <a:cubicBezTo>
                        <a:pt x="97" y="1444"/>
                        <a:pt x="99" y="1464"/>
                        <a:pt x="96" y="1469"/>
                      </a:cubicBezTo>
                      <a:cubicBezTo>
                        <a:pt x="88" y="1477"/>
                        <a:pt x="53" y="1528"/>
                        <a:pt x="44" y="1540"/>
                      </a:cubicBezTo>
                      <a:cubicBezTo>
                        <a:pt x="36" y="1551"/>
                        <a:pt x="26" y="1586"/>
                        <a:pt x="21" y="1592"/>
                      </a:cubicBezTo>
                      <a:cubicBezTo>
                        <a:pt x="16" y="1598"/>
                        <a:pt x="15" y="1614"/>
                        <a:pt x="9" y="1628"/>
                      </a:cubicBezTo>
                      <a:cubicBezTo>
                        <a:pt x="4" y="1641"/>
                        <a:pt x="0" y="1653"/>
                        <a:pt x="17" y="1652"/>
                      </a:cubicBezTo>
                      <a:cubicBezTo>
                        <a:pt x="31" y="1651"/>
                        <a:pt x="46" y="1627"/>
                        <a:pt x="49" y="1611"/>
                      </a:cubicBezTo>
                      <a:cubicBezTo>
                        <a:pt x="53" y="1609"/>
                        <a:pt x="61" y="1599"/>
                        <a:pt x="70" y="1589"/>
                      </a:cubicBezTo>
                      <a:cubicBezTo>
                        <a:pt x="68" y="1597"/>
                        <a:pt x="74" y="1606"/>
                        <a:pt x="81" y="1633"/>
                      </a:cubicBezTo>
                      <a:cubicBezTo>
                        <a:pt x="81" y="1642"/>
                        <a:pt x="89" y="1665"/>
                        <a:pt x="88" y="1675"/>
                      </a:cubicBezTo>
                      <a:cubicBezTo>
                        <a:pt x="87" y="1686"/>
                        <a:pt x="94" y="1714"/>
                        <a:pt x="97" y="1728"/>
                      </a:cubicBezTo>
                      <a:cubicBezTo>
                        <a:pt x="100" y="1742"/>
                        <a:pt x="113" y="1743"/>
                        <a:pt x="122" y="1739"/>
                      </a:cubicBezTo>
                      <a:cubicBezTo>
                        <a:pt x="122" y="1739"/>
                        <a:pt x="121" y="1751"/>
                        <a:pt x="134" y="1753"/>
                      </a:cubicBezTo>
                      <a:cubicBezTo>
                        <a:pt x="146" y="1755"/>
                        <a:pt x="148" y="1733"/>
                        <a:pt x="148" y="1733"/>
                      </a:cubicBezTo>
                      <a:cubicBezTo>
                        <a:pt x="148" y="1733"/>
                        <a:pt x="148" y="1741"/>
                        <a:pt x="157" y="1742"/>
                      </a:cubicBezTo>
                      <a:cubicBezTo>
                        <a:pt x="171" y="1742"/>
                        <a:pt x="173" y="1715"/>
                        <a:pt x="173" y="1715"/>
                      </a:cubicBezTo>
                      <a:cubicBezTo>
                        <a:pt x="173" y="1715"/>
                        <a:pt x="174" y="1716"/>
                        <a:pt x="174" y="1716"/>
                      </a:cubicBezTo>
                      <a:cubicBezTo>
                        <a:pt x="174" y="1716"/>
                        <a:pt x="174" y="1716"/>
                        <a:pt x="174" y="1716"/>
                      </a:cubicBezTo>
                      <a:cubicBezTo>
                        <a:pt x="174" y="1716"/>
                        <a:pt x="174" y="1717"/>
                        <a:pt x="174" y="1717"/>
                      </a:cubicBezTo>
                      <a:cubicBezTo>
                        <a:pt x="174" y="1716"/>
                        <a:pt x="174" y="1716"/>
                        <a:pt x="174" y="1716"/>
                      </a:cubicBezTo>
                      <a:cubicBezTo>
                        <a:pt x="174" y="1717"/>
                        <a:pt x="174" y="1717"/>
                        <a:pt x="174" y="1717"/>
                      </a:cubicBezTo>
                      <a:cubicBezTo>
                        <a:pt x="174" y="1717"/>
                        <a:pt x="174" y="1717"/>
                        <a:pt x="174" y="1717"/>
                      </a:cubicBezTo>
                      <a:cubicBezTo>
                        <a:pt x="174" y="1718"/>
                        <a:pt x="175" y="1718"/>
                        <a:pt x="175" y="1719"/>
                      </a:cubicBezTo>
                      <a:cubicBezTo>
                        <a:pt x="175" y="1719"/>
                        <a:pt x="176" y="1719"/>
                        <a:pt x="176" y="1719"/>
                      </a:cubicBezTo>
                      <a:cubicBezTo>
                        <a:pt x="176" y="1719"/>
                        <a:pt x="176" y="1719"/>
                        <a:pt x="176" y="1719"/>
                      </a:cubicBezTo>
                      <a:cubicBezTo>
                        <a:pt x="176" y="1720"/>
                        <a:pt x="177" y="1720"/>
                        <a:pt x="177" y="1720"/>
                      </a:cubicBezTo>
                      <a:cubicBezTo>
                        <a:pt x="177" y="1720"/>
                        <a:pt x="177" y="1720"/>
                        <a:pt x="177" y="1720"/>
                      </a:cubicBezTo>
                      <a:cubicBezTo>
                        <a:pt x="178" y="1720"/>
                        <a:pt x="178" y="1720"/>
                        <a:pt x="179" y="1720"/>
                      </a:cubicBezTo>
                      <a:cubicBezTo>
                        <a:pt x="179" y="1720"/>
                        <a:pt x="179" y="1720"/>
                        <a:pt x="179" y="1720"/>
                      </a:cubicBezTo>
                      <a:cubicBezTo>
                        <a:pt x="180" y="1720"/>
                        <a:pt x="180" y="1720"/>
                        <a:pt x="181" y="1720"/>
                      </a:cubicBezTo>
                      <a:cubicBezTo>
                        <a:pt x="188" y="1720"/>
                        <a:pt x="194" y="1691"/>
                        <a:pt x="197" y="1679"/>
                      </a:cubicBezTo>
                      <a:cubicBezTo>
                        <a:pt x="200" y="1667"/>
                        <a:pt x="205" y="1657"/>
                        <a:pt x="206" y="1647"/>
                      </a:cubicBezTo>
                      <a:cubicBezTo>
                        <a:pt x="207" y="1638"/>
                        <a:pt x="208" y="1632"/>
                        <a:pt x="216" y="1589"/>
                      </a:cubicBezTo>
                      <a:cubicBezTo>
                        <a:pt x="224" y="1546"/>
                        <a:pt x="199" y="1500"/>
                        <a:pt x="202" y="1486"/>
                      </a:cubicBezTo>
                      <a:cubicBezTo>
                        <a:pt x="206" y="1471"/>
                        <a:pt x="193" y="1449"/>
                        <a:pt x="195" y="1445"/>
                      </a:cubicBezTo>
                      <a:cubicBezTo>
                        <a:pt x="197" y="1441"/>
                        <a:pt x="201" y="1425"/>
                        <a:pt x="204" y="1409"/>
                      </a:cubicBezTo>
                      <a:cubicBezTo>
                        <a:pt x="206" y="1393"/>
                        <a:pt x="264" y="1251"/>
                        <a:pt x="270" y="1219"/>
                      </a:cubicBezTo>
                      <a:cubicBezTo>
                        <a:pt x="281" y="1159"/>
                        <a:pt x="281" y="1132"/>
                        <a:pt x="274" y="1090"/>
                      </a:cubicBezTo>
                      <a:cubicBezTo>
                        <a:pt x="275" y="1059"/>
                        <a:pt x="288" y="975"/>
                        <a:pt x="290" y="960"/>
                      </a:cubicBezTo>
                      <a:cubicBezTo>
                        <a:pt x="291" y="957"/>
                        <a:pt x="291" y="942"/>
                        <a:pt x="293" y="932"/>
                      </a:cubicBezTo>
                      <a:cubicBezTo>
                        <a:pt x="294" y="926"/>
                        <a:pt x="295" y="915"/>
                        <a:pt x="295" y="902"/>
                      </a:cubicBezTo>
                      <a:cubicBezTo>
                        <a:pt x="296" y="904"/>
                        <a:pt x="296" y="904"/>
                        <a:pt x="296" y="904"/>
                      </a:cubicBezTo>
                      <a:cubicBezTo>
                        <a:pt x="296" y="918"/>
                        <a:pt x="300" y="942"/>
                        <a:pt x="302" y="980"/>
                      </a:cubicBezTo>
                      <a:cubicBezTo>
                        <a:pt x="301" y="1011"/>
                        <a:pt x="316" y="1068"/>
                        <a:pt x="318" y="1098"/>
                      </a:cubicBezTo>
                      <a:cubicBezTo>
                        <a:pt x="314" y="1107"/>
                        <a:pt x="329" y="1264"/>
                        <a:pt x="329" y="1264"/>
                      </a:cubicBezTo>
                      <a:cubicBezTo>
                        <a:pt x="328" y="1265"/>
                        <a:pt x="328" y="1265"/>
                        <a:pt x="328" y="1265"/>
                      </a:cubicBezTo>
                      <a:cubicBezTo>
                        <a:pt x="328" y="1265"/>
                        <a:pt x="328" y="1265"/>
                        <a:pt x="328" y="1266"/>
                      </a:cubicBezTo>
                      <a:cubicBezTo>
                        <a:pt x="328" y="1266"/>
                        <a:pt x="328" y="1266"/>
                        <a:pt x="328" y="1266"/>
                      </a:cubicBezTo>
                      <a:cubicBezTo>
                        <a:pt x="326" y="1272"/>
                        <a:pt x="321" y="1288"/>
                        <a:pt x="317" y="1309"/>
                      </a:cubicBezTo>
                      <a:cubicBezTo>
                        <a:pt x="317" y="1309"/>
                        <a:pt x="317" y="1309"/>
                        <a:pt x="316" y="1310"/>
                      </a:cubicBezTo>
                      <a:cubicBezTo>
                        <a:pt x="316" y="1311"/>
                        <a:pt x="316" y="1313"/>
                        <a:pt x="315" y="1314"/>
                      </a:cubicBezTo>
                      <a:cubicBezTo>
                        <a:pt x="315" y="1315"/>
                        <a:pt x="315" y="1315"/>
                        <a:pt x="315" y="1316"/>
                      </a:cubicBezTo>
                      <a:cubicBezTo>
                        <a:pt x="315" y="1317"/>
                        <a:pt x="314" y="1319"/>
                        <a:pt x="314" y="1320"/>
                      </a:cubicBezTo>
                      <a:cubicBezTo>
                        <a:pt x="314" y="1321"/>
                        <a:pt x="314" y="1321"/>
                        <a:pt x="314" y="1322"/>
                      </a:cubicBezTo>
                      <a:cubicBezTo>
                        <a:pt x="313" y="1323"/>
                        <a:pt x="313" y="1325"/>
                        <a:pt x="313" y="1326"/>
                      </a:cubicBezTo>
                      <a:cubicBezTo>
                        <a:pt x="313" y="1327"/>
                        <a:pt x="312" y="1328"/>
                        <a:pt x="312" y="1328"/>
                      </a:cubicBezTo>
                      <a:cubicBezTo>
                        <a:pt x="312" y="1330"/>
                        <a:pt x="312" y="1331"/>
                        <a:pt x="311" y="1332"/>
                      </a:cubicBezTo>
                      <a:cubicBezTo>
                        <a:pt x="311" y="1333"/>
                        <a:pt x="311" y="1334"/>
                        <a:pt x="311" y="1335"/>
                      </a:cubicBezTo>
                      <a:cubicBezTo>
                        <a:pt x="311" y="1336"/>
                        <a:pt x="310" y="1337"/>
                        <a:pt x="310" y="1339"/>
                      </a:cubicBezTo>
                      <a:cubicBezTo>
                        <a:pt x="310" y="1340"/>
                        <a:pt x="310" y="1341"/>
                        <a:pt x="310" y="1341"/>
                      </a:cubicBezTo>
                      <a:cubicBezTo>
                        <a:pt x="309" y="1343"/>
                        <a:pt x="309" y="1344"/>
                        <a:pt x="309" y="1345"/>
                      </a:cubicBezTo>
                      <a:cubicBezTo>
                        <a:pt x="309" y="1346"/>
                        <a:pt x="308" y="1347"/>
                        <a:pt x="308" y="1348"/>
                      </a:cubicBezTo>
                      <a:cubicBezTo>
                        <a:pt x="308" y="1349"/>
                        <a:pt x="308" y="1350"/>
                        <a:pt x="307" y="1352"/>
                      </a:cubicBezTo>
                      <a:cubicBezTo>
                        <a:pt x="307" y="1353"/>
                        <a:pt x="307" y="1354"/>
                        <a:pt x="307" y="1355"/>
                      </a:cubicBezTo>
                      <a:cubicBezTo>
                        <a:pt x="307" y="1356"/>
                        <a:pt x="306" y="1357"/>
                        <a:pt x="306" y="1358"/>
                      </a:cubicBezTo>
                      <a:cubicBezTo>
                        <a:pt x="306" y="1359"/>
                        <a:pt x="306" y="1360"/>
                        <a:pt x="306" y="1361"/>
                      </a:cubicBezTo>
                      <a:cubicBezTo>
                        <a:pt x="305" y="1363"/>
                        <a:pt x="305" y="1364"/>
                        <a:pt x="305" y="1365"/>
                      </a:cubicBezTo>
                      <a:cubicBezTo>
                        <a:pt x="305" y="1366"/>
                        <a:pt x="304" y="1367"/>
                        <a:pt x="304" y="1368"/>
                      </a:cubicBezTo>
                      <a:cubicBezTo>
                        <a:pt x="304" y="1369"/>
                        <a:pt x="304" y="1370"/>
                        <a:pt x="304" y="1371"/>
                      </a:cubicBezTo>
                      <a:cubicBezTo>
                        <a:pt x="303" y="1372"/>
                        <a:pt x="303" y="1373"/>
                        <a:pt x="303" y="1375"/>
                      </a:cubicBezTo>
                      <a:cubicBezTo>
                        <a:pt x="303" y="1376"/>
                        <a:pt x="303" y="1377"/>
                        <a:pt x="303" y="1378"/>
                      </a:cubicBezTo>
                      <a:cubicBezTo>
                        <a:pt x="302" y="1379"/>
                        <a:pt x="302" y="1380"/>
                        <a:pt x="302" y="1381"/>
                      </a:cubicBezTo>
                      <a:cubicBezTo>
                        <a:pt x="302" y="1382"/>
                        <a:pt x="302" y="1383"/>
                        <a:pt x="301" y="1384"/>
                      </a:cubicBezTo>
                      <a:cubicBezTo>
                        <a:pt x="301" y="1385"/>
                        <a:pt x="301" y="1386"/>
                        <a:pt x="301" y="1387"/>
                      </a:cubicBezTo>
                      <a:cubicBezTo>
                        <a:pt x="301" y="1388"/>
                        <a:pt x="301" y="1389"/>
                        <a:pt x="300" y="1390"/>
                      </a:cubicBezTo>
                      <a:cubicBezTo>
                        <a:pt x="300" y="1391"/>
                        <a:pt x="300" y="1392"/>
                        <a:pt x="300" y="1393"/>
                      </a:cubicBezTo>
                      <a:cubicBezTo>
                        <a:pt x="300" y="1394"/>
                        <a:pt x="300" y="1395"/>
                        <a:pt x="299" y="1396"/>
                      </a:cubicBezTo>
                      <a:cubicBezTo>
                        <a:pt x="299" y="1397"/>
                        <a:pt x="299" y="1398"/>
                        <a:pt x="299" y="1399"/>
                      </a:cubicBezTo>
                      <a:cubicBezTo>
                        <a:pt x="299" y="1400"/>
                        <a:pt x="299" y="1401"/>
                        <a:pt x="299" y="1401"/>
                      </a:cubicBezTo>
                      <a:cubicBezTo>
                        <a:pt x="298" y="1403"/>
                        <a:pt x="298" y="1404"/>
                        <a:pt x="298" y="1405"/>
                      </a:cubicBezTo>
                      <a:cubicBezTo>
                        <a:pt x="298" y="1405"/>
                        <a:pt x="298" y="1406"/>
                        <a:pt x="298" y="1407"/>
                      </a:cubicBezTo>
                      <a:cubicBezTo>
                        <a:pt x="298" y="1408"/>
                        <a:pt x="298" y="1409"/>
                        <a:pt x="297" y="1410"/>
                      </a:cubicBezTo>
                      <a:cubicBezTo>
                        <a:pt x="297" y="1411"/>
                        <a:pt x="297" y="1411"/>
                        <a:pt x="297" y="1412"/>
                      </a:cubicBezTo>
                      <a:cubicBezTo>
                        <a:pt x="297" y="1413"/>
                        <a:pt x="297" y="1414"/>
                        <a:pt x="297" y="1415"/>
                      </a:cubicBezTo>
                      <a:cubicBezTo>
                        <a:pt x="297" y="1415"/>
                        <a:pt x="297" y="1416"/>
                        <a:pt x="297" y="1417"/>
                      </a:cubicBezTo>
                      <a:cubicBezTo>
                        <a:pt x="296" y="1418"/>
                        <a:pt x="296" y="1419"/>
                        <a:pt x="296" y="1419"/>
                      </a:cubicBezTo>
                      <a:cubicBezTo>
                        <a:pt x="296" y="1420"/>
                        <a:pt x="296" y="1421"/>
                        <a:pt x="296" y="1421"/>
                      </a:cubicBezTo>
                      <a:cubicBezTo>
                        <a:pt x="296" y="1422"/>
                        <a:pt x="296" y="1423"/>
                        <a:pt x="296" y="1424"/>
                      </a:cubicBezTo>
                      <a:cubicBezTo>
                        <a:pt x="296" y="1424"/>
                        <a:pt x="296" y="1425"/>
                        <a:pt x="296" y="1425"/>
                      </a:cubicBezTo>
                      <a:cubicBezTo>
                        <a:pt x="296" y="1427"/>
                        <a:pt x="296" y="1428"/>
                        <a:pt x="296" y="1429"/>
                      </a:cubicBezTo>
                      <a:cubicBezTo>
                        <a:pt x="293" y="1447"/>
                        <a:pt x="300" y="1472"/>
                        <a:pt x="298" y="1512"/>
                      </a:cubicBezTo>
                      <a:cubicBezTo>
                        <a:pt x="295" y="1562"/>
                        <a:pt x="251" y="1762"/>
                        <a:pt x="333" y="2014"/>
                      </a:cubicBezTo>
                      <a:cubicBezTo>
                        <a:pt x="338" y="2029"/>
                        <a:pt x="338" y="2079"/>
                        <a:pt x="344" y="2107"/>
                      </a:cubicBezTo>
                      <a:cubicBezTo>
                        <a:pt x="345" y="2114"/>
                        <a:pt x="359" y="2145"/>
                        <a:pt x="360" y="2189"/>
                      </a:cubicBezTo>
                      <a:cubicBezTo>
                        <a:pt x="361" y="2259"/>
                        <a:pt x="354" y="2349"/>
                        <a:pt x="356" y="2399"/>
                      </a:cubicBezTo>
                      <a:cubicBezTo>
                        <a:pt x="359" y="2481"/>
                        <a:pt x="393" y="2556"/>
                        <a:pt x="406" y="2609"/>
                      </a:cubicBezTo>
                      <a:cubicBezTo>
                        <a:pt x="420" y="2661"/>
                        <a:pt x="425" y="2703"/>
                        <a:pt x="422" y="2713"/>
                      </a:cubicBezTo>
                      <a:cubicBezTo>
                        <a:pt x="420" y="2722"/>
                        <a:pt x="418" y="2740"/>
                        <a:pt x="425" y="2755"/>
                      </a:cubicBezTo>
                      <a:cubicBezTo>
                        <a:pt x="426" y="2756"/>
                        <a:pt x="402" y="2808"/>
                        <a:pt x="389" y="2817"/>
                      </a:cubicBezTo>
                      <a:cubicBezTo>
                        <a:pt x="377" y="2827"/>
                        <a:pt x="373" y="2835"/>
                        <a:pt x="364" y="2840"/>
                      </a:cubicBezTo>
                      <a:cubicBezTo>
                        <a:pt x="354" y="2845"/>
                        <a:pt x="349" y="2850"/>
                        <a:pt x="345" y="2861"/>
                      </a:cubicBezTo>
                      <a:cubicBezTo>
                        <a:pt x="342" y="2869"/>
                        <a:pt x="333" y="2881"/>
                        <a:pt x="340" y="2887"/>
                      </a:cubicBezTo>
                      <a:cubicBezTo>
                        <a:pt x="341" y="2888"/>
                        <a:pt x="342" y="2888"/>
                        <a:pt x="343" y="2889"/>
                      </a:cubicBezTo>
                      <a:cubicBezTo>
                        <a:pt x="344" y="2889"/>
                        <a:pt x="344" y="2889"/>
                        <a:pt x="344" y="2889"/>
                      </a:cubicBezTo>
                      <a:cubicBezTo>
                        <a:pt x="343" y="2892"/>
                        <a:pt x="343" y="2894"/>
                        <a:pt x="344" y="2896"/>
                      </a:cubicBezTo>
                      <a:cubicBezTo>
                        <a:pt x="348" y="2903"/>
                        <a:pt x="355" y="2905"/>
                        <a:pt x="364" y="2904"/>
                      </a:cubicBezTo>
                      <a:cubicBezTo>
                        <a:pt x="365" y="2902"/>
                        <a:pt x="365" y="2902"/>
                        <a:pt x="365" y="2902"/>
                      </a:cubicBezTo>
                      <a:cubicBezTo>
                        <a:pt x="366" y="2905"/>
                        <a:pt x="366" y="2908"/>
                        <a:pt x="368" y="2910"/>
                      </a:cubicBezTo>
                      <a:cubicBezTo>
                        <a:pt x="374" y="2919"/>
                        <a:pt x="394" y="2923"/>
                        <a:pt x="402" y="2915"/>
                      </a:cubicBezTo>
                      <a:cubicBezTo>
                        <a:pt x="403" y="2916"/>
                        <a:pt x="404" y="2916"/>
                        <a:pt x="406" y="2917"/>
                      </a:cubicBezTo>
                      <a:cubicBezTo>
                        <a:pt x="407" y="2917"/>
                        <a:pt x="408" y="2917"/>
                        <a:pt x="409" y="2918"/>
                      </a:cubicBezTo>
                      <a:cubicBezTo>
                        <a:pt x="410" y="2918"/>
                        <a:pt x="410" y="2918"/>
                        <a:pt x="411" y="2918"/>
                      </a:cubicBezTo>
                      <a:cubicBezTo>
                        <a:pt x="413" y="2919"/>
                        <a:pt x="414" y="2919"/>
                        <a:pt x="416" y="2919"/>
                      </a:cubicBezTo>
                      <a:cubicBezTo>
                        <a:pt x="416" y="2919"/>
                        <a:pt x="416" y="2919"/>
                        <a:pt x="416" y="2919"/>
                      </a:cubicBezTo>
                      <a:cubicBezTo>
                        <a:pt x="425" y="2920"/>
                        <a:pt x="435" y="2918"/>
                        <a:pt x="440" y="2913"/>
                      </a:cubicBezTo>
                      <a:cubicBezTo>
                        <a:pt x="440" y="2912"/>
                        <a:pt x="440" y="2912"/>
                        <a:pt x="440" y="2912"/>
                      </a:cubicBezTo>
                      <a:cubicBezTo>
                        <a:pt x="440" y="2913"/>
                        <a:pt x="441" y="2913"/>
                        <a:pt x="441" y="2914"/>
                      </a:cubicBezTo>
                      <a:cubicBezTo>
                        <a:pt x="441" y="2913"/>
                        <a:pt x="441" y="2913"/>
                        <a:pt x="441" y="2913"/>
                      </a:cubicBezTo>
                      <a:cubicBezTo>
                        <a:pt x="446" y="2925"/>
                        <a:pt x="462" y="2926"/>
                        <a:pt x="475" y="2924"/>
                      </a:cubicBezTo>
                      <a:cubicBezTo>
                        <a:pt x="475" y="2924"/>
                        <a:pt x="475" y="2924"/>
                        <a:pt x="475" y="2924"/>
                      </a:cubicBezTo>
                      <a:cubicBezTo>
                        <a:pt x="476" y="2924"/>
                        <a:pt x="477" y="2924"/>
                        <a:pt x="478" y="2924"/>
                      </a:cubicBezTo>
                      <a:cubicBezTo>
                        <a:pt x="478" y="2924"/>
                        <a:pt x="479" y="2923"/>
                        <a:pt x="479" y="2923"/>
                      </a:cubicBezTo>
                      <a:cubicBezTo>
                        <a:pt x="480" y="2923"/>
                        <a:pt x="480" y="2923"/>
                        <a:pt x="481" y="2923"/>
                      </a:cubicBezTo>
                      <a:cubicBezTo>
                        <a:pt x="482" y="2923"/>
                        <a:pt x="482" y="2923"/>
                        <a:pt x="483" y="2923"/>
                      </a:cubicBezTo>
                      <a:cubicBezTo>
                        <a:pt x="485" y="2922"/>
                        <a:pt x="486" y="2922"/>
                        <a:pt x="488" y="2922"/>
                      </a:cubicBezTo>
                      <a:cubicBezTo>
                        <a:pt x="488" y="2921"/>
                        <a:pt x="489" y="2921"/>
                        <a:pt x="489" y="2921"/>
                      </a:cubicBezTo>
                      <a:cubicBezTo>
                        <a:pt x="490" y="2921"/>
                        <a:pt x="491" y="2920"/>
                        <a:pt x="492" y="2920"/>
                      </a:cubicBezTo>
                      <a:cubicBezTo>
                        <a:pt x="492" y="2920"/>
                        <a:pt x="493" y="2919"/>
                        <a:pt x="493" y="2919"/>
                      </a:cubicBezTo>
                      <a:cubicBezTo>
                        <a:pt x="494" y="2919"/>
                        <a:pt x="495" y="2918"/>
                        <a:pt x="496" y="2918"/>
                      </a:cubicBezTo>
                      <a:cubicBezTo>
                        <a:pt x="496" y="2918"/>
                        <a:pt x="496" y="2917"/>
                        <a:pt x="497" y="2917"/>
                      </a:cubicBezTo>
                      <a:cubicBezTo>
                        <a:pt x="498" y="2917"/>
                        <a:pt x="498" y="2916"/>
                        <a:pt x="499" y="2916"/>
                      </a:cubicBezTo>
                      <a:cubicBezTo>
                        <a:pt x="499" y="2915"/>
                        <a:pt x="500" y="2915"/>
                        <a:pt x="500" y="2915"/>
                      </a:cubicBezTo>
                      <a:cubicBezTo>
                        <a:pt x="501" y="2914"/>
                        <a:pt x="501" y="2914"/>
                        <a:pt x="502" y="2913"/>
                      </a:cubicBezTo>
                      <a:cubicBezTo>
                        <a:pt x="502" y="2913"/>
                        <a:pt x="503" y="2913"/>
                        <a:pt x="503" y="2913"/>
                      </a:cubicBezTo>
                      <a:cubicBezTo>
                        <a:pt x="505" y="2911"/>
                        <a:pt x="506" y="2909"/>
                        <a:pt x="508" y="2908"/>
                      </a:cubicBezTo>
                      <a:cubicBezTo>
                        <a:pt x="508" y="2908"/>
                        <a:pt x="508" y="2908"/>
                        <a:pt x="508" y="2908"/>
                      </a:cubicBezTo>
                      <a:cubicBezTo>
                        <a:pt x="508" y="2908"/>
                        <a:pt x="508" y="2908"/>
                        <a:pt x="508" y="2908"/>
                      </a:cubicBezTo>
                      <a:cubicBezTo>
                        <a:pt x="509" y="2907"/>
                        <a:pt x="510" y="2906"/>
                        <a:pt x="511" y="2905"/>
                      </a:cubicBezTo>
                      <a:cubicBezTo>
                        <a:pt x="519" y="2899"/>
                        <a:pt x="525" y="2894"/>
                        <a:pt x="523" y="2879"/>
                      </a:cubicBezTo>
                      <a:cubicBezTo>
                        <a:pt x="520" y="2864"/>
                        <a:pt x="522" y="2864"/>
                        <a:pt x="524" y="2846"/>
                      </a:cubicBezTo>
                      <a:cubicBezTo>
                        <a:pt x="525" y="2835"/>
                        <a:pt x="534" y="2832"/>
                        <a:pt x="536" y="2815"/>
                      </a:cubicBezTo>
                      <a:cubicBezTo>
                        <a:pt x="537" y="2801"/>
                        <a:pt x="526" y="2741"/>
                        <a:pt x="527" y="2733"/>
                      </a:cubicBezTo>
                      <a:cubicBezTo>
                        <a:pt x="530" y="2715"/>
                        <a:pt x="517" y="2700"/>
                        <a:pt x="513" y="2669"/>
                      </a:cubicBezTo>
                      <a:cubicBezTo>
                        <a:pt x="508" y="2639"/>
                        <a:pt x="520" y="2535"/>
                        <a:pt x="520" y="2516"/>
                      </a:cubicBezTo>
                      <a:cubicBezTo>
                        <a:pt x="520" y="2480"/>
                        <a:pt x="539" y="2421"/>
                        <a:pt x="534" y="2348"/>
                      </a:cubicBezTo>
                      <a:cubicBezTo>
                        <a:pt x="531" y="2306"/>
                        <a:pt x="510" y="2177"/>
                        <a:pt x="510" y="2148"/>
                      </a:cubicBezTo>
                      <a:cubicBezTo>
                        <a:pt x="510" y="2143"/>
                        <a:pt x="509" y="2110"/>
                        <a:pt x="511" y="2105"/>
                      </a:cubicBezTo>
                      <a:cubicBezTo>
                        <a:pt x="517" y="2085"/>
                        <a:pt x="544" y="1849"/>
                        <a:pt x="544" y="1847"/>
                      </a:cubicBezTo>
                      <a:cubicBezTo>
                        <a:pt x="547" y="1823"/>
                        <a:pt x="555" y="1690"/>
                        <a:pt x="558" y="1646"/>
                      </a:cubicBezTo>
                      <a:cubicBezTo>
                        <a:pt x="559" y="1646"/>
                        <a:pt x="561" y="1646"/>
                        <a:pt x="562" y="1646"/>
                      </a:cubicBezTo>
                      <a:cubicBezTo>
                        <a:pt x="565" y="1689"/>
                        <a:pt x="573" y="1823"/>
                        <a:pt x="576" y="1847"/>
                      </a:cubicBezTo>
                      <a:cubicBezTo>
                        <a:pt x="576" y="1849"/>
                        <a:pt x="603" y="2085"/>
                        <a:pt x="609" y="2105"/>
                      </a:cubicBezTo>
                      <a:cubicBezTo>
                        <a:pt x="611" y="2110"/>
                        <a:pt x="610" y="2143"/>
                        <a:pt x="610" y="2148"/>
                      </a:cubicBezTo>
                      <a:cubicBezTo>
                        <a:pt x="610" y="2177"/>
                        <a:pt x="589" y="2306"/>
                        <a:pt x="586" y="2348"/>
                      </a:cubicBezTo>
                      <a:cubicBezTo>
                        <a:pt x="581" y="2421"/>
                        <a:pt x="600" y="2480"/>
                        <a:pt x="600" y="2516"/>
                      </a:cubicBezTo>
                      <a:cubicBezTo>
                        <a:pt x="600" y="2535"/>
                        <a:pt x="612" y="2639"/>
                        <a:pt x="607" y="2669"/>
                      </a:cubicBezTo>
                      <a:cubicBezTo>
                        <a:pt x="603" y="2700"/>
                        <a:pt x="590" y="2715"/>
                        <a:pt x="593" y="2733"/>
                      </a:cubicBezTo>
                      <a:cubicBezTo>
                        <a:pt x="594" y="2741"/>
                        <a:pt x="583" y="2801"/>
                        <a:pt x="584" y="2815"/>
                      </a:cubicBezTo>
                      <a:cubicBezTo>
                        <a:pt x="586" y="2832"/>
                        <a:pt x="595" y="2835"/>
                        <a:pt x="596" y="2846"/>
                      </a:cubicBezTo>
                      <a:cubicBezTo>
                        <a:pt x="598" y="2864"/>
                        <a:pt x="600" y="2864"/>
                        <a:pt x="597" y="2879"/>
                      </a:cubicBezTo>
                      <a:cubicBezTo>
                        <a:pt x="595" y="2894"/>
                        <a:pt x="601" y="2899"/>
                        <a:pt x="609" y="2905"/>
                      </a:cubicBezTo>
                      <a:cubicBezTo>
                        <a:pt x="610" y="2906"/>
                        <a:pt x="611" y="2907"/>
                        <a:pt x="612" y="2908"/>
                      </a:cubicBezTo>
                      <a:cubicBezTo>
                        <a:pt x="612" y="2908"/>
                        <a:pt x="612" y="2908"/>
                        <a:pt x="612" y="2908"/>
                      </a:cubicBezTo>
                      <a:cubicBezTo>
                        <a:pt x="612" y="2908"/>
                        <a:pt x="612" y="2908"/>
                        <a:pt x="612" y="2908"/>
                      </a:cubicBezTo>
                      <a:cubicBezTo>
                        <a:pt x="614" y="2909"/>
                        <a:pt x="615" y="2911"/>
                        <a:pt x="617" y="2913"/>
                      </a:cubicBezTo>
                      <a:cubicBezTo>
                        <a:pt x="617" y="2913"/>
                        <a:pt x="618" y="2913"/>
                        <a:pt x="618" y="2913"/>
                      </a:cubicBezTo>
                      <a:cubicBezTo>
                        <a:pt x="619" y="2914"/>
                        <a:pt x="619" y="2914"/>
                        <a:pt x="620" y="2915"/>
                      </a:cubicBezTo>
                      <a:cubicBezTo>
                        <a:pt x="620" y="2915"/>
                        <a:pt x="621" y="2915"/>
                        <a:pt x="621" y="2916"/>
                      </a:cubicBezTo>
                      <a:cubicBezTo>
                        <a:pt x="622" y="2916"/>
                        <a:pt x="622" y="2917"/>
                        <a:pt x="623" y="2917"/>
                      </a:cubicBezTo>
                      <a:cubicBezTo>
                        <a:pt x="624" y="2917"/>
                        <a:pt x="624" y="2918"/>
                        <a:pt x="624" y="2918"/>
                      </a:cubicBezTo>
                      <a:cubicBezTo>
                        <a:pt x="625" y="2918"/>
                        <a:pt x="626" y="2919"/>
                        <a:pt x="627" y="2919"/>
                      </a:cubicBezTo>
                      <a:cubicBezTo>
                        <a:pt x="627" y="2919"/>
                        <a:pt x="628" y="2920"/>
                        <a:pt x="628" y="2920"/>
                      </a:cubicBezTo>
                      <a:cubicBezTo>
                        <a:pt x="629" y="2920"/>
                        <a:pt x="630" y="2921"/>
                        <a:pt x="631" y="2921"/>
                      </a:cubicBezTo>
                      <a:cubicBezTo>
                        <a:pt x="631" y="2921"/>
                        <a:pt x="632" y="2921"/>
                        <a:pt x="632" y="2922"/>
                      </a:cubicBezTo>
                      <a:cubicBezTo>
                        <a:pt x="634" y="2922"/>
                        <a:pt x="635" y="2922"/>
                        <a:pt x="637" y="2923"/>
                      </a:cubicBezTo>
                      <a:cubicBezTo>
                        <a:pt x="638" y="2923"/>
                        <a:pt x="639" y="2923"/>
                        <a:pt x="639" y="2923"/>
                      </a:cubicBezTo>
                      <a:cubicBezTo>
                        <a:pt x="640" y="2923"/>
                        <a:pt x="640" y="2923"/>
                        <a:pt x="641" y="2923"/>
                      </a:cubicBezTo>
                      <a:cubicBezTo>
                        <a:pt x="641" y="2923"/>
                        <a:pt x="642" y="2924"/>
                        <a:pt x="642" y="2924"/>
                      </a:cubicBezTo>
                      <a:cubicBezTo>
                        <a:pt x="643" y="2924"/>
                        <a:pt x="644" y="2924"/>
                        <a:pt x="644" y="2924"/>
                      </a:cubicBezTo>
                      <a:cubicBezTo>
                        <a:pt x="645" y="2924"/>
                        <a:pt x="645" y="2924"/>
                        <a:pt x="645" y="2924"/>
                      </a:cubicBezTo>
                      <a:cubicBezTo>
                        <a:pt x="646" y="2924"/>
                        <a:pt x="647" y="2924"/>
                        <a:pt x="648" y="2924"/>
                      </a:cubicBezTo>
                      <a:cubicBezTo>
                        <a:pt x="648" y="2924"/>
                        <a:pt x="648" y="2924"/>
                        <a:pt x="648" y="2924"/>
                      </a:cubicBezTo>
                      <a:cubicBezTo>
                        <a:pt x="660" y="2925"/>
                        <a:pt x="674" y="2924"/>
                        <a:pt x="679" y="2914"/>
                      </a:cubicBezTo>
                      <a:cubicBezTo>
                        <a:pt x="679" y="2914"/>
                        <a:pt x="679" y="2914"/>
                        <a:pt x="679" y="2914"/>
                      </a:cubicBezTo>
                      <a:cubicBezTo>
                        <a:pt x="679" y="2914"/>
                        <a:pt x="679" y="2914"/>
                        <a:pt x="679" y="2914"/>
                      </a:cubicBezTo>
                      <a:cubicBezTo>
                        <a:pt x="679" y="2913"/>
                        <a:pt x="679" y="2913"/>
                        <a:pt x="680" y="2912"/>
                      </a:cubicBezTo>
                      <a:cubicBezTo>
                        <a:pt x="680" y="2912"/>
                        <a:pt x="680" y="2912"/>
                        <a:pt x="680" y="2912"/>
                      </a:cubicBezTo>
                      <a:cubicBezTo>
                        <a:pt x="685" y="2918"/>
                        <a:pt x="695" y="2920"/>
                        <a:pt x="704" y="2919"/>
                      </a:cubicBezTo>
                      <a:cubicBezTo>
                        <a:pt x="704" y="2919"/>
                        <a:pt x="704" y="2919"/>
                        <a:pt x="704" y="2919"/>
                      </a:cubicBezTo>
                      <a:cubicBezTo>
                        <a:pt x="706" y="2919"/>
                        <a:pt x="707" y="2919"/>
                        <a:pt x="709" y="2918"/>
                      </a:cubicBezTo>
                      <a:cubicBezTo>
                        <a:pt x="710" y="2918"/>
                        <a:pt x="710" y="2918"/>
                        <a:pt x="711" y="2918"/>
                      </a:cubicBezTo>
                      <a:cubicBezTo>
                        <a:pt x="712" y="2917"/>
                        <a:pt x="713" y="2917"/>
                        <a:pt x="714" y="2917"/>
                      </a:cubicBezTo>
                      <a:cubicBezTo>
                        <a:pt x="716" y="2916"/>
                        <a:pt x="717" y="2916"/>
                        <a:pt x="718" y="2915"/>
                      </a:cubicBezTo>
                      <a:cubicBezTo>
                        <a:pt x="726" y="2923"/>
                        <a:pt x="746" y="2919"/>
                        <a:pt x="752" y="2910"/>
                      </a:cubicBezTo>
                      <a:cubicBezTo>
                        <a:pt x="754" y="2908"/>
                        <a:pt x="754" y="2905"/>
                        <a:pt x="755" y="2903"/>
                      </a:cubicBezTo>
                      <a:cubicBezTo>
                        <a:pt x="756" y="2904"/>
                        <a:pt x="756" y="2904"/>
                        <a:pt x="756" y="2904"/>
                      </a:cubicBezTo>
                      <a:cubicBezTo>
                        <a:pt x="765" y="2905"/>
                        <a:pt x="775" y="2902"/>
                        <a:pt x="776" y="2896"/>
                      </a:cubicBezTo>
                      <a:cubicBezTo>
                        <a:pt x="777" y="2894"/>
                        <a:pt x="777" y="2892"/>
                        <a:pt x="777" y="2889"/>
                      </a:cubicBezTo>
                      <a:cubicBezTo>
                        <a:pt x="777" y="2889"/>
                        <a:pt x="777" y="2889"/>
                        <a:pt x="777" y="2889"/>
                      </a:cubicBezTo>
                      <a:cubicBezTo>
                        <a:pt x="778" y="2888"/>
                        <a:pt x="779" y="2888"/>
                        <a:pt x="780" y="2887"/>
                      </a:cubicBezTo>
                      <a:cubicBezTo>
                        <a:pt x="787" y="2881"/>
                        <a:pt x="778" y="2869"/>
                        <a:pt x="775" y="2861"/>
                      </a:cubicBezTo>
                      <a:cubicBezTo>
                        <a:pt x="771" y="2850"/>
                        <a:pt x="766" y="2845"/>
                        <a:pt x="756" y="2840"/>
                      </a:cubicBezTo>
                      <a:cubicBezTo>
                        <a:pt x="747" y="2835"/>
                        <a:pt x="743" y="2827"/>
                        <a:pt x="731" y="2817"/>
                      </a:cubicBezTo>
                      <a:cubicBezTo>
                        <a:pt x="718" y="2808"/>
                        <a:pt x="694" y="2756"/>
                        <a:pt x="695" y="2755"/>
                      </a:cubicBezTo>
                      <a:cubicBezTo>
                        <a:pt x="702" y="2740"/>
                        <a:pt x="700" y="2722"/>
                        <a:pt x="698" y="2713"/>
                      </a:cubicBezTo>
                      <a:cubicBezTo>
                        <a:pt x="695" y="2703"/>
                        <a:pt x="700" y="2661"/>
                        <a:pt x="714" y="2609"/>
                      </a:cubicBezTo>
                      <a:cubicBezTo>
                        <a:pt x="727" y="2556"/>
                        <a:pt x="761" y="2481"/>
                        <a:pt x="764" y="2399"/>
                      </a:cubicBezTo>
                      <a:cubicBezTo>
                        <a:pt x="766" y="2349"/>
                        <a:pt x="759" y="2259"/>
                        <a:pt x="760" y="2189"/>
                      </a:cubicBezTo>
                      <a:cubicBezTo>
                        <a:pt x="761" y="2145"/>
                        <a:pt x="775" y="2114"/>
                        <a:pt x="776" y="2107"/>
                      </a:cubicBezTo>
                      <a:cubicBezTo>
                        <a:pt x="782" y="2079"/>
                        <a:pt x="782" y="2029"/>
                        <a:pt x="787" y="2014"/>
                      </a:cubicBezTo>
                      <a:cubicBezTo>
                        <a:pt x="869" y="1762"/>
                        <a:pt x="825" y="1562"/>
                        <a:pt x="822" y="1512"/>
                      </a:cubicBezTo>
                      <a:cubicBezTo>
                        <a:pt x="823" y="1512"/>
                        <a:pt x="823" y="1512"/>
                        <a:pt x="823" y="1512"/>
                      </a:cubicBezTo>
                      <a:cubicBezTo>
                        <a:pt x="821" y="1472"/>
                        <a:pt x="828" y="1447"/>
                        <a:pt x="825" y="1429"/>
                      </a:cubicBezTo>
                      <a:cubicBezTo>
                        <a:pt x="825" y="1428"/>
                        <a:pt x="825" y="1427"/>
                        <a:pt x="825" y="1425"/>
                      </a:cubicBezTo>
                      <a:cubicBezTo>
                        <a:pt x="825" y="1425"/>
                        <a:pt x="825" y="1424"/>
                        <a:pt x="825" y="1424"/>
                      </a:cubicBezTo>
                      <a:cubicBezTo>
                        <a:pt x="825" y="1423"/>
                        <a:pt x="824" y="1422"/>
                        <a:pt x="824" y="1421"/>
                      </a:cubicBezTo>
                      <a:cubicBezTo>
                        <a:pt x="824" y="1421"/>
                        <a:pt x="824" y="1420"/>
                        <a:pt x="824" y="1420"/>
                      </a:cubicBezTo>
                      <a:cubicBezTo>
                        <a:pt x="824" y="1419"/>
                        <a:pt x="824" y="1418"/>
                        <a:pt x="824" y="1417"/>
                      </a:cubicBezTo>
                      <a:cubicBezTo>
                        <a:pt x="824" y="1416"/>
                        <a:pt x="824" y="1416"/>
                        <a:pt x="824" y="1415"/>
                      </a:cubicBezTo>
                      <a:cubicBezTo>
                        <a:pt x="824" y="1414"/>
                        <a:pt x="824" y="1413"/>
                        <a:pt x="823" y="1412"/>
                      </a:cubicBezTo>
                      <a:cubicBezTo>
                        <a:pt x="823" y="1411"/>
                        <a:pt x="823" y="1411"/>
                        <a:pt x="823" y="1410"/>
                      </a:cubicBezTo>
                      <a:cubicBezTo>
                        <a:pt x="823" y="1409"/>
                        <a:pt x="823" y="1408"/>
                        <a:pt x="823" y="1407"/>
                      </a:cubicBezTo>
                      <a:cubicBezTo>
                        <a:pt x="823" y="1406"/>
                        <a:pt x="823" y="1406"/>
                        <a:pt x="822" y="1405"/>
                      </a:cubicBezTo>
                      <a:cubicBezTo>
                        <a:pt x="822" y="1404"/>
                        <a:pt x="822" y="1403"/>
                        <a:pt x="822" y="1401"/>
                      </a:cubicBezTo>
                      <a:cubicBezTo>
                        <a:pt x="822" y="1401"/>
                        <a:pt x="822" y="1400"/>
                        <a:pt x="822" y="1399"/>
                      </a:cubicBezTo>
                      <a:cubicBezTo>
                        <a:pt x="821" y="1398"/>
                        <a:pt x="821" y="1397"/>
                        <a:pt x="821" y="1396"/>
                      </a:cubicBezTo>
                      <a:cubicBezTo>
                        <a:pt x="821" y="1395"/>
                        <a:pt x="821" y="1394"/>
                        <a:pt x="821" y="1394"/>
                      </a:cubicBezTo>
                      <a:cubicBezTo>
                        <a:pt x="821" y="1392"/>
                        <a:pt x="820" y="1391"/>
                        <a:pt x="820" y="1390"/>
                      </a:cubicBezTo>
                      <a:cubicBezTo>
                        <a:pt x="820" y="1389"/>
                        <a:pt x="820" y="1388"/>
                        <a:pt x="820" y="1387"/>
                      </a:cubicBezTo>
                      <a:cubicBezTo>
                        <a:pt x="820" y="1386"/>
                        <a:pt x="819" y="1385"/>
                        <a:pt x="819" y="1384"/>
                      </a:cubicBezTo>
                      <a:cubicBezTo>
                        <a:pt x="819" y="1383"/>
                        <a:pt x="819" y="1382"/>
                        <a:pt x="819" y="1381"/>
                      </a:cubicBezTo>
                      <a:cubicBezTo>
                        <a:pt x="818" y="1380"/>
                        <a:pt x="818" y="1379"/>
                        <a:pt x="818" y="1377"/>
                      </a:cubicBezTo>
                      <a:cubicBezTo>
                        <a:pt x="818" y="1376"/>
                        <a:pt x="818" y="1376"/>
                        <a:pt x="818" y="1375"/>
                      </a:cubicBezTo>
                      <a:cubicBezTo>
                        <a:pt x="817" y="1374"/>
                        <a:pt x="817" y="1372"/>
                        <a:pt x="817" y="1371"/>
                      </a:cubicBezTo>
                      <a:cubicBezTo>
                        <a:pt x="817" y="1370"/>
                        <a:pt x="816" y="1369"/>
                        <a:pt x="816" y="1369"/>
                      </a:cubicBezTo>
                      <a:cubicBezTo>
                        <a:pt x="816" y="1367"/>
                        <a:pt x="816" y="1366"/>
                        <a:pt x="816" y="1364"/>
                      </a:cubicBezTo>
                      <a:cubicBezTo>
                        <a:pt x="815" y="1363"/>
                        <a:pt x="815" y="1363"/>
                        <a:pt x="815" y="1362"/>
                      </a:cubicBezTo>
                      <a:cubicBezTo>
                        <a:pt x="815" y="1360"/>
                        <a:pt x="815" y="1359"/>
                        <a:pt x="814" y="1358"/>
                      </a:cubicBezTo>
                      <a:cubicBezTo>
                        <a:pt x="814" y="1357"/>
                        <a:pt x="814" y="1356"/>
                        <a:pt x="814" y="1355"/>
                      </a:cubicBezTo>
                      <a:cubicBezTo>
                        <a:pt x="814" y="1354"/>
                        <a:pt x="813" y="1352"/>
                        <a:pt x="813" y="1351"/>
                      </a:cubicBezTo>
                      <a:cubicBezTo>
                        <a:pt x="813" y="1350"/>
                        <a:pt x="813" y="1349"/>
                        <a:pt x="812" y="1348"/>
                      </a:cubicBezTo>
                      <a:cubicBezTo>
                        <a:pt x="812" y="1347"/>
                        <a:pt x="812" y="1346"/>
                        <a:pt x="812" y="1345"/>
                      </a:cubicBezTo>
                      <a:cubicBezTo>
                        <a:pt x="811" y="1344"/>
                        <a:pt x="811" y="1343"/>
                        <a:pt x="811" y="1342"/>
                      </a:cubicBezTo>
                      <a:cubicBezTo>
                        <a:pt x="811" y="1341"/>
                        <a:pt x="811" y="1339"/>
                        <a:pt x="810" y="1338"/>
                      </a:cubicBezTo>
                      <a:cubicBezTo>
                        <a:pt x="810" y="1337"/>
                        <a:pt x="810" y="1336"/>
                        <a:pt x="810" y="1335"/>
                      </a:cubicBezTo>
                      <a:cubicBezTo>
                        <a:pt x="809" y="1334"/>
                        <a:pt x="809" y="1333"/>
                        <a:pt x="809" y="1332"/>
                      </a:cubicBezTo>
                      <a:cubicBezTo>
                        <a:pt x="809" y="1331"/>
                        <a:pt x="808" y="1330"/>
                        <a:pt x="808" y="1329"/>
                      </a:cubicBezTo>
                      <a:cubicBezTo>
                        <a:pt x="808" y="1328"/>
                        <a:pt x="808" y="1326"/>
                        <a:pt x="808" y="1325"/>
                      </a:cubicBezTo>
                      <a:cubicBezTo>
                        <a:pt x="807" y="1324"/>
                        <a:pt x="807" y="1323"/>
                        <a:pt x="807" y="1322"/>
                      </a:cubicBezTo>
                      <a:cubicBezTo>
                        <a:pt x="807" y="1321"/>
                        <a:pt x="806" y="1320"/>
                        <a:pt x="806" y="1319"/>
                      </a:cubicBezTo>
                      <a:cubicBezTo>
                        <a:pt x="806" y="1318"/>
                        <a:pt x="806" y="1317"/>
                        <a:pt x="805" y="1316"/>
                      </a:cubicBezTo>
                      <a:cubicBezTo>
                        <a:pt x="805" y="1315"/>
                        <a:pt x="805" y="1314"/>
                        <a:pt x="805" y="1314"/>
                      </a:cubicBezTo>
                      <a:cubicBezTo>
                        <a:pt x="805" y="1312"/>
                        <a:pt x="804" y="1311"/>
                        <a:pt x="804" y="1310"/>
                      </a:cubicBezTo>
                      <a:cubicBezTo>
                        <a:pt x="804" y="1309"/>
                        <a:pt x="804" y="1309"/>
                        <a:pt x="804" y="1308"/>
                      </a:cubicBezTo>
                      <a:cubicBezTo>
                        <a:pt x="803" y="1307"/>
                        <a:pt x="803" y="1305"/>
                        <a:pt x="803" y="1304"/>
                      </a:cubicBezTo>
                      <a:cubicBezTo>
                        <a:pt x="803" y="1304"/>
                        <a:pt x="802" y="1303"/>
                        <a:pt x="802" y="1303"/>
                      </a:cubicBezTo>
                      <a:cubicBezTo>
                        <a:pt x="802" y="1301"/>
                        <a:pt x="802" y="1300"/>
                        <a:pt x="801" y="1299"/>
                      </a:cubicBezTo>
                      <a:cubicBezTo>
                        <a:pt x="801" y="1298"/>
                        <a:pt x="801" y="1298"/>
                        <a:pt x="801" y="1298"/>
                      </a:cubicBezTo>
                      <a:cubicBezTo>
                        <a:pt x="798" y="1284"/>
                        <a:pt x="795" y="1273"/>
                        <a:pt x="793" y="1268"/>
                      </a:cubicBezTo>
                      <a:cubicBezTo>
                        <a:pt x="793" y="1268"/>
                        <a:pt x="793" y="1268"/>
                        <a:pt x="793" y="1268"/>
                      </a:cubicBezTo>
                      <a:cubicBezTo>
                        <a:pt x="793" y="1267"/>
                        <a:pt x="793" y="1266"/>
                        <a:pt x="792" y="1266"/>
                      </a:cubicBezTo>
                      <a:cubicBezTo>
                        <a:pt x="792" y="1266"/>
                        <a:pt x="792" y="1266"/>
                        <a:pt x="792" y="1266"/>
                      </a:cubicBezTo>
                      <a:cubicBezTo>
                        <a:pt x="792" y="1265"/>
                        <a:pt x="793" y="1265"/>
                        <a:pt x="793" y="1265"/>
                      </a:cubicBezTo>
                      <a:cubicBezTo>
                        <a:pt x="792" y="1264"/>
                        <a:pt x="792" y="1264"/>
                        <a:pt x="792" y="1264"/>
                      </a:cubicBezTo>
                      <a:cubicBezTo>
                        <a:pt x="792" y="1264"/>
                        <a:pt x="806" y="1107"/>
                        <a:pt x="803" y="1098"/>
                      </a:cubicBezTo>
                      <a:cubicBezTo>
                        <a:pt x="804" y="1068"/>
                        <a:pt x="820" y="1011"/>
                        <a:pt x="818" y="980"/>
                      </a:cubicBezTo>
                      <a:cubicBezTo>
                        <a:pt x="820" y="942"/>
                        <a:pt x="825" y="918"/>
                        <a:pt x="825" y="904"/>
                      </a:cubicBezTo>
                      <a:cubicBezTo>
                        <a:pt x="825" y="902"/>
                        <a:pt x="825" y="902"/>
                        <a:pt x="825" y="902"/>
                      </a:cubicBezTo>
                      <a:cubicBezTo>
                        <a:pt x="826" y="915"/>
                        <a:pt x="827" y="926"/>
                        <a:pt x="827" y="932"/>
                      </a:cubicBezTo>
                      <a:cubicBezTo>
                        <a:pt x="829" y="942"/>
                        <a:pt x="829" y="957"/>
                        <a:pt x="831" y="960"/>
                      </a:cubicBezTo>
                      <a:cubicBezTo>
                        <a:pt x="833" y="975"/>
                        <a:pt x="845" y="1059"/>
                        <a:pt x="846" y="1090"/>
                      </a:cubicBezTo>
                      <a:cubicBezTo>
                        <a:pt x="840" y="1132"/>
                        <a:pt x="839" y="1159"/>
                        <a:pt x="851" y="1219"/>
                      </a:cubicBezTo>
                      <a:cubicBezTo>
                        <a:pt x="856" y="1251"/>
                        <a:pt x="914" y="1393"/>
                        <a:pt x="917" y="1409"/>
                      </a:cubicBezTo>
                      <a:cubicBezTo>
                        <a:pt x="920" y="1425"/>
                        <a:pt x="924" y="1441"/>
                        <a:pt x="926" y="1445"/>
                      </a:cubicBezTo>
                      <a:cubicBezTo>
                        <a:pt x="928" y="1449"/>
                        <a:pt x="914" y="1471"/>
                        <a:pt x="918" y="1486"/>
                      </a:cubicBezTo>
                      <a:cubicBezTo>
                        <a:pt x="922" y="1500"/>
                        <a:pt x="896" y="1546"/>
                        <a:pt x="904" y="1589"/>
                      </a:cubicBezTo>
                      <a:cubicBezTo>
                        <a:pt x="912" y="1632"/>
                        <a:pt x="913" y="1638"/>
                        <a:pt x="914" y="1647"/>
                      </a:cubicBezTo>
                      <a:cubicBezTo>
                        <a:pt x="915" y="1657"/>
                        <a:pt x="921" y="1667"/>
                        <a:pt x="924" y="1679"/>
                      </a:cubicBezTo>
                      <a:cubicBezTo>
                        <a:pt x="927" y="1691"/>
                        <a:pt x="932" y="1720"/>
                        <a:pt x="939" y="1720"/>
                      </a:cubicBezTo>
                      <a:cubicBezTo>
                        <a:pt x="940" y="1720"/>
                        <a:pt x="941" y="1720"/>
                        <a:pt x="941" y="1720"/>
                      </a:cubicBezTo>
                      <a:cubicBezTo>
                        <a:pt x="942" y="1720"/>
                        <a:pt x="942" y="1720"/>
                        <a:pt x="942" y="1720"/>
                      </a:cubicBezTo>
                      <a:cubicBezTo>
                        <a:pt x="942" y="1720"/>
                        <a:pt x="943" y="1720"/>
                        <a:pt x="943" y="1720"/>
                      </a:cubicBezTo>
                      <a:cubicBezTo>
                        <a:pt x="943" y="1720"/>
                        <a:pt x="943" y="1720"/>
                        <a:pt x="944" y="1720"/>
                      </a:cubicBezTo>
                      <a:cubicBezTo>
                        <a:pt x="944" y="1720"/>
                        <a:pt x="944" y="1720"/>
                        <a:pt x="944" y="1719"/>
                      </a:cubicBezTo>
                      <a:cubicBezTo>
                        <a:pt x="945" y="1719"/>
                        <a:pt x="945" y="1719"/>
                        <a:pt x="945" y="1719"/>
                      </a:cubicBezTo>
                      <a:cubicBezTo>
                        <a:pt x="945" y="1719"/>
                        <a:pt x="945" y="1719"/>
                        <a:pt x="945" y="1719"/>
                      </a:cubicBezTo>
                      <a:cubicBezTo>
                        <a:pt x="946" y="1718"/>
                        <a:pt x="946" y="1718"/>
                        <a:pt x="947" y="1717"/>
                      </a:cubicBezTo>
                      <a:cubicBezTo>
                        <a:pt x="947" y="1717"/>
                        <a:pt x="947" y="1717"/>
                        <a:pt x="947" y="1717"/>
                      </a:cubicBezTo>
                      <a:cubicBezTo>
                        <a:pt x="947" y="1717"/>
                        <a:pt x="947" y="1717"/>
                        <a:pt x="947" y="1716"/>
                      </a:cubicBezTo>
                      <a:cubicBezTo>
                        <a:pt x="947" y="1716"/>
                        <a:pt x="947" y="1716"/>
                        <a:pt x="947" y="1716"/>
                      </a:cubicBezTo>
                      <a:cubicBezTo>
                        <a:pt x="947" y="1717"/>
                        <a:pt x="947" y="1717"/>
                        <a:pt x="947" y="1717"/>
                      </a:cubicBezTo>
                      <a:cubicBezTo>
                        <a:pt x="947" y="1717"/>
                        <a:pt x="947" y="1716"/>
                        <a:pt x="947" y="1716"/>
                      </a:cubicBezTo>
                      <a:cubicBezTo>
                        <a:pt x="947" y="1716"/>
                        <a:pt x="947" y="1716"/>
                        <a:pt x="947" y="1716"/>
                      </a:cubicBezTo>
                      <a:cubicBezTo>
                        <a:pt x="947" y="1716"/>
                        <a:pt x="947" y="1715"/>
                        <a:pt x="947" y="1715"/>
                      </a:cubicBezTo>
                      <a:cubicBezTo>
                        <a:pt x="947" y="1715"/>
                        <a:pt x="949" y="1742"/>
                        <a:pt x="963" y="1742"/>
                      </a:cubicBezTo>
                      <a:cubicBezTo>
                        <a:pt x="972" y="1741"/>
                        <a:pt x="972" y="1733"/>
                        <a:pt x="972" y="1733"/>
                      </a:cubicBezTo>
                      <a:cubicBezTo>
                        <a:pt x="972" y="1733"/>
                        <a:pt x="974" y="1755"/>
                        <a:pt x="987" y="1753"/>
                      </a:cubicBezTo>
                      <a:cubicBezTo>
                        <a:pt x="999" y="1751"/>
                        <a:pt x="999" y="1739"/>
                        <a:pt x="999" y="1739"/>
                      </a:cubicBezTo>
                      <a:cubicBezTo>
                        <a:pt x="1007" y="1743"/>
                        <a:pt x="1020" y="1742"/>
                        <a:pt x="1023" y="1728"/>
                      </a:cubicBezTo>
                      <a:cubicBezTo>
                        <a:pt x="1026" y="1714"/>
                        <a:pt x="1033" y="1686"/>
                        <a:pt x="1032" y="1675"/>
                      </a:cubicBezTo>
                      <a:cubicBezTo>
                        <a:pt x="1032" y="1665"/>
                        <a:pt x="1039" y="1642"/>
                        <a:pt x="1039" y="1633"/>
                      </a:cubicBezTo>
                      <a:cubicBezTo>
                        <a:pt x="1046" y="1606"/>
                        <a:pt x="1053" y="1597"/>
                        <a:pt x="1051" y="1589"/>
                      </a:cubicBezTo>
                      <a:cubicBezTo>
                        <a:pt x="1060" y="1599"/>
                        <a:pt x="1068" y="1609"/>
                        <a:pt x="1072" y="1611"/>
                      </a:cubicBezTo>
                      <a:cubicBezTo>
                        <a:pt x="1074" y="1627"/>
                        <a:pt x="1090" y="1651"/>
                        <a:pt x="1103" y="1652"/>
                      </a:cubicBezTo>
                      <a:cubicBezTo>
                        <a:pt x="1120" y="1653"/>
                        <a:pt x="1116" y="1641"/>
                        <a:pt x="1111" y="1628"/>
                      </a:cubicBezTo>
                      <a:close/>
                      <a:moveTo>
                        <a:pt x="672" y="310"/>
                      </a:moveTo>
                      <a:cubicBezTo>
                        <a:pt x="672" y="310"/>
                        <a:pt x="672" y="310"/>
                        <a:pt x="672" y="310"/>
                      </a:cubicBezTo>
                      <a:cubicBezTo>
                        <a:pt x="672" y="310"/>
                        <a:pt x="672" y="310"/>
                        <a:pt x="672" y="310"/>
                      </a:cubicBezTo>
                      <a:cubicBezTo>
                        <a:pt x="672" y="310"/>
                        <a:pt x="672" y="310"/>
                        <a:pt x="672" y="310"/>
                      </a:cubicBezTo>
                      <a:close/>
                    </a:path>
                  </a:pathLst>
                </a:custGeom>
                <a:solidFill>
                  <a:srgbClr val="FF3300">
                    <a:alpha val="70979"/>
                  </a:srgbClr>
                </a:solidFill>
                <a:ln w="4763" cap="rnd">
                  <a:solidFill>
                    <a:srgbClr val="343434"/>
                  </a:solidFill>
                  <a:round/>
                  <a:headEnd/>
                  <a:tailEnd/>
                </a:ln>
              </p:spPr>
              <p:txBody>
                <a:bodyPr/>
                <a:lstStyle/>
                <a:p>
                  <a:endParaRPr lang="fr-FR"/>
                </a:p>
              </p:txBody>
            </p:sp>
            <p:grpSp>
              <p:nvGrpSpPr>
                <p:cNvPr id="89" name="Group 7"/>
                <p:cNvGrpSpPr>
                  <a:grpSpLocks/>
                </p:cNvGrpSpPr>
                <p:nvPr/>
              </p:nvGrpSpPr>
              <p:grpSpPr bwMode="auto">
                <a:xfrm rot="20509459">
                  <a:off x="6102878" y="1629053"/>
                  <a:ext cx="166787" cy="118657"/>
                  <a:chOff x="2472" y="1888"/>
                  <a:chExt cx="948" cy="862"/>
                </a:xfrm>
              </p:grpSpPr>
              <p:sp>
                <p:nvSpPr>
                  <p:cNvPr id="92" name="Oval 37"/>
                  <p:cNvSpPr>
                    <a:spLocks noChangeArrowheads="1"/>
                  </p:cNvSpPr>
                  <p:nvPr/>
                </p:nvSpPr>
                <p:spPr bwMode="auto">
                  <a:xfrm rot="1884789">
                    <a:off x="2472" y="1888"/>
                    <a:ext cx="948" cy="862"/>
                  </a:xfrm>
                  <a:prstGeom prst="ellipse">
                    <a:avLst/>
                  </a:prstGeom>
                  <a:gradFill rotWithShape="1">
                    <a:gsLst>
                      <a:gs pos="0">
                        <a:srgbClr val="E63020"/>
                      </a:gs>
                      <a:gs pos="100000">
                        <a:srgbClr val="E84031">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pt-PT" altLang="fr-FR" sz="8200"/>
                  </a:p>
                </p:txBody>
              </p:sp>
              <p:grpSp>
                <p:nvGrpSpPr>
                  <p:cNvPr id="93" name="Group 9"/>
                  <p:cNvGrpSpPr>
                    <a:grpSpLocks/>
                  </p:cNvGrpSpPr>
                  <p:nvPr/>
                </p:nvGrpSpPr>
                <p:grpSpPr bwMode="auto">
                  <a:xfrm>
                    <a:off x="2854" y="2108"/>
                    <a:ext cx="216" cy="366"/>
                    <a:chOff x="2854" y="2108"/>
                    <a:chExt cx="216" cy="366"/>
                  </a:xfrm>
                </p:grpSpPr>
                <p:sp>
                  <p:nvSpPr>
                    <p:cNvPr id="94" name="AutoShape 251"/>
                    <p:cNvSpPr>
                      <a:spLocks noChangeArrowheads="1"/>
                    </p:cNvSpPr>
                    <p:nvPr/>
                  </p:nvSpPr>
                  <p:spPr bwMode="auto">
                    <a:xfrm rot="1884789">
                      <a:off x="2778" y="2005"/>
                      <a:ext cx="252" cy="324"/>
                    </a:xfrm>
                    <a:prstGeom prst="can">
                      <a:avLst>
                        <a:gd name="adj" fmla="val 14458"/>
                      </a:avLst>
                    </a:prstGeom>
                    <a:gradFill rotWithShape="1">
                      <a:gsLst>
                        <a:gs pos="0">
                          <a:srgbClr val="767676"/>
                        </a:gs>
                        <a:gs pos="50000">
                          <a:schemeClr val="bg1"/>
                        </a:gs>
                        <a:gs pos="100000">
                          <a:srgbClr val="767676"/>
                        </a:gs>
                      </a:gsLst>
                      <a:lin ang="0" scaled="1"/>
                    </a:gradFill>
                    <a:ln w="9525">
                      <a:solidFill>
                        <a:schemeClr val="tx1"/>
                      </a:solidFill>
                      <a:round/>
                      <a:headEnd/>
                      <a:tailEnd/>
                    </a:ln>
                  </p:spPr>
                  <p:txBody>
                    <a:bodyPr wrap="none" anchor="ctr"/>
                    <a:lstStyle/>
                    <a:p>
                      <a:pPr>
                        <a:defRPr/>
                      </a:pPr>
                      <a:endParaRPr lang="en-US">
                        <a:latin typeface="+mn-lt"/>
                        <a:cs typeface="+mn-cs"/>
                      </a:endParaRPr>
                    </a:p>
                  </p:txBody>
                </p:sp>
                <p:pic>
                  <p:nvPicPr>
                    <p:cNvPr id="95" name="Picture 14" descr="warning%2013%20radiation%20risk"/>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rot="1884789">
                      <a:off x="2865" y="2203"/>
                      <a:ext cx="196" cy="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90" name="Oval 37"/>
                <p:cNvSpPr>
                  <a:spLocks noChangeArrowheads="1"/>
                </p:cNvSpPr>
                <p:nvPr/>
              </p:nvSpPr>
              <p:spPr bwMode="auto">
                <a:xfrm>
                  <a:off x="6001806" y="1560544"/>
                  <a:ext cx="413731" cy="270632"/>
                </a:xfrm>
                <a:prstGeom prst="ellipse">
                  <a:avLst/>
                </a:prstGeom>
                <a:gradFill rotWithShape="1">
                  <a:gsLst>
                    <a:gs pos="0">
                      <a:srgbClr val="E63020"/>
                    </a:gs>
                    <a:gs pos="100000">
                      <a:srgbClr val="E84031">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endParaRPr lang="pt-PT" altLang="fr-FR" sz="8200"/>
                </a:p>
              </p:txBody>
            </p:sp>
            <p:pic>
              <p:nvPicPr>
                <p:cNvPr id="91" name="Picture 36" descr="warning%2013%20radiation%20risk"/>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120956" y="1632656"/>
                  <a:ext cx="137036" cy="94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78" name="ZoneTexte 1178"/>
              <p:cNvSpPr txBox="1">
                <a:spLocks noChangeArrowheads="1"/>
              </p:cNvSpPr>
              <p:nvPr/>
            </p:nvSpPr>
            <p:spPr bwMode="auto">
              <a:xfrm>
                <a:off x="6372200" y="1268152"/>
                <a:ext cx="16183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accent1">
                        <a:lumMod val="75000"/>
                      </a:schemeClr>
                    </a:solidFill>
                    <a:latin typeface="+mn-lt"/>
                  </a:rPr>
                  <a:t>Terrorist</a:t>
                </a:r>
                <a:r>
                  <a:rPr lang="fr-FR" altLang="fr-FR" sz="1400" b="1" dirty="0">
                    <a:solidFill>
                      <a:schemeClr val="accent1">
                        <a:lumMod val="75000"/>
                      </a:schemeClr>
                    </a:solidFill>
                    <a:latin typeface="+mn-lt"/>
                  </a:rPr>
                  <a:t> </a:t>
                </a:r>
                <a:r>
                  <a:rPr lang="fr-FR" altLang="fr-FR" sz="1400" b="1" dirty="0" err="1">
                    <a:solidFill>
                      <a:schemeClr val="accent1">
                        <a:lumMod val="75000"/>
                      </a:schemeClr>
                    </a:solidFill>
                    <a:latin typeface="+mn-lt"/>
                  </a:rPr>
                  <a:t>acts</a:t>
                </a:r>
                <a:r>
                  <a:rPr lang="fr-FR" altLang="fr-FR" sz="1400" b="1" dirty="0">
                    <a:solidFill>
                      <a:schemeClr val="accent1">
                        <a:lumMod val="75000"/>
                      </a:schemeClr>
                    </a:solidFill>
                    <a:latin typeface="+mn-lt"/>
                  </a:rPr>
                  <a:t> :</a:t>
                </a:r>
              </a:p>
              <a:p>
                <a:pPr algn="ctr" eaLnBrk="1" hangingPunct="1">
                  <a:spcBef>
                    <a:spcPct val="0"/>
                  </a:spcBef>
                  <a:buFontTx/>
                  <a:buNone/>
                </a:pPr>
                <a:r>
                  <a:rPr lang="fr-FR" altLang="fr-FR" sz="1400" b="1" dirty="0" err="1">
                    <a:solidFill>
                      <a:schemeClr val="accent1">
                        <a:lumMod val="75000"/>
                      </a:schemeClr>
                    </a:solidFill>
                    <a:latin typeface="+mn-lt"/>
                  </a:rPr>
                  <a:t>hidden</a:t>
                </a:r>
                <a:r>
                  <a:rPr lang="fr-FR" altLang="fr-FR" sz="1400" b="1" dirty="0">
                    <a:solidFill>
                      <a:schemeClr val="accent1">
                        <a:lumMod val="75000"/>
                      </a:schemeClr>
                    </a:solidFill>
                    <a:latin typeface="+mn-lt"/>
                  </a:rPr>
                  <a:t> source</a:t>
                </a:r>
              </a:p>
            </p:txBody>
          </p:sp>
        </p:grpSp>
        <p:grpSp>
          <p:nvGrpSpPr>
            <p:cNvPr id="72" name="Groupe 71"/>
            <p:cNvGrpSpPr/>
            <p:nvPr/>
          </p:nvGrpSpPr>
          <p:grpSpPr>
            <a:xfrm>
              <a:off x="1043608" y="902948"/>
              <a:ext cx="3067724" cy="713996"/>
              <a:chOff x="925055" y="841404"/>
              <a:chExt cx="3067724" cy="713996"/>
            </a:xfrm>
          </p:grpSpPr>
          <p:sp>
            <p:nvSpPr>
              <p:cNvPr id="74" name="ZoneTexte 455"/>
              <p:cNvSpPr txBox="1">
                <a:spLocks noChangeArrowheads="1"/>
              </p:cNvSpPr>
              <p:nvPr/>
            </p:nvSpPr>
            <p:spPr bwMode="auto">
              <a:xfrm>
                <a:off x="925055" y="841404"/>
                <a:ext cx="162330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accent1">
                        <a:lumMod val="75000"/>
                      </a:schemeClr>
                    </a:solidFill>
                    <a:latin typeface="+mn-lt"/>
                  </a:rPr>
                  <a:t>Manipulation of</a:t>
                </a:r>
              </a:p>
              <a:p>
                <a:pPr algn="ctr" eaLnBrk="1" hangingPunct="1">
                  <a:spcBef>
                    <a:spcPct val="0"/>
                  </a:spcBef>
                  <a:buFontTx/>
                  <a:buNone/>
                </a:pPr>
                <a:r>
                  <a:rPr lang="fr-FR" altLang="fr-FR" sz="1400" b="1" dirty="0" err="1">
                    <a:solidFill>
                      <a:schemeClr val="accent1">
                        <a:lumMod val="75000"/>
                      </a:schemeClr>
                    </a:solidFill>
                    <a:latin typeface="+mn-lt"/>
                  </a:rPr>
                  <a:t>nuclear</a:t>
                </a:r>
                <a:r>
                  <a:rPr lang="fr-FR" altLang="fr-FR" sz="1400" b="1" dirty="0">
                    <a:solidFill>
                      <a:schemeClr val="accent1">
                        <a:lumMod val="75000"/>
                      </a:schemeClr>
                    </a:solidFill>
                    <a:latin typeface="+mn-lt"/>
                  </a:rPr>
                  <a:t> </a:t>
                </a:r>
                <a:r>
                  <a:rPr lang="fr-FR" altLang="fr-FR" sz="1400" b="1" dirty="0" err="1">
                    <a:solidFill>
                      <a:schemeClr val="accent1">
                        <a:lumMod val="75000"/>
                      </a:schemeClr>
                    </a:solidFill>
                    <a:latin typeface="+mn-lt"/>
                  </a:rPr>
                  <a:t>weapons</a:t>
                </a:r>
                <a:endParaRPr lang="fr-FR" altLang="fr-FR" sz="1400" b="1" dirty="0">
                  <a:solidFill>
                    <a:schemeClr val="accent1">
                      <a:lumMod val="75000"/>
                    </a:schemeClr>
                  </a:solidFill>
                  <a:latin typeface="+mn-lt"/>
                </a:endParaRPr>
              </a:p>
            </p:txBody>
          </p:sp>
          <p:pic>
            <p:nvPicPr>
              <p:cNvPr id="75" name="Picture 3"/>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4012" t="11989" r="3979" b="12474"/>
              <a:stretch/>
            </p:blipFill>
            <p:spPr bwMode="auto">
              <a:xfrm>
                <a:off x="2491102" y="846381"/>
                <a:ext cx="947370" cy="527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6" name="Picture 2"/>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13017" t="3345" r="3903" b="4493"/>
              <a:stretch/>
            </p:blipFill>
            <p:spPr bwMode="auto">
              <a:xfrm>
                <a:off x="3287680" y="1044019"/>
                <a:ext cx="705099" cy="5113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73" name="Rectangle à coins arrondis 72"/>
            <p:cNvSpPr/>
            <p:nvPr/>
          </p:nvSpPr>
          <p:spPr>
            <a:xfrm>
              <a:off x="1052447" y="836711"/>
              <a:ext cx="6975938" cy="2016225"/>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101" name="Flèche courbée vers la gauche 100"/>
          <p:cNvSpPr/>
          <p:nvPr/>
        </p:nvSpPr>
        <p:spPr>
          <a:xfrm>
            <a:off x="8316416" y="1958270"/>
            <a:ext cx="428301" cy="2377230"/>
          </a:xfrm>
          <a:prstGeom prst="curvedLeftArrow">
            <a:avLst>
              <a:gd name="adj1" fmla="val 29481"/>
              <a:gd name="adj2" fmla="val 115552"/>
              <a:gd name="adj3" fmla="val 66778"/>
            </a:avLst>
          </a:prstGeom>
          <a:solidFill>
            <a:schemeClr val="accent1"/>
          </a:solidFill>
          <a:ln w="317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nvGrpSpPr>
          <p:cNvPr id="102" name="Groupe 101"/>
          <p:cNvGrpSpPr/>
          <p:nvPr/>
        </p:nvGrpSpPr>
        <p:grpSpPr>
          <a:xfrm>
            <a:off x="971600" y="2888710"/>
            <a:ext cx="7240454" cy="2587074"/>
            <a:chOff x="971600" y="2888710"/>
            <a:chExt cx="7240454" cy="2587074"/>
          </a:xfrm>
        </p:grpSpPr>
        <p:grpSp>
          <p:nvGrpSpPr>
            <p:cNvPr id="103" name="Groupe 102"/>
            <p:cNvGrpSpPr/>
            <p:nvPr/>
          </p:nvGrpSpPr>
          <p:grpSpPr>
            <a:xfrm>
              <a:off x="1621925" y="3091116"/>
              <a:ext cx="5639373" cy="473209"/>
              <a:chOff x="6441279" y="31065146"/>
              <a:chExt cx="5956965" cy="493375"/>
            </a:xfrm>
          </p:grpSpPr>
          <p:sp>
            <p:nvSpPr>
              <p:cNvPr id="120" name="Triangle isocèle 119"/>
              <p:cNvSpPr/>
              <p:nvPr/>
            </p:nvSpPr>
            <p:spPr>
              <a:xfrm rot="16200000">
                <a:off x="9126861" y="28482552"/>
                <a:ext cx="288955" cy="5660120"/>
              </a:xfrm>
              <a:prstGeom prst="triangle">
                <a:avLst/>
              </a:prstGeom>
              <a:gradFill flip="none" rotWithShape="1">
                <a:gsLst>
                  <a:gs pos="0">
                    <a:schemeClr val="tx1">
                      <a:lumMod val="50000"/>
                      <a:lumOff val="50000"/>
                      <a:shade val="30000"/>
                      <a:satMod val="115000"/>
                    </a:schemeClr>
                  </a:gs>
                  <a:gs pos="50000">
                    <a:schemeClr val="tx1">
                      <a:lumMod val="50000"/>
                      <a:lumOff val="50000"/>
                      <a:shade val="67500"/>
                      <a:satMod val="115000"/>
                    </a:schemeClr>
                  </a:gs>
                  <a:gs pos="100000">
                    <a:schemeClr val="tx1">
                      <a:lumMod val="50000"/>
                      <a:lumOff val="50000"/>
                      <a:shade val="100000"/>
                      <a:satMod val="11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1" name="Triangle isocèle 120"/>
              <p:cNvSpPr/>
              <p:nvPr/>
            </p:nvSpPr>
            <p:spPr>
              <a:xfrm rot="5400000">
                <a:off x="11972171" y="31132448"/>
                <a:ext cx="493375" cy="358771"/>
              </a:xfrm>
              <a:prstGeom prst="triangl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2"/>
                  </a:solidFill>
                </a:endParaRPr>
              </a:p>
            </p:txBody>
          </p:sp>
          <p:sp>
            <p:nvSpPr>
              <p:cNvPr id="122" name="ZoneTexte 121"/>
              <p:cNvSpPr txBox="1"/>
              <p:nvPr/>
            </p:nvSpPr>
            <p:spPr>
              <a:xfrm>
                <a:off x="11693138" y="31136197"/>
                <a:ext cx="678696" cy="320893"/>
              </a:xfrm>
              <a:prstGeom prst="rect">
                <a:avLst/>
              </a:prstGeom>
              <a:noFill/>
            </p:spPr>
            <p:txBody>
              <a:bodyPr wrap="square" rtlCol="0">
                <a:spAutoFit/>
              </a:bodyPr>
              <a:lstStyle/>
              <a:p>
                <a:r>
                  <a:rPr lang="en-US" sz="1400" b="1" dirty="0">
                    <a:solidFill>
                      <a:schemeClr val="bg1"/>
                    </a:solidFill>
                  </a:rPr>
                  <a:t>Time</a:t>
                </a:r>
              </a:p>
            </p:txBody>
          </p:sp>
        </p:grpSp>
        <p:sp>
          <p:nvSpPr>
            <p:cNvPr id="104" name="Rectangle 103"/>
            <p:cNvSpPr/>
            <p:nvPr/>
          </p:nvSpPr>
          <p:spPr>
            <a:xfrm>
              <a:off x="2616666" y="5085184"/>
              <a:ext cx="3910669" cy="260749"/>
            </a:xfrm>
            <a:prstGeom prst="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62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b="1" dirty="0">
                  <a:solidFill>
                    <a:schemeClr val="tx2"/>
                  </a:solidFill>
                </a:rPr>
                <a:t> </a:t>
              </a:r>
              <a:r>
                <a:rPr lang="en-US" sz="1600" b="1" dirty="0">
                  <a:solidFill>
                    <a:schemeClr val="tx2"/>
                  </a:solidFill>
                </a:rPr>
                <a:t>HIGH DOSES: PERSISTENT NECROSIS</a:t>
              </a:r>
            </a:p>
          </p:txBody>
        </p:sp>
        <p:sp>
          <p:nvSpPr>
            <p:cNvPr id="105" name="Rectangle à coins arrondis 104"/>
            <p:cNvSpPr/>
            <p:nvPr/>
          </p:nvSpPr>
          <p:spPr>
            <a:xfrm>
              <a:off x="971600" y="2924945"/>
              <a:ext cx="7200800" cy="2550839"/>
            </a:xfrm>
            <a:prstGeom prst="roundRect">
              <a:avLst/>
            </a:prstGeom>
            <a:no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2"/>
                </a:solidFill>
              </a:endParaRPr>
            </a:p>
          </p:txBody>
        </p:sp>
        <p:grpSp>
          <p:nvGrpSpPr>
            <p:cNvPr id="106" name="Groupe 105"/>
            <p:cNvGrpSpPr/>
            <p:nvPr/>
          </p:nvGrpSpPr>
          <p:grpSpPr>
            <a:xfrm>
              <a:off x="1059552" y="3602082"/>
              <a:ext cx="7152502" cy="1432022"/>
              <a:chOff x="2343690" y="11547281"/>
              <a:chExt cx="7152502" cy="1432022"/>
            </a:xfrm>
          </p:grpSpPr>
          <p:grpSp>
            <p:nvGrpSpPr>
              <p:cNvPr id="108" name="Groupe 107"/>
              <p:cNvGrpSpPr/>
              <p:nvPr/>
            </p:nvGrpSpPr>
            <p:grpSpPr>
              <a:xfrm>
                <a:off x="2343690" y="11547281"/>
                <a:ext cx="1285618" cy="1432022"/>
                <a:chOff x="1982526" y="11547281"/>
                <a:chExt cx="1285618" cy="1432022"/>
              </a:xfrm>
            </p:grpSpPr>
            <p:sp>
              <p:nvSpPr>
                <p:cNvPr id="118" name="ZoneTexte 2"/>
                <p:cNvSpPr txBox="1">
                  <a:spLocks noChangeArrowheads="1"/>
                </p:cNvSpPr>
                <p:nvPr/>
              </p:nvSpPr>
              <p:spPr bwMode="auto">
                <a:xfrm>
                  <a:off x="2140650" y="12456083"/>
                  <a:ext cx="98234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Arial" pitchFamily="34" charset="0"/>
                      <a:ea typeface="ＭＳ Ｐゴシック" pitchFamily="34" charset="-128"/>
                    </a:defRPr>
                  </a:lvl1pPr>
                  <a:lvl2pPr marL="742950" indent="-285750" eaLnBrk="0" hangingPunct="0">
                    <a:defRPr sz="1600" b="1">
                      <a:solidFill>
                        <a:schemeClr val="bg1"/>
                      </a:solidFill>
                      <a:latin typeface="Arial" pitchFamily="34" charset="0"/>
                      <a:ea typeface="ＭＳ Ｐゴシック" pitchFamily="34" charset="-128"/>
                    </a:defRPr>
                  </a:lvl2pPr>
                  <a:lvl3pPr marL="1143000" indent="-228600" eaLnBrk="0" hangingPunct="0">
                    <a:defRPr sz="1600" b="1">
                      <a:solidFill>
                        <a:schemeClr val="bg1"/>
                      </a:solidFill>
                      <a:latin typeface="Arial" pitchFamily="34" charset="0"/>
                      <a:ea typeface="ＭＳ Ｐゴシック" pitchFamily="34" charset="-128"/>
                    </a:defRPr>
                  </a:lvl3pPr>
                  <a:lvl4pPr marL="1600200" indent="-228600" eaLnBrk="0" hangingPunct="0">
                    <a:defRPr sz="1600" b="1">
                      <a:solidFill>
                        <a:schemeClr val="bg1"/>
                      </a:solidFill>
                      <a:latin typeface="Arial" pitchFamily="34" charset="0"/>
                      <a:ea typeface="ＭＳ Ｐゴシック" pitchFamily="34" charset="-128"/>
                    </a:defRPr>
                  </a:lvl4pPr>
                  <a:lvl5pPr marL="2057400" indent="-228600" eaLnBrk="0" hangingPunct="0">
                    <a:defRPr sz="16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9pPr>
                </a:lstStyle>
                <a:p>
                  <a:pPr algn="ctr" eaLnBrk="1" hangingPunct="1">
                    <a:defRPr/>
                  </a:pPr>
                  <a:r>
                    <a:rPr lang="fr-FR" altLang="fr-FR" sz="1400" kern="0" dirty="0" err="1">
                      <a:solidFill>
                        <a:schemeClr val="tx2"/>
                      </a:solidFill>
                      <a:latin typeface="+mn-lt"/>
                    </a:rPr>
                    <a:t>Erythema</a:t>
                  </a:r>
                  <a:endParaRPr lang="fr-FR" altLang="fr-FR" sz="1400" kern="0" dirty="0">
                    <a:solidFill>
                      <a:schemeClr val="tx2"/>
                    </a:solidFill>
                    <a:latin typeface="+mn-lt"/>
                  </a:endParaRPr>
                </a:p>
                <a:p>
                  <a:pPr algn="ctr" eaLnBrk="1" hangingPunct="1">
                    <a:defRPr/>
                  </a:pPr>
                  <a:r>
                    <a:rPr lang="fr-FR" altLang="fr-FR" sz="1400" kern="0" dirty="0" err="1">
                      <a:solidFill>
                        <a:schemeClr val="tx2"/>
                      </a:solidFill>
                      <a:latin typeface="+mn-lt"/>
                    </a:rPr>
                    <a:t>Phlyctena</a:t>
                  </a:r>
                  <a:endParaRPr lang="fr-FR" altLang="fr-FR" sz="1400" kern="0" dirty="0">
                    <a:solidFill>
                      <a:schemeClr val="tx2"/>
                    </a:solidFill>
                    <a:latin typeface="+mn-lt"/>
                  </a:endParaRPr>
                </a:p>
              </p:txBody>
            </p:sp>
            <p:pic>
              <p:nvPicPr>
                <p:cNvPr id="119" name="Picture 26"/>
                <p:cNvPicPr>
                  <a:picLocks noChangeAspect="1" noChangeArrowheads="1"/>
                </p:cNvPicPr>
                <p:nvPr/>
              </p:nvPicPr>
              <p:blipFill rotWithShape="1">
                <a:blip r:embed="rId13"/>
                <a:srcRect l="11583" r="15971"/>
                <a:stretch/>
              </p:blipFill>
              <p:spPr bwMode="auto">
                <a:xfrm>
                  <a:off x="1982526" y="11547281"/>
                  <a:ext cx="1285618" cy="9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sp>
            <p:nvSpPr>
              <p:cNvPr id="109" name="ZoneTexte 2"/>
              <p:cNvSpPr txBox="1">
                <a:spLocks noChangeArrowheads="1"/>
              </p:cNvSpPr>
              <p:nvPr/>
            </p:nvSpPr>
            <p:spPr bwMode="auto">
              <a:xfrm>
                <a:off x="3309352" y="11854855"/>
                <a:ext cx="159581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Arial" pitchFamily="34" charset="0"/>
                    <a:ea typeface="ＭＳ Ｐゴシック" pitchFamily="34" charset="-128"/>
                  </a:defRPr>
                </a:lvl1pPr>
                <a:lvl2pPr marL="742950" indent="-285750" eaLnBrk="0" hangingPunct="0">
                  <a:defRPr sz="1600" b="1">
                    <a:solidFill>
                      <a:schemeClr val="bg1"/>
                    </a:solidFill>
                    <a:latin typeface="Arial" pitchFamily="34" charset="0"/>
                    <a:ea typeface="ＭＳ Ｐゴシック" pitchFamily="34" charset="-128"/>
                  </a:defRPr>
                </a:lvl2pPr>
                <a:lvl3pPr marL="1143000" indent="-228600" eaLnBrk="0" hangingPunct="0">
                  <a:defRPr sz="1600" b="1">
                    <a:solidFill>
                      <a:schemeClr val="bg1"/>
                    </a:solidFill>
                    <a:latin typeface="Arial" pitchFamily="34" charset="0"/>
                    <a:ea typeface="ＭＳ Ｐゴシック" pitchFamily="34" charset="-128"/>
                  </a:defRPr>
                </a:lvl3pPr>
                <a:lvl4pPr marL="1600200" indent="-228600" eaLnBrk="0" hangingPunct="0">
                  <a:defRPr sz="1600" b="1">
                    <a:solidFill>
                      <a:schemeClr val="bg1"/>
                    </a:solidFill>
                    <a:latin typeface="Arial" pitchFamily="34" charset="0"/>
                    <a:ea typeface="ＭＳ Ｐゴシック" pitchFamily="34" charset="-128"/>
                  </a:defRPr>
                </a:lvl4pPr>
                <a:lvl5pPr marL="2057400" indent="-228600" eaLnBrk="0" hangingPunct="0">
                  <a:defRPr sz="16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9pPr>
              </a:lstStyle>
              <a:p>
                <a:pPr algn="ctr" eaLnBrk="1" hangingPunct="1">
                  <a:defRPr/>
                </a:pPr>
                <a:r>
                  <a:rPr lang="fr-FR" altLang="fr-FR" sz="1400" kern="0" dirty="0" err="1">
                    <a:solidFill>
                      <a:schemeClr val="tx2"/>
                    </a:solidFill>
                    <a:latin typeface="+mn-lt"/>
                  </a:rPr>
                  <a:t>Latency</a:t>
                </a:r>
                <a:endParaRPr lang="fr-FR" altLang="fr-FR" sz="1400" kern="0" dirty="0">
                  <a:solidFill>
                    <a:schemeClr val="tx2"/>
                  </a:solidFill>
                  <a:latin typeface="+mn-lt"/>
                </a:endParaRPr>
              </a:p>
              <a:p>
                <a:pPr algn="ctr" eaLnBrk="1" hangingPunct="1">
                  <a:defRPr/>
                </a:pPr>
                <a:r>
                  <a:rPr lang="fr-FR" altLang="fr-FR" sz="1400" kern="0" dirty="0" err="1">
                    <a:solidFill>
                      <a:schemeClr val="tx2"/>
                    </a:solidFill>
                    <a:latin typeface="+mn-lt"/>
                  </a:rPr>
                  <a:t>period</a:t>
                </a:r>
                <a:endParaRPr lang="fr-FR" altLang="fr-FR" sz="1400" kern="0" dirty="0">
                  <a:solidFill>
                    <a:schemeClr val="tx2"/>
                  </a:solidFill>
                  <a:latin typeface="+mn-lt"/>
                </a:endParaRPr>
              </a:p>
            </p:txBody>
          </p:sp>
          <p:grpSp>
            <p:nvGrpSpPr>
              <p:cNvPr id="110" name="Groupe 109"/>
              <p:cNvGrpSpPr/>
              <p:nvPr/>
            </p:nvGrpSpPr>
            <p:grpSpPr>
              <a:xfrm>
                <a:off x="4317464" y="11547281"/>
                <a:ext cx="3345279" cy="1432022"/>
                <a:chOff x="3956300" y="11547281"/>
                <a:chExt cx="3345279" cy="1432022"/>
              </a:xfrm>
            </p:grpSpPr>
            <p:sp>
              <p:nvSpPr>
                <p:cNvPr id="114" name="ZoneTexte 2"/>
                <p:cNvSpPr txBox="1">
                  <a:spLocks noChangeArrowheads="1"/>
                </p:cNvSpPr>
                <p:nvPr/>
              </p:nvSpPr>
              <p:spPr bwMode="auto">
                <a:xfrm>
                  <a:off x="3956300" y="12456083"/>
                  <a:ext cx="334527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Arial" pitchFamily="34" charset="0"/>
                      <a:ea typeface="ＭＳ Ｐゴシック" pitchFamily="34" charset="-128"/>
                    </a:defRPr>
                  </a:lvl1pPr>
                  <a:lvl2pPr marL="742950" indent="-285750" eaLnBrk="0" hangingPunct="0">
                    <a:defRPr sz="1600" b="1">
                      <a:solidFill>
                        <a:schemeClr val="bg1"/>
                      </a:solidFill>
                      <a:latin typeface="Arial" pitchFamily="34" charset="0"/>
                      <a:ea typeface="ＭＳ Ｐゴシック" pitchFamily="34" charset="-128"/>
                    </a:defRPr>
                  </a:lvl2pPr>
                  <a:lvl3pPr marL="1143000" indent="-228600" eaLnBrk="0" hangingPunct="0">
                    <a:defRPr sz="1600" b="1">
                      <a:solidFill>
                        <a:schemeClr val="bg1"/>
                      </a:solidFill>
                      <a:latin typeface="Arial" pitchFamily="34" charset="0"/>
                      <a:ea typeface="ＭＳ Ｐゴシック" pitchFamily="34" charset="-128"/>
                    </a:defRPr>
                  </a:lvl3pPr>
                  <a:lvl4pPr marL="1600200" indent="-228600" eaLnBrk="0" hangingPunct="0">
                    <a:defRPr sz="1600" b="1">
                      <a:solidFill>
                        <a:schemeClr val="bg1"/>
                      </a:solidFill>
                      <a:latin typeface="Arial" pitchFamily="34" charset="0"/>
                      <a:ea typeface="ＭＳ Ｐゴシック" pitchFamily="34" charset="-128"/>
                    </a:defRPr>
                  </a:lvl4pPr>
                  <a:lvl5pPr marL="2057400" indent="-228600" eaLnBrk="0" hangingPunct="0">
                    <a:defRPr sz="16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9pPr>
                </a:lstStyle>
                <a:p>
                  <a:pPr algn="ctr" eaLnBrk="1" hangingPunct="1">
                    <a:defRPr/>
                  </a:pPr>
                  <a:r>
                    <a:rPr lang="en-US" altLang="fr-FR" sz="1400" kern="0" dirty="0">
                      <a:solidFill>
                        <a:schemeClr val="tx2"/>
                      </a:solidFill>
                      <a:latin typeface="+mn-lt"/>
                    </a:rPr>
                    <a:t>Dry and then wet desquamation</a:t>
                  </a:r>
                </a:p>
                <a:p>
                  <a:pPr algn="ctr" eaLnBrk="1" hangingPunct="1">
                    <a:defRPr/>
                  </a:pPr>
                  <a:r>
                    <a:rPr lang="en-US" altLang="fr-FR" sz="1400" kern="0" dirty="0">
                      <a:solidFill>
                        <a:schemeClr val="tx2"/>
                      </a:solidFill>
                      <a:latin typeface="+mn-lt"/>
                    </a:rPr>
                    <a:t>Extensive inflammation</a:t>
                  </a:r>
                </a:p>
              </p:txBody>
            </p:sp>
            <p:grpSp>
              <p:nvGrpSpPr>
                <p:cNvPr id="115" name="Groupe 114"/>
                <p:cNvGrpSpPr/>
                <p:nvPr/>
              </p:nvGrpSpPr>
              <p:grpSpPr>
                <a:xfrm>
                  <a:off x="4262185" y="11547281"/>
                  <a:ext cx="2781280" cy="972000"/>
                  <a:chOff x="6840617" y="11547281"/>
                  <a:chExt cx="2781280" cy="972000"/>
                </a:xfrm>
              </p:grpSpPr>
              <p:pic>
                <p:nvPicPr>
                  <p:cNvPr id="116" name="Picture 6" descr="D:\CURET\cacperu\peruday10.jpg"/>
                  <p:cNvPicPr>
                    <a:picLocks noChangeAspect="1" noChangeArrowheads="1"/>
                  </p:cNvPicPr>
                  <p:nvPr/>
                </p:nvPicPr>
                <p:blipFill>
                  <a:blip r:embed="rId14" cstate="print">
                    <a:extLst>
                      <a:ext uri="{28A0092B-C50C-407E-A947-70E740481C1C}">
                        <a14:useLocalDpi xmlns:a14="http://schemas.microsoft.com/office/drawing/2010/main" val="0"/>
                      </a:ext>
                    </a:extLst>
                  </a:blip>
                  <a:srcRect l="13713" t="15439" r="23041"/>
                  <a:stretch>
                    <a:fillRect/>
                  </a:stretch>
                </p:blipFill>
                <p:spPr bwMode="auto">
                  <a:xfrm>
                    <a:off x="6840617" y="11547281"/>
                    <a:ext cx="1202396" cy="9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 name="Image 116"/>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8360308" y="11547281"/>
                    <a:ext cx="1261589" cy="9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11" name="Groupe 110"/>
              <p:cNvGrpSpPr/>
              <p:nvPr/>
            </p:nvGrpSpPr>
            <p:grpSpPr>
              <a:xfrm>
                <a:off x="7656338" y="11547281"/>
                <a:ext cx="1839854" cy="1432022"/>
                <a:chOff x="7295174" y="11547281"/>
                <a:chExt cx="1839854" cy="1432022"/>
              </a:xfrm>
            </p:grpSpPr>
            <p:pic>
              <p:nvPicPr>
                <p:cNvPr id="112" name="Picture 11" descr="D:\Sauvegarde Disques R MVivier DAgay\Manips Irr localisées et brûl thq Porcs\Suivi clinique IrrLocal Porcs\P386 50Gy Gott suivi clinique\Autopsie P386 J73\P386 J73 muscle sortie.JPG"/>
                <p:cNvPicPr>
                  <a:picLocks noChangeAspect="1" noChangeArrowheads="1"/>
                </p:cNvPicPr>
                <p:nvPr/>
              </p:nvPicPr>
              <p:blipFill>
                <a:blip r:embed="rId16" cstate="print">
                  <a:extLst>
                    <a:ext uri="{28A0092B-C50C-407E-A947-70E740481C1C}">
                      <a14:useLocalDpi xmlns:a14="http://schemas.microsoft.com/office/drawing/2010/main" val="0"/>
                    </a:ext>
                  </a:extLst>
                </a:blip>
                <a:srcRect l="31023" t="40385" r="42772" b="34331"/>
                <a:stretch>
                  <a:fillRect/>
                </a:stretch>
              </p:blipFill>
              <p:spPr bwMode="auto">
                <a:xfrm>
                  <a:off x="7508735" y="11547281"/>
                  <a:ext cx="1391452" cy="9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 name="ZoneTexte 2"/>
                <p:cNvSpPr txBox="1">
                  <a:spLocks noChangeArrowheads="1"/>
                </p:cNvSpPr>
                <p:nvPr/>
              </p:nvSpPr>
              <p:spPr bwMode="auto">
                <a:xfrm>
                  <a:off x="7295174" y="12456083"/>
                  <a:ext cx="183985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600" b="1">
                      <a:solidFill>
                        <a:schemeClr val="bg1"/>
                      </a:solidFill>
                      <a:latin typeface="Arial" pitchFamily="34" charset="0"/>
                      <a:ea typeface="ＭＳ Ｐゴシック" pitchFamily="34" charset="-128"/>
                    </a:defRPr>
                  </a:lvl1pPr>
                  <a:lvl2pPr marL="742950" indent="-285750" eaLnBrk="0" hangingPunct="0">
                    <a:defRPr sz="1600" b="1">
                      <a:solidFill>
                        <a:schemeClr val="bg1"/>
                      </a:solidFill>
                      <a:latin typeface="Arial" pitchFamily="34" charset="0"/>
                      <a:ea typeface="ＭＳ Ｐゴシック" pitchFamily="34" charset="-128"/>
                    </a:defRPr>
                  </a:lvl2pPr>
                  <a:lvl3pPr marL="1143000" indent="-228600" eaLnBrk="0" hangingPunct="0">
                    <a:defRPr sz="1600" b="1">
                      <a:solidFill>
                        <a:schemeClr val="bg1"/>
                      </a:solidFill>
                      <a:latin typeface="Arial" pitchFamily="34" charset="0"/>
                      <a:ea typeface="ＭＳ Ｐゴシック" pitchFamily="34" charset="-128"/>
                    </a:defRPr>
                  </a:lvl3pPr>
                  <a:lvl4pPr marL="1600200" indent="-228600" eaLnBrk="0" hangingPunct="0">
                    <a:defRPr sz="1600" b="1">
                      <a:solidFill>
                        <a:schemeClr val="bg1"/>
                      </a:solidFill>
                      <a:latin typeface="Arial" pitchFamily="34" charset="0"/>
                      <a:ea typeface="ＭＳ Ｐゴシック" pitchFamily="34" charset="-128"/>
                    </a:defRPr>
                  </a:lvl4pPr>
                  <a:lvl5pPr marL="2057400" indent="-228600" eaLnBrk="0" hangingPunct="0">
                    <a:defRPr sz="1600" b="1">
                      <a:solidFill>
                        <a:schemeClr val="bg1"/>
                      </a:solidFill>
                      <a:latin typeface="Arial" pitchFamily="34" charset="0"/>
                      <a:ea typeface="ＭＳ Ｐゴシック" pitchFamily="34" charset="-128"/>
                    </a:defRPr>
                  </a:lvl5pPr>
                  <a:lvl6pPr marL="25146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6pPr>
                  <a:lvl7pPr marL="29718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7pPr>
                  <a:lvl8pPr marL="34290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8pPr>
                  <a:lvl9pPr marL="3886200" indent="-228600" eaLnBrk="0" fontAlgn="base" hangingPunct="0">
                    <a:spcBef>
                      <a:spcPct val="20000"/>
                    </a:spcBef>
                    <a:spcAft>
                      <a:spcPct val="0"/>
                    </a:spcAft>
                    <a:buChar char="•"/>
                    <a:defRPr sz="1600" b="1">
                      <a:solidFill>
                        <a:schemeClr val="bg1"/>
                      </a:solidFill>
                      <a:latin typeface="Arial" pitchFamily="34" charset="0"/>
                      <a:ea typeface="ＭＳ Ｐゴシック" pitchFamily="34" charset="-128"/>
                    </a:defRPr>
                  </a:lvl9pPr>
                </a:lstStyle>
                <a:p>
                  <a:pPr algn="ctr" eaLnBrk="1" hangingPunct="1">
                    <a:defRPr/>
                  </a:pPr>
                  <a:r>
                    <a:rPr lang="fr-FR" altLang="fr-FR" sz="1400" kern="0" dirty="0">
                      <a:solidFill>
                        <a:schemeClr val="tx2"/>
                      </a:solidFill>
                      <a:latin typeface="+mn-lt"/>
                    </a:rPr>
                    <a:t>Skin and muscle </a:t>
                  </a:r>
                </a:p>
                <a:p>
                  <a:pPr algn="ctr" eaLnBrk="1" hangingPunct="1">
                    <a:defRPr/>
                  </a:pPr>
                  <a:r>
                    <a:rPr lang="fr-FR" altLang="fr-FR" sz="1400" kern="0" dirty="0" err="1">
                      <a:solidFill>
                        <a:schemeClr val="tx2"/>
                      </a:solidFill>
                      <a:latin typeface="+mn-lt"/>
                    </a:rPr>
                    <a:t>necrosis</a:t>
                  </a:r>
                  <a:endParaRPr lang="fr-FR" altLang="fr-FR" sz="1400" kern="0" dirty="0">
                    <a:solidFill>
                      <a:schemeClr val="tx2"/>
                    </a:solidFill>
                    <a:latin typeface="+mn-lt"/>
                  </a:endParaRPr>
                </a:p>
              </p:txBody>
            </p:sp>
          </p:grpSp>
        </p:grpSp>
        <p:sp>
          <p:nvSpPr>
            <p:cNvPr id="107" name="ZoneTexte 106"/>
            <p:cNvSpPr txBox="1"/>
            <p:nvPr/>
          </p:nvSpPr>
          <p:spPr>
            <a:xfrm>
              <a:off x="2922831" y="2888710"/>
              <a:ext cx="3343929" cy="338554"/>
            </a:xfrm>
            <a:prstGeom prst="rect">
              <a:avLst/>
            </a:prstGeom>
            <a:noFill/>
          </p:spPr>
          <p:txBody>
            <a:bodyPr wrap="none" rtlCol="0">
              <a:spAutoFit/>
            </a:bodyPr>
            <a:lstStyle/>
            <a:p>
              <a:r>
                <a:rPr lang="fr-FR" sz="1600" b="1" dirty="0" err="1">
                  <a:solidFill>
                    <a:schemeClr val="tx2"/>
                  </a:solidFill>
                  <a:effectLst>
                    <a:outerShdw blurRad="38100" dist="38100" dir="2700000" algn="tl">
                      <a:srgbClr val="000000">
                        <a:alpha val="43137"/>
                      </a:srgbClr>
                    </a:outerShdw>
                  </a:effectLst>
                </a:rPr>
                <a:t>Cutaneous</a:t>
              </a:r>
              <a:r>
                <a:rPr lang="fr-FR" sz="1600" b="1" dirty="0">
                  <a:solidFill>
                    <a:schemeClr val="tx2"/>
                  </a:solidFill>
                  <a:effectLst>
                    <a:outerShdw blurRad="38100" dist="38100" dir="2700000" algn="tl">
                      <a:srgbClr val="000000">
                        <a:alpha val="43137"/>
                      </a:srgbClr>
                    </a:outerShdw>
                  </a:effectLst>
                </a:rPr>
                <a:t> Radiation Syndrome (CRS)</a:t>
              </a:r>
            </a:p>
          </p:txBody>
        </p:sp>
      </p:grpSp>
      <p:sp>
        <p:nvSpPr>
          <p:cNvPr id="124" name="ZoneTexte 123"/>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spTree>
    <p:extLst>
      <p:ext uri="{BB962C8B-B14F-4D97-AF65-F5344CB8AC3E}">
        <p14:creationId xmlns:p14="http://schemas.microsoft.com/office/powerpoint/2010/main" val="17482821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E</a:t>
            </a:r>
            <a:r>
              <a:rPr lang="fr-FR" sz="2000" b="1" cap="all" dirty="0" err="1">
                <a:solidFill>
                  <a:schemeClr val="tx2"/>
                </a:solidFill>
              </a:rPr>
              <a:t>xisting</a:t>
            </a:r>
            <a:r>
              <a:rPr lang="fr-FR" sz="2600" b="1" cap="all" dirty="0">
                <a:solidFill>
                  <a:schemeClr val="tx2"/>
                </a:solidFill>
              </a:rPr>
              <a:t> </a:t>
            </a:r>
            <a:r>
              <a:rPr lang="fr-FR" sz="2000" b="1" cap="all" dirty="0" err="1">
                <a:solidFill>
                  <a:schemeClr val="tx2"/>
                </a:solidFill>
              </a:rPr>
              <a:t>Models</a:t>
            </a:r>
            <a:r>
              <a:rPr lang="fr-FR" sz="2000" b="1" cap="all" dirty="0">
                <a:solidFill>
                  <a:schemeClr val="tx2"/>
                </a:solidFill>
              </a:rPr>
              <a:t> of Muscle radiation-</a:t>
            </a:r>
            <a:r>
              <a:rPr lang="fr-FR" sz="2000" b="1" cap="all" dirty="0" err="1">
                <a:solidFill>
                  <a:schemeClr val="tx2"/>
                </a:solidFill>
              </a:rPr>
              <a:t>induced</a:t>
            </a:r>
            <a:r>
              <a:rPr lang="fr-FR" sz="2000" b="1" cap="all" dirty="0">
                <a:solidFill>
                  <a:schemeClr val="tx2"/>
                </a:solidFill>
              </a:rPr>
              <a:t> </a:t>
            </a:r>
            <a:r>
              <a:rPr lang="fr-FR" sz="2000" b="1" cap="all" dirty="0" err="1">
                <a:solidFill>
                  <a:schemeClr val="tx2"/>
                </a:solidFill>
              </a:rPr>
              <a:t>injury</a:t>
            </a:r>
            <a:endParaRPr lang="fr-FR" sz="2000" b="1" cap="all" dirty="0">
              <a:solidFill>
                <a:schemeClr val="tx2"/>
              </a:solidFill>
            </a:endParaRPr>
          </a:p>
        </p:txBody>
      </p:sp>
      <p:cxnSp>
        <p:nvCxnSpPr>
          <p:cNvPr id="13"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11" name="ZoneTexte 10"/>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228672" y="1185139"/>
            <a:ext cx="4679404" cy="1780804"/>
          </a:xfrm>
          <a:prstGeom prst="rect">
            <a:avLst/>
          </a:prstGeom>
          <a:ln w="22225">
            <a:solidFill>
              <a:schemeClr val="tx2"/>
            </a:solidFill>
          </a:ln>
        </p:spPr>
      </p:pic>
    </p:spTree>
    <p:extLst>
      <p:ext uri="{BB962C8B-B14F-4D97-AF65-F5344CB8AC3E}">
        <p14:creationId xmlns:p14="http://schemas.microsoft.com/office/powerpoint/2010/main" val="2533723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E</a:t>
            </a:r>
            <a:r>
              <a:rPr lang="fr-FR" sz="2000" b="1" cap="all" dirty="0" err="1">
                <a:solidFill>
                  <a:schemeClr val="tx2"/>
                </a:solidFill>
              </a:rPr>
              <a:t>xisting</a:t>
            </a:r>
            <a:r>
              <a:rPr lang="fr-FR" sz="2600" b="1" cap="all" dirty="0">
                <a:solidFill>
                  <a:schemeClr val="tx2"/>
                </a:solidFill>
              </a:rPr>
              <a:t> </a:t>
            </a:r>
            <a:r>
              <a:rPr lang="fr-FR" sz="2000" b="1" cap="all" dirty="0" err="1">
                <a:solidFill>
                  <a:schemeClr val="tx2"/>
                </a:solidFill>
              </a:rPr>
              <a:t>Models</a:t>
            </a:r>
            <a:r>
              <a:rPr lang="fr-FR" sz="2000" b="1" cap="all" dirty="0">
                <a:solidFill>
                  <a:schemeClr val="tx2"/>
                </a:solidFill>
              </a:rPr>
              <a:t> of Muscle radiation-</a:t>
            </a:r>
            <a:r>
              <a:rPr lang="fr-FR" sz="2000" b="1" cap="all" dirty="0" err="1">
                <a:solidFill>
                  <a:schemeClr val="tx2"/>
                </a:solidFill>
              </a:rPr>
              <a:t>induced</a:t>
            </a:r>
            <a:r>
              <a:rPr lang="fr-FR" sz="2000" b="1" cap="all" dirty="0">
                <a:solidFill>
                  <a:schemeClr val="tx2"/>
                </a:solidFill>
              </a:rPr>
              <a:t> </a:t>
            </a:r>
            <a:r>
              <a:rPr lang="fr-FR" sz="2000" b="1" cap="all" dirty="0" err="1">
                <a:solidFill>
                  <a:schemeClr val="tx2"/>
                </a:solidFill>
              </a:rPr>
              <a:t>injury</a:t>
            </a:r>
            <a:endParaRPr lang="fr-FR" sz="2000" b="1" cap="all" dirty="0">
              <a:solidFill>
                <a:schemeClr val="tx2"/>
              </a:solidFill>
            </a:endParaRPr>
          </a:p>
        </p:txBody>
      </p:sp>
      <p:cxnSp>
        <p:nvCxnSpPr>
          <p:cNvPr id="13"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11" name="ZoneTexte 10"/>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251520" y="1216148"/>
            <a:ext cx="3922545" cy="1492772"/>
          </a:xfrm>
          <a:prstGeom prst="rect">
            <a:avLst/>
          </a:prstGeom>
          <a:ln w="22225">
            <a:solidFill>
              <a:schemeClr val="tx2"/>
            </a:solidFill>
          </a:ln>
        </p:spPr>
      </p:pic>
      <p:pic>
        <p:nvPicPr>
          <p:cNvPr id="4" name="Image 3">
            <a:extLst>
              <a:ext uri="{FF2B5EF4-FFF2-40B4-BE49-F238E27FC236}">
                <a16:creationId xmlns:a16="http://schemas.microsoft.com/office/drawing/2014/main" id="{8B5FF853-1566-5050-07FC-483EAD8B5032}"/>
              </a:ext>
            </a:extLst>
          </p:cNvPr>
          <p:cNvPicPr>
            <a:picLocks noChangeAspect="1"/>
          </p:cNvPicPr>
          <p:nvPr/>
        </p:nvPicPr>
        <p:blipFill>
          <a:blip r:embed="rId3"/>
          <a:stretch>
            <a:fillRect/>
          </a:stretch>
        </p:blipFill>
        <p:spPr>
          <a:xfrm>
            <a:off x="228672" y="1185139"/>
            <a:ext cx="4679404" cy="1780804"/>
          </a:xfrm>
          <a:prstGeom prst="rect">
            <a:avLst/>
          </a:prstGeom>
          <a:ln w="22225">
            <a:solidFill>
              <a:schemeClr val="tx2"/>
            </a:solidFill>
          </a:ln>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13" y="2583717"/>
            <a:ext cx="4248472" cy="2727017"/>
          </a:xfrm>
          <a:prstGeom prst="rect">
            <a:avLst/>
          </a:prstGeom>
          <a:noFill/>
          <a:ln w="222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 2"/>
          <p:cNvPicPr>
            <a:picLocks noChangeAspect="1"/>
          </p:cNvPicPr>
          <p:nvPr/>
        </p:nvPicPr>
        <p:blipFill rotWithShape="1">
          <a:blip r:embed="rId5"/>
          <a:srcRect r="44510" b="6334"/>
          <a:stretch/>
        </p:blipFill>
        <p:spPr>
          <a:xfrm>
            <a:off x="4746194" y="1620128"/>
            <a:ext cx="3760587" cy="2335113"/>
          </a:xfrm>
          <a:prstGeom prst="rect">
            <a:avLst/>
          </a:prstGeom>
          <a:ln>
            <a:solidFill>
              <a:schemeClr val="tx2"/>
            </a:solidFill>
          </a:ln>
        </p:spPr>
      </p:pic>
    </p:spTree>
    <p:extLst>
      <p:ext uri="{BB962C8B-B14F-4D97-AF65-F5344CB8AC3E}">
        <p14:creationId xmlns:p14="http://schemas.microsoft.com/office/powerpoint/2010/main" val="1398406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E</a:t>
            </a:r>
            <a:r>
              <a:rPr lang="fr-FR" sz="2000" b="1" cap="all" dirty="0" err="1">
                <a:solidFill>
                  <a:schemeClr val="tx2"/>
                </a:solidFill>
              </a:rPr>
              <a:t>xisting</a:t>
            </a:r>
            <a:r>
              <a:rPr lang="fr-FR" sz="2600" b="1" cap="all" dirty="0">
                <a:solidFill>
                  <a:schemeClr val="tx2"/>
                </a:solidFill>
              </a:rPr>
              <a:t> </a:t>
            </a:r>
            <a:r>
              <a:rPr lang="fr-FR" sz="2000" b="1" cap="all" dirty="0" err="1">
                <a:solidFill>
                  <a:schemeClr val="tx2"/>
                </a:solidFill>
              </a:rPr>
              <a:t>Models</a:t>
            </a:r>
            <a:r>
              <a:rPr lang="fr-FR" sz="2000" b="1" cap="all" dirty="0">
                <a:solidFill>
                  <a:schemeClr val="tx2"/>
                </a:solidFill>
              </a:rPr>
              <a:t> of Muscle radiation-</a:t>
            </a:r>
            <a:r>
              <a:rPr lang="fr-FR" sz="2000" b="1" cap="all" dirty="0" err="1">
                <a:solidFill>
                  <a:schemeClr val="tx2"/>
                </a:solidFill>
              </a:rPr>
              <a:t>induced</a:t>
            </a:r>
            <a:r>
              <a:rPr lang="fr-FR" sz="2000" b="1" cap="all" dirty="0">
                <a:solidFill>
                  <a:schemeClr val="tx2"/>
                </a:solidFill>
              </a:rPr>
              <a:t> </a:t>
            </a:r>
            <a:r>
              <a:rPr lang="fr-FR" sz="2000" b="1" cap="all" dirty="0" err="1">
                <a:solidFill>
                  <a:schemeClr val="tx2"/>
                </a:solidFill>
              </a:rPr>
              <a:t>injury</a:t>
            </a:r>
            <a:endParaRPr lang="fr-FR" sz="2000" b="1" cap="all" dirty="0">
              <a:solidFill>
                <a:schemeClr val="tx2"/>
              </a:solidFill>
            </a:endParaRPr>
          </a:p>
        </p:txBody>
      </p:sp>
      <p:cxnSp>
        <p:nvCxnSpPr>
          <p:cNvPr id="13"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11" name="ZoneTexte 10"/>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251520" y="1216148"/>
            <a:ext cx="3922545" cy="1492772"/>
          </a:xfrm>
          <a:prstGeom prst="rect">
            <a:avLst/>
          </a:prstGeom>
          <a:ln w="22225">
            <a:solidFill>
              <a:schemeClr val="tx2"/>
            </a:solidFill>
          </a:ln>
        </p:spPr>
      </p:pic>
      <p:pic>
        <p:nvPicPr>
          <p:cNvPr id="4" name="Image 3">
            <a:extLst>
              <a:ext uri="{FF2B5EF4-FFF2-40B4-BE49-F238E27FC236}">
                <a16:creationId xmlns:a16="http://schemas.microsoft.com/office/drawing/2014/main" id="{8B5FF853-1566-5050-07FC-483EAD8B5032}"/>
              </a:ext>
            </a:extLst>
          </p:cNvPr>
          <p:cNvPicPr>
            <a:picLocks noChangeAspect="1"/>
          </p:cNvPicPr>
          <p:nvPr/>
        </p:nvPicPr>
        <p:blipFill>
          <a:blip r:embed="rId3"/>
          <a:stretch>
            <a:fillRect/>
          </a:stretch>
        </p:blipFill>
        <p:spPr>
          <a:xfrm>
            <a:off x="228672" y="1185139"/>
            <a:ext cx="4679404" cy="1780804"/>
          </a:xfrm>
          <a:prstGeom prst="rect">
            <a:avLst/>
          </a:prstGeom>
          <a:ln w="22225">
            <a:solidFill>
              <a:schemeClr val="tx2"/>
            </a:solidFill>
          </a:ln>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13" y="2583717"/>
            <a:ext cx="4248472" cy="2727017"/>
          </a:xfrm>
          <a:prstGeom prst="rect">
            <a:avLst/>
          </a:prstGeom>
          <a:noFill/>
          <a:ln w="222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 2"/>
          <p:cNvPicPr>
            <a:picLocks noChangeAspect="1"/>
          </p:cNvPicPr>
          <p:nvPr/>
        </p:nvPicPr>
        <p:blipFill rotWithShape="1">
          <a:blip r:embed="rId5"/>
          <a:srcRect r="44510" b="6334"/>
          <a:stretch/>
        </p:blipFill>
        <p:spPr>
          <a:xfrm>
            <a:off x="4746194" y="1620128"/>
            <a:ext cx="3760587" cy="2335113"/>
          </a:xfrm>
          <a:prstGeom prst="rect">
            <a:avLst/>
          </a:prstGeom>
          <a:ln>
            <a:solidFill>
              <a:schemeClr val="tx2"/>
            </a:solidFill>
          </a:ln>
        </p:spPr>
      </p:pic>
      <p:pic>
        <p:nvPicPr>
          <p:cNvPr id="5" name="Image 4">
            <a:extLst>
              <a:ext uri="{FF2B5EF4-FFF2-40B4-BE49-F238E27FC236}">
                <a16:creationId xmlns:a16="http://schemas.microsoft.com/office/drawing/2014/main" id="{8393608D-EF5E-DFF2-40F1-FA890FD0A671}"/>
              </a:ext>
            </a:extLst>
          </p:cNvPr>
          <p:cNvPicPr>
            <a:picLocks noChangeAspect="1"/>
          </p:cNvPicPr>
          <p:nvPr/>
        </p:nvPicPr>
        <p:blipFill rotWithShape="1">
          <a:blip r:embed="rId6"/>
          <a:srcRect r="48582" b="7420"/>
          <a:stretch/>
        </p:blipFill>
        <p:spPr>
          <a:xfrm>
            <a:off x="5195810" y="2132856"/>
            <a:ext cx="3543793" cy="1990980"/>
          </a:xfrm>
          <a:prstGeom prst="rect">
            <a:avLst/>
          </a:prstGeom>
          <a:solidFill>
            <a:schemeClr val="accent1"/>
          </a:solidFill>
          <a:ln>
            <a:solidFill>
              <a:schemeClr val="tx2"/>
            </a:solidFill>
          </a:ln>
        </p:spPr>
      </p:pic>
    </p:spTree>
    <p:extLst>
      <p:ext uri="{BB962C8B-B14F-4D97-AF65-F5344CB8AC3E}">
        <p14:creationId xmlns:p14="http://schemas.microsoft.com/office/powerpoint/2010/main" val="35778161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ZoneTexte 11"/>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E</a:t>
            </a:r>
            <a:r>
              <a:rPr lang="fr-FR" sz="2000" b="1" cap="all" dirty="0" err="1">
                <a:solidFill>
                  <a:schemeClr val="tx2"/>
                </a:solidFill>
              </a:rPr>
              <a:t>xisting</a:t>
            </a:r>
            <a:r>
              <a:rPr lang="fr-FR" sz="2600" b="1" cap="all" dirty="0">
                <a:solidFill>
                  <a:schemeClr val="tx2"/>
                </a:solidFill>
              </a:rPr>
              <a:t> </a:t>
            </a:r>
            <a:r>
              <a:rPr lang="fr-FR" sz="2000" b="1" cap="all" dirty="0" err="1">
                <a:solidFill>
                  <a:schemeClr val="tx2"/>
                </a:solidFill>
              </a:rPr>
              <a:t>Models</a:t>
            </a:r>
            <a:r>
              <a:rPr lang="fr-FR" sz="2000" b="1" cap="all" dirty="0">
                <a:solidFill>
                  <a:schemeClr val="tx2"/>
                </a:solidFill>
              </a:rPr>
              <a:t> of Muscle radiation-</a:t>
            </a:r>
            <a:r>
              <a:rPr lang="fr-FR" sz="2000" b="1" cap="all" dirty="0" err="1">
                <a:solidFill>
                  <a:schemeClr val="tx2"/>
                </a:solidFill>
              </a:rPr>
              <a:t>induced</a:t>
            </a:r>
            <a:r>
              <a:rPr lang="fr-FR" sz="2000" b="1" cap="all" dirty="0">
                <a:solidFill>
                  <a:schemeClr val="tx2"/>
                </a:solidFill>
              </a:rPr>
              <a:t> </a:t>
            </a:r>
            <a:r>
              <a:rPr lang="fr-FR" sz="2000" b="1" cap="all" dirty="0" err="1">
                <a:solidFill>
                  <a:schemeClr val="tx2"/>
                </a:solidFill>
              </a:rPr>
              <a:t>injury</a:t>
            </a:r>
            <a:endParaRPr lang="fr-FR" sz="2000" b="1" cap="all" dirty="0">
              <a:solidFill>
                <a:schemeClr val="tx2"/>
              </a:solidFill>
            </a:endParaRPr>
          </a:p>
        </p:txBody>
      </p:sp>
      <p:cxnSp>
        <p:nvCxnSpPr>
          <p:cNvPr id="13"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11" name="ZoneTexte 10"/>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2" name="Image 1"/>
          <p:cNvPicPr>
            <a:picLocks noChangeAspect="1"/>
          </p:cNvPicPr>
          <p:nvPr/>
        </p:nvPicPr>
        <p:blipFill>
          <a:blip r:embed="rId3"/>
          <a:stretch>
            <a:fillRect/>
          </a:stretch>
        </p:blipFill>
        <p:spPr>
          <a:xfrm>
            <a:off x="251520" y="1216148"/>
            <a:ext cx="3922545" cy="1492772"/>
          </a:xfrm>
          <a:prstGeom prst="rect">
            <a:avLst/>
          </a:prstGeom>
          <a:ln w="22225">
            <a:solidFill>
              <a:schemeClr val="tx2"/>
            </a:solidFill>
          </a:ln>
        </p:spPr>
      </p:pic>
      <p:pic>
        <p:nvPicPr>
          <p:cNvPr id="4" name="Image 3">
            <a:extLst>
              <a:ext uri="{FF2B5EF4-FFF2-40B4-BE49-F238E27FC236}">
                <a16:creationId xmlns:a16="http://schemas.microsoft.com/office/drawing/2014/main" id="{8B5FF853-1566-5050-07FC-483EAD8B5032}"/>
              </a:ext>
            </a:extLst>
          </p:cNvPr>
          <p:cNvPicPr>
            <a:picLocks noChangeAspect="1"/>
          </p:cNvPicPr>
          <p:nvPr/>
        </p:nvPicPr>
        <p:blipFill>
          <a:blip r:embed="rId3"/>
          <a:stretch>
            <a:fillRect/>
          </a:stretch>
        </p:blipFill>
        <p:spPr>
          <a:xfrm>
            <a:off x="228672" y="1185139"/>
            <a:ext cx="4679404" cy="1780804"/>
          </a:xfrm>
          <a:prstGeom prst="rect">
            <a:avLst/>
          </a:prstGeom>
          <a:ln w="22225">
            <a:solidFill>
              <a:schemeClr val="tx2"/>
            </a:solidFill>
          </a:ln>
        </p:spPr>
      </p:pic>
      <p:pic>
        <p:nvPicPr>
          <p:cNvPr id="1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13" y="2583717"/>
            <a:ext cx="4248472" cy="2727017"/>
          </a:xfrm>
          <a:prstGeom prst="rect">
            <a:avLst/>
          </a:prstGeom>
          <a:noFill/>
          <a:ln w="22225">
            <a:solidFill>
              <a:schemeClr val="tx2"/>
            </a:solidFill>
            <a:miter lim="800000"/>
            <a:headEnd/>
            <a:tailEnd/>
          </a:ln>
          <a:extLst>
            <a:ext uri="{909E8E84-426E-40DD-AFC4-6F175D3DCCD1}">
              <a14:hiddenFill xmlns:a14="http://schemas.microsoft.com/office/drawing/2010/main">
                <a:solidFill>
                  <a:schemeClr val="accent1"/>
                </a:solidFill>
              </a14:hiddenFill>
            </a:ext>
          </a:extLst>
        </p:spPr>
      </p:pic>
      <p:pic>
        <p:nvPicPr>
          <p:cNvPr id="3" name="Image 2"/>
          <p:cNvPicPr>
            <a:picLocks noChangeAspect="1"/>
          </p:cNvPicPr>
          <p:nvPr/>
        </p:nvPicPr>
        <p:blipFill rotWithShape="1">
          <a:blip r:embed="rId5"/>
          <a:srcRect r="44510" b="6334"/>
          <a:stretch/>
        </p:blipFill>
        <p:spPr>
          <a:xfrm>
            <a:off x="4746194" y="1620128"/>
            <a:ext cx="3760587" cy="2335113"/>
          </a:xfrm>
          <a:prstGeom prst="rect">
            <a:avLst/>
          </a:prstGeom>
          <a:ln>
            <a:solidFill>
              <a:schemeClr val="tx2"/>
            </a:solidFill>
          </a:ln>
        </p:spPr>
      </p:pic>
      <p:pic>
        <p:nvPicPr>
          <p:cNvPr id="5" name="Image 4">
            <a:extLst>
              <a:ext uri="{FF2B5EF4-FFF2-40B4-BE49-F238E27FC236}">
                <a16:creationId xmlns:a16="http://schemas.microsoft.com/office/drawing/2014/main" id="{8393608D-EF5E-DFF2-40F1-FA890FD0A671}"/>
              </a:ext>
            </a:extLst>
          </p:cNvPr>
          <p:cNvPicPr>
            <a:picLocks noChangeAspect="1"/>
          </p:cNvPicPr>
          <p:nvPr/>
        </p:nvPicPr>
        <p:blipFill rotWithShape="1">
          <a:blip r:embed="rId6"/>
          <a:srcRect r="48582" b="7420"/>
          <a:stretch/>
        </p:blipFill>
        <p:spPr>
          <a:xfrm>
            <a:off x="5195810" y="2132856"/>
            <a:ext cx="3543793" cy="1990980"/>
          </a:xfrm>
          <a:prstGeom prst="rect">
            <a:avLst/>
          </a:prstGeom>
          <a:solidFill>
            <a:schemeClr val="accent1"/>
          </a:solidFill>
          <a:ln>
            <a:solidFill>
              <a:schemeClr val="tx2"/>
            </a:solidFill>
          </a:ln>
        </p:spPr>
      </p:pic>
      <p:pic>
        <p:nvPicPr>
          <p:cNvPr id="6" name="Image 5">
            <a:extLst>
              <a:ext uri="{FF2B5EF4-FFF2-40B4-BE49-F238E27FC236}">
                <a16:creationId xmlns:a16="http://schemas.microsoft.com/office/drawing/2014/main" id="{DD70988D-8F06-8F16-FA44-59B486A5B8AB}"/>
              </a:ext>
            </a:extLst>
          </p:cNvPr>
          <p:cNvPicPr>
            <a:picLocks noChangeAspect="1"/>
          </p:cNvPicPr>
          <p:nvPr/>
        </p:nvPicPr>
        <p:blipFill rotWithShape="1">
          <a:blip r:embed="rId7"/>
          <a:srcRect r="44676" b="5737"/>
          <a:stretch/>
        </p:blipFill>
        <p:spPr>
          <a:xfrm>
            <a:off x="4810226" y="2787684"/>
            <a:ext cx="3815866" cy="2476571"/>
          </a:xfrm>
          <a:prstGeom prst="rect">
            <a:avLst/>
          </a:prstGeom>
          <a:ln>
            <a:solidFill>
              <a:schemeClr val="tx2"/>
            </a:solidFill>
          </a:ln>
        </p:spPr>
      </p:pic>
      <p:sp>
        <p:nvSpPr>
          <p:cNvPr id="7" name="ZoneTexte 6">
            <a:extLst>
              <a:ext uri="{FF2B5EF4-FFF2-40B4-BE49-F238E27FC236}">
                <a16:creationId xmlns:a16="http://schemas.microsoft.com/office/drawing/2014/main" id="{B4E3883A-5CB2-3EF6-691E-C8C42911D41E}"/>
              </a:ext>
            </a:extLst>
          </p:cNvPr>
          <p:cNvSpPr txBox="1"/>
          <p:nvPr/>
        </p:nvSpPr>
        <p:spPr>
          <a:xfrm>
            <a:off x="-54972" y="5517232"/>
            <a:ext cx="8803436" cy="338554"/>
          </a:xfrm>
          <a:prstGeom prst="rect">
            <a:avLst/>
          </a:prstGeom>
          <a:noFill/>
        </p:spPr>
        <p:txBody>
          <a:bodyPr wrap="none" rtlCol="0">
            <a:spAutoFit/>
          </a:bodyPr>
          <a:lstStyle/>
          <a:p>
            <a:pPr marL="285750" indent="-285750">
              <a:buFont typeface="Wingdings"/>
              <a:buChar char="Ø"/>
            </a:pPr>
            <a:r>
              <a:rPr lang="en-US" sz="1600" b="1" dirty="0">
                <a:solidFill>
                  <a:schemeClr val="accent1">
                    <a:lumMod val="75000"/>
                  </a:schemeClr>
                </a:solidFill>
                <a:sym typeface="Wingdings"/>
              </a:rPr>
              <a:t>Irradiation models are available but : large animals, whole leg exposure including bones, foot loss…</a:t>
            </a:r>
          </a:p>
        </p:txBody>
      </p:sp>
      <p:sp>
        <p:nvSpPr>
          <p:cNvPr id="8" name="ZoneTexte 7">
            <a:extLst>
              <a:ext uri="{FF2B5EF4-FFF2-40B4-BE49-F238E27FC236}">
                <a16:creationId xmlns:a16="http://schemas.microsoft.com/office/drawing/2014/main" id="{34A0C666-4816-6BAB-66D2-1879E1A537DE}"/>
              </a:ext>
            </a:extLst>
          </p:cNvPr>
          <p:cNvSpPr txBox="1"/>
          <p:nvPr/>
        </p:nvSpPr>
        <p:spPr>
          <a:xfrm>
            <a:off x="-58786" y="5970766"/>
            <a:ext cx="2614562" cy="338554"/>
          </a:xfrm>
          <a:prstGeom prst="rect">
            <a:avLst/>
          </a:prstGeom>
          <a:noFill/>
        </p:spPr>
        <p:txBody>
          <a:bodyPr wrap="none" rtlCol="0">
            <a:spAutoFit/>
          </a:bodyPr>
          <a:lstStyle/>
          <a:p>
            <a:pPr marL="285750" indent="-285750">
              <a:buFont typeface="Wingdings"/>
              <a:buChar char="Ø"/>
            </a:pPr>
            <a:r>
              <a:rPr lang="en-US" sz="1600" b="1" dirty="0">
                <a:solidFill>
                  <a:schemeClr val="accent1">
                    <a:lumMod val="75000"/>
                  </a:schemeClr>
                </a:solidFill>
                <a:sym typeface="Wingdings"/>
              </a:rPr>
              <a:t>Need to focus on muscle.</a:t>
            </a:r>
          </a:p>
        </p:txBody>
      </p:sp>
    </p:spTree>
    <p:extLst>
      <p:ext uri="{BB962C8B-B14F-4D97-AF65-F5344CB8AC3E}">
        <p14:creationId xmlns:p14="http://schemas.microsoft.com/office/powerpoint/2010/main" val="139883245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fr-FR" sz="2600" b="1" cap="all" dirty="0">
                <a:solidFill>
                  <a:schemeClr val="tx2"/>
                </a:solidFill>
              </a:rPr>
              <a:t>A</a:t>
            </a:r>
            <a:r>
              <a:rPr lang="fr-FR" sz="2000" b="1" cap="all" dirty="0">
                <a:solidFill>
                  <a:schemeClr val="tx2"/>
                </a:solidFill>
              </a:rPr>
              <a:t> new </a:t>
            </a:r>
            <a:r>
              <a:rPr lang="fr-FR" sz="2000" b="1" cap="all" dirty="0" err="1">
                <a:solidFill>
                  <a:schemeClr val="tx2"/>
                </a:solidFill>
              </a:rPr>
              <a:t>localized</a:t>
            </a:r>
            <a:r>
              <a:rPr lang="fr-FR" sz="2000" b="1" cap="all" dirty="0">
                <a:solidFill>
                  <a:schemeClr val="tx2"/>
                </a:solidFill>
              </a:rPr>
              <a:t> high-dose muscle irradiation model </a:t>
            </a: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sp>
        <p:nvSpPr>
          <p:cNvPr id="7" name="ZoneTexte 25"/>
          <p:cNvSpPr txBox="1">
            <a:spLocks noChangeArrowheads="1"/>
          </p:cNvSpPr>
          <p:nvPr/>
        </p:nvSpPr>
        <p:spPr bwMode="auto">
          <a:xfrm>
            <a:off x="145890" y="1052736"/>
            <a:ext cx="3417997" cy="585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eaLnBrk="1" hangingPunct="1">
              <a:spcBef>
                <a:spcPct val="0"/>
              </a:spcBef>
              <a:buFontTx/>
              <a:buNone/>
            </a:pPr>
            <a:r>
              <a:rPr lang="fr-FR" altLang="fr-FR" sz="1600" b="1" u="sng" dirty="0">
                <a:solidFill>
                  <a:schemeClr val="tx2"/>
                </a:solidFill>
                <a:latin typeface="+mn-lt"/>
              </a:rPr>
              <a:t>Murine model :</a:t>
            </a:r>
            <a:r>
              <a:rPr lang="fr-FR" altLang="fr-FR" sz="1600" b="1" dirty="0">
                <a:solidFill>
                  <a:schemeClr val="tx2"/>
                </a:solidFill>
                <a:latin typeface="+mn-lt"/>
              </a:rPr>
              <a:t>  </a:t>
            </a:r>
            <a:r>
              <a:rPr lang="fr-FR" altLang="fr-FR" sz="1600" b="1" dirty="0" err="1">
                <a:solidFill>
                  <a:schemeClr val="tx2"/>
                </a:solidFill>
                <a:latin typeface="+mn-lt"/>
              </a:rPr>
              <a:t>Female</a:t>
            </a:r>
            <a:r>
              <a:rPr lang="fr-FR" altLang="fr-FR" sz="1600" b="1" dirty="0">
                <a:solidFill>
                  <a:schemeClr val="tx2"/>
                </a:solidFill>
                <a:latin typeface="+mn-lt"/>
              </a:rPr>
              <a:t> C57Bl/6J </a:t>
            </a:r>
            <a:r>
              <a:rPr lang="fr-FR" altLang="fr-FR" sz="1600" b="1" dirty="0" err="1">
                <a:solidFill>
                  <a:schemeClr val="tx2"/>
                </a:solidFill>
                <a:latin typeface="+mn-lt"/>
              </a:rPr>
              <a:t>mice</a:t>
            </a:r>
            <a:endParaRPr lang="fr-FR" altLang="fr-FR" sz="1600" b="1" dirty="0">
              <a:solidFill>
                <a:schemeClr val="tx2"/>
              </a:solidFill>
              <a:latin typeface="+mn-lt"/>
            </a:endParaRPr>
          </a:p>
          <a:p>
            <a:pPr eaLnBrk="1" hangingPunct="1">
              <a:spcBef>
                <a:spcPct val="0"/>
              </a:spcBef>
              <a:buFontTx/>
              <a:buNone/>
            </a:pPr>
            <a:r>
              <a:rPr lang="fr-FR" altLang="fr-FR" sz="1600" b="1" dirty="0">
                <a:solidFill>
                  <a:schemeClr val="tx2"/>
                </a:solidFill>
                <a:latin typeface="+mn-lt"/>
              </a:rPr>
              <a:t>                              12 </a:t>
            </a:r>
            <a:r>
              <a:rPr lang="fr-FR" altLang="fr-FR" sz="1600" b="1" dirty="0" err="1">
                <a:solidFill>
                  <a:schemeClr val="tx2"/>
                </a:solidFill>
                <a:latin typeface="+mn-lt"/>
              </a:rPr>
              <a:t>week-old</a:t>
            </a:r>
            <a:endParaRPr lang="fr-FR" altLang="fr-FR" sz="1600" b="1" dirty="0">
              <a:solidFill>
                <a:schemeClr val="tx2"/>
              </a:solidFill>
              <a:latin typeface="Calibri"/>
            </a:endParaRPr>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3928" y="1100665"/>
            <a:ext cx="4032448" cy="1123311"/>
          </a:xfrm>
          <a:prstGeom prst="rect">
            <a:avLst/>
          </a:prstGeom>
          <a:noFill/>
          <a:ln w="2222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e 3"/>
          <p:cNvGrpSpPr/>
          <p:nvPr/>
        </p:nvGrpSpPr>
        <p:grpSpPr>
          <a:xfrm>
            <a:off x="935596" y="2361764"/>
            <a:ext cx="7272808" cy="4091572"/>
            <a:chOff x="755576" y="2361764"/>
            <a:chExt cx="7272808" cy="4091572"/>
          </a:xfrm>
        </p:grpSpPr>
        <p:pic>
          <p:nvPicPr>
            <p:cNvPr id="3" name="Image 2"/>
            <p:cNvPicPr>
              <a:picLocks noChangeAspect="1"/>
            </p:cNvPicPr>
            <p:nvPr/>
          </p:nvPicPr>
          <p:blipFill>
            <a:blip r:embed="rId4"/>
            <a:stretch>
              <a:fillRect/>
            </a:stretch>
          </p:blipFill>
          <p:spPr>
            <a:xfrm>
              <a:off x="755576" y="3501008"/>
              <a:ext cx="1008112" cy="1551243"/>
            </a:xfrm>
            <a:prstGeom prst="rect">
              <a:avLst/>
            </a:prstGeom>
          </p:spPr>
        </p:pic>
        <p:pic>
          <p:nvPicPr>
            <p:cNvPr id="2" name="Image 1"/>
            <p:cNvPicPr>
              <a:picLocks noChangeAspect="1"/>
            </p:cNvPicPr>
            <p:nvPr/>
          </p:nvPicPr>
          <p:blipFill>
            <a:blip r:embed="rId5"/>
            <a:stretch>
              <a:fillRect/>
            </a:stretch>
          </p:blipFill>
          <p:spPr>
            <a:xfrm>
              <a:off x="1475656" y="2361764"/>
              <a:ext cx="6552728" cy="4091572"/>
            </a:xfrm>
            <a:prstGeom prst="rect">
              <a:avLst/>
            </a:prstGeom>
          </p:spPr>
        </p:pic>
      </p:grpSp>
      <p:sp>
        <p:nvSpPr>
          <p:cNvPr id="6" name="ZoneTexte 25">
            <a:extLst>
              <a:ext uri="{FF2B5EF4-FFF2-40B4-BE49-F238E27FC236}">
                <a16:creationId xmlns:a16="http://schemas.microsoft.com/office/drawing/2014/main" id="{8A929F82-CF38-EFFF-264C-C07492075B6F}"/>
              </a:ext>
            </a:extLst>
          </p:cNvPr>
          <p:cNvSpPr txBox="1">
            <a:spLocks noChangeArrowheads="1"/>
          </p:cNvSpPr>
          <p:nvPr/>
        </p:nvSpPr>
        <p:spPr bwMode="auto">
          <a:xfrm>
            <a:off x="298290" y="1793904"/>
            <a:ext cx="3417997" cy="3389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600" b="1" u="sng" dirty="0">
                <a:solidFill>
                  <a:schemeClr val="tx2"/>
                </a:solidFill>
                <a:latin typeface="+mn-lt"/>
              </a:rPr>
              <a:t>MUSCULOCUTANEOUS model</a:t>
            </a:r>
            <a:endParaRPr lang="fr-FR" altLang="fr-FR" sz="1600" b="1" dirty="0">
              <a:solidFill>
                <a:schemeClr val="tx2"/>
              </a:solidFill>
              <a:latin typeface="Calibri"/>
            </a:endParaRPr>
          </a:p>
        </p:txBody>
      </p:sp>
    </p:spTree>
    <p:extLst>
      <p:ext uri="{BB962C8B-B14F-4D97-AF65-F5344CB8AC3E}">
        <p14:creationId xmlns:p14="http://schemas.microsoft.com/office/powerpoint/2010/main" val="40675787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fr-FR" sz="2600" b="1" cap="all" dirty="0" err="1">
                <a:solidFill>
                  <a:schemeClr val="tx2"/>
                </a:solidFill>
              </a:rPr>
              <a:t>n</a:t>
            </a:r>
            <a:r>
              <a:rPr lang="fr-FR" sz="2000" b="1" cap="all" dirty="0" err="1">
                <a:solidFill>
                  <a:schemeClr val="tx2"/>
                </a:solidFill>
              </a:rPr>
              <a:t>O</a:t>
            </a:r>
            <a:r>
              <a:rPr lang="fr-FR" sz="2000" b="1" cap="all" dirty="0">
                <a:solidFill>
                  <a:schemeClr val="tx2"/>
                </a:solidFill>
              </a:rPr>
              <a:t> EFFECT OF RADIATION ON MICE GENERAL CONDITION</a:t>
            </a: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6" name="Image 5"/>
          <p:cNvPicPr>
            <a:picLocks noChangeAspect="1"/>
          </p:cNvPicPr>
          <p:nvPr/>
        </p:nvPicPr>
        <p:blipFill rotWithShape="1">
          <a:blip r:embed="rId3"/>
          <a:srcRect t="6881"/>
          <a:stretch/>
        </p:blipFill>
        <p:spPr>
          <a:xfrm>
            <a:off x="2411760" y="2821309"/>
            <a:ext cx="4680520" cy="3632027"/>
          </a:xfrm>
          <a:prstGeom prst="rect">
            <a:avLst/>
          </a:prstGeom>
        </p:spPr>
      </p:pic>
      <p:pic>
        <p:nvPicPr>
          <p:cNvPr id="7" name="Image 6">
            <a:extLst>
              <a:ext uri="{FF2B5EF4-FFF2-40B4-BE49-F238E27FC236}">
                <a16:creationId xmlns:a16="http://schemas.microsoft.com/office/drawing/2014/main" id="{22360E72-3891-971D-F821-4EC826D2C5CD}"/>
              </a:ext>
            </a:extLst>
          </p:cNvPr>
          <p:cNvPicPr>
            <a:picLocks noChangeAspect="1"/>
          </p:cNvPicPr>
          <p:nvPr/>
        </p:nvPicPr>
        <p:blipFill>
          <a:blip r:embed="rId4"/>
          <a:stretch>
            <a:fillRect/>
          </a:stretch>
        </p:blipFill>
        <p:spPr>
          <a:xfrm>
            <a:off x="6228184" y="980181"/>
            <a:ext cx="1673000" cy="1260000"/>
          </a:xfrm>
          <a:prstGeom prst="rect">
            <a:avLst/>
          </a:prstGeom>
        </p:spPr>
      </p:pic>
      <p:pic>
        <p:nvPicPr>
          <p:cNvPr id="2" name="Image 1"/>
          <p:cNvPicPr>
            <a:picLocks noChangeAspect="1"/>
          </p:cNvPicPr>
          <p:nvPr/>
        </p:nvPicPr>
        <p:blipFill>
          <a:blip r:embed="rId5"/>
          <a:stretch>
            <a:fillRect/>
          </a:stretch>
        </p:blipFill>
        <p:spPr>
          <a:xfrm>
            <a:off x="3890249" y="980181"/>
            <a:ext cx="895752" cy="1260000"/>
          </a:xfrm>
          <a:prstGeom prst="rect">
            <a:avLst/>
          </a:prstGeom>
        </p:spPr>
      </p:pic>
      <p:pic>
        <p:nvPicPr>
          <p:cNvPr id="8" name="Image 7">
            <a:extLst>
              <a:ext uri="{FF2B5EF4-FFF2-40B4-BE49-F238E27FC236}">
                <a16:creationId xmlns:a16="http://schemas.microsoft.com/office/drawing/2014/main" id="{4B10ADEC-C3F0-2C83-EFB1-323A26CA116C}"/>
              </a:ext>
            </a:extLst>
          </p:cNvPr>
          <p:cNvPicPr>
            <a:picLocks noChangeAspect="1"/>
          </p:cNvPicPr>
          <p:nvPr/>
        </p:nvPicPr>
        <p:blipFill rotWithShape="1">
          <a:blip r:embed="rId6"/>
          <a:srcRect b="9734"/>
          <a:stretch/>
        </p:blipFill>
        <p:spPr>
          <a:xfrm>
            <a:off x="903252" y="3861048"/>
            <a:ext cx="1292484" cy="1260000"/>
          </a:xfrm>
          <a:prstGeom prst="rect">
            <a:avLst/>
          </a:prstGeom>
        </p:spPr>
      </p:pic>
      <p:pic>
        <p:nvPicPr>
          <p:cNvPr id="3" name="Image 2"/>
          <p:cNvPicPr>
            <a:picLocks noChangeAspect="1"/>
          </p:cNvPicPr>
          <p:nvPr/>
        </p:nvPicPr>
        <p:blipFill>
          <a:blip r:embed="rId7"/>
          <a:stretch>
            <a:fillRect/>
          </a:stretch>
        </p:blipFill>
        <p:spPr>
          <a:xfrm>
            <a:off x="1447861" y="980181"/>
            <a:ext cx="1000206" cy="1260000"/>
          </a:xfrm>
          <a:prstGeom prst="rect">
            <a:avLst/>
          </a:prstGeom>
        </p:spPr>
      </p:pic>
      <p:sp>
        <p:nvSpPr>
          <p:cNvPr id="10" name="ZoneTexte 25"/>
          <p:cNvSpPr txBox="1">
            <a:spLocks noChangeArrowheads="1"/>
          </p:cNvSpPr>
          <p:nvPr/>
        </p:nvSpPr>
        <p:spPr bwMode="auto">
          <a:xfrm>
            <a:off x="1225020" y="2256730"/>
            <a:ext cx="144588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tx2"/>
                </a:solidFill>
                <a:latin typeface="+mn-lt"/>
              </a:rPr>
              <a:t>Behavior</a:t>
            </a:r>
            <a:r>
              <a:rPr lang="fr-FR" altLang="fr-FR" sz="1400" b="1" dirty="0">
                <a:solidFill>
                  <a:schemeClr val="tx2"/>
                </a:solidFill>
                <a:latin typeface="+mn-lt"/>
              </a:rPr>
              <a:t> +</a:t>
            </a:r>
            <a:endParaRPr lang="fr-FR" altLang="fr-FR" sz="1400" b="1" dirty="0">
              <a:solidFill>
                <a:schemeClr val="tx2"/>
              </a:solidFill>
              <a:latin typeface="Calibri"/>
            </a:endParaRPr>
          </a:p>
        </p:txBody>
      </p:sp>
      <p:sp>
        <p:nvSpPr>
          <p:cNvPr id="12" name="ZoneTexte 25"/>
          <p:cNvSpPr txBox="1">
            <a:spLocks noChangeArrowheads="1"/>
          </p:cNvSpPr>
          <p:nvPr/>
        </p:nvSpPr>
        <p:spPr bwMode="auto">
          <a:xfrm>
            <a:off x="3615181" y="2256730"/>
            <a:ext cx="144588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tx2"/>
                </a:solidFill>
                <a:latin typeface="+mn-lt"/>
              </a:rPr>
              <a:t> </a:t>
            </a:r>
            <a:r>
              <a:rPr lang="fr-FR" altLang="fr-FR" sz="1400" b="1" dirty="0" err="1">
                <a:solidFill>
                  <a:schemeClr val="tx2"/>
                </a:solidFill>
                <a:latin typeface="+mn-lt"/>
              </a:rPr>
              <a:t>Appearance</a:t>
            </a:r>
            <a:r>
              <a:rPr lang="fr-FR" altLang="fr-FR" sz="1400" b="1" dirty="0">
                <a:solidFill>
                  <a:schemeClr val="tx2"/>
                </a:solidFill>
                <a:latin typeface="+mn-lt"/>
              </a:rPr>
              <a:t> +</a:t>
            </a:r>
            <a:endParaRPr lang="fr-FR" altLang="fr-FR" sz="1400" b="1" dirty="0">
              <a:solidFill>
                <a:schemeClr val="tx2"/>
              </a:solidFill>
              <a:latin typeface="Calibri"/>
            </a:endParaRPr>
          </a:p>
        </p:txBody>
      </p:sp>
      <p:sp>
        <p:nvSpPr>
          <p:cNvPr id="13" name="ZoneTexte 25"/>
          <p:cNvSpPr txBox="1">
            <a:spLocks noChangeArrowheads="1"/>
          </p:cNvSpPr>
          <p:nvPr/>
        </p:nvSpPr>
        <p:spPr bwMode="auto">
          <a:xfrm>
            <a:off x="6341740" y="2256730"/>
            <a:ext cx="144588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tx2"/>
                </a:solidFill>
                <a:latin typeface="+mn-lt"/>
              </a:rPr>
              <a:t> Locomotion +</a:t>
            </a:r>
            <a:endParaRPr lang="fr-FR" altLang="fr-FR" sz="1400" b="1" dirty="0">
              <a:solidFill>
                <a:schemeClr val="tx2"/>
              </a:solidFill>
              <a:latin typeface="Calibri"/>
            </a:endParaRPr>
          </a:p>
        </p:txBody>
      </p:sp>
      <p:sp>
        <p:nvSpPr>
          <p:cNvPr id="18" name="ZoneTexte 25"/>
          <p:cNvSpPr txBox="1">
            <a:spLocks noChangeArrowheads="1"/>
          </p:cNvSpPr>
          <p:nvPr/>
        </p:nvSpPr>
        <p:spPr bwMode="auto">
          <a:xfrm>
            <a:off x="821695" y="5182984"/>
            <a:ext cx="1445887"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err="1">
                <a:solidFill>
                  <a:schemeClr val="tx2"/>
                </a:solidFill>
                <a:latin typeface="+mn-lt"/>
              </a:rPr>
              <a:t>Weight</a:t>
            </a:r>
            <a:r>
              <a:rPr lang="fr-FR" altLang="fr-FR" sz="1400" b="1" dirty="0">
                <a:solidFill>
                  <a:schemeClr val="tx2"/>
                </a:solidFill>
                <a:latin typeface="+mn-lt"/>
              </a:rPr>
              <a:t> gain +</a:t>
            </a:r>
            <a:endParaRPr lang="fr-FR" altLang="fr-FR" sz="1400" b="1" dirty="0">
              <a:solidFill>
                <a:schemeClr val="tx2"/>
              </a:solidFill>
              <a:latin typeface="Calibri"/>
            </a:endParaRPr>
          </a:p>
        </p:txBody>
      </p:sp>
    </p:spTree>
    <p:extLst>
      <p:ext uri="{BB962C8B-B14F-4D97-AF65-F5344CB8AC3E}">
        <p14:creationId xmlns:p14="http://schemas.microsoft.com/office/powerpoint/2010/main" val="17860328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1334277" y="219498"/>
            <a:ext cx="6910131" cy="492443"/>
          </a:xfrm>
          <a:prstGeom prst="rect">
            <a:avLst/>
          </a:prstGeom>
          <a:noFill/>
        </p:spPr>
        <p:txBody>
          <a:bodyPr wrap="square" rtlCol="0">
            <a:spAutoFit/>
          </a:bodyPr>
          <a:lstStyle/>
          <a:p>
            <a:r>
              <a:rPr lang="en-US" sz="2600" b="1" cap="all" dirty="0">
                <a:solidFill>
                  <a:schemeClr val="tx2"/>
                </a:solidFill>
              </a:rPr>
              <a:t>R</a:t>
            </a:r>
            <a:r>
              <a:rPr lang="en-US" sz="2000" b="1" cap="all" dirty="0">
                <a:solidFill>
                  <a:schemeClr val="tx2"/>
                </a:solidFill>
              </a:rPr>
              <a:t>adiation-induced skin lesions and leg contracture</a:t>
            </a:r>
            <a:endParaRPr lang="fr-FR" sz="2000" b="1" cap="all" dirty="0">
              <a:solidFill>
                <a:schemeClr val="tx2"/>
              </a:solidFill>
            </a:endParaRPr>
          </a:p>
        </p:txBody>
      </p:sp>
      <p:cxnSp>
        <p:nvCxnSpPr>
          <p:cNvPr id="14" name="Straight Connector 2"/>
          <p:cNvCxnSpPr>
            <a:cxnSpLocks noChangeShapeType="1"/>
          </p:cNvCxnSpPr>
          <p:nvPr/>
        </p:nvCxnSpPr>
        <p:spPr bwMode="auto">
          <a:xfrm>
            <a:off x="1141992" y="692696"/>
            <a:ext cx="6967067" cy="0"/>
          </a:xfrm>
          <a:prstGeom prst="line">
            <a:avLst/>
          </a:prstGeom>
          <a:noFill/>
          <a:ln w="25400">
            <a:solidFill>
              <a:schemeClr val="tx2"/>
            </a:solidFill>
            <a:round/>
            <a:headEnd/>
            <a:tailEnd/>
          </a:ln>
          <a:extLst>
            <a:ext uri="{909E8E84-426E-40DD-AFC4-6F175D3DCCD1}">
              <a14:hiddenFill xmlns:a14="http://schemas.microsoft.com/office/drawing/2010/main">
                <a:noFill/>
              </a14:hiddenFill>
            </a:ext>
          </a:extLst>
        </p:spPr>
      </p:cxnSp>
      <p:sp>
        <p:nvSpPr>
          <p:cNvPr id="5" name="ZoneTexte 4"/>
          <p:cNvSpPr txBox="1"/>
          <p:nvPr/>
        </p:nvSpPr>
        <p:spPr>
          <a:xfrm>
            <a:off x="395213" y="6525924"/>
            <a:ext cx="3744739" cy="215444"/>
          </a:xfrm>
          <a:prstGeom prst="rect">
            <a:avLst/>
          </a:prstGeom>
          <a:noFill/>
        </p:spPr>
        <p:txBody>
          <a:bodyPr wrap="square" rtlCol="0">
            <a:spAutoFit/>
          </a:bodyPr>
          <a:lstStyle/>
          <a:p>
            <a:r>
              <a:rPr lang="fr-FR" sz="800" b="1" dirty="0">
                <a:latin typeface="+mj-lt"/>
              </a:rPr>
              <a:t>ECB 2023 – March 3, 2023</a:t>
            </a:r>
          </a:p>
        </p:txBody>
      </p:sp>
      <p:pic>
        <p:nvPicPr>
          <p:cNvPr id="4" name="Image 3"/>
          <p:cNvPicPr>
            <a:picLocks noChangeAspect="1"/>
          </p:cNvPicPr>
          <p:nvPr/>
        </p:nvPicPr>
        <p:blipFill>
          <a:blip r:embed="rId3"/>
          <a:stretch>
            <a:fillRect/>
          </a:stretch>
        </p:blipFill>
        <p:spPr>
          <a:xfrm>
            <a:off x="1770975" y="1399957"/>
            <a:ext cx="5602050" cy="1308963"/>
          </a:xfrm>
          <a:prstGeom prst="rect">
            <a:avLst/>
          </a:prstGeom>
        </p:spPr>
      </p:pic>
      <p:sp>
        <p:nvSpPr>
          <p:cNvPr id="15" name="ZoneTexte 25"/>
          <p:cNvSpPr txBox="1">
            <a:spLocks noChangeArrowheads="1"/>
          </p:cNvSpPr>
          <p:nvPr/>
        </p:nvSpPr>
        <p:spPr bwMode="auto">
          <a:xfrm>
            <a:off x="983310" y="976768"/>
            <a:ext cx="2580578" cy="308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833" tIns="45917" rIns="91833" bIns="45917">
            <a:spAutoFit/>
          </a:bodyPr>
          <a:lstStyle>
            <a:lvl1pPr eaLnBrk="0" hangingPunct="0">
              <a:spcBef>
                <a:spcPct val="20000"/>
              </a:spcBef>
              <a:buChar char="•"/>
              <a:defRPr sz="14600">
                <a:solidFill>
                  <a:schemeClr val="tx1"/>
                </a:solidFill>
                <a:latin typeface="Arial" charset="0"/>
                <a:cs typeface="Arial" charset="0"/>
              </a:defRPr>
            </a:lvl1pPr>
            <a:lvl2pPr marL="742950" indent="-285750" eaLnBrk="0" hangingPunct="0">
              <a:spcBef>
                <a:spcPct val="20000"/>
              </a:spcBef>
              <a:buChar char="–"/>
              <a:defRPr sz="12800">
                <a:solidFill>
                  <a:schemeClr val="tx1"/>
                </a:solidFill>
                <a:latin typeface="Arial" charset="0"/>
                <a:cs typeface="Arial" charset="0"/>
              </a:defRPr>
            </a:lvl2pPr>
            <a:lvl3pPr marL="1143000" indent="-228600" eaLnBrk="0" hangingPunct="0">
              <a:spcBef>
                <a:spcPct val="20000"/>
              </a:spcBef>
              <a:buChar char="•"/>
              <a:defRPr sz="11000">
                <a:solidFill>
                  <a:schemeClr val="tx1"/>
                </a:solidFill>
                <a:latin typeface="Arial" charset="0"/>
                <a:cs typeface="Arial" charset="0"/>
              </a:defRPr>
            </a:lvl3pPr>
            <a:lvl4pPr marL="1600200" indent="-228600" eaLnBrk="0" hangingPunct="0">
              <a:spcBef>
                <a:spcPct val="20000"/>
              </a:spcBef>
              <a:buChar char="–"/>
              <a:defRPr sz="9100">
                <a:solidFill>
                  <a:schemeClr val="tx1"/>
                </a:solidFill>
                <a:latin typeface="Arial" charset="0"/>
                <a:cs typeface="Arial" charset="0"/>
              </a:defRPr>
            </a:lvl4pPr>
            <a:lvl5pPr marL="2057400" indent="-228600" eaLnBrk="0" hangingPunct="0">
              <a:spcBef>
                <a:spcPct val="20000"/>
              </a:spcBef>
              <a:buChar char="»"/>
              <a:defRPr sz="9100">
                <a:solidFill>
                  <a:schemeClr val="tx1"/>
                </a:solidFill>
                <a:latin typeface="Arial" charset="0"/>
                <a:cs typeface="Arial" charset="0"/>
              </a:defRPr>
            </a:lvl5pPr>
            <a:lvl6pPr marL="2514600" indent="-228600" eaLnBrk="0" fontAlgn="base" hangingPunct="0">
              <a:spcBef>
                <a:spcPct val="20000"/>
              </a:spcBef>
              <a:spcAft>
                <a:spcPct val="0"/>
              </a:spcAft>
              <a:buChar char="»"/>
              <a:defRPr sz="9100">
                <a:solidFill>
                  <a:schemeClr val="tx1"/>
                </a:solidFill>
                <a:latin typeface="Arial" charset="0"/>
                <a:cs typeface="Arial" charset="0"/>
              </a:defRPr>
            </a:lvl6pPr>
            <a:lvl7pPr marL="2971800" indent="-228600" eaLnBrk="0" fontAlgn="base" hangingPunct="0">
              <a:spcBef>
                <a:spcPct val="20000"/>
              </a:spcBef>
              <a:spcAft>
                <a:spcPct val="0"/>
              </a:spcAft>
              <a:buChar char="»"/>
              <a:defRPr sz="9100">
                <a:solidFill>
                  <a:schemeClr val="tx1"/>
                </a:solidFill>
                <a:latin typeface="Arial" charset="0"/>
                <a:cs typeface="Arial" charset="0"/>
              </a:defRPr>
            </a:lvl7pPr>
            <a:lvl8pPr marL="3429000" indent="-228600" eaLnBrk="0" fontAlgn="base" hangingPunct="0">
              <a:spcBef>
                <a:spcPct val="20000"/>
              </a:spcBef>
              <a:spcAft>
                <a:spcPct val="0"/>
              </a:spcAft>
              <a:buChar char="»"/>
              <a:defRPr sz="9100">
                <a:solidFill>
                  <a:schemeClr val="tx1"/>
                </a:solidFill>
                <a:latin typeface="Arial" charset="0"/>
                <a:cs typeface="Arial" charset="0"/>
              </a:defRPr>
            </a:lvl8pPr>
            <a:lvl9pPr marL="3886200" indent="-228600" eaLnBrk="0" fontAlgn="base" hangingPunct="0">
              <a:spcBef>
                <a:spcPct val="20000"/>
              </a:spcBef>
              <a:spcAft>
                <a:spcPct val="0"/>
              </a:spcAft>
              <a:buChar char="»"/>
              <a:defRPr sz="9100">
                <a:solidFill>
                  <a:schemeClr val="tx1"/>
                </a:solidFill>
                <a:latin typeface="Arial" charset="0"/>
                <a:cs typeface="Arial" charset="0"/>
              </a:defRPr>
            </a:lvl9pPr>
          </a:lstStyle>
          <a:p>
            <a:pPr algn="ctr" eaLnBrk="1" hangingPunct="1">
              <a:spcBef>
                <a:spcPct val="0"/>
              </a:spcBef>
              <a:buFontTx/>
              <a:buNone/>
            </a:pPr>
            <a:r>
              <a:rPr lang="fr-FR" altLang="fr-FR" sz="1400" b="1" dirty="0">
                <a:solidFill>
                  <a:schemeClr val="tx2"/>
                </a:solidFill>
                <a:latin typeface="+mn-lt"/>
              </a:rPr>
              <a:t>Weekly </a:t>
            </a:r>
            <a:r>
              <a:rPr lang="fr-FR" altLang="fr-FR" sz="1400" b="1" dirty="0" err="1">
                <a:solidFill>
                  <a:schemeClr val="tx2"/>
                </a:solidFill>
                <a:latin typeface="+mn-lt"/>
              </a:rPr>
              <a:t>scoring</a:t>
            </a:r>
            <a:r>
              <a:rPr lang="fr-FR" altLang="fr-FR" sz="1400" b="1" dirty="0">
                <a:solidFill>
                  <a:schemeClr val="tx2"/>
                </a:solidFill>
                <a:latin typeface="+mn-lt"/>
              </a:rPr>
              <a:t> of skin </a:t>
            </a:r>
            <a:r>
              <a:rPr lang="fr-FR" altLang="fr-FR" sz="1400" b="1" dirty="0" err="1">
                <a:solidFill>
                  <a:schemeClr val="tx2"/>
                </a:solidFill>
                <a:latin typeface="+mn-lt"/>
              </a:rPr>
              <a:t>lesions</a:t>
            </a:r>
            <a:endParaRPr lang="fr-FR" altLang="fr-FR" sz="1400" b="1" dirty="0">
              <a:solidFill>
                <a:schemeClr val="tx2"/>
              </a:solidFill>
              <a:latin typeface="Calibri"/>
            </a:endParaRPr>
          </a:p>
        </p:txBody>
      </p:sp>
      <p:pic>
        <p:nvPicPr>
          <p:cNvPr id="21" name="Image 20"/>
          <p:cNvPicPr>
            <a:picLocks noChangeAspect="1"/>
          </p:cNvPicPr>
          <p:nvPr/>
        </p:nvPicPr>
        <p:blipFill rotWithShape="1">
          <a:blip r:embed="rId4"/>
          <a:srcRect t="7222"/>
          <a:stretch/>
        </p:blipFill>
        <p:spPr>
          <a:xfrm>
            <a:off x="107504" y="3379648"/>
            <a:ext cx="3605902" cy="2785655"/>
          </a:xfrm>
          <a:prstGeom prst="rect">
            <a:avLst/>
          </a:prstGeom>
        </p:spPr>
      </p:pic>
      <p:pic>
        <p:nvPicPr>
          <p:cNvPr id="24" name="Image 23"/>
          <p:cNvPicPr>
            <a:picLocks noChangeAspect="1"/>
          </p:cNvPicPr>
          <p:nvPr/>
        </p:nvPicPr>
        <p:blipFill rotWithShape="1">
          <a:blip r:embed="rId5"/>
          <a:srcRect t="6926"/>
          <a:stretch/>
        </p:blipFill>
        <p:spPr>
          <a:xfrm>
            <a:off x="3727621" y="3401303"/>
            <a:ext cx="3566469" cy="2764000"/>
          </a:xfrm>
          <a:prstGeom prst="rect">
            <a:avLst/>
          </a:prstGeom>
        </p:spPr>
      </p:pic>
      <p:grpSp>
        <p:nvGrpSpPr>
          <p:cNvPr id="30" name="Groupe 29"/>
          <p:cNvGrpSpPr/>
          <p:nvPr/>
        </p:nvGrpSpPr>
        <p:grpSpPr>
          <a:xfrm>
            <a:off x="7349134" y="3308862"/>
            <a:ext cx="1399330" cy="2368874"/>
            <a:chOff x="7308304" y="3308862"/>
            <a:chExt cx="1399330" cy="2368874"/>
          </a:xfrm>
        </p:grpSpPr>
        <p:pic>
          <p:nvPicPr>
            <p:cNvPr id="27" name="Image 26">
              <a:extLst>
                <a:ext uri="{FF2B5EF4-FFF2-40B4-BE49-F238E27FC236}">
                  <a16:creationId xmlns:a16="http://schemas.microsoft.com/office/drawing/2014/main" id="{FE9331BC-BCE0-4744-87CA-D7115CA5E56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4028" t="13712" r="39104" b="27260"/>
            <a:stretch/>
          </p:blipFill>
          <p:spPr>
            <a:xfrm rot="5400000">
              <a:off x="7425249" y="3191917"/>
              <a:ext cx="1162301" cy="1396191"/>
            </a:xfrm>
            <a:prstGeom prst="rect">
              <a:avLst/>
            </a:prstGeom>
          </p:spPr>
        </p:pic>
        <p:pic>
          <p:nvPicPr>
            <p:cNvPr id="28" name="Image 27"/>
            <p:cNvPicPr>
              <a:picLocks noChangeAspect="1"/>
            </p:cNvPicPr>
            <p:nvPr/>
          </p:nvPicPr>
          <p:blipFill>
            <a:blip r:embed="rId7"/>
            <a:stretch>
              <a:fillRect/>
            </a:stretch>
          </p:blipFill>
          <p:spPr>
            <a:xfrm>
              <a:off x="7308304" y="4509120"/>
              <a:ext cx="1399330" cy="1168616"/>
            </a:xfrm>
            <a:prstGeom prst="rect">
              <a:avLst/>
            </a:prstGeom>
          </p:spPr>
        </p:pic>
      </p:grpSp>
    </p:spTree>
    <p:extLst>
      <p:ext uri="{BB962C8B-B14F-4D97-AF65-F5344CB8AC3E}">
        <p14:creationId xmlns:p14="http://schemas.microsoft.com/office/powerpoint/2010/main" val="313887536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1735</TotalTime>
  <Words>850</Words>
  <Application>Microsoft Office PowerPoint</Application>
  <PresentationFormat>Affichage à l'écran (4:3)</PresentationFormat>
  <Paragraphs>134</Paragraphs>
  <Slides>17</Slides>
  <Notes>17</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17</vt:i4>
      </vt:variant>
    </vt:vector>
  </HeadingPairs>
  <TitlesOfParts>
    <vt:vector size="21" baseType="lpstr">
      <vt:lpstr>Arial</vt:lpstr>
      <vt:lpstr>Calibri</vt:lpstr>
      <vt:lpstr>Wingdings</vt: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MINISTERE DE LA DEFENSE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MIELLET Sophie</dc:creator>
  <cp:lastModifiedBy>Nicolas Jullien</cp:lastModifiedBy>
  <cp:revision>212</cp:revision>
  <dcterms:created xsi:type="dcterms:W3CDTF">2020-04-27T15:35:11Z</dcterms:created>
  <dcterms:modified xsi:type="dcterms:W3CDTF">2023-02-10T20:20:06Z</dcterms:modified>
</cp:coreProperties>
</file>