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62" r:id="rId2"/>
    <p:sldId id="288" r:id="rId3"/>
    <p:sldId id="332" r:id="rId4"/>
    <p:sldId id="323" r:id="rId5"/>
    <p:sldId id="324" r:id="rId6"/>
    <p:sldId id="325" r:id="rId7"/>
    <p:sldId id="326" r:id="rId8"/>
    <p:sldId id="328" r:id="rId9"/>
    <p:sldId id="327" r:id="rId10"/>
    <p:sldId id="329" r:id="rId11"/>
    <p:sldId id="330" r:id="rId12"/>
    <p:sldId id="331" r:id="rId13"/>
    <p:sldId id="267" r:id="rId14"/>
    <p:sldId id="275" r:id="rId15"/>
  </p:sldIdLst>
  <p:sldSz cx="12192000" cy="6858000"/>
  <p:notesSz cx="6858000" cy="9144000"/>
  <p:embeddedFontLst>
    <p:embeddedFont>
      <p:font typeface="ADAM.CG PRO" pitchFamily="50" charset="0"/>
      <p:regular r:id="rId17"/>
    </p:embeddedFont>
    <p:embeddedFont>
      <p:font typeface="Britannic Bold" panose="020B0903060703020204" pitchFamily="3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Raleway" pitchFamily="2" charset="0"/>
      <p:regular r:id="rId25"/>
      <p:bold r:id="rId26"/>
      <p:italic r:id="rId27"/>
      <p:boldItalic r:id="rId28"/>
    </p:embeddedFont>
    <p:embeddedFont>
      <p:font typeface="Roboto Condensed Light" panose="02000000000000000000" pitchFamily="2" charset="0"/>
      <p:regular r:id="rId29"/>
      <p:italic r:id="rId30"/>
    </p:embeddedFont>
  </p:embeddedFont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7868"/>
    <a:srgbClr val="7EBDC2"/>
    <a:srgbClr val="FFC611"/>
    <a:srgbClr val="C55A11"/>
    <a:srgbClr val="FFEDB3"/>
    <a:srgbClr val="D0E6E8"/>
    <a:srgbClr val="AEBAAF"/>
    <a:srgbClr val="8F9F91"/>
    <a:srgbClr val="000000"/>
    <a:srgbClr val="E6A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07320D-2EF4-4EBA-85C2-E41ADD12C0EC}" v="175" dt="2023-02-26T17:54:20.5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2941" autoAdjust="0"/>
  </p:normalViewPr>
  <p:slideViewPr>
    <p:cSldViewPr snapToGrid="0">
      <p:cViewPr varScale="1">
        <p:scale>
          <a:sx n="73" d="100"/>
          <a:sy n="73" d="100"/>
        </p:scale>
        <p:origin x="98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AGO ARAÚJO AZEVEDO" userId="689eed1b-a5d4-4e35-bd17-591ed36818bd" providerId="ADAL" clId="{B407320D-2EF4-4EBA-85C2-E41ADD12C0EC}"/>
    <pc:docChg chg="undo custSel addSld delSld modSld">
      <pc:chgData name="TIAGO ARAÚJO AZEVEDO" userId="689eed1b-a5d4-4e35-bd17-591ed36818bd" providerId="ADAL" clId="{B407320D-2EF4-4EBA-85C2-E41ADD12C0EC}" dt="2023-02-26T17:57:16.758" v="2050" actId="1076"/>
      <pc:docMkLst>
        <pc:docMk/>
      </pc:docMkLst>
      <pc:sldChg chg="addSp delSp modSp mod modTransition">
        <pc:chgData name="TIAGO ARAÚJO AZEVEDO" userId="689eed1b-a5d4-4e35-bd17-591ed36818bd" providerId="ADAL" clId="{B407320D-2EF4-4EBA-85C2-E41ADD12C0EC}" dt="2023-02-26T17:54:20.549" v="2032"/>
        <pc:sldMkLst>
          <pc:docMk/>
          <pc:sldMk cId="75324376" sldId="262"/>
        </pc:sldMkLst>
        <pc:spChg chg="mod">
          <ac:chgData name="TIAGO ARAÚJO AZEVEDO" userId="689eed1b-a5d4-4e35-bd17-591ed36818bd" providerId="ADAL" clId="{B407320D-2EF4-4EBA-85C2-E41ADD12C0EC}" dt="2023-02-26T17:42:48.554" v="1754" actId="1076"/>
          <ac:spMkLst>
            <pc:docMk/>
            <pc:sldMk cId="75324376" sldId="262"/>
            <ac:spMk id="2" creationId="{28F5F218-6D85-4C47-99E7-21DBFE226253}"/>
          </ac:spMkLst>
        </pc:spChg>
        <pc:spChg chg="del mod">
          <ac:chgData name="TIAGO ARAÚJO AZEVEDO" userId="689eed1b-a5d4-4e35-bd17-591ed36818bd" providerId="ADAL" clId="{B407320D-2EF4-4EBA-85C2-E41ADD12C0EC}" dt="2023-02-23T21:43:37.182" v="28"/>
          <ac:spMkLst>
            <pc:docMk/>
            <pc:sldMk cId="75324376" sldId="262"/>
            <ac:spMk id="4" creationId="{1FB5BAAC-C1B8-5893-4312-F9C31E85632D}"/>
          </ac:spMkLst>
        </pc:spChg>
        <pc:spChg chg="mod">
          <ac:chgData name="TIAGO ARAÚJO AZEVEDO" userId="689eed1b-a5d4-4e35-bd17-591ed36818bd" providerId="ADAL" clId="{B407320D-2EF4-4EBA-85C2-E41ADD12C0EC}" dt="2023-02-26T17:42:48.554" v="1754" actId="1076"/>
          <ac:spMkLst>
            <pc:docMk/>
            <pc:sldMk cId="75324376" sldId="262"/>
            <ac:spMk id="10" creationId="{8D5C5FC6-9829-4B2D-AC25-C55C19D04B71}"/>
          </ac:spMkLst>
        </pc:spChg>
        <pc:spChg chg="mod">
          <ac:chgData name="TIAGO ARAÚJO AZEVEDO" userId="689eed1b-a5d4-4e35-bd17-591ed36818bd" providerId="ADAL" clId="{B407320D-2EF4-4EBA-85C2-E41ADD12C0EC}" dt="2023-02-26T17:42:44.227" v="1753" actId="14100"/>
          <ac:spMkLst>
            <pc:docMk/>
            <pc:sldMk cId="75324376" sldId="262"/>
            <ac:spMk id="14" creationId="{6228BD56-73F2-42EF-B74E-DC10CE28A9EB}"/>
          </ac:spMkLst>
        </pc:spChg>
        <pc:spChg chg="add del mod ord">
          <ac:chgData name="TIAGO ARAÚJO AZEVEDO" userId="689eed1b-a5d4-4e35-bd17-591ed36818bd" providerId="ADAL" clId="{B407320D-2EF4-4EBA-85C2-E41ADD12C0EC}" dt="2023-02-26T17:44:13.343" v="1788" actId="478"/>
          <ac:spMkLst>
            <pc:docMk/>
            <pc:sldMk cId="75324376" sldId="262"/>
            <ac:spMk id="15" creationId="{5E96A34B-2213-9F59-FA02-9E5C58E6AAF8}"/>
          </ac:spMkLst>
        </pc:spChg>
        <pc:grpChg chg="mod">
          <ac:chgData name="TIAGO ARAÚJO AZEVEDO" userId="689eed1b-a5d4-4e35-bd17-591ed36818bd" providerId="ADAL" clId="{B407320D-2EF4-4EBA-85C2-E41ADD12C0EC}" dt="2023-02-26T17:39:23.430" v="1712" actId="12789"/>
          <ac:grpSpMkLst>
            <pc:docMk/>
            <pc:sldMk cId="75324376" sldId="262"/>
            <ac:grpSpMk id="6" creationId="{60E6EB6B-97BF-61B5-E5D4-B5F372617843}"/>
          </ac:grpSpMkLst>
        </pc:grpChg>
        <pc:grpChg chg="mod">
          <ac:chgData name="TIAGO ARAÚJO AZEVEDO" userId="689eed1b-a5d4-4e35-bd17-591ed36818bd" providerId="ADAL" clId="{B407320D-2EF4-4EBA-85C2-E41ADD12C0EC}" dt="2023-02-26T17:43:25.296" v="1775" actId="1076"/>
          <ac:grpSpMkLst>
            <pc:docMk/>
            <pc:sldMk cId="75324376" sldId="262"/>
            <ac:grpSpMk id="11" creationId="{7509F4EA-1F2B-E281-90B4-339484A49C5D}"/>
          </ac:grpSpMkLst>
        </pc:grpChg>
        <pc:picChg chg="add mod">
          <ac:chgData name="TIAGO ARAÚJO AZEVEDO" userId="689eed1b-a5d4-4e35-bd17-591ed36818bd" providerId="ADAL" clId="{B407320D-2EF4-4EBA-85C2-E41ADD12C0EC}" dt="2023-02-26T17:42:48.554" v="1754" actId="1076"/>
          <ac:picMkLst>
            <pc:docMk/>
            <pc:sldMk cId="75324376" sldId="262"/>
            <ac:picMk id="3" creationId="{A255797E-2547-DDB0-441E-44FC5D79D766}"/>
          </ac:picMkLst>
        </pc:picChg>
        <pc:picChg chg="mod">
          <ac:chgData name="TIAGO ARAÚJO AZEVEDO" userId="689eed1b-a5d4-4e35-bd17-591ed36818bd" providerId="ADAL" clId="{B407320D-2EF4-4EBA-85C2-E41ADD12C0EC}" dt="2023-02-26T17:43:24.817" v="1774" actId="1076"/>
          <ac:picMkLst>
            <pc:docMk/>
            <pc:sldMk cId="75324376" sldId="262"/>
            <ac:picMk id="5" creationId="{81D7F47A-DF7D-0F8F-1208-94F7B20609E3}"/>
          </ac:picMkLst>
        </pc:picChg>
        <pc:picChg chg="add del mod">
          <ac:chgData name="TIAGO ARAÚJO AZEVEDO" userId="689eed1b-a5d4-4e35-bd17-591ed36818bd" providerId="ADAL" clId="{B407320D-2EF4-4EBA-85C2-E41ADD12C0EC}" dt="2023-02-26T17:53:32.212" v="2025" actId="478"/>
          <ac:picMkLst>
            <pc:docMk/>
            <pc:sldMk cId="75324376" sldId="262"/>
            <ac:picMk id="9" creationId="{0C595D8C-E12C-DAD3-F7FB-B28205223A0D}"/>
          </ac:picMkLst>
        </pc:picChg>
        <pc:picChg chg="mod">
          <ac:chgData name="TIAGO ARAÚJO AZEVEDO" userId="689eed1b-a5d4-4e35-bd17-591ed36818bd" providerId="ADAL" clId="{B407320D-2EF4-4EBA-85C2-E41ADD12C0EC}" dt="2023-02-25T21:49:11.513" v="750" actId="408"/>
          <ac:picMkLst>
            <pc:docMk/>
            <pc:sldMk cId="75324376" sldId="262"/>
            <ac:picMk id="12" creationId="{FDF4E17B-657B-2E64-2D43-70C781AE105E}"/>
          </ac:picMkLst>
        </pc:picChg>
        <pc:picChg chg="mod">
          <ac:chgData name="TIAGO ARAÚJO AZEVEDO" userId="689eed1b-a5d4-4e35-bd17-591ed36818bd" providerId="ADAL" clId="{B407320D-2EF4-4EBA-85C2-E41ADD12C0EC}" dt="2023-02-25T21:49:11.513" v="750" actId="408"/>
          <ac:picMkLst>
            <pc:docMk/>
            <pc:sldMk cId="75324376" sldId="262"/>
            <ac:picMk id="13" creationId="{06AF267D-05A6-6D21-6969-0CD8D7C55C64}"/>
          </ac:picMkLst>
        </pc:picChg>
        <pc:picChg chg="mod">
          <ac:chgData name="TIAGO ARAÚJO AZEVEDO" userId="689eed1b-a5d4-4e35-bd17-591ed36818bd" providerId="ADAL" clId="{B407320D-2EF4-4EBA-85C2-E41ADD12C0EC}" dt="2023-02-26T17:43:24.465" v="1773" actId="1076"/>
          <ac:picMkLst>
            <pc:docMk/>
            <pc:sldMk cId="75324376" sldId="262"/>
            <ac:picMk id="16" creationId="{E2E9595D-3E96-DAE2-C923-D73814407939}"/>
          </ac:picMkLst>
        </pc:picChg>
        <pc:picChg chg="del">
          <ac:chgData name="TIAGO ARAÚJO AZEVEDO" userId="689eed1b-a5d4-4e35-bd17-591ed36818bd" providerId="ADAL" clId="{B407320D-2EF4-4EBA-85C2-E41ADD12C0EC}" dt="2023-02-23T21:44:04.048" v="36" actId="478"/>
          <ac:picMkLst>
            <pc:docMk/>
            <pc:sldMk cId="75324376" sldId="262"/>
            <ac:picMk id="21" creationId="{E72DC9DD-8EB9-E174-46ED-C36D6CA5A6F9}"/>
          </ac:picMkLst>
        </pc:picChg>
        <pc:picChg chg="del">
          <ac:chgData name="TIAGO ARAÚJO AZEVEDO" userId="689eed1b-a5d4-4e35-bd17-591ed36818bd" providerId="ADAL" clId="{B407320D-2EF4-4EBA-85C2-E41ADD12C0EC}" dt="2023-02-23T21:44:14.915" v="37" actId="478"/>
          <ac:picMkLst>
            <pc:docMk/>
            <pc:sldMk cId="75324376" sldId="262"/>
            <ac:picMk id="23" creationId="{DD39C57B-2D39-18F7-1B34-7094870FC748}"/>
          </ac:picMkLst>
        </pc:picChg>
        <pc:picChg chg="mod">
          <ac:chgData name="TIAGO ARAÚJO AZEVEDO" userId="689eed1b-a5d4-4e35-bd17-591ed36818bd" providerId="ADAL" clId="{B407320D-2EF4-4EBA-85C2-E41ADD12C0EC}" dt="2023-02-26T17:43:24.108" v="1772" actId="1076"/>
          <ac:picMkLst>
            <pc:docMk/>
            <pc:sldMk cId="75324376" sldId="262"/>
            <ac:picMk id="26" creationId="{C4735F1D-669A-37D8-C208-98F2E1406EAD}"/>
          </ac:picMkLst>
        </pc:picChg>
        <pc:picChg chg="mod">
          <ac:chgData name="TIAGO ARAÚJO AZEVEDO" userId="689eed1b-a5d4-4e35-bd17-591ed36818bd" providerId="ADAL" clId="{B407320D-2EF4-4EBA-85C2-E41ADD12C0EC}" dt="2023-02-26T17:43:52.467" v="1783" actId="167"/>
          <ac:picMkLst>
            <pc:docMk/>
            <pc:sldMk cId="75324376" sldId="262"/>
            <ac:picMk id="1026" creationId="{428D4BBB-88D0-494F-A82E-55A78C3451A0}"/>
          </ac:picMkLst>
        </pc:picChg>
        <pc:picChg chg="del">
          <ac:chgData name="TIAGO ARAÚJO AZEVEDO" userId="689eed1b-a5d4-4e35-bd17-591ed36818bd" providerId="ADAL" clId="{B407320D-2EF4-4EBA-85C2-E41ADD12C0EC}" dt="2023-02-23T21:44:14.915" v="37" actId="478"/>
          <ac:picMkLst>
            <pc:docMk/>
            <pc:sldMk cId="75324376" sldId="262"/>
            <ac:picMk id="1028" creationId="{A0B571C2-2F8D-B681-A9C0-F80D96FF4B1A}"/>
          </ac:picMkLst>
        </pc:picChg>
        <pc:picChg chg="add mod">
          <ac:chgData name="TIAGO ARAÚJO AZEVEDO" userId="689eed1b-a5d4-4e35-bd17-591ed36818bd" providerId="ADAL" clId="{B407320D-2EF4-4EBA-85C2-E41ADD12C0EC}" dt="2023-02-26T17:53:45.657" v="2028" actId="1076"/>
          <ac:picMkLst>
            <pc:docMk/>
            <pc:sldMk cId="75324376" sldId="262"/>
            <ac:picMk id="1030" creationId="{B2FDA9EB-E138-89D0-090D-A5087B2620C6}"/>
          </ac:picMkLst>
        </pc:picChg>
      </pc:sldChg>
      <pc:sldChg chg="delSp modSp del mod">
        <pc:chgData name="TIAGO ARAÚJO AZEVEDO" userId="689eed1b-a5d4-4e35-bd17-591ed36818bd" providerId="ADAL" clId="{B407320D-2EF4-4EBA-85C2-E41ADD12C0EC}" dt="2023-02-25T20:51:51.930" v="72" actId="47"/>
        <pc:sldMkLst>
          <pc:docMk/>
          <pc:sldMk cId="583272200" sldId="263"/>
        </pc:sldMkLst>
        <pc:spChg chg="mod">
          <ac:chgData name="TIAGO ARAÚJO AZEVEDO" userId="689eed1b-a5d4-4e35-bd17-591ed36818bd" providerId="ADAL" clId="{B407320D-2EF4-4EBA-85C2-E41ADD12C0EC}" dt="2023-02-23T21:44:49.586" v="66" actId="1076"/>
          <ac:spMkLst>
            <pc:docMk/>
            <pc:sldMk cId="583272200" sldId="263"/>
            <ac:spMk id="2" creationId="{F643F25D-1793-4C22-8B27-5EA9FFB0DF24}"/>
          </ac:spMkLst>
        </pc:spChg>
        <pc:spChg chg="mod">
          <ac:chgData name="TIAGO ARAÚJO AZEVEDO" userId="689eed1b-a5d4-4e35-bd17-591ed36818bd" providerId="ADAL" clId="{B407320D-2EF4-4EBA-85C2-E41ADD12C0EC}" dt="2023-02-23T21:44:49.586" v="66" actId="1076"/>
          <ac:spMkLst>
            <pc:docMk/>
            <pc:sldMk cId="583272200" sldId="263"/>
            <ac:spMk id="4" creationId="{62305AA1-EECB-479A-90C9-C23B9DFEF8DE}"/>
          </ac:spMkLst>
        </pc:spChg>
        <pc:spChg chg="del">
          <ac:chgData name="TIAGO ARAÚJO AZEVEDO" userId="689eed1b-a5d4-4e35-bd17-591ed36818bd" providerId="ADAL" clId="{B407320D-2EF4-4EBA-85C2-E41ADD12C0EC}" dt="2023-02-23T21:44:36.623" v="62" actId="478"/>
          <ac:spMkLst>
            <pc:docMk/>
            <pc:sldMk cId="583272200" sldId="263"/>
            <ac:spMk id="5" creationId="{E87C8EF1-4C93-4B1E-A37F-3B41CF0F1DEB}"/>
          </ac:spMkLst>
        </pc:spChg>
        <pc:spChg chg="mod">
          <ac:chgData name="TIAGO ARAÚJO AZEVEDO" userId="689eed1b-a5d4-4e35-bd17-591ed36818bd" providerId="ADAL" clId="{B407320D-2EF4-4EBA-85C2-E41ADD12C0EC}" dt="2023-02-23T21:44:53.612" v="67" actId="1076"/>
          <ac:spMkLst>
            <pc:docMk/>
            <pc:sldMk cId="583272200" sldId="263"/>
            <ac:spMk id="8" creationId="{F940E2BE-3D71-4D59-AC37-C268000C8706}"/>
          </ac:spMkLst>
        </pc:spChg>
        <pc:spChg chg="mod">
          <ac:chgData name="TIAGO ARAÚJO AZEVEDO" userId="689eed1b-a5d4-4e35-bd17-591ed36818bd" providerId="ADAL" clId="{B407320D-2EF4-4EBA-85C2-E41ADD12C0EC}" dt="2023-02-23T21:44:59.125" v="68" actId="408"/>
          <ac:spMkLst>
            <pc:docMk/>
            <pc:sldMk cId="583272200" sldId="263"/>
            <ac:spMk id="9" creationId="{78D7374F-4197-5B43-1CEB-16BA3919F84B}"/>
          </ac:spMkLst>
        </pc:spChg>
        <pc:spChg chg="mod">
          <ac:chgData name="TIAGO ARAÚJO AZEVEDO" userId="689eed1b-a5d4-4e35-bd17-591ed36818bd" providerId="ADAL" clId="{B407320D-2EF4-4EBA-85C2-E41ADD12C0EC}" dt="2023-02-23T21:45:11.894" v="71" actId="114"/>
          <ac:spMkLst>
            <pc:docMk/>
            <pc:sldMk cId="583272200" sldId="263"/>
            <ac:spMk id="13" creationId="{453FFAF5-3E19-401C-8F0C-4D0CE6B0D14D}"/>
          </ac:spMkLst>
        </pc:spChg>
        <pc:spChg chg="del">
          <ac:chgData name="TIAGO ARAÚJO AZEVEDO" userId="689eed1b-a5d4-4e35-bd17-591ed36818bd" providerId="ADAL" clId="{B407320D-2EF4-4EBA-85C2-E41ADD12C0EC}" dt="2023-02-23T21:44:36.623" v="62" actId="478"/>
          <ac:spMkLst>
            <pc:docMk/>
            <pc:sldMk cId="583272200" sldId="263"/>
            <ac:spMk id="17" creationId="{12DC7FCB-56A0-48F5-B08A-7F863F90C09A}"/>
          </ac:spMkLst>
        </pc:spChg>
      </pc:sldChg>
      <pc:sldChg chg="del">
        <pc:chgData name="TIAGO ARAÚJO AZEVEDO" userId="689eed1b-a5d4-4e35-bd17-591ed36818bd" providerId="ADAL" clId="{B407320D-2EF4-4EBA-85C2-E41ADD12C0EC}" dt="2023-02-25T21:19:45.030" v="329" actId="47"/>
        <pc:sldMkLst>
          <pc:docMk/>
          <pc:sldMk cId="2153458884" sldId="264"/>
        </pc:sldMkLst>
      </pc:sldChg>
      <pc:sldChg chg="del">
        <pc:chgData name="TIAGO ARAÚJO AZEVEDO" userId="689eed1b-a5d4-4e35-bd17-591ed36818bd" providerId="ADAL" clId="{B407320D-2EF4-4EBA-85C2-E41ADD12C0EC}" dt="2023-02-25T21:19:45.030" v="329" actId="47"/>
        <pc:sldMkLst>
          <pc:docMk/>
          <pc:sldMk cId="1449749199" sldId="265"/>
        </pc:sldMkLst>
      </pc:sldChg>
      <pc:sldChg chg="addSp delSp modSp mod modTransition">
        <pc:chgData name="TIAGO ARAÚJO AZEVEDO" userId="689eed1b-a5d4-4e35-bd17-591ed36818bd" providerId="ADAL" clId="{B407320D-2EF4-4EBA-85C2-E41ADD12C0EC}" dt="2023-02-26T17:57:16.758" v="2050" actId="1076"/>
        <pc:sldMkLst>
          <pc:docMk/>
          <pc:sldMk cId="4077184284" sldId="267"/>
        </pc:sldMkLst>
        <pc:spChg chg="mod">
          <ac:chgData name="TIAGO ARAÚJO AZEVEDO" userId="689eed1b-a5d4-4e35-bd17-591ed36818bd" providerId="ADAL" clId="{B407320D-2EF4-4EBA-85C2-E41ADD12C0EC}" dt="2023-02-26T17:37:18.677" v="1695" actId="1076"/>
          <ac:spMkLst>
            <pc:docMk/>
            <pc:sldMk cId="4077184284" sldId="267"/>
            <ac:spMk id="3" creationId="{EFB87B23-0F94-478F-96B5-2F1EC4A5C096}"/>
          </ac:spMkLst>
        </pc:spChg>
        <pc:spChg chg="mod">
          <ac:chgData name="TIAGO ARAÚJO AZEVEDO" userId="689eed1b-a5d4-4e35-bd17-591ed36818bd" providerId="ADAL" clId="{B407320D-2EF4-4EBA-85C2-E41ADD12C0EC}" dt="2023-02-26T17:37:18.677" v="1695" actId="1076"/>
          <ac:spMkLst>
            <pc:docMk/>
            <pc:sldMk cId="4077184284" sldId="267"/>
            <ac:spMk id="4" creationId="{F7C4AA53-A924-5950-3ACD-4E22090D605A}"/>
          </ac:spMkLst>
        </pc:spChg>
        <pc:spChg chg="mod">
          <ac:chgData name="TIAGO ARAÚJO AZEVEDO" userId="689eed1b-a5d4-4e35-bd17-591ed36818bd" providerId="ADAL" clId="{B407320D-2EF4-4EBA-85C2-E41ADD12C0EC}" dt="2023-02-26T17:57:06.100" v="2048" actId="2"/>
          <ac:spMkLst>
            <pc:docMk/>
            <pc:sldMk cId="4077184284" sldId="267"/>
            <ac:spMk id="5" creationId="{FBAE6D29-20C8-18A5-8980-1FA80B8B1AB3}"/>
          </ac:spMkLst>
        </pc:spChg>
        <pc:spChg chg="del">
          <ac:chgData name="TIAGO ARAÚJO AZEVEDO" userId="689eed1b-a5d4-4e35-bd17-591ed36818bd" providerId="ADAL" clId="{B407320D-2EF4-4EBA-85C2-E41ADD12C0EC}" dt="2023-02-26T17:36:49.887" v="1684" actId="478"/>
          <ac:spMkLst>
            <pc:docMk/>
            <pc:sldMk cId="4077184284" sldId="267"/>
            <ac:spMk id="9" creationId="{563747CA-44F2-453F-8174-AAEC904DDA08}"/>
          </ac:spMkLst>
        </pc:spChg>
        <pc:spChg chg="del">
          <ac:chgData name="TIAGO ARAÚJO AZEVEDO" userId="689eed1b-a5d4-4e35-bd17-591ed36818bd" providerId="ADAL" clId="{B407320D-2EF4-4EBA-85C2-E41ADD12C0EC}" dt="2023-02-26T17:36:49.887" v="1684" actId="478"/>
          <ac:spMkLst>
            <pc:docMk/>
            <pc:sldMk cId="4077184284" sldId="267"/>
            <ac:spMk id="11" creationId="{D93DC39C-660A-9891-3031-FBBBD360AB2A}"/>
          </ac:spMkLst>
        </pc:spChg>
        <pc:spChg chg="del">
          <ac:chgData name="TIAGO ARAÚJO AZEVEDO" userId="689eed1b-a5d4-4e35-bd17-591ed36818bd" providerId="ADAL" clId="{B407320D-2EF4-4EBA-85C2-E41ADD12C0EC}" dt="2023-02-26T17:36:49.887" v="1684" actId="478"/>
          <ac:spMkLst>
            <pc:docMk/>
            <pc:sldMk cId="4077184284" sldId="267"/>
            <ac:spMk id="18" creationId="{BD4A0164-E62C-DC82-76CF-1CFDF00D3116}"/>
          </ac:spMkLst>
        </pc:spChg>
        <pc:spChg chg="del">
          <ac:chgData name="TIAGO ARAÚJO AZEVEDO" userId="689eed1b-a5d4-4e35-bd17-591ed36818bd" providerId="ADAL" clId="{B407320D-2EF4-4EBA-85C2-E41ADD12C0EC}" dt="2023-02-26T17:36:49.887" v="1684" actId="478"/>
          <ac:spMkLst>
            <pc:docMk/>
            <pc:sldMk cId="4077184284" sldId="267"/>
            <ac:spMk id="19" creationId="{1F9C27A3-D8CB-BD09-90F9-C541F8FB16D4}"/>
          </ac:spMkLst>
        </pc:spChg>
        <pc:spChg chg="del">
          <ac:chgData name="TIAGO ARAÚJO AZEVEDO" userId="689eed1b-a5d4-4e35-bd17-591ed36818bd" providerId="ADAL" clId="{B407320D-2EF4-4EBA-85C2-E41ADD12C0EC}" dt="2023-02-26T17:36:49.887" v="1684" actId="478"/>
          <ac:spMkLst>
            <pc:docMk/>
            <pc:sldMk cId="4077184284" sldId="267"/>
            <ac:spMk id="20" creationId="{A8E8923D-AF37-2E82-1A33-3FFEB727A326}"/>
          </ac:spMkLst>
        </pc:spChg>
        <pc:spChg chg="add mod">
          <ac:chgData name="TIAGO ARAÚJO AZEVEDO" userId="689eed1b-a5d4-4e35-bd17-591ed36818bd" providerId="ADAL" clId="{B407320D-2EF4-4EBA-85C2-E41ADD12C0EC}" dt="2023-02-26T17:36:55.279" v="1686" actId="1076"/>
          <ac:spMkLst>
            <pc:docMk/>
            <pc:sldMk cId="4077184284" sldId="267"/>
            <ac:spMk id="26" creationId="{771BA364-10B0-EB01-FD4D-6C37D4ED1046}"/>
          </ac:spMkLst>
        </pc:spChg>
        <pc:spChg chg="add mod">
          <ac:chgData name="TIAGO ARAÚJO AZEVEDO" userId="689eed1b-a5d4-4e35-bd17-591ed36818bd" providerId="ADAL" clId="{B407320D-2EF4-4EBA-85C2-E41ADD12C0EC}" dt="2023-02-26T17:36:50.190" v="1685"/>
          <ac:spMkLst>
            <pc:docMk/>
            <pc:sldMk cId="4077184284" sldId="267"/>
            <ac:spMk id="27" creationId="{8678E011-221A-03AB-066A-07ABE0D5774B}"/>
          </ac:spMkLst>
        </pc:spChg>
        <pc:spChg chg="mod">
          <ac:chgData name="TIAGO ARAÚJO AZEVEDO" userId="689eed1b-a5d4-4e35-bd17-591ed36818bd" providerId="ADAL" clId="{B407320D-2EF4-4EBA-85C2-E41ADD12C0EC}" dt="2023-02-26T17:57:00.890" v="2042" actId="2"/>
          <ac:spMkLst>
            <pc:docMk/>
            <pc:sldMk cId="4077184284" sldId="267"/>
            <ac:spMk id="36" creationId="{82EDD32A-58AF-43B1-971B-BC2E59924951}"/>
          </ac:spMkLst>
        </pc:spChg>
        <pc:spChg chg="add mod">
          <ac:chgData name="TIAGO ARAÚJO AZEVEDO" userId="689eed1b-a5d4-4e35-bd17-591ed36818bd" providerId="ADAL" clId="{B407320D-2EF4-4EBA-85C2-E41ADD12C0EC}" dt="2023-02-26T17:36:50.190" v="1685"/>
          <ac:spMkLst>
            <pc:docMk/>
            <pc:sldMk cId="4077184284" sldId="267"/>
            <ac:spMk id="37" creationId="{7C988DFB-9BB4-05FB-E1CC-F11364B1A570}"/>
          </ac:spMkLst>
        </pc:spChg>
        <pc:spChg chg="mod">
          <ac:chgData name="TIAGO ARAÚJO AZEVEDO" userId="689eed1b-a5d4-4e35-bd17-591ed36818bd" providerId="ADAL" clId="{B407320D-2EF4-4EBA-85C2-E41ADD12C0EC}" dt="2023-02-26T17:57:01.708" v="2043" actId="2"/>
          <ac:spMkLst>
            <pc:docMk/>
            <pc:sldMk cId="4077184284" sldId="267"/>
            <ac:spMk id="39" creationId="{E8BE564D-FB3E-4B87-BB6D-0670705DA67E}"/>
          </ac:spMkLst>
        </pc:spChg>
        <pc:spChg chg="add mod">
          <ac:chgData name="TIAGO ARAÚJO AZEVEDO" userId="689eed1b-a5d4-4e35-bd17-591ed36818bd" providerId="ADAL" clId="{B407320D-2EF4-4EBA-85C2-E41ADD12C0EC}" dt="2023-02-26T17:36:50.190" v="1685"/>
          <ac:spMkLst>
            <pc:docMk/>
            <pc:sldMk cId="4077184284" sldId="267"/>
            <ac:spMk id="40" creationId="{3DB3E2FB-9EDB-D444-DE74-375E8367956D}"/>
          </ac:spMkLst>
        </pc:spChg>
        <pc:spChg chg="del">
          <ac:chgData name="TIAGO ARAÚJO AZEVEDO" userId="689eed1b-a5d4-4e35-bd17-591ed36818bd" providerId="ADAL" clId="{B407320D-2EF4-4EBA-85C2-E41ADD12C0EC}" dt="2023-02-26T17:36:49.887" v="1684" actId="478"/>
          <ac:spMkLst>
            <pc:docMk/>
            <pc:sldMk cId="4077184284" sldId="267"/>
            <ac:spMk id="41" creationId="{5C349100-412B-2E32-0B92-C52EB3056D7E}"/>
          </ac:spMkLst>
        </pc:spChg>
        <pc:spChg chg="add mod">
          <ac:chgData name="TIAGO ARAÚJO AZEVEDO" userId="689eed1b-a5d4-4e35-bd17-591ed36818bd" providerId="ADAL" clId="{B407320D-2EF4-4EBA-85C2-E41ADD12C0EC}" dt="2023-02-26T17:36:50.190" v="1685"/>
          <ac:spMkLst>
            <pc:docMk/>
            <pc:sldMk cId="4077184284" sldId="267"/>
            <ac:spMk id="42" creationId="{3EEB0BB3-4C27-82C3-AAB4-D7CAC727B333}"/>
          </ac:spMkLst>
        </pc:spChg>
        <pc:grpChg chg="mod">
          <ac:chgData name="TIAGO ARAÚJO AZEVEDO" userId="689eed1b-a5d4-4e35-bd17-591ed36818bd" providerId="ADAL" clId="{B407320D-2EF4-4EBA-85C2-E41ADD12C0EC}" dt="2023-02-26T17:57:16.758" v="2050" actId="1076"/>
          <ac:grpSpMkLst>
            <pc:docMk/>
            <pc:sldMk cId="4077184284" sldId="267"/>
            <ac:grpSpMk id="6" creationId="{D0C69F53-AC09-4723-839A-12A3099507A1}"/>
          </ac:grpSpMkLst>
        </pc:grpChg>
        <pc:grpChg chg="mod">
          <ac:chgData name="TIAGO ARAÚJO AZEVEDO" userId="689eed1b-a5d4-4e35-bd17-591ed36818bd" providerId="ADAL" clId="{B407320D-2EF4-4EBA-85C2-E41ADD12C0EC}" dt="2023-02-26T17:37:18.677" v="1695" actId="1076"/>
          <ac:grpSpMkLst>
            <pc:docMk/>
            <pc:sldMk cId="4077184284" sldId="267"/>
            <ac:grpSpMk id="7" creationId="{72CE765F-F2DA-7CEA-225E-E7C8469C936C}"/>
          </ac:grpSpMkLst>
        </pc:grpChg>
        <pc:grpChg chg="mod">
          <ac:chgData name="TIAGO ARAÚJO AZEVEDO" userId="689eed1b-a5d4-4e35-bd17-591ed36818bd" providerId="ADAL" clId="{B407320D-2EF4-4EBA-85C2-E41ADD12C0EC}" dt="2023-02-26T17:37:18.677" v="1695" actId="1076"/>
          <ac:grpSpMkLst>
            <pc:docMk/>
            <pc:sldMk cId="4077184284" sldId="267"/>
            <ac:grpSpMk id="12" creationId="{8055C139-030A-4C39-96B0-80895EBBCE04}"/>
          </ac:grpSpMkLst>
        </pc:grpChg>
        <pc:grpChg chg="mod">
          <ac:chgData name="TIAGO ARAÚJO AZEVEDO" userId="689eed1b-a5d4-4e35-bd17-591ed36818bd" providerId="ADAL" clId="{B407320D-2EF4-4EBA-85C2-E41ADD12C0EC}" dt="2023-02-26T17:51:17.559" v="1965" actId="1076"/>
          <ac:grpSpMkLst>
            <pc:docMk/>
            <pc:sldMk cId="4077184284" sldId="267"/>
            <ac:grpSpMk id="28" creationId="{92D55F95-6401-A617-0040-E28BE0C7C32A}"/>
          </ac:grpSpMkLst>
        </pc:grpChg>
      </pc:sldChg>
      <pc:sldChg chg="del">
        <pc:chgData name="TIAGO ARAÚJO AZEVEDO" userId="689eed1b-a5d4-4e35-bd17-591ed36818bd" providerId="ADAL" clId="{B407320D-2EF4-4EBA-85C2-E41ADD12C0EC}" dt="2023-02-25T21:19:45.030" v="329" actId="47"/>
        <pc:sldMkLst>
          <pc:docMk/>
          <pc:sldMk cId="3428325649" sldId="274"/>
        </pc:sldMkLst>
      </pc:sldChg>
      <pc:sldChg chg="addSp delSp modSp mod modTransition">
        <pc:chgData name="TIAGO ARAÚJO AZEVEDO" userId="689eed1b-a5d4-4e35-bd17-591ed36818bd" providerId="ADAL" clId="{B407320D-2EF4-4EBA-85C2-E41ADD12C0EC}" dt="2023-02-26T17:57:07.023" v="2049" actId="2"/>
        <pc:sldMkLst>
          <pc:docMk/>
          <pc:sldMk cId="2190828812" sldId="275"/>
        </pc:sldMkLst>
        <pc:spChg chg="mod">
          <ac:chgData name="TIAGO ARAÚJO AZEVEDO" userId="689eed1b-a5d4-4e35-bd17-591ed36818bd" providerId="ADAL" clId="{B407320D-2EF4-4EBA-85C2-E41ADD12C0EC}" dt="2023-02-25T21:46:24.194" v="684" actId="14100"/>
          <ac:spMkLst>
            <pc:docMk/>
            <pc:sldMk cId="2190828812" sldId="275"/>
            <ac:spMk id="4" creationId="{018F1907-A700-2018-F446-50DE0E8CFFE1}"/>
          </ac:spMkLst>
        </pc:spChg>
        <pc:spChg chg="mod">
          <ac:chgData name="TIAGO ARAÚJO AZEVEDO" userId="689eed1b-a5d4-4e35-bd17-591ed36818bd" providerId="ADAL" clId="{B407320D-2EF4-4EBA-85C2-E41ADD12C0EC}" dt="2023-02-26T17:57:07.023" v="2049" actId="2"/>
          <ac:spMkLst>
            <pc:docMk/>
            <pc:sldMk cId="2190828812" sldId="275"/>
            <ac:spMk id="5" creationId="{50B62325-E42F-CE18-C29C-45F388D0B526}"/>
          </ac:spMkLst>
        </pc:spChg>
        <pc:spChg chg="add del">
          <ac:chgData name="TIAGO ARAÚJO AZEVEDO" userId="689eed1b-a5d4-4e35-bd17-591ed36818bd" providerId="ADAL" clId="{B407320D-2EF4-4EBA-85C2-E41ADD12C0EC}" dt="2023-02-26T17:39:33.830" v="1717" actId="478"/>
          <ac:spMkLst>
            <pc:docMk/>
            <pc:sldMk cId="2190828812" sldId="275"/>
            <ac:spMk id="18" creationId="{2FD045B3-549B-4149-949B-7FD2B44CFEC5}"/>
          </ac:spMkLst>
        </pc:spChg>
        <pc:grpChg chg="del">
          <ac:chgData name="TIAGO ARAÚJO AZEVEDO" userId="689eed1b-a5d4-4e35-bd17-591ed36818bd" providerId="ADAL" clId="{B407320D-2EF4-4EBA-85C2-E41ADD12C0EC}" dt="2023-02-25T21:49:16.994" v="751" actId="478"/>
          <ac:grpSpMkLst>
            <pc:docMk/>
            <pc:sldMk cId="2190828812" sldId="275"/>
            <ac:grpSpMk id="8" creationId="{E28FDBB5-D7DF-48DC-5584-488A0BC6A71B}"/>
          </ac:grpSpMkLst>
        </pc:grpChg>
        <pc:grpChg chg="del">
          <ac:chgData name="TIAGO ARAÚJO AZEVEDO" userId="689eed1b-a5d4-4e35-bd17-591ed36818bd" providerId="ADAL" clId="{B407320D-2EF4-4EBA-85C2-E41ADD12C0EC}" dt="2023-02-25T21:49:16.994" v="751" actId="478"/>
          <ac:grpSpMkLst>
            <pc:docMk/>
            <pc:sldMk cId="2190828812" sldId="275"/>
            <ac:grpSpMk id="12" creationId="{28BC9CC1-D1FA-CA5D-4EBD-87C2D1B446C8}"/>
          </ac:grpSpMkLst>
        </pc:grpChg>
        <pc:grpChg chg="add del mod">
          <ac:chgData name="TIAGO ARAÚJO AZEVEDO" userId="689eed1b-a5d4-4e35-bd17-591ed36818bd" providerId="ADAL" clId="{B407320D-2EF4-4EBA-85C2-E41ADD12C0EC}" dt="2023-02-26T17:39:35.605" v="1718" actId="478"/>
          <ac:grpSpMkLst>
            <pc:docMk/>
            <pc:sldMk cId="2190828812" sldId="275"/>
            <ac:grpSpMk id="21" creationId="{AE7EDAA7-8A01-CF33-3CC6-CFE405B98514}"/>
          </ac:grpSpMkLst>
        </pc:grpChg>
        <pc:grpChg chg="add del mod">
          <ac:chgData name="TIAGO ARAÚJO AZEVEDO" userId="689eed1b-a5d4-4e35-bd17-591ed36818bd" providerId="ADAL" clId="{B407320D-2EF4-4EBA-85C2-E41ADD12C0EC}" dt="2023-02-26T17:39:35.605" v="1718" actId="478"/>
          <ac:grpSpMkLst>
            <pc:docMk/>
            <pc:sldMk cId="2190828812" sldId="275"/>
            <ac:grpSpMk id="25" creationId="{CD3F50C4-98D6-45DD-17D6-E0DB47CD20CE}"/>
          </ac:grpSpMkLst>
        </pc:grpChg>
        <pc:grpChg chg="add del mod">
          <ac:chgData name="TIAGO ARAÚJO AZEVEDO" userId="689eed1b-a5d4-4e35-bd17-591ed36818bd" providerId="ADAL" clId="{B407320D-2EF4-4EBA-85C2-E41ADD12C0EC}" dt="2023-02-26T17:39:33.311" v="1716"/>
          <ac:grpSpMkLst>
            <pc:docMk/>
            <pc:sldMk cId="2190828812" sldId="275"/>
            <ac:grpSpMk id="31" creationId="{C3CF363C-4524-F36D-CC29-7718F130BB5D}"/>
          </ac:grpSpMkLst>
        </pc:grpChg>
        <pc:grpChg chg="add del mod">
          <ac:chgData name="TIAGO ARAÚJO AZEVEDO" userId="689eed1b-a5d4-4e35-bd17-591ed36818bd" providerId="ADAL" clId="{B407320D-2EF4-4EBA-85C2-E41ADD12C0EC}" dt="2023-02-26T17:39:33.311" v="1716"/>
          <ac:grpSpMkLst>
            <pc:docMk/>
            <pc:sldMk cId="2190828812" sldId="275"/>
            <ac:grpSpMk id="34" creationId="{00C0111C-3D73-EDA5-0146-4639B5E0D5B9}"/>
          </ac:grpSpMkLst>
        </pc:grpChg>
        <pc:grpChg chg="add mod">
          <ac:chgData name="TIAGO ARAÚJO AZEVEDO" userId="689eed1b-a5d4-4e35-bd17-591ed36818bd" providerId="ADAL" clId="{B407320D-2EF4-4EBA-85C2-E41ADD12C0EC}" dt="2023-02-26T17:39:35.837" v="1719"/>
          <ac:grpSpMkLst>
            <pc:docMk/>
            <pc:sldMk cId="2190828812" sldId="275"/>
            <ac:grpSpMk id="40" creationId="{E045655D-1CCD-F983-CE4B-2CE536CF5AEC}"/>
          </ac:grpSpMkLst>
        </pc:grpChg>
        <pc:grpChg chg="add mod">
          <ac:chgData name="TIAGO ARAÚJO AZEVEDO" userId="689eed1b-a5d4-4e35-bd17-591ed36818bd" providerId="ADAL" clId="{B407320D-2EF4-4EBA-85C2-E41ADD12C0EC}" dt="2023-02-26T17:39:35.837" v="1719"/>
          <ac:grpSpMkLst>
            <pc:docMk/>
            <pc:sldMk cId="2190828812" sldId="275"/>
            <ac:grpSpMk id="43" creationId="{9DBA5241-F614-0D79-46B1-9530181A8DBA}"/>
          </ac:grpSpMkLst>
        </pc:grpChg>
        <pc:picChg chg="add del mod">
          <ac:chgData name="TIAGO ARAÚJO AZEVEDO" userId="689eed1b-a5d4-4e35-bd17-591ed36818bd" providerId="ADAL" clId="{B407320D-2EF4-4EBA-85C2-E41ADD12C0EC}" dt="2023-02-26T17:39:35.605" v="1718" actId="478"/>
          <ac:picMkLst>
            <pc:docMk/>
            <pc:sldMk cId="2190828812" sldId="275"/>
            <ac:picMk id="6" creationId="{C9CCBB16-6F07-0DA0-8DAE-47E433E83509}"/>
          </ac:picMkLst>
        </pc:picChg>
        <pc:picChg chg="del">
          <ac:chgData name="TIAGO ARAÚJO AZEVEDO" userId="689eed1b-a5d4-4e35-bd17-591ed36818bd" providerId="ADAL" clId="{B407320D-2EF4-4EBA-85C2-E41ADD12C0EC}" dt="2023-02-25T21:49:16.994" v="751" actId="478"/>
          <ac:picMkLst>
            <pc:docMk/>
            <pc:sldMk cId="2190828812" sldId="275"/>
            <ac:picMk id="7" creationId="{B42B18A7-5221-8005-CD50-23476CF2E045}"/>
          </ac:picMkLst>
        </pc:picChg>
        <pc:picChg chg="del">
          <ac:chgData name="TIAGO ARAÚJO AZEVEDO" userId="689eed1b-a5d4-4e35-bd17-591ed36818bd" providerId="ADAL" clId="{B407320D-2EF4-4EBA-85C2-E41ADD12C0EC}" dt="2023-02-25T21:49:16.994" v="751" actId="478"/>
          <ac:picMkLst>
            <pc:docMk/>
            <pc:sldMk cId="2190828812" sldId="275"/>
            <ac:picMk id="16" creationId="{55BB5C0A-8AD4-F215-4C0F-E0AB59FF6012}"/>
          </ac:picMkLst>
        </pc:picChg>
        <pc:picChg chg="del">
          <ac:chgData name="TIAGO ARAÚJO AZEVEDO" userId="689eed1b-a5d4-4e35-bd17-591ed36818bd" providerId="ADAL" clId="{B407320D-2EF4-4EBA-85C2-E41ADD12C0EC}" dt="2023-02-25T21:46:28.326" v="685" actId="478"/>
          <ac:picMkLst>
            <pc:docMk/>
            <pc:sldMk cId="2190828812" sldId="275"/>
            <ac:picMk id="17" creationId="{39925DA2-6F5D-7C87-9812-32880743923D}"/>
          </ac:picMkLst>
        </pc:picChg>
        <pc:picChg chg="del">
          <ac:chgData name="TIAGO ARAÚJO AZEVEDO" userId="689eed1b-a5d4-4e35-bd17-591ed36818bd" providerId="ADAL" clId="{B407320D-2EF4-4EBA-85C2-E41ADD12C0EC}" dt="2023-02-25T21:46:28.326" v="685" actId="478"/>
          <ac:picMkLst>
            <pc:docMk/>
            <pc:sldMk cId="2190828812" sldId="275"/>
            <ac:picMk id="19" creationId="{753A701F-C508-9FB4-EB18-C21E2F1DD8C8}"/>
          </ac:picMkLst>
        </pc:picChg>
        <pc:picChg chg="del">
          <ac:chgData name="TIAGO ARAÚJO AZEVEDO" userId="689eed1b-a5d4-4e35-bd17-591ed36818bd" providerId="ADAL" clId="{B407320D-2EF4-4EBA-85C2-E41ADD12C0EC}" dt="2023-02-25T21:49:16.994" v="751" actId="478"/>
          <ac:picMkLst>
            <pc:docMk/>
            <pc:sldMk cId="2190828812" sldId="275"/>
            <ac:picMk id="20" creationId="{9B495AC9-8646-3870-A005-F870590F80FA}"/>
          </ac:picMkLst>
        </pc:picChg>
        <pc:picChg chg="mod">
          <ac:chgData name="TIAGO ARAÚJO AZEVEDO" userId="689eed1b-a5d4-4e35-bd17-591ed36818bd" providerId="ADAL" clId="{B407320D-2EF4-4EBA-85C2-E41ADD12C0EC}" dt="2023-02-25T21:49:17.309" v="752"/>
          <ac:picMkLst>
            <pc:docMk/>
            <pc:sldMk cId="2190828812" sldId="275"/>
            <ac:picMk id="23" creationId="{02444F16-7CB2-FCA3-FDEB-ECC41D4D9BA0}"/>
          </ac:picMkLst>
        </pc:picChg>
        <pc:picChg chg="mod">
          <ac:chgData name="TIAGO ARAÚJO AZEVEDO" userId="689eed1b-a5d4-4e35-bd17-591ed36818bd" providerId="ADAL" clId="{B407320D-2EF4-4EBA-85C2-E41ADD12C0EC}" dt="2023-02-25T21:49:17.309" v="752"/>
          <ac:picMkLst>
            <pc:docMk/>
            <pc:sldMk cId="2190828812" sldId="275"/>
            <ac:picMk id="24" creationId="{9E6E5C50-99F7-9D3F-8881-E22569C64060}"/>
          </ac:picMkLst>
        </pc:picChg>
        <pc:picChg chg="mod">
          <ac:chgData name="TIAGO ARAÚJO AZEVEDO" userId="689eed1b-a5d4-4e35-bd17-591ed36818bd" providerId="ADAL" clId="{B407320D-2EF4-4EBA-85C2-E41ADD12C0EC}" dt="2023-02-25T21:49:17.309" v="752"/>
          <ac:picMkLst>
            <pc:docMk/>
            <pc:sldMk cId="2190828812" sldId="275"/>
            <ac:picMk id="26" creationId="{EC28911C-62B2-883D-7A89-269BCA5C580D}"/>
          </ac:picMkLst>
        </pc:picChg>
        <pc:picChg chg="mod">
          <ac:chgData name="TIAGO ARAÚJO AZEVEDO" userId="689eed1b-a5d4-4e35-bd17-591ed36818bd" providerId="ADAL" clId="{B407320D-2EF4-4EBA-85C2-E41ADD12C0EC}" dt="2023-02-25T21:49:17.309" v="752"/>
          <ac:picMkLst>
            <pc:docMk/>
            <pc:sldMk cId="2190828812" sldId="275"/>
            <ac:picMk id="27" creationId="{E867868B-8029-207F-3D66-CA42477419EB}"/>
          </ac:picMkLst>
        </pc:picChg>
        <pc:picChg chg="add del mod">
          <ac:chgData name="TIAGO ARAÚJO AZEVEDO" userId="689eed1b-a5d4-4e35-bd17-591ed36818bd" providerId="ADAL" clId="{B407320D-2EF4-4EBA-85C2-E41ADD12C0EC}" dt="2023-02-26T17:39:35.605" v="1718" actId="478"/>
          <ac:picMkLst>
            <pc:docMk/>
            <pc:sldMk cId="2190828812" sldId="275"/>
            <ac:picMk id="28" creationId="{E7D9328E-C0F2-7DED-4BED-41FB354AA580}"/>
          </ac:picMkLst>
        </pc:picChg>
        <pc:picChg chg="add del mod">
          <ac:chgData name="TIAGO ARAÚJO AZEVEDO" userId="689eed1b-a5d4-4e35-bd17-591ed36818bd" providerId="ADAL" clId="{B407320D-2EF4-4EBA-85C2-E41ADD12C0EC}" dt="2023-02-26T17:39:35.605" v="1718" actId="478"/>
          <ac:picMkLst>
            <pc:docMk/>
            <pc:sldMk cId="2190828812" sldId="275"/>
            <ac:picMk id="29" creationId="{193AEA4C-595C-03A1-91FE-31E0DB4F7BDC}"/>
          </ac:picMkLst>
        </pc:picChg>
        <pc:picChg chg="add del mod">
          <ac:chgData name="TIAGO ARAÚJO AZEVEDO" userId="689eed1b-a5d4-4e35-bd17-591ed36818bd" providerId="ADAL" clId="{B407320D-2EF4-4EBA-85C2-E41ADD12C0EC}" dt="2023-02-26T17:39:33.311" v="1716"/>
          <ac:picMkLst>
            <pc:docMk/>
            <pc:sldMk cId="2190828812" sldId="275"/>
            <ac:picMk id="30" creationId="{64C397EF-4508-8E53-93A9-1759EB44AF7C}"/>
          </ac:picMkLst>
        </pc:picChg>
        <pc:picChg chg="mod">
          <ac:chgData name="TIAGO ARAÚJO AZEVEDO" userId="689eed1b-a5d4-4e35-bd17-591ed36818bd" providerId="ADAL" clId="{B407320D-2EF4-4EBA-85C2-E41ADD12C0EC}" dt="2023-02-26T17:39:32.146" v="1715"/>
          <ac:picMkLst>
            <pc:docMk/>
            <pc:sldMk cId="2190828812" sldId="275"/>
            <ac:picMk id="32" creationId="{D32F3427-ADB6-1114-877A-42FA89A33E52}"/>
          </ac:picMkLst>
        </pc:picChg>
        <pc:picChg chg="mod">
          <ac:chgData name="TIAGO ARAÚJO AZEVEDO" userId="689eed1b-a5d4-4e35-bd17-591ed36818bd" providerId="ADAL" clId="{B407320D-2EF4-4EBA-85C2-E41ADD12C0EC}" dt="2023-02-26T17:39:32.146" v="1715"/>
          <ac:picMkLst>
            <pc:docMk/>
            <pc:sldMk cId="2190828812" sldId="275"/>
            <ac:picMk id="33" creationId="{CB70D8ED-80EA-C35C-1FF5-DD657A6D4596}"/>
          </ac:picMkLst>
        </pc:picChg>
        <pc:picChg chg="mod">
          <ac:chgData name="TIAGO ARAÚJO AZEVEDO" userId="689eed1b-a5d4-4e35-bd17-591ed36818bd" providerId="ADAL" clId="{B407320D-2EF4-4EBA-85C2-E41ADD12C0EC}" dt="2023-02-26T17:39:32.146" v="1715"/>
          <ac:picMkLst>
            <pc:docMk/>
            <pc:sldMk cId="2190828812" sldId="275"/>
            <ac:picMk id="35" creationId="{7D84FB10-5C9E-A3A4-51C4-54CD4F7EF230}"/>
          </ac:picMkLst>
        </pc:picChg>
        <pc:picChg chg="mod">
          <ac:chgData name="TIAGO ARAÚJO AZEVEDO" userId="689eed1b-a5d4-4e35-bd17-591ed36818bd" providerId="ADAL" clId="{B407320D-2EF4-4EBA-85C2-E41ADD12C0EC}" dt="2023-02-26T17:39:32.146" v="1715"/>
          <ac:picMkLst>
            <pc:docMk/>
            <pc:sldMk cId="2190828812" sldId="275"/>
            <ac:picMk id="36" creationId="{E1E9F84E-3881-CCE2-A774-42553257D1D8}"/>
          </ac:picMkLst>
        </pc:picChg>
        <pc:picChg chg="add del mod">
          <ac:chgData name="TIAGO ARAÚJO AZEVEDO" userId="689eed1b-a5d4-4e35-bd17-591ed36818bd" providerId="ADAL" clId="{B407320D-2EF4-4EBA-85C2-E41ADD12C0EC}" dt="2023-02-26T17:39:33.311" v="1716"/>
          <ac:picMkLst>
            <pc:docMk/>
            <pc:sldMk cId="2190828812" sldId="275"/>
            <ac:picMk id="37" creationId="{F0E7FD10-41D4-83AB-84BD-E3DB0C439450}"/>
          </ac:picMkLst>
        </pc:picChg>
        <pc:picChg chg="add del mod">
          <ac:chgData name="TIAGO ARAÚJO AZEVEDO" userId="689eed1b-a5d4-4e35-bd17-591ed36818bd" providerId="ADAL" clId="{B407320D-2EF4-4EBA-85C2-E41ADD12C0EC}" dt="2023-02-26T17:39:33.311" v="1716"/>
          <ac:picMkLst>
            <pc:docMk/>
            <pc:sldMk cId="2190828812" sldId="275"/>
            <ac:picMk id="38" creationId="{2315ABB1-CF4F-E0E7-E414-605B823AEBFD}"/>
          </ac:picMkLst>
        </pc:picChg>
        <pc:picChg chg="add mod">
          <ac:chgData name="TIAGO ARAÚJO AZEVEDO" userId="689eed1b-a5d4-4e35-bd17-591ed36818bd" providerId="ADAL" clId="{B407320D-2EF4-4EBA-85C2-E41ADD12C0EC}" dt="2023-02-26T17:39:35.837" v="1719"/>
          <ac:picMkLst>
            <pc:docMk/>
            <pc:sldMk cId="2190828812" sldId="275"/>
            <ac:picMk id="39" creationId="{7A481BDE-031E-7783-3ACC-413AC993B206}"/>
          </ac:picMkLst>
        </pc:picChg>
        <pc:picChg chg="mod">
          <ac:chgData name="TIAGO ARAÚJO AZEVEDO" userId="689eed1b-a5d4-4e35-bd17-591ed36818bd" providerId="ADAL" clId="{B407320D-2EF4-4EBA-85C2-E41ADD12C0EC}" dt="2023-02-26T17:39:35.837" v="1719"/>
          <ac:picMkLst>
            <pc:docMk/>
            <pc:sldMk cId="2190828812" sldId="275"/>
            <ac:picMk id="41" creationId="{804B6036-E814-E97E-EBA2-88EBF71BFDF9}"/>
          </ac:picMkLst>
        </pc:picChg>
        <pc:picChg chg="mod">
          <ac:chgData name="TIAGO ARAÚJO AZEVEDO" userId="689eed1b-a5d4-4e35-bd17-591ed36818bd" providerId="ADAL" clId="{B407320D-2EF4-4EBA-85C2-E41ADD12C0EC}" dt="2023-02-26T17:39:35.837" v="1719"/>
          <ac:picMkLst>
            <pc:docMk/>
            <pc:sldMk cId="2190828812" sldId="275"/>
            <ac:picMk id="42" creationId="{97B619E0-BF74-DAE2-3A78-E358D6AA9751}"/>
          </ac:picMkLst>
        </pc:picChg>
        <pc:picChg chg="mod">
          <ac:chgData name="TIAGO ARAÚJO AZEVEDO" userId="689eed1b-a5d4-4e35-bd17-591ed36818bd" providerId="ADAL" clId="{B407320D-2EF4-4EBA-85C2-E41ADD12C0EC}" dt="2023-02-26T17:39:35.837" v="1719"/>
          <ac:picMkLst>
            <pc:docMk/>
            <pc:sldMk cId="2190828812" sldId="275"/>
            <ac:picMk id="44" creationId="{97F09F5E-A726-79F8-E129-7EED71906FBB}"/>
          </ac:picMkLst>
        </pc:picChg>
        <pc:picChg chg="mod">
          <ac:chgData name="TIAGO ARAÚJO AZEVEDO" userId="689eed1b-a5d4-4e35-bd17-591ed36818bd" providerId="ADAL" clId="{B407320D-2EF4-4EBA-85C2-E41ADD12C0EC}" dt="2023-02-26T17:39:35.837" v="1719"/>
          <ac:picMkLst>
            <pc:docMk/>
            <pc:sldMk cId="2190828812" sldId="275"/>
            <ac:picMk id="45" creationId="{77A6E9C9-26AE-9E0E-7C59-08EA41C955E0}"/>
          </ac:picMkLst>
        </pc:picChg>
        <pc:picChg chg="add mod">
          <ac:chgData name="TIAGO ARAÚJO AZEVEDO" userId="689eed1b-a5d4-4e35-bd17-591ed36818bd" providerId="ADAL" clId="{B407320D-2EF4-4EBA-85C2-E41ADD12C0EC}" dt="2023-02-26T17:39:35.837" v="1719"/>
          <ac:picMkLst>
            <pc:docMk/>
            <pc:sldMk cId="2190828812" sldId="275"/>
            <ac:picMk id="46" creationId="{42FE55A3-3CD1-E931-16E3-BA3CEB3399B0}"/>
          </ac:picMkLst>
        </pc:picChg>
        <pc:picChg chg="add mod">
          <ac:chgData name="TIAGO ARAÚJO AZEVEDO" userId="689eed1b-a5d4-4e35-bd17-591ed36818bd" providerId="ADAL" clId="{B407320D-2EF4-4EBA-85C2-E41ADD12C0EC}" dt="2023-02-26T17:39:35.837" v="1719"/>
          <ac:picMkLst>
            <pc:docMk/>
            <pc:sldMk cId="2190828812" sldId="275"/>
            <ac:picMk id="47" creationId="{E7D1A8F5-1ED5-6C6A-6EEA-CE17547C8198}"/>
          </ac:picMkLst>
        </pc:picChg>
      </pc:sldChg>
      <pc:sldChg chg="modSp del mod">
        <pc:chgData name="TIAGO ARAÚJO AZEVEDO" userId="689eed1b-a5d4-4e35-bd17-591ed36818bd" providerId="ADAL" clId="{B407320D-2EF4-4EBA-85C2-E41ADD12C0EC}" dt="2023-02-25T21:19:45.030" v="329" actId="47"/>
        <pc:sldMkLst>
          <pc:docMk/>
          <pc:sldMk cId="2805710186" sldId="280"/>
        </pc:sldMkLst>
        <pc:grpChg chg="mod">
          <ac:chgData name="TIAGO ARAÚJO AZEVEDO" userId="689eed1b-a5d4-4e35-bd17-591ed36818bd" providerId="ADAL" clId="{B407320D-2EF4-4EBA-85C2-E41ADD12C0EC}" dt="2023-02-25T21:10:13.788" v="166" actId="1076"/>
          <ac:grpSpMkLst>
            <pc:docMk/>
            <pc:sldMk cId="2805710186" sldId="280"/>
            <ac:grpSpMk id="10" creationId="{180385FB-EAAD-F915-4A03-DD000ABA1C25}"/>
          </ac:grpSpMkLst>
        </pc:grpChg>
      </pc:sldChg>
      <pc:sldChg chg="del">
        <pc:chgData name="TIAGO ARAÚJO AZEVEDO" userId="689eed1b-a5d4-4e35-bd17-591ed36818bd" providerId="ADAL" clId="{B407320D-2EF4-4EBA-85C2-E41ADD12C0EC}" dt="2023-02-25T21:19:45.030" v="329" actId="47"/>
        <pc:sldMkLst>
          <pc:docMk/>
          <pc:sldMk cId="1916234730" sldId="285"/>
        </pc:sldMkLst>
      </pc:sldChg>
      <pc:sldChg chg="add del">
        <pc:chgData name="TIAGO ARAÚJO AZEVEDO" userId="689eed1b-a5d4-4e35-bd17-591ed36818bd" providerId="ADAL" clId="{B407320D-2EF4-4EBA-85C2-E41ADD12C0EC}" dt="2023-02-25T21:19:45.030" v="329" actId="47"/>
        <pc:sldMkLst>
          <pc:docMk/>
          <pc:sldMk cId="1135587411" sldId="286"/>
        </pc:sldMkLst>
      </pc:sldChg>
      <pc:sldChg chg="addSp delSp modSp mod modTransition">
        <pc:chgData name="TIAGO ARAÚJO AZEVEDO" userId="689eed1b-a5d4-4e35-bd17-591ed36818bd" providerId="ADAL" clId="{B407320D-2EF4-4EBA-85C2-E41ADD12C0EC}" dt="2023-02-26T17:54:20.549" v="2032"/>
        <pc:sldMkLst>
          <pc:docMk/>
          <pc:sldMk cId="484420390" sldId="288"/>
        </pc:sldMkLst>
        <pc:spChg chg="mod">
          <ac:chgData name="TIAGO ARAÚJO AZEVEDO" userId="689eed1b-a5d4-4e35-bd17-591ed36818bd" providerId="ADAL" clId="{B407320D-2EF4-4EBA-85C2-E41ADD12C0EC}" dt="2023-02-26T17:29:37.347" v="1551" actId="465"/>
          <ac:spMkLst>
            <pc:docMk/>
            <pc:sldMk cId="484420390" sldId="288"/>
            <ac:spMk id="2" creationId="{F643F25D-1793-4C22-8B27-5EA9FFB0DF24}"/>
          </ac:spMkLst>
        </pc:spChg>
        <pc:spChg chg="mod">
          <ac:chgData name="TIAGO ARAÚJO AZEVEDO" userId="689eed1b-a5d4-4e35-bd17-591ed36818bd" providerId="ADAL" clId="{B407320D-2EF4-4EBA-85C2-E41ADD12C0EC}" dt="2023-02-26T17:52:53.911" v="2017" actId="6549"/>
          <ac:spMkLst>
            <pc:docMk/>
            <pc:sldMk cId="484420390" sldId="288"/>
            <ac:spMk id="3" creationId="{EFB87B23-0F94-478F-96B5-2F1EC4A5C096}"/>
          </ac:spMkLst>
        </pc:spChg>
        <pc:spChg chg="mod">
          <ac:chgData name="TIAGO ARAÚJO AZEVEDO" userId="689eed1b-a5d4-4e35-bd17-591ed36818bd" providerId="ADAL" clId="{B407320D-2EF4-4EBA-85C2-E41ADD12C0EC}" dt="2023-02-26T17:29:47.903" v="1553" actId="1076"/>
          <ac:spMkLst>
            <pc:docMk/>
            <pc:sldMk cId="484420390" sldId="288"/>
            <ac:spMk id="4" creationId="{62305AA1-EECB-479A-90C9-C23B9DFEF8DE}"/>
          </ac:spMkLst>
        </pc:spChg>
        <pc:spChg chg="mod">
          <ac:chgData name="TIAGO ARAÚJO AZEVEDO" userId="689eed1b-a5d4-4e35-bd17-591ed36818bd" providerId="ADAL" clId="{B407320D-2EF4-4EBA-85C2-E41ADD12C0EC}" dt="2023-02-26T17:29:40.687" v="1552" actId="408"/>
          <ac:spMkLst>
            <pc:docMk/>
            <pc:sldMk cId="484420390" sldId="288"/>
            <ac:spMk id="5" creationId="{E87C8EF1-4C93-4B1E-A37F-3B41CF0F1DEB}"/>
          </ac:spMkLst>
        </pc:spChg>
        <pc:spChg chg="mod">
          <ac:chgData name="TIAGO ARAÚJO AZEVEDO" userId="689eed1b-a5d4-4e35-bd17-591ed36818bd" providerId="ADAL" clId="{B407320D-2EF4-4EBA-85C2-E41ADD12C0EC}" dt="2023-02-26T17:29:24.650" v="1549" actId="1076"/>
          <ac:spMkLst>
            <pc:docMk/>
            <pc:sldMk cId="484420390" sldId="288"/>
            <ac:spMk id="8" creationId="{F940E2BE-3D71-4D59-AC37-C268000C8706}"/>
          </ac:spMkLst>
        </pc:spChg>
        <pc:spChg chg="del">
          <ac:chgData name="TIAGO ARAÚJO AZEVEDO" userId="689eed1b-a5d4-4e35-bd17-591ed36818bd" providerId="ADAL" clId="{B407320D-2EF4-4EBA-85C2-E41ADD12C0EC}" dt="2023-02-25T21:07:27.234" v="117" actId="478"/>
          <ac:spMkLst>
            <pc:docMk/>
            <pc:sldMk cId="484420390" sldId="288"/>
            <ac:spMk id="9" creationId="{78D7374F-4197-5B43-1CEB-16BA3919F84B}"/>
          </ac:spMkLst>
        </pc:spChg>
        <pc:spChg chg="add del mod">
          <ac:chgData name="TIAGO ARAÚJO AZEVEDO" userId="689eed1b-a5d4-4e35-bd17-591ed36818bd" providerId="ADAL" clId="{B407320D-2EF4-4EBA-85C2-E41ADD12C0EC}" dt="2023-02-25T21:07:54.914" v="124"/>
          <ac:spMkLst>
            <pc:docMk/>
            <pc:sldMk cId="484420390" sldId="288"/>
            <ac:spMk id="12" creationId="{96824187-5539-D430-F3A3-3321B5BBFEB0}"/>
          </ac:spMkLst>
        </pc:spChg>
        <pc:spChg chg="add del mod">
          <ac:chgData name="TIAGO ARAÚJO AZEVEDO" userId="689eed1b-a5d4-4e35-bd17-591ed36818bd" providerId="ADAL" clId="{B407320D-2EF4-4EBA-85C2-E41ADD12C0EC}" dt="2023-02-25T21:07:59.305" v="126" actId="478"/>
          <ac:spMkLst>
            <pc:docMk/>
            <pc:sldMk cId="484420390" sldId="288"/>
            <ac:spMk id="14" creationId="{4854F75A-87BB-C784-EFC0-C5B47CB591A9}"/>
          </ac:spMkLst>
        </pc:spChg>
        <pc:spChg chg="add mod">
          <ac:chgData name="TIAGO ARAÚJO AZEVEDO" userId="689eed1b-a5d4-4e35-bd17-591ed36818bd" providerId="ADAL" clId="{B407320D-2EF4-4EBA-85C2-E41ADD12C0EC}" dt="2023-02-26T17:29:40.687" v="1552" actId="408"/>
          <ac:spMkLst>
            <pc:docMk/>
            <pc:sldMk cId="484420390" sldId="288"/>
            <ac:spMk id="16" creationId="{BB1A68E3-9C72-26CD-F7AC-BDBFD05F9ACA}"/>
          </ac:spMkLst>
        </pc:spChg>
        <pc:spChg chg="del">
          <ac:chgData name="TIAGO ARAÚJO AZEVEDO" userId="689eed1b-a5d4-4e35-bd17-591ed36818bd" providerId="ADAL" clId="{B407320D-2EF4-4EBA-85C2-E41ADD12C0EC}" dt="2023-02-25T21:07:40.667" v="121" actId="478"/>
          <ac:spMkLst>
            <pc:docMk/>
            <pc:sldMk cId="484420390" sldId="288"/>
            <ac:spMk id="17" creationId="{12DC7FCB-56A0-48F5-B08A-7F863F90C09A}"/>
          </ac:spMkLst>
        </pc:spChg>
        <pc:spChg chg="mod">
          <ac:chgData name="TIAGO ARAÚJO AZEVEDO" userId="689eed1b-a5d4-4e35-bd17-591ed36818bd" providerId="ADAL" clId="{B407320D-2EF4-4EBA-85C2-E41ADD12C0EC}" dt="2023-02-25T21:07:00.214" v="102" actId="1076"/>
          <ac:spMkLst>
            <pc:docMk/>
            <pc:sldMk cId="484420390" sldId="288"/>
            <ac:spMk id="29" creationId="{16D2587A-D95F-4777-BB52-57A2C7A184EF}"/>
          </ac:spMkLst>
        </pc:spChg>
        <pc:spChg chg="mod">
          <ac:chgData name="TIAGO ARAÚJO AZEVEDO" userId="689eed1b-a5d4-4e35-bd17-591ed36818bd" providerId="ADAL" clId="{B407320D-2EF4-4EBA-85C2-E41ADD12C0EC}" dt="2023-02-25T21:07:00.214" v="102" actId="1076"/>
          <ac:spMkLst>
            <pc:docMk/>
            <pc:sldMk cId="484420390" sldId="288"/>
            <ac:spMk id="31" creationId="{EC3F68F2-0062-4B3F-9A59-6BA0A5C43CAF}"/>
          </ac:spMkLst>
        </pc:spChg>
        <pc:spChg chg="mod">
          <ac:chgData name="TIAGO ARAÚJO AZEVEDO" userId="689eed1b-a5d4-4e35-bd17-591ed36818bd" providerId="ADAL" clId="{B407320D-2EF4-4EBA-85C2-E41ADD12C0EC}" dt="2023-02-25T21:08:34.148" v="129" actId="1076"/>
          <ac:spMkLst>
            <pc:docMk/>
            <pc:sldMk cId="484420390" sldId="288"/>
            <ac:spMk id="34" creationId="{1BFC5CDB-09A7-4ADA-B856-11DD1BEE07CC}"/>
          </ac:spMkLst>
        </pc:spChg>
        <pc:spChg chg="mod">
          <ac:chgData name="TIAGO ARAÚJO AZEVEDO" userId="689eed1b-a5d4-4e35-bd17-591ed36818bd" providerId="ADAL" clId="{B407320D-2EF4-4EBA-85C2-E41ADD12C0EC}" dt="2023-02-26T17:52:52.047" v="2015" actId="20577"/>
          <ac:spMkLst>
            <pc:docMk/>
            <pc:sldMk cId="484420390" sldId="288"/>
            <ac:spMk id="35" creationId="{C785737E-8BC1-4606-B7DC-F0E078B73F66}"/>
          </ac:spMkLst>
        </pc:spChg>
        <pc:spChg chg="mod">
          <ac:chgData name="TIAGO ARAÚJO AZEVEDO" userId="689eed1b-a5d4-4e35-bd17-591ed36818bd" providerId="ADAL" clId="{B407320D-2EF4-4EBA-85C2-E41ADD12C0EC}" dt="2023-02-25T21:07:12.466" v="114" actId="14100"/>
          <ac:spMkLst>
            <pc:docMk/>
            <pc:sldMk cId="484420390" sldId="288"/>
            <ac:spMk id="37" creationId="{D68B778B-7077-4DCA-AB66-671E446745F8}"/>
          </ac:spMkLst>
        </pc:spChg>
        <pc:spChg chg="mod">
          <ac:chgData name="TIAGO ARAÚJO AZEVEDO" userId="689eed1b-a5d4-4e35-bd17-591ed36818bd" providerId="ADAL" clId="{B407320D-2EF4-4EBA-85C2-E41ADD12C0EC}" dt="2023-02-25T21:07:06.461" v="113" actId="20577"/>
          <ac:spMkLst>
            <pc:docMk/>
            <pc:sldMk cId="484420390" sldId="288"/>
            <ac:spMk id="38" creationId="{3FA4E07E-55E3-4616-952B-8C282E988668}"/>
          </ac:spMkLst>
        </pc:spChg>
        <pc:grpChg chg="mod">
          <ac:chgData name="TIAGO ARAÚJO AZEVEDO" userId="689eed1b-a5d4-4e35-bd17-591ed36818bd" providerId="ADAL" clId="{B407320D-2EF4-4EBA-85C2-E41ADD12C0EC}" dt="2023-02-25T21:08:34.148" v="129" actId="1076"/>
          <ac:grpSpMkLst>
            <pc:docMk/>
            <pc:sldMk cId="484420390" sldId="288"/>
            <ac:grpSpMk id="10" creationId="{DF8DBB7E-E33B-B44E-283E-CDCEBDE91CAB}"/>
          </ac:grpSpMkLst>
        </pc:grpChg>
        <pc:grpChg chg="mod">
          <ac:chgData name="TIAGO ARAÚJO AZEVEDO" userId="689eed1b-a5d4-4e35-bd17-591ed36818bd" providerId="ADAL" clId="{B407320D-2EF4-4EBA-85C2-E41ADD12C0EC}" dt="2023-02-25T21:08:36.919" v="130" actId="1076"/>
          <ac:grpSpMkLst>
            <pc:docMk/>
            <pc:sldMk cId="484420390" sldId="288"/>
            <ac:grpSpMk id="11" creationId="{7CEC1513-628C-900F-F6FA-D0746C87FA32}"/>
          </ac:grpSpMkLst>
        </pc:grpChg>
      </pc:sldChg>
      <pc:sldChg chg="del">
        <pc:chgData name="TIAGO ARAÚJO AZEVEDO" userId="689eed1b-a5d4-4e35-bd17-591ed36818bd" providerId="ADAL" clId="{B407320D-2EF4-4EBA-85C2-E41ADD12C0EC}" dt="2023-02-25T21:19:45.030" v="329" actId="47"/>
        <pc:sldMkLst>
          <pc:docMk/>
          <pc:sldMk cId="749722156" sldId="289"/>
        </pc:sldMkLst>
      </pc:sldChg>
      <pc:sldChg chg="del">
        <pc:chgData name="TIAGO ARAÚJO AZEVEDO" userId="689eed1b-a5d4-4e35-bd17-591ed36818bd" providerId="ADAL" clId="{B407320D-2EF4-4EBA-85C2-E41ADD12C0EC}" dt="2023-02-25T21:19:45.030" v="329" actId="47"/>
        <pc:sldMkLst>
          <pc:docMk/>
          <pc:sldMk cId="746241244" sldId="291"/>
        </pc:sldMkLst>
      </pc:sldChg>
      <pc:sldChg chg="del">
        <pc:chgData name="TIAGO ARAÚJO AZEVEDO" userId="689eed1b-a5d4-4e35-bd17-591ed36818bd" providerId="ADAL" clId="{B407320D-2EF4-4EBA-85C2-E41ADD12C0EC}" dt="2023-02-25T21:19:45.030" v="329" actId="47"/>
        <pc:sldMkLst>
          <pc:docMk/>
          <pc:sldMk cId="2282022947" sldId="292"/>
        </pc:sldMkLst>
      </pc:sldChg>
      <pc:sldChg chg="del">
        <pc:chgData name="TIAGO ARAÚJO AZEVEDO" userId="689eed1b-a5d4-4e35-bd17-591ed36818bd" providerId="ADAL" clId="{B407320D-2EF4-4EBA-85C2-E41ADD12C0EC}" dt="2023-02-25T21:19:45.030" v="329" actId="47"/>
        <pc:sldMkLst>
          <pc:docMk/>
          <pc:sldMk cId="1299597004" sldId="301"/>
        </pc:sldMkLst>
      </pc:sldChg>
      <pc:sldChg chg="del">
        <pc:chgData name="TIAGO ARAÚJO AZEVEDO" userId="689eed1b-a5d4-4e35-bd17-591ed36818bd" providerId="ADAL" clId="{B407320D-2EF4-4EBA-85C2-E41ADD12C0EC}" dt="2023-02-25T21:19:45.030" v="329" actId="47"/>
        <pc:sldMkLst>
          <pc:docMk/>
          <pc:sldMk cId="1217754419" sldId="304"/>
        </pc:sldMkLst>
      </pc:sldChg>
      <pc:sldChg chg="del">
        <pc:chgData name="TIAGO ARAÚJO AZEVEDO" userId="689eed1b-a5d4-4e35-bd17-591ed36818bd" providerId="ADAL" clId="{B407320D-2EF4-4EBA-85C2-E41ADD12C0EC}" dt="2023-02-25T21:19:45.030" v="329" actId="47"/>
        <pc:sldMkLst>
          <pc:docMk/>
          <pc:sldMk cId="230400274" sldId="305"/>
        </pc:sldMkLst>
      </pc:sldChg>
      <pc:sldChg chg="del">
        <pc:chgData name="TIAGO ARAÚJO AZEVEDO" userId="689eed1b-a5d4-4e35-bd17-591ed36818bd" providerId="ADAL" clId="{B407320D-2EF4-4EBA-85C2-E41ADD12C0EC}" dt="2023-02-25T21:19:45.030" v="329" actId="47"/>
        <pc:sldMkLst>
          <pc:docMk/>
          <pc:sldMk cId="983125993" sldId="308"/>
        </pc:sldMkLst>
      </pc:sldChg>
      <pc:sldChg chg="del">
        <pc:chgData name="TIAGO ARAÚJO AZEVEDO" userId="689eed1b-a5d4-4e35-bd17-591ed36818bd" providerId="ADAL" clId="{B407320D-2EF4-4EBA-85C2-E41ADD12C0EC}" dt="2023-02-25T21:19:45.030" v="329" actId="47"/>
        <pc:sldMkLst>
          <pc:docMk/>
          <pc:sldMk cId="1633250607" sldId="309"/>
        </pc:sldMkLst>
      </pc:sldChg>
      <pc:sldChg chg="del">
        <pc:chgData name="TIAGO ARAÚJO AZEVEDO" userId="689eed1b-a5d4-4e35-bd17-591ed36818bd" providerId="ADAL" clId="{B407320D-2EF4-4EBA-85C2-E41ADD12C0EC}" dt="2023-02-25T21:19:45.030" v="329" actId="47"/>
        <pc:sldMkLst>
          <pc:docMk/>
          <pc:sldMk cId="3994465096" sldId="312"/>
        </pc:sldMkLst>
      </pc:sldChg>
      <pc:sldChg chg="del">
        <pc:chgData name="TIAGO ARAÚJO AZEVEDO" userId="689eed1b-a5d4-4e35-bd17-591ed36818bd" providerId="ADAL" clId="{B407320D-2EF4-4EBA-85C2-E41ADD12C0EC}" dt="2023-02-25T21:19:45.030" v="329" actId="47"/>
        <pc:sldMkLst>
          <pc:docMk/>
          <pc:sldMk cId="3298382241" sldId="313"/>
        </pc:sldMkLst>
      </pc:sldChg>
      <pc:sldChg chg="del">
        <pc:chgData name="TIAGO ARAÚJO AZEVEDO" userId="689eed1b-a5d4-4e35-bd17-591ed36818bd" providerId="ADAL" clId="{B407320D-2EF4-4EBA-85C2-E41ADD12C0EC}" dt="2023-02-25T21:19:45.030" v="329" actId="47"/>
        <pc:sldMkLst>
          <pc:docMk/>
          <pc:sldMk cId="31684929" sldId="316"/>
        </pc:sldMkLst>
      </pc:sldChg>
      <pc:sldChg chg="del">
        <pc:chgData name="TIAGO ARAÚJO AZEVEDO" userId="689eed1b-a5d4-4e35-bd17-591ed36818bd" providerId="ADAL" clId="{B407320D-2EF4-4EBA-85C2-E41ADD12C0EC}" dt="2023-02-25T21:19:45.030" v="329" actId="47"/>
        <pc:sldMkLst>
          <pc:docMk/>
          <pc:sldMk cId="29385431" sldId="322"/>
        </pc:sldMkLst>
      </pc:sldChg>
      <pc:sldChg chg="addSp delSp modSp add mod modTransition">
        <pc:chgData name="TIAGO ARAÚJO AZEVEDO" userId="689eed1b-a5d4-4e35-bd17-591ed36818bd" providerId="ADAL" clId="{B407320D-2EF4-4EBA-85C2-E41ADD12C0EC}" dt="2023-02-26T17:54:20.549" v="2032"/>
        <pc:sldMkLst>
          <pc:docMk/>
          <pc:sldMk cId="958308849" sldId="323"/>
        </pc:sldMkLst>
        <pc:spChg chg="del">
          <ac:chgData name="TIAGO ARAÚJO AZEVEDO" userId="689eed1b-a5d4-4e35-bd17-591ed36818bd" providerId="ADAL" clId="{B407320D-2EF4-4EBA-85C2-E41ADD12C0EC}" dt="2023-02-26T17:35:32.615" v="1648" actId="478"/>
          <ac:spMkLst>
            <pc:docMk/>
            <pc:sldMk cId="958308849" sldId="323"/>
            <ac:spMk id="2" creationId="{F643F25D-1793-4C22-8B27-5EA9FFB0DF24}"/>
          </ac:spMkLst>
        </pc:spChg>
        <pc:spChg chg="mod">
          <ac:chgData name="TIAGO ARAÚJO AZEVEDO" userId="689eed1b-a5d4-4e35-bd17-591ed36818bd" providerId="ADAL" clId="{B407320D-2EF4-4EBA-85C2-E41ADD12C0EC}" dt="2023-02-26T17:52:41.261" v="2009" actId="20577"/>
          <ac:spMkLst>
            <pc:docMk/>
            <pc:sldMk cId="958308849" sldId="323"/>
            <ac:spMk id="3" creationId="{EFB87B23-0F94-478F-96B5-2F1EC4A5C096}"/>
          </ac:spMkLst>
        </pc:spChg>
        <pc:spChg chg="del mod">
          <ac:chgData name="TIAGO ARAÚJO AZEVEDO" userId="689eed1b-a5d4-4e35-bd17-591ed36818bd" providerId="ADAL" clId="{B407320D-2EF4-4EBA-85C2-E41ADD12C0EC}" dt="2023-02-26T17:35:32.615" v="1648" actId="478"/>
          <ac:spMkLst>
            <pc:docMk/>
            <pc:sldMk cId="958308849" sldId="323"/>
            <ac:spMk id="4" creationId="{62305AA1-EECB-479A-90C9-C23B9DFEF8DE}"/>
          </ac:spMkLst>
        </pc:spChg>
        <pc:spChg chg="del">
          <ac:chgData name="TIAGO ARAÚJO AZEVEDO" userId="689eed1b-a5d4-4e35-bd17-591ed36818bd" providerId="ADAL" clId="{B407320D-2EF4-4EBA-85C2-E41ADD12C0EC}" dt="2023-02-26T17:35:32.615" v="1648" actId="478"/>
          <ac:spMkLst>
            <pc:docMk/>
            <pc:sldMk cId="958308849" sldId="323"/>
            <ac:spMk id="5" creationId="{E87C8EF1-4C93-4B1E-A37F-3B41CF0F1DEB}"/>
          </ac:spMkLst>
        </pc:spChg>
        <pc:spChg chg="mod">
          <ac:chgData name="TIAGO ARAÚJO AZEVEDO" userId="689eed1b-a5d4-4e35-bd17-591ed36818bd" providerId="ADAL" clId="{B407320D-2EF4-4EBA-85C2-E41ADD12C0EC}" dt="2023-02-25T21:14:20.756" v="245" actId="165"/>
          <ac:spMkLst>
            <pc:docMk/>
            <pc:sldMk cId="958308849" sldId="323"/>
            <ac:spMk id="6" creationId="{32E037A8-79D9-498E-ABB1-6A56D8ABF374}"/>
          </ac:spMkLst>
        </pc:spChg>
        <pc:spChg chg="del">
          <ac:chgData name="TIAGO ARAÚJO AZEVEDO" userId="689eed1b-a5d4-4e35-bd17-591ed36818bd" providerId="ADAL" clId="{B407320D-2EF4-4EBA-85C2-E41ADD12C0EC}" dt="2023-02-26T17:35:32.615" v="1648" actId="478"/>
          <ac:spMkLst>
            <pc:docMk/>
            <pc:sldMk cId="958308849" sldId="323"/>
            <ac:spMk id="8" creationId="{F940E2BE-3D71-4D59-AC37-C268000C8706}"/>
          </ac:spMkLst>
        </pc:spChg>
        <pc:spChg chg="add mod">
          <ac:chgData name="TIAGO ARAÚJO AZEVEDO" userId="689eed1b-a5d4-4e35-bd17-591ed36818bd" providerId="ADAL" clId="{B407320D-2EF4-4EBA-85C2-E41ADD12C0EC}" dt="2023-02-25T21:08:43.842" v="133" actId="571"/>
          <ac:spMkLst>
            <pc:docMk/>
            <pc:sldMk cId="958308849" sldId="323"/>
            <ac:spMk id="9" creationId="{0A4EE5BC-0804-24DE-2F40-C075098ED4AC}"/>
          </ac:spMkLst>
        </pc:spChg>
        <pc:spChg chg="mod">
          <ac:chgData name="TIAGO ARAÚJO AZEVEDO" userId="689eed1b-a5d4-4e35-bd17-591ed36818bd" providerId="ADAL" clId="{B407320D-2EF4-4EBA-85C2-E41ADD12C0EC}" dt="2023-02-25T21:09:50.322" v="161" actId="403"/>
          <ac:spMkLst>
            <pc:docMk/>
            <pc:sldMk cId="958308849" sldId="323"/>
            <ac:spMk id="14" creationId="{8596A438-69C5-2FEB-29D9-C476A2ABA348}"/>
          </ac:spMkLst>
        </pc:spChg>
        <pc:spChg chg="mod">
          <ac:chgData name="TIAGO ARAÚJO AZEVEDO" userId="689eed1b-a5d4-4e35-bd17-591ed36818bd" providerId="ADAL" clId="{B407320D-2EF4-4EBA-85C2-E41ADD12C0EC}" dt="2023-02-25T21:10:02.913" v="164" actId="122"/>
          <ac:spMkLst>
            <pc:docMk/>
            <pc:sldMk cId="958308849" sldId="323"/>
            <ac:spMk id="16" creationId="{8CE72F77-F0B4-A90D-D70E-83B070DE520C}"/>
          </ac:spMkLst>
        </pc:spChg>
        <pc:spChg chg="del mod">
          <ac:chgData name="TIAGO ARAÚJO AZEVEDO" userId="689eed1b-a5d4-4e35-bd17-591ed36818bd" providerId="ADAL" clId="{B407320D-2EF4-4EBA-85C2-E41ADD12C0EC}" dt="2023-02-25T21:09:14.551" v="140" actId="478"/>
          <ac:spMkLst>
            <pc:docMk/>
            <pc:sldMk cId="958308849" sldId="323"/>
            <ac:spMk id="17" creationId="{B45AA61C-B084-305A-2125-DDFA4A772F32}"/>
          </ac:spMkLst>
        </pc:spChg>
        <pc:spChg chg="mod">
          <ac:chgData name="TIAGO ARAÚJO AZEVEDO" userId="689eed1b-a5d4-4e35-bd17-591ed36818bd" providerId="ADAL" clId="{B407320D-2EF4-4EBA-85C2-E41ADD12C0EC}" dt="2023-02-25T21:14:20.756" v="245" actId="165"/>
          <ac:spMkLst>
            <pc:docMk/>
            <pc:sldMk cId="958308849" sldId="323"/>
            <ac:spMk id="19" creationId="{D75C1A2D-BC09-4972-9114-1E6542EFB1F5}"/>
          </ac:spMkLst>
        </pc:spChg>
        <pc:spChg chg="mod">
          <ac:chgData name="TIAGO ARAÚJO AZEVEDO" userId="689eed1b-a5d4-4e35-bd17-591ed36818bd" providerId="ADAL" clId="{B407320D-2EF4-4EBA-85C2-E41ADD12C0EC}" dt="2023-02-25T21:14:20.756" v="245" actId="165"/>
          <ac:spMkLst>
            <pc:docMk/>
            <pc:sldMk cId="958308849" sldId="323"/>
            <ac:spMk id="20" creationId="{B280B91A-247F-4655-B63A-BC4F2109A6A4}"/>
          </ac:spMkLst>
        </pc:spChg>
        <pc:spChg chg="mod">
          <ac:chgData name="TIAGO ARAÚJO AZEVEDO" userId="689eed1b-a5d4-4e35-bd17-591ed36818bd" providerId="ADAL" clId="{B407320D-2EF4-4EBA-85C2-E41ADD12C0EC}" dt="2023-02-25T21:14:20.756" v="245" actId="165"/>
          <ac:spMkLst>
            <pc:docMk/>
            <pc:sldMk cId="958308849" sldId="323"/>
            <ac:spMk id="21" creationId="{DE5B35F0-E947-4D76-8D9B-F33A4DFD54E4}"/>
          </ac:spMkLst>
        </pc:spChg>
        <pc:spChg chg="del">
          <ac:chgData name="TIAGO ARAÚJO AZEVEDO" userId="689eed1b-a5d4-4e35-bd17-591ed36818bd" providerId="ADAL" clId="{B407320D-2EF4-4EBA-85C2-E41ADD12C0EC}" dt="2023-02-25T21:11:53.313" v="186" actId="478"/>
          <ac:spMkLst>
            <pc:docMk/>
            <pc:sldMk cId="958308849" sldId="323"/>
            <ac:spMk id="23" creationId="{40D12696-6EEC-4FFA-AE0B-49D71230CBCE}"/>
          </ac:spMkLst>
        </pc:spChg>
        <pc:spChg chg="del">
          <ac:chgData name="TIAGO ARAÚJO AZEVEDO" userId="689eed1b-a5d4-4e35-bd17-591ed36818bd" providerId="ADAL" clId="{B407320D-2EF4-4EBA-85C2-E41ADD12C0EC}" dt="2023-02-25T21:14:07.322" v="244" actId="478"/>
          <ac:spMkLst>
            <pc:docMk/>
            <pc:sldMk cId="958308849" sldId="323"/>
            <ac:spMk id="25" creationId="{0DDFC4ED-87F4-4F5A-91E7-241F72B61A36}"/>
          </ac:spMkLst>
        </pc:spChg>
        <pc:spChg chg="mod">
          <ac:chgData name="TIAGO ARAÚJO AZEVEDO" userId="689eed1b-a5d4-4e35-bd17-591ed36818bd" providerId="ADAL" clId="{B407320D-2EF4-4EBA-85C2-E41ADD12C0EC}" dt="2023-02-25T21:14:20.756" v="245" actId="165"/>
          <ac:spMkLst>
            <pc:docMk/>
            <pc:sldMk cId="958308849" sldId="323"/>
            <ac:spMk id="26" creationId="{FB45DDA1-1F87-4898-967A-0E4DBBA6C4AC}"/>
          </ac:spMkLst>
        </pc:spChg>
        <pc:spChg chg="mod">
          <ac:chgData name="TIAGO ARAÚJO AZEVEDO" userId="689eed1b-a5d4-4e35-bd17-591ed36818bd" providerId="ADAL" clId="{B407320D-2EF4-4EBA-85C2-E41ADD12C0EC}" dt="2023-02-25T21:14:20.756" v="245" actId="165"/>
          <ac:spMkLst>
            <pc:docMk/>
            <pc:sldMk cId="958308849" sldId="323"/>
            <ac:spMk id="27" creationId="{6930921A-AF9D-4F38-87E8-A8CD7829D4C0}"/>
          </ac:spMkLst>
        </pc:spChg>
        <pc:spChg chg="del">
          <ac:chgData name="TIAGO ARAÚJO AZEVEDO" userId="689eed1b-a5d4-4e35-bd17-591ed36818bd" providerId="ADAL" clId="{B407320D-2EF4-4EBA-85C2-E41ADD12C0EC}" dt="2023-02-25T21:11:56.881" v="188" actId="478"/>
          <ac:spMkLst>
            <pc:docMk/>
            <pc:sldMk cId="958308849" sldId="323"/>
            <ac:spMk id="29" creationId="{16D2587A-D95F-4777-BB52-57A2C7A184EF}"/>
          </ac:spMkLst>
        </pc:spChg>
        <pc:spChg chg="del">
          <ac:chgData name="TIAGO ARAÚJO AZEVEDO" userId="689eed1b-a5d4-4e35-bd17-591ed36818bd" providerId="ADAL" clId="{B407320D-2EF4-4EBA-85C2-E41ADD12C0EC}" dt="2023-02-25T21:11:55.352" v="187" actId="478"/>
          <ac:spMkLst>
            <pc:docMk/>
            <pc:sldMk cId="958308849" sldId="323"/>
            <ac:spMk id="31" creationId="{EC3F68F2-0062-4B3F-9A59-6BA0A5C43CAF}"/>
          </ac:spMkLst>
        </pc:spChg>
        <pc:spChg chg="mod">
          <ac:chgData name="TIAGO ARAÚJO AZEVEDO" userId="689eed1b-a5d4-4e35-bd17-591ed36818bd" providerId="ADAL" clId="{B407320D-2EF4-4EBA-85C2-E41ADD12C0EC}" dt="2023-02-25T21:14:20.756" v="245" actId="165"/>
          <ac:spMkLst>
            <pc:docMk/>
            <pc:sldMk cId="958308849" sldId="323"/>
            <ac:spMk id="32" creationId="{16759184-F33C-4C3F-B713-ACA56C0E7B36}"/>
          </ac:spMkLst>
        </pc:spChg>
        <pc:spChg chg="mod">
          <ac:chgData name="TIAGO ARAÚJO AZEVEDO" userId="689eed1b-a5d4-4e35-bd17-591ed36818bd" providerId="ADAL" clId="{B407320D-2EF4-4EBA-85C2-E41ADD12C0EC}" dt="2023-02-25T21:14:20.756" v="245" actId="165"/>
          <ac:spMkLst>
            <pc:docMk/>
            <pc:sldMk cId="958308849" sldId="323"/>
            <ac:spMk id="33" creationId="{1254963B-A519-4AB2-886D-4FDE0241A2DC}"/>
          </ac:spMkLst>
        </pc:spChg>
        <pc:spChg chg="del">
          <ac:chgData name="TIAGO ARAÚJO AZEVEDO" userId="689eed1b-a5d4-4e35-bd17-591ed36818bd" providerId="ADAL" clId="{B407320D-2EF4-4EBA-85C2-E41ADD12C0EC}" dt="2023-02-25T21:11:59.042" v="189" actId="478"/>
          <ac:spMkLst>
            <pc:docMk/>
            <pc:sldMk cId="958308849" sldId="323"/>
            <ac:spMk id="34" creationId="{1BFC5CDB-09A7-4ADA-B856-11DD1BEE07CC}"/>
          </ac:spMkLst>
        </pc:spChg>
        <pc:spChg chg="del">
          <ac:chgData name="TIAGO ARAÚJO AZEVEDO" userId="689eed1b-a5d4-4e35-bd17-591ed36818bd" providerId="ADAL" clId="{B407320D-2EF4-4EBA-85C2-E41ADD12C0EC}" dt="2023-02-25T21:11:59.042" v="189" actId="478"/>
          <ac:spMkLst>
            <pc:docMk/>
            <pc:sldMk cId="958308849" sldId="323"/>
            <ac:spMk id="35" creationId="{C785737E-8BC1-4606-B7DC-F0E078B73F66}"/>
          </ac:spMkLst>
        </pc:spChg>
        <pc:spChg chg="add mod">
          <ac:chgData name="TIAGO ARAÚJO AZEVEDO" userId="689eed1b-a5d4-4e35-bd17-591ed36818bd" providerId="ADAL" clId="{B407320D-2EF4-4EBA-85C2-E41ADD12C0EC}" dt="2023-02-25T21:10:21.662" v="168"/>
          <ac:spMkLst>
            <pc:docMk/>
            <pc:sldMk cId="958308849" sldId="323"/>
            <ac:spMk id="41" creationId="{CBED5BA4-5879-331E-07B4-E434C8402D3C}"/>
          </ac:spMkLst>
        </pc:spChg>
        <pc:spChg chg="add mod">
          <ac:chgData name="TIAGO ARAÚJO AZEVEDO" userId="689eed1b-a5d4-4e35-bd17-591ed36818bd" providerId="ADAL" clId="{B407320D-2EF4-4EBA-85C2-E41ADD12C0EC}" dt="2023-02-25T21:10:25.092" v="183" actId="20577"/>
          <ac:spMkLst>
            <pc:docMk/>
            <pc:sldMk cId="958308849" sldId="323"/>
            <ac:spMk id="42" creationId="{342389F9-92E0-29A3-A683-AC2C1D602136}"/>
          </ac:spMkLst>
        </pc:spChg>
        <pc:spChg chg="add mod">
          <ac:chgData name="TIAGO ARAÚJO AZEVEDO" userId="689eed1b-a5d4-4e35-bd17-591ed36818bd" providerId="ADAL" clId="{B407320D-2EF4-4EBA-85C2-E41ADD12C0EC}" dt="2023-02-26T16:53:19.481" v="1174" actId="1036"/>
          <ac:spMkLst>
            <pc:docMk/>
            <pc:sldMk cId="958308849" sldId="323"/>
            <ac:spMk id="45" creationId="{0DEE9BC2-59CF-7F02-8030-E1F88E3DEC8B}"/>
          </ac:spMkLst>
        </pc:spChg>
        <pc:spChg chg="add mod ord">
          <ac:chgData name="TIAGO ARAÚJO AZEVEDO" userId="689eed1b-a5d4-4e35-bd17-591ed36818bd" providerId="ADAL" clId="{B407320D-2EF4-4EBA-85C2-E41ADD12C0EC}" dt="2023-02-26T16:49:57.581" v="1104" actId="164"/>
          <ac:spMkLst>
            <pc:docMk/>
            <pc:sldMk cId="958308849" sldId="323"/>
            <ac:spMk id="46" creationId="{F07C6D37-D53F-520B-C192-252ABD0146D3}"/>
          </ac:spMkLst>
        </pc:spChg>
        <pc:spChg chg="add del mod">
          <ac:chgData name="TIAGO ARAÚJO AZEVEDO" userId="689eed1b-a5d4-4e35-bd17-591ed36818bd" providerId="ADAL" clId="{B407320D-2EF4-4EBA-85C2-E41ADD12C0EC}" dt="2023-02-26T16:50:55.947" v="1117"/>
          <ac:spMkLst>
            <pc:docMk/>
            <pc:sldMk cId="958308849" sldId="323"/>
            <ac:spMk id="49" creationId="{3202F04E-2C9C-1897-D8B4-7D2EA1A17766}"/>
          </ac:spMkLst>
        </pc:spChg>
        <pc:spChg chg="add mod">
          <ac:chgData name="TIAGO ARAÚJO AZEVEDO" userId="689eed1b-a5d4-4e35-bd17-591ed36818bd" providerId="ADAL" clId="{B407320D-2EF4-4EBA-85C2-E41ADD12C0EC}" dt="2023-02-26T16:50:55.572" v="1115" actId="1076"/>
          <ac:spMkLst>
            <pc:docMk/>
            <pc:sldMk cId="958308849" sldId="323"/>
            <ac:spMk id="50" creationId="{4CAD5EAA-507A-031C-9686-36B388E8E993}"/>
          </ac:spMkLst>
        </pc:spChg>
        <pc:spChg chg="mod">
          <ac:chgData name="TIAGO ARAÚJO AZEVEDO" userId="689eed1b-a5d4-4e35-bd17-591ed36818bd" providerId="ADAL" clId="{B407320D-2EF4-4EBA-85C2-E41ADD12C0EC}" dt="2023-02-26T16:51:58.639" v="1161" actId="14100"/>
          <ac:spMkLst>
            <pc:docMk/>
            <pc:sldMk cId="958308849" sldId="323"/>
            <ac:spMk id="53" creationId="{E2633C74-B128-8610-53E0-71D37CF63606}"/>
          </ac:spMkLst>
        </pc:spChg>
        <pc:spChg chg="mod">
          <ac:chgData name="TIAGO ARAÚJO AZEVEDO" userId="689eed1b-a5d4-4e35-bd17-591ed36818bd" providerId="ADAL" clId="{B407320D-2EF4-4EBA-85C2-E41ADD12C0EC}" dt="2023-02-26T16:52:05.279" v="1163" actId="1076"/>
          <ac:spMkLst>
            <pc:docMk/>
            <pc:sldMk cId="958308849" sldId="323"/>
            <ac:spMk id="54" creationId="{9D10F912-E284-0028-437B-38E05136BAB8}"/>
          </ac:spMkLst>
        </pc:spChg>
        <pc:spChg chg="del mod">
          <ac:chgData name="TIAGO ARAÚJO AZEVEDO" userId="689eed1b-a5d4-4e35-bd17-591ed36818bd" providerId="ADAL" clId="{B407320D-2EF4-4EBA-85C2-E41ADD12C0EC}" dt="2023-02-26T16:51:11.587" v="1121" actId="478"/>
          <ac:spMkLst>
            <pc:docMk/>
            <pc:sldMk cId="958308849" sldId="323"/>
            <ac:spMk id="55" creationId="{EC19C5F8-50A5-BBB4-A82B-481FF696DFB4}"/>
          </ac:spMkLst>
        </pc:spChg>
        <pc:spChg chg="add del mod">
          <ac:chgData name="TIAGO ARAÚJO AZEVEDO" userId="689eed1b-a5d4-4e35-bd17-591ed36818bd" providerId="ADAL" clId="{B407320D-2EF4-4EBA-85C2-E41ADD12C0EC}" dt="2023-02-26T17:35:34.653" v="1650" actId="478"/>
          <ac:spMkLst>
            <pc:docMk/>
            <pc:sldMk cId="958308849" sldId="323"/>
            <ac:spMk id="59" creationId="{7DA7B1CE-EA7E-C604-43F4-5E0D8BF5590F}"/>
          </ac:spMkLst>
        </pc:spChg>
        <pc:spChg chg="add mod">
          <ac:chgData name="TIAGO ARAÚJO AZEVEDO" userId="689eed1b-a5d4-4e35-bd17-591ed36818bd" providerId="ADAL" clId="{B407320D-2EF4-4EBA-85C2-E41ADD12C0EC}" dt="2023-02-26T17:35:49.450" v="1655" actId="1076"/>
          <ac:spMkLst>
            <pc:docMk/>
            <pc:sldMk cId="958308849" sldId="323"/>
            <ac:spMk id="60" creationId="{599772A9-49E1-06FB-91B0-E7001B18C362}"/>
          </ac:spMkLst>
        </pc:spChg>
        <pc:spChg chg="add mod">
          <ac:chgData name="TIAGO ARAÚJO AZEVEDO" userId="689eed1b-a5d4-4e35-bd17-591ed36818bd" providerId="ADAL" clId="{B407320D-2EF4-4EBA-85C2-E41ADD12C0EC}" dt="2023-02-26T17:35:32.956" v="1649"/>
          <ac:spMkLst>
            <pc:docMk/>
            <pc:sldMk cId="958308849" sldId="323"/>
            <ac:spMk id="61" creationId="{6275D3BE-7548-11D8-B0F4-A4D4DAC2C3F3}"/>
          </ac:spMkLst>
        </pc:spChg>
        <pc:spChg chg="add mod">
          <ac:chgData name="TIAGO ARAÚJO AZEVEDO" userId="689eed1b-a5d4-4e35-bd17-591ed36818bd" providerId="ADAL" clId="{B407320D-2EF4-4EBA-85C2-E41ADD12C0EC}" dt="2023-02-26T17:35:32.956" v="1649"/>
          <ac:spMkLst>
            <pc:docMk/>
            <pc:sldMk cId="958308849" sldId="323"/>
            <ac:spMk id="62" creationId="{C7168A4E-676F-D1C6-9271-0D9C562AADDB}"/>
          </ac:spMkLst>
        </pc:spChg>
        <pc:spChg chg="add mod">
          <ac:chgData name="TIAGO ARAÚJO AZEVEDO" userId="689eed1b-a5d4-4e35-bd17-591ed36818bd" providerId="ADAL" clId="{B407320D-2EF4-4EBA-85C2-E41ADD12C0EC}" dt="2023-02-26T17:35:32.956" v="1649"/>
          <ac:spMkLst>
            <pc:docMk/>
            <pc:sldMk cId="958308849" sldId="323"/>
            <ac:spMk id="63" creationId="{8C509EF3-FD3E-0D7A-CB5D-43B9F8C2EF9C}"/>
          </ac:spMkLst>
        </pc:spChg>
        <pc:spChg chg="add mod">
          <ac:chgData name="TIAGO ARAÚJO AZEVEDO" userId="689eed1b-a5d4-4e35-bd17-591ed36818bd" providerId="ADAL" clId="{B407320D-2EF4-4EBA-85C2-E41ADD12C0EC}" dt="2023-02-26T17:35:32.956" v="1649"/>
          <ac:spMkLst>
            <pc:docMk/>
            <pc:sldMk cId="958308849" sldId="323"/>
            <ac:spMk id="64" creationId="{7E60FB77-D6BD-1F81-E44A-D1E7F1CC2F6D}"/>
          </ac:spMkLst>
        </pc:spChg>
        <pc:spChg chg="mod">
          <ac:chgData name="TIAGO ARAÚJO AZEVEDO" userId="689eed1b-a5d4-4e35-bd17-591ed36818bd" providerId="ADAL" clId="{B407320D-2EF4-4EBA-85C2-E41ADD12C0EC}" dt="2023-02-26T17:37:32.568" v="1697" actId="571"/>
          <ac:spMkLst>
            <pc:docMk/>
            <pc:sldMk cId="958308849" sldId="323"/>
            <ac:spMk id="66" creationId="{55089BF3-94BC-2F09-9C16-C23983A617BC}"/>
          </ac:spMkLst>
        </pc:spChg>
        <pc:spChg chg="mod">
          <ac:chgData name="TIAGO ARAÚJO AZEVEDO" userId="689eed1b-a5d4-4e35-bd17-591ed36818bd" providerId="ADAL" clId="{B407320D-2EF4-4EBA-85C2-E41ADD12C0EC}" dt="2023-02-26T17:37:32.568" v="1697" actId="571"/>
          <ac:spMkLst>
            <pc:docMk/>
            <pc:sldMk cId="958308849" sldId="323"/>
            <ac:spMk id="67" creationId="{DDA24D1B-C0FA-2B58-17C8-76E3519F30BD}"/>
          </ac:spMkLst>
        </pc:spChg>
        <pc:grpChg chg="mod topLvl">
          <ac:chgData name="TIAGO ARAÚJO AZEVEDO" userId="689eed1b-a5d4-4e35-bd17-591ed36818bd" providerId="ADAL" clId="{B407320D-2EF4-4EBA-85C2-E41ADD12C0EC}" dt="2023-02-26T17:16:47.980" v="1221" actId="1076"/>
          <ac:grpSpMkLst>
            <pc:docMk/>
            <pc:sldMk cId="958308849" sldId="323"/>
            <ac:grpSpMk id="7" creationId="{3D6B51A4-667B-49E8-B3A9-440AA2B9AD91}"/>
          </ac:grpSpMkLst>
        </pc:grpChg>
        <pc:grpChg chg="del mod">
          <ac:chgData name="TIAGO ARAÚJO AZEVEDO" userId="689eed1b-a5d4-4e35-bd17-591ed36818bd" providerId="ADAL" clId="{B407320D-2EF4-4EBA-85C2-E41ADD12C0EC}" dt="2023-02-25T21:14:20.756" v="245" actId="165"/>
          <ac:grpSpMkLst>
            <pc:docMk/>
            <pc:sldMk cId="958308849" sldId="323"/>
            <ac:grpSpMk id="10" creationId="{DF8DBB7E-E33B-B44E-283E-CDCEBDE91CAB}"/>
          </ac:grpSpMkLst>
        </pc:grpChg>
        <pc:grpChg chg="del">
          <ac:chgData name="TIAGO ARAÚJO AZEVEDO" userId="689eed1b-a5d4-4e35-bd17-591ed36818bd" providerId="ADAL" clId="{B407320D-2EF4-4EBA-85C2-E41ADD12C0EC}" dt="2023-02-25T21:12:04.414" v="193" actId="478"/>
          <ac:grpSpMkLst>
            <pc:docMk/>
            <pc:sldMk cId="958308849" sldId="323"/>
            <ac:grpSpMk id="11" creationId="{7CEC1513-628C-900F-F6FA-D0746C87FA32}"/>
          </ac:grpSpMkLst>
        </pc:grpChg>
        <pc:grpChg chg="add del mod">
          <ac:chgData name="TIAGO ARAÚJO AZEVEDO" userId="689eed1b-a5d4-4e35-bd17-591ed36818bd" providerId="ADAL" clId="{B407320D-2EF4-4EBA-85C2-E41ADD12C0EC}" dt="2023-02-25T21:10:21.331" v="167" actId="478"/>
          <ac:grpSpMkLst>
            <pc:docMk/>
            <pc:sldMk cId="958308849" sldId="323"/>
            <ac:grpSpMk id="12" creationId="{DF54A9B9-CE66-6159-EC8D-2143137DF0DB}"/>
          </ac:grpSpMkLst>
        </pc:grpChg>
        <pc:grpChg chg="mod">
          <ac:chgData name="TIAGO ARAÚJO AZEVEDO" userId="689eed1b-a5d4-4e35-bd17-591ed36818bd" providerId="ADAL" clId="{B407320D-2EF4-4EBA-85C2-E41ADD12C0EC}" dt="2023-02-25T21:14:20.756" v="245" actId="165"/>
          <ac:grpSpMkLst>
            <pc:docMk/>
            <pc:sldMk cId="958308849" sldId="323"/>
            <ac:grpSpMk id="18" creationId="{D2D48EC8-33C4-40B0-A7C6-87C406B2EE12}"/>
          </ac:grpSpMkLst>
        </pc:grpChg>
        <pc:grpChg chg="del">
          <ac:chgData name="TIAGO ARAÚJO AZEVEDO" userId="689eed1b-a5d4-4e35-bd17-591ed36818bd" providerId="ADAL" clId="{B407320D-2EF4-4EBA-85C2-E41ADD12C0EC}" dt="2023-02-25T21:11:53.313" v="186" actId="478"/>
          <ac:grpSpMkLst>
            <pc:docMk/>
            <pc:sldMk cId="958308849" sldId="323"/>
            <ac:grpSpMk id="22" creationId="{D0A42B2C-0B57-4228-84F0-7936DE775FFE}"/>
          </ac:grpSpMkLst>
        </pc:grpChg>
        <pc:grpChg chg="del mod topLvl">
          <ac:chgData name="TIAGO ARAÚJO AZEVEDO" userId="689eed1b-a5d4-4e35-bd17-591ed36818bd" providerId="ADAL" clId="{B407320D-2EF4-4EBA-85C2-E41ADD12C0EC}" dt="2023-02-25T21:14:29.396" v="246" actId="478"/>
          <ac:grpSpMkLst>
            <pc:docMk/>
            <pc:sldMk cId="958308849" sldId="323"/>
            <ac:grpSpMk id="24" creationId="{5081B0D8-3A39-48EE-9830-DC892F27127A}"/>
          </ac:grpSpMkLst>
        </pc:grpChg>
        <pc:grpChg chg="del">
          <ac:chgData name="TIAGO ARAÚJO AZEVEDO" userId="689eed1b-a5d4-4e35-bd17-591ed36818bd" providerId="ADAL" clId="{B407320D-2EF4-4EBA-85C2-E41ADD12C0EC}" dt="2023-02-25T21:11:56.881" v="188" actId="478"/>
          <ac:grpSpMkLst>
            <pc:docMk/>
            <pc:sldMk cId="958308849" sldId="323"/>
            <ac:grpSpMk id="28" creationId="{1499B463-D7A0-40C0-B266-78EDEAB1BED5}"/>
          </ac:grpSpMkLst>
        </pc:grpChg>
        <pc:grpChg chg="del mod topLvl">
          <ac:chgData name="TIAGO ARAÚJO AZEVEDO" userId="689eed1b-a5d4-4e35-bd17-591ed36818bd" providerId="ADAL" clId="{B407320D-2EF4-4EBA-85C2-E41ADD12C0EC}" dt="2023-02-25T21:14:29.396" v="246" actId="478"/>
          <ac:grpSpMkLst>
            <pc:docMk/>
            <pc:sldMk cId="958308849" sldId="323"/>
            <ac:grpSpMk id="30" creationId="{C504ADB7-0FBF-40FC-86D5-909FA1499549}"/>
          </ac:grpSpMkLst>
        </pc:grpChg>
        <pc:grpChg chg="add mod">
          <ac:chgData name="TIAGO ARAÚJO AZEVEDO" userId="689eed1b-a5d4-4e35-bd17-591ed36818bd" providerId="ADAL" clId="{B407320D-2EF4-4EBA-85C2-E41ADD12C0EC}" dt="2023-02-26T16:50:00.518" v="1105" actId="1076"/>
          <ac:grpSpMkLst>
            <pc:docMk/>
            <pc:sldMk cId="958308849" sldId="323"/>
            <ac:grpSpMk id="47" creationId="{D424F597-DA4F-5D85-0BB8-F9B8315A9E12}"/>
          </ac:grpSpMkLst>
        </pc:grpChg>
        <pc:grpChg chg="add mod">
          <ac:chgData name="TIAGO ARAÚJO AZEVEDO" userId="689eed1b-a5d4-4e35-bd17-591ed36818bd" providerId="ADAL" clId="{B407320D-2EF4-4EBA-85C2-E41ADD12C0EC}" dt="2023-02-26T17:37:34.845" v="1698" actId="164"/>
          <ac:grpSpMkLst>
            <pc:docMk/>
            <pc:sldMk cId="958308849" sldId="323"/>
            <ac:grpSpMk id="52" creationId="{C22B7B49-2998-0DB3-CFB9-6907AFA15A4B}"/>
          </ac:grpSpMkLst>
        </pc:grpChg>
        <pc:grpChg chg="add mod">
          <ac:chgData name="TIAGO ARAÚJO AZEVEDO" userId="689eed1b-a5d4-4e35-bd17-591ed36818bd" providerId="ADAL" clId="{B407320D-2EF4-4EBA-85C2-E41ADD12C0EC}" dt="2023-02-26T17:37:32.568" v="1697" actId="571"/>
          <ac:grpSpMkLst>
            <pc:docMk/>
            <pc:sldMk cId="958308849" sldId="323"/>
            <ac:grpSpMk id="65" creationId="{F1F86715-A64E-D45D-FC82-CA3E5D8DFD49}"/>
          </ac:grpSpMkLst>
        </pc:grpChg>
        <pc:grpChg chg="add mod">
          <ac:chgData name="TIAGO ARAÚJO AZEVEDO" userId="689eed1b-a5d4-4e35-bd17-591ed36818bd" providerId="ADAL" clId="{B407320D-2EF4-4EBA-85C2-E41ADD12C0EC}" dt="2023-02-26T17:37:34.845" v="1698" actId="164"/>
          <ac:grpSpMkLst>
            <pc:docMk/>
            <pc:sldMk cId="958308849" sldId="323"/>
            <ac:grpSpMk id="69" creationId="{534EC069-69BE-88B9-CF5A-D65CA5415283}"/>
          </ac:grpSpMkLst>
        </pc:grpChg>
        <pc:picChg chg="del mod">
          <ac:chgData name="TIAGO ARAÚJO AZEVEDO" userId="689eed1b-a5d4-4e35-bd17-591ed36818bd" providerId="ADAL" clId="{B407320D-2EF4-4EBA-85C2-E41ADD12C0EC}" dt="2023-02-25T21:09:12.383" v="139" actId="478"/>
          <ac:picMkLst>
            <pc:docMk/>
            <pc:sldMk cId="958308849" sldId="323"/>
            <ac:picMk id="40" creationId="{70ED20DA-CE21-71E3-CC24-2EB631BCC87B}"/>
          </ac:picMkLst>
        </pc:picChg>
        <pc:picChg chg="add del mod">
          <ac:chgData name="TIAGO ARAÚJO AZEVEDO" userId="689eed1b-a5d4-4e35-bd17-591ed36818bd" providerId="ADAL" clId="{B407320D-2EF4-4EBA-85C2-E41ADD12C0EC}" dt="2023-02-26T16:49:30.175" v="1091" actId="478"/>
          <ac:picMkLst>
            <pc:docMk/>
            <pc:sldMk cId="958308849" sldId="323"/>
            <ac:picMk id="44" creationId="{51BA8367-B1B5-A660-475E-77FCE7F4B799}"/>
          </ac:picMkLst>
        </pc:picChg>
        <pc:picChg chg="add mod">
          <ac:chgData name="TIAGO ARAÚJO AZEVEDO" userId="689eed1b-a5d4-4e35-bd17-591ed36818bd" providerId="ADAL" clId="{B407320D-2EF4-4EBA-85C2-E41ADD12C0EC}" dt="2023-02-26T16:50:55.572" v="1115" actId="1076"/>
          <ac:picMkLst>
            <pc:docMk/>
            <pc:sldMk cId="958308849" sldId="323"/>
            <ac:picMk id="51" creationId="{BF79802E-A9E5-D00A-C443-4CF518D5185C}"/>
          </ac:picMkLst>
        </pc:picChg>
        <pc:cxnChg chg="add mod">
          <ac:chgData name="TIAGO ARAÚJO AZEVEDO" userId="689eed1b-a5d4-4e35-bd17-591ed36818bd" providerId="ADAL" clId="{B407320D-2EF4-4EBA-85C2-E41ADD12C0EC}" dt="2023-02-26T17:37:34.845" v="1698" actId="164"/>
          <ac:cxnSpMkLst>
            <pc:docMk/>
            <pc:sldMk cId="958308849" sldId="323"/>
            <ac:cxnSpMk id="56" creationId="{6E430074-0387-3AA6-33D6-8A550F06B396}"/>
          </ac:cxnSpMkLst>
        </pc:cxnChg>
        <pc:cxnChg chg="add mod">
          <ac:chgData name="TIAGO ARAÚJO AZEVEDO" userId="689eed1b-a5d4-4e35-bd17-591ed36818bd" providerId="ADAL" clId="{B407320D-2EF4-4EBA-85C2-E41ADD12C0EC}" dt="2023-02-26T17:37:32.568" v="1697" actId="571"/>
          <ac:cxnSpMkLst>
            <pc:docMk/>
            <pc:sldMk cId="958308849" sldId="323"/>
            <ac:cxnSpMk id="68" creationId="{479E1999-0737-66BB-F66A-61FCCD361B91}"/>
          </ac:cxnSpMkLst>
        </pc:cxnChg>
      </pc:sldChg>
      <pc:sldChg chg="addSp delSp modSp add mod modTransition">
        <pc:chgData name="TIAGO ARAÚJO AZEVEDO" userId="689eed1b-a5d4-4e35-bd17-591ed36818bd" providerId="ADAL" clId="{B407320D-2EF4-4EBA-85C2-E41ADD12C0EC}" dt="2023-02-26T17:54:20.549" v="2032"/>
        <pc:sldMkLst>
          <pc:docMk/>
          <pc:sldMk cId="2493420645" sldId="324"/>
        </pc:sldMkLst>
        <pc:spChg chg="del">
          <ac:chgData name="TIAGO ARAÚJO AZEVEDO" userId="689eed1b-a5d4-4e35-bd17-591ed36818bd" providerId="ADAL" clId="{B407320D-2EF4-4EBA-85C2-E41ADD12C0EC}" dt="2023-02-26T17:36:01.677" v="1656" actId="478"/>
          <ac:spMkLst>
            <pc:docMk/>
            <pc:sldMk cId="2493420645" sldId="324"/>
            <ac:spMk id="2" creationId="{F643F25D-1793-4C22-8B27-5EA9FFB0DF24}"/>
          </ac:spMkLst>
        </pc:spChg>
        <pc:spChg chg="mod">
          <ac:chgData name="TIAGO ARAÚJO AZEVEDO" userId="689eed1b-a5d4-4e35-bd17-591ed36818bd" providerId="ADAL" clId="{B407320D-2EF4-4EBA-85C2-E41ADD12C0EC}" dt="2023-02-26T17:52:34.545" v="2002" actId="20577"/>
          <ac:spMkLst>
            <pc:docMk/>
            <pc:sldMk cId="2493420645" sldId="324"/>
            <ac:spMk id="3" creationId="{EFB87B23-0F94-478F-96B5-2F1EC4A5C096}"/>
          </ac:spMkLst>
        </pc:spChg>
        <pc:spChg chg="del">
          <ac:chgData name="TIAGO ARAÚJO AZEVEDO" userId="689eed1b-a5d4-4e35-bd17-591ed36818bd" providerId="ADAL" clId="{B407320D-2EF4-4EBA-85C2-E41ADD12C0EC}" dt="2023-02-26T17:36:01.677" v="1656" actId="478"/>
          <ac:spMkLst>
            <pc:docMk/>
            <pc:sldMk cId="2493420645" sldId="324"/>
            <ac:spMk id="4" creationId="{62305AA1-EECB-479A-90C9-C23B9DFEF8DE}"/>
          </ac:spMkLst>
        </pc:spChg>
        <pc:spChg chg="del">
          <ac:chgData name="TIAGO ARAÚJO AZEVEDO" userId="689eed1b-a5d4-4e35-bd17-591ed36818bd" providerId="ADAL" clId="{B407320D-2EF4-4EBA-85C2-E41ADD12C0EC}" dt="2023-02-26T17:36:01.677" v="1656" actId="478"/>
          <ac:spMkLst>
            <pc:docMk/>
            <pc:sldMk cId="2493420645" sldId="324"/>
            <ac:spMk id="5" creationId="{E87C8EF1-4C93-4B1E-A37F-3B41CF0F1DEB}"/>
          </ac:spMkLst>
        </pc:spChg>
        <pc:spChg chg="mod topLvl">
          <ac:chgData name="TIAGO ARAÚJO AZEVEDO" userId="689eed1b-a5d4-4e35-bd17-591ed36818bd" providerId="ADAL" clId="{B407320D-2EF4-4EBA-85C2-E41ADD12C0EC}" dt="2023-02-26T17:54:11.653" v="2031" actId="164"/>
          <ac:spMkLst>
            <pc:docMk/>
            <pc:sldMk cId="2493420645" sldId="324"/>
            <ac:spMk id="6" creationId="{32E037A8-79D9-498E-ABB1-6A56D8ABF374}"/>
          </ac:spMkLst>
        </pc:spChg>
        <pc:spChg chg="del">
          <ac:chgData name="TIAGO ARAÚJO AZEVEDO" userId="689eed1b-a5d4-4e35-bd17-591ed36818bd" providerId="ADAL" clId="{B407320D-2EF4-4EBA-85C2-E41ADD12C0EC}" dt="2023-02-26T17:36:01.677" v="1656" actId="478"/>
          <ac:spMkLst>
            <pc:docMk/>
            <pc:sldMk cId="2493420645" sldId="324"/>
            <ac:spMk id="8" creationId="{F940E2BE-3D71-4D59-AC37-C268000C8706}"/>
          </ac:spMkLst>
        </pc:spChg>
        <pc:spChg chg="add del mod">
          <ac:chgData name="TIAGO ARAÚJO AZEVEDO" userId="689eed1b-a5d4-4e35-bd17-591ed36818bd" providerId="ADAL" clId="{B407320D-2EF4-4EBA-85C2-E41ADD12C0EC}" dt="2023-02-26T17:47:05.973" v="1818" actId="478"/>
          <ac:spMkLst>
            <pc:docMk/>
            <pc:sldMk cId="2493420645" sldId="324"/>
            <ac:spMk id="11" creationId="{E5AD8AA5-40AE-B2CE-2FA5-26BC003316E5}"/>
          </ac:spMkLst>
        </pc:spChg>
        <pc:spChg chg="add del mod">
          <ac:chgData name="TIAGO ARAÚJO AZEVEDO" userId="689eed1b-a5d4-4e35-bd17-591ed36818bd" providerId="ADAL" clId="{B407320D-2EF4-4EBA-85C2-E41ADD12C0EC}" dt="2023-02-26T17:47:05.270" v="1817" actId="478"/>
          <ac:spMkLst>
            <pc:docMk/>
            <pc:sldMk cId="2493420645" sldId="324"/>
            <ac:spMk id="12" creationId="{193254A4-FD19-2C5F-0CFD-BF0DAB07E559}"/>
          </ac:spMkLst>
        </pc:spChg>
        <pc:spChg chg="add mod">
          <ac:chgData name="TIAGO ARAÚJO AZEVEDO" userId="689eed1b-a5d4-4e35-bd17-591ed36818bd" providerId="ADAL" clId="{B407320D-2EF4-4EBA-85C2-E41ADD12C0EC}" dt="2023-02-26T17:52:37.167" v="2003" actId="20577"/>
          <ac:spMkLst>
            <pc:docMk/>
            <pc:sldMk cId="2493420645" sldId="324"/>
            <ac:spMk id="14" creationId="{87700356-1C4A-6C17-BE7F-F2A48FBA7464}"/>
          </ac:spMkLst>
        </pc:spChg>
        <pc:spChg chg="mod topLvl">
          <ac:chgData name="TIAGO ARAÚJO AZEVEDO" userId="689eed1b-a5d4-4e35-bd17-591ed36818bd" providerId="ADAL" clId="{B407320D-2EF4-4EBA-85C2-E41ADD12C0EC}" dt="2023-02-26T17:54:11.653" v="2031" actId="164"/>
          <ac:spMkLst>
            <pc:docMk/>
            <pc:sldMk cId="2493420645" sldId="324"/>
            <ac:spMk id="17" creationId="{01ED821F-2976-58DB-A11B-4D5A4F58A913}"/>
          </ac:spMkLst>
        </pc:spChg>
        <pc:spChg chg="mod">
          <ac:chgData name="TIAGO ARAÚJO AZEVEDO" userId="689eed1b-a5d4-4e35-bd17-591ed36818bd" providerId="ADAL" clId="{B407320D-2EF4-4EBA-85C2-E41ADD12C0EC}" dt="2023-02-26T17:54:05.572" v="2029" actId="165"/>
          <ac:spMkLst>
            <pc:docMk/>
            <pc:sldMk cId="2493420645" sldId="324"/>
            <ac:spMk id="19" creationId="{D75C1A2D-BC09-4972-9114-1E6542EFB1F5}"/>
          </ac:spMkLst>
        </pc:spChg>
        <pc:spChg chg="mod">
          <ac:chgData name="TIAGO ARAÚJO AZEVEDO" userId="689eed1b-a5d4-4e35-bd17-591ed36818bd" providerId="ADAL" clId="{B407320D-2EF4-4EBA-85C2-E41ADD12C0EC}" dt="2023-02-26T17:54:05.572" v="2029" actId="165"/>
          <ac:spMkLst>
            <pc:docMk/>
            <pc:sldMk cId="2493420645" sldId="324"/>
            <ac:spMk id="20" creationId="{B280B91A-247F-4655-B63A-BC4F2109A6A4}"/>
          </ac:spMkLst>
        </pc:spChg>
        <pc:spChg chg="mod">
          <ac:chgData name="TIAGO ARAÚJO AZEVEDO" userId="689eed1b-a5d4-4e35-bd17-591ed36818bd" providerId="ADAL" clId="{B407320D-2EF4-4EBA-85C2-E41ADD12C0EC}" dt="2023-02-26T17:54:05.572" v="2029" actId="165"/>
          <ac:spMkLst>
            <pc:docMk/>
            <pc:sldMk cId="2493420645" sldId="324"/>
            <ac:spMk id="21" creationId="{DE5B35F0-E947-4D76-8D9B-F33A4DFD54E4}"/>
          </ac:spMkLst>
        </pc:spChg>
        <pc:spChg chg="mod">
          <ac:chgData name="TIAGO ARAÚJO AZEVEDO" userId="689eed1b-a5d4-4e35-bd17-591ed36818bd" providerId="ADAL" clId="{B407320D-2EF4-4EBA-85C2-E41ADD12C0EC}" dt="2023-02-26T17:54:08.288" v="2030" actId="165"/>
          <ac:spMkLst>
            <pc:docMk/>
            <pc:sldMk cId="2493420645" sldId="324"/>
            <ac:spMk id="23" creationId="{C08D64F9-99B7-72AB-A42B-AA5737B1115A}"/>
          </ac:spMkLst>
        </pc:spChg>
        <pc:spChg chg="mod">
          <ac:chgData name="TIAGO ARAÚJO AZEVEDO" userId="689eed1b-a5d4-4e35-bd17-591ed36818bd" providerId="ADAL" clId="{B407320D-2EF4-4EBA-85C2-E41ADD12C0EC}" dt="2023-02-26T17:54:08.288" v="2030" actId="165"/>
          <ac:spMkLst>
            <pc:docMk/>
            <pc:sldMk cId="2493420645" sldId="324"/>
            <ac:spMk id="24" creationId="{BFEC0F99-C236-6EC5-9082-E141570E3F36}"/>
          </ac:spMkLst>
        </pc:spChg>
        <pc:spChg chg="mod">
          <ac:chgData name="TIAGO ARAÚJO AZEVEDO" userId="689eed1b-a5d4-4e35-bd17-591ed36818bd" providerId="ADAL" clId="{B407320D-2EF4-4EBA-85C2-E41ADD12C0EC}" dt="2023-02-26T17:54:08.288" v="2030" actId="165"/>
          <ac:spMkLst>
            <pc:docMk/>
            <pc:sldMk cId="2493420645" sldId="324"/>
            <ac:spMk id="25" creationId="{5C114654-80C6-6939-36C8-C20EB378AB6C}"/>
          </ac:spMkLst>
        </pc:spChg>
        <pc:spChg chg="add del">
          <ac:chgData name="TIAGO ARAÚJO AZEVEDO" userId="689eed1b-a5d4-4e35-bd17-591ed36818bd" providerId="ADAL" clId="{B407320D-2EF4-4EBA-85C2-E41ADD12C0EC}" dt="2023-02-25T21:19:34.737" v="327" actId="22"/>
          <ac:spMkLst>
            <pc:docMk/>
            <pc:sldMk cId="2493420645" sldId="324"/>
            <ac:spMk id="27" creationId="{68770587-A453-BB0E-F3E3-3B390503D81D}"/>
          </ac:spMkLst>
        </pc:spChg>
        <pc:spChg chg="add mod">
          <ac:chgData name="TIAGO ARAÚJO AZEVEDO" userId="689eed1b-a5d4-4e35-bd17-591ed36818bd" providerId="ADAL" clId="{B407320D-2EF4-4EBA-85C2-E41ADD12C0EC}" dt="2023-02-26T17:37:43.930" v="1699" actId="164"/>
          <ac:spMkLst>
            <pc:docMk/>
            <pc:sldMk cId="2493420645" sldId="324"/>
            <ac:spMk id="28" creationId="{8A115CE7-D1A8-4775-611D-8037217D4CE3}"/>
          </ac:spMkLst>
        </pc:spChg>
        <pc:spChg chg="add del mod">
          <ac:chgData name="TIAGO ARAÚJO AZEVEDO" userId="689eed1b-a5d4-4e35-bd17-591ed36818bd" providerId="ADAL" clId="{B407320D-2EF4-4EBA-85C2-E41ADD12C0EC}" dt="2023-02-26T17:36:03.714" v="1658" actId="478"/>
          <ac:spMkLst>
            <pc:docMk/>
            <pc:sldMk cId="2493420645" sldId="324"/>
            <ac:spMk id="31" creationId="{27558FED-49A9-8B20-A6EE-A2BF300EBF81}"/>
          </ac:spMkLst>
        </pc:spChg>
        <pc:spChg chg="add mod">
          <ac:chgData name="TIAGO ARAÚJO AZEVEDO" userId="689eed1b-a5d4-4e35-bd17-591ed36818bd" providerId="ADAL" clId="{B407320D-2EF4-4EBA-85C2-E41ADD12C0EC}" dt="2023-02-26T17:36:01.939" v="1657"/>
          <ac:spMkLst>
            <pc:docMk/>
            <pc:sldMk cId="2493420645" sldId="324"/>
            <ac:spMk id="32" creationId="{5829BFE9-530C-BC2A-4DB1-41BF631C63E6}"/>
          </ac:spMkLst>
        </pc:spChg>
        <pc:spChg chg="add mod">
          <ac:chgData name="TIAGO ARAÚJO AZEVEDO" userId="689eed1b-a5d4-4e35-bd17-591ed36818bd" providerId="ADAL" clId="{B407320D-2EF4-4EBA-85C2-E41ADD12C0EC}" dt="2023-02-26T17:36:01.939" v="1657"/>
          <ac:spMkLst>
            <pc:docMk/>
            <pc:sldMk cId="2493420645" sldId="324"/>
            <ac:spMk id="33" creationId="{8C818714-A93A-D87D-7172-AABE28DC7315}"/>
          </ac:spMkLst>
        </pc:spChg>
        <pc:spChg chg="add mod">
          <ac:chgData name="TIAGO ARAÚJO AZEVEDO" userId="689eed1b-a5d4-4e35-bd17-591ed36818bd" providerId="ADAL" clId="{B407320D-2EF4-4EBA-85C2-E41ADD12C0EC}" dt="2023-02-26T17:36:01.939" v="1657"/>
          <ac:spMkLst>
            <pc:docMk/>
            <pc:sldMk cId="2493420645" sldId="324"/>
            <ac:spMk id="34" creationId="{10BC236A-808E-D862-AF45-FE829469C9F7}"/>
          </ac:spMkLst>
        </pc:spChg>
        <pc:spChg chg="add mod">
          <ac:chgData name="TIAGO ARAÚJO AZEVEDO" userId="689eed1b-a5d4-4e35-bd17-591ed36818bd" providerId="ADAL" clId="{B407320D-2EF4-4EBA-85C2-E41ADD12C0EC}" dt="2023-02-26T17:36:01.939" v="1657"/>
          <ac:spMkLst>
            <pc:docMk/>
            <pc:sldMk cId="2493420645" sldId="324"/>
            <ac:spMk id="35" creationId="{06777C12-3802-A60C-6A03-3A441B1DCBAB}"/>
          </ac:spMkLst>
        </pc:spChg>
        <pc:spChg chg="add mod">
          <ac:chgData name="TIAGO ARAÚJO AZEVEDO" userId="689eed1b-a5d4-4e35-bd17-591ed36818bd" providerId="ADAL" clId="{B407320D-2EF4-4EBA-85C2-E41ADD12C0EC}" dt="2023-02-26T17:36:01.939" v="1657"/>
          <ac:spMkLst>
            <pc:docMk/>
            <pc:sldMk cId="2493420645" sldId="324"/>
            <ac:spMk id="36" creationId="{B292CB53-39B9-60CC-9BDE-D2DD8E37C590}"/>
          </ac:spMkLst>
        </pc:spChg>
        <pc:spChg chg="mod">
          <ac:chgData name="TIAGO ARAÚJO AZEVEDO" userId="689eed1b-a5d4-4e35-bd17-591ed36818bd" providerId="ADAL" clId="{B407320D-2EF4-4EBA-85C2-E41ADD12C0EC}" dt="2023-02-25T21:14:44.089" v="264" actId="20577"/>
          <ac:spMkLst>
            <pc:docMk/>
            <pc:sldMk cId="2493420645" sldId="324"/>
            <ac:spMk id="42" creationId="{342389F9-92E0-29A3-A683-AC2C1D602136}"/>
          </ac:spMkLst>
        </pc:spChg>
        <pc:spChg chg="mod">
          <ac:chgData name="TIAGO ARAÚJO AZEVEDO" userId="689eed1b-a5d4-4e35-bd17-591ed36818bd" providerId="ADAL" clId="{B407320D-2EF4-4EBA-85C2-E41ADD12C0EC}" dt="2023-02-26T17:47:42.696" v="1832" actId="14100"/>
          <ac:spMkLst>
            <pc:docMk/>
            <pc:sldMk cId="2493420645" sldId="324"/>
            <ac:spMk id="45" creationId="{0DEE9BC2-59CF-7F02-8030-E1F88E3DEC8B}"/>
          </ac:spMkLst>
        </pc:spChg>
        <pc:spChg chg="mod">
          <ac:chgData name="TIAGO ARAÚJO AZEVEDO" userId="689eed1b-a5d4-4e35-bd17-591ed36818bd" providerId="ADAL" clId="{B407320D-2EF4-4EBA-85C2-E41ADD12C0EC}" dt="2023-02-26T17:47:48.476" v="1837" actId="14100"/>
          <ac:spMkLst>
            <pc:docMk/>
            <pc:sldMk cId="2493420645" sldId="324"/>
            <ac:spMk id="46" creationId="{F07C6D37-D53F-520B-C192-252ABD0146D3}"/>
          </ac:spMkLst>
        </pc:spChg>
        <pc:grpChg chg="del">
          <ac:chgData name="TIAGO ARAÚJO AZEVEDO" userId="689eed1b-a5d4-4e35-bd17-591ed36818bd" providerId="ADAL" clId="{B407320D-2EF4-4EBA-85C2-E41ADD12C0EC}" dt="2023-02-26T17:54:05.572" v="2029" actId="165"/>
          <ac:grpSpMkLst>
            <pc:docMk/>
            <pc:sldMk cId="2493420645" sldId="324"/>
            <ac:grpSpMk id="7" creationId="{3D6B51A4-667B-49E8-B3A9-440AA2B9AD91}"/>
          </ac:grpSpMkLst>
        </pc:grpChg>
        <pc:grpChg chg="add del mod">
          <ac:chgData name="TIAGO ARAÚJO AZEVEDO" userId="689eed1b-a5d4-4e35-bd17-591ed36818bd" providerId="ADAL" clId="{B407320D-2EF4-4EBA-85C2-E41ADD12C0EC}" dt="2023-02-26T17:54:08.288" v="2030" actId="165"/>
          <ac:grpSpMkLst>
            <pc:docMk/>
            <pc:sldMk cId="2493420645" sldId="324"/>
            <ac:grpSpMk id="16" creationId="{E7E77E48-6B3B-578E-40DE-9713E2694F67}"/>
          </ac:grpSpMkLst>
        </pc:grpChg>
        <pc:grpChg chg="mod topLvl">
          <ac:chgData name="TIAGO ARAÚJO AZEVEDO" userId="689eed1b-a5d4-4e35-bd17-591ed36818bd" providerId="ADAL" clId="{B407320D-2EF4-4EBA-85C2-E41ADD12C0EC}" dt="2023-02-26T17:54:11.653" v="2031" actId="164"/>
          <ac:grpSpMkLst>
            <pc:docMk/>
            <pc:sldMk cId="2493420645" sldId="324"/>
            <ac:grpSpMk id="18" creationId="{D2D48EC8-33C4-40B0-A7C6-87C406B2EE12}"/>
          </ac:grpSpMkLst>
        </pc:grpChg>
        <pc:grpChg chg="mod topLvl">
          <ac:chgData name="TIAGO ARAÚJO AZEVEDO" userId="689eed1b-a5d4-4e35-bd17-591ed36818bd" providerId="ADAL" clId="{B407320D-2EF4-4EBA-85C2-E41ADD12C0EC}" dt="2023-02-26T17:54:11.653" v="2031" actId="164"/>
          <ac:grpSpMkLst>
            <pc:docMk/>
            <pc:sldMk cId="2493420645" sldId="324"/>
            <ac:grpSpMk id="22" creationId="{BAF28329-C3CB-2D22-12F6-EFB291D78D87}"/>
          </ac:grpSpMkLst>
        </pc:grpChg>
        <pc:grpChg chg="add mod">
          <ac:chgData name="TIAGO ARAÚJO AZEVEDO" userId="689eed1b-a5d4-4e35-bd17-591ed36818bd" providerId="ADAL" clId="{B407320D-2EF4-4EBA-85C2-E41ADD12C0EC}" dt="2023-02-26T17:37:43.930" v="1699" actId="164"/>
          <ac:grpSpMkLst>
            <pc:docMk/>
            <pc:sldMk cId="2493420645" sldId="324"/>
            <ac:grpSpMk id="37" creationId="{29B4AA2F-1995-E6AF-6C8B-791E4B99B93B}"/>
          </ac:grpSpMkLst>
        </pc:grpChg>
        <pc:grpChg chg="add mod">
          <ac:chgData name="TIAGO ARAÚJO AZEVEDO" userId="689eed1b-a5d4-4e35-bd17-591ed36818bd" providerId="ADAL" clId="{B407320D-2EF4-4EBA-85C2-E41ADD12C0EC}" dt="2023-02-26T17:47:54.690" v="1840" actId="1076"/>
          <ac:grpSpMkLst>
            <pc:docMk/>
            <pc:sldMk cId="2493420645" sldId="324"/>
            <ac:grpSpMk id="38" creationId="{C3F52E28-38D4-9949-04B6-DA3B1B8FC700}"/>
          </ac:grpSpMkLst>
        </pc:grpChg>
        <pc:grpChg chg="add mod">
          <ac:chgData name="TIAGO ARAÚJO AZEVEDO" userId="689eed1b-a5d4-4e35-bd17-591ed36818bd" providerId="ADAL" clId="{B407320D-2EF4-4EBA-85C2-E41ADD12C0EC}" dt="2023-02-26T17:54:11.653" v="2031" actId="164"/>
          <ac:grpSpMkLst>
            <pc:docMk/>
            <pc:sldMk cId="2493420645" sldId="324"/>
            <ac:grpSpMk id="43" creationId="{0860DB66-CC64-4D47-5C2C-A5242960E0C1}"/>
          </ac:grpSpMkLst>
        </pc:grpChg>
        <pc:picChg chg="add del mod">
          <ac:chgData name="TIAGO ARAÚJO AZEVEDO" userId="689eed1b-a5d4-4e35-bd17-591ed36818bd" providerId="ADAL" clId="{B407320D-2EF4-4EBA-85C2-E41ADD12C0EC}" dt="2023-02-26T17:47:05.270" v="1817" actId="478"/>
          <ac:picMkLst>
            <pc:docMk/>
            <pc:sldMk cId="2493420645" sldId="324"/>
            <ac:picMk id="10" creationId="{6ADF0FDA-F015-10C1-AE68-16F9005214C1}"/>
          </ac:picMkLst>
        </pc:picChg>
        <pc:picChg chg="add mod">
          <ac:chgData name="TIAGO ARAÚJO AZEVEDO" userId="689eed1b-a5d4-4e35-bd17-591ed36818bd" providerId="ADAL" clId="{B407320D-2EF4-4EBA-85C2-E41ADD12C0EC}" dt="2023-02-26T17:37:43.930" v="1699" actId="164"/>
          <ac:picMkLst>
            <pc:docMk/>
            <pc:sldMk cId="2493420645" sldId="324"/>
            <ac:picMk id="29" creationId="{1398E454-228F-A842-529A-627BDF11A1B7}"/>
          </ac:picMkLst>
        </pc:picChg>
        <pc:picChg chg="mod">
          <ac:chgData name="TIAGO ARAÚJO AZEVEDO" userId="689eed1b-a5d4-4e35-bd17-591ed36818bd" providerId="ADAL" clId="{B407320D-2EF4-4EBA-85C2-E41ADD12C0EC}" dt="2023-02-26T17:47:56.290" v="1841" actId="1076"/>
          <ac:picMkLst>
            <pc:docMk/>
            <pc:sldMk cId="2493420645" sldId="324"/>
            <ac:picMk id="44" creationId="{51BA8367-B1B5-A660-475E-77FCE7F4B799}"/>
          </ac:picMkLst>
        </pc:picChg>
        <pc:cxnChg chg="add mod">
          <ac:chgData name="TIAGO ARAÚJO AZEVEDO" userId="689eed1b-a5d4-4e35-bd17-591ed36818bd" providerId="ADAL" clId="{B407320D-2EF4-4EBA-85C2-E41ADD12C0EC}" dt="2023-02-26T17:48:03.863" v="1844" actId="1076"/>
          <ac:cxnSpMkLst>
            <pc:docMk/>
            <pc:sldMk cId="2493420645" sldId="324"/>
            <ac:cxnSpMk id="39" creationId="{70F5FFF1-0E26-6E5E-5699-A1D60333FD93}"/>
          </ac:cxnSpMkLst>
        </pc:cxnChg>
      </pc:sldChg>
      <pc:sldChg chg="addSp delSp modSp add mod modTransition">
        <pc:chgData name="TIAGO ARAÚJO AZEVEDO" userId="689eed1b-a5d4-4e35-bd17-591ed36818bd" providerId="ADAL" clId="{B407320D-2EF4-4EBA-85C2-E41ADD12C0EC}" dt="2023-02-26T17:54:20.549" v="2032"/>
        <pc:sldMkLst>
          <pc:docMk/>
          <pc:sldMk cId="3317470899" sldId="325"/>
        </pc:sldMkLst>
        <pc:spChg chg="del">
          <ac:chgData name="TIAGO ARAÚJO AZEVEDO" userId="689eed1b-a5d4-4e35-bd17-591ed36818bd" providerId="ADAL" clId="{B407320D-2EF4-4EBA-85C2-E41ADD12C0EC}" dt="2023-02-26T17:36:07.869" v="1659" actId="478"/>
          <ac:spMkLst>
            <pc:docMk/>
            <pc:sldMk cId="3317470899" sldId="325"/>
            <ac:spMk id="2" creationId="{F643F25D-1793-4C22-8B27-5EA9FFB0DF24}"/>
          </ac:spMkLst>
        </pc:spChg>
        <pc:spChg chg="mod">
          <ac:chgData name="TIAGO ARAÚJO AZEVEDO" userId="689eed1b-a5d4-4e35-bd17-591ed36818bd" providerId="ADAL" clId="{B407320D-2EF4-4EBA-85C2-E41ADD12C0EC}" dt="2023-02-26T17:52:30.671" v="2001" actId="27636"/>
          <ac:spMkLst>
            <pc:docMk/>
            <pc:sldMk cId="3317470899" sldId="325"/>
            <ac:spMk id="3" creationId="{EFB87B23-0F94-478F-96B5-2F1EC4A5C096}"/>
          </ac:spMkLst>
        </pc:spChg>
        <pc:spChg chg="del">
          <ac:chgData name="TIAGO ARAÚJO AZEVEDO" userId="689eed1b-a5d4-4e35-bd17-591ed36818bd" providerId="ADAL" clId="{B407320D-2EF4-4EBA-85C2-E41ADD12C0EC}" dt="2023-02-26T17:36:07.869" v="1659" actId="478"/>
          <ac:spMkLst>
            <pc:docMk/>
            <pc:sldMk cId="3317470899" sldId="325"/>
            <ac:spMk id="4" creationId="{62305AA1-EECB-479A-90C9-C23B9DFEF8DE}"/>
          </ac:spMkLst>
        </pc:spChg>
        <pc:spChg chg="del">
          <ac:chgData name="TIAGO ARAÚJO AZEVEDO" userId="689eed1b-a5d4-4e35-bd17-591ed36818bd" providerId="ADAL" clId="{B407320D-2EF4-4EBA-85C2-E41ADD12C0EC}" dt="2023-02-26T17:36:07.869" v="1659" actId="478"/>
          <ac:spMkLst>
            <pc:docMk/>
            <pc:sldMk cId="3317470899" sldId="325"/>
            <ac:spMk id="5" creationId="{E87C8EF1-4C93-4B1E-A37F-3B41CF0F1DEB}"/>
          </ac:spMkLst>
        </pc:spChg>
        <pc:spChg chg="del">
          <ac:chgData name="TIAGO ARAÚJO AZEVEDO" userId="689eed1b-a5d4-4e35-bd17-591ed36818bd" providerId="ADAL" clId="{B407320D-2EF4-4EBA-85C2-E41ADD12C0EC}" dt="2023-02-26T17:36:07.869" v="1659" actId="478"/>
          <ac:spMkLst>
            <pc:docMk/>
            <pc:sldMk cId="3317470899" sldId="325"/>
            <ac:spMk id="8" creationId="{F940E2BE-3D71-4D59-AC37-C268000C8706}"/>
          </ac:spMkLst>
        </pc:spChg>
        <pc:spChg chg="del">
          <ac:chgData name="TIAGO ARAÚJO AZEVEDO" userId="689eed1b-a5d4-4e35-bd17-591ed36818bd" providerId="ADAL" clId="{B407320D-2EF4-4EBA-85C2-E41ADD12C0EC}" dt="2023-02-25T21:26:49.828" v="405" actId="478"/>
          <ac:spMkLst>
            <pc:docMk/>
            <pc:sldMk cId="3317470899" sldId="325"/>
            <ac:spMk id="11" creationId="{E5AD8AA5-40AE-B2CE-2FA5-26BC003316E5}"/>
          </ac:spMkLst>
        </pc:spChg>
        <pc:spChg chg="del">
          <ac:chgData name="TIAGO ARAÚJO AZEVEDO" userId="689eed1b-a5d4-4e35-bd17-591ed36818bd" providerId="ADAL" clId="{B407320D-2EF4-4EBA-85C2-E41ADD12C0EC}" dt="2023-02-25T21:26:49.828" v="405" actId="478"/>
          <ac:spMkLst>
            <pc:docMk/>
            <pc:sldMk cId="3317470899" sldId="325"/>
            <ac:spMk id="12" creationId="{193254A4-FD19-2C5F-0CFD-BF0DAB07E559}"/>
          </ac:spMkLst>
        </pc:spChg>
        <pc:spChg chg="del">
          <ac:chgData name="TIAGO ARAÚJO AZEVEDO" userId="689eed1b-a5d4-4e35-bd17-591ed36818bd" providerId="ADAL" clId="{B407320D-2EF4-4EBA-85C2-E41ADD12C0EC}" dt="2023-02-25T21:24:04.551" v="375" actId="478"/>
          <ac:spMkLst>
            <pc:docMk/>
            <pc:sldMk cId="3317470899" sldId="325"/>
            <ac:spMk id="14" creationId="{87700356-1C4A-6C17-BE7F-F2A48FBA7464}"/>
          </ac:spMkLst>
        </pc:spChg>
        <pc:spChg chg="mod">
          <ac:chgData name="TIAGO ARAÚJO AZEVEDO" userId="689eed1b-a5d4-4e35-bd17-591ed36818bd" providerId="ADAL" clId="{B407320D-2EF4-4EBA-85C2-E41ADD12C0EC}" dt="2023-02-25T21:27:49.711" v="424" actId="14100"/>
          <ac:spMkLst>
            <pc:docMk/>
            <pc:sldMk cId="3317470899" sldId="325"/>
            <ac:spMk id="29" creationId="{FE82A66F-FC4D-17C4-F973-ACDB42FFCE65}"/>
          </ac:spMkLst>
        </pc:spChg>
        <pc:spChg chg="mod">
          <ac:chgData name="TIAGO ARAÚJO AZEVEDO" userId="689eed1b-a5d4-4e35-bd17-591ed36818bd" providerId="ADAL" clId="{B407320D-2EF4-4EBA-85C2-E41ADD12C0EC}" dt="2023-02-25T21:28:02.006" v="426" actId="1076"/>
          <ac:spMkLst>
            <pc:docMk/>
            <pc:sldMk cId="3317470899" sldId="325"/>
            <ac:spMk id="30" creationId="{65685E24-AB37-FD2D-485C-3D43330C9C58}"/>
          </ac:spMkLst>
        </pc:spChg>
        <pc:spChg chg="add mod">
          <ac:chgData name="TIAGO ARAÚJO AZEVEDO" userId="689eed1b-a5d4-4e35-bd17-591ed36818bd" providerId="ADAL" clId="{B407320D-2EF4-4EBA-85C2-E41ADD12C0EC}" dt="2023-02-26T17:18:09.048" v="1248" actId="1076"/>
          <ac:spMkLst>
            <pc:docMk/>
            <pc:sldMk cId="3317470899" sldId="325"/>
            <ac:spMk id="31" creationId="{9C6D9AEB-4912-2091-6577-D0F0CD38D867}"/>
          </ac:spMkLst>
        </pc:spChg>
        <pc:spChg chg="add del mod">
          <ac:chgData name="TIAGO ARAÚJO AZEVEDO" userId="689eed1b-a5d4-4e35-bd17-591ed36818bd" providerId="ADAL" clId="{B407320D-2EF4-4EBA-85C2-E41ADD12C0EC}" dt="2023-02-26T17:36:11.069" v="1661" actId="478"/>
          <ac:spMkLst>
            <pc:docMk/>
            <pc:sldMk cId="3317470899" sldId="325"/>
            <ac:spMk id="34" creationId="{BB0F0A3C-0E54-317F-5218-5554F0CD8EE5}"/>
          </ac:spMkLst>
        </pc:spChg>
        <pc:spChg chg="add mod">
          <ac:chgData name="TIAGO ARAÚJO AZEVEDO" userId="689eed1b-a5d4-4e35-bd17-591ed36818bd" providerId="ADAL" clId="{B407320D-2EF4-4EBA-85C2-E41ADD12C0EC}" dt="2023-02-26T17:36:08.218" v="1660"/>
          <ac:spMkLst>
            <pc:docMk/>
            <pc:sldMk cId="3317470899" sldId="325"/>
            <ac:spMk id="35" creationId="{D7404DD1-5317-7288-DD9A-22DA1738FB6A}"/>
          </ac:spMkLst>
        </pc:spChg>
        <pc:spChg chg="add mod">
          <ac:chgData name="TIAGO ARAÚJO AZEVEDO" userId="689eed1b-a5d4-4e35-bd17-591ed36818bd" providerId="ADAL" clId="{B407320D-2EF4-4EBA-85C2-E41ADD12C0EC}" dt="2023-02-26T17:36:08.218" v="1660"/>
          <ac:spMkLst>
            <pc:docMk/>
            <pc:sldMk cId="3317470899" sldId="325"/>
            <ac:spMk id="36" creationId="{29F69A50-24F8-D938-E1B2-5B71639EB4C6}"/>
          </ac:spMkLst>
        </pc:spChg>
        <pc:spChg chg="add mod">
          <ac:chgData name="TIAGO ARAÚJO AZEVEDO" userId="689eed1b-a5d4-4e35-bd17-591ed36818bd" providerId="ADAL" clId="{B407320D-2EF4-4EBA-85C2-E41ADD12C0EC}" dt="2023-02-26T17:36:08.218" v="1660"/>
          <ac:spMkLst>
            <pc:docMk/>
            <pc:sldMk cId="3317470899" sldId="325"/>
            <ac:spMk id="37" creationId="{28BEC205-8E70-3DD2-E037-E704A002A5C2}"/>
          </ac:spMkLst>
        </pc:spChg>
        <pc:spChg chg="add mod">
          <ac:chgData name="TIAGO ARAÚJO AZEVEDO" userId="689eed1b-a5d4-4e35-bd17-591ed36818bd" providerId="ADAL" clId="{B407320D-2EF4-4EBA-85C2-E41ADD12C0EC}" dt="2023-02-26T17:36:08.218" v="1660"/>
          <ac:spMkLst>
            <pc:docMk/>
            <pc:sldMk cId="3317470899" sldId="325"/>
            <ac:spMk id="38" creationId="{E5147335-5EF9-85B6-809F-20CE45602967}"/>
          </ac:spMkLst>
        </pc:spChg>
        <pc:spChg chg="add mod">
          <ac:chgData name="TIAGO ARAÚJO AZEVEDO" userId="689eed1b-a5d4-4e35-bd17-591ed36818bd" providerId="ADAL" clId="{B407320D-2EF4-4EBA-85C2-E41ADD12C0EC}" dt="2023-02-26T17:36:08.218" v="1660"/>
          <ac:spMkLst>
            <pc:docMk/>
            <pc:sldMk cId="3317470899" sldId="325"/>
            <ac:spMk id="39" creationId="{4F6491DF-B3EE-E406-CBCD-0975D26618B5}"/>
          </ac:spMkLst>
        </pc:spChg>
        <pc:spChg chg="mod">
          <ac:chgData name="TIAGO ARAÚJO AZEVEDO" userId="689eed1b-a5d4-4e35-bd17-591ed36818bd" providerId="ADAL" clId="{B407320D-2EF4-4EBA-85C2-E41ADD12C0EC}" dt="2023-02-25T21:19:53.444" v="344" actId="20577"/>
          <ac:spMkLst>
            <pc:docMk/>
            <pc:sldMk cId="3317470899" sldId="325"/>
            <ac:spMk id="42" creationId="{342389F9-92E0-29A3-A683-AC2C1D602136}"/>
          </ac:spMkLst>
        </pc:spChg>
        <pc:spChg chg="mod">
          <ac:chgData name="TIAGO ARAÚJO AZEVEDO" userId="689eed1b-a5d4-4e35-bd17-591ed36818bd" providerId="ADAL" clId="{B407320D-2EF4-4EBA-85C2-E41ADD12C0EC}" dt="2023-02-25T21:26:17.616" v="393" actId="164"/>
          <ac:spMkLst>
            <pc:docMk/>
            <pc:sldMk cId="3317470899" sldId="325"/>
            <ac:spMk id="45" creationId="{0DEE9BC2-59CF-7F02-8030-E1F88E3DEC8B}"/>
          </ac:spMkLst>
        </pc:spChg>
        <pc:spChg chg="mod">
          <ac:chgData name="TIAGO ARAÚJO AZEVEDO" userId="689eed1b-a5d4-4e35-bd17-591ed36818bd" providerId="ADAL" clId="{B407320D-2EF4-4EBA-85C2-E41ADD12C0EC}" dt="2023-02-25T21:26:17.616" v="393" actId="164"/>
          <ac:spMkLst>
            <pc:docMk/>
            <pc:sldMk cId="3317470899" sldId="325"/>
            <ac:spMk id="46" creationId="{F07C6D37-D53F-520B-C192-252ABD0146D3}"/>
          </ac:spMkLst>
        </pc:spChg>
        <pc:grpChg chg="del">
          <ac:chgData name="TIAGO ARAÚJO AZEVEDO" userId="689eed1b-a5d4-4e35-bd17-591ed36818bd" providerId="ADAL" clId="{B407320D-2EF4-4EBA-85C2-E41ADD12C0EC}" dt="2023-02-25T21:24:04.551" v="375" actId="478"/>
          <ac:grpSpMkLst>
            <pc:docMk/>
            <pc:sldMk cId="3317470899" sldId="325"/>
            <ac:grpSpMk id="16" creationId="{E7E77E48-6B3B-578E-40DE-9713E2694F67}"/>
          </ac:grpSpMkLst>
        </pc:grpChg>
        <pc:grpChg chg="add mod">
          <ac:chgData name="TIAGO ARAÚJO AZEVEDO" userId="689eed1b-a5d4-4e35-bd17-591ed36818bd" providerId="ADAL" clId="{B407320D-2EF4-4EBA-85C2-E41ADD12C0EC}" dt="2023-02-25T21:28:20.965" v="431" actId="1076"/>
          <ac:grpSpMkLst>
            <pc:docMk/>
            <pc:sldMk cId="3317470899" sldId="325"/>
            <ac:grpSpMk id="27" creationId="{E7E8C99F-B49C-178A-534C-C073AECE1C87}"/>
          </ac:grpSpMkLst>
        </pc:grpChg>
        <pc:grpChg chg="add mod">
          <ac:chgData name="TIAGO ARAÚJO AZEVEDO" userId="689eed1b-a5d4-4e35-bd17-591ed36818bd" providerId="ADAL" clId="{B407320D-2EF4-4EBA-85C2-E41ADD12C0EC}" dt="2023-02-25T21:28:20.965" v="431" actId="1076"/>
          <ac:grpSpMkLst>
            <pc:docMk/>
            <pc:sldMk cId="3317470899" sldId="325"/>
            <ac:grpSpMk id="28" creationId="{1B771335-4234-F69D-F704-08D071F311A6}"/>
          </ac:grpSpMkLst>
        </pc:grpChg>
        <pc:picChg chg="mod ord">
          <ac:chgData name="TIAGO ARAÚJO AZEVEDO" userId="689eed1b-a5d4-4e35-bd17-591ed36818bd" providerId="ADAL" clId="{B407320D-2EF4-4EBA-85C2-E41ADD12C0EC}" dt="2023-02-25T21:28:20.965" v="431" actId="1076"/>
          <ac:picMkLst>
            <pc:docMk/>
            <pc:sldMk cId="3317470899" sldId="325"/>
            <ac:picMk id="10" creationId="{6ADF0FDA-F015-10C1-AE68-16F9005214C1}"/>
          </ac:picMkLst>
        </pc:picChg>
        <pc:picChg chg="add mod">
          <ac:chgData name="TIAGO ARAÚJO AZEVEDO" userId="689eed1b-a5d4-4e35-bd17-591ed36818bd" providerId="ADAL" clId="{B407320D-2EF4-4EBA-85C2-E41ADD12C0EC}" dt="2023-02-25T21:28:20.965" v="431" actId="1076"/>
          <ac:picMkLst>
            <pc:docMk/>
            <pc:sldMk cId="3317470899" sldId="325"/>
            <ac:picMk id="26" creationId="{AC666F82-7D97-AB27-54D7-0770200E986F}"/>
          </ac:picMkLst>
        </pc:picChg>
        <pc:picChg chg="add mod">
          <ac:chgData name="TIAGO ARAÚJO AZEVEDO" userId="689eed1b-a5d4-4e35-bd17-591ed36818bd" providerId="ADAL" clId="{B407320D-2EF4-4EBA-85C2-E41ADD12C0EC}" dt="2023-02-26T17:18:09.048" v="1248" actId="1076"/>
          <ac:picMkLst>
            <pc:docMk/>
            <pc:sldMk cId="3317470899" sldId="325"/>
            <ac:picMk id="32" creationId="{20454225-807E-B79B-9431-F21A47EA6575}"/>
          </ac:picMkLst>
        </pc:picChg>
        <pc:picChg chg="del">
          <ac:chgData name="TIAGO ARAÚJO AZEVEDO" userId="689eed1b-a5d4-4e35-bd17-591ed36818bd" providerId="ADAL" clId="{B407320D-2EF4-4EBA-85C2-E41ADD12C0EC}" dt="2023-02-25T21:23:48.258" v="370" actId="478"/>
          <ac:picMkLst>
            <pc:docMk/>
            <pc:sldMk cId="3317470899" sldId="325"/>
            <ac:picMk id="44" creationId="{51BA8367-B1B5-A660-475E-77FCE7F4B799}"/>
          </ac:picMkLst>
        </pc:picChg>
      </pc:sldChg>
      <pc:sldChg chg="addSp delSp modSp add mod modTransition">
        <pc:chgData name="TIAGO ARAÚJO AZEVEDO" userId="689eed1b-a5d4-4e35-bd17-591ed36818bd" providerId="ADAL" clId="{B407320D-2EF4-4EBA-85C2-E41ADD12C0EC}" dt="2023-02-26T17:54:20.549" v="2032"/>
        <pc:sldMkLst>
          <pc:docMk/>
          <pc:sldMk cId="1272368850" sldId="326"/>
        </pc:sldMkLst>
        <pc:spChg chg="del">
          <ac:chgData name="TIAGO ARAÚJO AZEVEDO" userId="689eed1b-a5d4-4e35-bd17-591ed36818bd" providerId="ADAL" clId="{B407320D-2EF4-4EBA-85C2-E41ADD12C0EC}" dt="2023-02-26T17:36:14.297" v="1662" actId="478"/>
          <ac:spMkLst>
            <pc:docMk/>
            <pc:sldMk cId="1272368850" sldId="326"/>
            <ac:spMk id="2" creationId="{F643F25D-1793-4C22-8B27-5EA9FFB0DF24}"/>
          </ac:spMkLst>
        </pc:spChg>
        <pc:spChg chg="mod">
          <ac:chgData name="TIAGO ARAÚJO AZEVEDO" userId="689eed1b-a5d4-4e35-bd17-591ed36818bd" providerId="ADAL" clId="{B407320D-2EF4-4EBA-85C2-E41ADD12C0EC}" dt="2023-02-26T17:51:57.028" v="1973" actId="21"/>
          <ac:spMkLst>
            <pc:docMk/>
            <pc:sldMk cId="1272368850" sldId="326"/>
            <ac:spMk id="3" creationId="{EFB87B23-0F94-478F-96B5-2F1EC4A5C096}"/>
          </ac:spMkLst>
        </pc:spChg>
        <pc:spChg chg="del">
          <ac:chgData name="TIAGO ARAÚJO AZEVEDO" userId="689eed1b-a5d4-4e35-bd17-591ed36818bd" providerId="ADAL" clId="{B407320D-2EF4-4EBA-85C2-E41ADD12C0EC}" dt="2023-02-26T17:36:14.297" v="1662" actId="478"/>
          <ac:spMkLst>
            <pc:docMk/>
            <pc:sldMk cId="1272368850" sldId="326"/>
            <ac:spMk id="4" creationId="{62305AA1-EECB-479A-90C9-C23B9DFEF8DE}"/>
          </ac:spMkLst>
        </pc:spChg>
        <pc:spChg chg="del">
          <ac:chgData name="TIAGO ARAÚJO AZEVEDO" userId="689eed1b-a5d4-4e35-bd17-591ed36818bd" providerId="ADAL" clId="{B407320D-2EF4-4EBA-85C2-E41ADD12C0EC}" dt="2023-02-26T17:36:14.297" v="1662" actId="478"/>
          <ac:spMkLst>
            <pc:docMk/>
            <pc:sldMk cId="1272368850" sldId="326"/>
            <ac:spMk id="5" creationId="{E87C8EF1-4C93-4B1E-A37F-3B41CF0F1DEB}"/>
          </ac:spMkLst>
        </pc:spChg>
        <pc:spChg chg="del">
          <ac:chgData name="TIAGO ARAÚJO AZEVEDO" userId="689eed1b-a5d4-4e35-bd17-591ed36818bd" providerId="ADAL" clId="{B407320D-2EF4-4EBA-85C2-E41ADD12C0EC}" dt="2023-02-26T17:36:14.297" v="1662" actId="478"/>
          <ac:spMkLst>
            <pc:docMk/>
            <pc:sldMk cId="1272368850" sldId="326"/>
            <ac:spMk id="8" creationId="{F940E2BE-3D71-4D59-AC37-C268000C8706}"/>
          </ac:spMkLst>
        </pc:spChg>
        <pc:spChg chg="mod">
          <ac:chgData name="TIAGO ARAÚJO AZEVEDO" userId="689eed1b-a5d4-4e35-bd17-591ed36818bd" providerId="ADAL" clId="{B407320D-2EF4-4EBA-85C2-E41ADD12C0EC}" dt="2023-02-25T21:32:50.437" v="475" actId="571"/>
          <ac:spMkLst>
            <pc:docMk/>
            <pc:sldMk cId="1272368850" sldId="326"/>
            <ac:spMk id="14" creationId="{1E521892-A912-7828-17A6-3538DCE39557}"/>
          </ac:spMkLst>
        </pc:spChg>
        <pc:spChg chg="mod">
          <ac:chgData name="TIAGO ARAÚJO AZEVEDO" userId="689eed1b-a5d4-4e35-bd17-591ed36818bd" providerId="ADAL" clId="{B407320D-2EF4-4EBA-85C2-E41ADD12C0EC}" dt="2023-02-25T21:40:08.714" v="535" actId="947"/>
          <ac:spMkLst>
            <pc:docMk/>
            <pc:sldMk cId="1272368850" sldId="326"/>
            <ac:spMk id="16" creationId="{38F83A72-8A24-D0DC-1F2F-E74EB5F0A218}"/>
          </ac:spMkLst>
        </pc:spChg>
        <pc:spChg chg="add mod">
          <ac:chgData name="TIAGO ARAÚJO AZEVEDO" userId="689eed1b-a5d4-4e35-bd17-591ed36818bd" providerId="ADAL" clId="{B407320D-2EF4-4EBA-85C2-E41ADD12C0EC}" dt="2023-02-26T17:37:56.381" v="1700" actId="164"/>
          <ac:spMkLst>
            <pc:docMk/>
            <pc:sldMk cId="1272368850" sldId="326"/>
            <ac:spMk id="22" creationId="{463F656D-C32D-2E4A-F0BC-0398AEB7CEE1}"/>
          </ac:spMkLst>
        </pc:spChg>
        <pc:spChg chg="add del mod">
          <ac:chgData name="TIAGO ARAÚJO AZEVEDO" userId="689eed1b-a5d4-4e35-bd17-591ed36818bd" providerId="ADAL" clId="{B407320D-2EF4-4EBA-85C2-E41ADD12C0EC}" dt="2023-02-26T17:36:16.206" v="1664" actId="478"/>
          <ac:spMkLst>
            <pc:docMk/>
            <pc:sldMk cId="1272368850" sldId="326"/>
            <ac:spMk id="25" creationId="{DE2CBF22-D4DD-1B75-D160-CFB004DF31A5}"/>
          </ac:spMkLst>
        </pc:spChg>
        <pc:spChg chg="mod">
          <ac:chgData name="TIAGO ARAÚJO AZEVEDO" userId="689eed1b-a5d4-4e35-bd17-591ed36818bd" providerId="ADAL" clId="{B407320D-2EF4-4EBA-85C2-E41ADD12C0EC}" dt="2023-02-26T17:18:37.584" v="1253" actId="1076"/>
          <ac:spMkLst>
            <pc:docMk/>
            <pc:sldMk cId="1272368850" sldId="326"/>
            <ac:spMk id="29" creationId="{FE82A66F-FC4D-17C4-F973-ACDB42FFCE65}"/>
          </ac:spMkLst>
        </pc:spChg>
        <pc:spChg chg="mod">
          <ac:chgData name="TIAGO ARAÚJO AZEVEDO" userId="689eed1b-a5d4-4e35-bd17-591ed36818bd" providerId="ADAL" clId="{B407320D-2EF4-4EBA-85C2-E41ADD12C0EC}" dt="2023-02-26T17:18:37.584" v="1253" actId="1076"/>
          <ac:spMkLst>
            <pc:docMk/>
            <pc:sldMk cId="1272368850" sldId="326"/>
            <ac:spMk id="30" creationId="{65685E24-AB37-FD2D-485C-3D43330C9C58}"/>
          </ac:spMkLst>
        </pc:spChg>
        <pc:spChg chg="add mod">
          <ac:chgData name="TIAGO ARAÚJO AZEVEDO" userId="689eed1b-a5d4-4e35-bd17-591ed36818bd" providerId="ADAL" clId="{B407320D-2EF4-4EBA-85C2-E41ADD12C0EC}" dt="2023-02-26T17:36:14.578" v="1663"/>
          <ac:spMkLst>
            <pc:docMk/>
            <pc:sldMk cId="1272368850" sldId="326"/>
            <ac:spMk id="31" creationId="{3FFDEAC5-94DC-EECC-FCE5-B8D6E2B9D18A}"/>
          </ac:spMkLst>
        </pc:spChg>
        <pc:spChg chg="add mod">
          <ac:chgData name="TIAGO ARAÚJO AZEVEDO" userId="689eed1b-a5d4-4e35-bd17-591ed36818bd" providerId="ADAL" clId="{B407320D-2EF4-4EBA-85C2-E41ADD12C0EC}" dt="2023-02-26T17:36:14.578" v="1663"/>
          <ac:spMkLst>
            <pc:docMk/>
            <pc:sldMk cId="1272368850" sldId="326"/>
            <ac:spMk id="32" creationId="{C9D2DB0C-DB5B-B925-F4B7-B1F25533A5BD}"/>
          </ac:spMkLst>
        </pc:spChg>
        <pc:spChg chg="add mod">
          <ac:chgData name="TIAGO ARAÚJO AZEVEDO" userId="689eed1b-a5d4-4e35-bd17-591ed36818bd" providerId="ADAL" clId="{B407320D-2EF4-4EBA-85C2-E41ADD12C0EC}" dt="2023-02-26T17:36:14.578" v="1663"/>
          <ac:spMkLst>
            <pc:docMk/>
            <pc:sldMk cId="1272368850" sldId="326"/>
            <ac:spMk id="33" creationId="{730973EC-FCF7-EDEB-3E63-734BEB9C4AF3}"/>
          </ac:spMkLst>
        </pc:spChg>
        <pc:spChg chg="add mod">
          <ac:chgData name="TIAGO ARAÚJO AZEVEDO" userId="689eed1b-a5d4-4e35-bd17-591ed36818bd" providerId="ADAL" clId="{B407320D-2EF4-4EBA-85C2-E41ADD12C0EC}" dt="2023-02-26T17:36:14.578" v="1663"/>
          <ac:spMkLst>
            <pc:docMk/>
            <pc:sldMk cId="1272368850" sldId="326"/>
            <ac:spMk id="34" creationId="{5CB75F4B-6E8E-61EA-8241-AE5F13A60F2D}"/>
          </ac:spMkLst>
        </pc:spChg>
        <pc:spChg chg="add mod">
          <ac:chgData name="TIAGO ARAÚJO AZEVEDO" userId="689eed1b-a5d4-4e35-bd17-591ed36818bd" providerId="ADAL" clId="{B407320D-2EF4-4EBA-85C2-E41ADD12C0EC}" dt="2023-02-26T17:36:14.578" v="1663"/>
          <ac:spMkLst>
            <pc:docMk/>
            <pc:sldMk cId="1272368850" sldId="326"/>
            <ac:spMk id="35" creationId="{E8EEF29F-41E3-6B00-FD28-17C56623FDF7}"/>
          </ac:spMkLst>
        </pc:spChg>
        <pc:spChg chg="mod">
          <ac:chgData name="TIAGO ARAÚJO AZEVEDO" userId="689eed1b-a5d4-4e35-bd17-591ed36818bd" providerId="ADAL" clId="{B407320D-2EF4-4EBA-85C2-E41ADD12C0EC}" dt="2023-02-26T17:51:55.177" v="1972" actId="571"/>
          <ac:spMkLst>
            <pc:docMk/>
            <pc:sldMk cId="1272368850" sldId="326"/>
            <ac:spMk id="38" creationId="{6202D189-FDBA-39BE-F21E-6289597893B2}"/>
          </ac:spMkLst>
        </pc:spChg>
        <pc:spChg chg="mod">
          <ac:chgData name="TIAGO ARAÚJO AZEVEDO" userId="689eed1b-a5d4-4e35-bd17-591ed36818bd" providerId="ADAL" clId="{B407320D-2EF4-4EBA-85C2-E41ADD12C0EC}" dt="2023-02-26T17:51:55.177" v="1972" actId="571"/>
          <ac:spMkLst>
            <pc:docMk/>
            <pc:sldMk cId="1272368850" sldId="326"/>
            <ac:spMk id="40" creationId="{35EF2A77-3428-3BDB-D7E6-BD3CC2B93784}"/>
          </ac:spMkLst>
        </pc:spChg>
        <pc:spChg chg="mod">
          <ac:chgData name="TIAGO ARAÚJO AZEVEDO" userId="689eed1b-a5d4-4e35-bd17-591ed36818bd" providerId="ADAL" clId="{B407320D-2EF4-4EBA-85C2-E41ADD12C0EC}" dt="2023-02-25T21:28:32.385" v="443" actId="20577"/>
          <ac:spMkLst>
            <pc:docMk/>
            <pc:sldMk cId="1272368850" sldId="326"/>
            <ac:spMk id="42" creationId="{342389F9-92E0-29A3-A683-AC2C1D602136}"/>
          </ac:spMkLst>
        </pc:spChg>
        <pc:spChg chg="mod">
          <ac:chgData name="TIAGO ARAÚJO AZEVEDO" userId="689eed1b-a5d4-4e35-bd17-591ed36818bd" providerId="ADAL" clId="{B407320D-2EF4-4EBA-85C2-E41ADD12C0EC}" dt="2023-02-26T17:51:55.177" v="1972" actId="571"/>
          <ac:spMkLst>
            <pc:docMk/>
            <pc:sldMk cId="1272368850" sldId="326"/>
            <ac:spMk id="43" creationId="{CB0C0326-D839-7AC9-40BB-91E881872E87}"/>
          </ac:spMkLst>
        </pc:spChg>
        <pc:spChg chg="mod">
          <ac:chgData name="TIAGO ARAÚJO AZEVEDO" userId="689eed1b-a5d4-4e35-bd17-591ed36818bd" providerId="ADAL" clId="{B407320D-2EF4-4EBA-85C2-E41ADD12C0EC}" dt="2023-02-26T17:51:55.177" v="1972" actId="571"/>
          <ac:spMkLst>
            <pc:docMk/>
            <pc:sldMk cId="1272368850" sldId="326"/>
            <ac:spMk id="44" creationId="{5D9DF945-D904-7DE3-9D6D-CCA9914CD96F}"/>
          </ac:spMkLst>
        </pc:spChg>
        <pc:spChg chg="add mod">
          <ac:chgData name="TIAGO ARAÚJO AZEVEDO" userId="689eed1b-a5d4-4e35-bd17-591ed36818bd" providerId="ADAL" clId="{B407320D-2EF4-4EBA-85C2-E41ADD12C0EC}" dt="2023-02-26T17:52:19.598" v="1985" actId="20577"/>
          <ac:spMkLst>
            <pc:docMk/>
            <pc:sldMk cId="1272368850" sldId="326"/>
            <ac:spMk id="48" creationId="{AC23B08C-2598-AC35-828F-A27547810A65}"/>
          </ac:spMkLst>
        </pc:spChg>
        <pc:grpChg chg="add mod">
          <ac:chgData name="TIAGO ARAÚJO AZEVEDO" userId="689eed1b-a5d4-4e35-bd17-591ed36818bd" providerId="ADAL" clId="{B407320D-2EF4-4EBA-85C2-E41ADD12C0EC}" dt="2023-02-25T21:40:16.925" v="537" actId="1076"/>
          <ac:grpSpMkLst>
            <pc:docMk/>
            <pc:sldMk cId="1272368850" sldId="326"/>
            <ac:grpSpMk id="12" creationId="{8EF477D8-E78E-7E5C-634B-FD68B4F00EED}"/>
          </ac:grpSpMkLst>
        </pc:grpChg>
        <pc:grpChg chg="del">
          <ac:chgData name="TIAGO ARAÚJO AZEVEDO" userId="689eed1b-a5d4-4e35-bd17-591ed36818bd" providerId="ADAL" clId="{B407320D-2EF4-4EBA-85C2-E41ADD12C0EC}" dt="2023-02-25T21:31:11.010" v="450" actId="478"/>
          <ac:grpSpMkLst>
            <pc:docMk/>
            <pc:sldMk cId="1272368850" sldId="326"/>
            <ac:grpSpMk id="27" creationId="{E7E8C99F-B49C-178A-534C-C073AECE1C87}"/>
          </ac:grpSpMkLst>
        </pc:grpChg>
        <pc:grpChg chg="mod">
          <ac:chgData name="TIAGO ARAÚJO AZEVEDO" userId="689eed1b-a5d4-4e35-bd17-591ed36818bd" providerId="ADAL" clId="{B407320D-2EF4-4EBA-85C2-E41ADD12C0EC}" dt="2023-02-25T21:40:20.882" v="538" actId="1076"/>
          <ac:grpSpMkLst>
            <pc:docMk/>
            <pc:sldMk cId="1272368850" sldId="326"/>
            <ac:grpSpMk id="28" creationId="{1B771335-4234-F69D-F704-08D071F311A6}"/>
          </ac:grpSpMkLst>
        </pc:grpChg>
        <pc:grpChg chg="add mod">
          <ac:chgData name="TIAGO ARAÚJO AZEVEDO" userId="689eed1b-a5d4-4e35-bd17-591ed36818bd" providerId="ADAL" clId="{B407320D-2EF4-4EBA-85C2-E41ADD12C0EC}" dt="2023-02-26T17:37:56.381" v="1700" actId="164"/>
          <ac:grpSpMkLst>
            <pc:docMk/>
            <pc:sldMk cId="1272368850" sldId="326"/>
            <ac:grpSpMk id="36" creationId="{726C9F07-3368-270B-5F83-AAB3659771BD}"/>
          </ac:grpSpMkLst>
        </pc:grpChg>
        <pc:grpChg chg="add mod">
          <ac:chgData name="TIAGO ARAÚJO AZEVEDO" userId="689eed1b-a5d4-4e35-bd17-591ed36818bd" providerId="ADAL" clId="{B407320D-2EF4-4EBA-85C2-E41ADD12C0EC}" dt="2023-02-26T17:52:10.632" v="1981" actId="1076"/>
          <ac:grpSpMkLst>
            <pc:docMk/>
            <pc:sldMk cId="1272368850" sldId="326"/>
            <ac:grpSpMk id="37" creationId="{8EC13DE7-E00A-AECB-9076-065F5D67C160}"/>
          </ac:grpSpMkLst>
        </pc:grpChg>
        <pc:grpChg chg="mod">
          <ac:chgData name="TIAGO ARAÚJO AZEVEDO" userId="689eed1b-a5d4-4e35-bd17-591ed36818bd" providerId="ADAL" clId="{B407320D-2EF4-4EBA-85C2-E41ADD12C0EC}" dt="2023-02-26T17:51:55.177" v="1972" actId="571"/>
          <ac:grpSpMkLst>
            <pc:docMk/>
            <pc:sldMk cId="1272368850" sldId="326"/>
            <ac:grpSpMk id="39" creationId="{726C5210-D01C-973C-2EAF-9503F92D2DE3}"/>
          </ac:grpSpMkLst>
        </pc:grpChg>
        <pc:picChg chg="del">
          <ac:chgData name="TIAGO ARAÚJO AZEVEDO" userId="689eed1b-a5d4-4e35-bd17-591ed36818bd" providerId="ADAL" clId="{B407320D-2EF4-4EBA-85C2-E41ADD12C0EC}" dt="2023-02-25T21:30:31.797" v="447" actId="478"/>
          <ac:picMkLst>
            <pc:docMk/>
            <pc:sldMk cId="1272368850" sldId="326"/>
            <ac:picMk id="10" creationId="{6ADF0FDA-F015-10C1-AE68-16F9005214C1}"/>
          </ac:picMkLst>
        </pc:picChg>
        <pc:picChg chg="add mod">
          <ac:chgData name="TIAGO ARAÚJO AZEVEDO" userId="689eed1b-a5d4-4e35-bd17-591ed36818bd" providerId="ADAL" clId="{B407320D-2EF4-4EBA-85C2-E41ADD12C0EC}" dt="2023-02-25T21:32:46.047" v="473" actId="1076"/>
          <ac:picMkLst>
            <pc:docMk/>
            <pc:sldMk cId="1272368850" sldId="326"/>
            <ac:picMk id="11" creationId="{20DDFF71-9BDE-F62A-E112-8AEC55FA6DF1}"/>
          </ac:picMkLst>
        </pc:picChg>
        <pc:picChg chg="add mod">
          <ac:chgData name="TIAGO ARAÚJO AZEVEDO" userId="689eed1b-a5d4-4e35-bd17-591ed36818bd" providerId="ADAL" clId="{B407320D-2EF4-4EBA-85C2-E41ADD12C0EC}" dt="2023-02-25T21:39:31.845" v="477" actId="1076"/>
          <ac:picMkLst>
            <pc:docMk/>
            <pc:sldMk cId="1272368850" sldId="326"/>
            <ac:picMk id="17" creationId="{CCFAA1F7-0AC4-C1B2-93EF-332111E939F8}"/>
          </ac:picMkLst>
        </pc:picChg>
        <pc:picChg chg="add mod">
          <ac:chgData name="TIAGO ARAÚJO AZEVEDO" userId="689eed1b-a5d4-4e35-bd17-591ed36818bd" providerId="ADAL" clId="{B407320D-2EF4-4EBA-85C2-E41ADD12C0EC}" dt="2023-02-26T17:37:56.381" v="1700" actId="164"/>
          <ac:picMkLst>
            <pc:docMk/>
            <pc:sldMk cId="1272368850" sldId="326"/>
            <ac:picMk id="23" creationId="{CDCD4D9E-0F12-4C19-DA0D-6126A478727D}"/>
          </ac:picMkLst>
        </pc:picChg>
        <pc:picChg chg="del">
          <ac:chgData name="TIAGO ARAÚJO AZEVEDO" userId="689eed1b-a5d4-4e35-bd17-591ed36818bd" providerId="ADAL" clId="{B407320D-2EF4-4EBA-85C2-E41ADD12C0EC}" dt="2023-02-25T21:30:30.364" v="446" actId="478"/>
          <ac:picMkLst>
            <pc:docMk/>
            <pc:sldMk cId="1272368850" sldId="326"/>
            <ac:picMk id="26" creationId="{AC666F82-7D97-AB27-54D7-0770200E986F}"/>
          </ac:picMkLst>
        </pc:picChg>
      </pc:sldChg>
      <pc:sldChg chg="addSp delSp modSp add mod modTransition">
        <pc:chgData name="TIAGO ARAÚJO AZEVEDO" userId="689eed1b-a5d4-4e35-bd17-591ed36818bd" providerId="ADAL" clId="{B407320D-2EF4-4EBA-85C2-E41ADD12C0EC}" dt="2023-02-26T17:54:20.549" v="2032"/>
        <pc:sldMkLst>
          <pc:docMk/>
          <pc:sldMk cId="2990191798" sldId="327"/>
        </pc:sldMkLst>
        <pc:spChg chg="del">
          <ac:chgData name="TIAGO ARAÚJO AZEVEDO" userId="689eed1b-a5d4-4e35-bd17-591ed36818bd" providerId="ADAL" clId="{B407320D-2EF4-4EBA-85C2-E41ADD12C0EC}" dt="2023-02-26T17:36:25.567" v="1668" actId="478"/>
          <ac:spMkLst>
            <pc:docMk/>
            <pc:sldMk cId="2990191798" sldId="327"/>
            <ac:spMk id="2" creationId="{F643F25D-1793-4C22-8B27-5EA9FFB0DF24}"/>
          </ac:spMkLst>
        </pc:spChg>
        <pc:spChg chg="mod">
          <ac:chgData name="TIAGO ARAÚJO AZEVEDO" userId="689eed1b-a5d4-4e35-bd17-591ed36818bd" providerId="ADAL" clId="{B407320D-2EF4-4EBA-85C2-E41ADD12C0EC}" dt="2023-02-26T17:21:07.015" v="1332" actId="14100"/>
          <ac:spMkLst>
            <pc:docMk/>
            <pc:sldMk cId="2990191798" sldId="327"/>
            <ac:spMk id="3" creationId="{EFB87B23-0F94-478F-96B5-2F1EC4A5C096}"/>
          </ac:spMkLst>
        </pc:spChg>
        <pc:spChg chg="del">
          <ac:chgData name="TIAGO ARAÚJO AZEVEDO" userId="689eed1b-a5d4-4e35-bd17-591ed36818bd" providerId="ADAL" clId="{B407320D-2EF4-4EBA-85C2-E41ADD12C0EC}" dt="2023-02-26T17:36:25.567" v="1668" actId="478"/>
          <ac:spMkLst>
            <pc:docMk/>
            <pc:sldMk cId="2990191798" sldId="327"/>
            <ac:spMk id="4" creationId="{62305AA1-EECB-479A-90C9-C23B9DFEF8DE}"/>
          </ac:spMkLst>
        </pc:spChg>
        <pc:spChg chg="del">
          <ac:chgData name="TIAGO ARAÚJO AZEVEDO" userId="689eed1b-a5d4-4e35-bd17-591ed36818bd" providerId="ADAL" clId="{B407320D-2EF4-4EBA-85C2-E41ADD12C0EC}" dt="2023-02-26T17:36:25.567" v="1668" actId="478"/>
          <ac:spMkLst>
            <pc:docMk/>
            <pc:sldMk cId="2990191798" sldId="327"/>
            <ac:spMk id="5" creationId="{E87C8EF1-4C93-4B1E-A37F-3B41CF0F1DEB}"/>
          </ac:spMkLst>
        </pc:spChg>
        <pc:spChg chg="mod topLvl">
          <ac:chgData name="TIAGO ARAÚJO AZEVEDO" userId="689eed1b-a5d4-4e35-bd17-591ed36818bd" providerId="ADAL" clId="{B407320D-2EF4-4EBA-85C2-E41ADD12C0EC}" dt="2023-02-26T17:38:18.258" v="1702" actId="165"/>
          <ac:spMkLst>
            <pc:docMk/>
            <pc:sldMk cId="2990191798" sldId="327"/>
            <ac:spMk id="6" creationId="{32E037A8-79D9-498E-ABB1-6A56D8ABF374}"/>
          </ac:spMkLst>
        </pc:spChg>
        <pc:spChg chg="del">
          <ac:chgData name="TIAGO ARAÚJO AZEVEDO" userId="689eed1b-a5d4-4e35-bd17-591ed36818bd" providerId="ADAL" clId="{B407320D-2EF4-4EBA-85C2-E41ADD12C0EC}" dt="2023-02-26T17:36:25.567" v="1668" actId="478"/>
          <ac:spMkLst>
            <pc:docMk/>
            <pc:sldMk cId="2990191798" sldId="327"/>
            <ac:spMk id="8" creationId="{F940E2BE-3D71-4D59-AC37-C268000C8706}"/>
          </ac:spMkLst>
        </pc:spChg>
        <pc:spChg chg="add mod">
          <ac:chgData name="TIAGO ARAÚJO AZEVEDO" userId="689eed1b-a5d4-4e35-bd17-591ed36818bd" providerId="ADAL" clId="{B407320D-2EF4-4EBA-85C2-E41ADD12C0EC}" dt="2023-02-26T17:38:06.594" v="1701" actId="164"/>
          <ac:spMkLst>
            <pc:docMk/>
            <pc:sldMk cId="2990191798" sldId="327"/>
            <ac:spMk id="9" creationId="{B14BD50D-69B7-FFF1-27A4-361788B22379}"/>
          </ac:spMkLst>
        </pc:spChg>
        <pc:spChg chg="add del mod">
          <ac:chgData name="TIAGO ARAÚJO AZEVEDO" userId="689eed1b-a5d4-4e35-bd17-591ed36818bd" providerId="ADAL" clId="{B407320D-2EF4-4EBA-85C2-E41ADD12C0EC}" dt="2023-02-26T17:36:27.270" v="1670" actId="478"/>
          <ac:spMkLst>
            <pc:docMk/>
            <pc:sldMk cId="2990191798" sldId="327"/>
            <ac:spMk id="14" creationId="{884CCE39-5B0C-FA1F-303E-11406E2DC369}"/>
          </ac:spMkLst>
        </pc:spChg>
        <pc:spChg chg="add mod">
          <ac:chgData name="TIAGO ARAÚJO AZEVEDO" userId="689eed1b-a5d4-4e35-bd17-591ed36818bd" providerId="ADAL" clId="{B407320D-2EF4-4EBA-85C2-E41ADD12C0EC}" dt="2023-02-26T17:36:25.817" v="1669"/>
          <ac:spMkLst>
            <pc:docMk/>
            <pc:sldMk cId="2990191798" sldId="327"/>
            <ac:spMk id="16" creationId="{23CD5596-240E-EA00-B578-D33F3392FAC6}"/>
          </ac:spMkLst>
        </pc:spChg>
        <pc:spChg chg="add mod">
          <ac:chgData name="TIAGO ARAÚJO AZEVEDO" userId="689eed1b-a5d4-4e35-bd17-591ed36818bd" providerId="ADAL" clId="{B407320D-2EF4-4EBA-85C2-E41ADD12C0EC}" dt="2023-02-26T17:36:25.817" v="1669"/>
          <ac:spMkLst>
            <pc:docMk/>
            <pc:sldMk cId="2990191798" sldId="327"/>
            <ac:spMk id="17" creationId="{CC604AEC-0B90-3B5F-0F5D-6C7180975B47}"/>
          </ac:spMkLst>
        </pc:spChg>
        <pc:spChg chg="mod">
          <ac:chgData name="TIAGO ARAÚJO AZEVEDO" userId="689eed1b-a5d4-4e35-bd17-591ed36818bd" providerId="ADAL" clId="{B407320D-2EF4-4EBA-85C2-E41ADD12C0EC}" dt="2023-02-26T17:38:18.258" v="1702" actId="165"/>
          <ac:spMkLst>
            <pc:docMk/>
            <pc:sldMk cId="2990191798" sldId="327"/>
            <ac:spMk id="19" creationId="{D75C1A2D-BC09-4972-9114-1E6542EFB1F5}"/>
          </ac:spMkLst>
        </pc:spChg>
        <pc:spChg chg="mod">
          <ac:chgData name="TIAGO ARAÚJO AZEVEDO" userId="689eed1b-a5d4-4e35-bd17-591ed36818bd" providerId="ADAL" clId="{B407320D-2EF4-4EBA-85C2-E41ADD12C0EC}" dt="2023-02-26T17:38:18.258" v="1702" actId="165"/>
          <ac:spMkLst>
            <pc:docMk/>
            <pc:sldMk cId="2990191798" sldId="327"/>
            <ac:spMk id="20" creationId="{B280B91A-247F-4655-B63A-BC4F2109A6A4}"/>
          </ac:spMkLst>
        </pc:spChg>
        <pc:spChg chg="mod">
          <ac:chgData name="TIAGO ARAÚJO AZEVEDO" userId="689eed1b-a5d4-4e35-bd17-591ed36818bd" providerId="ADAL" clId="{B407320D-2EF4-4EBA-85C2-E41ADD12C0EC}" dt="2023-02-26T17:38:18.258" v="1702" actId="165"/>
          <ac:spMkLst>
            <pc:docMk/>
            <pc:sldMk cId="2990191798" sldId="327"/>
            <ac:spMk id="21" creationId="{DE5B35F0-E947-4D76-8D9B-F33A4DFD54E4}"/>
          </ac:spMkLst>
        </pc:spChg>
        <pc:spChg chg="add mod">
          <ac:chgData name="TIAGO ARAÚJO AZEVEDO" userId="689eed1b-a5d4-4e35-bd17-591ed36818bd" providerId="ADAL" clId="{B407320D-2EF4-4EBA-85C2-E41ADD12C0EC}" dt="2023-02-26T17:36:25.817" v="1669"/>
          <ac:spMkLst>
            <pc:docMk/>
            <pc:sldMk cId="2990191798" sldId="327"/>
            <ac:spMk id="22" creationId="{842DE199-2F2D-EFD6-79B3-3E2FE50701A7}"/>
          </ac:spMkLst>
        </pc:spChg>
        <pc:spChg chg="add mod">
          <ac:chgData name="TIAGO ARAÚJO AZEVEDO" userId="689eed1b-a5d4-4e35-bd17-591ed36818bd" providerId="ADAL" clId="{B407320D-2EF4-4EBA-85C2-E41ADD12C0EC}" dt="2023-02-26T17:36:25.817" v="1669"/>
          <ac:spMkLst>
            <pc:docMk/>
            <pc:sldMk cId="2990191798" sldId="327"/>
            <ac:spMk id="23" creationId="{A207F3FE-3E5B-E53E-CF3C-1297B9470003}"/>
          </ac:spMkLst>
        </pc:spChg>
        <pc:spChg chg="add mod">
          <ac:chgData name="TIAGO ARAÚJO AZEVEDO" userId="689eed1b-a5d4-4e35-bd17-591ed36818bd" providerId="ADAL" clId="{B407320D-2EF4-4EBA-85C2-E41ADD12C0EC}" dt="2023-02-26T17:36:25.817" v="1669"/>
          <ac:spMkLst>
            <pc:docMk/>
            <pc:sldMk cId="2990191798" sldId="327"/>
            <ac:spMk id="24" creationId="{4E343B3E-890D-5FAC-4488-D7ABD1B94B8F}"/>
          </ac:spMkLst>
        </pc:spChg>
        <pc:spChg chg="mod">
          <ac:chgData name="TIAGO ARAÚJO AZEVEDO" userId="689eed1b-a5d4-4e35-bd17-591ed36818bd" providerId="ADAL" clId="{B407320D-2EF4-4EBA-85C2-E41ADD12C0EC}" dt="2023-02-26T17:50:14.136" v="1949" actId="14100"/>
          <ac:spMkLst>
            <pc:docMk/>
            <pc:sldMk cId="2990191798" sldId="327"/>
            <ac:spMk id="29" creationId="{FE82A66F-FC4D-17C4-F973-ACDB42FFCE65}"/>
          </ac:spMkLst>
        </pc:spChg>
        <pc:spChg chg="mod">
          <ac:chgData name="TIAGO ARAÚJO AZEVEDO" userId="689eed1b-a5d4-4e35-bd17-591ed36818bd" providerId="ADAL" clId="{B407320D-2EF4-4EBA-85C2-E41ADD12C0EC}" dt="2023-02-26T17:50:16.774" v="1950" actId="1076"/>
          <ac:spMkLst>
            <pc:docMk/>
            <pc:sldMk cId="2990191798" sldId="327"/>
            <ac:spMk id="30" creationId="{65685E24-AB37-FD2D-485C-3D43330C9C58}"/>
          </ac:spMkLst>
        </pc:spChg>
        <pc:spChg chg="mod">
          <ac:chgData name="TIAGO ARAÚJO AZEVEDO" userId="689eed1b-a5d4-4e35-bd17-591ed36818bd" providerId="ADAL" clId="{B407320D-2EF4-4EBA-85C2-E41ADD12C0EC}" dt="2023-02-25T21:31:48.679" v="471" actId="20577"/>
          <ac:spMkLst>
            <pc:docMk/>
            <pc:sldMk cId="2990191798" sldId="327"/>
            <ac:spMk id="42" creationId="{342389F9-92E0-29A3-A683-AC2C1D602136}"/>
          </ac:spMkLst>
        </pc:spChg>
        <pc:grpChg chg="del">
          <ac:chgData name="TIAGO ARAÚJO AZEVEDO" userId="689eed1b-a5d4-4e35-bd17-591ed36818bd" providerId="ADAL" clId="{B407320D-2EF4-4EBA-85C2-E41ADD12C0EC}" dt="2023-02-26T17:38:18.258" v="1702" actId="165"/>
          <ac:grpSpMkLst>
            <pc:docMk/>
            <pc:sldMk cId="2990191798" sldId="327"/>
            <ac:grpSpMk id="7" creationId="{3D6B51A4-667B-49E8-B3A9-440AA2B9AD91}"/>
          </ac:grpSpMkLst>
        </pc:grpChg>
        <pc:grpChg chg="mod topLvl">
          <ac:chgData name="TIAGO ARAÚJO AZEVEDO" userId="689eed1b-a5d4-4e35-bd17-591ed36818bd" providerId="ADAL" clId="{B407320D-2EF4-4EBA-85C2-E41ADD12C0EC}" dt="2023-02-26T17:38:18.258" v="1702" actId="165"/>
          <ac:grpSpMkLst>
            <pc:docMk/>
            <pc:sldMk cId="2990191798" sldId="327"/>
            <ac:grpSpMk id="18" creationId="{D2D48EC8-33C4-40B0-A7C6-87C406B2EE12}"/>
          </ac:grpSpMkLst>
        </pc:grpChg>
        <pc:grpChg chg="add mod">
          <ac:chgData name="TIAGO ARAÚJO AZEVEDO" userId="689eed1b-a5d4-4e35-bd17-591ed36818bd" providerId="ADAL" clId="{B407320D-2EF4-4EBA-85C2-E41ADD12C0EC}" dt="2023-02-26T17:38:06.594" v="1701" actId="164"/>
          <ac:grpSpMkLst>
            <pc:docMk/>
            <pc:sldMk cId="2990191798" sldId="327"/>
            <ac:grpSpMk id="25" creationId="{99EDBE4E-5E75-D52D-69C8-9D00F41B3BB8}"/>
          </ac:grpSpMkLst>
        </pc:grpChg>
        <pc:grpChg chg="mod ord">
          <ac:chgData name="TIAGO ARAÚJO AZEVEDO" userId="689eed1b-a5d4-4e35-bd17-591ed36818bd" providerId="ADAL" clId="{B407320D-2EF4-4EBA-85C2-E41ADD12C0EC}" dt="2023-02-26T17:50:33.640" v="1958" actId="1076"/>
          <ac:grpSpMkLst>
            <pc:docMk/>
            <pc:sldMk cId="2990191798" sldId="327"/>
            <ac:grpSpMk id="28" creationId="{1B771335-4234-F69D-F704-08D071F311A6}"/>
          </ac:grpSpMkLst>
        </pc:grpChg>
        <pc:picChg chg="add mod">
          <ac:chgData name="TIAGO ARAÚJO AZEVEDO" userId="689eed1b-a5d4-4e35-bd17-591ed36818bd" providerId="ADAL" clId="{B407320D-2EF4-4EBA-85C2-E41ADD12C0EC}" dt="2023-02-26T17:38:06.594" v="1701" actId="164"/>
          <ac:picMkLst>
            <pc:docMk/>
            <pc:sldMk cId="2990191798" sldId="327"/>
            <ac:picMk id="10" creationId="{C5C52BCC-781B-9231-2D81-453D8EEC0919}"/>
          </ac:picMkLst>
        </pc:picChg>
        <pc:picChg chg="mod">
          <ac:chgData name="TIAGO ARAÚJO AZEVEDO" userId="689eed1b-a5d4-4e35-bd17-591ed36818bd" providerId="ADAL" clId="{B407320D-2EF4-4EBA-85C2-E41ADD12C0EC}" dt="2023-02-26T17:50:32.024" v="1957" actId="1076"/>
          <ac:picMkLst>
            <pc:docMk/>
            <pc:sldMk cId="2990191798" sldId="327"/>
            <ac:picMk id="11" creationId="{20DDFF71-9BDE-F62A-E112-8AEC55FA6DF1}"/>
          </ac:picMkLst>
        </pc:picChg>
      </pc:sldChg>
      <pc:sldChg chg="addSp delSp modSp add mod modTransition">
        <pc:chgData name="TIAGO ARAÚJO AZEVEDO" userId="689eed1b-a5d4-4e35-bd17-591ed36818bd" providerId="ADAL" clId="{B407320D-2EF4-4EBA-85C2-E41ADD12C0EC}" dt="2023-02-26T17:54:20.549" v="2032"/>
        <pc:sldMkLst>
          <pc:docMk/>
          <pc:sldMk cId="2720413712" sldId="328"/>
        </pc:sldMkLst>
        <pc:spChg chg="del">
          <ac:chgData name="TIAGO ARAÚJO AZEVEDO" userId="689eed1b-a5d4-4e35-bd17-591ed36818bd" providerId="ADAL" clId="{B407320D-2EF4-4EBA-85C2-E41ADD12C0EC}" dt="2023-02-26T17:36:19.489" v="1665" actId="478"/>
          <ac:spMkLst>
            <pc:docMk/>
            <pc:sldMk cId="2720413712" sldId="328"/>
            <ac:spMk id="2" creationId="{F643F25D-1793-4C22-8B27-5EA9FFB0DF24}"/>
          </ac:spMkLst>
        </pc:spChg>
        <pc:spChg chg="mod">
          <ac:chgData name="TIAGO ARAÚJO AZEVEDO" userId="689eed1b-a5d4-4e35-bd17-591ed36818bd" providerId="ADAL" clId="{B407320D-2EF4-4EBA-85C2-E41ADD12C0EC}" dt="2023-02-26T17:51:41.576" v="1967" actId="14100"/>
          <ac:spMkLst>
            <pc:docMk/>
            <pc:sldMk cId="2720413712" sldId="328"/>
            <ac:spMk id="3" creationId="{EFB87B23-0F94-478F-96B5-2F1EC4A5C096}"/>
          </ac:spMkLst>
        </pc:spChg>
        <pc:spChg chg="del">
          <ac:chgData name="TIAGO ARAÚJO AZEVEDO" userId="689eed1b-a5d4-4e35-bd17-591ed36818bd" providerId="ADAL" clId="{B407320D-2EF4-4EBA-85C2-E41ADD12C0EC}" dt="2023-02-26T17:36:19.489" v="1665" actId="478"/>
          <ac:spMkLst>
            <pc:docMk/>
            <pc:sldMk cId="2720413712" sldId="328"/>
            <ac:spMk id="4" creationId="{62305AA1-EECB-479A-90C9-C23B9DFEF8DE}"/>
          </ac:spMkLst>
        </pc:spChg>
        <pc:spChg chg="del">
          <ac:chgData name="TIAGO ARAÚJO AZEVEDO" userId="689eed1b-a5d4-4e35-bd17-591ed36818bd" providerId="ADAL" clId="{B407320D-2EF4-4EBA-85C2-E41ADD12C0EC}" dt="2023-02-26T17:36:19.489" v="1665" actId="478"/>
          <ac:spMkLst>
            <pc:docMk/>
            <pc:sldMk cId="2720413712" sldId="328"/>
            <ac:spMk id="5" creationId="{E87C8EF1-4C93-4B1E-A37F-3B41CF0F1DEB}"/>
          </ac:spMkLst>
        </pc:spChg>
        <pc:spChg chg="del">
          <ac:chgData name="TIAGO ARAÚJO AZEVEDO" userId="689eed1b-a5d4-4e35-bd17-591ed36818bd" providerId="ADAL" clId="{B407320D-2EF4-4EBA-85C2-E41ADD12C0EC}" dt="2023-02-26T17:36:19.489" v="1665" actId="478"/>
          <ac:spMkLst>
            <pc:docMk/>
            <pc:sldMk cId="2720413712" sldId="328"/>
            <ac:spMk id="8" creationId="{F940E2BE-3D71-4D59-AC37-C268000C8706}"/>
          </ac:spMkLst>
        </pc:spChg>
        <pc:spChg chg="mod">
          <ac:chgData name="TIAGO ARAÚJO AZEVEDO" userId="689eed1b-a5d4-4e35-bd17-591ed36818bd" providerId="ADAL" clId="{B407320D-2EF4-4EBA-85C2-E41ADD12C0EC}" dt="2023-02-26T17:49:35.697" v="1931" actId="14100"/>
          <ac:spMkLst>
            <pc:docMk/>
            <pc:sldMk cId="2720413712" sldId="328"/>
            <ac:spMk id="10" creationId="{A8038074-D888-5B68-02D8-CEDD38DF1764}"/>
          </ac:spMkLst>
        </pc:spChg>
        <pc:spChg chg="mod">
          <ac:chgData name="TIAGO ARAÚJO AZEVEDO" userId="689eed1b-a5d4-4e35-bd17-591ed36818bd" providerId="ADAL" clId="{B407320D-2EF4-4EBA-85C2-E41ADD12C0EC}" dt="2023-02-26T17:49:32.600" v="1930" actId="27636"/>
          <ac:spMkLst>
            <pc:docMk/>
            <pc:sldMk cId="2720413712" sldId="328"/>
            <ac:spMk id="22" creationId="{C817BCCF-7C5A-32DC-88E6-F6CE5A5B4305}"/>
          </ac:spMkLst>
        </pc:spChg>
        <pc:spChg chg="add mod">
          <ac:chgData name="TIAGO ARAÚJO AZEVEDO" userId="689eed1b-a5d4-4e35-bd17-591ed36818bd" providerId="ADAL" clId="{B407320D-2EF4-4EBA-85C2-E41ADD12C0EC}" dt="2023-02-26T17:20:51.835" v="1330" actId="1076"/>
          <ac:spMkLst>
            <pc:docMk/>
            <pc:sldMk cId="2720413712" sldId="328"/>
            <ac:spMk id="23" creationId="{BE9449DF-CB18-B386-A1B4-733EF45E57BF}"/>
          </ac:spMkLst>
        </pc:spChg>
        <pc:spChg chg="add del mod">
          <ac:chgData name="TIAGO ARAÚJO AZEVEDO" userId="689eed1b-a5d4-4e35-bd17-591ed36818bd" providerId="ADAL" clId="{B407320D-2EF4-4EBA-85C2-E41ADD12C0EC}" dt="2023-02-26T17:36:21.401" v="1667" actId="478"/>
          <ac:spMkLst>
            <pc:docMk/>
            <pc:sldMk cId="2720413712" sldId="328"/>
            <ac:spMk id="26" creationId="{BFEC6924-E3E0-2DB2-F6C3-E6B6C05214C7}"/>
          </ac:spMkLst>
        </pc:spChg>
        <pc:spChg chg="add mod">
          <ac:chgData name="TIAGO ARAÚJO AZEVEDO" userId="689eed1b-a5d4-4e35-bd17-591ed36818bd" providerId="ADAL" clId="{B407320D-2EF4-4EBA-85C2-E41ADD12C0EC}" dt="2023-02-26T17:36:19.754" v="1666"/>
          <ac:spMkLst>
            <pc:docMk/>
            <pc:sldMk cId="2720413712" sldId="328"/>
            <ac:spMk id="27" creationId="{78BF419C-C2EC-7977-6613-55F62DCC0B13}"/>
          </ac:spMkLst>
        </pc:spChg>
        <pc:spChg chg="mod">
          <ac:chgData name="TIAGO ARAÚJO AZEVEDO" userId="689eed1b-a5d4-4e35-bd17-591ed36818bd" providerId="ADAL" clId="{B407320D-2EF4-4EBA-85C2-E41ADD12C0EC}" dt="2023-02-26T17:48:47.264" v="1900" actId="14100"/>
          <ac:spMkLst>
            <pc:docMk/>
            <pc:sldMk cId="2720413712" sldId="328"/>
            <ac:spMk id="29" creationId="{FE82A66F-FC4D-17C4-F973-ACDB42FFCE65}"/>
          </ac:spMkLst>
        </pc:spChg>
        <pc:spChg chg="mod">
          <ac:chgData name="TIAGO ARAÚJO AZEVEDO" userId="689eed1b-a5d4-4e35-bd17-591ed36818bd" providerId="ADAL" clId="{B407320D-2EF4-4EBA-85C2-E41ADD12C0EC}" dt="2023-02-26T17:48:52.866" v="1901" actId="1076"/>
          <ac:spMkLst>
            <pc:docMk/>
            <pc:sldMk cId="2720413712" sldId="328"/>
            <ac:spMk id="30" creationId="{65685E24-AB37-FD2D-485C-3D43330C9C58}"/>
          </ac:spMkLst>
        </pc:spChg>
        <pc:spChg chg="add mod">
          <ac:chgData name="TIAGO ARAÚJO AZEVEDO" userId="689eed1b-a5d4-4e35-bd17-591ed36818bd" providerId="ADAL" clId="{B407320D-2EF4-4EBA-85C2-E41ADD12C0EC}" dt="2023-02-26T17:36:19.754" v="1666"/>
          <ac:spMkLst>
            <pc:docMk/>
            <pc:sldMk cId="2720413712" sldId="328"/>
            <ac:spMk id="31" creationId="{8E2EE9F2-E9CE-DC09-E7E7-11F68C2BB0D9}"/>
          </ac:spMkLst>
        </pc:spChg>
        <pc:spChg chg="add mod">
          <ac:chgData name="TIAGO ARAÚJO AZEVEDO" userId="689eed1b-a5d4-4e35-bd17-591ed36818bd" providerId="ADAL" clId="{B407320D-2EF4-4EBA-85C2-E41ADD12C0EC}" dt="2023-02-26T17:36:19.754" v="1666"/>
          <ac:spMkLst>
            <pc:docMk/>
            <pc:sldMk cId="2720413712" sldId="328"/>
            <ac:spMk id="32" creationId="{2EAC7FE5-33DA-3A4D-1048-9DAE5D48CEBB}"/>
          </ac:spMkLst>
        </pc:spChg>
        <pc:spChg chg="add mod">
          <ac:chgData name="TIAGO ARAÚJO AZEVEDO" userId="689eed1b-a5d4-4e35-bd17-591ed36818bd" providerId="ADAL" clId="{B407320D-2EF4-4EBA-85C2-E41ADD12C0EC}" dt="2023-02-26T17:36:19.754" v="1666"/>
          <ac:spMkLst>
            <pc:docMk/>
            <pc:sldMk cId="2720413712" sldId="328"/>
            <ac:spMk id="33" creationId="{523B4247-5EF1-CCB4-12B2-AEF2073B4A85}"/>
          </ac:spMkLst>
        </pc:spChg>
        <pc:spChg chg="add mod">
          <ac:chgData name="TIAGO ARAÚJO AZEVEDO" userId="689eed1b-a5d4-4e35-bd17-591ed36818bd" providerId="ADAL" clId="{B407320D-2EF4-4EBA-85C2-E41ADD12C0EC}" dt="2023-02-26T17:36:19.754" v="1666"/>
          <ac:spMkLst>
            <pc:docMk/>
            <pc:sldMk cId="2720413712" sldId="328"/>
            <ac:spMk id="34" creationId="{48390275-FCCF-C576-B6F2-7181E837F6D4}"/>
          </ac:spMkLst>
        </pc:spChg>
        <pc:spChg chg="mod">
          <ac:chgData name="TIAGO ARAÚJO AZEVEDO" userId="689eed1b-a5d4-4e35-bd17-591ed36818bd" providerId="ADAL" clId="{B407320D-2EF4-4EBA-85C2-E41ADD12C0EC}" dt="2023-02-25T21:40:56.201" v="597"/>
          <ac:spMkLst>
            <pc:docMk/>
            <pc:sldMk cId="2720413712" sldId="328"/>
            <ac:spMk id="42" creationId="{342389F9-92E0-29A3-A683-AC2C1D602136}"/>
          </ac:spMkLst>
        </pc:spChg>
        <pc:grpChg chg="add mod">
          <ac:chgData name="TIAGO ARAÚJO AZEVEDO" userId="689eed1b-a5d4-4e35-bd17-591ed36818bd" providerId="ADAL" clId="{B407320D-2EF4-4EBA-85C2-E41ADD12C0EC}" dt="2023-02-26T17:49:51.354" v="1937" actId="1076"/>
          <ac:grpSpMkLst>
            <pc:docMk/>
            <pc:sldMk cId="2720413712" sldId="328"/>
            <ac:grpSpMk id="9" creationId="{901231CE-E84A-8377-E51E-06B1AF373FAB}"/>
          </ac:grpSpMkLst>
        </pc:grpChg>
        <pc:grpChg chg="del">
          <ac:chgData name="TIAGO ARAÚJO AZEVEDO" userId="689eed1b-a5d4-4e35-bd17-591ed36818bd" providerId="ADAL" clId="{B407320D-2EF4-4EBA-85C2-E41ADD12C0EC}" dt="2023-02-25T21:43:03.107" v="607" actId="478"/>
          <ac:grpSpMkLst>
            <pc:docMk/>
            <pc:sldMk cId="2720413712" sldId="328"/>
            <ac:grpSpMk id="12" creationId="{8EF477D8-E78E-7E5C-634B-FD68B4F00EED}"/>
          </ac:grpSpMkLst>
        </pc:grpChg>
        <pc:grpChg chg="del mod">
          <ac:chgData name="TIAGO ARAÚJO AZEVEDO" userId="689eed1b-a5d4-4e35-bd17-591ed36818bd" providerId="ADAL" clId="{B407320D-2EF4-4EBA-85C2-E41ADD12C0EC}" dt="2023-02-26T17:49:22.002" v="1925" actId="478"/>
          <ac:grpSpMkLst>
            <pc:docMk/>
            <pc:sldMk cId="2720413712" sldId="328"/>
            <ac:grpSpMk id="28" creationId="{1B771335-4234-F69D-F704-08D071F311A6}"/>
          </ac:grpSpMkLst>
        </pc:grpChg>
        <pc:picChg chg="del mod">
          <ac:chgData name="TIAGO ARAÚJO AZEVEDO" userId="689eed1b-a5d4-4e35-bd17-591ed36818bd" providerId="ADAL" clId="{B407320D-2EF4-4EBA-85C2-E41ADD12C0EC}" dt="2023-02-26T17:49:22.002" v="1925" actId="478"/>
          <ac:picMkLst>
            <pc:docMk/>
            <pc:sldMk cId="2720413712" sldId="328"/>
            <ac:picMk id="11" creationId="{20DDFF71-9BDE-F62A-E112-8AEC55FA6DF1}"/>
          </ac:picMkLst>
        </pc:picChg>
        <pc:picChg chg="mod">
          <ac:chgData name="TIAGO ARAÚJO AZEVEDO" userId="689eed1b-a5d4-4e35-bd17-591ed36818bd" providerId="ADAL" clId="{B407320D-2EF4-4EBA-85C2-E41ADD12C0EC}" dt="2023-02-26T17:49:51.354" v="1937" actId="1076"/>
          <ac:picMkLst>
            <pc:docMk/>
            <pc:sldMk cId="2720413712" sldId="328"/>
            <ac:picMk id="17" creationId="{CCFAA1F7-0AC4-C1B2-93EF-332111E939F8}"/>
          </ac:picMkLst>
        </pc:picChg>
        <pc:picChg chg="add mod">
          <ac:chgData name="TIAGO ARAÚJO AZEVEDO" userId="689eed1b-a5d4-4e35-bd17-591ed36818bd" providerId="ADAL" clId="{B407320D-2EF4-4EBA-85C2-E41ADD12C0EC}" dt="2023-02-26T17:20:51.835" v="1330" actId="1076"/>
          <ac:picMkLst>
            <pc:docMk/>
            <pc:sldMk cId="2720413712" sldId="328"/>
            <ac:picMk id="24" creationId="{0CDF48B9-9163-A042-FA88-2A773364868B}"/>
          </ac:picMkLst>
        </pc:picChg>
      </pc:sldChg>
      <pc:sldChg chg="addSp delSp modSp add mod modTransition">
        <pc:chgData name="TIAGO ARAÚJO AZEVEDO" userId="689eed1b-a5d4-4e35-bd17-591ed36818bd" providerId="ADAL" clId="{B407320D-2EF4-4EBA-85C2-E41ADD12C0EC}" dt="2023-02-26T17:56:59.643" v="2041" actId="2"/>
        <pc:sldMkLst>
          <pc:docMk/>
          <pc:sldMk cId="2452100630" sldId="329"/>
        </pc:sldMkLst>
        <pc:spChg chg="add del">
          <ac:chgData name="TIAGO ARAÚJO AZEVEDO" userId="689eed1b-a5d4-4e35-bd17-591ed36818bd" providerId="ADAL" clId="{B407320D-2EF4-4EBA-85C2-E41ADD12C0EC}" dt="2023-02-26T17:36:34.749" v="1675" actId="478"/>
          <ac:spMkLst>
            <pc:docMk/>
            <pc:sldMk cId="2452100630" sldId="329"/>
            <ac:spMk id="2" creationId="{F643F25D-1793-4C22-8B27-5EA9FFB0DF24}"/>
          </ac:spMkLst>
        </pc:spChg>
        <pc:spChg chg="mod">
          <ac:chgData name="TIAGO ARAÚJO AZEVEDO" userId="689eed1b-a5d4-4e35-bd17-591ed36818bd" providerId="ADAL" clId="{B407320D-2EF4-4EBA-85C2-E41ADD12C0EC}" dt="2023-02-26T16:44:33.055" v="1040" actId="1076"/>
          <ac:spMkLst>
            <pc:docMk/>
            <pc:sldMk cId="2452100630" sldId="329"/>
            <ac:spMk id="3" creationId="{EFB87B23-0F94-478F-96B5-2F1EC4A5C096}"/>
          </ac:spMkLst>
        </pc:spChg>
        <pc:spChg chg="add del">
          <ac:chgData name="TIAGO ARAÚJO AZEVEDO" userId="689eed1b-a5d4-4e35-bd17-591ed36818bd" providerId="ADAL" clId="{B407320D-2EF4-4EBA-85C2-E41ADD12C0EC}" dt="2023-02-26T17:36:34.749" v="1675" actId="478"/>
          <ac:spMkLst>
            <pc:docMk/>
            <pc:sldMk cId="2452100630" sldId="329"/>
            <ac:spMk id="4" creationId="{62305AA1-EECB-479A-90C9-C23B9DFEF8DE}"/>
          </ac:spMkLst>
        </pc:spChg>
        <pc:spChg chg="add del">
          <ac:chgData name="TIAGO ARAÚJO AZEVEDO" userId="689eed1b-a5d4-4e35-bd17-591ed36818bd" providerId="ADAL" clId="{B407320D-2EF4-4EBA-85C2-E41ADD12C0EC}" dt="2023-02-26T17:36:34.749" v="1675" actId="478"/>
          <ac:spMkLst>
            <pc:docMk/>
            <pc:sldMk cId="2452100630" sldId="329"/>
            <ac:spMk id="5" creationId="{E87C8EF1-4C93-4B1E-A37F-3B41CF0F1DEB}"/>
          </ac:spMkLst>
        </pc:spChg>
        <pc:spChg chg="add del">
          <ac:chgData name="TIAGO ARAÚJO AZEVEDO" userId="689eed1b-a5d4-4e35-bd17-591ed36818bd" providerId="ADAL" clId="{B407320D-2EF4-4EBA-85C2-E41ADD12C0EC}" dt="2023-02-26T17:36:34.749" v="1675" actId="478"/>
          <ac:spMkLst>
            <pc:docMk/>
            <pc:sldMk cId="2452100630" sldId="329"/>
            <ac:spMk id="8" creationId="{F940E2BE-3D71-4D59-AC37-C268000C8706}"/>
          </ac:spMkLst>
        </pc:spChg>
        <pc:spChg chg="add del">
          <ac:chgData name="TIAGO ARAÚJO AZEVEDO" userId="689eed1b-a5d4-4e35-bd17-591ed36818bd" providerId="ADAL" clId="{B407320D-2EF4-4EBA-85C2-E41ADD12C0EC}" dt="2023-02-25T21:46:44.595" v="688" actId="22"/>
          <ac:spMkLst>
            <pc:docMk/>
            <pc:sldMk cId="2452100630" sldId="329"/>
            <ac:spMk id="10" creationId="{9E0F52DA-10AC-7C5E-4099-ADA4ABB56E8F}"/>
          </ac:spMkLst>
        </pc:spChg>
        <pc:spChg chg="add mod">
          <ac:chgData name="TIAGO ARAÚJO AZEVEDO" userId="689eed1b-a5d4-4e35-bd17-591ed36818bd" providerId="ADAL" clId="{B407320D-2EF4-4EBA-85C2-E41ADD12C0EC}" dt="2023-02-26T16:44:51.673" v="1047" actId="14100"/>
          <ac:spMkLst>
            <pc:docMk/>
            <pc:sldMk cId="2452100630" sldId="329"/>
            <ac:spMk id="16" creationId="{C1CC9197-E3DD-0DA7-3CC5-8D64FDE1927A}"/>
          </ac:spMkLst>
        </pc:spChg>
        <pc:spChg chg="add mod">
          <ac:chgData name="TIAGO ARAÚJO AZEVEDO" userId="689eed1b-a5d4-4e35-bd17-591ed36818bd" providerId="ADAL" clId="{B407320D-2EF4-4EBA-85C2-E41ADD12C0EC}" dt="2023-02-26T17:56:57.452" v="2038" actId="2"/>
          <ac:spMkLst>
            <pc:docMk/>
            <pc:sldMk cId="2452100630" sldId="329"/>
            <ac:spMk id="17" creationId="{5526227D-FAAE-223D-A208-5CEF46D5D01A}"/>
          </ac:spMkLst>
        </pc:spChg>
        <pc:spChg chg="add mod">
          <ac:chgData name="TIAGO ARAÚJO AZEVEDO" userId="689eed1b-a5d4-4e35-bd17-591ed36818bd" providerId="ADAL" clId="{B407320D-2EF4-4EBA-85C2-E41ADD12C0EC}" dt="2023-02-26T17:50:39.180" v="1959" actId="113"/>
          <ac:spMkLst>
            <pc:docMk/>
            <pc:sldMk cId="2452100630" sldId="329"/>
            <ac:spMk id="24" creationId="{AE8154C4-A1AC-0F53-53A5-0FD507A61680}"/>
          </ac:spMkLst>
        </pc:spChg>
        <pc:spChg chg="add mod">
          <ac:chgData name="TIAGO ARAÚJO AZEVEDO" userId="689eed1b-a5d4-4e35-bd17-591ed36818bd" providerId="ADAL" clId="{B407320D-2EF4-4EBA-85C2-E41ADD12C0EC}" dt="2023-02-26T17:56:58.865" v="2040" actId="2"/>
          <ac:spMkLst>
            <pc:docMk/>
            <pc:sldMk cId="2452100630" sldId="329"/>
            <ac:spMk id="26" creationId="{D932DD62-5154-FE7B-CD71-FD77836979FD}"/>
          </ac:spMkLst>
        </pc:spChg>
        <pc:spChg chg="add mod">
          <ac:chgData name="TIAGO ARAÚJO AZEVEDO" userId="689eed1b-a5d4-4e35-bd17-591ed36818bd" providerId="ADAL" clId="{B407320D-2EF4-4EBA-85C2-E41ADD12C0EC}" dt="2023-02-26T16:40:09.584" v="1000" actId="14100"/>
          <ac:spMkLst>
            <pc:docMk/>
            <pc:sldMk cId="2452100630" sldId="329"/>
            <ac:spMk id="33" creationId="{972293BD-A7B5-E685-2B37-B821E7878290}"/>
          </ac:spMkLst>
        </pc:spChg>
        <pc:spChg chg="add mod">
          <ac:chgData name="TIAGO ARAÚJO AZEVEDO" userId="689eed1b-a5d4-4e35-bd17-591ed36818bd" providerId="ADAL" clId="{B407320D-2EF4-4EBA-85C2-E41ADD12C0EC}" dt="2023-02-26T17:56:59.643" v="2041" actId="2"/>
          <ac:spMkLst>
            <pc:docMk/>
            <pc:sldMk cId="2452100630" sldId="329"/>
            <ac:spMk id="35" creationId="{FCCD09F6-92FD-6AB7-AB17-969FF65FD56F}"/>
          </ac:spMkLst>
        </pc:spChg>
        <pc:spChg chg="add del">
          <ac:chgData name="TIAGO ARAÚJO AZEVEDO" userId="689eed1b-a5d4-4e35-bd17-591ed36818bd" providerId="ADAL" clId="{B407320D-2EF4-4EBA-85C2-E41ADD12C0EC}" dt="2023-02-26T17:36:31.410" v="1672" actId="478"/>
          <ac:spMkLst>
            <pc:docMk/>
            <pc:sldMk cId="2452100630" sldId="329"/>
            <ac:spMk id="41" creationId="{CBED5BA4-5879-331E-07B4-E434C8402D3C}"/>
          </ac:spMkLst>
        </pc:spChg>
        <pc:spChg chg="mod">
          <ac:chgData name="TIAGO ARAÚJO AZEVEDO" userId="689eed1b-a5d4-4e35-bd17-591ed36818bd" providerId="ADAL" clId="{B407320D-2EF4-4EBA-85C2-E41ADD12C0EC}" dt="2023-02-25T21:45:50.334" v="676" actId="20577"/>
          <ac:spMkLst>
            <pc:docMk/>
            <pc:sldMk cId="2452100630" sldId="329"/>
            <ac:spMk id="42" creationId="{342389F9-92E0-29A3-A683-AC2C1D602136}"/>
          </ac:spMkLst>
        </pc:spChg>
        <pc:spChg chg="add del mod">
          <ac:chgData name="TIAGO ARAÚJO AZEVEDO" userId="689eed1b-a5d4-4e35-bd17-591ed36818bd" providerId="ADAL" clId="{B407320D-2EF4-4EBA-85C2-E41ADD12C0EC}" dt="2023-02-26T17:36:31.410" v="1672" actId="478"/>
          <ac:spMkLst>
            <pc:docMk/>
            <pc:sldMk cId="2452100630" sldId="329"/>
            <ac:spMk id="43" creationId="{B2092F13-1E95-3081-4DE3-0064C0377252}"/>
          </ac:spMkLst>
        </pc:spChg>
        <pc:spChg chg="add del mod">
          <ac:chgData name="TIAGO ARAÚJO AZEVEDO" userId="689eed1b-a5d4-4e35-bd17-591ed36818bd" providerId="ADAL" clId="{B407320D-2EF4-4EBA-85C2-E41ADD12C0EC}" dt="2023-02-26T17:36:33.813" v="1674"/>
          <ac:spMkLst>
            <pc:docMk/>
            <pc:sldMk cId="2452100630" sldId="329"/>
            <ac:spMk id="44" creationId="{520C6B2A-2772-7920-940B-626FB2449798}"/>
          </ac:spMkLst>
        </pc:spChg>
        <pc:spChg chg="add del mod">
          <ac:chgData name="TIAGO ARAÚJO AZEVEDO" userId="689eed1b-a5d4-4e35-bd17-591ed36818bd" providerId="ADAL" clId="{B407320D-2EF4-4EBA-85C2-E41ADD12C0EC}" dt="2023-02-26T17:36:33.813" v="1674"/>
          <ac:spMkLst>
            <pc:docMk/>
            <pc:sldMk cId="2452100630" sldId="329"/>
            <ac:spMk id="45" creationId="{E27297EA-224C-2F2D-9D25-62DA069697FB}"/>
          </ac:spMkLst>
        </pc:spChg>
        <pc:spChg chg="add del mod">
          <ac:chgData name="TIAGO ARAÚJO AZEVEDO" userId="689eed1b-a5d4-4e35-bd17-591ed36818bd" providerId="ADAL" clId="{B407320D-2EF4-4EBA-85C2-E41ADD12C0EC}" dt="2023-02-26T17:36:33.813" v="1674"/>
          <ac:spMkLst>
            <pc:docMk/>
            <pc:sldMk cId="2452100630" sldId="329"/>
            <ac:spMk id="46" creationId="{1A60C96F-6B5C-2DD4-30B9-841CBCD59105}"/>
          </ac:spMkLst>
        </pc:spChg>
        <pc:spChg chg="add del mod">
          <ac:chgData name="TIAGO ARAÚJO AZEVEDO" userId="689eed1b-a5d4-4e35-bd17-591ed36818bd" providerId="ADAL" clId="{B407320D-2EF4-4EBA-85C2-E41ADD12C0EC}" dt="2023-02-26T17:36:33.813" v="1674"/>
          <ac:spMkLst>
            <pc:docMk/>
            <pc:sldMk cId="2452100630" sldId="329"/>
            <ac:spMk id="47" creationId="{81C2E310-21D6-5B0F-67D0-35F4B1D2A4FF}"/>
          </ac:spMkLst>
        </pc:spChg>
        <pc:spChg chg="add del mod">
          <ac:chgData name="TIAGO ARAÚJO AZEVEDO" userId="689eed1b-a5d4-4e35-bd17-591ed36818bd" providerId="ADAL" clId="{B407320D-2EF4-4EBA-85C2-E41ADD12C0EC}" dt="2023-02-26T17:36:33.813" v="1674"/>
          <ac:spMkLst>
            <pc:docMk/>
            <pc:sldMk cId="2452100630" sldId="329"/>
            <ac:spMk id="48" creationId="{6D65309B-07F9-40D3-3CFA-8C93A2B35AEB}"/>
          </ac:spMkLst>
        </pc:spChg>
        <pc:spChg chg="add del mod">
          <ac:chgData name="TIAGO ARAÚJO AZEVEDO" userId="689eed1b-a5d4-4e35-bd17-591ed36818bd" providerId="ADAL" clId="{B407320D-2EF4-4EBA-85C2-E41ADD12C0EC}" dt="2023-02-26T17:36:36.525" v="1677" actId="478"/>
          <ac:spMkLst>
            <pc:docMk/>
            <pc:sldMk cId="2452100630" sldId="329"/>
            <ac:spMk id="50" creationId="{0CAC9C48-A6E6-78F1-A70C-8E1D744EADFA}"/>
          </ac:spMkLst>
        </pc:spChg>
        <pc:spChg chg="add mod">
          <ac:chgData name="TIAGO ARAÚJO AZEVEDO" userId="689eed1b-a5d4-4e35-bd17-591ed36818bd" providerId="ADAL" clId="{B407320D-2EF4-4EBA-85C2-E41ADD12C0EC}" dt="2023-02-26T17:36:35.067" v="1676"/>
          <ac:spMkLst>
            <pc:docMk/>
            <pc:sldMk cId="2452100630" sldId="329"/>
            <ac:spMk id="51" creationId="{2B6BB627-07C3-9E27-C855-EB12A280CA96}"/>
          </ac:spMkLst>
        </pc:spChg>
        <pc:spChg chg="add mod">
          <ac:chgData name="TIAGO ARAÚJO AZEVEDO" userId="689eed1b-a5d4-4e35-bd17-591ed36818bd" providerId="ADAL" clId="{B407320D-2EF4-4EBA-85C2-E41ADD12C0EC}" dt="2023-02-26T17:36:35.067" v="1676"/>
          <ac:spMkLst>
            <pc:docMk/>
            <pc:sldMk cId="2452100630" sldId="329"/>
            <ac:spMk id="52" creationId="{D6DD5000-4759-49C4-8671-DD733B705FCC}"/>
          </ac:spMkLst>
        </pc:spChg>
        <pc:spChg chg="add mod">
          <ac:chgData name="TIAGO ARAÚJO AZEVEDO" userId="689eed1b-a5d4-4e35-bd17-591ed36818bd" providerId="ADAL" clId="{B407320D-2EF4-4EBA-85C2-E41ADD12C0EC}" dt="2023-02-26T17:36:35.067" v="1676"/>
          <ac:spMkLst>
            <pc:docMk/>
            <pc:sldMk cId="2452100630" sldId="329"/>
            <ac:spMk id="53" creationId="{0C6FA85E-B79B-1C38-A209-1B656FED548C}"/>
          </ac:spMkLst>
        </pc:spChg>
        <pc:spChg chg="add mod">
          <ac:chgData name="TIAGO ARAÚJO AZEVEDO" userId="689eed1b-a5d4-4e35-bd17-591ed36818bd" providerId="ADAL" clId="{B407320D-2EF4-4EBA-85C2-E41ADD12C0EC}" dt="2023-02-26T17:36:35.067" v="1676"/>
          <ac:spMkLst>
            <pc:docMk/>
            <pc:sldMk cId="2452100630" sldId="329"/>
            <ac:spMk id="54" creationId="{9571856F-E2E7-53D9-7FAC-3744724C1803}"/>
          </ac:spMkLst>
        </pc:spChg>
        <pc:spChg chg="add mod">
          <ac:chgData name="TIAGO ARAÚJO AZEVEDO" userId="689eed1b-a5d4-4e35-bd17-591ed36818bd" providerId="ADAL" clId="{B407320D-2EF4-4EBA-85C2-E41ADD12C0EC}" dt="2023-02-26T17:36:35.067" v="1676"/>
          <ac:spMkLst>
            <pc:docMk/>
            <pc:sldMk cId="2452100630" sldId="329"/>
            <ac:spMk id="55" creationId="{36D8ABB7-C589-CA6A-A972-57EFF34E2916}"/>
          </ac:spMkLst>
        </pc:spChg>
        <pc:grpChg chg="mod">
          <ac:chgData name="TIAGO ARAÚJO AZEVEDO" userId="689eed1b-a5d4-4e35-bd17-591ed36818bd" providerId="ADAL" clId="{B407320D-2EF4-4EBA-85C2-E41ADD12C0EC}" dt="2023-02-26T16:44:33.055" v="1040" actId="1076"/>
          <ac:grpSpMkLst>
            <pc:docMk/>
            <pc:sldMk cId="2452100630" sldId="329"/>
            <ac:grpSpMk id="7" creationId="{3D6B51A4-667B-49E8-B3A9-440AA2B9AD91}"/>
          </ac:grpSpMkLst>
        </pc:grpChg>
        <pc:grpChg chg="add mod">
          <ac:chgData name="TIAGO ARAÚJO AZEVEDO" userId="689eed1b-a5d4-4e35-bd17-591ed36818bd" providerId="ADAL" clId="{B407320D-2EF4-4EBA-85C2-E41ADD12C0EC}" dt="2023-02-26T16:39:39.748" v="993" actId="571"/>
          <ac:grpSpMkLst>
            <pc:docMk/>
            <pc:sldMk cId="2452100630" sldId="329"/>
            <ac:grpSpMk id="27" creationId="{B5AF2BC0-1F63-276B-FA14-042E3C70B07C}"/>
          </ac:grpSpMkLst>
        </pc:grpChg>
        <pc:grpChg chg="del">
          <ac:chgData name="TIAGO ARAÚJO AZEVEDO" userId="689eed1b-a5d4-4e35-bd17-591ed36818bd" providerId="ADAL" clId="{B407320D-2EF4-4EBA-85C2-E41ADD12C0EC}" dt="2023-02-25T21:46:00.177" v="680" actId="478"/>
          <ac:grpSpMkLst>
            <pc:docMk/>
            <pc:sldMk cId="2452100630" sldId="329"/>
            <ac:grpSpMk id="28" creationId="{1B771335-4234-F69D-F704-08D071F311A6}"/>
          </ac:grpSpMkLst>
        </pc:grpChg>
        <pc:picChg chg="del">
          <ac:chgData name="TIAGO ARAÚJO AZEVEDO" userId="689eed1b-a5d4-4e35-bd17-591ed36818bd" providerId="ADAL" clId="{B407320D-2EF4-4EBA-85C2-E41ADD12C0EC}" dt="2023-02-25T21:45:57.946" v="679" actId="478"/>
          <ac:picMkLst>
            <pc:docMk/>
            <pc:sldMk cId="2452100630" sldId="329"/>
            <ac:picMk id="11" creationId="{20DDFF71-9BDE-F62A-E112-8AEC55FA6DF1}"/>
          </ac:picMkLst>
        </pc:picChg>
        <pc:picChg chg="add mod">
          <ac:chgData name="TIAGO ARAÚJO AZEVEDO" userId="689eed1b-a5d4-4e35-bd17-591ed36818bd" providerId="ADAL" clId="{B407320D-2EF4-4EBA-85C2-E41ADD12C0EC}" dt="2023-02-26T17:23:20.746" v="1384" actId="1076"/>
          <ac:picMkLst>
            <pc:docMk/>
            <pc:sldMk cId="2452100630" sldId="329"/>
            <ac:picMk id="14" creationId="{FDFCE72F-C8E7-67F1-F4DE-A039FF81D0C5}"/>
          </ac:picMkLst>
        </pc:picChg>
        <pc:picChg chg="add mod">
          <ac:chgData name="TIAGO ARAÚJO AZEVEDO" userId="689eed1b-a5d4-4e35-bd17-591ed36818bd" providerId="ADAL" clId="{B407320D-2EF4-4EBA-85C2-E41ADD12C0EC}" dt="2023-02-26T17:21:35.642" v="1341" actId="1076"/>
          <ac:picMkLst>
            <pc:docMk/>
            <pc:sldMk cId="2452100630" sldId="329"/>
            <ac:picMk id="38" creationId="{6A617D65-AF32-A0C7-CC28-D49F55FE3C91}"/>
          </ac:picMkLst>
        </pc:picChg>
        <pc:cxnChg chg="add mod">
          <ac:chgData name="TIAGO ARAÚJO AZEVEDO" userId="689eed1b-a5d4-4e35-bd17-591ed36818bd" providerId="ADAL" clId="{B407320D-2EF4-4EBA-85C2-E41ADD12C0EC}" dt="2023-02-26T17:23:27.802" v="1389" actId="1076"/>
          <ac:cxnSpMkLst>
            <pc:docMk/>
            <pc:sldMk cId="2452100630" sldId="329"/>
            <ac:cxnSpMk id="22" creationId="{1E07B201-6C3A-DA4E-6C15-2FEED73C1C7C}"/>
          </ac:cxnSpMkLst>
        </pc:cxnChg>
        <pc:cxnChg chg="add mod">
          <ac:chgData name="TIAGO ARAÚJO AZEVEDO" userId="689eed1b-a5d4-4e35-bd17-591ed36818bd" providerId="ADAL" clId="{B407320D-2EF4-4EBA-85C2-E41ADD12C0EC}" dt="2023-02-26T17:23:23.342" v="1387" actId="1076"/>
          <ac:cxnSpMkLst>
            <pc:docMk/>
            <pc:sldMk cId="2452100630" sldId="329"/>
            <ac:cxnSpMk id="23" creationId="{FF3D4863-69B5-E14B-42D1-4163E32CCEAC}"/>
          </ac:cxnSpMkLst>
        </pc:cxnChg>
      </pc:sldChg>
      <pc:sldChg chg="addSp delSp modSp add mod modTransition">
        <pc:chgData name="TIAGO ARAÚJO AZEVEDO" userId="689eed1b-a5d4-4e35-bd17-591ed36818bd" providerId="ADAL" clId="{B407320D-2EF4-4EBA-85C2-E41ADD12C0EC}" dt="2023-02-26T17:54:20.549" v="2032"/>
        <pc:sldMkLst>
          <pc:docMk/>
          <pc:sldMk cId="624675185" sldId="330"/>
        </pc:sldMkLst>
        <pc:spChg chg="del">
          <ac:chgData name="TIAGO ARAÚJO AZEVEDO" userId="689eed1b-a5d4-4e35-bd17-591ed36818bd" providerId="ADAL" clId="{B407320D-2EF4-4EBA-85C2-E41ADD12C0EC}" dt="2023-02-26T17:36:40.022" v="1678" actId="478"/>
          <ac:spMkLst>
            <pc:docMk/>
            <pc:sldMk cId="624675185" sldId="330"/>
            <ac:spMk id="2" creationId="{F643F25D-1793-4C22-8B27-5EA9FFB0DF24}"/>
          </ac:spMkLst>
        </pc:spChg>
        <pc:spChg chg="mod">
          <ac:chgData name="TIAGO ARAÚJO AZEVEDO" userId="689eed1b-a5d4-4e35-bd17-591ed36818bd" providerId="ADAL" clId="{B407320D-2EF4-4EBA-85C2-E41ADD12C0EC}" dt="2023-02-26T17:25:30.476" v="1435" actId="27636"/>
          <ac:spMkLst>
            <pc:docMk/>
            <pc:sldMk cId="624675185" sldId="330"/>
            <ac:spMk id="3" creationId="{EFB87B23-0F94-478F-96B5-2F1EC4A5C096}"/>
          </ac:spMkLst>
        </pc:spChg>
        <pc:spChg chg="del">
          <ac:chgData name="TIAGO ARAÚJO AZEVEDO" userId="689eed1b-a5d4-4e35-bd17-591ed36818bd" providerId="ADAL" clId="{B407320D-2EF4-4EBA-85C2-E41ADD12C0EC}" dt="2023-02-26T17:36:40.022" v="1678" actId="478"/>
          <ac:spMkLst>
            <pc:docMk/>
            <pc:sldMk cId="624675185" sldId="330"/>
            <ac:spMk id="4" creationId="{62305AA1-EECB-479A-90C9-C23B9DFEF8DE}"/>
          </ac:spMkLst>
        </pc:spChg>
        <pc:spChg chg="del">
          <ac:chgData name="TIAGO ARAÚJO AZEVEDO" userId="689eed1b-a5d4-4e35-bd17-591ed36818bd" providerId="ADAL" clId="{B407320D-2EF4-4EBA-85C2-E41ADD12C0EC}" dt="2023-02-26T17:36:40.022" v="1678" actId="478"/>
          <ac:spMkLst>
            <pc:docMk/>
            <pc:sldMk cId="624675185" sldId="330"/>
            <ac:spMk id="5" creationId="{E87C8EF1-4C93-4B1E-A37F-3B41CF0F1DEB}"/>
          </ac:spMkLst>
        </pc:spChg>
        <pc:spChg chg="mod topLvl">
          <ac:chgData name="TIAGO ARAÚJO AZEVEDO" userId="689eed1b-a5d4-4e35-bd17-591ed36818bd" providerId="ADAL" clId="{B407320D-2EF4-4EBA-85C2-E41ADD12C0EC}" dt="2023-02-26T17:38:53.153" v="1706" actId="165"/>
          <ac:spMkLst>
            <pc:docMk/>
            <pc:sldMk cId="624675185" sldId="330"/>
            <ac:spMk id="6" creationId="{32E037A8-79D9-498E-ABB1-6A56D8ABF374}"/>
          </ac:spMkLst>
        </pc:spChg>
        <pc:spChg chg="del">
          <ac:chgData name="TIAGO ARAÚJO AZEVEDO" userId="689eed1b-a5d4-4e35-bd17-591ed36818bd" providerId="ADAL" clId="{B407320D-2EF4-4EBA-85C2-E41ADD12C0EC}" dt="2023-02-26T17:36:40.022" v="1678" actId="478"/>
          <ac:spMkLst>
            <pc:docMk/>
            <pc:sldMk cId="624675185" sldId="330"/>
            <ac:spMk id="8" creationId="{F940E2BE-3D71-4D59-AC37-C268000C8706}"/>
          </ac:spMkLst>
        </pc:spChg>
        <pc:spChg chg="add mod">
          <ac:chgData name="TIAGO ARAÚJO AZEVEDO" userId="689eed1b-a5d4-4e35-bd17-591ed36818bd" providerId="ADAL" clId="{B407320D-2EF4-4EBA-85C2-E41ADD12C0EC}" dt="2023-02-26T17:38:39.267" v="1704" actId="164"/>
          <ac:spMkLst>
            <pc:docMk/>
            <pc:sldMk cId="624675185" sldId="330"/>
            <ac:spMk id="9" creationId="{E14482AF-D50D-D863-0750-1F979B6DD819}"/>
          </ac:spMkLst>
        </pc:spChg>
        <pc:spChg chg="add mod">
          <ac:chgData name="TIAGO ARAÚJO AZEVEDO" userId="689eed1b-a5d4-4e35-bd17-591ed36818bd" providerId="ADAL" clId="{B407320D-2EF4-4EBA-85C2-E41ADD12C0EC}" dt="2023-02-26T17:25:17.730" v="1428" actId="571"/>
          <ac:spMkLst>
            <pc:docMk/>
            <pc:sldMk cId="624675185" sldId="330"/>
            <ac:spMk id="11" creationId="{DE24F974-4EB9-3B76-ECB0-E426CDF0C16A}"/>
          </ac:spMkLst>
        </pc:spChg>
        <pc:spChg chg="mod">
          <ac:chgData name="TIAGO ARAÚJO AZEVEDO" userId="689eed1b-a5d4-4e35-bd17-591ed36818bd" providerId="ADAL" clId="{B407320D-2EF4-4EBA-85C2-E41ADD12C0EC}" dt="2023-02-26T17:38:53.153" v="1706" actId="165"/>
          <ac:spMkLst>
            <pc:docMk/>
            <pc:sldMk cId="624675185" sldId="330"/>
            <ac:spMk id="19" creationId="{D75C1A2D-BC09-4972-9114-1E6542EFB1F5}"/>
          </ac:spMkLst>
        </pc:spChg>
        <pc:spChg chg="mod">
          <ac:chgData name="TIAGO ARAÚJO AZEVEDO" userId="689eed1b-a5d4-4e35-bd17-591ed36818bd" providerId="ADAL" clId="{B407320D-2EF4-4EBA-85C2-E41ADD12C0EC}" dt="2023-02-26T17:38:53.153" v="1706" actId="165"/>
          <ac:spMkLst>
            <pc:docMk/>
            <pc:sldMk cId="624675185" sldId="330"/>
            <ac:spMk id="20" creationId="{B280B91A-247F-4655-B63A-BC4F2109A6A4}"/>
          </ac:spMkLst>
        </pc:spChg>
        <pc:spChg chg="mod">
          <ac:chgData name="TIAGO ARAÚJO AZEVEDO" userId="689eed1b-a5d4-4e35-bd17-591ed36818bd" providerId="ADAL" clId="{B407320D-2EF4-4EBA-85C2-E41ADD12C0EC}" dt="2023-02-26T17:38:53.153" v="1706" actId="165"/>
          <ac:spMkLst>
            <pc:docMk/>
            <pc:sldMk cId="624675185" sldId="330"/>
            <ac:spMk id="21" creationId="{DE5B35F0-E947-4D76-8D9B-F33A4DFD54E4}"/>
          </ac:spMkLst>
        </pc:spChg>
        <pc:spChg chg="mod">
          <ac:chgData name="TIAGO ARAÚJO AZEVEDO" userId="689eed1b-a5d4-4e35-bd17-591ed36818bd" providerId="ADAL" clId="{B407320D-2EF4-4EBA-85C2-E41ADD12C0EC}" dt="2023-02-26T17:27:30.085" v="1468" actId="571"/>
          <ac:spMkLst>
            <pc:docMk/>
            <pc:sldMk cId="624675185" sldId="330"/>
            <ac:spMk id="22" creationId="{5D82654D-4AC0-4E36-D8A2-6280BB8BD86D}"/>
          </ac:spMkLst>
        </pc:spChg>
        <pc:spChg chg="mod">
          <ac:chgData name="TIAGO ARAÚJO AZEVEDO" userId="689eed1b-a5d4-4e35-bd17-591ed36818bd" providerId="ADAL" clId="{B407320D-2EF4-4EBA-85C2-E41ADD12C0EC}" dt="2023-02-26T17:50:45.300" v="1960" actId="20577"/>
          <ac:spMkLst>
            <pc:docMk/>
            <pc:sldMk cId="624675185" sldId="330"/>
            <ac:spMk id="23" creationId="{0FF75AB8-FC2C-488F-2C46-C92FBAD9502A}"/>
          </ac:spMkLst>
        </pc:spChg>
        <pc:spChg chg="del mod">
          <ac:chgData name="TIAGO ARAÚJO AZEVEDO" userId="689eed1b-a5d4-4e35-bd17-591ed36818bd" providerId="ADAL" clId="{B407320D-2EF4-4EBA-85C2-E41ADD12C0EC}" dt="2023-02-26T17:26:23.275" v="1441" actId="478"/>
          <ac:spMkLst>
            <pc:docMk/>
            <pc:sldMk cId="624675185" sldId="330"/>
            <ac:spMk id="24" creationId="{97B0A1A9-C647-22D7-788F-28CCDDAEF2AB}"/>
          </ac:spMkLst>
        </pc:spChg>
        <pc:spChg chg="add del mod">
          <ac:chgData name="TIAGO ARAÚJO AZEVEDO" userId="689eed1b-a5d4-4e35-bd17-591ed36818bd" providerId="ADAL" clId="{B407320D-2EF4-4EBA-85C2-E41ADD12C0EC}" dt="2023-02-26T17:27:19.456" v="1465" actId="478"/>
          <ac:spMkLst>
            <pc:docMk/>
            <pc:sldMk cId="624675185" sldId="330"/>
            <ac:spMk id="26" creationId="{BAEBD181-B983-516B-DA1C-B41C386D475C}"/>
          </ac:spMkLst>
        </pc:spChg>
        <pc:spChg chg="add mod">
          <ac:chgData name="TIAGO ARAÚJO AZEVEDO" userId="689eed1b-a5d4-4e35-bd17-591ed36818bd" providerId="ADAL" clId="{B407320D-2EF4-4EBA-85C2-E41ADD12C0EC}" dt="2023-02-26T17:50:53.937" v="1963" actId="1076"/>
          <ac:spMkLst>
            <pc:docMk/>
            <pc:sldMk cId="624675185" sldId="330"/>
            <ac:spMk id="29" creationId="{E529D38B-DF3B-9438-1284-61E45108280B}"/>
          </ac:spMkLst>
        </pc:spChg>
        <pc:spChg chg="add del mod">
          <ac:chgData name="TIAGO ARAÚJO AZEVEDO" userId="689eed1b-a5d4-4e35-bd17-591ed36818bd" providerId="ADAL" clId="{B407320D-2EF4-4EBA-85C2-E41ADD12C0EC}" dt="2023-02-26T17:36:41.725" v="1680" actId="478"/>
          <ac:spMkLst>
            <pc:docMk/>
            <pc:sldMk cId="624675185" sldId="330"/>
            <ac:spMk id="31" creationId="{3312F2AD-F428-C310-C1A7-E156CA0C6633}"/>
          </ac:spMkLst>
        </pc:spChg>
        <pc:spChg chg="add mod">
          <ac:chgData name="TIAGO ARAÚJO AZEVEDO" userId="689eed1b-a5d4-4e35-bd17-591ed36818bd" providerId="ADAL" clId="{B407320D-2EF4-4EBA-85C2-E41ADD12C0EC}" dt="2023-02-26T17:36:40.256" v="1679"/>
          <ac:spMkLst>
            <pc:docMk/>
            <pc:sldMk cId="624675185" sldId="330"/>
            <ac:spMk id="32" creationId="{F4581F08-A29A-A2C8-CED7-E661BCCDA150}"/>
          </ac:spMkLst>
        </pc:spChg>
        <pc:spChg chg="add mod">
          <ac:chgData name="TIAGO ARAÚJO AZEVEDO" userId="689eed1b-a5d4-4e35-bd17-591ed36818bd" providerId="ADAL" clId="{B407320D-2EF4-4EBA-85C2-E41ADD12C0EC}" dt="2023-02-26T17:36:40.256" v="1679"/>
          <ac:spMkLst>
            <pc:docMk/>
            <pc:sldMk cId="624675185" sldId="330"/>
            <ac:spMk id="33" creationId="{21F9264A-E3B2-89AD-2FD8-FBBF6D5C91CC}"/>
          </ac:spMkLst>
        </pc:spChg>
        <pc:spChg chg="add mod">
          <ac:chgData name="TIAGO ARAÚJO AZEVEDO" userId="689eed1b-a5d4-4e35-bd17-591ed36818bd" providerId="ADAL" clId="{B407320D-2EF4-4EBA-85C2-E41ADD12C0EC}" dt="2023-02-26T17:36:40.256" v="1679"/>
          <ac:spMkLst>
            <pc:docMk/>
            <pc:sldMk cId="624675185" sldId="330"/>
            <ac:spMk id="34" creationId="{4CA6789C-AD9B-34AC-91E2-6B473883E8B0}"/>
          </ac:spMkLst>
        </pc:spChg>
        <pc:spChg chg="add mod">
          <ac:chgData name="TIAGO ARAÚJO AZEVEDO" userId="689eed1b-a5d4-4e35-bd17-591ed36818bd" providerId="ADAL" clId="{B407320D-2EF4-4EBA-85C2-E41ADD12C0EC}" dt="2023-02-26T17:36:40.256" v="1679"/>
          <ac:spMkLst>
            <pc:docMk/>
            <pc:sldMk cId="624675185" sldId="330"/>
            <ac:spMk id="35" creationId="{FB75963C-D225-563A-0DE5-CB751D8E146F}"/>
          </ac:spMkLst>
        </pc:spChg>
        <pc:spChg chg="add mod">
          <ac:chgData name="TIAGO ARAÚJO AZEVEDO" userId="689eed1b-a5d4-4e35-bd17-591ed36818bd" providerId="ADAL" clId="{B407320D-2EF4-4EBA-85C2-E41ADD12C0EC}" dt="2023-02-26T17:36:40.256" v="1679"/>
          <ac:spMkLst>
            <pc:docMk/>
            <pc:sldMk cId="624675185" sldId="330"/>
            <ac:spMk id="36" creationId="{B83CBAFC-E7A9-B36A-1019-ED875A4A60CE}"/>
          </ac:spMkLst>
        </pc:spChg>
        <pc:spChg chg="mod">
          <ac:chgData name="TIAGO ARAÚJO AZEVEDO" userId="689eed1b-a5d4-4e35-bd17-591ed36818bd" providerId="ADAL" clId="{B407320D-2EF4-4EBA-85C2-E41ADD12C0EC}" dt="2023-02-25T21:46:51.996" v="701" actId="20577"/>
          <ac:spMkLst>
            <pc:docMk/>
            <pc:sldMk cId="624675185" sldId="330"/>
            <ac:spMk id="42" creationId="{342389F9-92E0-29A3-A683-AC2C1D602136}"/>
          </ac:spMkLst>
        </pc:spChg>
        <pc:grpChg chg="del">
          <ac:chgData name="TIAGO ARAÚJO AZEVEDO" userId="689eed1b-a5d4-4e35-bd17-591ed36818bd" providerId="ADAL" clId="{B407320D-2EF4-4EBA-85C2-E41ADD12C0EC}" dt="2023-02-26T17:38:53.153" v="1706" actId="165"/>
          <ac:grpSpMkLst>
            <pc:docMk/>
            <pc:sldMk cId="624675185" sldId="330"/>
            <ac:grpSpMk id="7" creationId="{3D6B51A4-667B-49E8-B3A9-440AA2B9AD91}"/>
          </ac:grpSpMkLst>
        </pc:grpChg>
        <pc:grpChg chg="add mod">
          <ac:chgData name="TIAGO ARAÚJO AZEVEDO" userId="689eed1b-a5d4-4e35-bd17-591ed36818bd" providerId="ADAL" clId="{B407320D-2EF4-4EBA-85C2-E41ADD12C0EC}" dt="2023-02-26T17:38:34.232" v="1703" actId="164"/>
          <ac:grpSpMkLst>
            <pc:docMk/>
            <pc:sldMk cId="624675185" sldId="330"/>
            <ac:grpSpMk id="17" creationId="{F9E0AAAB-27F8-F7D9-627E-75B98ADE58B5}"/>
          </ac:grpSpMkLst>
        </pc:grpChg>
        <pc:grpChg chg="mod topLvl">
          <ac:chgData name="TIAGO ARAÚJO AZEVEDO" userId="689eed1b-a5d4-4e35-bd17-591ed36818bd" providerId="ADAL" clId="{B407320D-2EF4-4EBA-85C2-E41ADD12C0EC}" dt="2023-02-26T17:38:53.153" v="1706" actId="165"/>
          <ac:grpSpMkLst>
            <pc:docMk/>
            <pc:sldMk cId="624675185" sldId="330"/>
            <ac:grpSpMk id="18" creationId="{D2D48EC8-33C4-40B0-A7C6-87C406B2EE12}"/>
          </ac:grpSpMkLst>
        </pc:grpChg>
        <pc:grpChg chg="add mod">
          <ac:chgData name="TIAGO ARAÚJO AZEVEDO" userId="689eed1b-a5d4-4e35-bd17-591ed36818bd" providerId="ADAL" clId="{B407320D-2EF4-4EBA-85C2-E41ADD12C0EC}" dt="2023-02-26T17:38:47.171" v="1705" actId="164"/>
          <ac:grpSpMkLst>
            <pc:docMk/>
            <pc:sldMk cId="624675185" sldId="330"/>
            <ac:grpSpMk id="37" creationId="{4A060E8E-86A8-C550-9162-6A6476C77F04}"/>
          </ac:grpSpMkLst>
        </pc:grpChg>
        <pc:grpChg chg="add mod">
          <ac:chgData name="TIAGO ARAÚJO AZEVEDO" userId="689eed1b-a5d4-4e35-bd17-591ed36818bd" providerId="ADAL" clId="{B407320D-2EF4-4EBA-85C2-E41ADD12C0EC}" dt="2023-02-26T17:38:39.267" v="1704" actId="164"/>
          <ac:grpSpMkLst>
            <pc:docMk/>
            <pc:sldMk cId="624675185" sldId="330"/>
            <ac:grpSpMk id="38" creationId="{D0D22F10-E733-4E6E-AE89-2876693BC051}"/>
          </ac:grpSpMkLst>
        </pc:grpChg>
        <pc:grpChg chg="add mod">
          <ac:chgData name="TIAGO ARAÚJO AZEVEDO" userId="689eed1b-a5d4-4e35-bd17-591ed36818bd" providerId="ADAL" clId="{B407320D-2EF4-4EBA-85C2-E41ADD12C0EC}" dt="2023-02-26T17:38:47.171" v="1705" actId="164"/>
          <ac:grpSpMkLst>
            <pc:docMk/>
            <pc:sldMk cId="624675185" sldId="330"/>
            <ac:grpSpMk id="39" creationId="{609746CF-0DFE-5787-07C0-59FD57C584EB}"/>
          </ac:grpSpMkLst>
        </pc:grpChg>
        <pc:picChg chg="add mod">
          <ac:chgData name="TIAGO ARAÚJO AZEVEDO" userId="689eed1b-a5d4-4e35-bd17-591ed36818bd" providerId="ADAL" clId="{B407320D-2EF4-4EBA-85C2-E41ADD12C0EC}" dt="2023-02-26T17:38:39.267" v="1704" actId="164"/>
          <ac:picMkLst>
            <pc:docMk/>
            <pc:sldMk cId="624675185" sldId="330"/>
            <ac:picMk id="10" creationId="{5858014D-8DB9-C112-5CAB-B18FE345E871}"/>
          </ac:picMkLst>
        </pc:picChg>
        <pc:picChg chg="add mod">
          <ac:chgData name="TIAGO ARAÚJO AZEVEDO" userId="689eed1b-a5d4-4e35-bd17-591ed36818bd" providerId="ADAL" clId="{B407320D-2EF4-4EBA-85C2-E41ADD12C0EC}" dt="2023-02-26T17:25:17.730" v="1428" actId="571"/>
          <ac:picMkLst>
            <pc:docMk/>
            <pc:sldMk cId="624675185" sldId="330"/>
            <ac:picMk id="12" creationId="{661809AD-ADBD-2E81-1D7B-010CD5DF38EA}"/>
          </ac:picMkLst>
        </pc:picChg>
        <pc:picChg chg="add mod">
          <ac:chgData name="TIAGO ARAÚJO AZEVEDO" userId="689eed1b-a5d4-4e35-bd17-591ed36818bd" providerId="ADAL" clId="{B407320D-2EF4-4EBA-85C2-E41ADD12C0EC}" dt="2023-02-26T17:38:34.232" v="1703" actId="164"/>
          <ac:picMkLst>
            <pc:docMk/>
            <pc:sldMk cId="624675185" sldId="330"/>
            <ac:picMk id="16" creationId="{CB47A358-BDBB-6634-DE3D-A6748A58CDFD}"/>
          </ac:picMkLst>
        </pc:picChg>
        <pc:cxnChg chg="add mod">
          <ac:chgData name="TIAGO ARAÚJO AZEVEDO" userId="689eed1b-a5d4-4e35-bd17-591ed36818bd" providerId="ADAL" clId="{B407320D-2EF4-4EBA-85C2-E41ADD12C0EC}" dt="2023-02-26T17:38:34.232" v="1703" actId="164"/>
          <ac:cxnSpMkLst>
            <pc:docMk/>
            <pc:sldMk cId="624675185" sldId="330"/>
            <ac:cxnSpMk id="25" creationId="{9BFA3D20-B642-1376-4608-663BD8007187}"/>
          </ac:cxnSpMkLst>
        </pc:cxnChg>
        <pc:cxnChg chg="add mod">
          <ac:chgData name="TIAGO ARAÚJO AZEVEDO" userId="689eed1b-a5d4-4e35-bd17-591ed36818bd" providerId="ADAL" clId="{B407320D-2EF4-4EBA-85C2-E41ADD12C0EC}" dt="2023-02-26T17:38:47.171" v="1705" actId="164"/>
          <ac:cxnSpMkLst>
            <pc:docMk/>
            <pc:sldMk cId="624675185" sldId="330"/>
            <ac:cxnSpMk id="27" creationId="{29901749-6C5F-E863-1677-7DB308AFED8F}"/>
          </ac:cxnSpMkLst>
        </pc:cxnChg>
      </pc:sldChg>
      <pc:sldChg chg="addSp delSp modSp add mod modTransition">
        <pc:chgData name="TIAGO ARAÚJO AZEVEDO" userId="689eed1b-a5d4-4e35-bd17-591ed36818bd" providerId="ADAL" clId="{B407320D-2EF4-4EBA-85C2-E41ADD12C0EC}" dt="2023-02-26T17:54:20.549" v="2032"/>
        <pc:sldMkLst>
          <pc:docMk/>
          <pc:sldMk cId="149890525" sldId="331"/>
        </pc:sldMkLst>
        <pc:spChg chg="del">
          <ac:chgData name="TIAGO ARAÚJO AZEVEDO" userId="689eed1b-a5d4-4e35-bd17-591ed36818bd" providerId="ADAL" clId="{B407320D-2EF4-4EBA-85C2-E41ADD12C0EC}" dt="2023-02-26T17:36:45.214" v="1681" actId="478"/>
          <ac:spMkLst>
            <pc:docMk/>
            <pc:sldMk cId="149890525" sldId="331"/>
            <ac:spMk id="2" creationId="{F643F25D-1793-4C22-8B27-5EA9FFB0DF24}"/>
          </ac:spMkLst>
        </pc:spChg>
        <pc:spChg chg="mod">
          <ac:chgData name="TIAGO ARAÚJO AZEVEDO" userId="689eed1b-a5d4-4e35-bd17-591ed36818bd" providerId="ADAL" clId="{B407320D-2EF4-4EBA-85C2-E41ADD12C0EC}" dt="2023-02-26T17:24:10.166" v="1403" actId="207"/>
          <ac:spMkLst>
            <pc:docMk/>
            <pc:sldMk cId="149890525" sldId="331"/>
            <ac:spMk id="3" creationId="{EFB87B23-0F94-478F-96B5-2F1EC4A5C096}"/>
          </ac:spMkLst>
        </pc:spChg>
        <pc:spChg chg="del">
          <ac:chgData name="TIAGO ARAÚJO AZEVEDO" userId="689eed1b-a5d4-4e35-bd17-591ed36818bd" providerId="ADAL" clId="{B407320D-2EF4-4EBA-85C2-E41ADD12C0EC}" dt="2023-02-26T17:36:45.214" v="1681" actId="478"/>
          <ac:spMkLst>
            <pc:docMk/>
            <pc:sldMk cId="149890525" sldId="331"/>
            <ac:spMk id="4" creationId="{62305AA1-EECB-479A-90C9-C23B9DFEF8DE}"/>
          </ac:spMkLst>
        </pc:spChg>
        <pc:spChg chg="del">
          <ac:chgData name="TIAGO ARAÚJO AZEVEDO" userId="689eed1b-a5d4-4e35-bd17-591ed36818bd" providerId="ADAL" clId="{B407320D-2EF4-4EBA-85C2-E41ADD12C0EC}" dt="2023-02-26T17:36:45.214" v="1681" actId="478"/>
          <ac:spMkLst>
            <pc:docMk/>
            <pc:sldMk cId="149890525" sldId="331"/>
            <ac:spMk id="5" creationId="{E87C8EF1-4C93-4B1E-A37F-3B41CF0F1DEB}"/>
          </ac:spMkLst>
        </pc:spChg>
        <pc:spChg chg="del">
          <ac:chgData name="TIAGO ARAÚJO AZEVEDO" userId="689eed1b-a5d4-4e35-bd17-591ed36818bd" providerId="ADAL" clId="{B407320D-2EF4-4EBA-85C2-E41ADD12C0EC}" dt="2023-02-26T17:36:45.214" v="1681" actId="478"/>
          <ac:spMkLst>
            <pc:docMk/>
            <pc:sldMk cId="149890525" sldId="331"/>
            <ac:spMk id="8" creationId="{F940E2BE-3D71-4D59-AC37-C268000C8706}"/>
          </ac:spMkLst>
        </pc:spChg>
        <pc:spChg chg="add mod">
          <ac:chgData name="TIAGO ARAÚJO AZEVEDO" userId="689eed1b-a5d4-4e35-bd17-591ed36818bd" providerId="ADAL" clId="{B407320D-2EF4-4EBA-85C2-E41ADD12C0EC}" dt="2023-02-26T17:24:14.954" v="1405" actId="1076"/>
          <ac:spMkLst>
            <pc:docMk/>
            <pc:sldMk cId="149890525" sldId="331"/>
            <ac:spMk id="9" creationId="{EA8C3377-63ED-DCFB-6CCA-3FFB8837DCDA}"/>
          </ac:spMkLst>
        </pc:spChg>
        <pc:spChg chg="mod">
          <ac:chgData name="TIAGO ARAÚJO AZEVEDO" userId="689eed1b-a5d4-4e35-bd17-591ed36818bd" providerId="ADAL" clId="{B407320D-2EF4-4EBA-85C2-E41ADD12C0EC}" dt="2023-02-26T17:22:12.698" v="1358" actId="571"/>
          <ac:spMkLst>
            <pc:docMk/>
            <pc:sldMk cId="149890525" sldId="331"/>
            <ac:spMk id="11" creationId="{E75FE474-074E-AC99-EF9B-DCFE96FA9554}"/>
          </ac:spMkLst>
        </pc:spChg>
        <pc:spChg chg="mod">
          <ac:chgData name="TIAGO ARAÚJO AZEVEDO" userId="689eed1b-a5d4-4e35-bd17-591ed36818bd" providerId="ADAL" clId="{B407320D-2EF4-4EBA-85C2-E41ADD12C0EC}" dt="2023-02-26T17:22:12.698" v="1358" actId="571"/>
          <ac:spMkLst>
            <pc:docMk/>
            <pc:sldMk cId="149890525" sldId="331"/>
            <ac:spMk id="14" creationId="{C01B9167-A809-E241-F855-B735687ADDCB}"/>
          </ac:spMkLst>
        </pc:spChg>
        <pc:spChg chg="mod">
          <ac:chgData name="TIAGO ARAÚJO AZEVEDO" userId="689eed1b-a5d4-4e35-bd17-591ed36818bd" providerId="ADAL" clId="{B407320D-2EF4-4EBA-85C2-E41ADD12C0EC}" dt="2023-02-26T17:22:12.698" v="1358" actId="571"/>
          <ac:spMkLst>
            <pc:docMk/>
            <pc:sldMk cId="149890525" sldId="331"/>
            <ac:spMk id="16" creationId="{F1E3DD56-546C-9D5B-D08B-814B4EA28A7E}"/>
          </ac:spMkLst>
        </pc:spChg>
        <pc:spChg chg="mod">
          <ac:chgData name="TIAGO ARAÚJO AZEVEDO" userId="689eed1b-a5d4-4e35-bd17-591ed36818bd" providerId="ADAL" clId="{B407320D-2EF4-4EBA-85C2-E41ADD12C0EC}" dt="2023-02-26T17:22:12.698" v="1358" actId="571"/>
          <ac:spMkLst>
            <pc:docMk/>
            <pc:sldMk cId="149890525" sldId="331"/>
            <ac:spMk id="17" creationId="{446ADE31-B549-B7E1-4083-E1CE1FB3C9CD}"/>
          </ac:spMkLst>
        </pc:spChg>
        <pc:spChg chg="add mod ord">
          <ac:chgData name="TIAGO ARAÚJO AZEVEDO" userId="689eed1b-a5d4-4e35-bd17-591ed36818bd" providerId="ADAL" clId="{B407320D-2EF4-4EBA-85C2-E41ADD12C0EC}" dt="2023-02-26T17:24:01.497" v="1399" actId="1076"/>
          <ac:spMkLst>
            <pc:docMk/>
            <pc:sldMk cId="149890525" sldId="331"/>
            <ac:spMk id="25" creationId="{CC6139F5-9AEA-4488-9F28-096BC6728D70}"/>
          </ac:spMkLst>
        </pc:spChg>
        <pc:spChg chg="add mod ord">
          <ac:chgData name="TIAGO ARAÚJO AZEVEDO" userId="689eed1b-a5d4-4e35-bd17-591ed36818bd" providerId="ADAL" clId="{B407320D-2EF4-4EBA-85C2-E41ADD12C0EC}" dt="2023-02-26T17:24:07.117" v="1402" actId="167"/>
          <ac:spMkLst>
            <pc:docMk/>
            <pc:sldMk cId="149890525" sldId="331"/>
            <ac:spMk id="26" creationId="{F0D78C45-CC8B-DD92-2392-5B593FB0938B}"/>
          </ac:spMkLst>
        </pc:spChg>
        <pc:spChg chg="add mod">
          <ac:chgData name="TIAGO ARAÚJO AZEVEDO" userId="689eed1b-a5d4-4e35-bd17-591ed36818bd" providerId="ADAL" clId="{B407320D-2EF4-4EBA-85C2-E41ADD12C0EC}" dt="2023-02-26T17:51:12.018" v="1964" actId="1076"/>
          <ac:spMkLst>
            <pc:docMk/>
            <pc:sldMk cId="149890525" sldId="331"/>
            <ac:spMk id="29" creationId="{0D019705-02DA-0540-D252-B4790D193964}"/>
          </ac:spMkLst>
        </pc:spChg>
        <pc:spChg chg="add del mod">
          <ac:chgData name="TIAGO ARAÚJO AZEVEDO" userId="689eed1b-a5d4-4e35-bd17-591ed36818bd" providerId="ADAL" clId="{B407320D-2EF4-4EBA-85C2-E41ADD12C0EC}" dt="2023-02-26T17:36:46.642" v="1683" actId="478"/>
          <ac:spMkLst>
            <pc:docMk/>
            <pc:sldMk cId="149890525" sldId="331"/>
            <ac:spMk id="32" creationId="{376A4A06-E8BB-E9B3-B88C-54E81A8B4B6E}"/>
          </ac:spMkLst>
        </pc:spChg>
        <pc:spChg chg="add mod">
          <ac:chgData name="TIAGO ARAÚJO AZEVEDO" userId="689eed1b-a5d4-4e35-bd17-591ed36818bd" providerId="ADAL" clId="{B407320D-2EF4-4EBA-85C2-E41ADD12C0EC}" dt="2023-02-26T17:36:45.444" v="1682"/>
          <ac:spMkLst>
            <pc:docMk/>
            <pc:sldMk cId="149890525" sldId="331"/>
            <ac:spMk id="33" creationId="{7EDDC9F8-8BF8-6938-40DC-8E0BB83EE02A}"/>
          </ac:spMkLst>
        </pc:spChg>
        <pc:spChg chg="add mod">
          <ac:chgData name="TIAGO ARAÚJO AZEVEDO" userId="689eed1b-a5d4-4e35-bd17-591ed36818bd" providerId="ADAL" clId="{B407320D-2EF4-4EBA-85C2-E41ADD12C0EC}" dt="2023-02-26T17:36:45.444" v="1682"/>
          <ac:spMkLst>
            <pc:docMk/>
            <pc:sldMk cId="149890525" sldId="331"/>
            <ac:spMk id="34" creationId="{8850E6EC-C28D-A1C3-3307-657C172C33C6}"/>
          </ac:spMkLst>
        </pc:spChg>
        <pc:spChg chg="add mod">
          <ac:chgData name="TIAGO ARAÚJO AZEVEDO" userId="689eed1b-a5d4-4e35-bd17-591ed36818bd" providerId="ADAL" clId="{B407320D-2EF4-4EBA-85C2-E41ADD12C0EC}" dt="2023-02-26T17:36:45.444" v="1682"/>
          <ac:spMkLst>
            <pc:docMk/>
            <pc:sldMk cId="149890525" sldId="331"/>
            <ac:spMk id="35" creationId="{18387A71-8852-DD2A-DBD8-2AD68AF0CA04}"/>
          </ac:spMkLst>
        </pc:spChg>
        <pc:spChg chg="add mod">
          <ac:chgData name="TIAGO ARAÚJO AZEVEDO" userId="689eed1b-a5d4-4e35-bd17-591ed36818bd" providerId="ADAL" clId="{B407320D-2EF4-4EBA-85C2-E41ADD12C0EC}" dt="2023-02-26T17:36:45.444" v="1682"/>
          <ac:spMkLst>
            <pc:docMk/>
            <pc:sldMk cId="149890525" sldId="331"/>
            <ac:spMk id="36" creationId="{C94314EA-0FD5-182D-576B-8939DAE7F2C5}"/>
          </ac:spMkLst>
        </pc:spChg>
        <pc:spChg chg="add mod">
          <ac:chgData name="TIAGO ARAÚJO AZEVEDO" userId="689eed1b-a5d4-4e35-bd17-591ed36818bd" providerId="ADAL" clId="{B407320D-2EF4-4EBA-85C2-E41ADD12C0EC}" dt="2023-02-26T17:36:45.444" v="1682"/>
          <ac:spMkLst>
            <pc:docMk/>
            <pc:sldMk cId="149890525" sldId="331"/>
            <ac:spMk id="37" creationId="{4676B089-1F45-F678-9D4F-007FE3ED392B}"/>
          </ac:spMkLst>
        </pc:spChg>
        <pc:spChg chg="mod">
          <ac:chgData name="TIAGO ARAÚJO AZEVEDO" userId="689eed1b-a5d4-4e35-bd17-591ed36818bd" providerId="ADAL" clId="{B407320D-2EF4-4EBA-85C2-E41ADD12C0EC}" dt="2023-02-25T21:47:00.110" v="708" actId="20577"/>
          <ac:spMkLst>
            <pc:docMk/>
            <pc:sldMk cId="149890525" sldId="331"/>
            <ac:spMk id="42" creationId="{342389F9-92E0-29A3-A683-AC2C1D602136}"/>
          </ac:spMkLst>
        </pc:spChg>
        <pc:grpChg chg="del">
          <ac:chgData name="TIAGO ARAÚJO AZEVEDO" userId="689eed1b-a5d4-4e35-bd17-591ed36818bd" providerId="ADAL" clId="{B407320D-2EF4-4EBA-85C2-E41ADD12C0EC}" dt="2023-02-26T17:22:55.731" v="1372" actId="478"/>
          <ac:grpSpMkLst>
            <pc:docMk/>
            <pc:sldMk cId="149890525" sldId="331"/>
            <ac:grpSpMk id="7" creationId="{3D6B51A4-667B-49E8-B3A9-440AA2B9AD91}"/>
          </ac:grpSpMkLst>
        </pc:grpChg>
        <pc:grpChg chg="add del mod">
          <ac:chgData name="TIAGO ARAÚJO AZEVEDO" userId="689eed1b-a5d4-4e35-bd17-591ed36818bd" providerId="ADAL" clId="{B407320D-2EF4-4EBA-85C2-E41ADD12C0EC}" dt="2023-02-26T17:22:56.479" v="1373" actId="478"/>
          <ac:grpSpMkLst>
            <pc:docMk/>
            <pc:sldMk cId="149890525" sldId="331"/>
            <ac:grpSpMk id="10" creationId="{F9D7C9F9-C0BD-8B92-105E-9D06BA82A575}"/>
          </ac:grpSpMkLst>
        </pc:grpChg>
        <pc:grpChg chg="mod">
          <ac:chgData name="TIAGO ARAÚJO AZEVEDO" userId="689eed1b-a5d4-4e35-bd17-591ed36818bd" providerId="ADAL" clId="{B407320D-2EF4-4EBA-85C2-E41ADD12C0EC}" dt="2023-02-26T17:22:12.698" v="1358" actId="571"/>
          <ac:grpSpMkLst>
            <pc:docMk/>
            <pc:sldMk cId="149890525" sldId="331"/>
            <ac:grpSpMk id="12" creationId="{5D23E9CF-F820-6882-CBEC-782925025A0B}"/>
          </ac:grpSpMkLst>
        </pc:grpChg>
        <pc:picChg chg="add mod">
          <ac:chgData name="TIAGO ARAÚJO AZEVEDO" userId="689eed1b-a5d4-4e35-bd17-591ed36818bd" providerId="ADAL" clId="{B407320D-2EF4-4EBA-85C2-E41ADD12C0EC}" dt="2023-02-26T17:23:15.870" v="1383" actId="1076"/>
          <ac:picMkLst>
            <pc:docMk/>
            <pc:sldMk cId="149890525" sldId="331"/>
            <ac:picMk id="22" creationId="{DD7AAB5F-36E9-8B61-0448-C5D6EF9669FE}"/>
          </ac:picMkLst>
        </pc:picChg>
        <pc:picChg chg="add mod">
          <ac:chgData name="TIAGO ARAÚJO AZEVEDO" userId="689eed1b-a5d4-4e35-bd17-591ed36818bd" providerId="ADAL" clId="{B407320D-2EF4-4EBA-85C2-E41ADD12C0EC}" dt="2023-02-26T17:51:12.018" v="1964" actId="1076"/>
          <ac:picMkLst>
            <pc:docMk/>
            <pc:sldMk cId="149890525" sldId="331"/>
            <ac:picMk id="30" creationId="{D47FC36B-7D8B-6B11-CBA8-4CA80371853F}"/>
          </ac:picMkLst>
        </pc:picChg>
        <pc:cxnChg chg="add mod">
          <ac:chgData name="TIAGO ARAÚJO AZEVEDO" userId="689eed1b-a5d4-4e35-bd17-591ed36818bd" providerId="ADAL" clId="{B407320D-2EF4-4EBA-85C2-E41ADD12C0EC}" dt="2023-02-26T17:24:20.627" v="1407" actId="1076"/>
          <ac:cxnSpMkLst>
            <pc:docMk/>
            <pc:sldMk cId="149890525" sldId="331"/>
            <ac:cxnSpMk id="23" creationId="{9A6D9EDA-D70D-0CF0-1EB4-04F67654FBB8}"/>
          </ac:cxnSpMkLst>
        </pc:cxnChg>
        <pc:cxnChg chg="add del mod">
          <ac:chgData name="TIAGO ARAÚJO AZEVEDO" userId="689eed1b-a5d4-4e35-bd17-591ed36818bd" providerId="ADAL" clId="{B407320D-2EF4-4EBA-85C2-E41ADD12C0EC}" dt="2023-02-26T17:24:22.943" v="1409" actId="478"/>
          <ac:cxnSpMkLst>
            <pc:docMk/>
            <pc:sldMk cId="149890525" sldId="331"/>
            <ac:cxnSpMk id="24" creationId="{E0F2556B-2E55-F3D8-DEE3-25F0C66799CA}"/>
          </ac:cxnSpMkLst>
        </pc:cxnChg>
        <pc:cxnChg chg="add mod">
          <ac:chgData name="TIAGO ARAÚJO AZEVEDO" userId="689eed1b-a5d4-4e35-bd17-591ed36818bd" providerId="ADAL" clId="{B407320D-2EF4-4EBA-85C2-E41ADD12C0EC}" dt="2023-02-26T17:24:31.828" v="1413" actId="1076"/>
          <ac:cxnSpMkLst>
            <pc:docMk/>
            <pc:sldMk cId="149890525" sldId="331"/>
            <ac:cxnSpMk id="28" creationId="{6AF34787-03D4-1DAB-09F3-ED5AB63846AA}"/>
          </ac:cxnSpMkLst>
        </pc:cxnChg>
      </pc:sldChg>
      <pc:sldChg chg="addSp delSp modSp add mod modTransition">
        <pc:chgData name="TIAGO ARAÚJO AZEVEDO" userId="689eed1b-a5d4-4e35-bd17-591ed36818bd" providerId="ADAL" clId="{B407320D-2EF4-4EBA-85C2-E41ADD12C0EC}" dt="2023-02-26T17:54:20.549" v="2032"/>
        <pc:sldMkLst>
          <pc:docMk/>
          <pc:sldMk cId="3826728368" sldId="332"/>
        </pc:sldMkLst>
        <pc:spChg chg="del mod">
          <ac:chgData name="TIAGO ARAÚJO AZEVEDO" userId="689eed1b-a5d4-4e35-bd17-591ed36818bd" providerId="ADAL" clId="{B407320D-2EF4-4EBA-85C2-E41ADD12C0EC}" dt="2023-02-26T17:31:09.307" v="1584" actId="478"/>
          <ac:spMkLst>
            <pc:docMk/>
            <pc:sldMk cId="3826728368" sldId="332"/>
            <ac:spMk id="3" creationId="{EFB87B23-0F94-478F-96B5-2F1EC4A5C096}"/>
          </ac:spMkLst>
        </pc:spChg>
        <pc:spChg chg="mod">
          <ac:chgData name="TIAGO ARAÚJO AZEVEDO" userId="689eed1b-a5d4-4e35-bd17-591ed36818bd" providerId="ADAL" clId="{B407320D-2EF4-4EBA-85C2-E41ADD12C0EC}" dt="2023-02-26T17:35:24.246" v="1647" actId="1076"/>
          <ac:spMkLst>
            <pc:docMk/>
            <pc:sldMk cId="3826728368" sldId="332"/>
            <ac:spMk id="4" creationId="{62305AA1-EECB-479A-90C9-C23B9DFEF8DE}"/>
          </ac:spMkLst>
        </pc:spChg>
        <pc:spChg chg="mod">
          <ac:chgData name="TIAGO ARAÚJO AZEVEDO" userId="689eed1b-a5d4-4e35-bd17-591ed36818bd" providerId="ADAL" clId="{B407320D-2EF4-4EBA-85C2-E41ADD12C0EC}" dt="2023-02-26T17:30:23.595" v="1563" actId="165"/>
          <ac:spMkLst>
            <pc:docMk/>
            <pc:sldMk cId="3826728368" sldId="332"/>
            <ac:spMk id="6" creationId="{32E037A8-79D9-498E-ABB1-6A56D8ABF374}"/>
          </ac:spMkLst>
        </pc:spChg>
        <pc:spChg chg="add del">
          <ac:chgData name="TIAGO ARAÚJO AZEVEDO" userId="689eed1b-a5d4-4e35-bd17-591ed36818bd" providerId="ADAL" clId="{B407320D-2EF4-4EBA-85C2-E41ADD12C0EC}" dt="2023-02-26T17:30:43.684" v="1570" actId="22"/>
          <ac:spMkLst>
            <pc:docMk/>
            <pc:sldMk cId="3826728368" sldId="332"/>
            <ac:spMk id="12" creationId="{BA15365D-F3B4-4AA6-98A1-7CD1067C81E8}"/>
          </ac:spMkLst>
        </pc:spChg>
        <pc:spChg chg="mod">
          <ac:chgData name="TIAGO ARAÚJO AZEVEDO" userId="689eed1b-a5d4-4e35-bd17-591ed36818bd" providerId="ADAL" clId="{B407320D-2EF4-4EBA-85C2-E41ADD12C0EC}" dt="2023-02-26T17:30:23.595" v="1563" actId="165"/>
          <ac:spMkLst>
            <pc:docMk/>
            <pc:sldMk cId="3826728368" sldId="332"/>
            <ac:spMk id="19" creationId="{D75C1A2D-BC09-4972-9114-1E6542EFB1F5}"/>
          </ac:spMkLst>
        </pc:spChg>
        <pc:spChg chg="mod">
          <ac:chgData name="TIAGO ARAÚJO AZEVEDO" userId="689eed1b-a5d4-4e35-bd17-591ed36818bd" providerId="ADAL" clId="{B407320D-2EF4-4EBA-85C2-E41ADD12C0EC}" dt="2023-02-26T17:30:23.595" v="1563" actId="165"/>
          <ac:spMkLst>
            <pc:docMk/>
            <pc:sldMk cId="3826728368" sldId="332"/>
            <ac:spMk id="20" creationId="{B280B91A-247F-4655-B63A-BC4F2109A6A4}"/>
          </ac:spMkLst>
        </pc:spChg>
        <pc:spChg chg="mod">
          <ac:chgData name="TIAGO ARAÚJO AZEVEDO" userId="689eed1b-a5d4-4e35-bd17-591ed36818bd" providerId="ADAL" clId="{B407320D-2EF4-4EBA-85C2-E41ADD12C0EC}" dt="2023-02-26T17:30:23.595" v="1563" actId="165"/>
          <ac:spMkLst>
            <pc:docMk/>
            <pc:sldMk cId="3826728368" sldId="332"/>
            <ac:spMk id="21" creationId="{DE5B35F0-E947-4D76-8D9B-F33A4DFD54E4}"/>
          </ac:spMkLst>
        </pc:spChg>
        <pc:spChg chg="mod">
          <ac:chgData name="TIAGO ARAÚJO AZEVEDO" userId="689eed1b-a5d4-4e35-bd17-591ed36818bd" providerId="ADAL" clId="{B407320D-2EF4-4EBA-85C2-E41ADD12C0EC}" dt="2023-02-26T17:30:23.595" v="1563" actId="165"/>
          <ac:spMkLst>
            <pc:docMk/>
            <pc:sldMk cId="3826728368" sldId="332"/>
            <ac:spMk id="23" creationId="{40D12696-6EEC-4FFA-AE0B-49D71230CBCE}"/>
          </ac:spMkLst>
        </pc:spChg>
        <pc:spChg chg="mod">
          <ac:chgData name="TIAGO ARAÚJO AZEVEDO" userId="689eed1b-a5d4-4e35-bd17-591ed36818bd" providerId="ADAL" clId="{B407320D-2EF4-4EBA-85C2-E41ADD12C0EC}" dt="2023-02-26T17:30:23.595" v="1563" actId="165"/>
          <ac:spMkLst>
            <pc:docMk/>
            <pc:sldMk cId="3826728368" sldId="332"/>
            <ac:spMk id="25" creationId="{0DDFC4ED-87F4-4F5A-91E7-241F72B61A36}"/>
          </ac:spMkLst>
        </pc:spChg>
        <pc:spChg chg="mod">
          <ac:chgData name="TIAGO ARAÚJO AZEVEDO" userId="689eed1b-a5d4-4e35-bd17-591ed36818bd" providerId="ADAL" clId="{B407320D-2EF4-4EBA-85C2-E41ADD12C0EC}" dt="2023-02-26T17:30:23.595" v="1563" actId="165"/>
          <ac:spMkLst>
            <pc:docMk/>
            <pc:sldMk cId="3826728368" sldId="332"/>
            <ac:spMk id="26" creationId="{FB45DDA1-1F87-4898-967A-0E4DBBA6C4AC}"/>
          </ac:spMkLst>
        </pc:spChg>
        <pc:spChg chg="mod">
          <ac:chgData name="TIAGO ARAÚJO AZEVEDO" userId="689eed1b-a5d4-4e35-bd17-591ed36818bd" providerId="ADAL" clId="{B407320D-2EF4-4EBA-85C2-E41ADD12C0EC}" dt="2023-02-26T17:30:23.595" v="1563" actId="165"/>
          <ac:spMkLst>
            <pc:docMk/>
            <pc:sldMk cId="3826728368" sldId="332"/>
            <ac:spMk id="27" creationId="{6930921A-AF9D-4F38-87E8-A8CD7829D4C0}"/>
          </ac:spMkLst>
        </pc:spChg>
        <pc:spChg chg="mod">
          <ac:chgData name="TIAGO ARAÚJO AZEVEDO" userId="689eed1b-a5d4-4e35-bd17-591ed36818bd" providerId="ADAL" clId="{B407320D-2EF4-4EBA-85C2-E41ADD12C0EC}" dt="2023-02-26T17:30:23.595" v="1563" actId="165"/>
          <ac:spMkLst>
            <pc:docMk/>
            <pc:sldMk cId="3826728368" sldId="332"/>
            <ac:spMk id="29" creationId="{16D2587A-D95F-4777-BB52-57A2C7A184EF}"/>
          </ac:spMkLst>
        </pc:spChg>
        <pc:spChg chg="mod">
          <ac:chgData name="TIAGO ARAÚJO AZEVEDO" userId="689eed1b-a5d4-4e35-bd17-591ed36818bd" providerId="ADAL" clId="{B407320D-2EF4-4EBA-85C2-E41ADD12C0EC}" dt="2023-02-26T17:30:23.595" v="1563" actId="165"/>
          <ac:spMkLst>
            <pc:docMk/>
            <pc:sldMk cId="3826728368" sldId="332"/>
            <ac:spMk id="31" creationId="{EC3F68F2-0062-4B3F-9A59-6BA0A5C43CAF}"/>
          </ac:spMkLst>
        </pc:spChg>
        <pc:spChg chg="mod">
          <ac:chgData name="TIAGO ARAÚJO AZEVEDO" userId="689eed1b-a5d4-4e35-bd17-591ed36818bd" providerId="ADAL" clId="{B407320D-2EF4-4EBA-85C2-E41ADD12C0EC}" dt="2023-02-26T17:30:23.595" v="1563" actId="165"/>
          <ac:spMkLst>
            <pc:docMk/>
            <pc:sldMk cId="3826728368" sldId="332"/>
            <ac:spMk id="32" creationId="{16759184-F33C-4C3F-B713-ACA56C0E7B36}"/>
          </ac:spMkLst>
        </pc:spChg>
        <pc:spChg chg="mod">
          <ac:chgData name="TIAGO ARAÚJO AZEVEDO" userId="689eed1b-a5d4-4e35-bd17-591ed36818bd" providerId="ADAL" clId="{B407320D-2EF4-4EBA-85C2-E41ADD12C0EC}" dt="2023-02-26T17:30:23.595" v="1563" actId="165"/>
          <ac:spMkLst>
            <pc:docMk/>
            <pc:sldMk cId="3826728368" sldId="332"/>
            <ac:spMk id="33" creationId="{1254963B-A519-4AB2-886D-4FDE0241A2DC}"/>
          </ac:spMkLst>
        </pc:spChg>
        <pc:spChg chg="del">
          <ac:chgData name="TIAGO ARAÚJO AZEVEDO" userId="689eed1b-a5d4-4e35-bd17-591ed36818bd" providerId="ADAL" clId="{B407320D-2EF4-4EBA-85C2-E41ADD12C0EC}" dt="2023-02-26T17:30:20.392" v="1562" actId="478"/>
          <ac:spMkLst>
            <pc:docMk/>
            <pc:sldMk cId="3826728368" sldId="332"/>
            <ac:spMk id="34" creationId="{1BFC5CDB-09A7-4ADA-B856-11DD1BEE07CC}"/>
          </ac:spMkLst>
        </pc:spChg>
        <pc:spChg chg="del mod">
          <ac:chgData name="TIAGO ARAÚJO AZEVEDO" userId="689eed1b-a5d4-4e35-bd17-591ed36818bd" providerId="ADAL" clId="{B407320D-2EF4-4EBA-85C2-E41ADD12C0EC}" dt="2023-02-26T17:30:18.269" v="1561"/>
          <ac:spMkLst>
            <pc:docMk/>
            <pc:sldMk cId="3826728368" sldId="332"/>
            <ac:spMk id="35" creationId="{C785737E-8BC1-4606-B7DC-F0E078B73F66}"/>
          </ac:spMkLst>
        </pc:spChg>
        <pc:spChg chg="mod topLvl">
          <ac:chgData name="TIAGO ARAÚJO AZEVEDO" userId="689eed1b-a5d4-4e35-bd17-591ed36818bd" providerId="ADAL" clId="{B407320D-2EF4-4EBA-85C2-E41ADD12C0EC}" dt="2023-02-26T17:52:44.695" v="2010" actId="20577"/>
          <ac:spMkLst>
            <pc:docMk/>
            <pc:sldMk cId="3826728368" sldId="332"/>
            <ac:spMk id="40" creationId="{440C6557-5DB5-2327-5F10-B6D25414EE79}"/>
          </ac:spMkLst>
        </pc:spChg>
        <pc:spChg chg="del mod topLvl">
          <ac:chgData name="TIAGO ARAÚJO AZEVEDO" userId="689eed1b-a5d4-4e35-bd17-591ed36818bd" providerId="ADAL" clId="{B407320D-2EF4-4EBA-85C2-E41ADD12C0EC}" dt="2023-02-26T17:32:47.617" v="1607" actId="478"/>
          <ac:spMkLst>
            <pc:docMk/>
            <pc:sldMk cId="3826728368" sldId="332"/>
            <ac:spMk id="41" creationId="{5512A59D-34CF-9924-F3F2-7E97A548202E}"/>
          </ac:spMkLst>
        </pc:spChg>
        <pc:spChg chg="del mod">
          <ac:chgData name="TIAGO ARAÚJO AZEVEDO" userId="689eed1b-a5d4-4e35-bd17-591ed36818bd" providerId="ADAL" clId="{B407320D-2EF4-4EBA-85C2-E41ADD12C0EC}" dt="2023-02-26T17:32:46.227" v="1606" actId="478"/>
          <ac:spMkLst>
            <pc:docMk/>
            <pc:sldMk cId="3826728368" sldId="332"/>
            <ac:spMk id="43" creationId="{21B06AC1-1B5A-5F56-8859-C31BB2485970}"/>
          </ac:spMkLst>
        </pc:spChg>
        <pc:spChg chg="mod">
          <ac:chgData name="TIAGO ARAÚJO AZEVEDO" userId="689eed1b-a5d4-4e35-bd17-591ed36818bd" providerId="ADAL" clId="{B407320D-2EF4-4EBA-85C2-E41ADD12C0EC}" dt="2023-02-26T17:52:48.549" v="2014" actId="20577"/>
          <ac:spMkLst>
            <pc:docMk/>
            <pc:sldMk cId="3826728368" sldId="332"/>
            <ac:spMk id="47" creationId="{C5CE943B-7E7B-5612-156A-8791B1EA5121}"/>
          </ac:spMkLst>
        </pc:spChg>
        <pc:spChg chg="mod">
          <ac:chgData name="TIAGO ARAÚJO AZEVEDO" userId="689eed1b-a5d4-4e35-bd17-591ed36818bd" providerId="ADAL" clId="{B407320D-2EF4-4EBA-85C2-E41ADD12C0EC}" dt="2023-02-26T17:34:39.870" v="1633" actId="14100"/>
          <ac:spMkLst>
            <pc:docMk/>
            <pc:sldMk cId="3826728368" sldId="332"/>
            <ac:spMk id="48" creationId="{FEB090CB-FB36-EF90-8A33-DCD693FD72F3}"/>
          </ac:spMkLst>
        </pc:spChg>
        <pc:spChg chg="mod">
          <ac:chgData name="TIAGO ARAÚJO AZEVEDO" userId="689eed1b-a5d4-4e35-bd17-591ed36818bd" providerId="ADAL" clId="{B407320D-2EF4-4EBA-85C2-E41ADD12C0EC}" dt="2023-02-26T17:32:29.348" v="1594" actId="571"/>
          <ac:spMkLst>
            <pc:docMk/>
            <pc:sldMk cId="3826728368" sldId="332"/>
            <ac:spMk id="50" creationId="{8F78308D-5DB2-A039-3CD9-B87341E71B1B}"/>
          </ac:spMkLst>
        </pc:spChg>
        <pc:spChg chg="add mod">
          <ac:chgData name="TIAGO ARAÚJO AZEVEDO" userId="689eed1b-a5d4-4e35-bd17-591ed36818bd" providerId="ADAL" clId="{B407320D-2EF4-4EBA-85C2-E41ADD12C0EC}" dt="2023-02-26T17:45:25.761" v="1796" actId="164"/>
          <ac:spMkLst>
            <pc:docMk/>
            <pc:sldMk cId="3826728368" sldId="332"/>
            <ac:spMk id="52" creationId="{8C372882-D4C2-F543-4DE6-9F7A291EBB9E}"/>
          </ac:spMkLst>
        </pc:spChg>
        <pc:spChg chg="add mod">
          <ac:chgData name="TIAGO ARAÚJO AZEVEDO" userId="689eed1b-a5d4-4e35-bd17-591ed36818bd" providerId="ADAL" clId="{B407320D-2EF4-4EBA-85C2-E41ADD12C0EC}" dt="2023-02-26T17:45:25.761" v="1796" actId="164"/>
          <ac:spMkLst>
            <pc:docMk/>
            <pc:sldMk cId="3826728368" sldId="332"/>
            <ac:spMk id="53" creationId="{0A3B6B57-6763-F63A-2663-57AF8717C6B1}"/>
          </ac:spMkLst>
        </pc:spChg>
        <pc:spChg chg="add del mod">
          <ac:chgData name="TIAGO ARAÚJO AZEVEDO" userId="689eed1b-a5d4-4e35-bd17-591ed36818bd" providerId="ADAL" clId="{B407320D-2EF4-4EBA-85C2-E41ADD12C0EC}" dt="2023-02-26T17:34:23.469" v="1627" actId="22"/>
          <ac:spMkLst>
            <pc:docMk/>
            <pc:sldMk cId="3826728368" sldId="332"/>
            <ac:spMk id="55" creationId="{D862B8D0-679E-F547-5511-C3E5390AE5DE}"/>
          </ac:spMkLst>
        </pc:spChg>
        <pc:spChg chg="add mod">
          <ac:chgData name="TIAGO ARAÚJO AZEVEDO" userId="689eed1b-a5d4-4e35-bd17-591ed36818bd" providerId="ADAL" clId="{B407320D-2EF4-4EBA-85C2-E41ADD12C0EC}" dt="2023-02-26T17:52:46.934" v="2013" actId="20577"/>
          <ac:spMkLst>
            <pc:docMk/>
            <pc:sldMk cId="3826728368" sldId="332"/>
            <ac:spMk id="57" creationId="{D9FA8163-97D9-C374-6635-CE2D19AD8869}"/>
          </ac:spMkLst>
        </pc:spChg>
        <pc:spChg chg="add mod">
          <ac:chgData name="TIAGO ARAÚJO AZEVEDO" userId="689eed1b-a5d4-4e35-bd17-591ed36818bd" providerId="ADAL" clId="{B407320D-2EF4-4EBA-85C2-E41ADD12C0EC}" dt="2023-02-26T17:35:21.514" v="1646" actId="571"/>
          <ac:spMkLst>
            <pc:docMk/>
            <pc:sldMk cId="3826728368" sldId="332"/>
            <ac:spMk id="59" creationId="{D0DA74F9-3BFC-B26C-7D42-B9895639335F}"/>
          </ac:spMkLst>
        </pc:spChg>
        <pc:spChg chg="add mod ord">
          <ac:chgData name="TIAGO ARAÚJO AZEVEDO" userId="689eed1b-a5d4-4e35-bd17-591ed36818bd" providerId="ADAL" clId="{B407320D-2EF4-4EBA-85C2-E41ADD12C0EC}" dt="2023-02-26T17:45:48.294" v="1804" actId="12788"/>
          <ac:spMkLst>
            <pc:docMk/>
            <pc:sldMk cId="3826728368" sldId="332"/>
            <ac:spMk id="61" creationId="{2D773FE9-9614-ABE7-50AC-6A531394FD2D}"/>
          </ac:spMkLst>
        </pc:spChg>
        <pc:grpChg chg="del mod topLvl">
          <ac:chgData name="TIAGO ARAÚJO AZEVEDO" userId="689eed1b-a5d4-4e35-bd17-591ed36818bd" providerId="ADAL" clId="{B407320D-2EF4-4EBA-85C2-E41ADD12C0EC}" dt="2023-02-26T17:30:32.246" v="1568" actId="478"/>
          <ac:grpSpMkLst>
            <pc:docMk/>
            <pc:sldMk cId="3826728368" sldId="332"/>
            <ac:grpSpMk id="7" creationId="{3D6B51A4-667B-49E8-B3A9-440AA2B9AD91}"/>
          </ac:grpSpMkLst>
        </pc:grpChg>
        <pc:grpChg chg="del">
          <ac:chgData name="TIAGO ARAÚJO AZEVEDO" userId="689eed1b-a5d4-4e35-bd17-591ed36818bd" providerId="ADAL" clId="{B407320D-2EF4-4EBA-85C2-E41ADD12C0EC}" dt="2023-02-26T17:30:23.595" v="1563" actId="165"/>
          <ac:grpSpMkLst>
            <pc:docMk/>
            <pc:sldMk cId="3826728368" sldId="332"/>
            <ac:grpSpMk id="10" creationId="{DF8DBB7E-E33B-B44E-283E-CDCEBDE91CAB}"/>
          </ac:grpSpMkLst>
        </pc:grpChg>
        <pc:grpChg chg="del">
          <ac:chgData name="TIAGO ARAÚJO AZEVEDO" userId="689eed1b-a5d4-4e35-bd17-591ed36818bd" providerId="ADAL" clId="{B407320D-2EF4-4EBA-85C2-E41ADD12C0EC}" dt="2023-02-26T17:30:18.269" v="1559" actId="478"/>
          <ac:grpSpMkLst>
            <pc:docMk/>
            <pc:sldMk cId="3826728368" sldId="332"/>
            <ac:grpSpMk id="11" creationId="{7CEC1513-628C-900F-F6FA-D0746C87FA32}"/>
          </ac:grpSpMkLst>
        </pc:grpChg>
        <pc:grpChg chg="add del mod">
          <ac:chgData name="TIAGO ARAÚJO AZEVEDO" userId="689eed1b-a5d4-4e35-bd17-591ed36818bd" providerId="ADAL" clId="{B407320D-2EF4-4EBA-85C2-E41ADD12C0EC}" dt="2023-02-26T17:32:47.617" v="1607" actId="478"/>
          <ac:grpSpMkLst>
            <pc:docMk/>
            <pc:sldMk cId="3826728368" sldId="332"/>
            <ac:grpSpMk id="14" creationId="{5A54AEAD-41A6-192B-CEAD-D4EC5AB28280}"/>
          </ac:grpSpMkLst>
        </pc:grpChg>
        <pc:grpChg chg="del mod">
          <ac:chgData name="TIAGO ARAÚJO AZEVEDO" userId="689eed1b-a5d4-4e35-bd17-591ed36818bd" providerId="ADAL" clId="{B407320D-2EF4-4EBA-85C2-E41ADD12C0EC}" dt="2023-02-26T17:32:46.227" v="1606" actId="478"/>
          <ac:grpSpMkLst>
            <pc:docMk/>
            <pc:sldMk cId="3826728368" sldId="332"/>
            <ac:grpSpMk id="17" creationId="{2C7FDB0D-B707-549F-E620-2654CC74B5B9}"/>
          </ac:grpSpMkLst>
        </pc:grpChg>
        <pc:grpChg chg="mod">
          <ac:chgData name="TIAGO ARAÚJO AZEVEDO" userId="689eed1b-a5d4-4e35-bd17-591ed36818bd" providerId="ADAL" clId="{B407320D-2EF4-4EBA-85C2-E41ADD12C0EC}" dt="2023-02-26T17:30:23.595" v="1563" actId="165"/>
          <ac:grpSpMkLst>
            <pc:docMk/>
            <pc:sldMk cId="3826728368" sldId="332"/>
            <ac:grpSpMk id="18" creationId="{D2D48EC8-33C4-40B0-A7C6-87C406B2EE12}"/>
          </ac:grpSpMkLst>
        </pc:grpChg>
        <pc:grpChg chg="del mod topLvl">
          <ac:chgData name="TIAGO ARAÚJO AZEVEDO" userId="689eed1b-a5d4-4e35-bd17-591ed36818bd" providerId="ADAL" clId="{B407320D-2EF4-4EBA-85C2-E41ADD12C0EC}" dt="2023-02-26T17:30:25.305" v="1564" actId="478"/>
          <ac:grpSpMkLst>
            <pc:docMk/>
            <pc:sldMk cId="3826728368" sldId="332"/>
            <ac:grpSpMk id="22" creationId="{D0A42B2C-0B57-4228-84F0-7936DE775FFE}"/>
          </ac:grpSpMkLst>
        </pc:grpChg>
        <pc:grpChg chg="mod">
          <ac:chgData name="TIAGO ARAÚJO AZEVEDO" userId="689eed1b-a5d4-4e35-bd17-591ed36818bd" providerId="ADAL" clId="{B407320D-2EF4-4EBA-85C2-E41ADD12C0EC}" dt="2023-02-26T17:30:23.595" v="1563" actId="165"/>
          <ac:grpSpMkLst>
            <pc:docMk/>
            <pc:sldMk cId="3826728368" sldId="332"/>
            <ac:grpSpMk id="24" creationId="{5081B0D8-3A39-48EE-9830-DC892F27127A}"/>
          </ac:grpSpMkLst>
        </pc:grpChg>
        <pc:grpChg chg="del mod topLvl">
          <ac:chgData name="TIAGO ARAÚJO AZEVEDO" userId="689eed1b-a5d4-4e35-bd17-591ed36818bd" providerId="ADAL" clId="{B407320D-2EF4-4EBA-85C2-E41ADD12C0EC}" dt="2023-02-26T17:30:25.305" v="1564" actId="478"/>
          <ac:grpSpMkLst>
            <pc:docMk/>
            <pc:sldMk cId="3826728368" sldId="332"/>
            <ac:grpSpMk id="28" creationId="{1499B463-D7A0-40C0-B266-78EDEAB1BED5}"/>
          </ac:grpSpMkLst>
        </pc:grpChg>
        <pc:grpChg chg="mod">
          <ac:chgData name="TIAGO ARAÚJO AZEVEDO" userId="689eed1b-a5d4-4e35-bd17-591ed36818bd" providerId="ADAL" clId="{B407320D-2EF4-4EBA-85C2-E41ADD12C0EC}" dt="2023-02-26T17:30:23.595" v="1563" actId="165"/>
          <ac:grpSpMkLst>
            <pc:docMk/>
            <pc:sldMk cId="3826728368" sldId="332"/>
            <ac:grpSpMk id="30" creationId="{C504ADB7-0FBF-40FC-86D5-909FA1499549}"/>
          </ac:grpSpMkLst>
        </pc:grpChg>
        <pc:grpChg chg="del mod">
          <ac:chgData name="TIAGO ARAÚJO AZEVEDO" userId="689eed1b-a5d4-4e35-bd17-591ed36818bd" providerId="ADAL" clId="{B407320D-2EF4-4EBA-85C2-E41ADD12C0EC}" dt="2023-02-26T17:32:45.149" v="1605" actId="478"/>
          <ac:grpSpMkLst>
            <pc:docMk/>
            <pc:sldMk cId="3826728368" sldId="332"/>
            <ac:grpSpMk id="42" creationId="{E0435824-AD5D-7213-3F6B-32FCECF15736}"/>
          </ac:grpSpMkLst>
        </pc:grpChg>
        <pc:grpChg chg="add mod">
          <ac:chgData name="TIAGO ARAÚJO AZEVEDO" userId="689eed1b-a5d4-4e35-bd17-591ed36818bd" providerId="ADAL" clId="{B407320D-2EF4-4EBA-85C2-E41ADD12C0EC}" dt="2023-02-26T17:34:41.795" v="1634" actId="1076"/>
          <ac:grpSpMkLst>
            <pc:docMk/>
            <pc:sldMk cId="3826728368" sldId="332"/>
            <ac:grpSpMk id="45" creationId="{384B1364-6591-3227-7923-C14435F2A70F}"/>
          </ac:grpSpMkLst>
        </pc:grpChg>
        <pc:grpChg chg="mod">
          <ac:chgData name="TIAGO ARAÚJO AZEVEDO" userId="689eed1b-a5d4-4e35-bd17-591ed36818bd" providerId="ADAL" clId="{B407320D-2EF4-4EBA-85C2-E41ADD12C0EC}" dt="2023-02-26T17:32:29.348" v="1594" actId="571"/>
          <ac:grpSpMkLst>
            <pc:docMk/>
            <pc:sldMk cId="3826728368" sldId="332"/>
            <ac:grpSpMk id="46" creationId="{EFC428A7-7C9A-5420-222D-B402AB789F47}"/>
          </ac:grpSpMkLst>
        </pc:grpChg>
        <pc:grpChg chg="mod">
          <ac:chgData name="TIAGO ARAÚJO AZEVEDO" userId="689eed1b-a5d4-4e35-bd17-591ed36818bd" providerId="ADAL" clId="{B407320D-2EF4-4EBA-85C2-E41ADD12C0EC}" dt="2023-02-26T17:32:29.348" v="1594" actId="571"/>
          <ac:grpSpMkLst>
            <pc:docMk/>
            <pc:sldMk cId="3826728368" sldId="332"/>
            <ac:grpSpMk id="49" creationId="{6704A402-B4AD-0FE9-AF7D-F5403840D5E1}"/>
          </ac:grpSpMkLst>
        </pc:grpChg>
        <pc:grpChg chg="add mod">
          <ac:chgData name="TIAGO ARAÚJO AZEVEDO" userId="689eed1b-a5d4-4e35-bd17-591ed36818bd" providerId="ADAL" clId="{B407320D-2EF4-4EBA-85C2-E41ADD12C0EC}" dt="2023-02-26T17:45:27.537" v="1797" actId="12788"/>
          <ac:grpSpMkLst>
            <pc:docMk/>
            <pc:sldMk cId="3826728368" sldId="332"/>
            <ac:grpSpMk id="60" creationId="{683D4A2F-04A4-B029-A25F-BCF42F017AC7}"/>
          </ac:grpSpMkLst>
        </pc:grpChg>
        <pc:picChg chg="del mod">
          <ac:chgData name="TIAGO ARAÚJO AZEVEDO" userId="689eed1b-a5d4-4e35-bd17-591ed36818bd" providerId="ADAL" clId="{B407320D-2EF4-4EBA-85C2-E41ADD12C0EC}" dt="2023-02-26T17:32:45.149" v="1605" actId="478"/>
          <ac:picMkLst>
            <pc:docMk/>
            <pc:sldMk cId="3826728368" sldId="332"/>
            <ac:picMk id="44" creationId="{D4279E69-6695-9B47-3228-D84BCC20FF74}"/>
          </ac:picMkLst>
        </pc:picChg>
        <pc:picChg chg="mod">
          <ac:chgData name="TIAGO ARAÚJO AZEVEDO" userId="689eed1b-a5d4-4e35-bd17-591ed36818bd" providerId="ADAL" clId="{B407320D-2EF4-4EBA-85C2-E41ADD12C0EC}" dt="2023-02-26T17:32:29.348" v="1594" actId="571"/>
          <ac:picMkLst>
            <pc:docMk/>
            <pc:sldMk cId="3826728368" sldId="332"/>
            <ac:picMk id="51" creationId="{99374A28-90D2-2088-2BEC-8FC717A8DBA7}"/>
          </ac:picMkLst>
        </pc:picChg>
        <pc:cxnChg chg="add mod">
          <ac:chgData name="TIAGO ARAÚJO AZEVEDO" userId="689eed1b-a5d4-4e35-bd17-591ed36818bd" providerId="ADAL" clId="{B407320D-2EF4-4EBA-85C2-E41ADD12C0EC}" dt="2023-02-26T17:46:04.712" v="1808" actId="1076"/>
          <ac:cxnSpMkLst>
            <pc:docMk/>
            <pc:sldMk cId="3826728368" sldId="332"/>
            <ac:cxnSpMk id="58" creationId="{7530C611-1757-2709-539B-B385288A29A5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9D8DA-9441-425E-AEB1-C012B35EE016}" type="datetimeFigureOut">
              <a:rPr lang="pt-PT" smtClean="0"/>
              <a:t>23/02/2023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F6C93-5732-430E-BA89-C8A468248995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9413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F6C93-5732-430E-BA89-C8A468248995}" type="slidenum">
              <a:rPr lang="pt-PT" smtClean="0"/>
              <a:t>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51088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F1462-F0D2-4AE7-A5AC-1F8A971EA77F}" type="slidenum">
              <a:rPr lang="pt-PT" smtClean="0"/>
              <a:t>10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94412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F1462-F0D2-4AE7-A5AC-1F8A971EA77F}" type="slidenum">
              <a:rPr lang="pt-PT" smtClean="0"/>
              <a:t>11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27394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F1462-F0D2-4AE7-A5AC-1F8A971EA77F}" type="slidenum">
              <a:rPr lang="pt-PT" smtClean="0"/>
              <a:t>12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02049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F1462-F0D2-4AE7-A5AC-1F8A971EA77F}" type="slidenum">
              <a:rPr lang="pt-PT" smtClean="0"/>
              <a:t>2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86950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F1462-F0D2-4AE7-A5AC-1F8A971EA77F}" type="slidenum">
              <a:rPr lang="pt-PT" smtClean="0"/>
              <a:t>3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41330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F1462-F0D2-4AE7-A5AC-1F8A971EA77F}" type="slidenum">
              <a:rPr lang="pt-PT" smtClean="0"/>
              <a:t>4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18179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F1462-F0D2-4AE7-A5AC-1F8A971EA77F}" type="slidenum">
              <a:rPr lang="pt-PT" smtClean="0"/>
              <a:t>5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49842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F1462-F0D2-4AE7-A5AC-1F8A971EA77F}" type="slidenum">
              <a:rPr lang="pt-PT" smtClean="0"/>
              <a:t>6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54488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F1462-F0D2-4AE7-A5AC-1F8A971EA77F}" type="slidenum">
              <a:rPr lang="pt-PT" smtClean="0"/>
              <a:t>7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38146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F1462-F0D2-4AE7-A5AC-1F8A971EA77F}" type="slidenum">
              <a:rPr lang="pt-PT" smtClean="0"/>
              <a:t>8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518321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7F1462-F0D2-4AE7-A5AC-1F8A971EA77F}" type="slidenum">
              <a:rPr lang="pt-PT" smtClean="0"/>
              <a:t>9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44228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DB90D-F0FE-46AC-8701-01A2F49AD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1492A-3E74-42EC-AB4B-A55EB04B8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D2960-8A43-435A-B337-31D62ED3D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The role of a cotton-lavender (Santolina chamaecyparissus L.) extract in female rats’ mammary cancer: from the chemoprevention effects to its genetic study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15873-62ED-4E05-9B32-84680C74C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FEEB8-7C08-4021-8197-55BF54C2A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D6EF-6D35-4408-BA02-4EDB98A9FD8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3888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6FEC0-1942-40A4-9333-212FBD93B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464125-8591-4B7F-BBFC-E076DBD23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7691A-6593-4074-9E7B-96ECF013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The role of a cotton-lavender (Santolina chamaecyparissus L.) extract in female rats’ mammary cancer: from the chemoprevention effects to its genetic study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E264E-74E6-4236-8A5F-EBCA13B09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C1437-0A94-4329-9516-FFE5C40F0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D6EF-6D35-4408-BA02-4EDB98A9FD8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49770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A14C8C-786A-4DB2-8513-A987B15F0B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A49349-DDFB-4131-81E9-9EDA035F8E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30E8F-8855-4BDD-BDD8-876FC338F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The role of a cotton-lavender (Santolina chamaecyparissus L.) extract in female rats’ mammary cancer: from the chemoprevention effects to its genetic study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D25DE-171F-45EA-8048-32FD012CC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EFB55-DC5C-4531-AD02-24C226AE0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D6EF-6D35-4408-BA02-4EDB98A9FD8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91370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1FA196A-00E9-4EC8-AB53-410AC53ECE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34" y="2857142"/>
            <a:ext cx="11638114" cy="2387600"/>
          </a:xfr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A5FBFE2-355C-48E9-BAB6-60534987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r>
              <a:rPr lang="pt-PT"/>
              <a:t>The role of a cotton-lavender (Santolina chamaecyparissus L.) extract in female rats’ mammary cancer: from the chemoprevention effects to its genetic study</a:t>
            </a:r>
            <a:endParaRPr lang="pt-PT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F7D7F7C-6448-4346-A426-F5D71C822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marL="0" algn="ctr" defTabSz="914400" rtl="0" eaLnBrk="1" latinLnBrk="0" hangingPunct="1">
              <a:defRPr lang="pt-PT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pt-PT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AD514C1-77A0-4005-9B4D-CAAE1AEFA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146CD0C-5B54-4CB3-B493-10D1271D7694}" type="slidenum">
              <a:rPr lang="pt-PT" smtClean="0"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003493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CC14E9-881D-4407-8565-856B4D38ACF5}"/>
              </a:ext>
            </a:extLst>
          </p:cNvPr>
          <p:cNvSpPr/>
          <p:nvPr userDrawn="1"/>
        </p:nvSpPr>
        <p:spPr>
          <a:xfrm>
            <a:off x="-11576" y="-11574"/>
            <a:ext cx="12203576" cy="49644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860C42-6AB2-44F8-A9D6-761EA8A21EF8}"/>
              </a:ext>
            </a:extLst>
          </p:cNvPr>
          <p:cNvSpPr/>
          <p:nvPr userDrawn="1"/>
        </p:nvSpPr>
        <p:spPr>
          <a:xfrm>
            <a:off x="-11576" y="6366540"/>
            <a:ext cx="12203576" cy="496443"/>
          </a:xfrm>
          <a:prstGeom prst="rect">
            <a:avLst/>
          </a:prstGeom>
          <a:solidFill>
            <a:srgbClr val="EFE6DD"/>
          </a:solidFill>
          <a:ln>
            <a:solidFill>
              <a:srgbClr val="EFE6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68F6C-3728-48BA-AF73-699C9E39C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7508"/>
            <a:ext cx="12192000" cy="1325563"/>
          </a:xfr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C29EA-F57F-44C4-8F29-671CF7F1F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>
              <a:defRPr sz="2200"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2pPr>
            <a:lvl3pPr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3pPr>
            <a:lvl4pPr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4pPr>
            <a:lvl5pPr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0BC38-6E91-4076-ACDD-4D5FA0BA5C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420" y="6432198"/>
            <a:ext cx="11465930" cy="365125"/>
          </a:xfrm>
        </p:spPr>
        <p:txBody>
          <a:bodyPr/>
          <a:lstStyle>
            <a:lvl1pPr>
              <a:defRPr lang="pt-PT" sz="1200" b="0" kern="1200" dirty="0" smtClean="0">
                <a:solidFill>
                  <a:schemeClr val="tx1"/>
                </a:solidFill>
                <a:latin typeface="Raleway" pitchFamily="2" charset="0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en-GB" dirty="0"/>
              <a:t>Chemopreventive effect of a </a:t>
            </a:r>
            <a:r>
              <a:rPr lang="en-GB" i="1" dirty="0"/>
              <a:t>Santolina chamaecyparissus </a:t>
            </a:r>
            <a:r>
              <a:rPr lang="en-GB" dirty="0"/>
              <a:t>extract: data from an animal model of breast cancer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0F626-E167-4A20-8945-DACCEDA0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3350" y="6432198"/>
            <a:ext cx="531230" cy="365125"/>
          </a:xfrm>
        </p:spPr>
        <p:txBody>
          <a:bodyPr/>
          <a:lstStyle>
            <a:lvl1pPr>
              <a:defRPr>
                <a:latin typeface="Roboto Condensed Light" panose="02000000000000000000" pitchFamily="2" charset="0"/>
                <a:ea typeface="Roboto Condensed Light" panose="02000000000000000000" pitchFamily="2" charset="0"/>
              </a:defRPr>
            </a:lvl1pPr>
          </a:lstStyle>
          <a:p>
            <a:fld id="{7146CD0C-5B54-4CB3-B493-10D1271D7694}" type="slidenum">
              <a:rPr lang="pt-PT" smtClean="0"/>
              <a:pPr/>
              <a:t>‹#›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150180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2EDCA-9FA6-4171-9E96-FD32E27EE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1924D-764C-431B-A36C-6077D02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15A70-D8A3-4ADA-9272-8DBD217D1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The role of a cotton-lavender (Santolina chamaecyparissus L.) extract in female rats’ mammary cancer: from the chemoprevention effects to its genetic study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8DE1D-F0FA-461D-8FBF-297B8D2AE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EB13-69F1-423C-AAE4-35657D00E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D6EF-6D35-4408-BA02-4EDB98A9FD8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0776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A072A-498E-4B01-B453-93B04A690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C1C56A-5824-4CF2-9633-F611740D2D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88C35-005B-4713-ABB8-AEFCC60A7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The role of a cotton-lavender (Santolina chamaecyparissus L.) extract in female rats’ mammary cancer: from the chemoprevention effects to its genetic study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584D6-3BAA-44A5-B1BE-C4F852188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27735-DB8F-47D6-A7A8-DF1CDDC4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D6EF-6D35-4408-BA02-4EDB98A9FD8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60105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73205-4173-47C8-8DB1-51D10C26F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CB42B-0E4E-4F27-AEA0-3300241F9F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DC55C0-DAE2-43C1-BA3A-DCCF9816F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D63F89-05ED-455F-B42F-3B199E2F7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The role of a cotton-lavender (Santolina chamaecyparissus L.) extract in female rats’ mammary cancer: from the chemoprevention effects to its genetic study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39EB22-F667-4BC7-B951-6B2B2A91E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9845C-899F-43F7-8036-DF65EAEB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D6EF-6D35-4408-BA02-4EDB98A9FD8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9764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DC9BD-D640-4E93-8A85-7259A4CE3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E0C9D-845D-413C-9CD0-560B09997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C410D-F5B5-4D87-87C7-4A1BA2021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CD50F6-3774-4C1F-BFB8-7477407D5B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7DEAD-63B5-4937-9607-E1E3A701B1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2B86D5-77DE-4151-914B-3F7A3FD48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The role of a cotton-lavender (Santolina chamaecyparissus L.) extract in female rats’ mammary cancer: from the chemoprevention effects to its genetic study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03601A-F3B8-4489-921E-D35872C9D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6BE9A9-F838-4B76-9797-3A376ED70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D6EF-6D35-4408-BA02-4EDB98A9FD8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26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5D9D0-514A-459A-8CE1-D4D3BFE11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832ECF-9055-4536-8979-300262379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The role of a cotton-lavender (Santolina chamaecyparissus L.) extract in female rats’ mammary cancer: from the chemoprevention effects to its genetic study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B736F0-B165-436E-B97D-30C7597B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ACC953-5812-49F3-8690-2F698FFF2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D6EF-6D35-4408-BA02-4EDB98A9FD8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4013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23D81F-8EE1-4834-878F-74D3707DE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The role of a cotton-lavender (Santolina chamaecyparissus L.) extract in female rats’ mammary cancer: from the chemoprevention effects to its genetic study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18F930-1CC1-4CF3-900E-8B1464353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34071C-E1F2-405E-9DE7-F850BBD3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D6EF-6D35-4408-BA02-4EDB98A9FD8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899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1F7E3-1B01-4E9F-88C1-B4F1DFD6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BCF05-FE13-433C-9614-47B964C284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2AB15C-A349-4F52-A90F-C3FB1DDC9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427108-D50C-4D6C-9E07-ABD30DCDA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The role of a cotton-lavender (Santolina chamaecyparissus L.) extract in female rats’ mammary cancer: from the chemoprevention effects to its genetic study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49538C-54C9-41FD-AEBF-4D74837CC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54F0C-732B-4668-801A-05AF88573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D6EF-6D35-4408-BA02-4EDB98A9FD8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148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4AF7F-6AD1-4343-9840-696A8123F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6902A7-4869-431E-8047-F1F9396B3C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334AF6-6266-41D8-A01A-41A4219F80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2FB43-A2FF-4F46-999D-9C644AF0A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PT"/>
              <a:t>The role of a cotton-lavender (Santolina chamaecyparissus L.) extract in female rats’ mammary cancer: from the chemoprevention effects to its genetic study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724D72-BDAB-4DD0-9E47-6CF2737A3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4EDB2C-4CE1-444C-B33D-8D1FEB8CD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E3D6EF-6D35-4408-BA02-4EDB98A9FD8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2362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39DCC2-6AC5-42E6-85F6-FA7AF4B2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CC79-47AA-46ED-A2F5-54BBBF8F5F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CDF28-4B7E-48B3-A20D-7438A204CB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 dirty="0"/>
              <a:t>The role of a </a:t>
            </a:r>
            <a:r>
              <a:rPr lang="pt-PT" dirty="0" err="1"/>
              <a:t>cotton-lavender</a:t>
            </a:r>
            <a:r>
              <a:rPr lang="pt-PT" dirty="0"/>
              <a:t> (Santolina chamaecyparissus L.) extract in female </a:t>
            </a:r>
            <a:r>
              <a:rPr lang="pt-PT" dirty="0" err="1"/>
              <a:t>rats</a:t>
            </a:r>
            <a:r>
              <a:rPr lang="pt-PT" dirty="0"/>
              <a:t>’ mammary cancer: </a:t>
            </a:r>
            <a:r>
              <a:rPr lang="pt-PT" dirty="0" err="1"/>
              <a:t>from</a:t>
            </a:r>
            <a:r>
              <a:rPr lang="pt-PT" dirty="0"/>
              <a:t> the </a:t>
            </a:r>
            <a:r>
              <a:rPr lang="pt-PT" dirty="0" err="1"/>
              <a:t>chemoprevention</a:t>
            </a:r>
            <a:r>
              <a:rPr lang="pt-PT" dirty="0"/>
              <a:t> </a:t>
            </a:r>
            <a:r>
              <a:rPr lang="pt-PT" dirty="0" err="1"/>
              <a:t>effects</a:t>
            </a:r>
            <a:r>
              <a:rPr lang="pt-PT" dirty="0"/>
              <a:t> to </a:t>
            </a:r>
            <a:r>
              <a:rPr lang="pt-PT" dirty="0" err="1"/>
              <a:t>its</a:t>
            </a:r>
            <a:r>
              <a:rPr lang="pt-PT" dirty="0"/>
              <a:t> </a:t>
            </a:r>
            <a:r>
              <a:rPr lang="pt-PT" dirty="0" err="1"/>
              <a:t>genetic</a:t>
            </a:r>
            <a:r>
              <a:rPr lang="pt-PT" dirty="0"/>
              <a:t> </a:t>
            </a:r>
            <a:r>
              <a:rPr lang="pt-PT" dirty="0" err="1"/>
              <a:t>study</a:t>
            </a:r>
            <a:endParaRPr lang="pt-PT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937CE-C01C-4479-A905-4FA39DF79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041A9-2ECD-4C89-95DF-2D2A3929C0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3D6EF-6D35-4408-BA02-4EDB98A9FD8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439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otografia 15 da espécie Santolina chamaecyparissus subesp. chamaecyparissus do Jardim Botânico UTAD">
            <a:extLst>
              <a:ext uri="{FF2B5EF4-FFF2-40B4-BE49-F238E27FC236}">
                <a16:creationId xmlns:a16="http://schemas.microsoft.com/office/drawing/2014/main" id="{428D4BBB-88D0-494F-A82E-55A78C3451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" t="38220" r="-83" b="10653"/>
          <a:stretch/>
        </p:blipFill>
        <p:spPr bwMode="auto">
          <a:xfrm>
            <a:off x="-11577" y="0"/>
            <a:ext cx="12213305" cy="449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5C5FC6-9829-4B2D-AC25-C55C19D04B71}"/>
              </a:ext>
            </a:extLst>
          </p:cNvPr>
          <p:cNvSpPr/>
          <p:nvPr/>
        </p:nvSpPr>
        <p:spPr>
          <a:xfrm>
            <a:off x="-10159" y="4311063"/>
            <a:ext cx="12201728" cy="1168159"/>
          </a:xfrm>
          <a:prstGeom prst="rect">
            <a:avLst/>
          </a:prstGeom>
          <a:solidFill>
            <a:srgbClr val="353535"/>
          </a:solidFill>
          <a:ln>
            <a:solidFill>
              <a:srgbClr val="3535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D045B3-549B-4149-949B-7FD2B44CFEC5}"/>
              </a:ext>
            </a:extLst>
          </p:cNvPr>
          <p:cNvSpPr/>
          <p:nvPr/>
        </p:nvSpPr>
        <p:spPr>
          <a:xfrm>
            <a:off x="-11576" y="6365318"/>
            <a:ext cx="12203576" cy="496443"/>
          </a:xfrm>
          <a:prstGeom prst="rect">
            <a:avLst/>
          </a:prstGeom>
          <a:solidFill>
            <a:srgbClr val="F6F1F1"/>
          </a:solidFill>
          <a:ln>
            <a:solidFill>
              <a:srgbClr val="F6F1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F5F218-6D85-4C47-99E7-21DBFE226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218" y="4413529"/>
            <a:ext cx="11632557" cy="937591"/>
          </a:xfrm>
        </p:spPr>
        <p:txBody>
          <a:bodyPr>
            <a:normAutofit/>
          </a:bodyPr>
          <a:lstStyle/>
          <a:p>
            <a:r>
              <a:rPr lang="en-GB" sz="3000" b="1" i="1" dirty="0">
                <a:latin typeface="Raleway" pitchFamily="2" charset="0"/>
              </a:rPr>
              <a:t>Santolina chamaecyparissus </a:t>
            </a:r>
            <a:r>
              <a:rPr lang="en-GB" sz="3000" b="1" dirty="0">
                <a:latin typeface="Raleway" pitchFamily="2" charset="0"/>
              </a:rPr>
              <a:t>L.: </a:t>
            </a:r>
            <a:br>
              <a:rPr lang="en-GB" sz="3000" b="1" dirty="0">
                <a:latin typeface="Raleway" pitchFamily="2" charset="0"/>
              </a:rPr>
            </a:br>
            <a:r>
              <a:rPr lang="en-GB" sz="3000" dirty="0">
                <a:solidFill>
                  <a:schemeClr val="bg1"/>
                </a:solidFill>
                <a:latin typeface="Raleway" pitchFamily="2" charset="0"/>
                <a:ea typeface="+mj-ea"/>
                <a:cs typeface="+mj-cs"/>
              </a:rPr>
              <a:t>a brief overview of its medicinal properties</a:t>
            </a:r>
            <a:endParaRPr lang="pt-PT" sz="3000" b="1" dirty="0">
              <a:latin typeface="Raleway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28BD56-73F2-42EF-B74E-DC10CE28A9EB}"/>
              </a:ext>
            </a:extLst>
          </p:cNvPr>
          <p:cNvSpPr/>
          <p:nvPr/>
        </p:nvSpPr>
        <p:spPr>
          <a:xfrm>
            <a:off x="-245617" y="5526590"/>
            <a:ext cx="12656225" cy="8466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pt-PT" b="1" dirty="0">
                <a:solidFill>
                  <a:schemeClr val="tx1"/>
                </a:solidFill>
                <a:latin typeface="Raleway" pitchFamily="2" charset="0"/>
                <a:ea typeface="Roboto Condensed Light" panose="02000000000000000000" pitchFamily="2" charset="0"/>
              </a:rPr>
              <a:t>Tiago Azevedo</a:t>
            </a:r>
            <a:r>
              <a:rPr lang="pt-PT" dirty="0">
                <a:solidFill>
                  <a:schemeClr val="tx1"/>
                </a:solidFill>
                <a:latin typeface="Raleway" pitchFamily="2" charset="0"/>
                <a:ea typeface="Roboto Condensed Light" panose="02000000000000000000" pitchFamily="2" charset="0"/>
              </a:rPr>
              <a:t>, Ana I. Faustino-Rocha, Lillian Barros, Tiane C. Finimundy, Manuela Matos, Paula A. Oliveira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CAD3100-C32E-47F1-9C26-78EE73CE6472}"/>
              </a:ext>
            </a:extLst>
          </p:cNvPr>
          <p:cNvSpPr/>
          <p:nvPr/>
        </p:nvSpPr>
        <p:spPr>
          <a:xfrm>
            <a:off x="1631534" y="5523571"/>
            <a:ext cx="7540963" cy="9986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</a:pPr>
            <a:endParaRPr lang="pt-PT" dirty="0">
              <a:solidFill>
                <a:schemeClr val="tx1"/>
              </a:solidFill>
              <a:latin typeface="Roboto Condensed Light" panose="02000000000000000000" pitchFamily="2" charset="0"/>
              <a:ea typeface="Roboto Condensed Light" panose="02000000000000000000" pitchFamily="2" charset="0"/>
            </a:endParaRPr>
          </a:p>
        </p:txBody>
      </p:sp>
      <p:pic>
        <p:nvPicPr>
          <p:cNvPr id="5" name="Picture 4" descr="A picture containing clock, sitting, meter&#10;&#10;Description automatically generated">
            <a:extLst>
              <a:ext uri="{FF2B5EF4-FFF2-40B4-BE49-F238E27FC236}">
                <a16:creationId xmlns:a16="http://schemas.microsoft.com/office/drawing/2014/main" id="{81D7F47A-DF7D-0F8F-1208-94F7B20609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40" y="6418465"/>
            <a:ext cx="2515567" cy="41722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0E6EB6B-97BF-61B5-E5D4-B5F372617843}"/>
              </a:ext>
            </a:extLst>
          </p:cNvPr>
          <p:cNvGrpSpPr/>
          <p:nvPr/>
        </p:nvGrpSpPr>
        <p:grpSpPr>
          <a:xfrm>
            <a:off x="306845" y="6375052"/>
            <a:ext cx="1721647" cy="524045"/>
            <a:chOff x="57131" y="6230268"/>
            <a:chExt cx="1942016" cy="59112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A64F03-EFB0-E80E-FC50-E554F6274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6073" y="6230268"/>
              <a:ext cx="613074" cy="59112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92477DB5-B9D6-72CB-8B04-460A2CBED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7131" y="6277891"/>
              <a:ext cx="1263229" cy="50002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09F4EA-1F2B-E281-90B4-339484A49C5D}"/>
              </a:ext>
            </a:extLst>
          </p:cNvPr>
          <p:cNvGrpSpPr/>
          <p:nvPr/>
        </p:nvGrpSpPr>
        <p:grpSpPr>
          <a:xfrm>
            <a:off x="2702733" y="6239154"/>
            <a:ext cx="1450066" cy="720374"/>
            <a:chOff x="5174236" y="6213358"/>
            <a:chExt cx="1519588" cy="754912"/>
          </a:xfrm>
        </p:grpSpPr>
        <p:pic>
          <p:nvPicPr>
            <p:cNvPr id="12" name="Picture 11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FDF4E17B-657B-2E64-2D43-70C781AE10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474"/>
            <a:stretch/>
          </p:blipFill>
          <p:spPr>
            <a:xfrm>
              <a:off x="5174236" y="6258948"/>
              <a:ext cx="615059" cy="709322"/>
            </a:xfrm>
            <a:prstGeom prst="rect">
              <a:avLst/>
            </a:prstGeom>
          </p:spPr>
        </p:pic>
        <p:pic>
          <p:nvPicPr>
            <p:cNvPr id="13" name="Picture 12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06AF267D-05A6-6D21-6969-0CD8D7C55C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01"/>
            <a:stretch/>
          </p:blipFill>
          <p:spPr>
            <a:xfrm>
              <a:off x="5789295" y="6213358"/>
              <a:ext cx="904529" cy="709322"/>
            </a:xfrm>
            <a:prstGeom prst="rect">
              <a:avLst/>
            </a:prstGeom>
          </p:spPr>
        </p:pic>
      </p:grpSp>
      <p:pic>
        <p:nvPicPr>
          <p:cNvPr id="16" name="Picture 2" descr="brands">
            <a:extLst>
              <a:ext uri="{FF2B5EF4-FFF2-40B4-BE49-F238E27FC236}">
                <a16:creationId xmlns:a16="http://schemas.microsoft.com/office/drawing/2014/main" id="{E2E9595D-3E96-DAE2-C923-D73814407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47" y="6381332"/>
            <a:ext cx="13239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C4735F1D-669A-37D8-C208-98F2E1406EA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r="13567"/>
          <a:stretch/>
        </p:blipFill>
        <p:spPr>
          <a:xfrm>
            <a:off x="10015062" y="6254382"/>
            <a:ext cx="2042161" cy="7987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55797E-2547-DDB0-441E-44FC5D79D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" t="6438" r="85333" b="64453"/>
          <a:stretch/>
        </p:blipFill>
        <p:spPr bwMode="auto">
          <a:xfrm>
            <a:off x="10857812" y="4304034"/>
            <a:ext cx="1209727" cy="117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2FDA9EB-E138-89D0-090D-A5087B262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07" y="4485382"/>
            <a:ext cx="1209727" cy="79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24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87B23-0F94-478F-96B5-2F1EC4A5C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183" y="1593951"/>
            <a:ext cx="10412425" cy="958727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  <a:buSzPct val="150000"/>
            </a:pPr>
            <a:r>
              <a:rPr lang="en-GB" sz="1800" dirty="0">
                <a:latin typeface="Raleway" pitchFamily="2" charset="0"/>
              </a:rPr>
              <a:t>Finding effective and safe cancer treatments is a major goal in modern medicine, as many traditional treatments are toxic to both cancer and normal cells </a:t>
            </a:r>
            <a:endParaRPr lang="en-US" sz="1800" dirty="0">
              <a:latin typeface="Raleway" pitchFamily="2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D711BE6-F904-40A4-ADDD-A70F85444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CD0C-5B54-4CB3-B493-10D1271D7694}" type="slidenum">
              <a:rPr lang="pt-PT" smtClean="0"/>
              <a:pPr/>
              <a:t>10</a:t>
            </a:fld>
            <a:endParaRPr lang="pt-PT" dirty="0"/>
          </a:p>
        </p:txBody>
      </p:sp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453FFAF5-3E19-401C-8F0C-4D0CE6B0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419" y="6432198"/>
            <a:ext cx="11507777" cy="365125"/>
          </a:xfrm>
        </p:spPr>
        <p:txBody>
          <a:bodyPr/>
          <a:lstStyle/>
          <a:p>
            <a:r>
              <a:rPr lang="en-GB" dirty="0"/>
              <a:t>Chemopreventive effect of a </a:t>
            </a:r>
            <a:r>
              <a:rPr lang="en-GB" i="1" dirty="0"/>
              <a:t>Santolina chamaecyparissus </a:t>
            </a:r>
            <a:r>
              <a:rPr lang="en-GB" dirty="0"/>
              <a:t>extract: data from an animal model of breast cancer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6B51A4-667B-49E8-B3A9-440AA2B9AD91}"/>
              </a:ext>
            </a:extLst>
          </p:cNvPr>
          <p:cNvGrpSpPr/>
          <p:nvPr/>
        </p:nvGrpSpPr>
        <p:grpSpPr>
          <a:xfrm>
            <a:off x="578158" y="1671753"/>
            <a:ext cx="360000" cy="360000"/>
            <a:chOff x="4222720" y="3227039"/>
            <a:chExt cx="586800" cy="5868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2E037A8-79D9-498E-ABB1-6A56D8ABF374}"/>
                </a:ext>
              </a:extLst>
            </p:cNvPr>
            <p:cNvSpPr/>
            <p:nvPr/>
          </p:nvSpPr>
          <p:spPr>
            <a:xfrm>
              <a:off x="4222720" y="3227039"/>
              <a:ext cx="586800" cy="586800"/>
            </a:xfrm>
            <a:prstGeom prst="ellipse">
              <a:avLst/>
            </a:prstGeom>
            <a:solidFill>
              <a:srgbClr val="405E47"/>
            </a:solidFill>
            <a:ln>
              <a:solidFill>
                <a:srgbClr val="405E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grpSp>
          <p:nvGrpSpPr>
            <p:cNvPr id="18" name="Google Shape;12158;p82">
              <a:extLst>
                <a:ext uri="{FF2B5EF4-FFF2-40B4-BE49-F238E27FC236}">
                  <a16:creationId xmlns:a16="http://schemas.microsoft.com/office/drawing/2014/main" id="{D2D48EC8-33C4-40B0-A7C6-87C406B2EE12}"/>
                </a:ext>
              </a:extLst>
            </p:cNvPr>
            <p:cNvGrpSpPr/>
            <p:nvPr/>
          </p:nvGrpSpPr>
          <p:grpSpPr>
            <a:xfrm>
              <a:off x="4363704" y="3342184"/>
              <a:ext cx="304832" cy="356512"/>
              <a:chOff x="2236525" y="3353202"/>
              <a:chExt cx="304832" cy="356512"/>
            </a:xfrm>
            <a:solidFill>
              <a:schemeClr val="bg1"/>
            </a:solidFill>
          </p:grpSpPr>
          <p:sp>
            <p:nvSpPr>
              <p:cNvPr id="19" name="Google Shape;12159;p82">
                <a:extLst>
                  <a:ext uri="{FF2B5EF4-FFF2-40B4-BE49-F238E27FC236}">
                    <a16:creationId xmlns:a16="http://schemas.microsoft.com/office/drawing/2014/main" id="{D75C1A2D-BC09-4972-9114-1E6542EFB1F5}"/>
                  </a:ext>
                </a:extLst>
              </p:cNvPr>
              <p:cNvSpPr/>
              <p:nvPr/>
            </p:nvSpPr>
            <p:spPr>
              <a:xfrm>
                <a:off x="2236525" y="3353202"/>
                <a:ext cx="304832" cy="356512"/>
              </a:xfrm>
              <a:custGeom>
                <a:avLst/>
                <a:gdLst/>
                <a:ahLst/>
                <a:cxnLst/>
                <a:rect l="l" t="t" r="r" b="b"/>
                <a:pathLst>
                  <a:path w="9526" h="11141" extrusionOk="0">
                    <a:moveTo>
                      <a:pt x="4239" y="413"/>
                    </a:moveTo>
                    <a:cubicBezTo>
                      <a:pt x="4525" y="616"/>
                      <a:pt x="5120" y="1128"/>
                      <a:pt x="5275" y="1675"/>
                    </a:cubicBezTo>
                    <a:cubicBezTo>
                      <a:pt x="5358" y="1997"/>
                      <a:pt x="5156" y="2342"/>
                      <a:pt x="4989" y="2533"/>
                    </a:cubicBezTo>
                    <a:cubicBezTo>
                      <a:pt x="4894" y="2116"/>
                      <a:pt x="4775" y="1699"/>
                      <a:pt x="4644" y="1282"/>
                    </a:cubicBezTo>
                    <a:cubicBezTo>
                      <a:pt x="4625" y="1209"/>
                      <a:pt x="4564" y="1163"/>
                      <a:pt x="4498" y="1163"/>
                    </a:cubicBezTo>
                    <a:cubicBezTo>
                      <a:pt x="4479" y="1163"/>
                      <a:pt x="4460" y="1167"/>
                      <a:pt x="4441" y="1175"/>
                    </a:cubicBezTo>
                    <a:cubicBezTo>
                      <a:pt x="4346" y="1199"/>
                      <a:pt x="4298" y="1294"/>
                      <a:pt x="4334" y="1378"/>
                    </a:cubicBezTo>
                    <a:cubicBezTo>
                      <a:pt x="4465" y="1782"/>
                      <a:pt x="4572" y="2211"/>
                      <a:pt x="4679" y="2628"/>
                    </a:cubicBezTo>
                    <a:cubicBezTo>
                      <a:pt x="4441" y="2568"/>
                      <a:pt x="4060" y="2366"/>
                      <a:pt x="3977" y="2021"/>
                    </a:cubicBezTo>
                    <a:cubicBezTo>
                      <a:pt x="3822" y="1473"/>
                      <a:pt x="4108" y="735"/>
                      <a:pt x="4239" y="413"/>
                    </a:cubicBezTo>
                    <a:close/>
                    <a:moveTo>
                      <a:pt x="2824" y="3117"/>
                    </a:moveTo>
                    <a:cubicBezTo>
                      <a:pt x="3186" y="3117"/>
                      <a:pt x="3616" y="3172"/>
                      <a:pt x="3929" y="3378"/>
                    </a:cubicBezTo>
                    <a:cubicBezTo>
                      <a:pt x="4203" y="3556"/>
                      <a:pt x="4298" y="3926"/>
                      <a:pt x="4298" y="4164"/>
                    </a:cubicBezTo>
                    <a:cubicBezTo>
                      <a:pt x="3810" y="3747"/>
                      <a:pt x="3382" y="3556"/>
                      <a:pt x="3346" y="3556"/>
                    </a:cubicBezTo>
                    <a:cubicBezTo>
                      <a:pt x="3324" y="3547"/>
                      <a:pt x="3301" y="3543"/>
                      <a:pt x="3279" y="3543"/>
                    </a:cubicBezTo>
                    <a:cubicBezTo>
                      <a:pt x="3218" y="3543"/>
                      <a:pt x="3161" y="3578"/>
                      <a:pt x="3143" y="3640"/>
                    </a:cubicBezTo>
                    <a:cubicBezTo>
                      <a:pt x="3096" y="3723"/>
                      <a:pt x="3143" y="3818"/>
                      <a:pt x="3215" y="3854"/>
                    </a:cubicBezTo>
                    <a:cubicBezTo>
                      <a:pt x="3215" y="3854"/>
                      <a:pt x="3667" y="4045"/>
                      <a:pt x="4144" y="4473"/>
                    </a:cubicBezTo>
                    <a:cubicBezTo>
                      <a:pt x="4011" y="4547"/>
                      <a:pt x="3795" y="4621"/>
                      <a:pt x="3580" y="4621"/>
                    </a:cubicBezTo>
                    <a:cubicBezTo>
                      <a:pt x="3448" y="4621"/>
                      <a:pt x="3316" y="4593"/>
                      <a:pt x="3203" y="4521"/>
                    </a:cubicBezTo>
                    <a:cubicBezTo>
                      <a:pt x="2715" y="4211"/>
                      <a:pt x="2417" y="3497"/>
                      <a:pt x="2310" y="3152"/>
                    </a:cubicBezTo>
                    <a:cubicBezTo>
                      <a:pt x="2438" y="3135"/>
                      <a:pt x="2620" y="3117"/>
                      <a:pt x="2824" y="3117"/>
                    </a:cubicBezTo>
                    <a:close/>
                    <a:moveTo>
                      <a:pt x="7192" y="3818"/>
                    </a:moveTo>
                    <a:cubicBezTo>
                      <a:pt x="7549" y="3818"/>
                      <a:pt x="7894" y="3878"/>
                      <a:pt x="8084" y="3937"/>
                    </a:cubicBezTo>
                    <a:cubicBezTo>
                      <a:pt x="7918" y="4259"/>
                      <a:pt x="7549" y="4938"/>
                      <a:pt x="7025" y="5176"/>
                    </a:cubicBezTo>
                    <a:cubicBezTo>
                      <a:pt x="6928" y="5224"/>
                      <a:pt x="6828" y="5241"/>
                      <a:pt x="6734" y="5241"/>
                    </a:cubicBezTo>
                    <a:cubicBezTo>
                      <a:pt x="6594" y="5241"/>
                      <a:pt x="6467" y="5204"/>
                      <a:pt x="6382" y="5176"/>
                    </a:cubicBezTo>
                    <a:cubicBezTo>
                      <a:pt x="6263" y="5128"/>
                      <a:pt x="6179" y="5092"/>
                      <a:pt x="6120" y="5033"/>
                    </a:cubicBezTo>
                    <a:cubicBezTo>
                      <a:pt x="6179" y="4985"/>
                      <a:pt x="6239" y="4938"/>
                      <a:pt x="6310" y="4890"/>
                    </a:cubicBezTo>
                    <a:cubicBezTo>
                      <a:pt x="6382" y="4854"/>
                      <a:pt x="6418" y="4747"/>
                      <a:pt x="6358" y="4676"/>
                    </a:cubicBezTo>
                    <a:cubicBezTo>
                      <a:pt x="6328" y="4624"/>
                      <a:pt x="6276" y="4595"/>
                      <a:pt x="6223" y="4595"/>
                    </a:cubicBezTo>
                    <a:cubicBezTo>
                      <a:pt x="6191" y="4595"/>
                      <a:pt x="6159" y="4606"/>
                      <a:pt x="6132" y="4628"/>
                    </a:cubicBezTo>
                    <a:cubicBezTo>
                      <a:pt x="6084" y="4652"/>
                      <a:pt x="6049" y="4688"/>
                      <a:pt x="5989" y="4735"/>
                    </a:cubicBezTo>
                    <a:cubicBezTo>
                      <a:pt x="6001" y="4473"/>
                      <a:pt x="6144" y="4104"/>
                      <a:pt x="6441" y="3961"/>
                    </a:cubicBezTo>
                    <a:cubicBezTo>
                      <a:pt x="6668" y="3854"/>
                      <a:pt x="6918" y="3818"/>
                      <a:pt x="7192" y="3818"/>
                    </a:cubicBezTo>
                    <a:close/>
                    <a:moveTo>
                      <a:pt x="2605" y="5627"/>
                    </a:moveTo>
                    <a:cubicBezTo>
                      <a:pt x="2832" y="5627"/>
                      <a:pt x="3055" y="5651"/>
                      <a:pt x="3262" y="5711"/>
                    </a:cubicBezTo>
                    <a:cubicBezTo>
                      <a:pt x="3703" y="5842"/>
                      <a:pt x="3977" y="6235"/>
                      <a:pt x="4096" y="6462"/>
                    </a:cubicBezTo>
                    <a:cubicBezTo>
                      <a:pt x="4203" y="6664"/>
                      <a:pt x="4274" y="6854"/>
                      <a:pt x="4286" y="7021"/>
                    </a:cubicBezTo>
                    <a:cubicBezTo>
                      <a:pt x="4215" y="6974"/>
                      <a:pt x="4155" y="6938"/>
                      <a:pt x="4084" y="6890"/>
                    </a:cubicBezTo>
                    <a:cubicBezTo>
                      <a:pt x="3667" y="6664"/>
                      <a:pt x="3155" y="6485"/>
                      <a:pt x="2548" y="6366"/>
                    </a:cubicBezTo>
                    <a:cubicBezTo>
                      <a:pt x="2540" y="6365"/>
                      <a:pt x="2532" y="6365"/>
                      <a:pt x="2524" y="6365"/>
                    </a:cubicBezTo>
                    <a:cubicBezTo>
                      <a:pt x="2439" y="6365"/>
                      <a:pt x="2368" y="6421"/>
                      <a:pt x="2358" y="6497"/>
                    </a:cubicBezTo>
                    <a:cubicBezTo>
                      <a:pt x="2322" y="6593"/>
                      <a:pt x="2381" y="6676"/>
                      <a:pt x="2477" y="6700"/>
                    </a:cubicBezTo>
                    <a:cubicBezTo>
                      <a:pt x="2977" y="6795"/>
                      <a:pt x="3703" y="6997"/>
                      <a:pt x="4227" y="7378"/>
                    </a:cubicBezTo>
                    <a:cubicBezTo>
                      <a:pt x="4144" y="7509"/>
                      <a:pt x="3941" y="7688"/>
                      <a:pt x="3691" y="7831"/>
                    </a:cubicBezTo>
                    <a:cubicBezTo>
                      <a:pt x="3524" y="7919"/>
                      <a:pt x="3248" y="8039"/>
                      <a:pt x="2938" y="8039"/>
                    </a:cubicBezTo>
                    <a:cubicBezTo>
                      <a:pt x="2827" y="8039"/>
                      <a:pt x="2712" y="8023"/>
                      <a:pt x="2596" y="7986"/>
                    </a:cubicBezTo>
                    <a:cubicBezTo>
                      <a:pt x="1596" y="7688"/>
                      <a:pt x="762" y="6545"/>
                      <a:pt x="476" y="6128"/>
                    </a:cubicBezTo>
                    <a:cubicBezTo>
                      <a:pt x="843" y="5978"/>
                      <a:pt x="1752" y="5627"/>
                      <a:pt x="2605" y="5627"/>
                    </a:cubicBezTo>
                    <a:close/>
                    <a:moveTo>
                      <a:pt x="7656" y="7009"/>
                    </a:moveTo>
                    <a:cubicBezTo>
                      <a:pt x="8251" y="7009"/>
                      <a:pt x="8811" y="7128"/>
                      <a:pt x="9097" y="7200"/>
                    </a:cubicBezTo>
                    <a:cubicBezTo>
                      <a:pt x="8930" y="7616"/>
                      <a:pt x="8323" y="8759"/>
                      <a:pt x="7477" y="9164"/>
                    </a:cubicBezTo>
                    <a:cubicBezTo>
                      <a:pt x="7322" y="9236"/>
                      <a:pt x="7156" y="9271"/>
                      <a:pt x="7001" y="9271"/>
                    </a:cubicBezTo>
                    <a:cubicBezTo>
                      <a:pt x="6537" y="9271"/>
                      <a:pt x="6072" y="9033"/>
                      <a:pt x="5894" y="8843"/>
                    </a:cubicBezTo>
                    <a:cubicBezTo>
                      <a:pt x="6465" y="8462"/>
                      <a:pt x="7239" y="8033"/>
                      <a:pt x="8108" y="7783"/>
                    </a:cubicBezTo>
                    <a:cubicBezTo>
                      <a:pt x="8204" y="7747"/>
                      <a:pt x="8251" y="7664"/>
                      <a:pt x="8215" y="7569"/>
                    </a:cubicBezTo>
                    <a:cubicBezTo>
                      <a:pt x="8197" y="7505"/>
                      <a:pt x="8136" y="7462"/>
                      <a:pt x="8071" y="7462"/>
                    </a:cubicBezTo>
                    <a:cubicBezTo>
                      <a:pt x="8052" y="7462"/>
                      <a:pt x="8032" y="7465"/>
                      <a:pt x="8013" y="7474"/>
                    </a:cubicBezTo>
                    <a:cubicBezTo>
                      <a:pt x="7132" y="7724"/>
                      <a:pt x="6358" y="8140"/>
                      <a:pt x="5775" y="8509"/>
                    </a:cubicBezTo>
                    <a:cubicBezTo>
                      <a:pt x="5787" y="8128"/>
                      <a:pt x="6013" y="7450"/>
                      <a:pt x="6525" y="7212"/>
                    </a:cubicBezTo>
                    <a:cubicBezTo>
                      <a:pt x="6858" y="7057"/>
                      <a:pt x="7263" y="7009"/>
                      <a:pt x="7656" y="7009"/>
                    </a:cubicBezTo>
                    <a:close/>
                    <a:moveTo>
                      <a:pt x="4166" y="1"/>
                    </a:moveTo>
                    <a:cubicBezTo>
                      <a:pt x="4147" y="1"/>
                      <a:pt x="4128" y="3"/>
                      <a:pt x="4108" y="8"/>
                    </a:cubicBezTo>
                    <a:cubicBezTo>
                      <a:pt x="4060" y="20"/>
                      <a:pt x="4036" y="56"/>
                      <a:pt x="4001" y="80"/>
                    </a:cubicBezTo>
                    <a:cubicBezTo>
                      <a:pt x="3977" y="127"/>
                      <a:pt x="3393" y="1247"/>
                      <a:pt x="3620" y="2092"/>
                    </a:cubicBezTo>
                    <a:cubicBezTo>
                      <a:pt x="3751" y="2628"/>
                      <a:pt x="4346" y="2925"/>
                      <a:pt x="4703" y="2961"/>
                    </a:cubicBezTo>
                    <a:cubicBezTo>
                      <a:pt x="4822" y="3592"/>
                      <a:pt x="4917" y="4247"/>
                      <a:pt x="4941" y="4902"/>
                    </a:cubicBezTo>
                    <a:cubicBezTo>
                      <a:pt x="4810" y="4723"/>
                      <a:pt x="4679" y="4568"/>
                      <a:pt x="4536" y="4426"/>
                    </a:cubicBezTo>
                    <a:cubicBezTo>
                      <a:pt x="4644" y="4092"/>
                      <a:pt x="4536" y="3402"/>
                      <a:pt x="4048" y="3092"/>
                    </a:cubicBezTo>
                    <a:cubicBezTo>
                      <a:pt x="3663" y="2851"/>
                      <a:pt x="3161" y="2790"/>
                      <a:pt x="2752" y="2790"/>
                    </a:cubicBezTo>
                    <a:cubicBezTo>
                      <a:pt x="2353" y="2790"/>
                      <a:pt x="2042" y="2848"/>
                      <a:pt x="2012" y="2854"/>
                    </a:cubicBezTo>
                    <a:cubicBezTo>
                      <a:pt x="1965" y="2866"/>
                      <a:pt x="1917" y="2878"/>
                      <a:pt x="1905" y="2925"/>
                    </a:cubicBezTo>
                    <a:cubicBezTo>
                      <a:pt x="1881" y="2973"/>
                      <a:pt x="1881" y="3021"/>
                      <a:pt x="1893" y="3056"/>
                    </a:cubicBezTo>
                    <a:cubicBezTo>
                      <a:pt x="1905" y="3104"/>
                      <a:pt x="2239" y="4307"/>
                      <a:pt x="2989" y="4783"/>
                    </a:cubicBezTo>
                    <a:cubicBezTo>
                      <a:pt x="3167" y="4890"/>
                      <a:pt x="3370" y="4938"/>
                      <a:pt x="3560" y="4938"/>
                    </a:cubicBezTo>
                    <a:cubicBezTo>
                      <a:pt x="3858" y="4938"/>
                      <a:pt x="4155" y="4830"/>
                      <a:pt x="4334" y="4699"/>
                    </a:cubicBezTo>
                    <a:cubicBezTo>
                      <a:pt x="4560" y="4938"/>
                      <a:pt x="4775" y="5235"/>
                      <a:pt x="4953" y="5592"/>
                    </a:cubicBezTo>
                    <a:cubicBezTo>
                      <a:pt x="4977" y="6259"/>
                      <a:pt x="4929" y="6926"/>
                      <a:pt x="4858" y="7605"/>
                    </a:cubicBezTo>
                    <a:cubicBezTo>
                      <a:pt x="4775" y="7486"/>
                      <a:pt x="4679" y="7378"/>
                      <a:pt x="4572" y="7271"/>
                    </a:cubicBezTo>
                    <a:cubicBezTo>
                      <a:pt x="4644" y="6747"/>
                      <a:pt x="4179" y="5664"/>
                      <a:pt x="3310" y="5402"/>
                    </a:cubicBezTo>
                    <a:cubicBezTo>
                      <a:pt x="3067" y="5331"/>
                      <a:pt x="2797" y="5294"/>
                      <a:pt x="2503" y="5294"/>
                    </a:cubicBezTo>
                    <a:cubicBezTo>
                      <a:pt x="2108" y="5294"/>
                      <a:pt x="1669" y="5361"/>
                      <a:pt x="1191" y="5497"/>
                    </a:cubicBezTo>
                    <a:cubicBezTo>
                      <a:pt x="584" y="5676"/>
                      <a:pt x="131" y="5890"/>
                      <a:pt x="107" y="5902"/>
                    </a:cubicBezTo>
                    <a:cubicBezTo>
                      <a:pt x="60" y="5914"/>
                      <a:pt x="36" y="5962"/>
                      <a:pt x="12" y="6009"/>
                    </a:cubicBezTo>
                    <a:cubicBezTo>
                      <a:pt x="0" y="6057"/>
                      <a:pt x="12" y="6092"/>
                      <a:pt x="36" y="6140"/>
                    </a:cubicBezTo>
                    <a:cubicBezTo>
                      <a:pt x="48" y="6152"/>
                      <a:pt x="298" y="6593"/>
                      <a:pt x="715" y="7069"/>
                    </a:cubicBezTo>
                    <a:cubicBezTo>
                      <a:pt x="1286" y="7724"/>
                      <a:pt x="1858" y="8140"/>
                      <a:pt x="2429" y="8295"/>
                    </a:cubicBezTo>
                    <a:cubicBezTo>
                      <a:pt x="2572" y="8343"/>
                      <a:pt x="2715" y="8355"/>
                      <a:pt x="2846" y="8355"/>
                    </a:cubicBezTo>
                    <a:cubicBezTo>
                      <a:pt x="3227" y="8355"/>
                      <a:pt x="3572" y="8212"/>
                      <a:pt x="3763" y="8105"/>
                    </a:cubicBezTo>
                    <a:cubicBezTo>
                      <a:pt x="4036" y="7962"/>
                      <a:pt x="4263" y="7783"/>
                      <a:pt x="4394" y="7581"/>
                    </a:cubicBezTo>
                    <a:cubicBezTo>
                      <a:pt x="4560" y="7759"/>
                      <a:pt x="4691" y="7962"/>
                      <a:pt x="4751" y="8200"/>
                    </a:cubicBezTo>
                    <a:cubicBezTo>
                      <a:pt x="4679" y="8652"/>
                      <a:pt x="4584" y="9093"/>
                      <a:pt x="4501" y="9462"/>
                    </a:cubicBezTo>
                    <a:cubicBezTo>
                      <a:pt x="4334" y="10164"/>
                      <a:pt x="4155" y="10676"/>
                      <a:pt x="4048" y="10915"/>
                    </a:cubicBezTo>
                    <a:cubicBezTo>
                      <a:pt x="4024" y="11010"/>
                      <a:pt x="4048" y="11093"/>
                      <a:pt x="4144" y="11129"/>
                    </a:cubicBezTo>
                    <a:cubicBezTo>
                      <a:pt x="4155" y="11141"/>
                      <a:pt x="4179" y="11141"/>
                      <a:pt x="4203" y="11141"/>
                    </a:cubicBezTo>
                    <a:cubicBezTo>
                      <a:pt x="4263" y="11141"/>
                      <a:pt x="4322" y="11093"/>
                      <a:pt x="4346" y="11034"/>
                    </a:cubicBezTo>
                    <a:cubicBezTo>
                      <a:pt x="4358" y="11010"/>
                      <a:pt x="4572" y="10474"/>
                      <a:pt x="4798" y="9569"/>
                    </a:cubicBezTo>
                    <a:cubicBezTo>
                      <a:pt x="4882" y="9474"/>
                      <a:pt x="5132" y="9248"/>
                      <a:pt x="5525" y="8986"/>
                    </a:cubicBezTo>
                    <a:cubicBezTo>
                      <a:pt x="5763" y="9271"/>
                      <a:pt x="6322" y="9569"/>
                      <a:pt x="6894" y="9569"/>
                    </a:cubicBezTo>
                    <a:cubicBezTo>
                      <a:pt x="7096" y="9569"/>
                      <a:pt x="7311" y="9521"/>
                      <a:pt x="7501" y="9426"/>
                    </a:cubicBezTo>
                    <a:cubicBezTo>
                      <a:pt x="8680" y="8879"/>
                      <a:pt x="9382" y="7188"/>
                      <a:pt x="9406" y="7105"/>
                    </a:cubicBezTo>
                    <a:cubicBezTo>
                      <a:pt x="9525" y="7093"/>
                      <a:pt x="9525" y="7057"/>
                      <a:pt x="9501" y="7009"/>
                    </a:cubicBezTo>
                    <a:cubicBezTo>
                      <a:pt x="9478" y="6962"/>
                      <a:pt x="9442" y="6938"/>
                      <a:pt x="9394" y="6914"/>
                    </a:cubicBezTo>
                    <a:cubicBezTo>
                      <a:pt x="9347" y="6898"/>
                      <a:pt x="8553" y="6656"/>
                      <a:pt x="7680" y="6656"/>
                    </a:cubicBezTo>
                    <a:cubicBezTo>
                      <a:pt x="7239" y="6656"/>
                      <a:pt x="6778" y="6718"/>
                      <a:pt x="6382" y="6902"/>
                    </a:cubicBezTo>
                    <a:cubicBezTo>
                      <a:pt x="5668" y="7247"/>
                      <a:pt x="5370" y="8200"/>
                      <a:pt x="5465" y="8700"/>
                    </a:cubicBezTo>
                    <a:cubicBezTo>
                      <a:pt x="5275" y="8843"/>
                      <a:pt x="5120" y="8962"/>
                      <a:pt x="4989" y="9057"/>
                    </a:cubicBezTo>
                    <a:cubicBezTo>
                      <a:pt x="5048" y="8783"/>
                      <a:pt x="5108" y="8450"/>
                      <a:pt x="5156" y="8105"/>
                    </a:cubicBezTo>
                    <a:cubicBezTo>
                      <a:pt x="5239" y="7486"/>
                      <a:pt x="5298" y="6854"/>
                      <a:pt x="5310" y="6235"/>
                    </a:cubicBezTo>
                    <a:cubicBezTo>
                      <a:pt x="5334" y="6164"/>
                      <a:pt x="5429" y="5700"/>
                      <a:pt x="5846" y="5247"/>
                    </a:cubicBezTo>
                    <a:cubicBezTo>
                      <a:pt x="5953" y="5342"/>
                      <a:pt x="6108" y="5414"/>
                      <a:pt x="6251" y="5473"/>
                    </a:cubicBezTo>
                    <a:cubicBezTo>
                      <a:pt x="6406" y="5533"/>
                      <a:pt x="6560" y="5569"/>
                      <a:pt x="6715" y="5569"/>
                    </a:cubicBezTo>
                    <a:cubicBezTo>
                      <a:pt x="6858" y="5569"/>
                      <a:pt x="7013" y="5533"/>
                      <a:pt x="7144" y="5473"/>
                    </a:cubicBezTo>
                    <a:cubicBezTo>
                      <a:pt x="7954" y="5104"/>
                      <a:pt x="8430" y="3937"/>
                      <a:pt x="8454" y="3902"/>
                    </a:cubicBezTo>
                    <a:cubicBezTo>
                      <a:pt x="8465" y="3854"/>
                      <a:pt x="8465" y="3806"/>
                      <a:pt x="8454" y="3759"/>
                    </a:cubicBezTo>
                    <a:cubicBezTo>
                      <a:pt x="8442" y="3723"/>
                      <a:pt x="8394" y="3687"/>
                      <a:pt x="8346" y="3676"/>
                    </a:cubicBezTo>
                    <a:cubicBezTo>
                      <a:pt x="8322" y="3660"/>
                      <a:pt x="7769" y="3489"/>
                      <a:pt x="7167" y="3489"/>
                    </a:cubicBezTo>
                    <a:cubicBezTo>
                      <a:pt x="6870" y="3489"/>
                      <a:pt x="6562" y="3530"/>
                      <a:pt x="6299" y="3652"/>
                    </a:cubicBezTo>
                    <a:cubicBezTo>
                      <a:pt x="5751" y="3914"/>
                      <a:pt x="5572" y="4640"/>
                      <a:pt x="5656" y="4985"/>
                    </a:cubicBezTo>
                    <a:cubicBezTo>
                      <a:pt x="5525" y="5116"/>
                      <a:pt x="5406" y="5259"/>
                      <a:pt x="5310" y="5402"/>
                    </a:cubicBezTo>
                    <a:cubicBezTo>
                      <a:pt x="5310" y="5259"/>
                      <a:pt x="5298" y="5128"/>
                      <a:pt x="5298" y="4997"/>
                    </a:cubicBezTo>
                    <a:cubicBezTo>
                      <a:pt x="5263" y="4283"/>
                      <a:pt x="5179" y="3568"/>
                      <a:pt x="5048" y="2878"/>
                    </a:cubicBezTo>
                    <a:cubicBezTo>
                      <a:pt x="5358" y="2675"/>
                      <a:pt x="5715" y="2128"/>
                      <a:pt x="5560" y="1592"/>
                    </a:cubicBezTo>
                    <a:cubicBezTo>
                      <a:pt x="5346" y="723"/>
                      <a:pt x="4286" y="56"/>
                      <a:pt x="4239" y="20"/>
                    </a:cubicBezTo>
                    <a:cubicBezTo>
                      <a:pt x="4218" y="6"/>
                      <a:pt x="4193" y="1"/>
                      <a:pt x="41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" name="Google Shape;12160;p82">
                <a:extLst>
                  <a:ext uri="{FF2B5EF4-FFF2-40B4-BE49-F238E27FC236}">
                    <a16:creationId xmlns:a16="http://schemas.microsoft.com/office/drawing/2014/main" id="{B280B91A-247F-4655-B63A-BC4F2109A6A4}"/>
                  </a:ext>
                </a:extLst>
              </p:cNvPr>
              <p:cNvSpPr/>
              <p:nvPr/>
            </p:nvSpPr>
            <p:spPr>
              <a:xfrm>
                <a:off x="2283373" y="3553106"/>
                <a:ext cx="16416" cy="1107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46" extrusionOk="0">
                    <a:moveTo>
                      <a:pt x="179" y="0"/>
                    </a:moveTo>
                    <a:cubicBezTo>
                      <a:pt x="84" y="0"/>
                      <a:pt x="13" y="60"/>
                      <a:pt x="1" y="155"/>
                    </a:cubicBezTo>
                    <a:cubicBezTo>
                      <a:pt x="1" y="238"/>
                      <a:pt x="60" y="310"/>
                      <a:pt x="143" y="334"/>
                    </a:cubicBezTo>
                    <a:cubicBezTo>
                      <a:pt x="143" y="334"/>
                      <a:pt x="203" y="334"/>
                      <a:pt x="322" y="346"/>
                    </a:cubicBezTo>
                    <a:lnTo>
                      <a:pt x="334" y="346"/>
                    </a:lnTo>
                    <a:cubicBezTo>
                      <a:pt x="429" y="346"/>
                      <a:pt x="489" y="286"/>
                      <a:pt x="501" y="191"/>
                    </a:cubicBezTo>
                    <a:cubicBezTo>
                      <a:pt x="513" y="107"/>
                      <a:pt x="453" y="36"/>
                      <a:pt x="370" y="12"/>
                    </a:cubicBezTo>
                    <a:cubicBezTo>
                      <a:pt x="251" y="0"/>
                      <a:pt x="191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2161;p82">
                <a:extLst>
                  <a:ext uri="{FF2B5EF4-FFF2-40B4-BE49-F238E27FC236}">
                    <a16:creationId xmlns:a16="http://schemas.microsoft.com/office/drawing/2014/main" id="{DE5B35F0-E947-4D76-8D9B-F33A4DFD54E4}"/>
                  </a:ext>
                </a:extLst>
              </p:cNvPr>
              <p:cNvSpPr/>
              <p:nvPr/>
            </p:nvSpPr>
            <p:spPr>
              <a:xfrm>
                <a:off x="2449485" y="3488658"/>
                <a:ext cx="17184" cy="1228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384" extrusionOk="0">
                    <a:moveTo>
                      <a:pt x="348" y="0"/>
                    </a:moveTo>
                    <a:cubicBezTo>
                      <a:pt x="339" y="0"/>
                      <a:pt x="331" y="1"/>
                      <a:pt x="322" y="2"/>
                    </a:cubicBezTo>
                    <a:cubicBezTo>
                      <a:pt x="251" y="26"/>
                      <a:pt x="191" y="50"/>
                      <a:pt x="132" y="62"/>
                    </a:cubicBezTo>
                    <a:cubicBezTo>
                      <a:pt x="48" y="97"/>
                      <a:pt x="1" y="181"/>
                      <a:pt x="25" y="276"/>
                    </a:cubicBezTo>
                    <a:cubicBezTo>
                      <a:pt x="60" y="347"/>
                      <a:pt x="120" y="383"/>
                      <a:pt x="179" y="383"/>
                    </a:cubicBezTo>
                    <a:cubicBezTo>
                      <a:pt x="191" y="383"/>
                      <a:pt x="203" y="383"/>
                      <a:pt x="227" y="359"/>
                    </a:cubicBezTo>
                    <a:cubicBezTo>
                      <a:pt x="286" y="347"/>
                      <a:pt x="346" y="324"/>
                      <a:pt x="406" y="300"/>
                    </a:cubicBezTo>
                    <a:cubicBezTo>
                      <a:pt x="489" y="300"/>
                      <a:pt x="537" y="216"/>
                      <a:pt x="525" y="121"/>
                    </a:cubicBezTo>
                    <a:cubicBezTo>
                      <a:pt x="493" y="46"/>
                      <a:pt x="422" y="0"/>
                      <a:pt x="3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41" name="!!op">
            <a:extLst>
              <a:ext uri="{FF2B5EF4-FFF2-40B4-BE49-F238E27FC236}">
                <a16:creationId xmlns:a16="http://schemas.microsoft.com/office/drawing/2014/main" id="{CBED5BA4-5879-331E-07B4-E434C8402D3C}"/>
              </a:ext>
            </a:extLst>
          </p:cNvPr>
          <p:cNvSpPr/>
          <p:nvPr/>
        </p:nvSpPr>
        <p:spPr>
          <a:xfrm>
            <a:off x="156900" y="736806"/>
            <a:ext cx="2454219" cy="411273"/>
          </a:xfrm>
          <a:prstGeom prst="roundRect">
            <a:avLst/>
          </a:prstGeom>
          <a:solidFill>
            <a:srgbClr val="405E47"/>
          </a:solidFill>
          <a:ln>
            <a:solidFill>
              <a:srgbClr val="405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000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42389F9-92E0-29A3-A683-AC2C1D602136}"/>
              </a:ext>
            </a:extLst>
          </p:cNvPr>
          <p:cNvSpPr txBox="1">
            <a:spLocks/>
          </p:cNvSpPr>
          <p:nvPr/>
        </p:nvSpPr>
        <p:spPr>
          <a:xfrm>
            <a:off x="156900" y="646523"/>
            <a:ext cx="2454219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800" dirty="0">
                <a:latin typeface="Britannic Bold" panose="020B0903060703020204" pitchFamily="34" charset="0"/>
              </a:rPr>
              <a:t>ANTICANCER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FCE72F-C8E7-67F1-F4DE-A039FF81D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491" y="3459887"/>
            <a:ext cx="1883900" cy="182681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5AF2BC0-1F63-276B-FA14-042E3C70B07C}"/>
              </a:ext>
            </a:extLst>
          </p:cNvPr>
          <p:cNvGrpSpPr/>
          <p:nvPr/>
        </p:nvGrpSpPr>
        <p:grpSpPr>
          <a:xfrm>
            <a:off x="4007931" y="2724421"/>
            <a:ext cx="7393133" cy="2225298"/>
            <a:chOff x="2503222" y="2952080"/>
            <a:chExt cx="7393133" cy="2225298"/>
          </a:xfrm>
        </p:grpSpPr>
        <p:sp>
          <p:nvSpPr>
            <p:cNvPr id="16" name="Rectangle: Rounded Corners 50">
              <a:extLst>
                <a:ext uri="{FF2B5EF4-FFF2-40B4-BE49-F238E27FC236}">
                  <a16:creationId xmlns:a16="http://schemas.microsoft.com/office/drawing/2014/main" id="{C1CC9197-E3DD-0DA7-3CC5-8D64FDE1927A}"/>
                </a:ext>
              </a:extLst>
            </p:cNvPr>
            <p:cNvSpPr/>
            <p:nvPr/>
          </p:nvSpPr>
          <p:spPr>
            <a:xfrm>
              <a:off x="5200123" y="4236870"/>
              <a:ext cx="4696232" cy="940508"/>
            </a:xfrm>
            <a:prstGeom prst="roundRect">
              <a:avLst/>
            </a:prstGeom>
            <a:solidFill>
              <a:srgbClr val="E05956"/>
            </a:solidFill>
            <a:ln>
              <a:solidFill>
                <a:srgbClr val="E05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pt-PT" sz="1350" kern="1200" dirty="0">
                <a:solidFill>
                  <a:srgbClr val="EFEFEF"/>
                </a:solidFill>
                <a:latin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526227D-FAAE-223D-A208-5CEF46D5D01A}"/>
                </a:ext>
              </a:extLst>
            </p:cNvPr>
            <p:cNvSpPr txBox="1"/>
            <p:nvPr/>
          </p:nvSpPr>
          <p:spPr>
            <a:xfrm>
              <a:off x="5275723" y="4385708"/>
              <a:ext cx="45450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PT" b="1" dirty="0">
                  <a:solidFill>
                    <a:schemeClr val="bg1"/>
                  </a:solidFill>
                  <a:latin typeface="Raleway" pitchFamily="2" charset="0"/>
                </a:rPr>
                <a:t>High cytotoxicity</a:t>
              </a:r>
              <a:r>
                <a:rPr lang="pt-PT" dirty="0">
                  <a:solidFill>
                    <a:schemeClr val="bg1"/>
                  </a:solidFill>
                  <a:latin typeface="Raleway" pitchFamily="2" charset="0"/>
                </a:rPr>
                <a:t> against </a:t>
              </a:r>
              <a:r>
                <a:rPr lang="pt-PT" b="1" dirty="0">
                  <a:solidFill>
                    <a:schemeClr val="bg1"/>
                  </a:solidFill>
                  <a:latin typeface="Raleway" pitchFamily="2" charset="0"/>
                </a:rPr>
                <a:t>cancer cells </a:t>
              </a:r>
              <a:r>
                <a:rPr lang="pt-PT" dirty="0">
                  <a:solidFill>
                    <a:schemeClr val="bg1"/>
                  </a:solidFill>
                  <a:latin typeface="Raleway" pitchFamily="2" charset="0"/>
                </a:rPr>
                <a:t>and no cytotoxicity against normal cells</a:t>
              </a:r>
            </a:p>
          </p:txBody>
        </p:sp>
        <p:sp>
          <p:nvSpPr>
            <p:cNvPr id="33" name="Rectangle: Rounded Corners 50">
              <a:extLst>
                <a:ext uri="{FF2B5EF4-FFF2-40B4-BE49-F238E27FC236}">
                  <a16:creationId xmlns:a16="http://schemas.microsoft.com/office/drawing/2014/main" id="{972293BD-A7B5-E685-2B37-B821E7878290}"/>
                </a:ext>
              </a:extLst>
            </p:cNvPr>
            <p:cNvSpPr/>
            <p:nvPr/>
          </p:nvSpPr>
          <p:spPr>
            <a:xfrm>
              <a:off x="2503222" y="2952080"/>
              <a:ext cx="2693812" cy="655388"/>
            </a:xfrm>
            <a:prstGeom prst="roundRect">
              <a:avLst/>
            </a:prstGeom>
            <a:noFill/>
            <a:ln>
              <a:solidFill>
                <a:srgbClr val="6678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pt-PT" sz="1350" kern="1200" dirty="0">
                <a:solidFill>
                  <a:srgbClr val="EFEFEF"/>
                </a:solidFill>
                <a:latin typeface="Arial"/>
              </a:endParaRP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E07B201-6C3A-DA4E-6C15-2FEED73C1C7C}"/>
              </a:ext>
            </a:extLst>
          </p:cNvPr>
          <p:cNvCxnSpPr>
            <a:cxnSpLocks/>
          </p:cNvCxnSpPr>
          <p:nvPr/>
        </p:nvCxnSpPr>
        <p:spPr>
          <a:xfrm>
            <a:off x="4716160" y="4479465"/>
            <a:ext cx="1277353" cy="0"/>
          </a:xfrm>
          <a:prstGeom prst="straightConnector1">
            <a:avLst/>
          </a:prstGeom>
          <a:ln>
            <a:solidFill>
              <a:srgbClr val="7EBDC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F3D4863-69B5-E14B-42D1-4163E32CCEAC}"/>
              </a:ext>
            </a:extLst>
          </p:cNvPr>
          <p:cNvCxnSpPr>
            <a:cxnSpLocks/>
          </p:cNvCxnSpPr>
          <p:nvPr/>
        </p:nvCxnSpPr>
        <p:spPr>
          <a:xfrm flipH="1">
            <a:off x="3472806" y="3152312"/>
            <a:ext cx="441169" cy="213151"/>
          </a:xfrm>
          <a:prstGeom prst="straightConnector1">
            <a:avLst/>
          </a:prstGeom>
          <a:ln>
            <a:solidFill>
              <a:srgbClr val="7EBDC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AE8154C4-A1AC-0F53-53A5-0FD507A61680}"/>
              </a:ext>
            </a:extLst>
          </p:cNvPr>
          <p:cNvSpPr txBox="1">
            <a:spLocks/>
          </p:cNvSpPr>
          <p:nvPr/>
        </p:nvSpPr>
        <p:spPr>
          <a:xfrm>
            <a:off x="4049303" y="2755353"/>
            <a:ext cx="2655528" cy="58360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  <a:buSzPct val="150000"/>
            </a:pPr>
            <a:r>
              <a:rPr lang="en-GB" sz="1800" b="1" i="1" dirty="0">
                <a:latin typeface="Raleway" pitchFamily="2" charset="0"/>
              </a:rPr>
              <a:t>S. chamaecyparissus</a:t>
            </a:r>
            <a:r>
              <a:rPr lang="en-GB" sz="1800" b="1" dirty="0">
                <a:latin typeface="Raleway" pitchFamily="2" charset="0"/>
              </a:rPr>
              <a:t>’ extracts </a:t>
            </a:r>
            <a:r>
              <a:rPr lang="en-GB" sz="1800" dirty="0">
                <a:latin typeface="Raleway" pitchFamily="2" charset="0"/>
              </a:rPr>
              <a:t>and</a:t>
            </a:r>
            <a:r>
              <a:rPr lang="en-GB" sz="1800" b="1" dirty="0">
                <a:latin typeface="Raleway" pitchFamily="2" charset="0"/>
              </a:rPr>
              <a:t> essential oils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32DD62-5154-FE7B-CD71-FD77836979FD}"/>
              </a:ext>
            </a:extLst>
          </p:cNvPr>
          <p:cNvSpPr txBox="1"/>
          <p:nvPr/>
        </p:nvSpPr>
        <p:spPr>
          <a:xfrm>
            <a:off x="1404535" y="5367084"/>
            <a:ext cx="26938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PT" sz="1600" dirty="0">
                <a:latin typeface="Raleway" pitchFamily="2" charset="0"/>
                <a:ea typeface="Roboto Condensed Light" panose="02000000000000000000" pitchFamily="2" charset="0"/>
              </a:rPr>
              <a:t>HepG2, A549, SA7 and MCF-7 cell lines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CCD09F6-92FD-6AB7-AB17-969FF65FD56F}"/>
              </a:ext>
            </a:extLst>
          </p:cNvPr>
          <p:cNvSpPr txBox="1"/>
          <p:nvPr/>
        </p:nvSpPr>
        <p:spPr>
          <a:xfrm>
            <a:off x="6873250" y="5659472"/>
            <a:ext cx="52213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aleway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Elsharkawy (2014); Elsharkawy and Aljohar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aleway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2016); Saygideger </a:t>
            </a:r>
            <a:r>
              <a:rPr lang="en-GB" sz="14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aleway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et al.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aleway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 (2021); Ali </a:t>
            </a:r>
            <a:r>
              <a:rPr lang="en-GB" sz="1400" i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aleway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et al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Raleway" pitchFamily="2" charset="0"/>
                <a:ea typeface="DengXian" panose="02010600030101010101" pitchFamily="2" charset="-122"/>
                <a:cs typeface="Times New Roman" panose="02020603050405020304" pitchFamily="18" charset="0"/>
              </a:rPr>
              <a:t>. (2021); AlMotwaa and Al-Otaibi (2022)  </a:t>
            </a:r>
            <a:endParaRPr lang="en-GB" sz="1400" dirty="0">
              <a:solidFill>
                <a:schemeClr val="tx1">
                  <a:lumMod val="65000"/>
                  <a:lumOff val="35000"/>
                </a:schemeClr>
              </a:solidFill>
              <a:latin typeface="Raleway" pitchFamily="2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A617D65-AF32-A0C7-CC28-D49F55FE3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377" y="5619969"/>
            <a:ext cx="414697" cy="612761"/>
          </a:xfrm>
          <a:prstGeom prst="rect">
            <a:avLst/>
          </a:prstGeom>
        </p:spPr>
      </p:pic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B6BB627-07C3-9E27-C855-EB12A280CA96}"/>
              </a:ext>
            </a:extLst>
          </p:cNvPr>
          <p:cNvSpPr/>
          <p:nvPr/>
        </p:nvSpPr>
        <p:spPr>
          <a:xfrm>
            <a:off x="5420631" y="46538"/>
            <a:ext cx="2763636" cy="376178"/>
          </a:xfrm>
          <a:prstGeom prst="roundRect">
            <a:avLst/>
          </a:prstGeom>
          <a:solidFill>
            <a:srgbClr val="4B7075"/>
          </a:solidFill>
          <a:ln>
            <a:solidFill>
              <a:srgbClr val="4B7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D6DD5000-4759-49C4-8671-DD733B705FCC}"/>
              </a:ext>
            </a:extLst>
          </p:cNvPr>
          <p:cNvSpPr txBox="1">
            <a:spLocks/>
          </p:cNvSpPr>
          <p:nvPr/>
        </p:nvSpPr>
        <p:spPr>
          <a:xfrm>
            <a:off x="382713" y="-60017"/>
            <a:ext cx="2060294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GB" sz="1700" dirty="0">
                <a:latin typeface="Britannic Bold" panose="020B0903060703020204" pitchFamily="34" charset="0"/>
              </a:rPr>
              <a:t>INTRODUCTION</a:t>
            </a: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0C6FA85E-B79B-1C38-A209-1B656FED548C}"/>
              </a:ext>
            </a:extLst>
          </p:cNvPr>
          <p:cNvSpPr txBox="1">
            <a:spLocks/>
          </p:cNvSpPr>
          <p:nvPr/>
        </p:nvSpPr>
        <p:spPr>
          <a:xfrm>
            <a:off x="5291953" y="-64733"/>
            <a:ext cx="3020993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MEDICINAL PROPERTIES </a:t>
            </a:r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9571856F-E2E7-53D9-7FAC-3744724C1803}"/>
              </a:ext>
            </a:extLst>
          </p:cNvPr>
          <p:cNvSpPr txBox="1">
            <a:spLocks/>
          </p:cNvSpPr>
          <p:nvPr/>
        </p:nvSpPr>
        <p:spPr>
          <a:xfrm>
            <a:off x="8707271" y="-69449"/>
            <a:ext cx="3102016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CONCLUDING REMARKS</a:t>
            </a: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36D8ABB7-C589-CA6A-A972-57EFF34E2916}"/>
              </a:ext>
            </a:extLst>
          </p:cNvPr>
          <p:cNvSpPr txBox="1">
            <a:spLocks/>
          </p:cNvSpPr>
          <p:nvPr/>
        </p:nvSpPr>
        <p:spPr>
          <a:xfrm>
            <a:off x="2837333" y="-55302"/>
            <a:ext cx="2060294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GB" sz="1700" dirty="0">
                <a:latin typeface="Britannic Bold" panose="020B0903060703020204" pitchFamily="34" charset="0"/>
              </a:rPr>
              <a:t>AIM</a:t>
            </a:r>
          </a:p>
        </p:txBody>
      </p:sp>
    </p:spTree>
    <p:extLst>
      <p:ext uri="{BB962C8B-B14F-4D97-AF65-F5344CB8AC3E}">
        <p14:creationId xmlns:p14="http://schemas.microsoft.com/office/powerpoint/2010/main" val="2452100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87B23-0F94-478F-96B5-2F1EC4A5C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183" y="1697955"/>
            <a:ext cx="10310516" cy="1438784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  <a:buSzPct val="150000"/>
            </a:pPr>
            <a:r>
              <a:rPr lang="en-GB" sz="1800" dirty="0">
                <a:latin typeface="Raleway" pitchFamily="2" charset="0"/>
              </a:rPr>
              <a:t>Diabetes, particularly of type 2, is a rapidly increasing global issue, with numerous complications, such as cardiovascular disease, ischemic heart disease, peripheral vascular disease, retinopathy, neuropathy, and nephropathy</a:t>
            </a:r>
            <a:endParaRPr lang="en-US" sz="1800" dirty="0">
              <a:latin typeface="Raleway" pitchFamily="2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D711BE6-F904-40A4-ADDD-A70F85444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CD0C-5B54-4CB3-B493-10D1271D7694}" type="slidenum">
              <a:rPr lang="pt-PT" smtClean="0"/>
              <a:pPr/>
              <a:t>11</a:t>
            </a:fld>
            <a:endParaRPr lang="pt-PT" dirty="0"/>
          </a:p>
        </p:txBody>
      </p:sp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453FFAF5-3E19-401C-8F0C-4D0CE6B0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419" y="6432198"/>
            <a:ext cx="11507777" cy="365125"/>
          </a:xfrm>
        </p:spPr>
        <p:txBody>
          <a:bodyPr/>
          <a:lstStyle/>
          <a:p>
            <a:r>
              <a:rPr lang="en-GB" dirty="0"/>
              <a:t>Chemopreventive effect of a </a:t>
            </a:r>
            <a:r>
              <a:rPr lang="en-GB" i="1" dirty="0"/>
              <a:t>Santolina chamaecyparissus </a:t>
            </a:r>
            <a:r>
              <a:rPr lang="en-GB" dirty="0"/>
              <a:t>extract: data from an animal model of breast cancer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E037A8-79D9-498E-ABB1-6A56D8ABF374}"/>
              </a:ext>
            </a:extLst>
          </p:cNvPr>
          <p:cNvSpPr/>
          <p:nvPr/>
        </p:nvSpPr>
        <p:spPr>
          <a:xfrm>
            <a:off x="578158" y="1775757"/>
            <a:ext cx="360000" cy="360000"/>
          </a:xfrm>
          <a:prstGeom prst="ellipse">
            <a:avLst/>
          </a:prstGeom>
          <a:solidFill>
            <a:srgbClr val="405E47"/>
          </a:solidFill>
          <a:ln>
            <a:solidFill>
              <a:srgbClr val="405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grpSp>
        <p:nvGrpSpPr>
          <p:cNvPr id="18" name="Google Shape;12158;p82">
            <a:extLst>
              <a:ext uri="{FF2B5EF4-FFF2-40B4-BE49-F238E27FC236}">
                <a16:creationId xmlns:a16="http://schemas.microsoft.com/office/drawing/2014/main" id="{D2D48EC8-33C4-40B0-A7C6-87C406B2EE12}"/>
              </a:ext>
            </a:extLst>
          </p:cNvPr>
          <p:cNvGrpSpPr/>
          <p:nvPr/>
        </p:nvGrpSpPr>
        <p:grpSpPr>
          <a:xfrm>
            <a:off x="664651" y="1846398"/>
            <a:ext cx="187013" cy="218719"/>
            <a:chOff x="2236525" y="3353202"/>
            <a:chExt cx="304832" cy="356512"/>
          </a:xfrm>
          <a:solidFill>
            <a:schemeClr val="bg1"/>
          </a:solidFill>
        </p:grpSpPr>
        <p:sp>
          <p:nvSpPr>
            <p:cNvPr id="19" name="Google Shape;12159;p82">
              <a:extLst>
                <a:ext uri="{FF2B5EF4-FFF2-40B4-BE49-F238E27FC236}">
                  <a16:creationId xmlns:a16="http://schemas.microsoft.com/office/drawing/2014/main" id="{D75C1A2D-BC09-4972-9114-1E6542EFB1F5}"/>
                </a:ext>
              </a:extLst>
            </p:cNvPr>
            <p:cNvSpPr/>
            <p:nvPr/>
          </p:nvSpPr>
          <p:spPr>
            <a:xfrm>
              <a:off x="2236525" y="3353202"/>
              <a:ext cx="304832" cy="356512"/>
            </a:xfrm>
            <a:custGeom>
              <a:avLst/>
              <a:gdLst/>
              <a:ahLst/>
              <a:cxnLst/>
              <a:rect l="l" t="t" r="r" b="b"/>
              <a:pathLst>
                <a:path w="9526" h="11141" extrusionOk="0">
                  <a:moveTo>
                    <a:pt x="4239" y="413"/>
                  </a:moveTo>
                  <a:cubicBezTo>
                    <a:pt x="4525" y="616"/>
                    <a:pt x="5120" y="1128"/>
                    <a:pt x="5275" y="1675"/>
                  </a:cubicBezTo>
                  <a:cubicBezTo>
                    <a:pt x="5358" y="1997"/>
                    <a:pt x="5156" y="2342"/>
                    <a:pt x="4989" y="2533"/>
                  </a:cubicBezTo>
                  <a:cubicBezTo>
                    <a:pt x="4894" y="2116"/>
                    <a:pt x="4775" y="1699"/>
                    <a:pt x="4644" y="1282"/>
                  </a:cubicBezTo>
                  <a:cubicBezTo>
                    <a:pt x="4625" y="1209"/>
                    <a:pt x="4564" y="1163"/>
                    <a:pt x="4498" y="1163"/>
                  </a:cubicBezTo>
                  <a:cubicBezTo>
                    <a:pt x="4479" y="1163"/>
                    <a:pt x="4460" y="1167"/>
                    <a:pt x="4441" y="1175"/>
                  </a:cubicBezTo>
                  <a:cubicBezTo>
                    <a:pt x="4346" y="1199"/>
                    <a:pt x="4298" y="1294"/>
                    <a:pt x="4334" y="1378"/>
                  </a:cubicBezTo>
                  <a:cubicBezTo>
                    <a:pt x="4465" y="1782"/>
                    <a:pt x="4572" y="2211"/>
                    <a:pt x="4679" y="2628"/>
                  </a:cubicBezTo>
                  <a:cubicBezTo>
                    <a:pt x="4441" y="2568"/>
                    <a:pt x="4060" y="2366"/>
                    <a:pt x="3977" y="2021"/>
                  </a:cubicBezTo>
                  <a:cubicBezTo>
                    <a:pt x="3822" y="1473"/>
                    <a:pt x="4108" y="735"/>
                    <a:pt x="4239" y="413"/>
                  </a:cubicBezTo>
                  <a:close/>
                  <a:moveTo>
                    <a:pt x="2824" y="3117"/>
                  </a:moveTo>
                  <a:cubicBezTo>
                    <a:pt x="3186" y="3117"/>
                    <a:pt x="3616" y="3172"/>
                    <a:pt x="3929" y="3378"/>
                  </a:cubicBezTo>
                  <a:cubicBezTo>
                    <a:pt x="4203" y="3556"/>
                    <a:pt x="4298" y="3926"/>
                    <a:pt x="4298" y="4164"/>
                  </a:cubicBezTo>
                  <a:cubicBezTo>
                    <a:pt x="3810" y="3747"/>
                    <a:pt x="3382" y="3556"/>
                    <a:pt x="3346" y="3556"/>
                  </a:cubicBezTo>
                  <a:cubicBezTo>
                    <a:pt x="3324" y="3547"/>
                    <a:pt x="3301" y="3543"/>
                    <a:pt x="3279" y="3543"/>
                  </a:cubicBezTo>
                  <a:cubicBezTo>
                    <a:pt x="3218" y="3543"/>
                    <a:pt x="3161" y="3578"/>
                    <a:pt x="3143" y="3640"/>
                  </a:cubicBezTo>
                  <a:cubicBezTo>
                    <a:pt x="3096" y="3723"/>
                    <a:pt x="3143" y="3818"/>
                    <a:pt x="3215" y="3854"/>
                  </a:cubicBezTo>
                  <a:cubicBezTo>
                    <a:pt x="3215" y="3854"/>
                    <a:pt x="3667" y="4045"/>
                    <a:pt x="4144" y="4473"/>
                  </a:cubicBezTo>
                  <a:cubicBezTo>
                    <a:pt x="4011" y="4547"/>
                    <a:pt x="3795" y="4621"/>
                    <a:pt x="3580" y="4621"/>
                  </a:cubicBezTo>
                  <a:cubicBezTo>
                    <a:pt x="3448" y="4621"/>
                    <a:pt x="3316" y="4593"/>
                    <a:pt x="3203" y="4521"/>
                  </a:cubicBezTo>
                  <a:cubicBezTo>
                    <a:pt x="2715" y="4211"/>
                    <a:pt x="2417" y="3497"/>
                    <a:pt x="2310" y="3152"/>
                  </a:cubicBezTo>
                  <a:cubicBezTo>
                    <a:pt x="2438" y="3135"/>
                    <a:pt x="2620" y="3117"/>
                    <a:pt x="2824" y="3117"/>
                  </a:cubicBezTo>
                  <a:close/>
                  <a:moveTo>
                    <a:pt x="7192" y="3818"/>
                  </a:moveTo>
                  <a:cubicBezTo>
                    <a:pt x="7549" y="3818"/>
                    <a:pt x="7894" y="3878"/>
                    <a:pt x="8084" y="3937"/>
                  </a:cubicBezTo>
                  <a:cubicBezTo>
                    <a:pt x="7918" y="4259"/>
                    <a:pt x="7549" y="4938"/>
                    <a:pt x="7025" y="5176"/>
                  </a:cubicBezTo>
                  <a:cubicBezTo>
                    <a:pt x="6928" y="5224"/>
                    <a:pt x="6828" y="5241"/>
                    <a:pt x="6734" y="5241"/>
                  </a:cubicBezTo>
                  <a:cubicBezTo>
                    <a:pt x="6594" y="5241"/>
                    <a:pt x="6467" y="5204"/>
                    <a:pt x="6382" y="5176"/>
                  </a:cubicBezTo>
                  <a:cubicBezTo>
                    <a:pt x="6263" y="5128"/>
                    <a:pt x="6179" y="5092"/>
                    <a:pt x="6120" y="5033"/>
                  </a:cubicBezTo>
                  <a:cubicBezTo>
                    <a:pt x="6179" y="4985"/>
                    <a:pt x="6239" y="4938"/>
                    <a:pt x="6310" y="4890"/>
                  </a:cubicBezTo>
                  <a:cubicBezTo>
                    <a:pt x="6382" y="4854"/>
                    <a:pt x="6418" y="4747"/>
                    <a:pt x="6358" y="4676"/>
                  </a:cubicBezTo>
                  <a:cubicBezTo>
                    <a:pt x="6328" y="4624"/>
                    <a:pt x="6276" y="4595"/>
                    <a:pt x="6223" y="4595"/>
                  </a:cubicBezTo>
                  <a:cubicBezTo>
                    <a:pt x="6191" y="4595"/>
                    <a:pt x="6159" y="4606"/>
                    <a:pt x="6132" y="4628"/>
                  </a:cubicBezTo>
                  <a:cubicBezTo>
                    <a:pt x="6084" y="4652"/>
                    <a:pt x="6049" y="4688"/>
                    <a:pt x="5989" y="4735"/>
                  </a:cubicBezTo>
                  <a:cubicBezTo>
                    <a:pt x="6001" y="4473"/>
                    <a:pt x="6144" y="4104"/>
                    <a:pt x="6441" y="3961"/>
                  </a:cubicBezTo>
                  <a:cubicBezTo>
                    <a:pt x="6668" y="3854"/>
                    <a:pt x="6918" y="3818"/>
                    <a:pt x="7192" y="3818"/>
                  </a:cubicBezTo>
                  <a:close/>
                  <a:moveTo>
                    <a:pt x="2605" y="5627"/>
                  </a:moveTo>
                  <a:cubicBezTo>
                    <a:pt x="2832" y="5627"/>
                    <a:pt x="3055" y="5651"/>
                    <a:pt x="3262" y="5711"/>
                  </a:cubicBezTo>
                  <a:cubicBezTo>
                    <a:pt x="3703" y="5842"/>
                    <a:pt x="3977" y="6235"/>
                    <a:pt x="4096" y="6462"/>
                  </a:cubicBezTo>
                  <a:cubicBezTo>
                    <a:pt x="4203" y="6664"/>
                    <a:pt x="4274" y="6854"/>
                    <a:pt x="4286" y="7021"/>
                  </a:cubicBezTo>
                  <a:cubicBezTo>
                    <a:pt x="4215" y="6974"/>
                    <a:pt x="4155" y="6938"/>
                    <a:pt x="4084" y="6890"/>
                  </a:cubicBezTo>
                  <a:cubicBezTo>
                    <a:pt x="3667" y="6664"/>
                    <a:pt x="3155" y="6485"/>
                    <a:pt x="2548" y="6366"/>
                  </a:cubicBezTo>
                  <a:cubicBezTo>
                    <a:pt x="2540" y="6365"/>
                    <a:pt x="2532" y="6365"/>
                    <a:pt x="2524" y="6365"/>
                  </a:cubicBezTo>
                  <a:cubicBezTo>
                    <a:pt x="2439" y="6365"/>
                    <a:pt x="2368" y="6421"/>
                    <a:pt x="2358" y="6497"/>
                  </a:cubicBezTo>
                  <a:cubicBezTo>
                    <a:pt x="2322" y="6593"/>
                    <a:pt x="2381" y="6676"/>
                    <a:pt x="2477" y="6700"/>
                  </a:cubicBezTo>
                  <a:cubicBezTo>
                    <a:pt x="2977" y="6795"/>
                    <a:pt x="3703" y="6997"/>
                    <a:pt x="4227" y="7378"/>
                  </a:cubicBezTo>
                  <a:cubicBezTo>
                    <a:pt x="4144" y="7509"/>
                    <a:pt x="3941" y="7688"/>
                    <a:pt x="3691" y="7831"/>
                  </a:cubicBezTo>
                  <a:cubicBezTo>
                    <a:pt x="3524" y="7919"/>
                    <a:pt x="3248" y="8039"/>
                    <a:pt x="2938" y="8039"/>
                  </a:cubicBezTo>
                  <a:cubicBezTo>
                    <a:pt x="2827" y="8039"/>
                    <a:pt x="2712" y="8023"/>
                    <a:pt x="2596" y="7986"/>
                  </a:cubicBezTo>
                  <a:cubicBezTo>
                    <a:pt x="1596" y="7688"/>
                    <a:pt x="762" y="6545"/>
                    <a:pt x="476" y="6128"/>
                  </a:cubicBezTo>
                  <a:cubicBezTo>
                    <a:pt x="843" y="5978"/>
                    <a:pt x="1752" y="5627"/>
                    <a:pt x="2605" y="5627"/>
                  </a:cubicBezTo>
                  <a:close/>
                  <a:moveTo>
                    <a:pt x="7656" y="7009"/>
                  </a:moveTo>
                  <a:cubicBezTo>
                    <a:pt x="8251" y="7009"/>
                    <a:pt x="8811" y="7128"/>
                    <a:pt x="9097" y="7200"/>
                  </a:cubicBezTo>
                  <a:cubicBezTo>
                    <a:pt x="8930" y="7616"/>
                    <a:pt x="8323" y="8759"/>
                    <a:pt x="7477" y="9164"/>
                  </a:cubicBezTo>
                  <a:cubicBezTo>
                    <a:pt x="7322" y="9236"/>
                    <a:pt x="7156" y="9271"/>
                    <a:pt x="7001" y="9271"/>
                  </a:cubicBezTo>
                  <a:cubicBezTo>
                    <a:pt x="6537" y="9271"/>
                    <a:pt x="6072" y="9033"/>
                    <a:pt x="5894" y="8843"/>
                  </a:cubicBezTo>
                  <a:cubicBezTo>
                    <a:pt x="6465" y="8462"/>
                    <a:pt x="7239" y="8033"/>
                    <a:pt x="8108" y="7783"/>
                  </a:cubicBezTo>
                  <a:cubicBezTo>
                    <a:pt x="8204" y="7747"/>
                    <a:pt x="8251" y="7664"/>
                    <a:pt x="8215" y="7569"/>
                  </a:cubicBezTo>
                  <a:cubicBezTo>
                    <a:pt x="8197" y="7505"/>
                    <a:pt x="8136" y="7462"/>
                    <a:pt x="8071" y="7462"/>
                  </a:cubicBezTo>
                  <a:cubicBezTo>
                    <a:pt x="8052" y="7462"/>
                    <a:pt x="8032" y="7465"/>
                    <a:pt x="8013" y="7474"/>
                  </a:cubicBezTo>
                  <a:cubicBezTo>
                    <a:pt x="7132" y="7724"/>
                    <a:pt x="6358" y="8140"/>
                    <a:pt x="5775" y="8509"/>
                  </a:cubicBezTo>
                  <a:cubicBezTo>
                    <a:pt x="5787" y="8128"/>
                    <a:pt x="6013" y="7450"/>
                    <a:pt x="6525" y="7212"/>
                  </a:cubicBezTo>
                  <a:cubicBezTo>
                    <a:pt x="6858" y="7057"/>
                    <a:pt x="7263" y="7009"/>
                    <a:pt x="7656" y="7009"/>
                  </a:cubicBezTo>
                  <a:close/>
                  <a:moveTo>
                    <a:pt x="4166" y="1"/>
                  </a:moveTo>
                  <a:cubicBezTo>
                    <a:pt x="4147" y="1"/>
                    <a:pt x="4128" y="3"/>
                    <a:pt x="4108" y="8"/>
                  </a:cubicBezTo>
                  <a:cubicBezTo>
                    <a:pt x="4060" y="20"/>
                    <a:pt x="4036" y="56"/>
                    <a:pt x="4001" y="80"/>
                  </a:cubicBezTo>
                  <a:cubicBezTo>
                    <a:pt x="3977" y="127"/>
                    <a:pt x="3393" y="1247"/>
                    <a:pt x="3620" y="2092"/>
                  </a:cubicBezTo>
                  <a:cubicBezTo>
                    <a:pt x="3751" y="2628"/>
                    <a:pt x="4346" y="2925"/>
                    <a:pt x="4703" y="2961"/>
                  </a:cubicBezTo>
                  <a:cubicBezTo>
                    <a:pt x="4822" y="3592"/>
                    <a:pt x="4917" y="4247"/>
                    <a:pt x="4941" y="4902"/>
                  </a:cubicBezTo>
                  <a:cubicBezTo>
                    <a:pt x="4810" y="4723"/>
                    <a:pt x="4679" y="4568"/>
                    <a:pt x="4536" y="4426"/>
                  </a:cubicBezTo>
                  <a:cubicBezTo>
                    <a:pt x="4644" y="4092"/>
                    <a:pt x="4536" y="3402"/>
                    <a:pt x="4048" y="3092"/>
                  </a:cubicBezTo>
                  <a:cubicBezTo>
                    <a:pt x="3663" y="2851"/>
                    <a:pt x="3161" y="2790"/>
                    <a:pt x="2752" y="2790"/>
                  </a:cubicBezTo>
                  <a:cubicBezTo>
                    <a:pt x="2353" y="2790"/>
                    <a:pt x="2042" y="2848"/>
                    <a:pt x="2012" y="2854"/>
                  </a:cubicBezTo>
                  <a:cubicBezTo>
                    <a:pt x="1965" y="2866"/>
                    <a:pt x="1917" y="2878"/>
                    <a:pt x="1905" y="2925"/>
                  </a:cubicBezTo>
                  <a:cubicBezTo>
                    <a:pt x="1881" y="2973"/>
                    <a:pt x="1881" y="3021"/>
                    <a:pt x="1893" y="3056"/>
                  </a:cubicBezTo>
                  <a:cubicBezTo>
                    <a:pt x="1905" y="3104"/>
                    <a:pt x="2239" y="4307"/>
                    <a:pt x="2989" y="4783"/>
                  </a:cubicBezTo>
                  <a:cubicBezTo>
                    <a:pt x="3167" y="4890"/>
                    <a:pt x="3370" y="4938"/>
                    <a:pt x="3560" y="4938"/>
                  </a:cubicBezTo>
                  <a:cubicBezTo>
                    <a:pt x="3858" y="4938"/>
                    <a:pt x="4155" y="4830"/>
                    <a:pt x="4334" y="4699"/>
                  </a:cubicBezTo>
                  <a:cubicBezTo>
                    <a:pt x="4560" y="4938"/>
                    <a:pt x="4775" y="5235"/>
                    <a:pt x="4953" y="5592"/>
                  </a:cubicBezTo>
                  <a:cubicBezTo>
                    <a:pt x="4977" y="6259"/>
                    <a:pt x="4929" y="6926"/>
                    <a:pt x="4858" y="7605"/>
                  </a:cubicBezTo>
                  <a:cubicBezTo>
                    <a:pt x="4775" y="7486"/>
                    <a:pt x="4679" y="7378"/>
                    <a:pt x="4572" y="7271"/>
                  </a:cubicBezTo>
                  <a:cubicBezTo>
                    <a:pt x="4644" y="6747"/>
                    <a:pt x="4179" y="5664"/>
                    <a:pt x="3310" y="5402"/>
                  </a:cubicBezTo>
                  <a:cubicBezTo>
                    <a:pt x="3067" y="5331"/>
                    <a:pt x="2797" y="5294"/>
                    <a:pt x="2503" y="5294"/>
                  </a:cubicBezTo>
                  <a:cubicBezTo>
                    <a:pt x="2108" y="5294"/>
                    <a:pt x="1669" y="5361"/>
                    <a:pt x="1191" y="5497"/>
                  </a:cubicBezTo>
                  <a:cubicBezTo>
                    <a:pt x="584" y="5676"/>
                    <a:pt x="131" y="5890"/>
                    <a:pt x="107" y="5902"/>
                  </a:cubicBezTo>
                  <a:cubicBezTo>
                    <a:pt x="60" y="5914"/>
                    <a:pt x="36" y="5962"/>
                    <a:pt x="12" y="6009"/>
                  </a:cubicBezTo>
                  <a:cubicBezTo>
                    <a:pt x="0" y="6057"/>
                    <a:pt x="12" y="6092"/>
                    <a:pt x="36" y="6140"/>
                  </a:cubicBezTo>
                  <a:cubicBezTo>
                    <a:pt x="48" y="6152"/>
                    <a:pt x="298" y="6593"/>
                    <a:pt x="715" y="7069"/>
                  </a:cubicBezTo>
                  <a:cubicBezTo>
                    <a:pt x="1286" y="7724"/>
                    <a:pt x="1858" y="8140"/>
                    <a:pt x="2429" y="8295"/>
                  </a:cubicBezTo>
                  <a:cubicBezTo>
                    <a:pt x="2572" y="8343"/>
                    <a:pt x="2715" y="8355"/>
                    <a:pt x="2846" y="8355"/>
                  </a:cubicBezTo>
                  <a:cubicBezTo>
                    <a:pt x="3227" y="8355"/>
                    <a:pt x="3572" y="8212"/>
                    <a:pt x="3763" y="8105"/>
                  </a:cubicBezTo>
                  <a:cubicBezTo>
                    <a:pt x="4036" y="7962"/>
                    <a:pt x="4263" y="7783"/>
                    <a:pt x="4394" y="7581"/>
                  </a:cubicBezTo>
                  <a:cubicBezTo>
                    <a:pt x="4560" y="7759"/>
                    <a:pt x="4691" y="7962"/>
                    <a:pt x="4751" y="8200"/>
                  </a:cubicBezTo>
                  <a:cubicBezTo>
                    <a:pt x="4679" y="8652"/>
                    <a:pt x="4584" y="9093"/>
                    <a:pt x="4501" y="9462"/>
                  </a:cubicBezTo>
                  <a:cubicBezTo>
                    <a:pt x="4334" y="10164"/>
                    <a:pt x="4155" y="10676"/>
                    <a:pt x="4048" y="10915"/>
                  </a:cubicBezTo>
                  <a:cubicBezTo>
                    <a:pt x="4024" y="11010"/>
                    <a:pt x="4048" y="11093"/>
                    <a:pt x="4144" y="11129"/>
                  </a:cubicBezTo>
                  <a:cubicBezTo>
                    <a:pt x="4155" y="11141"/>
                    <a:pt x="4179" y="11141"/>
                    <a:pt x="4203" y="11141"/>
                  </a:cubicBezTo>
                  <a:cubicBezTo>
                    <a:pt x="4263" y="11141"/>
                    <a:pt x="4322" y="11093"/>
                    <a:pt x="4346" y="11034"/>
                  </a:cubicBezTo>
                  <a:cubicBezTo>
                    <a:pt x="4358" y="11010"/>
                    <a:pt x="4572" y="10474"/>
                    <a:pt x="4798" y="9569"/>
                  </a:cubicBezTo>
                  <a:cubicBezTo>
                    <a:pt x="4882" y="9474"/>
                    <a:pt x="5132" y="9248"/>
                    <a:pt x="5525" y="8986"/>
                  </a:cubicBezTo>
                  <a:cubicBezTo>
                    <a:pt x="5763" y="9271"/>
                    <a:pt x="6322" y="9569"/>
                    <a:pt x="6894" y="9569"/>
                  </a:cubicBezTo>
                  <a:cubicBezTo>
                    <a:pt x="7096" y="9569"/>
                    <a:pt x="7311" y="9521"/>
                    <a:pt x="7501" y="9426"/>
                  </a:cubicBezTo>
                  <a:cubicBezTo>
                    <a:pt x="8680" y="8879"/>
                    <a:pt x="9382" y="7188"/>
                    <a:pt x="9406" y="7105"/>
                  </a:cubicBezTo>
                  <a:cubicBezTo>
                    <a:pt x="9525" y="7093"/>
                    <a:pt x="9525" y="7057"/>
                    <a:pt x="9501" y="7009"/>
                  </a:cubicBezTo>
                  <a:cubicBezTo>
                    <a:pt x="9478" y="6962"/>
                    <a:pt x="9442" y="6938"/>
                    <a:pt x="9394" y="6914"/>
                  </a:cubicBezTo>
                  <a:cubicBezTo>
                    <a:pt x="9347" y="6898"/>
                    <a:pt x="8553" y="6656"/>
                    <a:pt x="7680" y="6656"/>
                  </a:cubicBezTo>
                  <a:cubicBezTo>
                    <a:pt x="7239" y="6656"/>
                    <a:pt x="6778" y="6718"/>
                    <a:pt x="6382" y="6902"/>
                  </a:cubicBezTo>
                  <a:cubicBezTo>
                    <a:pt x="5668" y="7247"/>
                    <a:pt x="5370" y="8200"/>
                    <a:pt x="5465" y="8700"/>
                  </a:cubicBezTo>
                  <a:cubicBezTo>
                    <a:pt x="5275" y="8843"/>
                    <a:pt x="5120" y="8962"/>
                    <a:pt x="4989" y="9057"/>
                  </a:cubicBezTo>
                  <a:cubicBezTo>
                    <a:pt x="5048" y="8783"/>
                    <a:pt x="5108" y="8450"/>
                    <a:pt x="5156" y="8105"/>
                  </a:cubicBezTo>
                  <a:cubicBezTo>
                    <a:pt x="5239" y="7486"/>
                    <a:pt x="5298" y="6854"/>
                    <a:pt x="5310" y="6235"/>
                  </a:cubicBezTo>
                  <a:cubicBezTo>
                    <a:pt x="5334" y="6164"/>
                    <a:pt x="5429" y="5700"/>
                    <a:pt x="5846" y="5247"/>
                  </a:cubicBezTo>
                  <a:cubicBezTo>
                    <a:pt x="5953" y="5342"/>
                    <a:pt x="6108" y="5414"/>
                    <a:pt x="6251" y="5473"/>
                  </a:cubicBezTo>
                  <a:cubicBezTo>
                    <a:pt x="6406" y="5533"/>
                    <a:pt x="6560" y="5569"/>
                    <a:pt x="6715" y="5569"/>
                  </a:cubicBezTo>
                  <a:cubicBezTo>
                    <a:pt x="6858" y="5569"/>
                    <a:pt x="7013" y="5533"/>
                    <a:pt x="7144" y="5473"/>
                  </a:cubicBezTo>
                  <a:cubicBezTo>
                    <a:pt x="7954" y="5104"/>
                    <a:pt x="8430" y="3937"/>
                    <a:pt x="8454" y="3902"/>
                  </a:cubicBezTo>
                  <a:cubicBezTo>
                    <a:pt x="8465" y="3854"/>
                    <a:pt x="8465" y="3806"/>
                    <a:pt x="8454" y="3759"/>
                  </a:cubicBezTo>
                  <a:cubicBezTo>
                    <a:pt x="8442" y="3723"/>
                    <a:pt x="8394" y="3687"/>
                    <a:pt x="8346" y="3676"/>
                  </a:cubicBezTo>
                  <a:cubicBezTo>
                    <a:pt x="8322" y="3660"/>
                    <a:pt x="7769" y="3489"/>
                    <a:pt x="7167" y="3489"/>
                  </a:cubicBezTo>
                  <a:cubicBezTo>
                    <a:pt x="6870" y="3489"/>
                    <a:pt x="6562" y="3530"/>
                    <a:pt x="6299" y="3652"/>
                  </a:cubicBezTo>
                  <a:cubicBezTo>
                    <a:pt x="5751" y="3914"/>
                    <a:pt x="5572" y="4640"/>
                    <a:pt x="5656" y="4985"/>
                  </a:cubicBezTo>
                  <a:cubicBezTo>
                    <a:pt x="5525" y="5116"/>
                    <a:pt x="5406" y="5259"/>
                    <a:pt x="5310" y="5402"/>
                  </a:cubicBezTo>
                  <a:cubicBezTo>
                    <a:pt x="5310" y="5259"/>
                    <a:pt x="5298" y="5128"/>
                    <a:pt x="5298" y="4997"/>
                  </a:cubicBezTo>
                  <a:cubicBezTo>
                    <a:pt x="5263" y="4283"/>
                    <a:pt x="5179" y="3568"/>
                    <a:pt x="5048" y="2878"/>
                  </a:cubicBezTo>
                  <a:cubicBezTo>
                    <a:pt x="5358" y="2675"/>
                    <a:pt x="5715" y="2128"/>
                    <a:pt x="5560" y="1592"/>
                  </a:cubicBezTo>
                  <a:cubicBezTo>
                    <a:pt x="5346" y="723"/>
                    <a:pt x="4286" y="56"/>
                    <a:pt x="4239" y="20"/>
                  </a:cubicBezTo>
                  <a:cubicBezTo>
                    <a:pt x="4218" y="6"/>
                    <a:pt x="4193" y="1"/>
                    <a:pt x="41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12160;p82">
              <a:extLst>
                <a:ext uri="{FF2B5EF4-FFF2-40B4-BE49-F238E27FC236}">
                  <a16:creationId xmlns:a16="http://schemas.microsoft.com/office/drawing/2014/main" id="{B280B91A-247F-4655-B63A-BC4F2109A6A4}"/>
                </a:ext>
              </a:extLst>
            </p:cNvPr>
            <p:cNvSpPr/>
            <p:nvPr/>
          </p:nvSpPr>
          <p:spPr>
            <a:xfrm>
              <a:off x="2283373" y="3553106"/>
              <a:ext cx="16416" cy="11072"/>
            </a:xfrm>
            <a:custGeom>
              <a:avLst/>
              <a:gdLst/>
              <a:ahLst/>
              <a:cxnLst/>
              <a:rect l="l" t="t" r="r" b="b"/>
              <a:pathLst>
                <a:path w="513" h="346" extrusionOk="0">
                  <a:moveTo>
                    <a:pt x="179" y="0"/>
                  </a:moveTo>
                  <a:cubicBezTo>
                    <a:pt x="84" y="0"/>
                    <a:pt x="13" y="60"/>
                    <a:pt x="1" y="155"/>
                  </a:cubicBezTo>
                  <a:cubicBezTo>
                    <a:pt x="1" y="238"/>
                    <a:pt x="60" y="310"/>
                    <a:pt x="143" y="334"/>
                  </a:cubicBezTo>
                  <a:cubicBezTo>
                    <a:pt x="143" y="334"/>
                    <a:pt x="203" y="334"/>
                    <a:pt x="322" y="346"/>
                  </a:cubicBezTo>
                  <a:lnTo>
                    <a:pt x="334" y="346"/>
                  </a:lnTo>
                  <a:cubicBezTo>
                    <a:pt x="429" y="346"/>
                    <a:pt x="489" y="286"/>
                    <a:pt x="501" y="191"/>
                  </a:cubicBezTo>
                  <a:cubicBezTo>
                    <a:pt x="513" y="107"/>
                    <a:pt x="453" y="36"/>
                    <a:pt x="370" y="12"/>
                  </a:cubicBezTo>
                  <a:cubicBezTo>
                    <a:pt x="251" y="0"/>
                    <a:pt x="191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12161;p82">
              <a:extLst>
                <a:ext uri="{FF2B5EF4-FFF2-40B4-BE49-F238E27FC236}">
                  <a16:creationId xmlns:a16="http://schemas.microsoft.com/office/drawing/2014/main" id="{DE5B35F0-E947-4D76-8D9B-F33A4DFD54E4}"/>
                </a:ext>
              </a:extLst>
            </p:cNvPr>
            <p:cNvSpPr/>
            <p:nvPr/>
          </p:nvSpPr>
          <p:spPr>
            <a:xfrm>
              <a:off x="2449485" y="3488658"/>
              <a:ext cx="17184" cy="12288"/>
            </a:xfrm>
            <a:custGeom>
              <a:avLst/>
              <a:gdLst/>
              <a:ahLst/>
              <a:cxnLst/>
              <a:rect l="l" t="t" r="r" b="b"/>
              <a:pathLst>
                <a:path w="537" h="384" extrusionOk="0">
                  <a:moveTo>
                    <a:pt x="348" y="0"/>
                  </a:moveTo>
                  <a:cubicBezTo>
                    <a:pt x="339" y="0"/>
                    <a:pt x="331" y="1"/>
                    <a:pt x="322" y="2"/>
                  </a:cubicBezTo>
                  <a:cubicBezTo>
                    <a:pt x="251" y="26"/>
                    <a:pt x="191" y="50"/>
                    <a:pt x="132" y="62"/>
                  </a:cubicBezTo>
                  <a:cubicBezTo>
                    <a:pt x="48" y="97"/>
                    <a:pt x="1" y="181"/>
                    <a:pt x="25" y="276"/>
                  </a:cubicBezTo>
                  <a:cubicBezTo>
                    <a:pt x="60" y="347"/>
                    <a:pt x="120" y="383"/>
                    <a:pt x="179" y="383"/>
                  </a:cubicBezTo>
                  <a:cubicBezTo>
                    <a:pt x="191" y="383"/>
                    <a:pt x="203" y="383"/>
                    <a:pt x="227" y="359"/>
                  </a:cubicBezTo>
                  <a:cubicBezTo>
                    <a:pt x="286" y="347"/>
                    <a:pt x="346" y="324"/>
                    <a:pt x="406" y="300"/>
                  </a:cubicBezTo>
                  <a:cubicBezTo>
                    <a:pt x="489" y="300"/>
                    <a:pt x="537" y="216"/>
                    <a:pt x="525" y="121"/>
                  </a:cubicBezTo>
                  <a:cubicBezTo>
                    <a:pt x="493" y="46"/>
                    <a:pt x="422" y="0"/>
                    <a:pt x="3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1" name="!!op">
            <a:extLst>
              <a:ext uri="{FF2B5EF4-FFF2-40B4-BE49-F238E27FC236}">
                <a16:creationId xmlns:a16="http://schemas.microsoft.com/office/drawing/2014/main" id="{CBED5BA4-5879-331E-07B4-E434C8402D3C}"/>
              </a:ext>
            </a:extLst>
          </p:cNvPr>
          <p:cNvSpPr/>
          <p:nvPr/>
        </p:nvSpPr>
        <p:spPr>
          <a:xfrm>
            <a:off x="156900" y="736806"/>
            <a:ext cx="2454219" cy="411273"/>
          </a:xfrm>
          <a:prstGeom prst="roundRect">
            <a:avLst/>
          </a:prstGeom>
          <a:solidFill>
            <a:srgbClr val="405E47"/>
          </a:solidFill>
          <a:ln>
            <a:solidFill>
              <a:srgbClr val="405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000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42389F9-92E0-29A3-A683-AC2C1D602136}"/>
              </a:ext>
            </a:extLst>
          </p:cNvPr>
          <p:cNvSpPr txBox="1">
            <a:spLocks/>
          </p:cNvSpPr>
          <p:nvPr/>
        </p:nvSpPr>
        <p:spPr>
          <a:xfrm>
            <a:off x="156900" y="646523"/>
            <a:ext cx="2454219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800" dirty="0">
                <a:latin typeface="Britannic Bold" panose="020B0903060703020204" pitchFamily="34" charset="0"/>
              </a:rPr>
              <a:t>ANTIDIABETIC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0D22F10-E733-4E6E-AE89-2876693BC051}"/>
              </a:ext>
            </a:extLst>
          </p:cNvPr>
          <p:cNvGrpSpPr/>
          <p:nvPr/>
        </p:nvGrpSpPr>
        <p:grpSpPr>
          <a:xfrm>
            <a:off x="10184537" y="697375"/>
            <a:ext cx="5639203" cy="612761"/>
            <a:chOff x="10184537" y="697375"/>
            <a:chExt cx="5639203" cy="61276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14482AF-D50D-D863-0750-1F979B6DD819}"/>
                </a:ext>
              </a:extLst>
            </p:cNvPr>
            <p:cNvSpPr txBox="1"/>
            <p:nvPr/>
          </p:nvSpPr>
          <p:spPr>
            <a:xfrm>
              <a:off x="10602410" y="840302"/>
              <a:ext cx="522133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Raleway" pitchFamily="2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Ali </a:t>
              </a:r>
              <a:r>
                <a:rPr lang="en-GB" sz="1400" i="1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Raleway" pitchFamily="2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et al</a:t>
              </a: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Raleway" pitchFamily="2" charset="0"/>
                  <a:ea typeface="DengXian" panose="02010600030101010101" pitchFamily="2" charset="-122"/>
                  <a:cs typeface="Times New Roman" panose="02020603050405020304" pitchFamily="18" charset="0"/>
                </a:rPr>
                <a:t>. (2021)</a:t>
              </a:r>
              <a:endPara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858014D-8DB9-C112-5CAB-B18FE345E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84537" y="697375"/>
              <a:ext cx="414697" cy="612761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09746CF-0DFE-5787-07C0-59FD57C584EB}"/>
              </a:ext>
            </a:extLst>
          </p:cNvPr>
          <p:cNvGrpSpPr/>
          <p:nvPr/>
        </p:nvGrpSpPr>
        <p:grpSpPr>
          <a:xfrm>
            <a:off x="1045854" y="3610482"/>
            <a:ext cx="10621551" cy="2491423"/>
            <a:chOff x="1045854" y="3610482"/>
            <a:chExt cx="10621551" cy="249142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A060E8E-86A8-C550-9162-6A6476C77F04}"/>
                </a:ext>
              </a:extLst>
            </p:cNvPr>
            <p:cNvGrpSpPr/>
            <p:nvPr/>
          </p:nvGrpSpPr>
          <p:grpSpPr>
            <a:xfrm>
              <a:off x="1045854" y="3610482"/>
              <a:ext cx="10621551" cy="2491423"/>
              <a:chOff x="1045854" y="3610482"/>
              <a:chExt cx="10621551" cy="2491423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B47A358-BDBB-6634-DE3D-A6748A58C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45854" y="3610482"/>
                <a:ext cx="5195587" cy="1705721"/>
              </a:xfrm>
              <a:prstGeom prst="rect">
                <a:avLst/>
              </a:prstGeom>
            </p:spPr>
          </p:pic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F9E0AAAB-27F8-F7D9-627E-75B98ADE58B5}"/>
                  </a:ext>
                </a:extLst>
              </p:cNvPr>
              <p:cNvGrpSpPr/>
              <p:nvPr/>
            </p:nvGrpSpPr>
            <p:grpSpPr>
              <a:xfrm>
                <a:off x="7660232" y="4121849"/>
                <a:ext cx="4007173" cy="1980056"/>
                <a:chOff x="5414619" y="4236870"/>
                <a:chExt cx="4007173" cy="1980056"/>
              </a:xfrm>
            </p:grpSpPr>
            <p:sp>
              <p:nvSpPr>
                <p:cNvPr id="22" name="Rectangle: Rounded Corners 50">
                  <a:extLst>
                    <a:ext uri="{FF2B5EF4-FFF2-40B4-BE49-F238E27FC236}">
                      <a16:creationId xmlns:a16="http://schemas.microsoft.com/office/drawing/2014/main" id="{5D82654D-4AC0-4E36-D8A2-6280BB8BD86D}"/>
                    </a:ext>
                  </a:extLst>
                </p:cNvPr>
                <p:cNvSpPr/>
                <p:nvPr/>
              </p:nvSpPr>
              <p:spPr>
                <a:xfrm>
                  <a:off x="5636871" y="4236870"/>
                  <a:ext cx="3457654" cy="715232"/>
                </a:xfrm>
                <a:prstGeom prst="roundRect">
                  <a:avLst/>
                </a:prstGeom>
                <a:solidFill>
                  <a:srgbClr val="E05956"/>
                </a:solidFill>
                <a:ln>
                  <a:solidFill>
                    <a:srgbClr val="E0595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pt-PT" sz="1350" kern="1200" dirty="0">
                    <a:solidFill>
                      <a:srgbClr val="EFEFEF"/>
                    </a:solidFill>
                    <a:latin typeface="Arial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0FF75AB8-FC2C-488F-2C46-C92FBAD9502A}"/>
                    </a:ext>
                  </a:extLst>
                </p:cNvPr>
                <p:cNvSpPr txBox="1"/>
                <p:nvPr/>
              </p:nvSpPr>
              <p:spPr>
                <a:xfrm>
                  <a:off x="5414619" y="4408434"/>
                  <a:ext cx="4007173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sz="1800" i="1" dirty="0">
                      <a:solidFill>
                        <a:schemeClr val="bg1"/>
                      </a:solidFill>
                      <a:effectLst/>
                      <a:latin typeface="Raleway" pitchFamily="2" charset="0"/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In vitro</a:t>
                  </a:r>
                  <a:r>
                    <a:rPr lang="en-GB" sz="1800" dirty="0">
                      <a:solidFill>
                        <a:schemeClr val="bg1"/>
                      </a:solidFill>
                      <a:effectLst/>
                      <a:latin typeface="Raleway" pitchFamily="2" charset="0"/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 α-glucosidase assay </a:t>
                  </a:r>
                  <a:endParaRPr lang="pt-PT" dirty="0">
                    <a:solidFill>
                      <a:schemeClr val="bg1"/>
                    </a:solidFill>
                    <a:latin typeface="Raleway" pitchFamily="2" charset="0"/>
                  </a:endParaRP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529D38B-DF3B-9438-1284-61E45108280B}"/>
                    </a:ext>
                  </a:extLst>
                </p:cNvPr>
                <p:cNvSpPr txBox="1"/>
                <p:nvPr/>
              </p:nvSpPr>
              <p:spPr>
                <a:xfrm>
                  <a:off x="6019588" y="5570595"/>
                  <a:ext cx="2931428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GB" dirty="0">
                      <a:latin typeface="Raleway" pitchFamily="2" charset="0"/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Significant reduction of </a:t>
                  </a:r>
                  <a:r>
                    <a:rPr lang="el-GR" dirty="0">
                      <a:latin typeface="Raleway" pitchFamily="2" charset="0"/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 α-</a:t>
                  </a:r>
                  <a:r>
                    <a:rPr lang="en-GB" dirty="0">
                      <a:latin typeface="Raleway" pitchFamily="2" charset="0"/>
                      <a:ea typeface="DengXian" panose="02010600030101010101" pitchFamily="2" charset="-122"/>
                      <a:cs typeface="Times New Roman" panose="02020603050405020304" pitchFamily="18" charset="0"/>
                    </a:rPr>
                    <a:t>glucosidase activity </a:t>
                  </a:r>
                  <a:endParaRPr lang="pt-PT" dirty="0">
                    <a:latin typeface="Raleway" pitchFamily="2" charset="0"/>
                  </a:endParaRPr>
                </a:p>
              </p:txBody>
            </p:sp>
          </p:grp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9BFA3D20-B642-1376-4608-663BD80071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41441" y="4479465"/>
                <a:ext cx="1277353" cy="0"/>
              </a:xfrm>
              <a:prstGeom prst="straightConnector1">
                <a:avLst/>
              </a:prstGeom>
              <a:ln>
                <a:solidFill>
                  <a:srgbClr val="7EBDC2"/>
                </a:solidFill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9901749-6C5F-E863-1677-7DB308AFED8F}"/>
                </a:ext>
              </a:extLst>
            </p:cNvPr>
            <p:cNvCxnSpPr>
              <a:cxnSpLocks/>
            </p:cNvCxnSpPr>
            <p:nvPr/>
          </p:nvCxnSpPr>
          <p:spPr>
            <a:xfrm>
              <a:off x="9657145" y="4996596"/>
              <a:ext cx="0" cy="430794"/>
            </a:xfrm>
            <a:prstGeom prst="straightConnector1">
              <a:avLst/>
            </a:prstGeom>
            <a:ln>
              <a:solidFill>
                <a:srgbClr val="7EBDC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4581F08-A29A-A2C8-CED7-E661BCCDA150}"/>
              </a:ext>
            </a:extLst>
          </p:cNvPr>
          <p:cNvSpPr/>
          <p:nvPr/>
        </p:nvSpPr>
        <p:spPr>
          <a:xfrm>
            <a:off x="5420631" y="46538"/>
            <a:ext cx="2763636" cy="376178"/>
          </a:xfrm>
          <a:prstGeom prst="roundRect">
            <a:avLst/>
          </a:prstGeom>
          <a:solidFill>
            <a:srgbClr val="4B7075"/>
          </a:solidFill>
          <a:ln>
            <a:solidFill>
              <a:srgbClr val="4B7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21F9264A-E3B2-89AD-2FD8-FBBF6D5C91CC}"/>
              </a:ext>
            </a:extLst>
          </p:cNvPr>
          <p:cNvSpPr txBox="1">
            <a:spLocks/>
          </p:cNvSpPr>
          <p:nvPr/>
        </p:nvSpPr>
        <p:spPr>
          <a:xfrm>
            <a:off x="382713" y="-60017"/>
            <a:ext cx="2060294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GB" sz="1700" dirty="0">
                <a:latin typeface="Britannic Bold" panose="020B0903060703020204" pitchFamily="34" charset="0"/>
              </a:rPr>
              <a:t>INTRODUCTION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4CA6789C-AD9B-34AC-91E2-6B473883E8B0}"/>
              </a:ext>
            </a:extLst>
          </p:cNvPr>
          <p:cNvSpPr txBox="1">
            <a:spLocks/>
          </p:cNvSpPr>
          <p:nvPr/>
        </p:nvSpPr>
        <p:spPr>
          <a:xfrm>
            <a:off x="5291953" y="-64733"/>
            <a:ext cx="3020993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MEDICINAL PROPERTIES 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FB75963C-D225-563A-0DE5-CB751D8E146F}"/>
              </a:ext>
            </a:extLst>
          </p:cNvPr>
          <p:cNvSpPr txBox="1">
            <a:spLocks/>
          </p:cNvSpPr>
          <p:nvPr/>
        </p:nvSpPr>
        <p:spPr>
          <a:xfrm>
            <a:off x="8707271" y="-69449"/>
            <a:ext cx="3102016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CONCLUDING REMARKS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83CBAFC-E7A9-B36A-1019-ED875A4A60CE}"/>
              </a:ext>
            </a:extLst>
          </p:cNvPr>
          <p:cNvSpPr txBox="1">
            <a:spLocks/>
          </p:cNvSpPr>
          <p:nvPr/>
        </p:nvSpPr>
        <p:spPr>
          <a:xfrm>
            <a:off x="2837333" y="-55302"/>
            <a:ext cx="2060294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GB" sz="1700" dirty="0">
                <a:latin typeface="Britannic Bold" panose="020B0903060703020204" pitchFamily="34" charset="0"/>
              </a:rPr>
              <a:t>AIM</a:t>
            </a:r>
          </a:p>
        </p:txBody>
      </p:sp>
    </p:spTree>
    <p:extLst>
      <p:ext uri="{BB962C8B-B14F-4D97-AF65-F5344CB8AC3E}">
        <p14:creationId xmlns:p14="http://schemas.microsoft.com/office/powerpoint/2010/main" val="624675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50">
            <a:extLst>
              <a:ext uri="{FF2B5EF4-FFF2-40B4-BE49-F238E27FC236}">
                <a16:creationId xmlns:a16="http://schemas.microsoft.com/office/drawing/2014/main" id="{F0D78C45-CC8B-DD92-2392-5B593FB0938B}"/>
              </a:ext>
            </a:extLst>
          </p:cNvPr>
          <p:cNvSpPr/>
          <p:nvPr/>
        </p:nvSpPr>
        <p:spPr>
          <a:xfrm>
            <a:off x="6563629" y="4986937"/>
            <a:ext cx="5173100" cy="864611"/>
          </a:xfrm>
          <a:prstGeom prst="roundRect">
            <a:avLst/>
          </a:prstGeom>
          <a:solidFill>
            <a:srgbClr val="E05956"/>
          </a:solidFill>
          <a:ln>
            <a:solidFill>
              <a:srgbClr val="E05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pt-PT" sz="1350" kern="1200" dirty="0">
              <a:solidFill>
                <a:srgbClr val="EFEFEF"/>
              </a:solidFill>
              <a:latin typeface="Arial"/>
            </a:endParaRPr>
          </a:p>
        </p:txBody>
      </p:sp>
      <p:sp>
        <p:nvSpPr>
          <p:cNvPr id="25" name="Rectangle: Rounded Corners 50">
            <a:extLst>
              <a:ext uri="{FF2B5EF4-FFF2-40B4-BE49-F238E27FC236}">
                <a16:creationId xmlns:a16="http://schemas.microsoft.com/office/drawing/2014/main" id="{CC6139F5-9AEA-4488-9F28-096BC6728D70}"/>
              </a:ext>
            </a:extLst>
          </p:cNvPr>
          <p:cNvSpPr/>
          <p:nvPr/>
        </p:nvSpPr>
        <p:spPr>
          <a:xfrm>
            <a:off x="901222" y="4986937"/>
            <a:ext cx="4956400" cy="864611"/>
          </a:xfrm>
          <a:prstGeom prst="roundRect">
            <a:avLst/>
          </a:prstGeom>
          <a:solidFill>
            <a:srgbClr val="E05956"/>
          </a:solidFill>
          <a:ln>
            <a:solidFill>
              <a:srgbClr val="E05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pt-PT" sz="1350" kern="1200" dirty="0">
              <a:solidFill>
                <a:srgbClr val="EFEFEF"/>
              </a:solidFill>
              <a:latin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87B23-0F94-478F-96B5-2F1EC4A5C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2972" y="5015328"/>
            <a:ext cx="4892900" cy="904808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  <a:buSzPct val="150000"/>
            </a:pPr>
            <a:r>
              <a:rPr lang="en-GB" sz="1800" dirty="0">
                <a:solidFill>
                  <a:schemeClr val="bg1"/>
                </a:solidFill>
                <a:latin typeface="Raleway" pitchFamily="2" charset="0"/>
              </a:rPr>
              <a:t>Anti-ulcerous activity using a stress-induced female Sprague-Dawley rat ulcer model</a:t>
            </a:r>
            <a:endParaRPr lang="en-US" sz="1800" dirty="0">
              <a:solidFill>
                <a:schemeClr val="bg1"/>
              </a:solidFill>
              <a:latin typeface="Raleway" pitchFamily="2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D711BE6-F904-40A4-ADDD-A70F85444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CD0C-5B54-4CB3-B493-10D1271D7694}" type="slidenum">
              <a:rPr lang="pt-PT" smtClean="0"/>
              <a:pPr/>
              <a:t>12</a:t>
            </a:fld>
            <a:endParaRPr lang="pt-PT" dirty="0"/>
          </a:p>
        </p:txBody>
      </p:sp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453FFAF5-3E19-401C-8F0C-4D0CE6B0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419" y="6432198"/>
            <a:ext cx="11507777" cy="365125"/>
          </a:xfrm>
        </p:spPr>
        <p:txBody>
          <a:bodyPr/>
          <a:lstStyle/>
          <a:p>
            <a:r>
              <a:rPr lang="en-GB" dirty="0"/>
              <a:t>Chemopreventive effect of a </a:t>
            </a:r>
            <a:r>
              <a:rPr lang="en-GB" i="1" dirty="0"/>
              <a:t>Santolina chamaecyparissus </a:t>
            </a:r>
            <a:r>
              <a:rPr lang="en-GB" dirty="0"/>
              <a:t>extract: data from an animal model of breast cancer</a:t>
            </a:r>
            <a:endParaRPr lang="en-US" dirty="0"/>
          </a:p>
        </p:txBody>
      </p:sp>
      <p:sp>
        <p:nvSpPr>
          <p:cNvPr id="41" name="!!op">
            <a:extLst>
              <a:ext uri="{FF2B5EF4-FFF2-40B4-BE49-F238E27FC236}">
                <a16:creationId xmlns:a16="http://schemas.microsoft.com/office/drawing/2014/main" id="{CBED5BA4-5879-331E-07B4-E434C8402D3C}"/>
              </a:ext>
            </a:extLst>
          </p:cNvPr>
          <p:cNvSpPr/>
          <p:nvPr/>
        </p:nvSpPr>
        <p:spPr>
          <a:xfrm>
            <a:off x="156900" y="736806"/>
            <a:ext cx="2454219" cy="411273"/>
          </a:xfrm>
          <a:prstGeom prst="roundRect">
            <a:avLst/>
          </a:prstGeom>
          <a:solidFill>
            <a:srgbClr val="405E47"/>
          </a:solidFill>
          <a:ln>
            <a:solidFill>
              <a:srgbClr val="405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000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42389F9-92E0-29A3-A683-AC2C1D602136}"/>
              </a:ext>
            </a:extLst>
          </p:cNvPr>
          <p:cNvSpPr txBox="1">
            <a:spLocks/>
          </p:cNvSpPr>
          <p:nvPr/>
        </p:nvSpPr>
        <p:spPr>
          <a:xfrm>
            <a:off x="156900" y="646523"/>
            <a:ext cx="2454219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800" dirty="0">
                <a:latin typeface="Britannic Bold" panose="020B0903060703020204" pitchFamily="34" charset="0"/>
              </a:rPr>
              <a:t>OTHERS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A8C3377-63ED-DCFB-6CCA-3FFB8837DCDA}"/>
              </a:ext>
            </a:extLst>
          </p:cNvPr>
          <p:cNvSpPr txBox="1">
            <a:spLocks/>
          </p:cNvSpPr>
          <p:nvPr/>
        </p:nvSpPr>
        <p:spPr>
          <a:xfrm>
            <a:off x="6645270" y="5015328"/>
            <a:ext cx="5009817" cy="11980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buSzPct val="150000"/>
            </a:pPr>
            <a:r>
              <a:rPr lang="en-GB" sz="1800" dirty="0">
                <a:solidFill>
                  <a:schemeClr val="bg1"/>
                </a:solidFill>
                <a:latin typeface="Raleway" pitchFamily="2" charset="0"/>
              </a:rPr>
              <a:t>Reduction of spontaneous activity of female mice using an Animex S counter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D7AAB5F-36E9-8B61-0448-C5D6EF966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3475" y="1491616"/>
            <a:ext cx="6905047" cy="2815650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A6D9EDA-D70D-0CF0-1EB4-04F67654FBB8}"/>
              </a:ext>
            </a:extLst>
          </p:cNvPr>
          <p:cNvCxnSpPr>
            <a:cxnSpLocks/>
          </p:cNvCxnSpPr>
          <p:nvPr/>
        </p:nvCxnSpPr>
        <p:spPr>
          <a:xfrm flipH="1">
            <a:off x="4585504" y="4406287"/>
            <a:ext cx="507357" cy="362607"/>
          </a:xfrm>
          <a:prstGeom prst="straightConnector1">
            <a:avLst/>
          </a:prstGeom>
          <a:ln>
            <a:solidFill>
              <a:srgbClr val="7EBDC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AF34787-03D4-1DAB-09F3-ED5AB63846AA}"/>
              </a:ext>
            </a:extLst>
          </p:cNvPr>
          <p:cNvCxnSpPr>
            <a:cxnSpLocks/>
          </p:cNvCxnSpPr>
          <p:nvPr/>
        </p:nvCxnSpPr>
        <p:spPr>
          <a:xfrm>
            <a:off x="7099140" y="4406287"/>
            <a:ext cx="507357" cy="362607"/>
          </a:xfrm>
          <a:prstGeom prst="straightConnector1">
            <a:avLst/>
          </a:prstGeom>
          <a:ln>
            <a:solidFill>
              <a:srgbClr val="7EBDC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D019705-02DA-0540-D252-B4790D193964}"/>
              </a:ext>
            </a:extLst>
          </p:cNvPr>
          <p:cNvSpPr txBox="1"/>
          <p:nvPr/>
        </p:nvSpPr>
        <p:spPr>
          <a:xfrm>
            <a:off x="10456933" y="792147"/>
            <a:ext cx="52213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Giner </a:t>
            </a:r>
            <a:r>
              <a:rPr lang="en-GB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et al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. (1988)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47FC36B-7D8B-6B11-CBA8-4CA803718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9060" y="639656"/>
            <a:ext cx="414697" cy="612761"/>
          </a:xfrm>
          <a:prstGeom prst="rect">
            <a:avLst/>
          </a:prstGeom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EDDC9F8-8BF8-6938-40DC-8E0BB83EE02A}"/>
              </a:ext>
            </a:extLst>
          </p:cNvPr>
          <p:cNvSpPr/>
          <p:nvPr/>
        </p:nvSpPr>
        <p:spPr>
          <a:xfrm>
            <a:off x="5420631" y="46538"/>
            <a:ext cx="2763636" cy="376178"/>
          </a:xfrm>
          <a:prstGeom prst="roundRect">
            <a:avLst/>
          </a:prstGeom>
          <a:solidFill>
            <a:srgbClr val="4B7075"/>
          </a:solidFill>
          <a:ln>
            <a:solidFill>
              <a:srgbClr val="4B7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850E6EC-C28D-A1C3-3307-657C172C33C6}"/>
              </a:ext>
            </a:extLst>
          </p:cNvPr>
          <p:cNvSpPr txBox="1">
            <a:spLocks/>
          </p:cNvSpPr>
          <p:nvPr/>
        </p:nvSpPr>
        <p:spPr>
          <a:xfrm>
            <a:off x="382713" y="-60017"/>
            <a:ext cx="2060294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GB" sz="1700" dirty="0">
                <a:latin typeface="Britannic Bold" panose="020B0903060703020204" pitchFamily="34" charset="0"/>
              </a:rPr>
              <a:t>INTRODUCTION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18387A71-8852-DD2A-DBD8-2AD68AF0CA04}"/>
              </a:ext>
            </a:extLst>
          </p:cNvPr>
          <p:cNvSpPr txBox="1">
            <a:spLocks/>
          </p:cNvSpPr>
          <p:nvPr/>
        </p:nvSpPr>
        <p:spPr>
          <a:xfrm>
            <a:off x="5291953" y="-64733"/>
            <a:ext cx="3020993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MEDICINAL PROPERTIES 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C94314EA-0FD5-182D-576B-8939DAE7F2C5}"/>
              </a:ext>
            </a:extLst>
          </p:cNvPr>
          <p:cNvSpPr txBox="1">
            <a:spLocks/>
          </p:cNvSpPr>
          <p:nvPr/>
        </p:nvSpPr>
        <p:spPr>
          <a:xfrm>
            <a:off x="8707271" y="-69449"/>
            <a:ext cx="3102016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CONCLUDING REMARKS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4676B089-1F45-F678-9D4F-007FE3ED392B}"/>
              </a:ext>
            </a:extLst>
          </p:cNvPr>
          <p:cNvSpPr txBox="1">
            <a:spLocks/>
          </p:cNvSpPr>
          <p:nvPr/>
        </p:nvSpPr>
        <p:spPr>
          <a:xfrm>
            <a:off x="2837333" y="-55302"/>
            <a:ext cx="2060294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GB" sz="1700" dirty="0">
                <a:latin typeface="Britannic Bold" panose="020B0903060703020204" pitchFamily="34" charset="0"/>
              </a:rPr>
              <a:t>AIM</a:t>
            </a:r>
          </a:p>
        </p:txBody>
      </p:sp>
    </p:spTree>
    <p:extLst>
      <p:ext uri="{BB962C8B-B14F-4D97-AF65-F5344CB8AC3E}">
        <p14:creationId xmlns:p14="http://schemas.microsoft.com/office/powerpoint/2010/main" val="149890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87B23-0F94-478F-96B5-2F1EC4A5C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959" y="3159292"/>
            <a:ext cx="10515600" cy="116907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GB" sz="1800" dirty="0">
                <a:latin typeface="Raleway" pitchFamily="2" charset="0"/>
              </a:rPr>
              <a:t>Medicinal plants, such as </a:t>
            </a:r>
            <a:r>
              <a:rPr lang="en-GB" sz="1800" i="1" dirty="0">
                <a:latin typeface="Raleway" pitchFamily="2" charset="0"/>
              </a:rPr>
              <a:t>S. chamaecyparissus</a:t>
            </a:r>
            <a:r>
              <a:rPr lang="en-GB" sz="1800" dirty="0">
                <a:latin typeface="Raleway" pitchFamily="2" charset="0"/>
              </a:rPr>
              <a:t>, have been used for a long time in folk medicine and are known to have a range of beneficial properties</a:t>
            </a:r>
            <a:endParaRPr lang="pt-PT" sz="1800" dirty="0">
              <a:latin typeface="Raleway" pitchFamily="2" charset="0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D0AFFA-E6D4-40F7-B716-500C4DD66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CD0C-5B54-4CB3-B493-10D1271D7694}" type="slidenum">
              <a:rPr lang="pt-PT" smtClean="0"/>
              <a:pPr/>
              <a:t>13</a:t>
            </a:fld>
            <a:endParaRPr lang="pt-PT" dirty="0"/>
          </a:p>
        </p:txBody>
      </p:sp>
      <p:sp>
        <p:nvSpPr>
          <p:cNvPr id="10" name="Date Placeholder 13">
            <a:extLst>
              <a:ext uri="{FF2B5EF4-FFF2-40B4-BE49-F238E27FC236}">
                <a16:creationId xmlns:a16="http://schemas.microsoft.com/office/drawing/2014/main" id="{90607467-A1E7-436F-B938-27FA36EC5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420" y="6432198"/>
            <a:ext cx="11396892" cy="371912"/>
          </a:xfrm>
        </p:spPr>
        <p:txBody>
          <a:bodyPr/>
          <a:lstStyle/>
          <a:p>
            <a:r>
              <a:rPr lang="en-GB" dirty="0"/>
              <a:t>Chemopreventive effect of a </a:t>
            </a:r>
            <a:r>
              <a:rPr lang="en-GB" i="1" dirty="0"/>
              <a:t>Santolina chamaecyparissus </a:t>
            </a:r>
            <a:r>
              <a:rPr lang="en-GB" dirty="0"/>
              <a:t>extract: data from an animal model of breast cancer</a:t>
            </a:r>
            <a:endParaRPr lang="en-US" dirty="0"/>
          </a:p>
        </p:txBody>
      </p:sp>
      <p:grpSp>
        <p:nvGrpSpPr>
          <p:cNvPr id="12" name="!!notlol">
            <a:extLst>
              <a:ext uri="{FF2B5EF4-FFF2-40B4-BE49-F238E27FC236}">
                <a16:creationId xmlns:a16="http://schemas.microsoft.com/office/drawing/2014/main" id="{8055C139-030A-4C39-96B0-80895EBBCE04}"/>
              </a:ext>
            </a:extLst>
          </p:cNvPr>
          <p:cNvGrpSpPr/>
          <p:nvPr/>
        </p:nvGrpSpPr>
        <p:grpSpPr>
          <a:xfrm>
            <a:off x="619135" y="3265409"/>
            <a:ext cx="360000" cy="360000"/>
            <a:chOff x="4222720" y="3227040"/>
            <a:chExt cx="586800" cy="586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EEC8197-663F-475E-A37A-3EAA861376C9}"/>
                </a:ext>
              </a:extLst>
            </p:cNvPr>
            <p:cNvSpPr/>
            <p:nvPr/>
          </p:nvSpPr>
          <p:spPr>
            <a:xfrm>
              <a:off x="4222720" y="3227040"/>
              <a:ext cx="586800" cy="586800"/>
            </a:xfrm>
            <a:prstGeom prst="ellipse">
              <a:avLst/>
            </a:prstGeom>
            <a:solidFill>
              <a:srgbClr val="405E47"/>
            </a:solidFill>
            <a:ln>
              <a:solidFill>
                <a:srgbClr val="405E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grpSp>
          <p:nvGrpSpPr>
            <p:cNvPr id="15" name="Google Shape;12158;p82">
              <a:extLst>
                <a:ext uri="{FF2B5EF4-FFF2-40B4-BE49-F238E27FC236}">
                  <a16:creationId xmlns:a16="http://schemas.microsoft.com/office/drawing/2014/main" id="{14DD9A15-B829-4AC7-96DF-8EA6AAF2E7A4}"/>
                </a:ext>
              </a:extLst>
            </p:cNvPr>
            <p:cNvGrpSpPr/>
            <p:nvPr/>
          </p:nvGrpSpPr>
          <p:grpSpPr>
            <a:xfrm>
              <a:off x="4363704" y="3342184"/>
              <a:ext cx="304832" cy="356512"/>
              <a:chOff x="2236525" y="3353202"/>
              <a:chExt cx="304832" cy="356512"/>
            </a:xfrm>
            <a:solidFill>
              <a:schemeClr val="bg1"/>
            </a:solidFill>
          </p:grpSpPr>
          <p:sp>
            <p:nvSpPr>
              <p:cNvPr id="16" name="Google Shape;12159;p82">
                <a:extLst>
                  <a:ext uri="{FF2B5EF4-FFF2-40B4-BE49-F238E27FC236}">
                    <a16:creationId xmlns:a16="http://schemas.microsoft.com/office/drawing/2014/main" id="{59E83486-6C8A-4355-A945-7037B4BA0327}"/>
                  </a:ext>
                </a:extLst>
              </p:cNvPr>
              <p:cNvSpPr/>
              <p:nvPr/>
            </p:nvSpPr>
            <p:spPr>
              <a:xfrm>
                <a:off x="2236525" y="3353202"/>
                <a:ext cx="304832" cy="356512"/>
              </a:xfrm>
              <a:custGeom>
                <a:avLst/>
                <a:gdLst/>
                <a:ahLst/>
                <a:cxnLst/>
                <a:rect l="l" t="t" r="r" b="b"/>
                <a:pathLst>
                  <a:path w="9526" h="11141" extrusionOk="0">
                    <a:moveTo>
                      <a:pt x="4239" y="413"/>
                    </a:moveTo>
                    <a:cubicBezTo>
                      <a:pt x="4525" y="616"/>
                      <a:pt x="5120" y="1128"/>
                      <a:pt x="5275" y="1675"/>
                    </a:cubicBezTo>
                    <a:cubicBezTo>
                      <a:pt x="5358" y="1997"/>
                      <a:pt x="5156" y="2342"/>
                      <a:pt x="4989" y="2533"/>
                    </a:cubicBezTo>
                    <a:cubicBezTo>
                      <a:pt x="4894" y="2116"/>
                      <a:pt x="4775" y="1699"/>
                      <a:pt x="4644" y="1282"/>
                    </a:cubicBezTo>
                    <a:cubicBezTo>
                      <a:pt x="4625" y="1209"/>
                      <a:pt x="4564" y="1163"/>
                      <a:pt x="4498" y="1163"/>
                    </a:cubicBezTo>
                    <a:cubicBezTo>
                      <a:pt x="4479" y="1163"/>
                      <a:pt x="4460" y="1167"/>
                      <a:pt x="4441" y="1175"/>
                    </a:cubicBezTo>
                    <a:cubicBezTo>
                      <a:pt x="4346" y="1199"/>
                      <a:pt x="4298" y="1294"/>
                      <a:pt x="4334" y="1378"/>
                    </a:cubicBezTo>
                    <a:cubicBezTo>
                      <a:pt x="4465" y="1782"/>
                      <a:pt x="4572" y="2211"/>
                      <a:pt x="4679" y="2628"/>
                    </a:cubicBezTo>
                    <a:cubicBezTo>
                      <a:pt x="4441" y="2568"/>
                      <a:pt x="4060" y="2366"/>
                      <a:pt x="3977" y="2021"/>
                    </a:cubicBezTo>
                    <a:cubicBezTo>
                      <a:pt x="3822" y="1473"/>
                      <a:pt x="4108" y="735"/>
                      <a:pt x="4239" y="413"/>
                    </a:cubicBezTo>
                    <a:close/>
                    <a:moveTo>
                      <a:pt x="2824" y="3117"/>
                    </a:moveTo>
                    <a:cubicBezTo>
                      <a:pt x="3186" y="3117"/>
                      <a:pt x="3616" y="3172"/>
                      <a:pt x="3929" y="3378"/>
                    </a:cubicBezTo>
                    <a:cubicBezTo>
                      <a:pt x="4203" y="3556"/>
                      <a:pt x="4298" y="3926"/>
                      <a:pt x="4298" y="4164"/>
                    </a:cubicBezTo>
                    <a:cubicBezTo>
                      <a:pt x="3810" y="3747"/>
                      <a:pt x="3382" y="3556"/>
                      <a:pt x="3346" y="3556"/>
                    </a:cubicBezTo>
                    <a:cubicBezTo>
                      <a:pt x="3324" y="3547"/>
                      <a:pt x="3301" y="3543"/>
                      <a:pt x="3279" y="3543"/>
                    </a:cubicBezTo>
                    <a:cubicBezTo>
                      <a:pt x="3218" y="3543"/>
                      <a:pt x="3161" y="3578"/>
                      <a:pt x="3143" y="3640"/>
                    </a:cubicBezTo>
                    <a:cubicBezTo>
                      <a:pt x="3096" y="3723"/>
                      <a:pt x="3143" y="3818"/>
                      <a:pt x="3215" y="3854"/>
                    </a:cubicBezTo>
                    <a:cubicBezTo>
                      <a:pt x="3215" y="3854"/>
                      <a:pt x="3667" y="4045"/>
                      <a:pt x="4144" y="4473"/>
                    </a:cubicBezTo>
                    <a:cubicBezTo>
                      <a:pt x="4011" y="4547"/>
                      <a:pt x="3795" y="4621"/>
                      <a:pt x="3580" y="4621"/>
                    </a:cubicBezTo>
                    <a:cubicBezTo>
                      <a:pt x="3448" y="4621"/>
                      <a:pt x="3316" y="4593"/>
                      <a:pt x="3203" y="4521"/>
                    </a:cubicBezTo>
                    <a:cubicBezTo>
                      <a:pt x="2715" y="4211"/>
                      <a:pt x="2417" y="3497"/>
                      <a:pt x="2310" y="3152"/>
                    </a:cubicBezTo>
                    <a:cubicBezTo>
                      <a:pt x="2438" y="3135"/>
                      <a:pt x="2620" y="3117"/>
                      <a:pt x="2824" y="3117"/>
                    </a:cubicBezTo>
                    <a:close/>
                    <a:moveTo>
                      <a:pt x="7192" y="3818"/>
                    </a:moveTo>
                    <a:cubicBezTo>
                      <a:pt x="7549" y="3818"/>
                      <a:pt x="7894" y="3878"/>
                      <a:pt x="8084" y="3937"/>
                    </a:cubicBezTo>
                    <a:cubicBezTo>
                      <a:pt x="7918" y="4259"/>
                      <a:pt x="7549" y="4938"/>
                      <a:pt x="7025" y="5176"/>
                    </a:cubicBezTo>
                    <a:cubicBezTo>
                      <a:pt x="6928" y="5224"/>
                      <a:pt x="6828" y="5241"/>
                      <a:pt x="6734" y="5241"/>
                    </a:cubicBezTo>
                    <a:cubicBezTo>
                      <a:pt x="6594" y="5241"/>
                      <a:pt x="6467" y="5204"/>
                      <a:pt x="6382" y="5176"/>
                    </a:cubicBezTo>
                    <a:cubicBezTo>
                      <a:pt x="6263" y="5128"/>
                      <a:pt x="6179" y="5092"/>
                      <a:pt x="6120" y="5033"/>
                    </a:cubicBezTo>
                    <a:cubicBezTo>
                      <a:pt x="6179" y="4985"/>
                      <a:pt x="6239" y="4938"/>
                      <a:pt x="6310" y="4890"/>
                    </a:cubicBezTo>
                    <a:cubicBezTo>
                      <a:pt x="6382" y="4854"/>
                      <a:pt x="6418" y="4747"/>
                      <a:pt x="6358" y="4676"/>
                    </a:cubicBezTo>
                    <a:cubicBezTo>
                      <a:pt x="6328" y="4624"/>
                      <a:pt x="6276" y="4595"/>
                      <a:pt x="6223" y="4595"/>
                    </a:cubicBezTo>
                    <a:cubicBezTo>
                      <a:pt x="6191" y="4595"/>
                      <a:pt x="6159" y="4606"/>
                      <a:pt x="6132" y="4628"/>
                    </a:cubicBezTo>
                    <a:cubicBezTo>
                      <a:pt x="6084" y="4652"/>
                      <a:pt x="6049" y="4688"/>
                      <a:pt x="5989" y="4735"/>
                    </a:cubicBezTo>
                    <a:cubicBezTo>
                      <a:pt x="6001" y="4473"/>
                      <a:pt x="6144" y="4104"/>
                      <a:pt x="6441" y="3961"/>
                    </a:cubicBezTo>
                    <a:cubicBezTo>
                      <a:pt x="6668" y="3854"/>
                      <a:pt x="6918" y="3818"/>
                      <a:pt x="7192" y="3818"/>
                    </a:cubicBezTo>
                    <a:close/>
                    <a:moveTo>
                      <a:pt x="2605" y="5627"/>
                    </a:moveTo>
                    <a:cubicBezTo>
                      <a:pt x="2832" y="5627"/>
                      <a:pt x="3055" y="5651"/>
                      <a:pt x="3262" y="5711"/>
                    </a:cubicBezTo>
                    <a:cubicBezTo>
                      <a:pt x="3703" y="5842"/>
                      <a:pt x="3977" y="6235"/>
                      <a:pt x="4096" y="6462"/>
                    </a:cubicBezTo>
                    <a:cubicBezTo>
                      <a:pt x="4203" y="6664"/>
                      <a:pt x="4274" y="6854"/>
                      <a:pt x="4286" y="7021"/>
                    </a:cubicBezTo>
                    <a:cubicBezTo>
                      <a:pt x="4215" y="6974"/>
                      <a:pt x="4155" y="6938"/>
                      <a:pt x="4084" y="6890"/>
                    </a:cubicBezTo>
                    <a:cubicBezTo>
                      <a:pt x="3667" y="6664"/>
                      <a:pt x="3155" y="6485"/>
                      <a:pt x="2548" y="6366"/>
                    </a:cubicBezTo>
                    <a:cubicBezTo>
                      <a:pt x="2540" y="6365"/>
                      <a:pt x="2532" y="6365"/>
                      <a:pt x="2524" y="6365"/>
                    </a:cubicBezTo>
                    <a:cubicBezTo>
                      <a:pt x="2439" y="6365"/>
                      <a:pt x="2368" y="6421"/>
                      <a:pt x="2358" y="6497"/>
                    </a:cubicBezTo>
                    <a:cubicBezTo>
                      <a:pt x="2322" y="6593"/>
                      <a:pt x="2381" y="6676"/>
                      <a:pt x="2477" y="6700"/>
                    </a:cubicBezTo>
                    <a:cubicBezTo>
                      <a:pt x="2977" y="6795"/>
                      <a:pt x="3703" y="6997"/>
                      <a:pt x="4227" y="7378"/>
                    </a:cubicBezTo>
                    <a:cubicBezTo>
                      <a:pt x="4144" y="7509"/>
                      <a:pt x="3941" y="7688"/>
                      <a:pt x="3691" y="7831"/>
                    </a:cubicBezTo>
                    <a:cubicBezTo>
                      <a:pt x="3524" y="7919"/>
                      <a:pt x="3248" y="8039"/>
                      <a:pt x="2938" y="8039"/>
                    </a:cubicBezTo>
                    <a:cubicBezTo>
                      <a:pt x="2827" y="8039"/>
                      <a:pt x="2712" y="8023"/>
                      <a:pt x="2596" y="7986"/>
                    </a:cubicBezTo>
                    <a:cubicBezTo>
                      <a:pt x="1596" y="7688"/>
                      <a:pt x="762" y="6545"/>
                      <a:pt x="476" y="6128"/>
                    </a:cubicBezTo>
                    <a:cubicBezTo>
                      <a:pt x="843" y="5978"/>
                      <a:pt x="1752" y="5627"/>
                      <a:pt x="2605" y="5627"/>
                    </a:cubicBezTo>
                    <a:close/>
                    <a:moveTo>
                      <a:pt x="7656" y="7009"/>
                    </a:moveTo>
                    <a:cubicBezTo>
                      <a:pt x="8251" y="7009"/>
                      <a:pt x="8811" y="7128"/>
                      <a:pt x="9097" y="7200"/>
                    </a:cubicBezTo>
                    <a:cubicBezTo>
                      <a:pt x="8930" y="7616"/>
                      <a:pt x="8323" y="8759"/>
                      <a:pt x="7477" y="9164"/>
                    </a:cubicBezTo>
                    <a:cubicBezTo>
                      <a:pt x="7322" y="9236"/>
                      <a:pt x="7156" y="9271"/>
                      <a:pt x="7001" y="9271"/>
                    </a:cubicBezTo>
                    <a:cubicBezTo>
                      <a:pt x="6537" y="9271"/>
                      <a:pt x="6072" y="9033"/>
                      <a:pt x="5894" y="8843"/>
                    </a:cubicBezTo>
                    <a:cubicBezTo>
                      <a:pt x="6465" y="8462"/>
                      <a:pt x="7239" y="8033"/>
                      <a:pt x="8108" y="7783"/>
                    </a:cubicBezTo>
                    <a:cubicBezTo>
                      <a:pt x="8204" y="7747"/>
                      <a:pt x="8251" y="7664"/>
                      <a:pt x="8215" y="7569"/>
                    </a:cubicBezTo>
                    <a:cubicBezTo>
                      <a:pt x="8197" y="7505"/>
                      <a:pt x="8136" y="7462"/>
                      <a:pt x="8071" y="7462"/>
                    </a:cubicBezTo>
                    <a:cubicBezTo>
                      <a:pt x="8052" y="7462"/>
                      <a:pt x="8032" y="7465"/>
                      <a:pt x="8013" y="7474"/>
                    </a:cubicBezTo>
                    <a:cubicBezTo>
                      <a:pt x="7132" y="7724"/>
                      <a:pt x="6358" y="8140"/>
                      <a:pt x="5775" y="8509"/>
                    </a:cubicBezTo>
                    <a:cubicBezTo>
                      <a:pt x="5787" y="8128"/>
                      <a:pt x="6013" y="7450"/>
                      <a:pt x="6525" y="7212"/>
                    </a:cubicBezTo>
                    <a:cubicBezTo>
                      <a:pt x="6858" y="7057"/>
                      <a:pt x="7263" y="7009"/>
                      <a:pt x="7656" y="7009"/>
                    </a:cubicBezTo>
                    <a:close/>
                    <a:moveTo>
                      <a:pt x="4166" y="1"/>
                    </a:moveTo>
                    <a:cubicBezTo>
                      <a:pt x="4147" y="1"/>
                      <a:pt x="4128" y="3"/>
                      <a:pt x="4108" y="8"/>
                    </a:cubicBezTo>
                    <a:cubicBezTo>
                      <a:pt x="4060" y="20"/>
                      <a:pt x="4036" y="56"/>
                      <a:pt x="4001" y="80"/>
                    </a:cubicBezTo>
                    <a:cubicBezTo>
                      <a:pt x="3977" y="127"/>
                      <a:pt x="3393" y="1247"/>
                      <a:pt x="3620" y="2092"/>
                    </a:cubicBezTo>
                    <a:cubicBezTo>
                      <a:pt x="3751" y="2628"/>
                      <a:pt x="4346" y="2925"/>
                      <a:pt x="4703" y="2961"/>
                    </a:cubicBezTo>
                    <a:cubicBezTo>
                      <a:pt x="4822" y="3592"/>
                      <a:pt x="4917" y="4247"/>
                      <a:pt x="4941" y="4902"/>
                    </a:cubicBezTo>
                    <a:cubicBezTo>
                      <a:pt x="4810" y="4723"/>
                      <a:pt x="4679" y="4568"/>
                      <a:pt x="4536" y="4426"/>
                    </a:cubicBezTo>
                    <a:cubicBezTo>
                      <a:pt x="4644" y="4092"/>
                      <a:pt x="4536" y="3402"/>
                      <a:pt x="4048" y="3092"/>
                    </a:cubicBezTo>
                    <a:cubicBezTo>
                      <a:pt x="3663" y="2851"/>
                      <a:pt x="3161" y="2790"/>
                      <a:pt x="2752" y="2790"/>
                    </a:cubicBezTo>
                    <a:cubicBezTo>
                      <a:pt x="2353" y="2790"/>
                      <a:pt x="2042" y="2848"/>
                      <a:pt x="2012" y="2854"/>
                    </a:cubicBezTo>
                    <a:cubicBezTo>
                      <a:pt x="1965" y="2866"/>
                      <a:pt x="1917" y="2878"/>
                      <a:pt x="1905" y="2925"/>
                    </a:cubicBezTo>
                    <a:cubicBezTo>
                      <a:pt x="1881" y="2973"/>
                      <a:pt x="1881" y="3021"/>
                      <a:pt x="1893" y="3056"/>
                    </a:cubicBezTo>
                    <a:cubicBezTo>
                      <a:pt x="1905" y="3104"/>
                      <a:pt x="2239" y="4307"/>
                      <a:pt x="2989" y="4783"/>
                    </a:cubicBezTo>
                    <a:cubicBezTo>
                      <a:pt x="3167" y="4890"/>
                      <a:pt x="3370" y="4938"/>
                      <a:pt x="3560" y="4938"/>
                    </a:cubicBezTo>
                    <a:cubicBezTo>
                      <a:pt x="3858" y="4938"/>
                      <a:pt x="4155" y="4830"/>
                      <a:pt x="4334" y="4699"/>
                    </a:cubicBezTo>
                    <a:cubicBezTo>
                      <a:pt x="4560" y="4938"/>
                      <a:pt x="4775" y="5235"/>
                      <a:pt x="4953" y="5592"/>
                    </a:cubicBezTo>
                    <a:cubicBezTo>
                      <a:pt x="4977" y="6259"/>
                      <a:pt x="4929" y="6926"/>
                      <a:pt x="4858" y="7605"/>
                    </a:cubicBezTo>
                    <a:cubicBezTo>
                      <a:pt x="4775" y="7486"/>
                      <a:pt x="4679" y="7378"/>
                      <a:pt x="4572" y="7271"/>
                    </a:cubicBezTo>
                    <a:cubicBezTo>
                      <a:pt x="4644" y="6747"/>
                      <a:pt x="4179" y="5664"/>
                      <a:pt x="3310" y="5402"/>
                    </a:cubicBezTo>
                    <a:cubicBezTo>
                      <a:pt x="3067" y="5331"/>
                      <a:pt x="2797" y="5294"/>
                      <a:pt x="2503" y="5294"/>
                    </a:cubicBezTo>
                    <a:cubicBezTo>
                      <a:pt x="2108" y="5294"/>
                      <a:pt x="1669" y="5361"/>
                      <a:pt x="1191" y="5497"/>
                    </a:cubicBezTo>
                    <a:cubicBezTo>
                      <a:pt x="584" y="5676"/>
                      <a:pt x="131" y="5890"/>
                      <a:pt x="107" y="5902"/>
                    </a:cubicBezTo>
                    <a:cubicBezTo>
                      <a:pt x="60" y="5914"/>
                      <a:pt x="36" y="5962"/>
                      <a:pt x="12" y="6009"/>
                    </a:cubicBezTo>
                    <a:cubicBezTo>
                      <a:pt x="0" y="6057"/>
                      <a:pt x="12" y="6092"/>
                      <a:pt x="36" y="6140"/>
                    </a:cubicBezTo>
                    <a:cubicBezTo>
                      <a:pt x="48" y="6152"/>
                      <a:pt x="298" y="6593"/>
                      <a:pt x="715" y="7069"/>
                    </a:cubicBezTo>
                    <a:cubicBezTo>
                      <a:pt x="1286" y="7724"/>
                      <a:pt x="1858" y="8140"/>
                      <a:pt x="2429" y="8295"/>
                    </a:cubicBezTo>
                    <a:cubicBezTo>
                      <a:pt x="2572" y="8343"/>
                      <a:pt x="2715" y="8355"/>
                      <a:pt x="2846" y="8355"/>
                    </a:cubicBezTo>
                    <a:cubicBezTo>
                      <a:pt x="3227" y="8355"/>
                      <a:pt x="3572" y="8212"/>
                      <a:pt x="3763" y="8105"/>
                    </a:cubicBezTo>
                    <a:cubicBezTo>
                      <a:pt x="4036" y="7962"/>
                      <a:pt x="4263" y="7783"/>
                      <a:pt x="4394" y="7581"/>
                    </a:cubicBezTo>
                    <a:cubicBezTo>
                      <a:pt x="4560" y="7759"/>
                      <a:pt x="4691" y="7962"/>
                      <a:pt x="4751" y="8200"/>
                    </a:cubicBezTo>
                    <a:cubicBezTo>
                      <a:pt x="4679" y="8652"/>
                      <a:pt x="4584" y="9093"/>
                      <a:pt x="4501" y="9462"/>
                    </a:cubicBezTo>
                    <a:cubicBezTo>
                      <a:pt x="4334" y="10164"/>
                      <a:pt x="4155" y="10676"/>
                      <a:pt x="4048" y="10915"/>
                    </a:cubicBezTo>
                    <a:cubicBezTo>
                      <a:pt x="4024" y="11010"/>
                      <a:pt x="4048" y="11093"/>
                      <a:pt x="4144" y="11129"/>
                    </a:cubicBezTo>
                    <a:cubicBezTo>
                      <a:pt x="4155" y="11141"/>
                      <a:pt x="4179" y="11141"/>
                      <a:pt x="4203" y="11141"/>
                    </a:cubicBezTo>
                    <a:cubicBezTo>
                      <a:pt x="4263" y="11141"/>
                      <a:pt x="4322" y="11093"/>
                      <a:pt x="4346" y="11034"/>
                    </a:cubicBezTo>
                    <a:cubicBezTo>
                      <a:pt x="4358" y="11010"/>
                      <a:pt x="4572" y="10474"/>
                      <a:pt x="4798" y="9569"/>
                    </a:cubicBezTo>
                    <a:cubicBezTo>
                      <a:pt x="4882" y="9474"/>
                      <a:pt x="5132" y="9248"/>
                      <a:pt x="5525" y="8986"/>
                    </a:cubicBezTo>
                    <a:cubicBezTo>
                      <a:pt x="5763" y="9271"/>
                      <a:pt x="6322" y="9569"/>
                      <a:pt x="6894" y="9569"/>
                    </a:cubicBezTo>
                    <a:cubicBezTo>
                      <a:pt x="7096" y="9569"/>
                      <a:pt x="7311" y="9521"/>
                      <a:pt x="7501" y="9426"/>
                    </a:cubicBezTo>
                    <a:cubicBezTo>
                      <a:pt x="8680" y="8879"/>
                      <a:pt x="9382" y="7188"/>
                      <a:pt x="9406" y="7105"/>
                    </a:cubicBezTo>
                    <a:cubicBezTo>
                      <a:pt x="9525" y="7093"/>
                      <a:pt x="9525" y="7057"/>
                      <a:pt x="9501" y="7009"/>
                    </a:cubicBezTo>
                    <a:cubicBezTo>
                      <a:pt x="9478" y="6962"/>
                      <a:pt x="9442" y="6938"/>
                      <a:pt x="9394" y="6914"/>
                    </a:cubicBezTo>
                    <a:cubicBezTo>
                      <a:pt x="9347" y="6898"/>
                      <a:pt x="8553" y="6656"/>
                      <a:pt x="7680" y="6656"/>
                    </a:cubicBezTo>
                    <a:cubicBezTo>
                      <a:pt x="7239" y="6656"/>
                      <a:pt x="6778" y="6718"/>
                      <a:pt x="6382" y="6902"/>
                    </a:cubicBezTo>
                    <a:cubicBezTo>
                      <a:pt x="5668" y="7247"/>
                      <a:pt x="5370" y="8200"/>
                      <a:pt x="5465" y="8700"/>
                    </a:cubicBezTo>
                    <a:cubicBezTo>
                      <a:pt x="5275" y="8843"/>
                      <a:pt x="5120" y="8962"/>
                      <a:pt x="4989" y="9057"/>
                    </a:cubicBezTo>
                    <a:cubicBezTo>
                      <a:pt x="5048" y="8783"/>
                      <a:pt x="5108" y="8450"/>
                      <a:pt x="5156" y="8105"/>
                    </a:cubicBezTo>
                    <a:cubicBezTo>
                      <a:pt x="5239" y="7486"/>
                      <a:pt x="5298" y="6854"/>
                      <a:pt x="5310" y="6235"/>
                    </a:cubicBezTo>
                    <a:cubicBezTo>
                      <a:pt x="5334" y="6164"/>
                      <a:pt x="5429" y="5700"/>
                      <a:pt x="5846" y="5247"/>
                    </a:cubicBezTo>
                    <a:cubicBezTo>
                      <a:pt x="5953" y="5342"/>
                      <a:pt x="6108" y="5414"/>
                      <a:pt x="6251" y="5473"/>
                    </a:cubicBezTo>
                    <a:cubicBezTo>
                      <a:pt x="6406" y="5533"/>
                      <a:pt x="6560" y="5569"/>
                      <a:pt x="6715" y="5569"/>
                    </a:cubicBezTo>
                    <a:cubicBezTo>
                      <a:pt x="6858" y="5569"/>
                      <a:pt x="7013" y="5533"/>
                      <a:pt x="7144" y="5473"/>
                    </a:cubicBezTo>
                    <a:cubicBezTo>
                      <a:pt x="7954" y="5104"/>
                      <a:pt x="8430" y="3937"/>
                      <a:pt x="8454" y="3902"/>
                    </a:cubicBezTo>
                    <a:cubicBezTo>
                      <a:pt x="8465" y="3854"/>
                      <a:pt x="8465" y="3806"/>
                      <a:pt x="8454" y="3759"/>
                    </a:cubicBezTo>
                    <a:cubicBezTo>
                      <a:pt x="8442" y="3723"/>
                      <a:pt x="8394" y="3687"/>
                      <a:pt x="8346" y="3676"/>
                    </a:cubicBezTo>
                    <a:cubicBezTo>
                      <a:pt x="8322" y="3660"/>
                      <a:pt x="7769" y="3489"/>
                      <a:pt x="7167" y="3489"/>
                    </a:cubicBezTo>
                    <a:cubicBezTo>
                      <a:pt x="6870" y="3489"/>
                      <a:pt x="6562" y="3530"/>
                      <a:pt x="6299" y="3652"/>
                    </a:cubicBezTo>
                    <a:cubicBezTo>
                      <a:pt x="5751" y="3914"/>
                      <a:pt x="5572" y="4640"/>
                      <a:pt x="5656" y="4985"/>
                    </a:cubicBezTo>
                    <a:cubicBezTo>
                      <a:pt x="5525" y="5116"/>
                      <a:pt x="5406" y="5259"/>
                      <a:pt x="5310" y="5402"/>
                    </a:cubicBezTo>
                    <a:cubicBezTo>
                      <a:pt x="5310" y="5259"/>
                      <a:pt x="5298" y="5128"/>
                      <a:pt x="5298" y="4997"/>
                    </a:cubicBezTo>
                    <a:cubicBezTo>
                      <a:pt x="5263" y="4283"/>
                      <a:pt x="5179" y="3568"/>
                      <a:pt x="5048" y="2878"/>
                    </a:cubicBezTo>
                    <a:cubicBezTo>
                      <a:pt x="5358" y="2675"/>
                      <a:pt x="5715" y="2128"/>
                      <a:pt x="5560" y="1592"/>
                    </a:cubicBezTo>
                    <a:cubicBezTo>
                      <a:pt x="5346" y="723"/>
                      <a:pt x="4286" y="56"/>
                      <a:pt x="4239" y="20"/>
                    </a:cubicBezTo>
                    <a:cubicBezTo>
                      <a:pt x="4218" y="6"/>
                      <a:pt x="4193" y="1"/>
                      <a:pt x="41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" name="Google Shape;12160;p82">
                <a:extLst>
                  <a:ext uri="{FF2B5EF4-FFF2-40B4-BE49-F238E27FC236}">
                    <a16:creationId xmlns:a16="http://schemas.microsoft.com/office/drawing/2014/main" id="{D4ECA826-83FE-45FE-9037-7D21C996A333}"/>
                  </a:ext>
                </a:extLst>
              </p:cNvPr>
              <p:cNvSpPr/>
              <p:nvPr/>
            </p:nvSpPr>
            <p:spPr>
              <a:xfrm>
                <a:off x="2283373" y="3553106"/>
                <a:ext cx="16416" cy="1107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46" extrusionOk="0">
                    <a:moveTo>
                      <a:pt x="179" y="0"/>
                    </a:moveTo>
                    <a:cubicBezTo>
                      <a:pt x="84" y="0"/>
                      <a:pt x="13" y="60"/>
                      <a:pt x="1" y="155"/>
                    </a:cubicBezTo>
                    <a:cubicBezTo>
                      <a:pt x="1" y="238"/>
                      <a:pt x="60" y="310"/>
                      <a:pt x="143" y="334"/>
                    </a:cubicBezTo>
                    <a:cubicBezTo>
                      <a:pt x="143" y="334"/>
                      <a:pt x="203" y="334"/>
                      <a:pt x="322" y="346"/>
                    </a:cubicBezTo>
                    <a:lnTo>
                      <a:pt x="334" y="346"/>
                    </a:lnTo>
                    <a:cubicBezTo>
                      <a:pt x="429" y="346"/>
                      <a:pt x="489" y="286"/>
                      <a:pt x="501" y="191"/>
                    </a:cubicBezTo>
                    <a:cubicBezTo>
                      <a:pt x="513" y="107"/>
                      <a:pt x="453" y="36"/>
                      <a:pt x="370" y="12"/>
                    </a:cubicBezTo>
                    <a:cubicBezTo>
                      <a:pt x="251" y="0"/>
                      <a:pt x="191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2161;p82">
                <a:extLst>
                  <a:ext uri="{FF2B5EF4-FFF2-40B4-BE49-F238E27FC236}">
                    <a16:creationId xmlns:a16="http://schemas.microsoft.com/office/drawing/2014/main" id="{2D2B6A24-923A-4A72-B9D0-27B188952727}"/>
                  </a:ext>
                </a:extLst>
              </p:cNvPr>
              <p:cNvSpPr/>
              <p:nvPr/>
            </p:nvSpPr>
            <p:spPr>
              <a:xfrm>
                <a:off x="2449485" y="3488658"/>
                <a:ext cx="17184" cy="1228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384" extrusionOk="0">
                    <a:moveTo>
                      <a:pt x="348" y="0"/>
                    </a:moveTo>
                    <a:cubicBezTo>
                      <a:pt x="339" y="0"/>
                      <a:pt x="331" y="1"/>
                      <a:pt x="322" y="2"/>
                    </a:cubicBezTo>
                    <a:cubicBezTo>
                      <a:pt x="251" y="26"/>
                      <a:pt x="191" y="50"/>
                      <a:pt x="132" y="62"/>
                    </a:cubicBezTo>
                    <a:cubicBezTo>
                      <a:pt x="48" y="97"/>
                      <a:pt x="1" y="181"/>
                      <a:pt x="25" y="276"/>
                    </a:cubicBezTo>
                    <a:cubicBezTo>
                      <a:pt x="60" y="347"/>
                      <a:pt x="120" y="383"/>
                      <a:pt x="179" y="383"/>
                    </a:cubicBezTo>
                    <a:cubicBezTo>
                      <a:pt x="191" y="383"/>
                      <a:pt x="203" y="383"/>
                      <a:pt x="227" y="359"/>
                    </a:cubicBezTo>
                    <a:cubicBezTo>
                      <a:pt x="286" y="347"/>
                      <a:pt x="346" y="324"/>
                      <a:pt x="406" y="300"/>
                    </a:cubicBezTo>
                    <a:cubicBezTo>
                      <a:pt x="489" y="300"/>
                      <a:pt x="537" y="216"/>
                      <a:pt x="525" y="121"/>
                    </a:cubicBezTo>
                    <a:cubicBezTo>
                      <a:pt x="493" y="46"/>
                      <a:pt x="422" y="0"/>
                      <a:pt x="3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8DEE50A-9D01-45DD-B718-A66069F31415}"/>
              </a:ext>
            </a:extLst>
          </p:cNvPr>
          <p:cNvGrpSpPr/>
          <p:nvPr/>
        </p:nvGrpSpPr>
        <p:grpSpPr>
          <a:xfrm>
            <a:off x="628925" y="941285"/>
            <a:ext cx="10934143" cy="1169073"/>
            <a:chOff x="1100959" y="901933"/>
            <a:chExt cx="10934143" cy="1169073"/>
          </a:xfrm>
        </p:grpSpPr>
        <p:sp>
          <p:nvSpPr>
            <p:cNvPr id="34" name="Rectangle: Rounded Corners 50">
              <a:extLst>
                <a:ext uri="{FF2B5EF4-FFF2-40B4-BE49-F238E27FC236}">
                  <a16:creationId xmlns:a16="http://schemas.microsoft.com/office/drawing/2014/main" id="{D2B9E4AF-87DB-4C0C-BB14-94D78BD0DE2D}"/>
                </a:ext>
              </a:extLst>
            </p:cNvPr>
            <p:cNvSpPr/>
            <p:nvPr/>
          </p:nvSpPr>
          <p:spPr>
            <a:xfrm>
              <a:off x="1100959" y="901933"/>
              <a:ext cx="10934143" cy="1169073"/>
            </a:xfrm>
            <a:prstGeom prst="roundRect">
              <a:avLst/>
            </a:prstGeom>
            <a:solidFill>
              <a:srgbClr val="E05956"/>
            </a:solidFill>
            <a:ln>
              <a:solidFill>
                <a:srgbClr val="E05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pt-PT" sz="1350" kern="1200" dirty="0">
                <a:solidFill>
                  <a:srgbClr val="EFEFEF"/>
                </a:solidFill>
                <a:latin typeface="Arial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7D4862B4-F040-4912-AADF-F927D9F4FF1D}"/>
                </a:ext>
              </a:extLst>
            </p:cNvPr>
            <p:cNvSpPr txBox="1">
              <a:spLocks/>
            </p:cNvSpPr>
            <p:nvPr/>
          </p:nvSpPr>
          <p:spPr>
            <a:xfrm>
              <a:off x="1169714" y="1168113"/>
              <a:ext cx="10796632" cy="7582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2400" kern="1200" dirty="0" smtClean="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i="1" dirty="0">
                  <a:solidFill>
                    <a:schemeClr val="bg1"/>
                  </a:solidFill>
                </a:rPr>
                <a:t>“Bioactive compounds have the potential to improve human health through regulating biological processes.”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2EDD32A-58AF-43B1-971B-BC2E59924951}"/>
                </a:ext>
              </a:extLst>
            </p:cNvPr>
            <p:cNvSpPr txBox="1"/>
            <p:nvPr/>
          </p:nvSpPr>
          <p:spPr>
            <a:xfrm>
              <a:off x="3515208" y="1527980"/>
              <a:ext cx="6105644" cy="3836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ts val="1000"/>
                </a:spcBef>
                <a:buSzPct val="150000"/>
              </a:pPr>
              <a:r>
                <a:rPr lang="en-US" sz="1600" dirty="0">
                  <a:solidFill>
                    <a:schemeClr val="bg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Banwo </a:t>
              </a:r>
              <a:r>
                <a:rPr lang="en-US" sz="1600" i="1" dirty="0">
                  <a:solidFill>
                    <a:schemeClr val="bg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et al</a:t>
              </a:r>
              <a:r>
                <a:rPr lang="en-US" sz="1600" dirty="0">
                  <a:solidFill>
                    <a:schemeClr val="bg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. (2021)</a:t>
              </a:r>
              <a:endParaRPr lang="pt-PT" sz="1600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0C69F53-AC09-4723-839A-12A3099507A1}"/>
              </a:ext>
            </a:extLst>
          </p:cNvPr>
          <p:cNvGrpSpPr/>
          <p:nvPr/>
        </p:nvGrpSpPr>
        <p:grpSpPr>
          <a:xfrm>
            <a:off x="1740812" y="2292794"/>
            <a:ext cx="8710376" cy="390855"/>
            <a:chOff x="4587567" y="3097432"/>
            <a:chExt cx="5602789" cy="365125"/>
          </a:xfrm>
        </p:grpSpPr>
        <p:sp>
          <p:nvSpPr>
            <p:cNvPr id="38" name="!!notthingy">
              <a:extLst>
                <a:ext uri="{FF2B5EF4-FFF2-40B4-BE49-F238E27FC236}">
                  <a16:creationId xmlns:a16="http://schemas.microsoft.com/office/drawing/2014/main" id="{1EFEAAA2-E7D9-47C0-A326-E43A7C0FFE1C}"/>
                </a:ext>
              </a:extLst>
            </p:cNvPr>
            <p:cNvSpPr/>
            <p:nvPr/>
          </p:nvSpPr>
          <p:spPr>
            <a:xfrm>
              <a:off x="4587567" y="3097432"/>
              <a:ext cx="5602789" cy="3651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78989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8BE564D-FB3E-4B87-BB6D-0670705DA67E}"/>
                </a:ext>
              </a:extLst>
            </p:cNvPr>
            <p:cNvSpPr txBox="1"/>
            <p:nvPr/>
          </p:nvSpPr>
          <p:spPr>
            <a:xfrm>
              <a:off x="4587567" y="3136333"/>
              <a:ext cx="5548929" cy="256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ct val="130000"/>
                </a:lnSpc>
                <a:spcBef>
                  <a:spcPts val="1000"/>
                </a:spcBef>
                <a:buSzPct val="150000"/>
              </a:pPr>
              <a:r>
                <a:rPr lang="en-US" sz="10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Banwo, K. </a:t>
              </a:r>
              <a:r>
                <a:rPr lang="en-US" sz="1000" i="1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et al.</a:t>
              </a:r>
              <a:r>
                <a:rPr lang="en-US" sz="1000" dirty="0">
                  <a:latin typeface="Roboto Condensed Light" panose="02000000000000000000" pitchFamily="2" charset="0"/>
                  <a:ea typeface="Roboto Condensed Light" panose="02000000000000000000" pitchFamily="2" charset="0"/>
                </a:rPr>
                <a:t> (2021) ‘Functional importance of bioactive compounds of foods with Potential Health Benefits: A review on recent trends’, Food Bioscience, 43, p. 101320. </a:t>
              </a:r>
            </a:p>
          </p:txBody>
        </p:sp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BAE6D29-20C8-18A5-8980-1FA80B8B1AB3}"/>
              </a:ext>
            </a:extLst>
          </p:cNvPr>
          <p:cNvSpPr txBox="1">
            <a:spLocks/>
          </p:cNvSpPr>
          <p:nvPr/>
        </p:nvSpPr>
        <p:spPr>
          <a:xfrm>
            <a:off x="1100959" y="4232524"/>
            <a:ext cx="10515600" cy="1169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pt-PT" sz="1800" i="1" dirty="0">
                <a:latin typeface="Raleway" pitchFamily="2" charset="0"/>
              </a:rPr>
              <a:t>S. chamaecyparissus </a:t>
            </a:r>
            <a:r>
              <a:rPr lang="pt-PT" sz="1800" dirty="0">
                <a:latin typeface="Raleway" pitchFamily="2" charset="0"/>
              </a:rPr>
              <a:t>has shown a range of effects in both </a:t>
            </a:r>
            <a:r>
              <a:rPr lang="pt-PT" sz="1800" i="1" dirty="0">
                <a:latin typeface="Raleway" pitchFamily="2" charset="0"/>
              </a:rPr>
              <a:t>in vitro </a:t>
            </a:r>
            <a:r>
              <a:rPr lang="pt-PT" sz="1800" dirty="0">
                <a:latin typeface="Raleway" pitchFamily="2" charset="0"/>
              </a:rPr>
              <a:t>and </a:t>
            </a:r>
            <a:r>
              <a:rPr lang="pt-PT" sz="1800" i="1" dirty="0">
                <a:latin typeface="Raleway" pitchFamily="2" charset="0"/>
              </a:rPr>
              <a:t>in vivo </a:t>
            </a:r>
            <a:r>
              <a:rPr lang="pt-PT" sz="1800" dirty="0">
                <a:latin typeface="Raleway" pitchFamily="2" charset="0"/>
              </a:rPr>
              <a:t>studies</a:t>
            </a:r>
          </a:p>
        </p:txBody>
      </p:sp>
      <p:grpSp>
        <p:nvGrpSpPr>
          <p:cNvPr id="28" name="!!notlol">
            <a:extLst>
              <a:ext uri="{FF2B5EF4-FFF2-40B4-BE49-F238E27FC236}">
                <a16:creationId xmlns:a16="http://schemas.microsoft.com/office/drawing/2014/main" id="{92D55F95-6401-A617-0040-E28BE0C7C32A}"/>
              </a:ext>
            </a:extLst>
          </p:cNvPr>
          <p:cNvGrpSpPr/>
          <p:nvPr/>
        </p:nvGrpSpPr>
        <p:grpSpPr>
          <a:xfrm>
            <a:off x="581992" y="4311155"/>
            <a:ext cx="360000" cy="360000"/>
            <a:chOff x="4222720" y="3227040"/>
            <a:chExt cx="586800" cy="5868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ADCC8C0-078F-B537-3EBE-2BBD0C5C01AA}"/>
                </a:ext>
              </a:extLst>
            </p:cNvPr>
            <p:cNvSpPr/>
            <p:nvPr/>
          </p:nvSpPr>
          <p:spPr>
            <a:xfrm>
              <a:off x="4222720" y="3227040"/>
              <a:ext cx="586800" cy="586800"/>
            </a:xfrm>
            <a:prstGeom prst="ellipse">
              <a:avLst/>
            </a:prstGeom>
            <a:solidFill>
              <a:srgbClr val="405E47"/>
            </a:solidFill>
            <a:ln>
              <a:solidFill>
                <a:srgbClr val="405E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grpSp>
          <p:nvGrpSpPr>
            <p:cNvPr id="30" name="Google Shape;12158;p82">
              <a:extLst>
                <a:ext uri="{FF2B5EF4-FFF2-40B4-BE49-F238E27FC236}">
                  <a16:creationId xmlns:a16="http://schemas.microsoft.com/office/drawing/2014/main" id="{EB65993F-ACE6-C0B4-7444-82BA9C16DF36}"/>
                </a:ext>
              </a:extLst>
            </p:cNvPr>
            <p:cNvGrpSpPr/>
            <p:nvPr/>
          </p:nvGrpSpPr>
          <p:grpSpPr>
            <a:xfrm>
              <a:off x="4363704" y="3342184"/>
              <a:ext cx="304832" cy="356512"/>
              <a:chOff x="2236525" y="3353202"/>
              <a:chExt cx="304832" cy="356512"/>
            </a:xfrm>
            <a:solidFill>
              <a:schemeClr val="bg1"/>
            </a:solidFill>
          </p:grpSpPr>
          <p:sp>
            <p:nvSpPr>
              <p:cNvPr id="31" name="Google Shape;12159;p82">
                <a:extLst>
                  <a:ext uri="{FF2B5EF4-FFF2-40B4-BE49-F238E27FC236}">
                    <a16:creationId xmlns:a16="http://schemas.microsoft.com/office/drawing/2014/main" id="{4C82B9CA-2115-2331-4FDA-7B8D68E18D59}"/>
                  </a:ext>
                </a:extLst>
              </p:cNvPr>
              <p:cNvSpPr/>
              <p:nvPr/>
            </p:nvSpPr>
            <p:spPr>
              <a:xfrm>
                <a:off x="2236525" y="3353202"/>
                <a:ext cx="304832" cy="356512"/>
              </a:xfrm>
              <a:custGeom>
                <a:avLst/>
                <a:gdLst/>
                <a:ahLst/>
                <a:cxnLst/>
                <a:rect l="l" t="t" r="r" b="b"/>
                <a:pathLst>
                  <a:path w="9526" h="11141" extrusionOk="0">
                    <a:moveTo>
                      <a:pt x="4239" y="413"/>
                    </a:moveTo>
                    <a:cubicBezTo>
                      <a:pt x="4525" y="616"/>
                      <a:pt x="5120" y="1128"/>
                      <a:pt x="5275" y="1675"/>
                    </a:cubicBezTo>
                    <a:cubicBezTo>
                      <a:pt x="5358" y="1997"/>
                      <a:pt x="5156" y="2342"/>
                      <a:pt x="4989" y="2533"/>
                    </a:cubicBezTo>
                    <a:cubicBezTo>
                      <a:pt x="4894" y="2116"/>
                      <a:pt x="4775" y="1699"/>
                      <a:pt x="4644" y="1282"/>
                    </a:cubicBezTo>
                    <a:cubicBezTo>
                      <a:pt x="4625" y="1209"/>
                      <a:pt x="4564" y="1163"/>
                      <a:pt x="4498" y="1163"/>
                    </a:cubicBezTo>
                    <a:cubicBezTo>
                      <a:pt x="4479" y="1163"/>
                      <a:pt x="4460" y="1167"/>
                      <a:pt x="4441" y="1175"/>
                    </a:cubicBezTo>
                    <a:cubicBezTo>
                      <a:pt x="4346" y="1199"/>
                      <a:pt x="4298" y="1294"/>
                      <a:pt x="4334" y="1378"/>
                    </a:cubicBezTo>
                    <a:cubicBezTo>
                      <a:pt x="4465" y="1782"/>
                      <a:pt x="4572" y="2211"/>
                      <a:pt x="4679" y="2628"/>
                    </a:cubicBezTo>
                    <a:cubicBezTo>
                      <a:pt x="4441" y="2568"/>
                      <a:pt x="4060" y="2366"/>
                      <a:pt x="3977" y="2021"/>
                    </a:cubicBezTo>
                    <a:cubicBezTo>
                      <a:pt x="3822" y="1473"/>
                      <a:pt x="4108" y="735"/>
                      <a:pt x="4239" y="413"/>
                    </a:cubicBezTo>
                    <a:close/>
                    <a:moveTo>
                      <a:pt x="2824" y="3117"/>
                    </a:moveTo>
                    <a:cubicBezTo>
                      <a:pt x="3186" y="3117"/>
                      <a:pt x="3616" y="3172"/>
                      <a:pt x="3929" y="3378"/>
                    </a:cubicBezTo>
                    <a:cubicBezTo>
                      <a:pt x="4203" y="3556"/>
                      <a:pt x="4298" y="3926"/>
                      <a:pt x="4298" y="4164"/>
                    </a:cubicBezTo>
                    <a:cubicBezTo>
                      <a:pt x="3810" y="3747"/>
                      <a:pt x="3382" y="3556"/>
                      <a:pt x="3346" y="3556"/>
                    </a:cubicBezTo>
                    <a:cubicBezTo>
                      <a:pt x="3324" y="3547"/>
                      <a:pt x="3301" y="3543"/>
                      <a:pt x="3279" y="3543"/>
                    </a:cubicBezTo>
                    <a:cubicBezTo>
                      <a:pt x="3218" y="3543"/>
                      <a:pt x="3161" y="3578"/>
                      <a:pt x="3143" y="3640"/>
                    </a:cubicBezTo>
                    <a:cubicBezTo>
                      <a:pt x="3096" y="3723"/>
                      <a:pt x="3143" y="3818"/>
                      <a:pt x="3215" y="3854"/>
                    </a:cubicBezTo>
                    <a:cubicBezTo>
                      <a:pt x="3215" y="3854"/>
                      <a:pt x="3667" y="4045"/>
                      <a:pt x="4144" y="4473"/>
                    </a:cubicBezTo>
                    <a:cubicBezTo>
                      <a:pt x="4011" y="4547"/>
                      <a:pt x="3795" y="4621"/>
                      <a:pt x="3580" y="4621"/>
                    </a:cubicBezTo>
                    <a:cubicBezTo>
                      <a:pt x="3448" y="4621"/>
                      <a:pt x="3316" y="4593"/>
                      <a:pt x="3203" y="4521"/>
                    </a:cubicBezTo>
                    <a:cubicBezTo>
                      <a:pt x="2715" y="4211"/>
                      <a:pt x="2417" y="3497"/>
                      <a:pt x="2310" y="3152"/>
                    </a:cubicBezTo>
                    <a:cubicBezTo>
                      <a:pt x="2438" y="3135"/>
                      <a:pt x="2620" y="3117"/>
                      <a:pt x="2824" y="3117"/>
                    </a:cubicBezTo>
                    <a:close/>
                    <a:moveTo>
                      <a:pt x="7192" y="3818"/>
                    </a:moveTo>
                    <a:cubicBezTo>
                      <a:pt x="7549" y="3818"/>
                      <a:pt x="7894" y="3878"/>
                      <a:pt x="8084" y="3937"/>
                    </a:cubicBezTo>
                    <a:cubicBezTo>
                      <a:pt x="7918" y="4259"/>
                      <a:pt x="7549" y="4938"/>
                      <a:pt x="7025" y="5176"/>
                    </a:cubicBezTo>
                    <a:cubicBezTo>
                      <a:pt x="6928" y="5224"/>
                      <a:pt x="6828" y="5241"/>
                      <a:pt x="6734" y="5241"/>
                    </a:cubicBezTo>
                    <a:cubicBezTo>
                      <a:pt x="6594" y="5241"/>
                      <a:pt x="6467" y="5204"/>
                      <a:pt x="6382" y="5176"/>
                    </a:cubicBezTo>
                    <a:cubicBezTo>
                      <a:pt x="6263" y="5128"/>
                      <a:pt x="6179" y="5092"/>
                      <a:pt x="6120" y="5033"/>
                    </a:cubicBezTo>
                    <a:cubicBezTo>
                      <a:pt x="6179" y="4985"/>
                      <a:pt x="6239" y="4938"/>
                      <a:pt x="6310" y="4890"/>
                    </a:cubicBezTo>
                    <a:cubicBezTo>
                      <a:pt x="6382" y="4854"/>
                      <a:pt x="6418" y="4747"/>
                      <a:pt x="6358" y="4676"/>
                    </a:cubicBezTo>
                    <a:cubicBezTo>
                      <a:pt x="6328" y="4624"/>
                      <a:pt x="6276" y="4595"/>
                      <a:pt x="6223" y="4595"/>
                    </a:cubicBezTo>
                    <a:cubicBezTo>
                      <a:pt x="6191" y="4595"/>
                      <a:pt x="6159" y="4606"/>
                      <a:pt x="6132" y="4628"/>
                    </a:cubicBezTo>
                    <a:cubicBezTo>
                      <a:pt x="6084" y="4652"/>
                      <a:pt x="6049" y="4688"/>
                      <a:pt x="5989" y="4735"/>
                    </a:cubicBezTo>
                    <a:cubicBezTo>
                      <a:pt x="6001" y="4473"/>
                      <a:pt x="6144" y="4104"/>
                      <a:pt x="6441" y="3961"/>
                    </a:cubicBezTo>
                    <a:cubicBezTo>
                      <a:pt x="6668" y="3854"/>
                      <a:pt x="6918" y="3818"/>
                      <a:pt x="7192" y="3818"/>
                    </a:cubicBezTo>
                    <a:close/>
                    <a:moveTo>
                      <a:pt x="2605" y="5627"/>
                    </a:moveTo>
                    <a:cubicBezTo>
                      <a:pt x="2832" y="5627"/>
                      <a:pt x="3055" y="5651"/>
                      <a:pt x="3262" y="5711"/>
                    </a:cubicBezTo>
                    <a:cubicBezTo>
                      <a:pt x="3703" y="5842"/>
                      <a:pt x="3977" y="6235"/>
                      <a:pt x="4096" y="6462"/>
                    </a:cubicBezTo>
                    <a:cubicBezTo>
                      <a:pt x="4203" y="6664"/>
                      <a:pt x="4274" y="6854"/>
                      <a:pt x="4286" y="7021"/>
                    </a:cubicBezTo>
                    <a:cubicBezTo>
                      <a:pt x="4215" y="6974"/>
                      <a:pt x="4155" y="6938"/>
                      <a:pt x="4084" y="6890"/>
                    </a:cubicBezTo>
                    <a:cubicBezTo>
                      <a:pt x="3667" y="6664"/>
                      <a:pt x="3155" y="6485"/>
                      <a:pt x="2548" y="6366"/>
                    </a:cubicBezTo>
                    <a:cubicBezTo>
                      <a:pt x="2540" y="6365"/>
                      <a:pt x="2532" y="6365"/>
                      <a:pt x="2524" y="6365"/>
                    </a:cubicBezTo>
                    <a:cubicBezTo>
                      <a:pt x="2439" y="6365"/>
                      <a:pt x="2368" y="6421"/>
                      <a:pt x="2358" y="6497"/>
                    </a:cubicBezTo>
                    <a:cubicBezTo>
                      <a:pt x="2322" y="6593"/>
                      <a:pt x="2381" y="6676"/>
                      <a:pt x="2477" y="6700"/>
                    </a:cubicBezTo>
                    <a:cubicBezTo>
                      <a:pt x="2977" y="6795"/>
                      <a:pt x="3703" y="6997"/>
                      <a:pt x="4227" y="7378"/>
                    </a:cubicBezTo>
                    <a:cubicBezTo>
                      <a:pt x="4144" y="7509"/>
                      <a:pt x="3941" y="7688"/>
                      <a:pt x="3691" y="7831"/>
                    </a:cubicBezTo>
                    <a:cubicBezTo>
                      <a:pt x="3524" y="7919"/>
                      <a:pt x="3248" y="8039"/>
                      <a:pt x="2938" y="8039"/>
                    </a:cubicBezTo>
                    <a:cubicBezTo>
                      <a:pt x="2827" y="8039"/>
                      <a:pt x="2712" y="8023"/>
                      <a:pt x="2596" y="7986"/>
                    </a:cubicBezTo>
                    <a:cubicBezTo>
                      <a:pt x="1596" y="7688"/>
                      <a:pt x="762" y="6545"/>
                      <a:pt x="476" y="6128"/>
                    </a:cubicBezTo>
                    <a:cubicBezTo>
                      <a:pt x="843" y="5978"/>
                      <a:pt x="1752" y="5627"/>
                      <a:pt x="2605" y="5627"/>
                    </a:cubicBezTo>
                    <a:close/>
                    <a:moveTo>
                      <a:pt x="7656" y="7009"/>
                    </a:moveTo>
                    <a:cubicBezTo>
                      <a:pt x="8251" y="7009"/>
                      <a:pt x="8811" y="7128"/>
                      <a:pt x="9097" y="7200"/>
                    </a:cubicBezTo>
                    <a:cubicBezTo>
                      <a:pt x="8930" y="7616"/>
                      <a:pt x="8323" y="8759"/>
                      <a:pt x="7477" y="9164"/>
                    </a:cubicBezTo>
                    <a:cubicBezTo>
                      <a:pt x="7322" y="9236"/>
                      <a:pt x="7156" y="9271"/>
                      <a:pt x="7001" y="9271"/>
                    </a:cubicBezTo>
                    <a:cubicBezTo>
                      <a:pt x="6537" y="9271"/>
                      <a:pt x="6072" y="9033"/>
                      <a:pt x="5894" y="8843"/>
                    </a:cubicBezTo>
                    <a:cubicBezTo>
                      <a:pt x="6465" y="8462"/>
                      <a:pt x="7239" y="8033"/>
                      <a:pt x="8108" y="7783"/>
                    </a:cubicBezTo>
                    <a:cubicBezTo>
                      <a:pt x="8204" y="7747"/>
                      <a:pt x="8251" y="7664"/>
                      <a:pt x="8215" y="7569"/>
                    </a:cubicBezTo>
                    <a:cubicBezTo>
                      <a:pt x="8197" y="7505"/>
                      <a:pt x="8136" y="7462"/>
                      <a:pt x="8071" y="7462"/>
                    </a:cubicBezTo>
                    <a:cubicBezTo>
                      <a:pt x="8052" y="7462"/>
                      <a:pt x="8032" y="7465"/>
                      <a:pt x="8013" y="7474"/>
                    </a:cubicBezTo>
                    <a:cubicBezTo>
                      <a:pt x="7132" y="7724"/>
                      <a:pt x="6358" y="8140"/>
                      <a:pt x="5775" y="8509"/>
                    </a:cubicBezTo>
                    <a:cubicBezTo>
                      <a:pt x="5787" y="8128"/>
                      <a:pt x="6013" y="7450"/>
                      <a:pt x="6525" y="7212"/>
                    </a:cubicBezTo>
                    <a:cubicBezTo>
                      <a:pt x="6858" y="7057"/>
                      <a:pt x="7263" y="7009"/>
                      <a:pt x="7656" y="7009"/>
                    </a:cubicBezTo>
                    <a:close/>
                    <a:moveTo>
                      <a:pt x="4166" y="1"/>
                    </a:moveTo>
                    <a:cubicBezTo>
                      <a:pt x="4147" y="1"/>
                      <a:pt x="4128" y="3"/>
                      <a:pt x="4108" y="8"/>
                    </a:cubicBezTo>
                    <a:cubicBezTo>
                      <a:pt x="4060" y="20"/>
                      <a:pt x="4036" y="56"/>
                      <a:pt x="4001" y="80"/>
                    </a:cubicBezTo>
                    <a:cubicBezTo>
                      <a:pt x="3977" y="127"/>
                      <a:pt x="3393" y="1247"/>
                      <a:pt x="3620" y="2092"/>
                    </a:cubicBezTo>
                    <a:cubicBezTo>
                      <a:pt x="3751" y="2628"/>
                      <a:pt x="4346" y="2925"/>
                      <a:pt x="4703" y="2961"/>
                    </a:cubicBezTo>
                    <a:cubicBezTo>
                      <a:pt x="4822" y="3592"/>
                      <a:pt x="4917" y="4247"/>
                      <a:pt x="4941" y="4902"/>
                    </a:cubicBezTo>
                    <a:cubicBezTo>
                      <a:pt x="4810" y="4723"/>
                      <a:pt x="4679" y="4568"/>
                      <a:pt x="4536" y="4426"/>
                    </a:cubicBezTo>
                    <a:cubicBezTo>
                      <a:pt x="4644" y="4092"/>
                      <a:pt x="4536" y="3402"/>
                      <a:pt x="4048" y="3092"/>
                    </a:cubicBezTo>
                    <a:cubicBezTo>
                      <a:pt x="3663" y="2851"/>
                      <a:pt x="3161" y="2790"/>
                      <a:pt x="2752" y="2790"/>
                    </a:cubicBezTo>
                    <a:cubicBezTo>
                      <a:pt x="2353" y="2790"/>
                      <a:pt x="2042" y="2848"/>
                      <a:pt x="2012" y="2854"/>
                    </a:cubicBezTo>
                    <a:cubicBezTo>
                      <a:pt x="1965" y="2866"/>
                      <a:pt x="1917" y="2878"/>
                      <a:pt x="1905" y="2925"/>
                    </a:cubicBezTo>
                    <a:cubicBezTo>
                      <a:pt x="1881" y="2973"/>
                      <a:pt x="1881" y="3021"/>
                      <a:pt x="1893" y="3056"/>
                    </a:cubicBezTo>
                    <a:cubicBezTo>
                      <a:pt x="1905" y="3104"/>
                      <a:pt x="2239" y="4307"/>
                      <a:pt x="2989" y="4783"/>
                    </a:cubicBezTo>
                    <a:cubicBezTo>
                      <a:pt x="3167" y="4890"/>
                      <a:pt x="3370" y="4938"/>
                      <a:pt x="3560" y="4938"/>
                    </a:cubicBezTo>
                    <a:cubicBezTo>
                      <a:pt x="3858" y="4938"/>
                      <a:pt x="4155" y="4830"/>
                      <a:pt x="4334" y="4699"/>
                    </a:cubicBezTo>
                    <a:cubicBezTo>
                      <a:pt x="4560" y="4938"/>
                      <a:pt x="4775" y="5235"/>
                      <a:pt x="4953" y="5592"/>
                    </a:cubicBezTo>
                    <a:cubicBezTo>
                      <a:pt x="4977" y="6259"/>
                      <a:pt x="4929" y="6926"/>
                      <a:pt x="4858" y="7605"/>
                    </a:cubicBezTo>
                    <a:cubicBezTo>
                      <a:pt x="4775" y="7486"/>
                      <a:pt x="4679" y="7378"/>
                      <a:pt x="4572" y="7271"/>
                    </a:cubicBezTo>
                    <a:cubicBezTo>
                      <a:pt x="4644" y="6747"/>
                      <a:pt x="4179" y="5664"/>
                      <a:pt x="3310" y="5402"/>
                    </a:cubicBezTo>
                    <a:cubicBezTo>
                      <a:pt x="3067" y="5331"/>
                      <a:pt x="2797" y="5294"/>
                      <a:pt x="2503" y="5294"/>
                    </a:cubicBezTo>
                    <a:cubicBezTo>
                      <a:pt x="2108" y="5294"/>
                      <a:pt x="1669" y="5361"/>
                      <a:pt x="1191" y="5497"/>
                    </a:cubicBezTo>
                    <a:cubicBezTo>
                      <a:pt x="584" y="5676"/>
                      <a:pt x="131" y="5890"/>
                      <a:pt x="107" y="5902"/>
                    </a:cubicBezTo>
                    <a:cubicBezTo>
                      <a:pt x="60" y="5914"/>
                      <a:pt x="36" y="5962"/>
                      <a:pt x="12" y="6009"/>
                    </a:cubicBezTo>
                    <a:cubicBezTo>
                      <a:pt x="0" y="6057"/>
                      <a:pt x="12" y="6092"/>
                      <a:pt x="36" y="6140"/>
                    </a:cubicBezTo>
                    <a:cubicBezTo>
                      <a:pt x="48" y="6152"/>
                      <a:pt x="298" y="6593"/>
                      <a:pt x="715" y="7069"/>
                    </a:cubicBezTo>
                    <a:cubicBezTo>
                      <a:pt x="1286" y="7724"/>
                      <a:pt x="1858" y="8140"/>
                      <a:pt x="2429" y="8295"/>
                    </a:cubicBezTo>
                    <a:cubicBezTo>
                      <a:pt x="2572" y="8343"/>
                      <a:pt x="2715" y="8355"/>
                      <a:pt x="2846" y="8355"/>
                    </a:cubicBezTo>
                    <a:cubicBezTo>
                      <a:pt x="3227" y="8355"/>
                      <a:pt x="3572" y="8212"/>
                      <a:pt x="3763" y="8105"/>
                    </a:cubicBezTo>
                    <a:cubicBezTo>
                      <a:pt x="4036" y="7962"/>
                      <a:pt x="4263" y="7783"/>
                      <a:pt x="4394" y="7581"/>
                    </a:cubicBezTo>
                    <a:cubicBezTo>
                      <a:pt x="4560" y="7759"/>
                      <a:pt x="4691" y="7962"/>
                      <a:pt x="4751" y="8200"/>
                    </a:cubicBezTo>
                    <a:cubicBezTo>
                      <a:pt x="4679" y="8652"/>
                      <a:pt x="4584" y="9093"/>
                      <a:pt x="4501" y="9462"/>
                    </a:cubicBezTo>
                    <a:cubicBezTo>
                      <a:pt x="4334" y="10164"/>
                      <a:pt x="4155" y="10676"/>
                      <a:pt x="4048" y="10915"/>
                    </a:cubicBezTo>
                    <a:cubicBezTo>
                      <a:pt x="4024" y="11010"/>
                      <a:pt x="4048" y="11093"/>
                      <a:pt x="4144" y="11129"/>
                    </a:cubicBezTo>
                    <a:cubicBezTo>
                      <a:pt x="4155" y="11141"/>
                      <a:pt x="4179" y="11141"/>
                      <a:pt x="4203" y="11141"/>
                    </a:cubicBezTo>
                    <a:cubicBezTo>
                      <a:pt x="4263" y="11141"/>
                      <a:pt x="4322" y="11093"/>
                      <a:pt x="4346" y="11034"/>
                    </a:cubicBezTo>
                    <a:cubicBezTo>
                      <a:pt x="4358" y="11010"/>
                      <a:pt x="4572" y="10474"/>
                      <a:pt x="4798" y="9569"/>
                    </a:cubicBezTo>
                    <a:cubicBezTo>
                      <a:pt x="4882" y="9474"/>
                      <a:pt x="5132" y="9248"/>
                      <a:pt x="5525" y="8986"/>
                    </a:cubicBezTo>
                    <a:cubicBezTo>
                      <a:pt x="5763" y="9271"/>
                      <a:pt x="6322" y="9569"/>
                      <a:pt x="6894" y="9569"/>
                    </a:cubicBezTo>
                    <a:cubicBezTo>
                      <a:pt x="7096" y="9569"/>
                      <a:pt x="7311" y="9521"/>
                      <a:pt x="7501" y="9426"/>
                    </a:cubicBezTo>
                    <a:cubicBezTo>
                      <a:pt x="8680" y="8879"/>
                      <a:pt x="9382" y="7188"/>
                      <a:pt x="9406" y="7105"/>
                    </a:cubicBezTo>
                    <a:cubicBezTo>
                      <a:pt x="9525" y="7093"/>
                      <a:pt x="9525" y="7057"/>
                      <a:pt x="9501" y="7009"/>
                    </a:cubicBezTo>
                    <a:cubicBezTo>
                      <a:pt x="9478" y="6962"/>
                      <a:pt x="9442" y="6938"/>
                      <a:pt x="9394" y="6914"/>
                    </a:cubicBezTo>
                    <a:cubicBezTo>
                      <a:pt x="9347" y="6898"/>
                      <a:pt x="8553" y="6656"/>
                      <a:pt x="7680" y="6656"/>
                    </a:cubicBezTo>
                    <a:cubicBezTo>
                      <a:pt x="7239" y="6656"/>
                      <a:pt x="6778" y="6718"/>
                      <a:pt x="6382" y="6902"/>
                    </a:cubicBezTo>
                    <a:cubicBezTo>
                      <a:pt x="5668" y="7247"/>
                      <a:pt x="5370" y="8200"/>
                      <a:pt x="5465" y="8700"/>
                    </a:cubicBezTo>
                    <a:cubicBezTo>
                      <a:pt x="5275" y="8843"/>
                      <a:pt x="5120" y="8962"/>
                      <a:pt x="4989" y="9057"/>
                    </a:cubicBezTo>
                    <a:cubicBezTo>
                      <a:pt x="5048" y="8783"/>
                      <a:pt x="5108" y="8450"/>
                      <a:pt x="5156" y="8105"/>
                    </a:cubicBezTo>
                    <a:cubicBezTo>
                      <a:pt x="5239" y="7486"/>
                      <a:pt x="5298" y="6854"/>
                      <a:pt x="5310" y="6235"/>
                    </a:cubicBezTo>
                    <a:cubicBezTo>
                      <a:pt x="5334" y="6164"/>
                      <a:pt x="5429" y="5700"/>
                      <a:pt x="5846" y="5247"/>
                    </a:cubicBezTo>
                    <a:cubicBezTo>
                      <a:pt x="5953" y="5342"/>
                      <a:pt x="6108" y="5414"/>
                      <a:pt x="6251" y="5473"/>
                    </a:cubicBezTo>
                    <a:cubicBezTo>
                      <a:pt x="6406" y="5533"/>
                      <a:pt x="6560" y="5569"/>
                      <a:pt x="6715" y="5569"/>
                    </a:cubicBezTo>
                    <a:cubicBezTo>
                      <a:pt x="6858" y="5569"/>
                      <a:pt x="7013" y="5533"/>
                      <a:pt x="7144" y="5473"/>
                    </a:cubicBezTo>
                    <a:cubicBezTo>
                      <a:pt x="7954" y="5104"/>
                      <a:pt x="8430" y="3937"/>
                      <a:pt x="8454" y="3902"/>
                    </a:cubicBezTo>
                    <a:cubicBezTo>
                      <a:pt x="8465" y="3854"/>
                      <a:pt x="8465" y="3806"/>
                      <a:pt x="8454" y="3759"/>
                    </a:cubicBezTo>
                    <a:cubicBezTo>
                      <a:pt x="8442" y="3723"/>
                      <a:pt x="8394" y="3687"/>
                      <a:pt x="8346" y="3676"/>
                    </a:cubicBezTo>
                    <a:cubicBezTo>
                      <a:pt x="8322" y="3660"/>
                      <a:pt x="7769" y="3489"/>
                      <a:pt x="7167" y="3489"/>
                    </a:cubicBezTo>
                    <a:cubicBezTo>
                      <a:pt x="6870" y="3489"/>
                      <a:pt x="6562" y="3530"/>
                      <a:pt x="6299" y="3652"/>
                    </a:cubicBezTo>
                    <a:cubicBezTo>
                      <a:pt x="5751" y="3914"/>
                      <a:pt x="5572" y="4640"/>
                      <a:pt x="5656" y="4985"/>
                    </a:cubicBezTo>
                    <a:cubicBezTo>
                      <a:pt x="5525" y="5116"/>
                      <a:pt x="5406" y="5259"/>
                      <a:pt x="5310" y="5402"/>
                    </a:cubicBezTo>
                    <a:cubicBezTo>
                      <a:pt x="5310" y="5259"/>
                      <a:pt x="5298" y="5128"/>
                      <a:pt x="5298" y="4997"/>
                    </a:cubicBezTo>
                    <a:cubicBezTo>
                      <a:pt x="5263" y="4283"/>
                      <a:pt x="5179" y="3568"/>
                      <a:pt x="5048" y="2878"/>
                    </a:cubicBezTo>
                    <a:cubicBezTo>
                      <a:pt x="5358" y="2675"/>
                      <a:pt x="5715" y="2128"/>
                      <a:pt x="5560" y="1592"/>
                    </a:cubicBezTo>
                    <a:cubicBezTo>
                      <a:pt x="5346" y="723"/>
                      <a:pt x="4286" y="56"/>
                      <a:pt x="4239" y="20"/>
                    </a:cubicBezTo>
                    <a:cubicBezTo>
                      <a:pt x="4218" y="6"/>
                      <a:pt x="4193" y="1"/>
                      <a:pt x="41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" name="Google Shape;12160;p82">
                <a:extLst>
                  <a:ext uri="{FF2B5EF4-FFF2-40B4-BE49-F238E27FC236}">
                    <a16:creationId xmlns:a16="http://schemas.microsoft.com/office/drawing/2014/main" id="{48B235FB-D3D2-17B1-6F98-06895D233061}"/>
                  </a:ext>
                </a:extLst>
              </p:cNvPr>
              <p:cNvSpPr/>
              <p:nvPr/>
            </p:nvSpPr>
            <p:spPr>
              <a:xfrm>
                <a:off x="2283373" y="3553106"/>
                <a:ext cx="16416" cy="1107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46" extrusionOk="0">
                    <a:moveTo>
                      <a:pt x="179" y="0"/>
                    </a:moveTo>
                    <a:cubicBezTo>
                      <a:pt x="84" y="0"/>
                      <a:pt x="13" y="60"/>
                      <a:pt x="1" y="155"/>
                    </a:cubicBezTo>
                    <a:cubicBezTo>
                      <a:pt x="1" y="238"/>
                      <a:pt x="60" y="310"/>
                      <a:pt x="143" y="334"/>
                    </a:cubicBezTo>
                    <a:cubicBezTo>
                      <a:pt x="143" y="334"/>
                      <a:pt x="203" y="334"/>
                      <a:pt x="322" y="346"/>
                    </a:cubicBezTo>
                    <a:lnTo>
                      <a:pt x="334" y="346"/>
                    </a:lnTo>
                    <a:cubicBezTo>
                      <a:pt x="429" y="346"/>
                      <a:pt x="489" y="286"/>
                      <a:pt x="501" y="191"/>
                    </a:cubicBezTo>
                    <a:cubicBezTo>
                      <a:pt x="513" y="107"/>
                      <a:pt x="453" y="36"/>
                      <a:pt x="370" y="12"/>
                    </a:cubicBezTo>
                    <a:cubicBezTo>
                      <a:pt x="251" y="0"/>
                      <a:pt x="191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" name="Google Shape;12161;p82">
                <a:extLst>
                  <a:ext uri="{FF2B5EF4-FFF2-40B4-BE49-F238E27FC236}">
                    <a16:creationId xmlns:a16="http://schemas.microsoft.com/office/drawing/2014/main" id="{F24A217B-EFBA-AC50-9409-299826BD99AB}"/>
                  </a:ext>
                </a:extLst>
              </p:cNvPr>
              <p:cNvSpPr/>
              <p:nvPr/>
            </p:nvSpPr>
            <p:spPr>
              <a:xfrm>
                <a:off x="2449485" y="3488658"/>
                <a:ext cx="17184" cy="1228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384" extrusionOk="0">
                    <a:moveTo>
                      <a:pt x="348" y="0"/>
                    </a:moveTo>
                    <a:cubicBezTo>
                      <a:pt x="339" y="0"/>
                      <a:pt x="331" y="1"/>
                      <a:pt x="322" y="2"/>
                    </a:cubicBezTo>
                    <a:cubicBezTo>
                      <a:pt x="251" y="26"/>
                      <a:pt x="191" y="50"/>
                      <a:pt x="132" y="62"/>
                    </a:cubicBezTo>
                    <a:cubicBezTo>
                      <a:pt x="48" y="97"/>
                      <a:pt x="1" y="181"/>
                      <a:pt x="25" y="276"/>
                    </a:cubicBezTo>
                    <a:cubicBezTo>
                      <a:pt x="60" y="347"/>
                      <a:pt x="120" y="383"/>
                      <a:pt x="179" y="383"/>
                    </a:cubicBezTo>
                    <a:cubicBezTo>
                      <a:pt x="191" y="383"/>
                      <a:pt x="203" y="383"/>
                      <a:pt x="227" y="359"/>
                    </a:cubicBezTo>
                    <a:cubicBezTo>
                      <a:pt x="286" y="347"/>
                      <a:pt x="346" y="324"/>
                      <a:pt x="406" y="300"/>
                    </a:cubicBezTo>
                    <a:cubicBezTo>
                      <a:pt x="489" y="300"/>
                      <a:pt x="537" y="216"/>
                      <a:pt x="525" y="121"/>
                    </a:cubicBezTo>
                    <a:cubicBezTo>
                      <a:pt x="493" y="46"/>
                      <a:pt x="422" y="0"/>
                      <a:pt x="3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C4AA53-A924-5950-3ACD-4E22090D605A}"/>
              </a:ext>
            </a:extLst>
          </p:cNvPr>
          <p:cNvSpPr txBox="1">
            <a:spLocks/>
          </p:cNvSpPr>
          <p:nvPr/>
        </p:nvSpPr>
        <p:spPr>
          <a:xfrm>
            <a:off x="1100959" y="4892328"/>
            <a:ext cx="10515600" cy="1169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GB" sz="1800" dirty="0">
                <a:latin typeface="Raleway" pitchFamily="2" charset="0"/>
              </a:rPr>
              <a:t>More research is needed to understand the mechanisms behind these effects and to determine the potential clinical applications of </a:t>
            </a:r>
            <a:r>
              <a:rPr lang="en-GB" sz="1800" i="1" dirty="0">
                <a:latin typeface="Raleway" pitchFamily="2" charset="0"/>
              </a:rPr>
              <a:t>S. chamaecyparissus </a:t>
            </a:r>
            <a:r>
              <a:rPr lang="en-GB" sz="1800" dirty="0">
                <a:latin typeface="Raleway" pitchFamily="2" charset="0"/>
              </a:rPr>
              <a:t>for treating human diseases</a:t>
            </a:r>
          </a:p>
        </p:txBody>
      </p:sp>
      <p:grpSp>
        <p:nvGrpSpPr>
          <p:cNvPr id="7" name="!!notlol">
            <a:extLst>
              <a:ext uri="{FF2B5EF4-FFF2-40B4-BE49-F238E27FC236}">
                <a16:creationId xmlns:a16="http://schemas.microsoft.com/office/drawing/2014/main" id="{72CE765F-F2DA-7CEA-225E-E7C8469C936C}"/>
              </a:ext>
            </a:extLst>
          </p:cNvPr>
          <p:cNvGrpSpPr/>
          <p:nvPr/>
        </p:nvGrpSpPr>
        <p:grpSpPr>
          <a:xfrm>
            <a:off x="581992" y="4977939"/>
            <a:ext cx="360000" cy="360000"/>
            <a:chOff x="4222720" y="3227040"/>
            <a:chExt cx="586800" cy="586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F52245D-4F31-AFA7-8758-B725978E6C2B}"/>
                </a:ext>
              </a:extLst>
            </p:cNvPr>
            <p:cNvSpPr/>
            <p:nvPr/>
          </p:nvSpPr>
          <p:spPr>
            <a:xfrm>
              <a:off x="4222720" y="3227040"/>
              <a:ext cx="586800" cy="586800"/>
            </a:xfrm>
            <a:prstGeom prst="ellipse">
              <a:avLst/>
            </a:prstGeom>
            <a:solidFill>
              <a:srgbClr val="405E47"/>
            </a:solidFill>
            <a:ln>
              <a:solidFill>
                <a:srgbClr val="405E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grpSp>
          <p:nvGrpSpPr>
            <p:cNvPr id="22" name="Google Shape;12158;p82">
              <a:extLst>
                <a:ext uri="{FF2B5EF4-FFF2-40B4-BE49-F238E27FC236}">
                  <a16:creationId xmlns:a16="http://schemas.microsoft.com/office/drawing/2014/main" id="{F39DCB6C-C4DE-4383-AD75-9468AB8C6340}"/>
                </a:ext>
              </a:extLst>
            </p:cNvPr>
            <p:cNvGrpSpPr/>
            <p:nvPr/>
          </p:nvGrpSpPr>
          <p:grpSpPr>
            <a:xfrm>
              <a:off x="4363704" y="3342184"/>
              <a:ext cx="304832" cy="356512"/>
              <a:chOff x="2236525" y="3353202"/>
              <a:chExt cx="304832" cy="356512"/>
            </a:xfrm>
            <a:solidFill>
              <a:schemeClr val="bg1"/>
            </a:solidFill>
          </p:grpSpPr>
          <p:sp>
            <p:nvSpPr>
              <p:cNvPr id="23" name="Google Shape;12159;p82">
                <a:extLst>
                  <a:ext uri="{FF2B5EF4-FFF2-40B4-BE49-F238E27FC236}">
                    <a16:creationId xmlns:a16="http://schemas.microsoft.com/office/drawing/2014/main" id="{75BAF479-8C1A-4805-6FD9-FBB508DAE3DB}"/>
                  </a:ext>
                </a:extLst>
              </p:cNvPr>
              <p:cNvSpPr/>
              <p:nvPr/>
            </p:nvSpPr>
            <p:spPr>
              <a:xfrm>
                <a:off x="2236525" y="3353202"/>
                <a:ext cx="304832" cy="356512"/>
              </a:xfrm>
              <a:custGeom>
                <a:avLst/>
                <a:gdLst/>
                <a:ahLst/>
                <a:cxnLst/>
                <a:rect l="l" t="t" r="r" b="b"/>
                <a:pathLst>
                  <a:path w="9526" h="11141" extrusionOk="0">
                    <a:moveTo>
                      <a:pt x="4239" y="413"/>
                    </a:moveTo>
                    <a:cubicBezTo>
                      <a:pt x="4525" y="616"/>
                      <a:pt x="5120" y="1128"/>
                      <a:pt x="5275" y="1675"/>
                    </a:cubicBezTo>
                    <a:cubicBezTo>
                      <a:pt x="5358" y="1997"/>
                      <a:pt x="5156" y="2342"/>
                      <a:pt x="4989" y="2533"/>
                    </a:cubicBezTo>
                    <a:cubicBezTo>
                      <a:pt x="4894" y="2116"/>
                      <a:pt x="4775" y="1699"/>
                      <a:pt x="4644" y="1282"/>
                    </a:cubicBezTo>
                    <a:cubicBezTo>
                      <a:pt x="4625" y="1209"/>
                      <a:pt x="4564" y="1163"/>
                      <a:pt x="4498" y="1163"/>
                    </a:cubicBezTo>
                    <a:cubicBezTo>
                      <a:pt x="4479" y="1163"/>
                      <a:pt x="4460" y="1167"/>
                      <a:pt x="4441" y="1175"/>
                    </a:cubicBezTo>
                    <a:cubicBezTo>
                      <a:pt x="4346" y="1199"/>
                      <a:pt x="4298" y="1294"/>
                      <a:pt x="4334" y="1378"/>
                    </a:cubicBezTo>
                    <a:cubicBezTo>
                      <a:pt x="4465" y="1782"/>
                      <a:pt x="4572" y="2211"/>
                      <a:pt x="4679" y="2628"/>
                    </a:cubicBezTo>
                    <a:cubicBezTo>
                      <a:pt x="4441" y="2568"/>
                      <a:pt x="4060" y="2366"/>
                      <a:pt x="3977" y="2021"/>
                    </a:cubicBezTo>
                    <a:cubicBezTo>
                      <a:pt x="3822" y="1473"/>
                      <a:pt x="4108" y="735"/>
                      <a:pt x="4239" y="413"/>
                    </a:cubicBezTo>
                    <a:close/>
                    <a:moveTo>
                      <a:pt x="2824" y="3117"/>
                    </a:moveTo>
                    <a:cubicBezTo>
                      <a:pt x="3186" y="3117"/>
                      <a:pt x="3616" y="3172"/>
                      <a:pt x="3929" y="3378"/>
                    </a:cubicBezTo>
                    <a:cubicBezTo>
                      <a:pt x="4203" y="3556"/>
                      <a:pt x="4298" y="3926"/>
                      <a:pt x="4298" y="4164"/>
                    </a:cubicBezTo>
                    <a:cubicBezTo>
                      <a:pt x="3810" y="3747"/>
                      <a:pt x="3382" y="3556"/>
                      <a:pt x="3346" y="3556"/>
                    </a:cubicBezTo>
                    <a:cubicBezTo>
                      <a:pt x="3324" y="3547"/>
                      <a:pt x="3301" y="3543"/>
                      <a:pt x="3279" y="3543"/>
                    </a:cubicBezTo>
                    <a:cubicBezTo>
                      <a:pt x="3218" y="3543"/>
                      <a:pt x="3161" y="3578"/>
                      <a:pt x="3143" y="3640"/>
                    </a:cubicBezTo>
                    <a:cubicBezTo>
                      <a:pt x="3096" y="3723"/>
                      <a:pt x="3143" y="3818"/>
                      <a:pt x="3215" y="3854"/>
                    </a:cubicBezTo>
                    <a:cubicBezTo>
                      <a:pt x="3215" y="3854"/>
                      <a:pt x="3667" y="4045"/>
                      <a:pt x="4144" y="4473"/>
                    </a:cubicBezTo>
                    <a:cubicBezTo>
                      <a:pt x="4011" y="4547"/>
                      <a:pt x="3795" y="4621"/>
                      <a:pt x="3580" y="4621"/>
                    </a:cubicBezTo>
                    <a:cubicBezTo>
                      <a:pt x="3448" y="4621"/>
                      <a:pt x="3316" y="4593"/>
                      <a:pt x="3203" y="4521"/>
                    </a:cubicBezTo>
                    <a:cubicBezTo>
                      <a:pt x="2715" y="4211"/>
                      <a:pt x="2417" y="3497"/>
                      <a:pt x="2310" y="3152"/>
                    </a:cubicBezTo>
                    <a:cubicBezTo>
                      <a:pt x="2438" y="3135"/>
                      <a:pt x="2620" y="3117"/>
                      <a:pt x="2824" y="3117"/>
                    </a:cubicBezTo>
                    <a:close/>
                    <a:moveTo>
                      <a:pt x="7192" y="3818"/>
                    </a:moveTo>
                    <a:cubicBezTo>
                      <a:pt x="7549" y="3818"/>
                      <a:pt x="7894" y="3878"/>
                      <a:pt x="8084" y="3937"/>
                    </a:cubicBezTo>
                    <a:cubicBezTo>
                      <a:pt x="7918" y="4259"/>
                      <a:pt x="7549" y="4938"/>
                      <a:pt x="7025" y="5176"/>
                    </a:cubicBezTo>
                    <a:cubicBezTo>
                      <a:pt x="6928" y="5224"/>
                      <a:pt x="6828" y="5241"/>
                      <a:pt x="6734" y="5241"/>
                    </a:cubicBezTo>
                    <a:cubicBezTo>
                      <a:pt x="6594" y="5241"/>
                      <a:pt x="6467" y="5204"/>
                      <a:pt x="6382" y="5176"/>
                    </a:cubicBezTo>
                    <a:cubicBezTo>
                      <a:pt x="6263" y="5128"/>
                      <a:pt x="6179" y="5092"/>
                      <a:pt x="6120" y="5033"/>
                    </a:cubicBezTo>
                    <a:cubicBezTo>
                      <a:pt x="6179" y="4985"/>
                      <a:pt x="6239" y="4938"/>
                      <a:pt x="6310" y="4890"/>
                    </a:cubicBezTo>
                    <a:cubicBezTo>
                      <a:pt x="6382" y="4854"/>
                      <a:pt x="6418" y="4747"/>
                      <a:pt x="6358" y="4676"/>
                    </a:cubicBezTo>
                    <a:cubicBezTo>
                      <a:pt x="6328" y="4624"/>
                      <a:pt x="6276" y="4595"/>
                      <a:pt x="6223" y="4595"/>
                    </a:cubicBezTo>
                    <a:cubicBezTo>
                      <a:pt x="6191" y="4595"/>
                      <a:pt x="6159" y="4606"/>
                      <a:pt x="6132" y="4628"/>
                    </a:cubicBezTo>
                    <a:cubicBezTo>
                      <a:pt x="6084" y="4652"/>
                      <a:pt x="6049" y="4688"/>
                      <a:pt x="5989" y="4735"/>
                    </a:cubicBezTo>
                    <a:cubicBezTo>
                      <a:pt x="6001" y="4473"/>
                      <a:pt x="6144" y="4104"/>
                      <a:pt x="6441" y="3961"/>
                    </a:cubicBezTo>
                    <a:cubicBezTo>
                      <a:pt x="6668" y="3854"/>
                      <a:pt x="6918" y="3818"/>
                      <a:pt x="7192" y="3818"/>
                    </a:cubicBezTo>
                    <a:close/>
                    <a:moveTo>
                      <a:pt x="2605" y="5627"/>
                    </a:moveTo>
                    <a:cubicBezTo>
                      <a:pt x="2832" y="5627"/>
                      <a:pt x="3055" y="5651"/>
                      <a:pt x="3262" y="5711"/>
                    </a:cubicBezTo>
                    <a:cubicBezTo>
                      <a:pt x="3703" y="5842"/>
                      <a:pt x="3977" y="6235"/>
                      <a:pt x="4096" y="6462"/>
                    </a:cubicBezTo>
                    <a:cubicBezTo>
                      <a:pt x="4203" y="6664"/>
                      <a:pt x="4274" y="6854"/>
                      <a:pt x="4286" y="7021"/>
                    </a:cubicBezTo>
                    <a:cubicBezTo>
                      <a:pt x="4215" y="6974"/>
                      <a:pt x="4155" y="6938"/>
                      <a:pt x="4084" y="6890"/>
                    </a:cubicBezTo>
                    <a:cubicBezTo>
                      <a:pt x="3667" y="6664"/>
                      <a:pt x="3155" y="6485"/>
                      <a:pt x="2548" y="6366"/>
                    </a:cubicBezTo>
                    <a:cubicBezTo>
                      <a:pt x="2540" y="6365"/>
                      <a:pt x="2532" y="6365"/>
                      <a:pt x="2524" y="6365"/>
                    </a:cubicBezTo>
                    <a:cubicBezTo>
                      <a:pt x="2439" y="6365"/>
                      <a:pt x="2368" y="6421"/>
                      <a:pt x="2358" y="6497"/>
                    </a:cubicBezTo>
                    <a:cubicBezTo>
                      <a:pt x="2322" y="6593"/>
                      <a:pt x="2381" y="6676"/>
                      <a:pt x="2477" y="6700"/>
                    </a:cubicBezTo>
                    <a:cubicBezTo>
                      <a:pt x="2977" y="6795"/>
                      <a:pt x="3703" y="6997"/>
                      <a:pt x="4227" y="7378"/>
                    </a:cubicBezTo>
                    <a:cubicBezTo>
                      <a:pt x="4144" y="7509"/>
                      <a:pt x="3941" y="7688"/>
                      <a:pt x="3691" y="7831"/>
                    </a:cubicBezTo>
                    <a:cubicBezTo>
                      <a:pt x="3524" y="7919"/>
                      <a:pt x="3248" y="8039"/>
                      <a:pt x="2938" y="8039"/>
                    </a:cubicBezTo>
                    <a:cubicBezTo>
                      <a:pt x="2827" y="8039"/>
                      <a:pt x="2712" y="8023"/>
                      <a:pt x="2596" y="7986"/>
                    </a:cubicBezTo>
                    <a:cubicBezTo>
                      <a:pt x="1596" y="7688"/>
                      <a:pt x="762" y="6545"/>
                      <a:pt x="476" y="6128"/>
                    </a:cubicBezTo>
                    <a:cubicBezTo>
                      <a:pt x="843" y="5978"/>
                      <a:pt x="1752" y="5627"/>
                      <a:pt x="2605" y="5627"/>
                    </a:cubicBezTo>
                    <a:close/>
                    <a:moveTo>
                      <a:pt x="7656" y="7009"/>
                    </a:moveTo>
                    <a:cubicBezTo>
                      <a:pt x="8251" y="7009"/>
                      <a:pt x="8811" y="7128"/>
                      <a:pt x="9097" y="7200"/>
                    </a:cubicBezTo>
                    <a:cubicBezTo>
                      <a:pt x="8930" y="7616"/>
                      <a:pt x="8323" y="8759"/>
                      <a:pt x="7477" y="9164"/>
                    </a:cubicBezTo>
                    <a:cubicBezTo>
                      <a:pt x="7322" y="9236"/>
                      <a:pt x="7156" y="9271"/>
                      <a:pt x="7001" y="9271"/>
                    </a:cubicBezTo>
                    <a:cubicBezTo>
                      <a:pt x="6537" y="9271"/>
                      <a:pt x="6072" y="9033"/>
                      <a:pt x="5894" y="8843"/>
                    </a:cubicBezTo>
                    <a:cubicBezTo>
                      <a:pt x="6465" y="8462"/>
                      <a:pt x="7239" y="8033"/>
                      <a:pt x="8108" y="7783"/>
                    </a:cubicBezTo>
                    <a:cubicBezTo>
                      <a:pt x="8204" y="7747"/>
                      <a:pt x="8251" y="7664"/>
                      <a:pt x="8215" y="7569"/>
                    </a:cubicBezTo>
                    <a:cubicBezTo>
                      <a:pt x="8197" y="7505"/>
                      <a:pt x="8136" y="7462"/>
                      <a:pt x="8071" y="7462"/>
                    </a:cubicBezTo>
                    <a:cubicBezTo>
                      <a:pt x="8052" y="7462"/>
                      <a:pt x="8032" y="7465"/>
                      <a:pt x="8013" y="7474"/>
                    </a:cubicBezTo>
                    <a:cubicBezTo>
                      <a:pt x="7132" y="7724"/>
                      <a:pt x="6358" y="8140"/>
                      <a:pt x="5775" y="8509"/>
                    </a:cubicBezTo>
                    <a:cubicBezTo>
                      <a:pt x="5787" y="8128"/>
                      <a:pt x="6013" y="7450"/>
                      <a:pt x="6525" y="7212"/>
                    </a:cubicBezTo>
                    <a:cubicBezTo>
                      <a:pt x="6858" y="7057"/>
                      <a:pt x="7263" y="7009"/>
                      <a:pt x="7656" y="7009"/>
                    </a:cubicBezTo>
                    <a:close/>
                    <a:moveTo>
                      <a:pt x="4166" y="1"/>
                    </a:moveTo>
                    <a:cubicBezTo>
                      <a:pt x="4147" y="1"/>
                      <a:pt x="4128" y="3"/>
                      <a:pt x="4108" y="8"/>
                    </a:cubicBezTo>
                    <a:cubicBezTo>
                      <a:pt x="4060" y="20"/>
                      <a:pt x="4036" y="56"/>
                      <a:pt x="4001" y="80"/>
                    </a:cubicBezTo>
                    <a:cubicBezTo>
                      <a:pt x="3977" y="127"/>
                      <a:pt x="3393" y="1247"/>
                      <a:pt x="3620" y="2092"/>
                    </a:cubicBezTo>
                    <a:cubicBezTo>
                      <a:pt x="3751" y="2628"/>
                      <a:pt x="4346" y="2925"/>
                      <a:pt x="4703" y="2961"/>
                    </a:cubicBezTo>
                    <a:cubicBezTo>
                      <a:pt x="4822" y="3592"/>
                      <a:pt x="4917" y="4247"/>
                      <a:pt x="4941" y="4902"/>
                    </a:cubicBezTo>
                    <a:cubicBezTo>
                      <a:pt x="4810" y="4723"/>
                      <a:pt x="4679" y="4568"/>
                      <a:pt x="4536" y="4426"/>
                    </a:cubicBezTo>
                    <a:cubicBezTo>
                      <a:pt x="4644" y="4092"/>
                      <a:pt x="4536" y="3402"/>
                      <a:pt x="4048" y="3092"/>
                    </a:cubicBezTo>
                    <a:cubicBezTo>
                      <a:pt x="3663" y="2851"/>
                      <a:pt x="3161" y="2790"/>
                      <a:pt x="2752" y="2790"/>
                    </a:cubicBezTo>
                    <a:cubicBezTo>
                      <a:pt x="2353" y="2790"/>
                      <a:pt x="2042" y="2848"/>
                      <a:pt x="2012" y="2854"/>
                    </a:cubicBezTo>
                    <a:cubicBezTo>
                      <a:pt x="1965" y="2866"/>
                      <a:pt x="1917" y="2878"/>
                      <a:pt x="1905" y="2925"/>
                    </a:cubicBezTo>
                    <a:cubicBezTo>
                      <a:pt x="1881" y="2973"/>
                      <a:pt x="1881" y="3021"/>
                      <a:pt x="1893" y="3056"/>
                    </a:cubicBezTo>
                    <a:cubicBezTo>
                      <a:pt x="1905" y="3104"/>
                      <a:pt x="2239" y="4307"/>
                      <a:pt x="2989" y="4783"/>
                    </a:cubicBezTo>
                    <a:cubicBezTo>
                      <a:pt x="3167" y="4890"/>
                      <a:pt x="3370" y="4938"/>
                      <a:pt x="3560" y="4938"/>
                    </a:cubicBezTo>
                    <a:cubicBezTo>
                      <a:pt x="3858" y="4938"/>
                      <a:pt x="4155" y="4830"/>
                      <a:pt x="4334" y="4699"/>
                    </a:cubicBezTo>
                    <a:cubicBezTo>
                      <a:pt x="4560" y="4938"/>
                      <a:pt x="4775" y="5235"/>
                      <a:pt x="4953" y="5592"/>
                    </a:cubicBezTo>
                    <a:cubicBezTo>
                      <a:pt x="4977" y="6259"/>
                      <a:pt x="4929" y="6926"/>
                      <a:pt x="4858" y="7605"/>
                    </a:cubicBezTo>
                    <a:cubicBezTo>
                      <a:pt x="4775" y="7486"/>
                      <a:pt x="4679" y="7378"/>
                      <a:pt x="4572" y="7271"/>
                    </a:cubicBezTo>
                    <a:cubicBezTo>
                      <a:pt x="4644" y="6747"/>
                      <a:pt x="4179" y="5664"/>
                      <a:pt x="3310" y="5402"/>
                    </a:cubicBezTo>
                    <a:cubicBezTo>
                      <a:pt x="3067" y="5331"/>
                      <a:pt x="2797" y="5294"/>
                      <a:pt x="2503" y="5294"/>
                    </a:cubicBezTo>
                    <a:cubicBezTo>
                      <a:pt x="2108" y="5294"/>
                      <a:pt x="1669" y="5361"/>
                      <a:pt x="1191" y="5497"/>
                    </a:cubicBezTo>
                    <a:cubicBezTo>
                      <a:pt x="584" y="5676"/>
                      <a:pt x="131" y="5890"/>
                      <a:pt x="107" y="5902"/>
                    </a:cubicBezTo>
                    <a:cubicBezTo>
                      <a:pt x="60" y="5914"/>
                      <a:pt x="36" y="5962"/>
                      <a:pt x="12" y="6009"/>
                    </a:cubicBezTo>
                    <a:cubicBezTo>
                      <a:pt x="0" y="6057"/>
                      <a:pt x="12" y="6092"/>
                      <a:pt x="36" y="6140"/>
                    </a:cubicBezTo>
                    <a:cubicBezTo>
                      <a:pt x="48" y="6152"/>
                      <a:pt x="298" y="6593"/>
                      <a:pt x="715" y="7069"/>
                    </a:cubicBezTo>
                    <a:cubicBezTo>
                      <a:pt x="1286" y="7724"/>
                      <a:pt x="1858" y="8140"/>
                      <a:pt x="2429" y="8295"/>
                    </a:cubicBezTo>
                    <a:cubicBezTo>
                      <a:pt x="2572" y="8343"/>
                      <a:pt x="2715" y="8355"/>
                      <a:pt x="2846" y="8355"/>
                    </a:cubicBezTo>
                    <a:cubicBezTo>
                      <a:pt x="3227" y="8355"/>
                      <a:pt x="3572" y="8212"/>
                      <a:pt x="3763" y="8105"/>
                    </a:cubicBezTo>
                    <a:cubicBezTo>
                      <a:pt x="4036" y="7962"/>
                      <a:pt x="4263" y="7783"/>
                      <a:pt x="4394" y="7581"/>
                    </a:cubicBezTo>
                    <a:cubicBezTo>
                      <a:pt x="4560" y="7759"/>
                      <a:pt x="4691" y="7962"/>
                      <a:pt x="4751" y="8200"/>
                    </a:cubicBezTo>
                    <a:cubicBezTo>
                      <a:pt x="4679" y="8652"/>
                      <a:pt x="4584" y="9093"/>
                      <a:pt x="4501" y="9462"/>
                    </a:cubicBezTo>
                    <a:cubicBezTo>
                      <a:pt x="4334" y="10164"/>
                      <a:pt x="4155" y="10676"/>
                      <a:pt x="4048" y="10915"/>
                    </a:cubicBezTo>
                    <a:cubicBezTo>
                      <a:pt x="4024" y="11010"/>
                      <a:pt x="4048" y="11093"/>
                      <a:pt x="4144" y="11129"/>
                    </a:cubicBezTo>
                    <a:cubicBezTo>
                      <a:pt x="4155" y="11141"/>
                      <a:pt x="4179" y="11141"/>
                      <a:pt x="4203" y="11141"/>
                    </a:cubicBezTo>
                    <a:cubicBezTo>
                      <a:pt x="4263" y="11141"/>
                      <a:pt x="4322" y="11093"/>
                      <a:pt x="4346" y="11034"/>
                    </a:cubicBezTo>
                    <a:cubicBezTo>
                      <a:pt x="4358" y="11010"/>
                      <a:pt x="4572" y="10474"/>
                      <a:pt x="4798" y="9569"/>
                    </a:cubicBezTo>
                    <a:cubicBezTo>
                      <a:pt x="4882" y="9474"/>
                      <a:pt x="5132" y="9248"/>
                      <a:pt x="5525" y="8986"/>
                    </a:cubicBezTo>
                    <a:cubicBezTo>
                      <a:pt x="5763" y="9271"/>
                      <a:pt x="6322" y="9569"/>
                      <a:pt x="6894" y="9569"/>
                    </a:cubicBezTo>
                    <a:cubicBezTo>
                      <a:pt x="7096" y="9569"/>
                      <a:pt x="7311" y="9521"/>
                      <a:pt x="7501" y="9426"/>
                    </a:cubicBezTo>
                    <a:cubicBezTo>
                      <a:pt x="8680" y="8879"/>
                      <a:pt x="9382" y="7188"/>
                      <a:pt x="9406" y="7105"/>
                    </a:cubicBezTo>
                    <a:cubicBezTo>
                      <a:pt x="9525" y="7093"/>
                      <a:pt x="9525" y="7057"/>
                      <a:pt x="9501" y="7009"/>
                    </a:cubicBezTo>
                    <a:cubicBezTo>
                      <a:pt x="9478" y="6962"/>
                      <a:pt x="9442" y="6938"/>
                      <a:pt x="9394" y="6914"/>
                    </a:cubicBezTo>
                    <a:cubicBezTo>
                      <a:pt x="9347" y="6898"/>
                      <a:pt x="8553" y="6656"/>
                      <a:pt x="7680" y="6656"/>
                    </a:cubicBezTo>
                    <a:cubicBezTo>
                      <a:pt x="7239" y="6656"/>
                      <a:pt x="6778" y="6718"/>
                      <a:pt x="6382" y="6902"/>
                    </a:cubicBezTo>
                    <a:cubicBezTo>
                      <a:pt x="5668" y="7247"/>
                      <a:pt x="5370" y="8200"/>
                      <a:pt x="5465" y="8700"/>
                    </a:cubicBezTo>
                    <a:cubicBezTo>
                      <a:pt x="5275" y="8843"/>
                      <a:pt x="5120" y="8962"/>
                      <a:pt x="4989" y="9057"/>
                    </a:cubicBezTo>
                    <a:cubicBezTo>
                      <a:pt x="5048" y="8783"/>
                      <a:pt x="5108" y="8450"/>
                      <a:pt x="5156" y="8105"/>
                    </a:cubicBezTo>
                    <a:cubicBezTo>
                      <a:pt x="5239" y="7486"/>
                      <a:pt x="5298" y="6854"/>
                      <a:pt x="5310" y="6235"/>
                    </a:cubicBezTo>
                    <a:cubicBezTo>
                      <a:pt x="5334" y="6164"/>
                      <a:pt x="5429" y="5700"/>
                      <a:pt x="5846" y="5247"/>
                    </a:cubicBezTo>
                    <a:cubicBezTo>
                      <a:pt x="5953" y="5342"/>
                      <a:pt x="6108" y="5414"/>
                      <a:pt x="6251" y="5473"/>
                    </a:cubicBezTo>
                    <a:cubicBezTo>
                      <a:pt x="6406" y="5533"/>
                      <a:pt x="6560" y="5569"/>
                      <a:pt x="6715" y="5569"/>
                    </a:cubicBezTo>
                    <a:cubicBezTo>
                      <a:pt x="6858" y="5569"/>
                      <a:pt x="7013" y="5533"/>
                      <a:pt x="7144" y="5473"/>
                    </a:cubicBezTo>
                    <a:cubicBezTo>
                      <a:pt x="7954" y="5104"/>
                      <a:pt x="8430" y="3937"/>
                      <a:pt x="8454" y="3902"/>
                    </a:cubicBezTo>
                    <a:cubicBezTo>
                      <a:pt x="8465" y="3854"/>
                      <a:pt x="8465" y="3806"/>
                      <a:pt x="8454" y="3759"/>
                    </a:cubicBezTo>
                    <a:cubicBezTo>
                      <a:pt x="8442" y="3723"/>
                      <a:pt x="8394" y="3687"/>
                      <a:pt x="8346" y="3676"/>
                    </a:cubicBezTo>
                    <a:cubicBezTo>
                      <a:pt x="8322" y="3660"/>
                      <a:pt x="7769" y="3489"/>
                      <a:pt x="7167" y="3489"/>
                    </a:cubicBezTo>
                    <a:cubicBezTo>
                      <a:pt x="6870" y="3489"/>
                      <a:pt x="6562" y="3530"/>
                      <a:pt x="6299" y="3652"/>
                    </a:cubicBezTo>
                    <a:cubicBezTo>
                      <a:pt x="5751" y="3914"/>
                      <a:pt x="5572" y="4640"/>
                      <a:pt x="5656" y="4985"/>
                    </a:cubicBezTo>
                    <a:cubicBezTo>
                      <a:pt x="5525" y="5116"/>
                      <a:pt x="5406" y="5259"/>
                      <a:pt x="5310" y="5402"/>
                    </a:cubicBezTo>
                    <a:cubicBezTo>
                      <a:pt x="5310" y="5259"/>
                      <a:pt x="5298" y="5128"/>
                      <a:pt x="5298" y="4997"/>
                    </a:cubicBezTo>
                    <a:cubicBezTo>
                      <a:pt x="5263" y="4283"/>
                      <a:pt x="5179" y="3568"/>
                      <a:pt x="5048" y="2878"/>
                    </a:cubicBezTo>
                    <a:cubicBezTo>
                      <a:pt x="5358" y="2675"/>
                      <a:pt x="5715" y="2128"/>
                      <a:pt x="5560" y="1592"/>
                    </a:cubicBezTo>
                    <a:cubicBezTo>
                      <a:pt x="5346" y="723"/>
                      <a:pt x="4286" y="56"/>
                      <a:pt x="4239" y="20"/>
                    </a:cubicBezTo>
                    <a:cubicBezTo>
                      <a:pt x="4218" y="6"/>
                      <a:pt x="4193" y="1"/>
                      <a:pt x="41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Google Shape;12160;p82">
                <a:extLst>
                  <a:ext uri="{FF2B5EF4-FFF2-40B4-BE49-F238E27FC236}">
                    <a16:creationId xmlns:a16="http://schemas.microsoft.com/office/drawing/2014/main" id="{92B6E0F7-0C25-710F-E30D-3534C8268CBE}"/>
                  </a:ext>
                </a:extLst>
              </p:cNvPr>
              <p:cNvSpPr/>
              <p:nvPr/>
            </p:nvSpPr>
            <p:spPr>
              <a:xfrm>
                <a:off x="2283373" y="3553106"/>
                <a:ext cx="16416" cy="1107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46" extrusionOk="0">
                    <a:moveTo>
                      <a:pt x="179" y="0"/>
                    </a:moveTo>
                    <a:cubicBezTo>
                      <a:pt x="84" y="0"/>
                      <a:pt x="13" y="60"/>
                      <a:pt x="1" y="155"/>
                    </a:cubicBezTo>
                    <a:cubicBezTo>
                      <a:pt x="1" y="238"/>
                      <a:pt x="60" y="310"/>
                      <a:pt x="143" y="334"/>
                    </a:cubicBezTo>
                    <a:cubicBezTo>
                      <a:pt x="143" y="334"/>
                      <a:pt x="203" y="334"/>
                      <a:pt x="322" y="346"/>
                    </a:cubicBezTo>
                    <a:lnTo>
                      <a:pt x="334" y="346"/>
                    </a:lnTo>
                    <a:cubicBezTo>
                      <a:pt x="429" y="346"/>
                      <a:pt x="489" y="286"/>
                      <a:pt x="501" y="191"/>
                    </a:cubicBezTo>
                    <a:cubicBezTo>
                      <a:pt x="513" y="107"/>
                      <a:pt x="453" y="36"/>
                      <a:pt x="370" y="12"/>
                    </a:cubicBezTo>
                    <a:cubicBezTo>
                      <a:pt x="251" y="0"/>
                      <a:pt x="191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2161;p82">
                <a:extLst>
                  <a:ext uri="{FF2B5EF4-FFF2-40B4-BE49-F238E27FC236}">
                    <a16:creationId xmlns:a16="http://schemas.microsoft.com/office/drawing/2014/main" id="{AE274D69-6694-73E9-3F83-4F7401CC89CB}"/>
                  </a:ext>
                </a:extLst>
              </p:cNvPr>
              <p:cNvSpPr/>
              <p:nvPr/>
            </p:nvSpPr>
            <p:spPr>
              <a:xfrm>
                <a:off x="2449485" y="3488658"/>
                <a:ext cx="17184" cy="1228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384" extrusionOk="0">
                    <a:moveTo>
                      <a:pt x="348" y="0"/>
                    </a:moveTo>
                    <a:cubicBezTo>
                      <a:pt x="339" y="0"/>
                      <a:pt x="331" y="1"/>
                      <a:pt x="322" y="2"/>
                    </a:cubicBezTo>
                    <a:cubicBezTo>
                      <a:pt x="251" y="26"/>
                      <a:pt x="191" y="50"/>
                      <a:pt x="132" y="62"/>
                    </a:cubicBezTo>
                    <a:cubicBezTo>
                      <a:pt x="48" y="97"/>
                      <a:pt x="1" y="181"/>
                      <a:pt x="25" y="276"/>
                    </a:cubicBezTo>
                    <a:cubicBezTo>
                      <a:pt x="60" y="347"/>
                      <a:pt x="120" y="383"/>
                      <a:pt x="179" y="383"/>
                    </a:cubicBezTo>
                    <a:cubicBezTo>
                      <a:pt x="191" y="383"/>
                      <a:pt x="203" y="383"/>
                      <a:pt x="227" y="359"/>
                    </a:cubicBezTo>
                    <a:cubicBezTo>
                      <a:pt x="286" y="347"/>
                      <a:pt x="346" y="324"/>
                      <a:pt x="406" y="300"/>
                    </a:cubicBezTo>
                    <a:cubicBezTo>
                      <a:pt x="489" y="300"/>
                      <a:pt x="537" y="216"/>
                      <a:pt x="525" y="121"/>
                    </a:cubicBezTo>
                    <a:cubicBezTo>
                      <a:pt x="493" y="46"/>
                      <a:pt x="422" y="0"/>
                      <a:pt x="3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71BA364-10B0-EB01-FD4D-6C37D4ED1046}"/>
              </a:ext>
            </a:extLst>
          </p:cNvPr>
          <p:cNvSpPr/>
          <p:nvPr/>
        </p:nvSpPr>
        <p:spPr>
          <a:xfrm>
            <a:off x="8876461" y="46538"/>
            <a:ext cx="2763636" cy="376178"/>
          </a:xfrm>
          <a:prstGeom prst="roundRect">
            <a:avLst/>
          </a:prstGeom>
          <a:solidFill>
            <a:srgbClr val="4B7075"/>
          </a:solidFill>
          <a:ln>
            <a:solidFill>
              <a:srgbClr val="4B7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8678E011-221A-03AB-066A-07ABE0D5774B}"/>
              </a:ext>
            </a:extLst>
          </p:cNvPr>
          <p:cNvSpPr txBox="1">
            <a:spLocks/>
          </p:cNvSpPr>
          <p:nvPr/>
        </p:nvSpPr>
        <p:spPr>
          <a:xfrm>
            <a:off x="382713" y="-60017"/>
            <a:ext cx="2060294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GB" sz="1700" dirty="0">
                <a:latin typeface="Britannic Bold" panose="020B0903060703020204" pitchFamily="34" charset="0"/>
              </a:rPr>
              <a:t>INTRODUCTION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7C988DFB-9BB4-05FB-E1CC-F11364B1A570}"/>
              </a:ext>
            </a:extLst>
          </p:cNvPr>
          <p:cNvSpPr txBox="1">
            <a:spLocks/>
          </p:cNvSpPr>
          <p:nvPr/>
        </p:nvSpPr>
        <p:spPr>
          <a:xfrm>
            <a:off x="5291953" y="-64733"/>
            <a:ext cx="3020993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MEDICINAL PROPERTIES 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DB3E2FB-9EDB-D444-DE74-375E8367956D}"/>
              </a:ext>
            </a:extLst>
          </p:cNvPr>
          <p:cNvSpPr txBox="1">
            <a:spLocks/>
          </p:cNvSpPr>
          <p:nvPr/>
        </p:nvSpPr>
        <p:spPr>
          <a:xfrm>
            <a:off x="8707271" y="-69449"/>
            <a:ext cx="3102016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CONCLUDING REMARKS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EEB0BB3-4C27-82C3-AAB4-D7CAC727B333}"/>
              </a:ext>
            </a:extLst>
          </p:cNvPr>
          <p:cNvSpPr txBox="1">
            <a:spLocks/>
          </p:cNvSpPr>
          <p:nvPr/>
        </p:nvSpPr>
        <p:spPr>
          <a:xfrm>
            <a:off x="2837333" y="-55302"/>
            <a:ext cx="2060294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GB" sz="1700" dirty="0">
                <a:latin typeface="Britannic Bold" panose="020B0903060703020204" pitchFamily="34" charset="0"/>
              </a:rPr>
              <a:t>AIM</a:t>
            </a:r>
          </a:p>
        </p:txBody>
      </p:sp>
    </p:spTree>
    <p:extLst>
      <p:ext uri="{BB962C8B-B14F-4D97-AF65-F5344CB8AC3E}">
        <p14:creationId xmlns:p14="http://schemas.microsoft.com/office/powerpoint/2010/main" val="4077184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A8D7733-FF7A-4620-9EA2-688C12F7CC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/>
          <a:stretch/>
        </p:blipFill>
        <p:spPr>
          <a:xfrm>
            <a:off x="-1" y="0"/>
            <a:ext cx="12192000" cy="637778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5C5FC6-9829-4B2D-AC25-C55C19D04B71}"/>
              </a:ext>
            </a:extLst>
          </p:cNvPr>
          <p:cNvSpPr/>
          <p:nvPr/>
        </p:nvSpPr>
        <p:spPr>
          <a:xfrm>
            <a:off x="1" y="3402340"/>
            <a:ext cx="12201728" cy="835225"/>
          </a:xfrm>
          <a:prstGeom prst="rect">
            <a:avLst/>
          </a:prstGeom>
          <a:solidFill>
            <a:srgbClr val="E2DDB4"/>
          </a:solidFill>
          <a:ln>
            <a:solidFill>
              <a:srgbClr val="E2DD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D045B3-549B-4149-949B-7FD2B44CFEC5}"/>
              </a:ext>
            </a:extLst>
          </p:cNvPr>
          <p:cNvSpPr/>
          <p:nvPr/>
        </p:nvSpPr>
        <p:spPr>
          <a:xfrm>
            <a:off x="-11576" y="6366540"/>
            <a:ext cx="12203576" cy="496443"/>
          </a:xfrm>
          <a:prstGeom prst="rect">
            <a:avLst/>
          </a:prstGeom>
          <a:solidFill>
            <a:srgbClr val="EFE6DD"/>
          </a:solidFill>
          <a:ln>
            <a:solidFill>
              <a:srgbClr val="EFE6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F5F218-6D85-4C47-99E7-21DBFE2262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943" y="3436274"/>
            <a:ext cx="11638114" cy="5887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800" dirty="0">
                <a:solidFill>
                  <a:schemeClr val="tx1"/>
                </a:solidFill>
              </a:rPr>
              <a:t>THANK YOU FOR YOUR ATTENTION!</a:t>
            </a:r>
            <a:endParaRPr lang="pt-PT" sz="2800" dirty="0">
              <a:solidFill>
                <a:schemeClr val="tx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037FA5C-2BCB-4A67-887F-825820E3E1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704" b="86667" l="43281" r="73490">
                        <a14:foregroundMark x1="58438" y1="38704" x2="58438" y2="38704"/>
                        <a14:foregroundMark x1="73229" y1="78148" x2="73229" y2="78148"/>
                        <a14:foregroundMark x1="44792" y1="78056" x2="44792" y2="78056"/>
                        <a14:foregroundMark x1="43333" y1="55926" x2="43333" y2="55926"/>
                        <a14:foregroundMark x1="57708" y1="86667" x2="57708" y2="86667"/>
                        <a14:foregroundMark x1="67813" y1="85000" x2="67813" y2="85000"/>
                      </a14:backgroundRemoval>
                    </a14:imgEffect>
                  </a14:imgLayer>
                </a14:imgProps>
              </a:ext>
            </a:extLst>
          </a:blip>
          <a:srcRect l="40361" t="35138" r="22789" b="9049"/>
          <a:stretch/>
        </p:blipFill>
        <p:spPr>
          <a:xfrm>
            <a:off x="11216569" y="3514542"/>
            <a:ext cx="868735" cy="74012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FAEEFFA-C8A0-CD6A-4249-3D86187D776C}"/>
              </a:ext>
            </a:extLst>
          </p:cNvPr>
          <p:cNvGrpSpPr/>
          <p:nvPr/>
        </p:nvGrpSpPr>
        <p:grpSpPr>
          <a:xfrm>
            <a:off x="533506" y="4501156"/>
            <a:ext cx="11134717" cy="1297760"/>
            <a:chOff x="950587" y="4678615"/>
            <a:chExt cx="11134717" cy="129776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18F1907-A700-2018-F446-50DE0E8CFFE1}"/>
                </a:ext>
              </a:extLst>
            </p:cNvPr>
            <p:cNvSpPr/>
            <p:nvPr/>
          </p:nvSpPr>
          <p:spPr>
            <a:xfrm>
              <a:off x="950587" y="4678615"/>
              <a:ext cx="11134717" cy="1297760"/>
            </a:xfrm>
            <a:prstGeom prst="rect">
              <a:avLst/>
            </a:prstGeom>
            <a:solidFill>
              <a:srgbClr val="7EBDC2"/>
            </a:solidFill>
            <a:ln>
              <a:solidFill>
                <a:srgbClr val="CAD7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1000"/>
                </a:spcBef>
                <a:spcAft>
                  <a:spcPts val="800"/>
                </a:spcAft>
              </a:pPr>
              <a:endParaRPr lang="pt-PT" dirty="0">
                <a:solidFill>
                  <a:schemeClr val="bg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B62325-E42F-CE18-C29C-45F388D0B526}"/>
                </a:ext>
              </a:extLst>
            </p:cNvPr>
            <p:cNvSpPr txBox="1"/>
            <p:nvPr/>
          </p:nvSpPr>
          <p:spPr>
            <a:xfrm>
              <a:off x="992504" y="4796780"/>
              <a:ext cx="1102987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pt-PT" sz="1600" b="1" i="1" u="sng" dirty="0">
                  <a:latin typeface="Raleway" pitchFamily="2" charset="0"/>
                  <a:ea typeface="Roboto Condensed Light" panose="02000000000000000000" pitchFamily="2" charset="0"/>
                </a:rPr>
                <a:t>Acknowledgements</a:t>
              </a:r>
              <a:r>
                <a:rPr lang="pt-PT" sz="1600" dirty="0">
                  <a:latin typeface="Raleway" pitchFamily="2" charset="0"/>
                  <a:ea typeface="Roboto Condensed Light" panose="02000000000000000000" pitchFamily="2" charset="0"/>
                </a:rPr>
                <a:t>: </a:t>
              </a:r>
              <a:r>
                <a:rPr lang="en-GB" sz="1600" dirty="0">
                  <a:latin typeface="Raleway" pitchFamily="2" charset="0"/>
                  <a:ea typeface="Roboto Condensed Light" panose="02000000000000000000" pitchFamily="2" charset="0"/>
                </a:rPr>
                <a:t>This work was supported by National Funds by FCT - Portuguese Foundation for Science and Technology, under the projects UIDB/04033/2020 (CITAB) and LA/P/0126/2020 (Inov4Agro), UIDB/00690/2020 and UIDP/00690/2020 (CIMO) and LA/P/0007/2021 (SusTEC); L.B. thanks FCT through the institutional scientific employment program–contract for her contract.</a:t>
              </a:r>
              <a:endParaRPr lang="pt-PT" sz="1600" dirty="0">
                <a:latin typeface="Raleway" pitchFamily="2" charset="0"/>
                <a:ea typeface="Roboto Condensed Light" panose="02000000000000000000" pitchFamily="2" charset="0"/>
              </a:endParaRPr>
            </a:p>
          </p:txBody>
        </p:sp>
      </p:grpSp>
      <p:pic>
        <p:nvPicPr>
          <p:cNvPr id="39" name="Picture 38" descr="A picture containing clock, sitting, meter&#10;&#10;Description automatically generated">
            <a:extLst>
              <a:ext uri="{FF2B5EF4-FFF2-40B4-BE49-F238E27FC236}">
                <a16:creationId xmlns:a16="http://schemas.microsoft.com/office/drawing/2014/main" id="{7A481BDE-031E-7783-3ACC-413AC993B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40" y="6418465"/>
            <a:ext cx="2515567" cy="41722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045655D-1CCD-F983-CE4B-2CE536CF5AEC}"/>
              </a:ext>
            </a:extLst>
          </p:cNvPr>
          <p:cNvGrpSpPr/>
          <p:nvPr/>
        </p:nvGrpSpPr>
        <p:grpSpPr>
          <a:xfrm>
            <a:off x="306845" y="6375052"/>
            <a:ext cx="1721647" cy="524045"/>
            <a:chOff x="57131" y="6230268"/>
            <a:chExt cx="1942016" cy="59112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04B6036-E814-E97E-EBA2-88EBF71BFD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86073" y="6230268"/>
              <a:ext cx="613074" cy="591122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97B619E0-BF74-DAE2-3A78-E358D6AA9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7131" y="6277891"/>
              <a:ext cx="1263229" cy="500028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DBA5241-F614-0D79-46B1-9530181A8DBA}"/>
              </a:ext>
            </a:extLst>
          </p:cNvPr>
          <p:cNvGrpSpPr/>
          <p:nvPr/>
        </p:nvGrpSpPr>
        <p:grpSpPr>
          <a:xfrm>
            <a:off x="2702733" y="6239154"/>
            <a:ext cx="1450066" cy="720374"/>
            <a:chOff x="5174236" y="6213358"/>
            <a:chExt cx="1519588" cy="754912"/>
          </a:xfrm>
        </p:grpSpPr>
        <p:pic>
          <p:nvPicPr>
            <p:cNvPr id="44" name="Picture 43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97F09F5E-A726-79F8-E129-7EED71906F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9474"/>
            <a:stretch/>
          </p:blipFill>
          <p:spPr>
            <a:xfrm>
              <a:off x="5174236" y="6258948"/>
              <a:ext cx="615059" cy="709322"/>
            </a:xfrm>
            <a:prstGeom prst="rect">
              <a:avLst/>
            </a:prstGeom>
          </p:spPr>
        </p:pic>
        <p:pic>
          <p:nvPicPr>
            <p:cNvPr id="45" name="Picture 44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77A6E9C9-26AE-9E0E-7C59-08EA41C95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01"/>
            <a:stretch/>
          </p:blipFill>
          <p:spPr>
            <a:xfrm>
              <a:off x="5789295" y="6213358"/>
              <a:ext cx="904529" cy="709322"/>
            </a:xfrm>
            <a:prstGeom prst="rect">
              <a:avLst/>
            </a:prstGeom>
          </p:spPr>
        </p:pic>
      </p:grpSp>
      <p:pic>
        <p:nvPicPr>
          <p:cNvPr id="46" name="Picture 2" descr="brands">
            <a:extLst>
              <a:ext uri="{FF2B5EF4-FFF2-40B4-BE49-F238E27FC236}">
                <a16:creationId xmlns:a16="http://schemas.microsoft.com/office/drawing/2014/main" id="{42FE55A3-3CD1-E931-16E3-BA3CEB339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47" y="6381332"/>
            <a:ext cx="13239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E7D1A8F5-1ED5-6C6A-6EEA-CE17547C819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r="13567"/>
          <a:stretch/>
        </p:blipFill>
        <p:spPr>
          <a:xfrm>
            <a:off x="10015062" y="6254382"/>
            <a:ext cx="2042161" cy="7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28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2305AA1-EECB-479A-90C9-C23B9DFEF8DE}"/>
              </a:ext>
            </a:extLst>
          </p:cNvPr>
          <p:cNvSpPr/>
          <p:nvPr/>
        </p:nvSpPr>
        <p:spPr>
          <a:xfrm>
            <a:off x="382711" y="51824"/>
            <a:ext cx="2060296" cy="376178"/>
          </a:xfrm>
          <a:prstGeom prst="roundRect">
            <a:avLst/>
          </a:prstGeom>
          <a:solidFill>
            <a:srgbClr val="4B7075"/>
          </a:solidFill>
          <a:ln>
            <a:solidFill>
              <a:srgbClr val="4B7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43F25D-1793-4C22-8B27-5EA9FFB0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13" y="-60017"/>
            <a:ext cx="2060294" cy="618723"/>
          </a:xfrm>
        </p:spPr>
        <p:txBody>
          <a:bodyPr>
            <a:normAutofit/>
          </a:bodyPr>
          <a:lstStyle/>
          <a:p>
            <a:r>
              <a:rPr lang="pt-PT" sz="1700" dirty="0">
                <a:latin typeface="Britannic Bold" panose="020B0903060703020204" pitchFamily="34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87B23-0F94-478F-96B5-2F1EC4A5C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183" y="1483665"/>
            <a:ext cx="6987869" cy="958727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  <a:buSzPct val="150000"/>
            </a:pPr>
            <a:r>
              <a:rPr lang="en-GB" sz="1800" dirty="0">
                <a:latin typeface="Raleway" pitchFamily="2" charset="0"/>
              </a:rPr>
              <a:t>Plants have been used for </a:t>
            </a:r>
            <a:r>
              <a:rPr lang="en-GB" sz="1800" b="1" dirty="0">
                <a:latin typeface="Raleway" pitchFamily="2" charset="0"/>
              </a:rPr>
              <a:t>therapeutic purposes </a:t>
            </a:r>
            <a:r>
              <a:rPr lang="en-GB" sz="1800" dirty="0">
                <a:latin typeface="Raleway" pitchFamily="2" charset="0"/>
              </a:rPr>
              <a:t>for centuries, and many modern drugs are </a:t>
            </a:r>
            <a:r>
              <a:rPr lang="en-GB" sz="1800" b="1" dirty="0">
                <a:latin typeface="Raleway" pitchFamily="2" charset="0"/>
              </a:rPr>
              <a:t>derived from natural compounds</a:t>
            </a:r>
            <a:endParaRPr lang="en-US" sz="1800" dirty="0">
              <a:latin typeface="Raleway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7C8EF1-4C93-4B1E-A37F-3B41CF0F1DEB}"/>
              </a:ext>
            </a:extLst>
          </p:cNvPr>
          <p:cNvSpPr txBox="1">
            <a:spLocks/>
          </p:cNvSpPr>
          <p:nvPr/>
        </p:nvSpPr>
        <p:spPr>
          <a:xfrm>
            <a:off x="5291953" y="-64733"/>
            <a:ext cx="3020993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MEDICINAL PROPERTIES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40E2BE-3D71-4D59-AC37-C268000C8706}"/>
              </a:ext>
            </a:extLst>
          </p:cNvPr>
          <p:cNvSpPr txBox="1">
            <a:spLocks/>
          </p:cNvSpPr>
          <p:nvPr/>
        </p:nvSpPr>
        <p:spPr>
          <a:xfrm>
            <a:off x="8707271" y="-69449"/>
            <a:ext cx="3102016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CONCLUDING REMARKS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D711BE6-F904-40A4-ADDD-A70F85444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CD0C-5B54-4CB3-B493-10D1271D7694}" type="slidenum">
              <a:rPr lang="pt-PT" smtClean="0"/>
              <a:pPr/>
              <a:t>2</a:t>
            </a:fld>
            <a:endParaRPr lang="pt-PT" dirty="0"/>
          </a:p>
        </p:txBody>
      </p:sp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453FFAF5-3E19-401C-8F0C-4D0CE6B0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419" y="6432198"/>
            <a:ext cx="11507777" cy="365125"/>
          </a:xfrm>
        </p:spPr>
        <p:txBody>
          <a:bodyPr/>
          <a:lstStyle/>
          <a:p>
            <a:r>
              <a:rPr lang="en-GB" dirty="0"/>
              <a:t>Chemopreventive effect of a </a:t>
            </a:r>
            <a:r>
              <a:rPr lang="en-GB" i="1" dirty="0"/>
              <a:t>Santolina chamaecyparissus </a:t>
            </a:r>
            <a:r>
              <a:rPr lang="en-GB" dirty="0"/>
              <a:t>extract: data from an animal model of breast cancer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F8DBB7E-E33B-B44E-283E-CDCEBDE91CAB}"/>
              </a:ext>
            </a:extLst>
          </p:cNvPr>
          <p:cNvGrpSpPr/>
          <p:nvPr/>
        </p:nvGrpSpPr>
        <p:grpSpPr>
          <a:xfrm>
            <a:off x="578158" y="1561467"/>
            <a:ext cx="360000" cy="3211735"/>
            <a:chOff x="578158" y="1613237"/>
            <a:chExt cx="360000" cy="321173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D6B51A4-667B-49E8-B3A9-440AA2B9AD91}"/>
                </a:ext>
              </a:extLst>
            </p:cNvPr>
            <p:cNvGrpSpPr/>
            <p:nvPr/>
          </p:nvGrpSpPr>
          <p:grpSpPr>
            <a:xfrm>
              <a:off x="578158" y="1613237"/>
              <a:ext cx="360000" cy="360000"/>
              <a:chOff x="4222720" y="3227039"/>
              <a:chExt cx="586800" cy="5868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2E037A8-79D9-498E-ABB1-6A56D8ABF374}"/>
                  </a:ext>
                </a:extLst>
              </p:cNvPr>
              <p:cNvSpPr/>
              <p:nvPr/>
            </p:nvSpPr>
            <p:spPr>
              <a:xfrm>
                <a:off x="4222720" y="3227039"/>
                <a:ext cx="586800" cy="586800"/>
              </a:xfrm>
              <a:prstGeom prst="ellipse">
                <a:avLst/>
              </a:prstGeom>
              <a:solidFill>
                <a:srgbClr val="405E47"/>
              </a:solidFill>
              <a:ln>
                <a:solidFill>
                  <a:srgbClr val="405E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grpSp>
            <p:nvGrpSpPr>
              <p:cNvPr id="18" name="Google Shape;12158;p82">
                <a:extLst>
                  <a:ext uri="{FF2B5EF4-FFF2-40B4-BE49-F238E27FC236}">
                    <a16:creationId xmlns:a16="http://schemas.microsoft.com/office/drawing/2014/main" id="{D2D48EC8-33C4-40B0-A7C6-87C406B2EE12}"/>
                  </a:ext>
                </a:extLst>
              </p:cNvPr>
              <p:cNvGrpSpPr/>
              <p:nvPr/>
            </p:nvGrpSpPr>
            <p:grpSpPr>
              <a:xfrm>
                <a:off x="4363704" y="3342184"/>
                <a:ext cx="304832" cy="356512"/>
                <a:chOff x="2236525" y="3353202"/>
                <a:chExt cx="304832" cy="356512"/>
              </a:xfrm>
              <a:solidFill>
                <a:schemeClr val="bg1"/>
              </a:solidFill>
            </p:grpSpPr>
            <p:sp>
              <p:nvSpPr>
                <p:cNvPr id="19" name="Google Shape;12159;p82">
                  <a:extLst>
                    <a:ext uri="{FF2B5EF4-FFF2-40B4-BE49-F238E27FC236}">
                      <a16:creationId xmlns:a16="http://schemas.microsoft.com/office/drawing/2014/main" id="{D75C1A2D-BC09-4972-9114-1E6542EFB1F5}"/>
                    </a:ext>
                  </a:extLst>
                </p:cNvPr>
                <p:cNvSpPr/>
                <p:nvPr/>
              </p:nvSpPr>
              <p:spPr>
                <a:xfrm>
                  <a:off x="2236525" y="3353202"/>
                  <a:ext cx="304832" cy="35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6" h="11141" extrusionOk="0">
                      <a:moveTo>
                        <a:pt x="4239" y="413"/>
                      </a:moveTo>
                      <a:cubicBezTo>
                        <a:pt x="4525" y="616"/>
                        <a:pt x="5120" y="1128"/>
                        <a:pt x="5275" y="1675"/>
                      </a:cubicBezTo>
                      <a:cubicBezTo>
                        <a:pt x="5358" y="1997"/>
                        <a:pt x="5156" y="2342"/>
                        <a:pt x="4989" y="2533"/>
                      </a:cubicBezTo>
                      <a:cubicBezTo>
                        <a:pt x="4894" y="2116"/>
                        <a:pt x="4775" y="1699"/>
                        <a:pt x="4644" y="1282"/>
                      </a:cubicBezTo>
                      <a:cubicBezTo>
                        <a:pt x="4625" y="1209"/>
                        <a:pt x="4564" y="1163"/>
                        <a:pt x="4498" y="1163"/>
                      </a:cubicBezTo>
                      <a:cubicBezTo>
                        <a:pt x="4479" y="1163"/>
                        <a:pt x="4460" y="1167"/>
                        <a:pt x="4441" y="1175"/>
                      </a:cubicBezTo>
                      <a:cubicBezTo>
                        <a:pt x="4346" y="1199"/>
                        <a:pt x="4298" y="1294"/>
                        <a:pt x="4334" y="1378"/>
                      </a:cubicBezTo>
                      <a:cubicBezTo>
                        <a:pt x="4465" y="1782"/>
                        <a:pt x="4572" y="2211"/>
                        <a:pt x="4679" y="2628"/>
                      </a:cubicBezTo>
                      <a:cubicBezTo>
                        <a:pt x="4441" y="2568"/>
                        <a:pt x="4060" y="2366"/>
                        <a:pt x="3977" y="2021"/>
                      </a:cubicBezTo>
                      <a:cubicBezTo>
                        <a:pt x="3822" y="1473"/>
                        <a:pt x="4108" y="735"/>
                        <a:pt x="4239" y="413"/>
                      </a:cubicBezTo>
                      <a:close/>
                      <a:moveTo>
                        <a:pt x="2824" y="3117"/>
                      </a:moveTo>
                      <a:cubicBezTo>
                        <a:pt x="3186" y="3117"/>
                        <a:pt x="3616" y="3172"/>
                        <a:pt x="3929" y="3378"/>
                      </a:cubicBezTo>
                      <a:cubicBezTo>
                        <a:pt x="4203" y="3556"/>
                        <a:pt x="4298" y="3926"/>
                        <a:pt x="4298" y="4164"/>
                      </a:cubicBezTo>
                      <a:cubicBezTo>
                        <a:pt x="3810" y="3747"/>
                        <a:pt x="3382" y="3556"/>
                        <a:pt x="3346" y="3556"/>
                      </a:cubicBezTo>
                      <a:cubicBezTo>
                        <a:pt x="3324" y="3547"/>
                        <a:pt x="3301" y="3543"/>
                        <a:pt x="3279" y="3543"/>
                      </a:cubicBezTo>
                      <a:cubicBezTo>
                        <a:pt x="3218" y="3543"/>
                        <a:pt x="3161" y="3578"/>
                        <a:pt x="3143" y="3640"/>
                      </a:cubicBezTo>
                      <a:cubicBezTo>
                        <a:pt x="3096" y="3723"/>
                        <a:pt x="3143" y="3818"/>
                        <a:pt x="3215" y="3854"/>
                      </a:cubicBezTo>
                      <a:cubicBezTo>
                        <a:pt x="3215" y="3854"/>
                        <a:pt x="3667" y="4045"/>
                        <a:pt x="4144" y="4473"/>
                      </a:cubicBezTo>
                      <a:cubicBezTo>
                        <a:pt x="4011" y="4547"/>
                        <a:pt x="3795" y="4621"/>
                        <a:pt x="3580" y="4621"/>
                      </a:cubicBezTo>
                      <a:cubicBezTo>
                        <a:pt x="3448" y="4621"/>
                        <a:pt x="3316" y="4593"/>
                        <a:pt x="3203" y="4521"/>
                      </a:cubicBezTo>
                      <a:cubicBezTo>
                        <a:pt x="2715" y="4211"/>
                        <a:pt x="2417" y="3497"/>
                        <a:pt x="2310" y="3152"/>
                      </a:cubicBezTo>
                      <a:cubicBezTo>
                        <a:pt x="2438" y="3135"/>
                        <a:pt x="2620" y="3117"/>
                        <a:pt x="2824" y="3117"/>
                      </a:cubicBezTo>
                      <a:close/>
                      <a:moveTo>
                        <a:pt x="7192" y="3818"/>
                      </a:moveTo>
                      <a:cubicBezTo>
                        <a:pt x="7549" y="3818"/>
                        <a:pt x="7894" y="3878"/>
                        <a:pt x="8084" y="3937"/>
                      </a:cubicBezTo>
                      <a:cubicBezTo>
                        <a:pt x="7918" y="4259"/>
                        <a:pt x="7549" y="4938"/>
                        <a:pt x="7025" y="5176"/>
                      </a:cubicBezTo>
                      <a:cubicBezTo>
                        <a:pt x="6928" y="5224"/>
                        <a:pt x="6828" y="5241"/>
                        <a:pt x="6734" y="5241"/>
                      </a:cubicBezTo>
                      <a:cubicBezTo>
                        <a:pt x="6594" y="5241"/>
                        <a:pt x="6467" y="5204"/>
                        <a:pt x="6382" y="5176"/>
                      </a:cubicBezTo>
                      <a:cubicBezTo>
                        <a:pt x="6263" y="5128"/>
                        <a:pt x="6179" y="5092"/>
                        <a:pt x="6120" y="5033"/>
                      </a:cubicBezTo>
                      <a:cubicBezTo>
                        <a:pt x="6179" y="4985"/>
                        <a:pt x="6239" y="4938"/>
                        <a:pt x="6310" y="4890"/>
                      </a:cubicBezTo>
                      <a:cubicBezTo>
                        <a:pt x="6382" y="4854"/>
                        <a:pt x="6418" y="4747"/>
                        <a:pt x="6358" y="4676"/>
                      </a:cubicBezTo>
                      <a:cubicBezTo>
                        <a:pt x="6328" y="4624"/>
                        <a:pt x="6276" y="4595"/>
                        <a:pt x="6223" y="4595"/>
                      </a:cubicBezTo>
                      <a:cubicBezTo>
                        <a:pt x="6191" y="4595"/>
                        <a:pt x="6159" y="4606"/>
                        <a:pt x="6132" y="4628"/>
                      </a:cubicBezTo>
                      <a:cubicBezTo>
                        <a:pt x="6084" y="4652"/>
                        <a:pt x="6049" y="4688"/>
                        <a:pt x="5989" y="4735"/>
                      </a:cubicBezTo>
                      <a:cubicBezTo>
                        <a:pt x="6001" y="4473"/>
                        <a:pt x="6144" y="4104"/>
                        <a:pt x="6441" y="3961"/>
                      </a:cubicBezTo>
                      <a:cubicBezTo>
                        <a:pt x="6668" y="3854"/>
                        <a:pt x="6918" y="3818"/>
                        <a:pt x="7192" y="3818"/>
                      </a:cubicBezTo>
                      <a:close/>
                      <a:moveTo>
                        <a:pt x="2605" y="5627"/>
                      </a:moveTo>
                      <a:cubicBezTo>
                        <a:pt x="2832" y="5627"/>
                        <a:pt x="3055" y="5651"/>
                        <a:pt x="3262" y="5711"/>
                      </a:cubicBezTo>
                      <a:cubicBezTo>
                        <a:pt x="3703" y="5842"/>
                        <a:pt x="3977" y="6235"/>
                        <a:pt x="4096" y="6462"/>
                      </a:cubicBezTo>
                      <a:cubicBezTo>
                        <a:pt x="4203" y="6664"/>
                        <a:pt x="4274" y="6854"/>
                        <a:pt x="4286" y="7021"/>
                      </a:cubicBezTo>
                      <a:cubicBezTo>
                        <a:pt x="4215" y="6974"/>
                        <a:pt x="4155" y="6938"/>
                        <a:pt x="4084" y="6890"/>
                      </a:cubicBezTo>
                      <a:cubicBezTo>
                        <a:pt x="3667" y="6664"/>
                        <a:pt x="3155" y="6485"/>
                        <a:pt x="2548" y="6366"/>
                      </a:cubicBezTo>
                      <a:cubicBezTo>
                        <a:pt x="2540" y="6365"/>
                        <a:pt x="2532" y="6365"/>
                        <a:pt x="2524" y="6365"/>
                      </a:cubicBezTo>
                      <a:cubicBezTo>
                        <a:pt x="2439" y="6365"/>
                        <a:pt x="2368" y="6421"/>
                        <a:pt x="2358" y="6497"/>
                      </a:cubicBezTo>
                      <a:cubicBezTo>
                        <a:pt x="2322" y="6593"/>
                        <a:pt x="2381" y="6676"/>
                        <a:pt x="2477" y="6700"/>
                      </a:cubicBezTo>
                      <a:cubicBezTo>
                        <a:pt x="2977" y="6795"/>
                        <a:pt x="3703" y="6997"/>
                        <a:pt x="4227" y="7378"/>
                      </a:cubicBezTo>
                      <a:cubicBezTo>
                        <a:pt x="4144" y="7509"/>
                        <a:pt x="3941" y="7688"/>
                        <a:pt x="3691" y="7831"/>
                      </a:cubicBezTo>
                      <a:cubicBezTo>
                        <a:pt x="3524" y="7919"/>
                        <a:pt x="3248" y="8039"/>
                        <a:pt x="2938" y="8039"/>
                      </a:cubicBezTo>
                      <a:cubicBezTo>
                        <a:pt x="2827" y="8039"/>
                        <a:pt x="2712" y="8023"/>
                        <a:pt x="2596" y="7986"/>
                      </a:cubicBezTo>
                      <a:cubicBezTo>
                        <a:pt x="1596" y="7688"/>
                        <a:pt x="762" y="6545"/>
                        <a:pt x="476" y="6128"/>
                      </a:cubicBezTo>
                      <a:cubicBezTo>
                        <a:pt x="843" y="5978"/>
                        <a:pt x="1752" y="5627"/>
                        <a:pt x="2605" y="5627"/>
                      </a:cubicBezTo>
                      <a:close/>
                      <a:moveTo>
                        <a:pt x="7656" y="7009"/>
                      </a:moveTo>
                      <a:cubicBezTo>
                        <a:pt x="8251" y="7009"/>
                        <a:pt x="8811" y="7128"/>
                        <a:pt x="9097" y="7200"/>
                      </a:cubicBezTo>
                      <a:cubicBezTo>
                        <a:pt x="8930" y="7616"/>
                        <a:pt x="8323" y="8759"/>
                        <a:pt x="7477" y="9164"/>
                      </a:cubicBezTo>
                      <a:cubicBezTo>
                        <a:pt x="7322" y="9236"/>
                        <a:pt x="7156" y="9271"/>
                        <a:pt x="7001" y="9271"/>
                      </a:cubicBezTo>
                      <a:cubicBezTo>
                        <a:pt x="6537" y="9271"/>
                        <a:pt x="6072" y="9033"/>
                        <a:pt x="5894" y="8843"/>
                      </a:cubicBezTo>
                      <a:cubicBezTo>
                        <a:pt x="6465" y="8462"/>
                        <a:pt x="7239" y="8033"/>
                        <a:pt x="8108" y="7783"/>
                      </a:cubicBezTo>
                      <a:cubicBezTo>
                        <a:pt x="8204" y="7747"/>
                        <a:pt x="8251" y="7664"/>
                        <a:pt x="8215" y="7569"/>
                      </a:cubicBezTo>
                      <a:cubicBezTo>
                        <a:pt x="8197" y="7505"/>
                        <a:pt x="8136" y="7462"/>
                        <a:pt x="8071" y="7462"/>
                      </a:cubicBezTo>
                      <a:cubicBezTo>
                        <a:pt x="8052" y="7462"/>
                        <a:pt x="8032" y="7465"/>
                        <a:pt x="8013" y="7474"/>
                      </a:cubicBezTo>
                      <a:cubicBezTo>
                        <a:pt x="7132" y="7724"/>
                        <a:pt x="6358" y="8140"/>
                        <a:pt x="5775" y="8509"/>
                      </a:cubicBezTo>
                      <a:cubicBezTo>
                        <a:pt x="5787" y="8128"/>
                        <a:pt x="6013" y="7450"/>
                        <a:pt x="6525" y="7212"/>
                      </a:cubicBezTo>
                      <a:cubicBezTo>
                        <a:pt x="6858" y="7057"/>
                        <a:pt x="7263" y="7009"/>
                        <a:pt x="7656" y="7009"/>
                      </a:cubicBezTo>
                      <a:close/>
                      <a:moveTo>
                        <a:pt x="4166" y="1"/>
                      </a:moveTo>
                      <a:cubicBezTo>
                        <a:pt x="4147" y="1"/>
                        <a:pt x="4128" y="3"/>
                        <a:pt x="4108" y="8"/>
                      </a:cubicBezTo>
                      <a:cubicBezTo>
                        <a:pt x="4060" y="20"/>
                        <a:pt x="4036" y="56"/>
                        <a:pt x="4001" y="80"/>
                      </a:cubicBezTo>
                      <a:cubicBezTo>
                        <a:pt x="3977" y="127"/>
                        <a:pt x="3393" y="1247"/>
                        <a:pt x="3620" y="2092"/>
                      </a:cubicBezTo>
                      <a:cubicBezTo>
                        <a:pt x="3751" y="2628"/>
                        <a:pt x="4346" y="2925"/>
                        <a:pt x="4703" y="2961"/>
                      </a:cubicBezTo>
                      <a:cubicBezTo>
                        <a:pt x="4822" y="3592"/>
                        <a:pt x="4917" y="4247"/>
                        <a:pt x="4941" y="4902"/>
                      </a:cubicBezTo>
                      <a:cubicBezTo>
                        <a:pt x="4810" y="4723"/>
                        <a:pt x="4679" y="4568"/>
                        <a:pt x="4536" y="4426"/>
                      </a:cubicBezTo>
                      <a:cubicBezTo>
                        <a:pt x="4644" y="4092"/>
                        <a:pt x="4536" y="3402"/>
                        <a:pt x="4048" y="3092"/>
                      </a:cubicBezTo>
                      <a:cubicBezTo>
                        <a:pt x="3663" y="2851"/>
                        <a:pt x="3161" y="2790"/>
                        <a:pt x="2752" y="2790"/>
                      </a:cubicBezTo>
                      <a:cubicBezTo>
                        <a:pt x="2353" y="2790"/>
                        <a:pt x="2042" y="2848"/>
                        <a:pt x="2012" y="2854"/>
                      </a:cubicBezTo>
                      <a:cubicBezTo>
                        <a:pt x="1965" y="2866"/>
                        <a:pt x="1917" y="2878"/>
                        <a:pt x="1905" y="2925"/>
                      </a:cubicBezTo>
                      <a:cubicBezTo>
                        <a:pt x="1881" y="2973"/>
                        <a:pt x="1881" y="3021"/>
                        <a:pt x="1893" y="3056"/>
                      </a:cubicBezTo>
                      <a:cubicBezTo>
                        <a:pt x="1905" y="3104"/>
                        <a:pt x="2239" y="4307"/>
                        <a:pt x="2989" y="4783"/>
                      </a:cubicBezTo>
                      <a:cubicBezTo>
                        <a:pt x="3167" y="4890"/>
                        <a:pt x="3370" y="4938"/>
                        <a:pt x="3560" y="4938"/>
                      </a:cubicBezTo>
                      <a:cubicBezTo>
                        <a:pt x="3858" y="4938"/>
                        <a:pt x="4155" y="4830"/>
                        <a:pt x="4334" y="4699"/>
                      </a:cubicBezTo>
                      <a:cubicBezTo>
                        <a:pt x="4560" y="4938"/>
                        <a:pt x="4775" y="5235"/>
                        <a:pt x="4953" y="5592"/>
                      </a:cubicBezTo>
                      <a:cubicBezTo>
                        <a:pt x="4977" y="6259"/>
                        <a:pt x="4929" y="6926"/>
                        <a:pt x="4858" y="7605"/>
                      </a:cubicBezTo>
                      <a:cubicBezTo>
                        <a:pt x="4775" y="7486"/>
                        <a:pt x="4679" y="7378"/>
                        <a:pt x="4572" y="7271"/>
                      </a:cubicBezTo>
                      <a:cubicBezTo>
                        <a:pt x="4644" y="6747"/>
                        <a:pt x="4179" y="5664"/>
                        <a:pt x="3310" y="5402"/>
                      </a:cubicBezTo>
                      <a:cubicBezTo>
                        <a:pt x="3067" y="5331"/>
                        <a:pt x="2797" y="5294"/>
                        <a:pt x="2503" y="5294"/>
                      </a:cubicBezTo>
                      <a:cubicBezTo>
                        <a:pt x="2108" y="5294"/>
                        <a:pt x="1669" y="5361"/>
                        <a:pt x="1191" y="5497"/>
                      </a:cubicBezTo>
                      <a:cubicBezTo>
                        <a:pt x="584" y="5676"/>
                        <a:pt x="131" y="5890"/>
                        <a:pt x="107" y="5902"/>
                      </a:cubicBezTo>
                      <a:cubicBezTo>
                        <a:pt x="60" y="5914"/>
                        <a:pt x="36" y="5962"/>
                        <a:pt x="12" y="6009"/>
                      </a:cubicBezTo>
                      <a:cubicBezTo>
                        <a:pt x="0" y="6057"/>
                        <a:pt x="12" y="6092"/>
                        <a:pt x="36" y="6140"/>
                      </a:cubicBezTo>
                      <a:cubicBezTo>
                        <a:pt x="48" y="6152"/>
                        <a:pt x="298" y="6593"/>
                        <a:pt x="715" y="7069"/>
                      </a:cubicBezTo>
                      <a:cubicBezTo>
                        <a:pt x="1286" y="7724"/>
                        <a:pt x="1858" y="8140"/>
                        <a:pt x="2429" y="8295"/>
                      </a:cubicBezTo>
                      <a:cubicBezTo>
                        <a:pt x="2572" y="8343"/>
                        <a:pt x="2715" y="8355"/>
                        <a:pt x="2846" y="8355"/>
                      </a:cubicBezTo>
                      <a:cubicBezTo>
                        <a:pt x="3227" y="8355"/>
                        <a:pt x="3572" y="8212"/>
                        <a:pt x="3763" y="8105"/>
                      </a:cubicBezTo>
                      <a:cubicBezTo>
                        <a:pt x="4036" y="7962"/>
                        <a:pt x="4263" y="7783"/>
                        <a:pt x="4394" y="7581"/>
                      </a:cubicBezTo>
                      <a:cubicBezTo>
                        <a:pt x="4560" y="7759"/>
                        <a:pt x="4691" y="7962"/>
                        <a:pt x="4751" y="8200"/>
                      </a:cubicBezTo>
                      <a:cubicBezTo>
                        <a:pt x="4679" y="8652"/>
                        <a:pt x="4584" y="9093"/>
                        <a:pt x="4501" y="9462"/>
                      </a:cubicBezTo>
                      <a:cubicBezTo>
                        <a:pt x="4334" y="10164"/>
                        <a:pt x="4155" y="10676"/>
                        <a:pt x="4048" y="10915"/>
                      </a:cubicBezTo>
                      <a:cubicBezTo>
                        <a:pt x="4024" y="11010"/>
                        <a:pt x="4048" y="11093"/>
                        <a:pt x="4144" y="11129"/>
                      </a:cubicBezTo>
                      <a:cubicBezTo>
                        <a:pt x="4155" y="11141"/>
                        <a:pt x="4179" y="11141"/>
                        <a:pt x="4203" y="11141"/>
                      </a:cubicBezTo>
                      <a:cubicBezTo>
                        <a:pt x="4263" y="11141"/>
                        <a:pt x="4322" y="11093"/>
                        <a:pt x="4346" y="11034"/>
                      </a:cubicBezTo>
                      <a:cubicBezTo>
                        <a:pt x="4358" y="11010"/>
                        <a:pt x="4572" y="10474"/>
                        <a:pt x="4798" y="9569"/>
                      </a:cubicBezTo>
                      <a:cubicBezTo>
                        <a:pt x="4882" y="9474"/>
                        <a:pt x="5132" y="9248"/>
                        <a:pt x="5525" y="8986"/>
                      </a:cubicBezTo>
                      <a:cubicBezTo>
                        <a:pt x="5763" y="9271"/>
                        <a:pt x="6322" y="9569"/>
                        <a:pt x="6894" y="9569"/>
                      </a:cubicBezTo>
                      <a:cubicBezTo>
                        <a:pt x="7096" y="9569"/>
                        <a:pt x="7311" y="9521"/>
                        <a:pt x="7501" y="9426"/>
                      </a:cubicBezTo>
                      <a:cubicBezTo>
                        <a:pt x="8680" y="8879"/>
                        <a:pt x="9382" y="7188"/>
                        <a:pt x="9406" y="7105"/>
                      </a:cubicBezTo>
                      <a:cubicBezTo>
                        <a:pt x="9525" y="7093"/>
                        <a:pt x="9525" y="7057"/>
                        <a:pt x="9501" y="7009"/>
                      </a:cubicBezTo>
                      <a:cubicBezTo>
                        <a:pt x="9478" y="6962"/>
                        <a:pt x="9442" y="6938"/>
                        <a:pt x="9394" y="6914"/>
                      </a:cubicBezTo>
                      <a:cubicBezTo>
                        <a:pt x="9347" y="6898"/>
                        <a:pt x="8553" y="6656"/>
                        <a:pt x="7680" y="6656"/>
                      </a:cubicBezTo>
                      <a:cubicBezTo>
                        <a:pt x="7239" y="6656"/>
                        <a:pt x="6778" y="6718"/>
                        <a:pt x="6382" y="6902"/>
                      </a:cubicBezTo>
                      <a:cubicBezTo>
                        <a:pt x="5668" y="7247"/>
                        <a:pt x="5370" y="8200"/>
                        <a:pt x="5465" y="8700"/>
                      </a:cubicBezTo>
                      <a:cubicBezTo>
                        <a:pt x="5275" y="8843"/>
                        <a:pt x="5120" y="8962"/>
                        <a:pt x="4989" y="9057"/>
                      </a:cubicBezTo>
                      <a:cubicBezTo>
                        <a:pt x="5048" y="8783"/>
                        <a:pt x="5108" y="8450"/>
                        <a:pt x="5156" y="8105"/>
                      </a:cubicBezTo>
                      <a:cubicBezTo>
                        <a:pt x="5239" y="7486"/>
                        <a:pt x="5298" y="6854"/>
                        <a:pt x="5310" y="6235"/>
                      </a:cubicBezTo>
                      <a:cubicBezTo>
                        <a:pt x="5334" y="6164"/>
                        <a:pt x="5429" y="5700"/>
                        <a:pt x="5846" y="5247"/>
                      </a:cubicBezTo>
                      <a:cubicBezTo>
                        <a:pt x="5953" y="5342"/>
                        <a:pt x="6108" y="5414"/>
                        <a:pt x="6251" y="5473"/>
                      </a:cubicBezTo>
                      <a:cubicBezTo>
                        <a:pt x="6406" y="5533"/>
                        <a:pt x="6560" y="5569"/>
                        <a:pt x="6715" y="5569"/>
                      </a:cubicBezTo>
                      <a:cubicBezTo>
                        <a:pt x="6858" y="5569"/>
                        <a:pt x="7013" y="5533"/>
                        <a:pt x="7144" y="5473"/>
                      </a:cubicBezTo>
                      <a:cubicBezTo>
                        <a:pt x="7954" y="5104"/>
                        <a:pt x="8430" y="3937"/>
                        <a:pt x="8454" y="3902"/>
                      </a:cubicBezTo>
                      <a:cubicBezTo>
                        <a:pt x="8465" y="3854"/>
                        <a:pt x="8465" y="3806"/>
                        <a:pt x="8454" y="3759"/>
                      </a:cubicBezTo>
                      <a:cubicBezTo>
                        <a:pt x="8442" y="3723"/>
                        <a:pt x="8394" y="3687"/>
                        <a:pt x="8346" y="3676"/>
                      </a:cubicBezTo>
                      <a:cubicBezTo>
                        <a:pt x="8322" y="3660"/>
                        <a:pt x="7769" y="3489"/>
                        <a:pt x="7167" y="3489"/>
                      </a:cubicBezTo>
                      <a:cubicBezTo>
                        <a:pt x="6870" y="3489"/>
                        <a:pt x="6562" y="3530"/>
                        <a:pt x="6299" y="3652"/>
                      </a:cubicBezTo>
                      <a:cubicBezTo>
                        <a:pt x="5751" y="3914"/>
                        <a:pt x="5572" y="4640"/>
                        <a:pt x="5656" y="4985"/>
                      </a:cubicBezTo>
                      <a:cubicBezTo>
                        <a:pt x="5525" y="5116"/>
                        <a:pt x="5406" y="5259"/>
                        <a:pt x="5310" y="5402"/>
                      </a:cubicBezTo>
                      <a:cubicBezTo>
                        <a:pt x="5310" y="5259"/>
                        <a:pt x="5298" y="5128"/>
                        <a:pt x="5298" y="4997"/>
                      </a:cubicBezTo>
                      <a:cubicBezTo>
                        <a:pt x="5263" y="4283"/>
                        <a:pt x="5179" y="3568"/>
                        <a:pt x="5048" y="2878"/>
                      </a:cubicBezTo>
                      <a:cubicBezTo>
                        <a:pt x="5358" y="2675"/>
                        <a:pt x="5715" y="2128"/>
                        <a:pt x="5560" y="1592"/>
                      </a:cubicBezTo>
                      <a:cubicBezTo>
                        <a:pt x="5346" y="723"/>
                        <a:pt x="4286" y="56"/>
                        <a:pt x="4239" y="20"/>
                      </a:cubicBezTo>
                      <a:cubicBezTo>
                        <a:pt x="4218" y="6"/>
                        <a:pt x="4193" y="1"/>
                        <a:pt x="416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0" name="Google Shape;12160;p82">
                  <a:extLst>
                    <a:ext uri="{FF2B5EF4-FFF2-40B4-BE49-F238E27FC236}">
                      <a16:creationId xmlns:a16="http://schemas.microsoft.com/office/drawing/2014/main" id="{B280B91A-247F-4655-B63A-BC4F2109A6A4}"/>
                    </a:ext>
                  </a:extLst>
                </p:cNvPr>
                <p:cNvSpPr/>
                <p:nvPr/>
              </p:nvSpPr>
              <p:spPr>
                <a:xfrm>
                  <a:off x="2283373" y="3553106"/>
                  <a:ext cx="16416" cy="11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346" extrusionOk="0">
                      <a:moveTo>
                        <a:pt x="179" y="0"/>
                      </a:moveTo>
                      <a:cubicBezTo>
                        <a:pt x="84" y="0"/>
                        <a:pt x="13" y="60"/>
                        <a:pt x="1" y="155"/>
                      </a:cubicBezTo>
                      <a:cubicBezTo>
                        <a:pt x="1" y="238"/>
                        <a:pt x="60" y="310"/>
                        <a:pt x="143" y="334"/>
                      </a:cubicBezTo>
                      <a:cubicBezTo>
                        <a:pt x="143" y="334"/>
                        <a:pt x="203" y="334"/>
                        <a:pt x="322" y="346"/>
                      </a:cubicBezTo>
                      <a:lnTo>
                        <a:pt x="334" y="346"/>
                      </a:lnTo>
                      <a:cubicBezTo>
                        <a:pt x="429" y="346"/>
                        <a:pt x="489" y="286"/>
                        <a:pt x="501" y="191"/>
                      </a:cubicBezTo>
                      <a:cubicBezTo>
                        <a:pt x="513" y="107"/>
                        <a:pt x="453" y="36"/>
                        <a:pt x="370" y="12"/>
                      </a:cubicBezTo>
                      <a:cubicBezTo>
                        <a:pt x="251" y="0"/>
                        <a:pt x="191" y="0"/>
                        <a:pt x="17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" name="Google Shape;12161;p82">
                  <a:extLst>
                    <a:ext uri="{FF2B5EF4-FFF2-40B4-BE49-F238E27FC236}">
                      <a16:creationId xmlns:a16="http://schemas.microsoft.com/office/drawing/2014/main" id="{DE5B35F0-E947-4D76-8D9B-F33A4DFD54E4}"/>
                    </a:ext>
                  </a:extLst>
                </p:cNvPr>
                <p:cNvSpPr/>
                <p:nvPr/>
              </p:nvSpPr>
              <p:spPr>
                <a:xfrm>
                  <a:off x="2449485" y="3488658"/>
                  <a:ext cx="17184" cy="12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384" extrusionOk="0">
                      <a:moveTo>
                        <a:pt x="348" y="0"/>
                      </a:moveTo>
                      <a:cubicBezTo>
                        <a:pt x="339" y="0"/>
                        <a:pt x="331" y="1"/>
                        <a:pt x="322" y="2"/>
                      </a:cubicBezTo>
                      <a:cubicBezTo>
                        <a:pt x="251" y="26"/>
                        <a:pt x="191" y="50"/>
                        <a:pt x="132" y="62"/>
                      </a:cubicBezTo>
                      <a:cubicBezTo>
                        <a:pt x="48" y="97"/>
                        <a:pt x="1" y="181"/>
                        <a:pt x="25" y="276"/>
                      </a:cubicBezTo>
                      <a:cubicBezTo>
                        <a:pt x="60" y="347"/>
                        <a:pt x="120" y="383"/>
                        <a:pt x="179" y="383"/>
                      </a:cubicBezTo>
                      <a:cubicBezTo>
                        <a:pt x="191" y="383"/>
                        <a:pt x="203" y="383"/>
                        <a:pt x="227" y="359"/>
                      </a:cubicBezTo>
                      <a:cubicBezTo>
                        <a:pt x="286" y="347"/>
                        <a:pt x="346" y="324"/>
                        <a:pt x="406" y="300"/>
                      </a:cubicBezTo>
                      <a:cubicBezTo>
                        <a:pt x="489" y="300"/>
                        <a:pt x="537" y="216"/>
                        <a:pt x="525" y="121"/>
                      </a:cubicBezTo>
                      <a:cubicBezTo>
                        <a:pt x="493" y="46"/>
                        <a:pt x="422" y="0"/>
                        <a:pt x="34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0A42B2C-0B57-4228-84F0-7936DE775FFE}"/>
                </a:ext>
              </a:extLst>
            </p:cNvPr>
            <p:cNvGrpSpPr/>
            <p:nvPr/>
          </p:nvGrpSpPr>
          <p:grpSpPr>
            <a:xfrm>
              <a:off x="578158" y="2833250"/>
              <a:ext cx="360000" cy="360000"/>
              <a:chOff x="4222720" y="3317711"/>
              <a:chExt cx="586800" cy="586799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0D12696-6EEC-4FFA-AE0B-49D71230CBCE}"/>
                  </a:ext>
                </a:extLst>
              </p:cNvPr>
              <p:cNvSpPr/>
              <p:nvPr/>
            </p:nvSpPr>
            <p:spPr>
              <a:xfrm>
                <a:off x="4222720" y="3317711"/>
                <a:ext cx="586800" cy="586799"/>
              </a:xfrm>
              <a:prstGeom prst="ellipse">
                <a:avLst/>
              </a:prstGeom>
              <a:solidFill>
                <a:srgbClr val="405E47"/>
              </a:solidFill>
              <a:ln>
                <a:solidFill>
                  <a:srgbClr val="405E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grpSp>
            <p:nvGrpSpPr>
              <p:cNvPr id="24" name="Google Shape;12158;p82">
                <a:extLst>
                  <a:ext uri="{FF2B5EF4-FFF2-40B4-BE49-F238E27FC236}">
                    <a16:creationId xmlns:a16="http://schemas.microsoft.com/office/drawing/2014/main" id="{5081B0D8-3A39-48EE-9830-DC892F27127A}"/>
                  </a:ext>
                </a:extLst>
              </p:cNvPr>
              <p:cNvGrpSpPr/>
              <p:nvPr/>
            </p:nvGrpSpPr>
            <p:grpSpPr>
              <a:xfrm>
                <a:off x="4363704" y="3432850"/>
                <a:ext cx="304832" cy="356512"/>
                <a:chOff x="2236525" y="3443868"/>
                <a:chExt cx="304832" cy="356512"/>
              </a:xfrm>
              <a:solidFill>
                <a:schemeClr val="bg1"/>
              </a:solidFill>
            </p:grpSpPr>
            <p:sp>
              <p:nvSpPr>
                <p:cNvPr id="25" name="Google Shape;12159;p82">
                  <a:extLst>
                    <a:ext uri="{FF2B5EF4-FFF2-40B4-BE49-F238E27FC236}">
                      <a16:creationId xmlns:a16="http://schemas.microsoft.com/office/drawing/2014/main" id="{0DDFC4ED-87F4-4F5A-91E7-241F72B61A36}"/>
                    </a:ext>
                  </a:extLst>
                </p:cNvPr>
                <p:cNvSpPr/>
                <p:nvPr/>
              </p:nvSpPr>
              <p:spPr>
                <a:xfrm>
                  <a:off x="2236525" y="3443868"/>
                  <a:ext cx="304832" cy="35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6" h="11141" extrusionOk="0">
                      <a:moveTo>
                        <a:pt x="4239" y="413"/>
                      </a:moveTo>
                      <a:cubicBezTo>
                        <a:pt x="4525" y="616"/>
                        <a:pt x="5120" y="1128"/>
                        <a:pt x="5275" y="1675"/>
                      </a:cubicBezTo>
                      <a:cubicBezTo>
                        <a:pt x="5358" y="1997"/>
                        <a:pt x="5156" y="2342"/>
                        <a:pt x="4989" y="2533"/>
                      </a:cubicBezTo>
                      <a:cubicBezTo>
                        <a:pt x="4894" y="2116"/>
                        <a:pt x="4775" y="1699"/>
                        <a:pt x="4644" y="1282"/>
                      </a:cubicBezTo>
                      <a:cubicBezTo>
                        <a:pt x="4625" y="1209"/>
                        <a:pt x="4564" y="1163"/>
                        <a:pt x="4498" y="1163"/>
                      </a:cubicBezTo>
                      <a:cubicBezTo>
                        <a:pt x="4479" y="1163"/>
                        <a:pt x="4460" y="1167"/>
                        <a:pt x="4441" y="1175"/>
                      </a:cubicBezTo>
                      <a:cubicBezTo>
                        <a:pt x="4346" y="1199"/>
                        <a:pt x="4298" y="1294"/>
                        <a:pt x="4334" y="1378"/>
                      </a:cubicBezTo>
                      <a:cubicBezTo>
                        <a:pt x="4465" y="1782"/>
                        <a:pt x="4572" y="2211"/>
                        <a:pt x="4679" y="2628"/>
                      </a:cubicBezTo>
                      <a:cubicBezTo>
                        <a:pt x="4441" y="2568"/>
                        <a:pt x="4060" y="2366"/>
                        <a:pt x="3977" y="2021"/>
                      </a:cubicBezTo>
                      <a:cubicBezTo>
                        <a:pt x="3822" y="1473"/>
                        <a:pt x="4108" y="735"/>
                        <a:pt x="4239" y="413"/>
                      </a:cubicBezTo>
                      <a:close/>
                      <a:moveTo>
                        <a:pt x="2824" y="3117"/>
                      </a:moveTo>
                      <a:cubicBezTo>
                        <a:pt x="3186" y="3117"/>
                        <a:pt x="3616" y="3172"/>
                        <a:pt x="3929" y="3378"/>
                      </a:cubicBezTo>
                      <a:cubicBezTo>
                        <a:pt x="4203" y="3556"/>
                        <a:pt x="4298" y="3926"/>
                        <a:pt x="4298" y="4164"/>
                      </a:cubicBezTo>
                      <a:cubicBezTo>
                        <a:pt x="3810" y="3747"/>
                        <a:pt x="3382" y="3556"/>
                        <a:pt x="3346" y="3556"/>
                      </a:cubicBezTo>
                      <a:cubicBezTo>
                        <a:pt x="3324" y="3547"/>
                        <a:pt x="3301" y="3543"/>
                        <a:pt x="3279" y="3543"/>
                      </a:cubicBezTo>
                      <a:cubicBezTo>
                        <a:pt x="3218" y="3543"/>
                        <a:pt x="3161" y="3578"/>
                        <a:pt x="3143" y="3640"/>
                      </a:cubicBezTo>
                      <a:cubicBezTo>
                        <a:pt x="3096" y="3723"/>
                        <a:pt x="3143" y="3818"/>
                        <a:pt x="3215" y="3854"/>
                      </a:cubicBezTo>
                      <a:cubicBezTo>
                        <a:pt x="3215" y="3854"/>
                        <a:pt x="3667" y="4045"/>
                        <a:pt x="4144" y="4473"/>
                      </a:cubicBezTo>
                      <a:cubicBezTo>
                        <a:pt x="4011" y="4547"/>
                        <a:pt x="3795" y="4621"/>
                        <a:pt x="3580" y="4621"/>
                      </a:cubicBezTo>
                      <a:cubicBezTo>
                        <a:pt x="3448" y="4621"/>
                        <a:pt x="3316" y="4593"/>
                        <a:pt x="3203" y="4521"/>
                      </a:cubicBezTo>
                      <a:cubicBezTo>
                        <a:pt x="2715" y="4211"/>
                        <a:pt x="2417" y="3497"/>
                        <a:pt x="2310" y="3152"/>
                      </a:cubicBezTo>
                      <a:cubicBezTo>
                        <a:pt x="2438" y="3135"/>
                        <a:pt x="2620" y="3117"/>
                        <a:pt x="2824" y="3117"/>
                      </a:cubicBezTo>
                      <a:close/>
                      <a:moveTo>
                        <a:pt x="7192" y="3818"/>
                      </a:moveTo>
                      <a:cubicBezTo>
                        <a:pt x="7549" y="3818"/>
                        <a:pt x="7894" y="3878"/>
                        <a:pt x="8084" y="3937"/>
                      </a:cubicBezTo>
                      <a:cubicBezTo>
                        <a:pt x="7918" y="4259"/>
                        <a:pt x="7549" y="4938"/>
                        <a:pt x="7025" y="5176"/>
                      </a:cubicBezTo>
                      <a:cubicBezTo>
                        <a:pt x="6928" y="5224"/>
                        <a:pt x="6828" y="5241"/>
                        <a:pt x="6734" y="5241"/>
                      </a:cubicBezTo>
                      <a:cubicBezTo>
                        <a:pt x="6594" y="5241"/>
                        <a:pt x="6467" y="5204"/>
                        <a:pt x="6382" y="5176"/>
                      </a:cubicBezTo>
                      <a:cubicBezTo>
                        <a:pt x="6263" y="5128"/>
                        <a:pt x="6179" y="5092"/>
                        <a:pt x="6120" y="5033"/>
                      </a:cubicBezTo>
                      <a:cubicBezTo>
                        <a:pt x="6179" y="4985"/>
                        <a:pt x="6239" y="4938"/>
                        <a:pt x="6310" y="4890"/>
                      </a:cubicBezTo>
                      <a:cubicBezTo>
                        <a:pt x="6382" y="4854"/>
                        <a:pt x="6418" y="4747"/>
                        <a:pt x="6358" y="4676"/>
                      </a:cubicBezTo>
                      <a:cubicBezTo>
                        <a:pt x="6328" y="4624"/>
                        <a:pt x="6276" y="4595"/>
                        <a:pt x="6223" y="4595"/>
                      </a:cubicBezTo>
                      <a:cubicBezTo>
                        <a:pt x="6191" y="4595"/>
                        <a:pt x="6159" y="4606"/>
                        <a:pt x="6132" y="4628"/>
                      </a:cubicBezTo>
                      <a:cubicBezTo>
                        <a:pt x="6084" y="4652"/>
                        <a:pt x="6049" y="4688"/>
                        <a:pt x="5989" y="4735"/>
                      </a:cubicBezTo>
                      <a:cubicBezTo>
                        <a:pt x="6001" y="4473"/>
                        <a:pt x="6144" y="4104"/>
                        <a:pt x="6441" y="3961"/>
                      </a:cubicBezTo>
                      <a:cubicBezTo>
                        <a:pt x="6668" y="3854"/>
                        <a:pt x="6918" y="3818"/>
                        <a:pt x="7192" y="3818"/>
                      </a:cubicBezTo>
                      <a:close/>
                      <a:moveTo>
                        <a:pt x="2605" y="5627"/>
                      </a:moveTo>
                      <a:cubicBezTo>
                        <a:pt x="2832" y="5627"/>
                        <a:pt x="3055" y="5651"/>
                        <a:pt x="3262" y="5711"/>
                      </a:cubicBezTo>
                      <a:cubicBezTo>
                        <a:pt x="3703" y="5842"/>
                        <a:pt x="3977" y="6235"/>
                        <a:pt x="4096" y="6462"/>
                      </a:cubicBezTo>
                      <a:cubicBezTo>
                        <a:pt x="4203" y="6664"/>
                        <a:pt x="4274" y="6854"/>
                        <a:pt x="4286" y="7021"/>
                      </a:cubicBezTo>
                      <a:cubicBezTo>
                        <a:pt x="4215" y="6974"/>
                        <a:pt x="4155" y="6938"/>
                        <a:pt x="4084" y="6890"/>
                      </a:cubicBezTo>
                      <a:cubicBezTo>
                        <a:pt x="3667" y="6664"/>
                        <a:pt x="3155" y="6485"/>
                        <a:pt x="2548" y="6366"/>
                      </a:cubicBezTo>
                      <a:cubicBezTo>
                        <a:pt x="2540" y="6365"/>
                        <a:pt x="2532" y="6365"/>
                        <a:pt x="2524" y="6365"/>
                      </a:cubicBezTo>
                      <a:cubicBezTo>
                        <a:pt x="2439" y="6365"/>
                        <a:pt x="2368" y="6421"/>
                        <a:pt x="2358" y="6497"/>
                      </a:cubicBezTo>
                      <a:cubicBezTo>
                        <a:pt x="2322" y="6593"/>
                        <a:pt x="2381" y="6676"/>
                        <a:pt x="2477" y="6700"/>
                      </a:cubicBezTo>
                      <a:cubicBezTo>
                        <a:pt x="2977" y="6795"/>
                        <a:pt x="3703" y="6997"/>
                        <a:pt x="4227" y="7378"/>
                      </a:cubicBezTo>
                      <a:cubicBezTo>
                        <a:pt x="4144" y="7509"/>
                        <a:pt x="3941" y="7688"/>
                        <a:pt x="3691" y="7831"/>
                      </a:cubicBezTo>
                      <a:cubicBezTo>
                        <a:pt x="3524" y="7919"/>
                        <a:pt x="3248" y="8039"/>
                        <a:pt x="2938" y="8039"/>
                      </a:cubicBezTo>
                      <a:cubicBezTo>
                        <a:pt x="2827" y="8039"/>
                        <a:pt x="2712" y="8023"/>
                        <a:pt x="2596" y="7986"/>
                      </a:cubicBezTo>
                      <a:cubicBezTo>
                        <a:pt x="1596" y="7688"/>
                        <a:pt x="762" y="6545"/>
                        <a:pt x="476" y="6128"/>
                      </a:cubicBezTo>
                      <a:cubicBezTo>
                        <a:pt x="843" y="5978"/>
                        <a:pt x="1752" y="5627"/>
                        <a:pt x="2605" y="5627"/>
                      </a:cubicBezTo>
                      <a:close/>
                      <a:moveTo>
                        <a:pt x="7656" y="7009"/>
                      </a:moveTo>
                      <a:cubicBezTo>
                        <a:pt x="8251" y="7009"/>
                        <a:pt x="8811" y="7128"/>
                        <a:pt x="9097" y="7200"/>
                      </a:cubicBezTo>
                      <a:cubicBezTo>
                        <a:pt x="8930" y="7616"/>
                        <a:pt x="8323" y="8759"/>
                        <a:pt x="7477" y="9164"/>
                      </a:cubicBezTo>
                      <a:cubicBezTo>
                        <a:pt x="7322" y="9236"/>
                        <a:pt x="7156" y="9271"/>
                        <a:pt x="7001" y="9271"/>
                      </a:cubicBezTo>
                      <a:cubicBezTo>
                        <a:pt x="6537" y="9271"/>
                        <a:pt x="6072" y="9033"/>
                        <a:pt x="5894" y="8843"/>
                      </a:cubicBezTo>
                      <a:cubicBezTo>
                        <a:pt x="6465" y="8462"/>
                        <a:pt x="7239" y="8033"/>
                        <a:pt x="8108" y="7783"/>
                      </a:cubicBezTo>
                      <a:cubicBezTo>
                        <a:pt x="8204" y="7747"/>
                        <a:pt x="8251" y="7664"/>
                        <a:pt x="8215" y="7569"/>
                      </a:cubicBezTo>
                      <a:cubicBezTo>
                        <a:pt x="8197" y="7505"/>
                        <a:pt x="8136" y="7462"/>
                        <a:pt x="8071" y="7462"/>
                      </a:cubicBezTo>
                      <a:cubicBezTo>
                        <a:pt x="8052" y="7462"/>
                        <a:pt x="8032" y="7465"/>
                        <a:pt x="8013" y="7474"/>
                      </a:cubicBezTo>
                      <a:cubicBezTo>
                        <a:pt x="7132" y="7724"/>
                        <a:pt x="6358" y="8140"/>
                        <a:pt x="5775" y="8509"/>
                      </a:cubicBezTo>
                      <a:cubicBezTo>
                        <a:pt x="5787" y="8128"/>
                        <a:pt x="6013" y="7450"/>
                        <a:pt x="6525" y="7212"/>
                      </a:cubicBezTo>
                      <a:cubicBezTo>
                        <a:pt x="6858" y="7057"/>
                        <a:pt x="7263" y="7009"/>
                        <a:pt x="7656" y="7009"/>
                      </a:cubicBezTo>
                      <a:close/>
                      <a:moveTo>
                        <a:pt x="4166" y="1"/>
                      </a:moveTo>
                      <a:cubicBezTo>
                        <a:pt x="4147" y="1"/>
                        <a:pt x="4128" y="3"/>
                        <a:pt x="4108" y="8"/>
                      </a:cubicBezTo>
                      <a:cubicBezTo>
                        <a:pt x="4060" y="20"/>
                        <a:pt x="4036" y="56"/>
                        <a:pt x="4001" y="80"/>
                      </a:cubicBezTo>
                      <a:cubicBezTo>
                        <a:pt x="3977" y="127"/>
                        <a:pt x="3393" y="1247"/>
                        <a:pt x="3620" y="2092"/>
                      </a:cubicBezTo>
                      <a:cubicBezTo>
                        <a:pt x="3751" y="2628"/>
                        <a:pt x="4346" y="2925"/>
                        <a:pt x="4703" y="2961"/>
                      </a:cubicBezTo>
                      <a:cubicBezTo>
                        <a:pt x="4822" y="3592"/>
                        <a:pt x="4917" y="4247"/>
                        <a:pt x="4941" y="4902"/>
                      </a:cubicBezTo>
                      <a:cubicBezTo>
                        <a:pt x="4810" y="4723"/>
                        <a:pt x="4679" y="4568"/>
                        <a:pt x="4536" y="4426"/>
                      </a:cubicBezTo>
                      <a:cubicBezTo>
                        <a:pt x="4644" y="4092"/>
                        <a:pt x="4536" y="3402"/>
                        <a:pt x="4048" y="3092"/>
                      </a:cubicBezTo>
                      <a:cubicBezTo>
                        <a:pt x="3663" y="2851"/>
                        <a:pt x="3161" y="2790"/>
                        <a:pt x="2752" y="2790"/>
                      </a:cubicBezTo>
                      <a:cubicBezTo>
                        <a:pt x="2353" y="2790"/>
                        <a:pt x="2042" y="2848"/>
                        <a:pt x="2012" y="2854"/>
                      </a:cubicBezTo>
                      <a:cubicBezTo>
                        <a:pt x="1965" y="2866"/>
                        <a:pt x="1917" y="2878"/>
                        <a:pt x="1905" y="2925"/>
                      </a:cubicBezTo>
                      <a:cubicBezTo>
                        <a:pt x="1881" y="2973"/>
                        <a:pt x="1881" y="3021"/>
                        <a:pt x="1893" y="3056"/>
                      </a:cubicBezTo>
                      <a:cubicBezTo>
                        <a:pt x="1905" y="3104"/>
                        <a:pt x="2239" y="4307"/>
                        <a:pt x="2989" y="4783"/>
                      </a:cubicBezTo>
                      <a:cubicBezTo>
                        <a:pt x="3167" y="4890"/>
                        <a:pt x="3370" y="4938"/>
                        <a:pt x="3560" y="4938"/>
                      </a:cubicBezTo>
                      <a:cubicBezTo>
                        <a:pt x="3858" y="4938"/>
                        <a:pt x="4155" y="4830"/>
                        <a:pt x="4334" y="4699"/>
                      </a:cubicBezTo>
                      <a:cubicBezTo>
                        <a:pt x="4560" y="4938"/>
                        <a:pt x="4775" y="5235"/>
                        <a:pt x="4953" y="5592"/>
                      </a:cubicBezTo>
                      <a:cubicBezTo>
                        <a:pt x="4977" y="6259"/>
                        <a:pt x="4929" y="6926"/>
                        <a:pt x="4858" y="7605"/>
                      </a:cubicBezTo>
                      <a:cubicBezTo>
                        <a:pt x="4775" y="7486"/>
                        <a:pt x="4679" y="7378"/>
                        <a:pt x="4572" y="7271"/>
                      </a:cubicBezTo>
                      <a:cubicBezTo>
                        <a:pt x="4644" y="6747"/>
                        <a:pt x="4179" y="5664"/>
                        <a:pt x="3310" y="5402"/>
                      </a:cubicBezTo>
                      <a:cubicBezTo>
                        <a:pt x="3067" y="5331"/>
                        <a:pt x="2797" y="5294"/>
                        <a:pt x="2503" y="5294"/>
                      </a:cubicBezTo>
                      <a:cubicBezTo>
                        <a:pt x="2108" y="5294"/>
                        <a:pt x="1669" y="5361"/>
                        <a:pt x="1191" y="5497"/>
                      </a:cubicBezTo>
                      <a:cubicBezTo>
                        <a:pt x="584" y="5676"/>
                        <a:pt x="131" y="5890"/>
                        <a:pt x="107" y="5902"/>
                      </a:cubicBezTo>
                      <a:cubicBezTo>
                        <a:pt x="60" y="5914"/>
                        <a:pt x="36" y="5962"/>
                        <a:pt x="12" y="6009"/>
                      </a:cubicBezTo>
                      <a:cubicBezTo>
                        <a:pt x="0" y="6057"/>
                        <a:pt x="12" y="6092"/>
                        <a:pt x="36" y="6140"/>
                      </a:cubicBezTo>
                      <a:cubicBezTo>
                        <a:pt x="48" y="6152"/>
                        <a:pt x="298" y="6593"/>
                        <a:pt x="715" y="7069"/>
                      </a:cubicBezTo>
                      <a:cubicBezTo>
                        <a:pt x="1286" y="7724"/>
                        <a:pt x="1858" y="8140"/>
                        <a:pt x="2429" y="8295"/>
                      </a:cubicBezTo>
                      <a:cubicBezTo>
                        <a:pt x="2572" y="8343"/>
                        <a:pt x="2715" y="8355"/>
                        <a:pt x="2846" y="8355"/>
                      </a:cubicBezTo>
                      <a:cubicBezTo>
                        <a:pt x="3227" y="8355"/>
                        <a:pt x="3572" y="8212"/>
                        <a:pt x="3763" y="8105"/>
                      </a:cubicBezTo>
                      <a:cubicBezTo>
                        <a:pt x="4036" y="7962"/>
                        <a:pt x="4263" y="7783"/>
                        <a:pt x="4394" y="7581"/>
                      </a:cubicBezTo>
                      <a:cubicBezTo>
                        <a:pt x="4560" y="7759"/>
                        <a:pt x="4691" y="7962"/>
                        <a:pt x="4751" y="8200"/>
                      </a:cubicBezTo>
                      <a:cubicBezTo>
                        <a:pt x="4679" y="8652"/>
                        <a:pt x="4584" y="9093"/>
                        <a:pt x="4501" y="9462"/>
                      </a:cubicBezTo>
                      <a:cubicBezTo>
                        <a:pt x="4334" y="10164"/>
                        <a:pt x="4155" y="10676"/>
                        <a:pt x="4048" y="10915"/>
                      </a:cubicBezTo>
                      <a:cubicBezTo>
                        <a:pt x="4024" y="11010"/>
                        <a:pt x="4048" y="11093"/>
                        <a:pt x="4144" y="11129"/>
                      </a:cubicBezTo>
                      <a:cubicBezTo>
                        <a:pt x="4155" y="11141"/>
                        <a:pt x="4179" y="11141"/>
                        <a:pt x="4203" y="11141"/>
                      </a:cubicBezTo>
                      <a:cubicBezTo>
                        <a:pt x="4263" y="11141"/>
                        <a:pt x="4322" y="11093"/>
                        <a:pt x="4346" y="11034"/>
                      </a:cubicBezTo>
                      <a:cubicBezTo>
                        <a:pt x="4358" y="11010"/>
                        <a:pt x="4572" y="10474"/>
                        <a:pt x="4798" y="9569"/>
                      </a:cubicBezTo>
                      <a:cubicBezTo>
                        <a:pt x="4882" y="9474"/>
                        <a:pt x="5132" y="9248"/>
                        <a:pt x="5525" y="8986"/>
                      </a:cubicBezTo>
                      <a:cubicBezTo>
                        <a:pt x="5763" y="9271"/>
                        <a:pt x="6322" y="9569"/>
                        <a:pt x="6894" y="9569"/>
                      </a:cubicBezTo>
                      <a:cubicBezTo>
                        <a:pt x="7096" y="9569"/>
                        <a:pt x="7311" y="9521"/>
                        <a:pt x="7501" y="9426"/>
                      </a:cubicBezTo>
                      <a:cubicBezTo>
                        <a:pt x="8680" y="8879"/>
                        <a:pt x="9382" y="7188"/>
                        <a:pt x="9406" y="7105"/>
                      </a:cubicBezTo>
                      <a:cubicBezTo>
                        <a:pt x="9525" y="7093"/>
                        <a:pt x="9525" y="7057"/>
                        <a:pt x="9501" y="7009"/>
                      </a:cubicBezTo>
                      <a:cubicBezTo>
                        <a:pt x="9478" y="6962"/>
                        <a:pt x="9442" y="6938"/>
                        <a:pt x="9394" y="6914"/>
                      </a:cubicBezTo>
                      <a:cubicBezTo>
                        <a:pt x="9347" y="6898"/>
                        <a:pt x="8553" y="6656"/>
                        <a:pt x="7680" y="6656"/>
                      </a:cubicBezTo>
                      <a:cubicBezTo>
                        <a:pt x="7239" y="6656"/>
                        <a:pt x="6778" y="6718"/>
                        <a:pt x="6382" y="6902"/>
                      </a:cubicBezTo>
                      <a:cubicBezTo>
                        <a:pt x="5668" y="7247"/>
                        <a:pt x="5370" y="8200"/>
                        <a:pt x="5465" y="8700"/>
                      </a:cubicBezTo>
                      <a:cubicBezTo>
                        <a:pt x="5275" y="8843"/>
                        <a:pt x="5120" y="8962"/>
                        <a:pt x="4989" y="9057"/>
                      </a:cubicBezTo>
                      <a:cubicBezTo>
                        <a:pt x="5048" y="8783"/>
                        <a:pt x="5108" y="8450"/>
                        <a:pt x="5156" y="8105"/>
                      </a:cubicBezTo>
                      <a:cubicBezTo>
                        <a:pt x="5239" y="7486"/>
                        <a:pt x="5298" y="6854"/>
                        <a:pt x="5310" y="6235"/>
                      </a:cubicBezTo>
                      <a:cubicBezTo>
                        <a:pt x="5334" y="6164"/>
                        <a:pt x="5429" y="5700"/>
                        <a:pt x="5846" y="5247"/>
                      </a:cubicBezTo>
                      <a:cubicBezTo>
                        <a:pt x="5953" y="5342"/>
                        <a:pt x="6108" y="5414"/>
                        <a:pt x="6251" y="5473"/>
                      </a:cubicBezTo>
                      <a:cubicBezTo>
                        <a:pt x="6406" y="5533"/>
                        <a:pt x="6560" y="5569"/>
                        <a:pt x="6715" y="5569"/>
                      </a:cubicBezTo>
                      <a:cubicBezTo>
                        <a:pt x="6858" y="5569"/>
                        <a:pt x="7013" y="5533"/>
                        <a:pt x="7144" y="5473"/>
                      </a:cubicBezTo>
                      <a:cubicBezTo>
                        <a:pt x="7954" y="5104"/>
                        <a:pt x="8430" y="3937"/>
                        <a:pt x="8454" y="3902"/>
                      </a:cubicBezTo>
                      <a:cubicBezTo>
                        <a:pt x="8465" y="3854"/>
                        <a:pt x="8465" y="3806"/>
                        <a:pt x="8454" y="3759"/>
                      </a:cubicBezTo>
                      <a:cubicBezTo>
                        <a:pt x="8442" y="3723"/>
                        <a:pt x="8394" y="3687"/>
                        <a:pt x="8346" y="3676"/>
                      </a:cubicBezTo>
                      <a:cubicBezTo>
                        <a:pt x="8322" y="3660"/>
                        <a:pt x="7769" y="3489"/>
                        <a:pt x="7167" y="3489"/>
                      </a:cubicBezTo>
                      <a:cubicBezTo>
                        <a:pt x="6870" y="3489"/>
                        <a:pt x="6562" y="3530"/>
                        <a:pt x="6299" y="3652"/>
                      </a:cubicBezTo>
                      <a:cubicBezTo>
                        <a:pt x="5751" y="3914"/>
                        <a:pt x="5572" y="4640"/>
                        <a:pt x="5656" y="4985"/>
                      </a:cubicBezTo>
                      <a:cubicBezTo>
                        <a:pt x="5525" y="5116"/>
                        <a:pt x="5406" y="5259"/>
                        <a:pt x="5310" y="5402"/>
                      </a:cubicBezTo>
                      <a:cubicBezTo>
                        <a:pt x="5310" y="5259"/>
                        <a:pt x="5298" y="5128"/>
                        <a:pt x="5298" y="4997"/>
                      </a:cubicBezTo>
                      <a:cubicBezTo>
                        <a:pt x="5263" y="4283"/>
                        <a:pt x="5179" y="3568"/>
                        <a:pt x="5048" y="2878"/>
                      </a:cubicBezTo>
                      <a:cubicBezTo>
                        <a:pt x="5358" y="2675"/>
                        <a:pt x="5715" y="2128"/>
                        <a:pt x="5560" y="1592"/>
                      </a:cubicBezTo>
                      <a:cubicBezTo>
                        <a:pt x="5346" y="723"/>
                        <a:pt x="4286" y="56"/>
                        <a:pt x="4239" y="20"/>
                      </a:cubicBezTo>
                      <a:cubicBezTo>
                        <a:pt x="4218" y="6"/>
                        <a:pt x="4193" y="1"/>
                        <a:pt x="416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" name="Google Shape;12160;p82">
                  <a:extLst>
                    <a:ext uri="{FF2B5EF4-FFF2-40B4-BE49-F238E27FC236}">
                      <a16:creationId xmlns:a16="http://schemas.microsoft.com/office/drawing/2014/main" id="{FB45DDA1-1F87-4898-967A-0E4DBBA6C4AC}"/>
                    </a:ext>
                  </a:extLst>
                </p:cNvPr>
                <p:cNvSpPr/>
                <p:nvPr/>
              </p:nvSpPr>
              <p:spPr>
                <a:xfrm>
                  <a:off x="2283373" y="3553106"/>
                  <a:ext cx="16416" cy="11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346" extrusionOk="0">
                      <a:moveTo>
                        <a:pt x="179" y="0"/>
                      </a:moveTo>
                      <a:cubicBezTo>
                        <a:pt x="84" y="0"/>
                        <a:pt x="13" y="60"/>
                        <a:pt x="1" y="155"/>
                      </a:cubicBezTo>
                      <a:cubicBezTo>
                        <a:pt x="1" y="238"/>
                        <a:pt x="60" y="310"/>
                        <a:pt x="143" y="334"/>
                      </a:cubicBezTo>
                      <a:cubicBezTo>
                        <a:pt x="143" y="334"/>
                        <a:pt x="203" y="334"/>
                        <a:pt x="322" y="346"/>
                      </a:cubicBezTo>
                      <a:lnTo>
                        <a:pt x="334" y="346"/>
                      </a:lnTo>
                      <a:cubicBezTo>
                        <a:pt x="429" y="346"/>
                        <a:pt x="489" y="286"/>
                        <a:pt x="501" y="191"/>
                      </a:cubicBezTo>
                      <a:cubicBezTo>
                        <a:pt x="513" y="107"/>
                        <a:pt x="453" y="36"/>
                        <a:pt x="370" y="12"/>
                      </a:cubicBezTo>
                      <a:cubicBezTo>
                        <a:pt x="251" y="0"/>
                        <a:pt x="191" y="0"/>
                        <a:pt x="17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" name="Google Shape;12161;p82">
                  <a:extLst>
                    <a:ext uri="{FF2B5EF4-FFF2-40B4-BE49-F238E27FC236}">
                      <a16:creationId xmlns:a16="http://schemas.microsoft.com/office/drawing/2014/main" id="{6930921A-AF9D-4F38-87E8-A8CD7829D4C0}"/>
                    </a:ext>
                  </a:extLst>
                </p:cNvPr>
                <p:cNvSpPr/>
                <p:nvPr/>
              </p:nvSpPr>
              <p:spPr>
                <a:xfrm>
                  <a:off x="2449485" y="3488658"/>
                  <a:ext cx="17184" cy="12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384" extrusionOk="0">
                      <a:moveTo>
                        <a:pt x="348" y="0"/>
                      </a:moveTo>
                      <a:cubicBezTo>
                        <a:pt x="339" y="0"/>
                        <a:pt x="331" y="1"/>
                        <a:pt x="322" y="2"/>
                      </a:cubicBezTo>
                      <a:cubicBezTo>
                        <a:pt x="251" y="26"/>
                        <a:pt x="191" y="50"/>
                        <a:pt x="132" y="62"/>
                      </a:cubicBezTo>
                      <a:cubicBezTo>
                        <a:pt x="48" y="97"/>
                        <a:pt x="1" y="181"/>
                        <a:pt x="25" y="276"/>
                      </a:cubicBezTo>
                      <a:cubicBezTo>
                        <a:pt x="60" y="347"/>
                        <a:pt x="120" y="383"/>
                        <a:pt x="179" y="383"/>
                      </a:cubicBezTo>
                      <a:cubicBezTo>
                        <a:pt x="191" y="383"/>
                        <a:pt x="203" y="383"/>
                        <a:pt x="227" y="359"/>
                      </a:cubicBezTo>
                      <a:cubicBezTo>
                        <a:pt x="286" y="347"/>
                        <a:pt x="346" y="324"/>
                        <a:pt x="406" y="300"/>
                      </a:cubicBezTo>
                      <a:cubicBezTo>
                        <a:pt x="489" y="300"/>
                        <a:pt x="537" y="216"/>
                        <a:pt x="525" y="121"/>
                      </a:cubicBezTo>
                      <a:cubicBezTo>
                        <a:pt x="493" y="46"/>
                        <a:pt x="422" y="0"/>
                        <a:pt x="34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499B463-D7A0-40C0-B266-78EDEAB1BED5}"/>
                </a:ext>
              </a:extLst>
            </p:cNvPr>
            <p:cNvGrpSpPr/>
            <p:nvPr/>
          </p:nvGrpSpPr>
          <p:grpSpPr>
            <a:xfrm>
              <a:off x="578158" y="4424986"/>
              <a:ext cx="360000" cy="399986"/>
              <a:chOff x="4222720" y="3477640"/>
              <a:chExt cx="586800" cy="651977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16D2587A-D95F-4777-BB52-57A2C7A184EF}"/>
                  </a:ext>
                </a:extLst>
              </p:cNvPr>
              <p:cNvSpPr/>
              <p:nvPr/>
            </p:nvSpPr>
            <p:spPr>
              <a:xfrm>
                <a:off x="4222720" y="3542817"/>
                <a:ext cx="586800" cy="586800"/>
              </a:xfrm>
              <a:prstGeom prst="ellipse">
                <a:avLst/>
              </a:prstGeom>
              <a:solidFill>
                <a:srgbClr val="405E47"/>
              </a:solidFill>
              <a:ln>
                <a:solidFill>
                  <a:srgbClr val="405E4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grpSp>
            <p:nvGrpSpPr>
              <p:cNvPr id="30" name="Google Shape;12158;p82">
                <a:extLst>
                  <a:ext uri="{FF2B5EF4-FFF2-40B4-BE49-F238E27FC236}">
                    <a16:creationId xmlns:a16="http://schemas.microsoft.com/office/drawing/2014/main" id="{C504ADB7-0FBF-40FC-86D5-909FA1499549}"/>
                  </a:ext>
                </a:extLst>
              </p:cNvPr>
              <p:cNvGrpSpPr/>
              <p:nvPr/>
            </p:nvGrpSpPr>
            <p:grpSpPr>
              <a:xfrm>
                <a:off x="4363704" y="3477640"/>
                <a:ext cx="304832" cy="536830"/>
                <a:chOff x="2236525" y="3488658"/>
                <a:chExt cx="304832" cy="536830"/>
              </a:xfrm>
              <a:solidFill>
                <a:schemeClr val="bg1"/>
              </a:solidFill>
            </p:grpSpPr>
            <p:sp>
              <p:nvSpPr>
                <p:cNvPr id="31" name="Google Shape;12159;p82">
                  <a:extLst>
                    <a:ext uri="{FF2B5EF4-FFF2-40B4-BE49-F238E27FC236}">
                      <a16:creationId xmlns:a16="http://schemas.microsoft.com/office/drawing/2014/main" id="{EC3F68F2-0062-4B3F-9A59-6BA0A5C43CAF}"/>
                    </a:ext>
                  </a:extLst>
                </p:cNvPr>
                <p:cNvSpPr/>
                <p:nvPr/>
              </p:nvSpPr>
              <p:spPr>
                <a:xfrm>
                  <a:off x="2236525" y="3668976"/>
                  <a:ext cx="304832" cy="356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6" h="11141" extrusionOk="0">
                      <a:moveTo>
                        <a:pt x="4239" y="413"/>
                      </a:moveTo>
                      <a:cubicBezTo>
                        <a:pt x="4525" y="616"/>
                        <a:pt x="5120" y="1128"/>
                        <a:pt x="5275" y="1675"/>
                      </a:cubicBezTo>
                      <a:cubicBezTo>
                        <a:pt x="5358" y="1997"/>
                        <a:pt x="5156" y="2342"/>
                        <a:pt x="4989" y="2533"/>
                      </a:cubicBezTo>
                      <a:cubicBezTo>
                        <a:pt x="4894" y="2116"/>
                        <a:pt x="4775" y="1699"/>
                        <a:pt x="4644" y="1282"/>
                      </a:cubicBezTo>
                      <a:cubicBezTo>
                        <a:pt x="4625" y="1209"/>
                        <a:pt x="4564" y="1163"/>
                        <a:pt x="4498" y="1163"/>
                      </a:cubicBezTo>
                      <a:cubicBezTo>
                        <a:pt x="4479" y="1163"/>
                        <a:pt x="4460" y="1167"/>
                        <a:pt x="4441" y="1175"/>
                      </a:cubicBezTo>
                      <a:cubicBezTo>
                        <a:pt x="4346" y="1199"/>
                        <a:pt x="4298" y="1294"/>
                        <a:pt x="4334" y="1378"/>
                      </a:cubicBezTo>
                      <a:cubicBezTo>
                        <a:pt x="4465" y="1782"/>
                        <a:pt x="4572" y="2211"/>
                        <a:pt x="4679" y="2628"/>
                      </a:cubicBezTo>
                      <a:cubicBezTo>
                        <a:pt x="4441" y="2568"/>
                        <a:pt x="4060" y="2366"/>
                        <a:pt x="3977" y="2021"/>
                      </a:cubicBezTo>
                      <a:cubicBezTo>
                        <a:pt x="3822" y="1473"/>
                        <a:pt x="4108" y="735"/>
                        <a:pt x="4239" y="413"/>
                      </a:cubicBezTo>
                      <a:close/>
                      <a:moveTo>
                        <a:pt x="2824" y="3117"/>
                      </a:moveTo>
                      <a:cubicBezTo>
                        <a:pt x="3186" y="3117"/>
                        <a:pt x="3616" y="3172"/>
                        <a:pt x="3929" y="3378"/>
                      </a:cubicBezTo>
                      <a:cubicBezTo>
                        <a:pt x="4203" y="3556"/>
                        <a:pt x="4298" y="3926"/>
                        <a:pt x="4298" y="4164"/>
                      </a:cubicBezTo>
                      <a:cubicBezTo>
                        <a:pt x="3810" y="3747"/>
                        <a:pt x="3382" y="3556"/>
                        <a:pt x="3346" y="3556"/>
                      </a:cubicBezTo>
                      <a:cubicBezTo>
                        <a:pt x="3324" y="3547"/>
                        <a:pt x="3301" y="3543"/>
                        <a:pt x="3279" y="3543"/>
                      </a:cubicBezTo>
                      <a:cubicBezTo>
                        <a:pt x="3218" y="3543"/>
                        <a:pt x="3161" y="3578"/>
                        <a:pt x="3143" y="3640"/>
                      </a:cubicBezTo>
                      <a:cubicBezTo>
                        <a:pt x="3096" y="3723"/>
                        <a:pt x="3143" y="3818"/>
                        <a:pt x="3215" y="3854"/>
                      </a:cubicBezTo>
                      <a:cubicBezTo>
                        <a:pt x="3215" y="3854"/>
                        <a:pt x="3667" y="4045"/>
                        <a:pt x="4144" y="4473"/>
                      </a:cubicBezTo>
                      <a:cubicBezTo>
                        <a:pt x="4011" y="4547"/>
                        <a:pt x="3795" y="4621"/>
                        <a:pt x="3580" y="4621"/>
                      </a:cubicBezTo>
                      <a:cubicBezTo>
                        <a:pt x="3448" y="4621"/>
                        <a:pt x="3316" y="4593"/>
                        <a:pt x="3203" y="4521"/>
                      </a:cubicBezTo>
                      <a:cubicBezTo>
                        <a:pt x="2715" y="4211"/>
                        <a:pt x="2417" y="3497"/>
                        <a:pt x="2310" y="3152"/>
                      </a:cubicBezTo>
                      <a:cubicBezTo>
                        <a:pt x="2438" y="3135"/>
                        <a:pt x="2620" y="3117"/>
                        <a:pt x="2824" y="3117"/>
                      </a:cubicBezTo>
                      <a:close/>
                      <a:moveTo>
                        <a:pt x="7192" y="3818"/>
                      </a:moveTo>
                      <a:cubicBezTo>
                        <a:pt x="7549" y="3818"/>
                        <a:pt x="7894" y="3878"/>
                        <a:pt x="8084" y="3937"/>
                      </a:cubicBezTo>
                      <a:cubicBezTo>
                        <a:pt x="7918" y="4259"/>
                        <a:pt x="7549" y="4938"/>
                        <a:pt x="7025" y="5176"/>
                      </a:cubicBezTo>
                      <a:cubicBezTo>
                        <a:pt x="6928" y="5224"/>
                        <a:pt x="6828" y="5241"/>
                        <a:pt x="6734" y="5241"/>
                      </a:cubicBezTo>
                      <a:cubicBezTo>
                        <a:pt x="6594" y="5241"/>
                        <a:pt x="6467" y="5204"/>
                        <a:pt x="6382" y="5176"/>
                      </a:cubicBezTo>
                      <a:cubicBezTo>
                        <a:pt x="6263" y="5128"/>
                        <a:pt x="6179" y="5092"/>
                        <a:pt x="6120" y="5033"/>
                      </a:cubicBezTo>
                      <a:cubicBezTo>
                        <a:pt x="6179" y="4985"/>
                        <a:pt x="6239" y="4938"/>
                        <a:pt x="6310" y="4890"/>
                      </a:cubicBezTo>
                      <a:cubicBezTo>
                        <a:pt x="6382" y="4854"/>
                        <a:pt x="6418" y="4747"/>
                        <a:pt x="6358" y="4676"/>
                      </a:cubicBezTo>
                      <a:cubicBezTo>
                        <a:pt x="6328" y="4624"/>
                        <a:pt x="6276" y="4595"/>
                        <a:pt x="6223" y="4595"/>
                      </a:cubicBezTo>
                      <a:cubicBezTo>
                        <a:pt x="6191" y="4595"/>
                        <a:pt x="6159" y="4606"/>
                        <a:pt x="6132" y="4628"/>
                      </a:cubicBezTo>
                      <a:cubicBezTo>
                        <a:pt x="6084" y="4652"/>
                        <a:pt x="6049" y="4688"/>
                        <a:pt x="5989" y="4735"/>
                      </a:cubicBezTo>
                      <a:cubicBezTo>
                        <a:pt x="6001" y="4473"/>
                        <a:pt x="6144" y="4104"/>
                        <a:pt x="6441" y="3961"/>
                      </a:cubicBezTo>
                      <a:cubicBezTo>
                        <a:pt x="6668" y="3854"/>
                        <a:pt x="6918" y="3818"/>
                        <a:pt x="7192" y="3818"/>
                      </a:cubicBezTo>
                      <a:close/>
                      <a:moveTo>
                        <a:pt x="2605" y="5627"/>
                      </a:moveTo>
                      <a:cubicBezTo>
                        <a:pt x="2832" y="5627"/>
                        <a:pt x="3055" y="5651"/>
                        <a:pt x="3262" y="5711"/>
                      </a:cubicBezTo>
                      <a:cubicBezTo>
                        <a:pt x="3703" y="5842"/>
                        <a:pt x="3977" y="6235"/>
                        <a:pt x="4096" y="6462"/>
                      </a:cubicBezTo>
                      <a:cubicBezTo>
                        <a:pt x="4203" y="6664"/>
                        <a:pt x="4274" y="6854"/>
                        <a:pt x="4286" y="7021"/>
                      </a:cubicBezTo>
                      <a:cubicBezTo>
                        <a:pt x="4215" y="6974"/>
                        <a:pt x="4155" y="6938"/>
                        <a:pt x="4084" y="6890"/>
                      </a:cubicBezTo>
                      <a:cubicBezTo>
                        <a:pt x="3667" y="6664"/>
                        <a:pt x="3155" y="6485"/>
                        <a:pt x="2548" y="6366"/>
                      </a:cubicBezTo>
                      <a:cubicBezTo>
                        <a:pt x="2540" y="6365"/>
                        <a:pt x="2532" y="6365"/>
                        <a:pt x="2524" y="6365"/>
                      </a:cubicBezTo>
                      <a:cubicBezTo>
                        <a:pt x="2439" y="6365"/>
                        <a:pt x="2368" y="6421"/>
                        <a:pt x="2358" y="6497"/>
                      </a:cubicBezTo>
                      <a:cubicBezTo>
                        <a:pt x="2322" y="6593"/>
                        <a:pt x="2381" y="6676"/>
                        <a:pt x="2477" y="6700"/>
                      </a:cubicBezTo>
                      <a:cubicBezTo>
                        <a:pt x="2977" y="6795"/>
                        <a:pt x="3703" y="6997"/>
                        <a:pt x="4227" y="7378"/>
                      </a:cubicBezTo>
                      <a:cubicBezTo>
                        <a:pt x="4144" y="7509"/>
                        <a:pt x="3941" y="7688"/>
                        <a:pt x="3691" y="7831"/>
                      </a:cubicBezTo>
                      <a:cubicBezTo>
                        <a:pt x="3524" y="7919"/>
                        <a:pt x="3248" y="8039"/>
                        <a:pt x="2938" y="8039"/>
                      </a:cubicBezTo>
                      <a:cubicBezTo>
                        <a:pt x="2827" y="8039"/>
                        <a:pt x="2712" y="8023"/>
                        <a:pt x="2596" y="7986"/>
                      </a:cubicBezTo>
                      <a:cubicBezTo>
                        <a:pt x="1596" y="7688"/>
                        <a:pt x="762" y="6545"/>
                        <a:pt x="476" y="6128"/>
                      </a:cubicBezTo>
                      <a:cubicBezTo>
                        <a:pt x="843" y="5978"/>
                        <a:pt x="1752" y="5627"/>
                        <a:pt x="2605" y="5627"/>
                      </a:cubicBezTo>
                      <a:close/>
                      <a:moveTo>
                        <a:pt x="7656" y="7009"/>
                      </a:moveTo>
                      <a:cubicBezTo>
                        <a:pt x="8251" y="7009"/>
                        <a:pt x="8811" y="7128"/>
                        <a:pt x="9097" y="7200"/>
                      </a:cubicBezTo>
                      <a:cubicBezTo>
                        <a:pt x="8930" y="7616"/>
                        <a:pt x="8323" y="8759"/>
                        <a:pt x="7477" y="9164"/>
                      </a:cubicBezTo>
                      <a:cubicBezTo>
                        <a:pt x="7322" y="9236"/>
                        <a:pt x="7156" y="9271"/>
                        <a:pt x="7001" y="9271"/>
                      </a:cubicBezTo>
                      <a:cubicBezTo>
                        <a:pt x="6537" y="9271"/>
                        <a:pt x="6072" y="9033"/>
                        <a:pt x="5894" y="8843"/>
                      </a:cubicBezTo>
                      <a:cubicBezTo>
                        <a:pt x="6465" y="8462"/>
                        <a:pt x="7239" y="8033"/>
                        <a:pt x="8108" y="7783"/>
                      </a:cubicBezTo>
                      <a:cubicBezTo>
                        <a:pt x="8204" y="7747"/>
                        <a:pt x="8251" y="7664"/>
                        <a:pt x="8215" y="7569"/>
                      </a:cubicBezTo>
                      <a:cubicBezTo>
                        <a:pt x="8197" y="7505"/>
                        <a:pt x="8136" y="7462"/>
                        <a:pt x="8071" y="7462"/>
                      </a:cubicBezTo>
                      <a:cubicBezTo>
                        <a:pt x="8052" y="7462"/>
                        <a:pt x="8032" y="7465"/>
                        <a:pt x="8013" y="7474"/>
                      </a:cubicBezTo>
                      <a:cubicBezTo>
                        <a:pt x="7132" y="7724"/>
                        <a:pt x="6358" y="8140"/>
                        <a:pt x="5775" y="8509"/>
                      </a:cubicBezTo>
                      <a:cubicBezTo>
                        <a:pt x="5787" y="8128"/>
                        <a:pt x="6013" y="7450"/>
                        <a:pt x="6525" y="7212"/>
                      </a:cubicBezTo>
                      <a:cubicBezTo>
                        <a:pt x="6858" y="7057"/>
                        <a:pt x="7263" y="7009"/>
                        <a:pt x="7656" y="7009"/>
                      </a:cubicBezTo>
                      <a:close/>
                      <a:moveTo>
                        <a:pt x="4166" y="1"/>
                      </a:moveTo>
                      <a:cubicBezTo>
                        <a:pt x="4147" y="1"/>
                        <a:pt x="4128" y="3"/>
                        <a:pt x="4108" y="8"/>
                      </a:cubicBezTo>
                      <a:cubicBezTo>
                        <a:pt x="4060" y="20"/>
                        <a:pt x="4036" y="56"/>
                        <a:pt x="4001" y="80"/>
                      </a:cubicBezTo>
                      <a:cubicBezTo>
                        <a:pt x="3977" y="127"/>
                        <a:pt x="3393" y="1247"/>
                        <a:pt x="3620" y="2092"/>
                      </a:cubicBezTo>
                      <a:cubicBezTo>
                        <a:pt x="3751" y="2628"/>
                        <a:pt x="4346" y="2925"/>
                        <a:pt x="4703" y="2961"/>
                      </a:cubicBezTo>
                      <a:cubicBezTo>
                        <a:pt x="4822" y="3592"/>
                        <a:pt x="4917" y="4247"/>
                        <a:pt x="4941" y="4902"/>
                      </a:cubicBezTo>
                      <a:cubicBezTo>
                        <a:pt x="4810" y="4723"/>
                        <a:pt x="4679" y="4568"/>
                        <a:pt x="4536" y="4426"/>
                      </a:cubicBezTo>
                      <a:cubicBezTo>
                        <a:pt x="4644" y="4092"/>
                        <a:pt x="4536" y="3402"/>
                        <a:pt x="4048" y="3092"/>
                      </a:cubicBezTo>
                      <a:cubicBezTo>
                        <a:pt x="3663" y="2851"/>
                        <a:pt x="3161" y="2790"/>
                        <a:pt x="2752" y="2790"/>
                      </a:cubicBezTo>
                      <a:cubicBezTo>
                        <a:pt x="2353" y="2790"/>
                        <a:pt x="2042" y="2848"/>
                        <a:pt x="2012" y="2854"/>
                      </a:cubicBezTo>
                      <a:cubicBezTo>
                        <a:pt x="1965" y="2866"/>
                        <a:pt x="1917" y="2878"/>
                        <a:pt x="1905" y="2925"/>
                      </a:cubicBezTo>
                      <a:cubicBezTo>
                        <a:pt x="1881" y="2973"/>
                        <a:pt x="1881" y="3021"/>
                        <a:pt x="1893" y="3056"/>
                      </a:cubicBezTo>
                      <a:cubicBezTo>
                        <a:pt x="1905" y="3104"/>
                        <a:pt x="2239" y="4307"/>
                        <a:pt x="2989" y="4783"/>
                      </a:cubicBezTo>
                      <a:cubicBezTo>
                        <a:pt x="3167" y="4890"/>
                        <a:pt x="3370" y="4938"/>
                        <a:pt x="3560" y="4938"/>
                      </a:cubicBezTo>
                      <a:cubicBezTo>
                        <a:pt x="3858" y="4938"/>
                        <a:pt x="4155" y="4830"/>
                        <a:pt x="4334" y="4699"/>
                      </a:cubicBezTo>
                      <a:cubicBezTo>
                        <a:pt x="4560" y="4938"/>
                        <a:pt x="4775" y="5235"/>
                        <a:pt x="4953" y="5592"/>
                      </a:cubicBezTo>
                      <a:cubicBezTo>
                        <a:pt x="4977" y="6259"/>
                        <a:pt x="4929" y="6926"/>
                        <a:pt x="4858" y="7605"/>
                      </a:cubicBezTo>
                      <a:cubicBezTo>
                        <a:pt x="4775" y="7486"/>
                        <a:pt x="4679" y="7378"/>
                        <a:pt x="4572" y="7271"/>
                      </a:cubicBezTo>
                      <a:cubicBezTo>
                        <a:pt x="4644" y="6747"/>
                        <a:pt x="4179" y="5664"/>
                        <a:pt x="3310" y="5402"/>
                      </a:cubicBezTo>
                      <a:cubicBezTo>
                        <a:pt x="3067" y="5331"/>
                        <a:pt x="2797" y="5294"/>
                        <a:pt x="2503" y="5294"/>
                      </a:cubicBezTo>
                      <a:cubicBezTo>
                        <a:pt x="2108" y="5294"/>
                        <a:pt x="1669" y="5361"/>
                        <a:pt x="1191" y="5497"/>
                      </a:cubicBezTo>
                      <a:cubicBezTo>
                        <a:pt x="584" y="5676"/>
                        <a:pt x="131" y="5890"/>
                        <a:pt x="107" y="5902"/>
                      </a:cubicBezTo>
                      <a:cubicBezTo>
                        <a:pt x="60" y="5914"/>
                        <a:pt x="36" y="5962"/>
                        <a:pt x="12" y="6009"/>
                      </a:cubicBezTo>
                      <a:cubicBezTo>
                        <a:pt x="0" y="6057"/>
                        <a:pt x="12" y="6092"/>
                        <a:pt x="36" y="6140"/>
                      </a:cubicBezTo>
                      <a:cubicBezTo>
                        <a:pt x="48" y="6152"/>
                        <a:pt x="298" y="6593"/>
                        <a:pt x="715" y="7069"/>
                      </a:cubicBezTo>
                      <a:cubicBezTo>
                        <a:pt x="1286" y="7724"/>
                        <a:pt x="1858" y="8140"/>
                        <a:pt x="2429" y="8295"/>
                      </a:cubicBezTo>
                      <a:cubicBezTo>
                        <a:pt x="2572" y="8343"/>
                        <a:pt x="2715" y="8355"/>
                        <a:pt x="2846" y="8355"/>
                      </a:cubicBezTo>
                      <a:cubicBezTo>
                        <a:pt x="3227" y="8355"/>
                        <a:pt x="3572" y="8212"/>
                        <a:pt x="3763" y="8105"/>
                      </a:cubicBezTo>
                      <a:cubicBezTo>
                        <a:pt x="4036" y="7962"/>
                        <a:pt x="4263" y="7783"/>
                        <a:pt x="4394" y="7581"/>
                      </a:cubicBezTo>
                      <a:cubicBezTo>
                        <a:pt x="4560" y="7759"/>
                        <a:pt x="4691" y="7962"/>
                        <a:pt x="4751" y="8200"/>
                      </a:cubicBezTo>
                      <a:cubicBezTo>
                        <a:pt x="4679" y="8652"/>
                        <a:pt x="4584" y="9093"/>
                        <a:pt x="4501" y="9462"/>
                      </a:cubicBezTo>
                      <a:cubicBezTo>
                        <a:pt x="4334" y="10164"/>
                        <a:pt x="4155" y="10676"/>
                        <a:pt x="4048" y="10915"/>
                      </a:cubicBezTo>
                      <a:cubicBezTo>
                        <a:pt x="4024" y="11010"/>
                        <a:pt x="4048" y="11093"/>
                        <a:pt x="4144" y="11129"/>
                      </a:cubicBezTo>
                      <a:cubicBezTo>
                        <a:pt x="4155" y="11141"/>
                        <a:pt x="4179" y="11141"/>
                        <a:pt x="4203" y="11141"/>
                      </a:cubicBezTo>
                      <a:cubicBezTo>
                        <a:pt x="4263" y="11141"/>
                        <a:pt x="4322" y="11093"/>
                        <a:pt x="4346" y="11034"/>
                      </a:cubicBezTo>
                      <a:cubicBezTo>
                        <a:pt x="4358" y="11010"/>
                        <a:pt x="4572" y="10474"/>
                        <a:pt x="4798" y="9569"/>
                      </a:cubicBezTo>
                      <a:cubicBezTo>
                        <a:pt x="4882" y="9474"/>
                        <a:pt x="5132" y="9248"/>
                        <a:pt x="5525" y="8986"/>
                      </a:cubicBezTo>
                      <a:cubicBezTo>
                        <a:pt x="5763" y="9271"/>
                        <a:pt x="6322" y="9569"/>
                        <a:pt x="6894" y="9569"/>
                      </a:cubicBezTo>
                      <a:cubicBezTo>
                        <a:pt x="7096" y="9569"/>
                        <a:pt x="7311" y="9521"/>
                        <a:pt x="7501" y="9426"/>
                      </a:cubicBezTo>
                      <a:cubicBezTo>
                        <a:pt x="8680" y="8879"/>
                        <a:pt x="9382" y="7188"/>
                        <a:pt x="9406" y="7105"/>
                      </a:cubicBezTo>
                      <a:cubicBezTo>
                        <a:pt x="9525" y="7093"/>
                        <a:pt x="9525" y="7057"/>
                        <a:pt x="9501" y="7009"/>
                      </a:cubicBezTo>
                      <a:cubicBezTo>
                        <a:pt x="9478" y="6962"/>
                        <a:pt x="9442" y="6938"/>
                        <a:pt x="9394" y="6914"/>
                      </a:cubicBezTo>
                      <a:cubicBezTo>
                        <a:pt x="9347" y="6898"/>
                        <a:pt x="8553" y="6656"/>
                        <a:pt x="7680" y="6656"/>
                      </a:cubicBezTo>
                      <a:cubicBezTo>
                        <a:pt x="7239" y="6656"/>
                        <a:pt x="6778" y="6718"/>
                        <a:pt x="6382" y="6902"/>
                      </a:cubicBezTo>
                      <a:cubicBezTo>
                        <a:pt x="5668" y="7247"/>
                        <a:pt x="5370" y="8200"/>
                        <a:pt x="5465" y="8700"/>
                      </a:cubicBezTo>
                      <a:cubicBezTo>
                        <a:pt x="5275" y="8843"/>
                        <a:pt x="5120" y="8962"/>
                        <a:pt x="4989" y="9057"/>
                      </a:cubicBezTo>
                      <a:cubicBezTo>
                        <a:pt x="5048" y="8783"/>
                        <a:pt x="5108" y="8450"/>
                        <a:pt x="5156" y="8105"/>
                      </a:cubicBezTo>
                      <a:cubicBezTo>
                        <a:pt x="5239" y="7486"/>
                        <a:pt x="5298" y="6854"/>
                        <a:pt x="5310" y="6235"/>
                      </a:cubicBezTo>
                      <a:cubicBezTo>
                        <a:pt x="5334" y="6164"/>
                        <a:pt x="5429" y="5700"/>
                        <a:pt x="5846" y="5247"/>
                      </a:cubicBezTo>
                      <a:cubicBezTo>
                        <a:pt x="5953" y="5342"/>
                        <a:pt x="6108" y="5414"/>
                        <a:pt x="6251" y="5473"/>
                      </a:cubicBezTo>
                      <a:cubicBezTo>
                        <a:pt x="6406" y="5533"/>
                        <a:pt x="6560" y="5569"/>
                        <a:pt x="6715" y="5569"/>
                      </a:cubicBezTo>
                      <a:cubicBezTo>
                        <a:pt x="6858" y="5569"/>
                        <a:pt x="7013" y="5533"/>
                        <a:pt x="7144" y="5473"/>
                      </a:cubicBezTo>
                      <a:cubicBezTo>
                        <a:pt x="7954" y="5104"/>
                        <a:pt x="8430" y="3937"/>
                        <a:pt x="8454" y="3902"/>
                      </a:cubicBezTo>
                      <a:cubicBezTo>
                        <a:pt x="8465" y="3854"/>
                        <a:pt x="8465" y="3806"/>
                        <a:pt x="8454" y="3759"/>
                      </a:cubicBezTo>
                      <a:cubicBezTo>
                        <a:pt x="8442" y="3723"/>
                        <a:pt x="8394" y="3687"/>
                        <a:pt x="8346" y="3676"/>
                      </a:cubicBezTo>
                      <a:cubicBezTo>
                        <a:pt x="8322" y="3660"/>
                        <a:pt x="7769" y="3489"/>
                        <a:pt x="7167" y="3489"/>
                      </a:cubicBezTo>
                      <a:cubicBezTo>
                        <a:pt x="6870" y="3489"/>
                        <a:pt x="6562" y="3530"/>
                        <a:pt x="6299" y="3652"/>
                      </a:cubicBezTo>
                      <a:cubicBezTo>
                        <a:pt x="5751" y="3914"/>
                        <a:pt x="5572" y="4640"/>
                        <a:pt x="5656" y="4985"/>
                      </a:cubicBezTo>
                      <a:cubicBezTo>
                        <a:pt x="5525" y="5116"/>
                        <a:pt x="5406" y="5259"/>
                        <a:pt x="5310" y="5402"/>
                      </a:cubicBezTo>
                      <a:cubicBezTo>
                        <a:pt x="5310" y="5259"/>
                        <a:pt x="5298" y="5128"/>
                        <a:pt x="5298" y="4997"/>
                      </a:cubicBezTo>
                      <a:cubicBezTo>
                        <a:pt x="5263" y="4283"/>
                        <a:pt x="5179" y="3568"/>
                        <a:pt x="5048" y="2878"/>
                      </a:cubicBezTo>
                      <a:cubicBezTo>
                        <a:pt x="5358" y="2675"/>
                        <a:pt x="5715" y="2128"/>
                        <a:pt x="5560" y="1592"/>
                      </a:cubicBezTo>
                      <a:cubicBezTo>
                        <a:pt x="5346" y="723"/>
                        <a:pt x="4286" y="56"/>
                        <a:pt x="4239" y="20"/>
                      </a:cubicBezTo>
                      <a:cubicBezTo>
                        <a:pt x="4218" y="6"/>
                        <a:pt x="4193" y="1"/>
                        <a:pt x="416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2" name="Google Shape;12160;p82">
                  <a:extLst>
                    <a:ext uri="{FF2B5EF4-FFF2-40B4-BE49-F238E27FC236}">
                      <a16:creationId xmlns:a16="http://schemas.microsoft.com/office/drawing/2014/main" id="{16759184-F33C-4C3F-B713-ACA56C0E7B36}"/>
                    </a:ext>
                  </a:extLst>
                </p:cNvPr>
                <p:cNvSpPr/>
                <p:nvPr/>
              </p:nvSpPr>
              <p:spPr>
                <a:xfrm>
                  <a:off x="2283373" y="3553106"/>
                  <a:ext cx="16416" cy="11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346" extrusionOk="0">
                      <a:moveTo>
                        <a:pt x="179" y="0"/>
                      </a:moveTo>
                      <a:cubicBezTo>
                        <a:pt x="84" y="0"/>
                        <a:pt x="13" y="60"/>
                        <a:pt x="1" y="155"/>
                      </a:cubicBezTo>
                      <a:cubicBezTo>
                        <a:pt x="1" y="238"/>
                        <a:pt x="60" y="310"/>
                        <a:pt x="143" y="334"/>
                      </a:cubicBezTo>
                      <a:cubicBezTo>
                        <a:pt x="143" y="334"/>
                        <a:pt x="203" y="334"/>
                        <a:pt x="322" y="346"/>
                      </a:cubicBezTo>
                      <a:lnTo>
                        <a:pt x="334" y="346"/>
                      </a:lnTo>
                      <a:cubicBezTo>
                        <a:pt x="429" y="346"/>
                        <a:pt x="489" y="286"/>
                        <a:pt x="501" y="191"/>
                      </a:cubicBezTo>
                      <a:cubicBezTo>
                        <a:pt x="513" y="107"/>
                        <a:pt x="453" y="36"/>
                        <a:pt x="370" y="12"/>
                      </a:cubicBezTo>
                      <a:cubicBezTo>
                        <a:pt x="251" y="0"/>
                        <a:pt x="191" y="0"/>
                        <a:pt x="17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3" name="Google Shape;12161;p82">
                  <a:extLst>
                    <a:ext uri="{FF2B5EF4-FFF2-40B4-BE49-F238E27FC236}">
                      <a16:creationId xmlns:a16="http://schemas.microsoft.com/office/drawing/2014/main" id="{1254963B-A519-4AB2-886D-4FDE0241A2DC}"/>
                    </a:ext>
                  </a:extLst>
                </p:cNvPr>
                <p:cNvSpPr/>
                <p:nvPr/>
              </p:nvSpPr>
              <p:spPr>
                <a:xfrm>
                  <a:off x="2449485" y="3488658"/>
                  <a:ext cx="17184" cy="12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384" extrusionOk="0">
                      <a:moveTo>
                        <a:pt x="348" y="0"/>
                      </a:moveTo>
                      <a:cubicBezTo>
                        <a:pt x="339" y="0"/>
                        <a:pt x="331" y="1"/>
                        <a:pt x="322" y="2"/>
                      </a:cubicBezTo>
                      <a:cubicBezTo>
                        <a:pt x="251" y="26"/>
                        <a:pt x="191" y="50"/>
                        <a:pt x="132" y="62"/>
                      </a:cubicBezTo>
                      <a:cubicBezTo>
                        <a:pt x="48" y="97"/>
                        <a:pt x="1" y="181"/>
                        <a:pt x="25" y="276"/>
                      </a:cubicBezTo>
                      <a:cubicBezTo>
                        <a:pt x="60" y="347"/>
                        <a:pt x="120" y="383"/>
                        <a:pt x="179" y="383"/>
                      </a:cubicBezTo>
                      <a:cubicBezTo>
                        <a:pt x="191" y="383"/>
                        <a:pt x="203" y="383"/>
                        <a:pt x="227" y="359"/>
                      </a:cubicBezTo>
                      <a:cubicBezTo>
                        <a:pt x="286" y="347"/>
                        <a:pt x="346" y="324"/>
                        <a:pt x="406" y="300"/>
                      </a:cubicBezTo>
                      <a:cubicBezTo>
                        <a:pt x="489" y="300"/>
                        <a:pt x="537" y="216"/>
                        <a:pt x="525" y="121"/>
                      </a:cubicBezTo>
                      <a:cubicBezTo>
                        <a:pt x="493" y="46"/>
                        <a:pt x="422" y="0"/>
                        <a:pt x="34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BFC5CDB-09A7-4ADA-B856-11DD1BEE07CC}"/>
              </a:ext>
            </a:extLst>
          </p:cNvPr>
          <p:cNvSpPr txBox="1"/>
          <p:nvPr/>
        </p:nvSpPr>
        <p:spPr>
          <a:xfrm>
            <a:off x="1086182" y="4359995"/>
            <a:ext cx="6987869" cy="1137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1000"/>
              </a:spcBef>
              <a:buSzPct val="150000"/>
            </a:pPr>
            <a:r>
              <a:rPr lang="en-US" b="1" dirty="0">
                <a:latin typeface="Raleway" pitchFamily="2" charset="0"/>
                <a:ea typeface="Roboto Condensed Light" panose="02000000000000000000" pitchFamily="2" charset="0"/>
              </a:rPr>
              <a:t>Cotton-lavender</a:t>
            </a:r>
            <a:r>
              <a:rPr lang="en-US" dirty="0">
                <a:latin typeface="Raleway" pitchFamily="2" charset="0"/>
                <a:ea typeface="Roboto Condensed Light" panose="02000000000000000000" pitchFamily="2" charset="0"/>
              </a:rPr>
              <a:t> (</a:t>
            </a:r>
            <a:r>
              <a:rPr lang="en-US" i="1" dirty="0">
                <a:latin typeface="Raleway" pitchFamily="2" charset="0"/>
                <a:ea typeface="Roboto Condensed Light" panose="02000000000000000000" pitchFamily="2" charset="0"/>
              </a:rPr>
              <a:t>Santolina chamaecyparissus </a:t>
            </a:r>
            <a:r>
              <a:rPr lang="en-US" dirty="0">
                <a:latin typeface="Raleway" pitchFamily="2" charset="0"/>
                <a:ea typeface="Roboto Condensed Light" panose="02000000000000000000" pitchFamily="2" charset="0"/>
              </a:rPr>
              <a:t>L.) belongs to the Asteraceae family and is a small, compact evergreen plant with </a:t>
            </a:r>
            <a:r>
              <a:rPr lang="en-US" b="1" dirty="0">
                <a:latin typeface="Raleway" pitchFamily="2" charset="0"/>
                <a:ea typeface="Roboto Condensed Light" panose="02000000000000000000" pitchFamily="2" charset="0"/>
              </a:rPr>
              <a:t>greyish leaves </a:t>
            </a:r>
            <a:r>
              <a:rPr lang="en-US" dirty="0">
                <a:latin typeface="Raleway" pitchFamily="2" charset="0"/>
                <a:ea typeface="Roboto Condensed Light" panose="02000000000000000000" pitchFamily="2" charset="0"/>
              </a:rPr>
              <a:t>and </a:t>
            </a:r>
            <a:r>
              <a:rPr lang="en-US" b="1" dirty="0">
                <a:latin typeface="Raleway" pitchFamily="2" charset="0"/>
                <a:ea typeface="Roboto Condensed Light" panose="02000000000000000000" pitchFamily="2" charset="0"/>
              </a:rPr>
              <a:t>yellow inflorescences</a:t>
            </a:r>
            <a:endParaRPr lang="pt-PT" b="1" dirty="0">
              <a:latin typeface="Raleway" pitchFamily="2" charset="0"/>
              <a:ea typeface="Roboto Condensed Light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785737E-8BC1-4606-B7DC-F0E078B73F66}"/>
              </a:ext>
            </a:extLst>
          </p:cNvPr>
          <p:cNvSpPr txBox="1"/>
          <p:nvPr/>
        </p:nvSpPr>
        <p:spPr>
          <a:xfrm>
            <a:off x="1086181" y="2652238"/>
            <a:ext cx="6930060" cy="1497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1000"/>
              </a:spcBef>
              <a:buSzPct val="150000"/>
            </a:pPr>
            <a:r>
              <a:rPr lang="en-GB" dirty="0">
                <a:latin typeface="Raleway" pitchFamily="2" charset="0"/>
                <a:ea typeface="Roboto Condensed Light" panose="02000000000000000000" pitchFamily="2" charset="0"/>
              </a:rPr>
              <a:t>This presentation focuses on </a:t>
            </a:r>
            <a:r>
              <a:rPr lang="en-GB" b="1" i="1" dirty="0">
                <a:latin typeface="Raleway" pitchFamily="2" charset="0"/>
                <a:ea typeface="Roboto Condensed Light" panose="02000000000000000000" pitchFamily="2" charset="0"/>
              </a:rPr>
              <a:t>Santolina chamaecyparissus</a:t>
            </a:r>
            <a:r>
              <a:rPr lang="en-GB" dirty="0">
                <a:latin typeface="Raleway" pitchFamily="2" charset="0"/>
                <a:ea typeface="Roboto Condensed Light" panose="02000000000000000000" pitchFamily="2" charset="0"/>
              </a:rPr>
              <a:t>, a plant native to the </a:t>
            </a:r>
            <a:r>
              <a:rPr lang="en-GB" b="1" dirty="0">
                <a:latin typeface="Raleway" pitchFamily="2" charset="0"/>
                <a:ea typeface="Roboto Condensed Light" panose="02000000000000000000" pitchFamily="2" charset="0"/>
              </a:rPr>
              <a:t>Mediterranean region</a:t>
            </a:r>
            <a:r>
              <a:rPr lang="en-GB" dirty="0">
                <a:latin typeface="Raleway" pitchFamily="2" charset="0"/>
                <a:ea typeface="Roboto Condensed Light" panose="02000000000000000000" pitchFamily="2" charset="0"/>
              </a:rPr>
              <a:t>, and reviews its </a:t>
            </a:r>
            <a:r>
              <a:rPr lang="en-GB" b="1" dirty="0">
                <a:latin typeface="Raleway" pitchFamily="2" charset="0"/>
                <a:ea typeface="Roboto Condensed Light" panose="02000000000000000000" pitchFamily="2" charset="0"/>
              </a:rPr>
              <a:t>potential medicinal properties</a:t>
            </a:r>
            <a:r>
              <a:rPr lang="en-GB" dirty="0">
                <a:latin typeface="Raleway" pitchFamily="2" charset="0"/>
                <a:ea typeface="Roboto Condensed Light" panose="02000000000000000000" pitchFamily="2" charset="0"/>
              </a:rPr>
              <a:t>, which have yet to be fully explored</a:t>
            </a:r>
            <a:endParaRPr lang="pt-PT" dirty="0">
              <a:latin typeface="Raleway" pitchFamily="2" charset="0"/>
              <a:ea typeface="Roboto Condensed Light" panose="020000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EC1513-628C-900F-F6FA-D0746C87FA32}"/>
              </a:ext>
            </a:extLst>
          </p:cNvPr>
          <p:cNvGrpSpPr/>
          <p:nvPr/>
        </p:nvGrpSpPr>
        <p:grpSpPr>
          <a:xfrm>
            <a:off x="8502944" y="1407221"/>
            <a:ext cx="3306343" cy="4043557"/>
            <a:chOff x="8502944" y="1610042"/>
            <a:chExt cx="3306343" cy="404355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A74A91E-6831-4A4D-8488-AF2646BC3E7C}"/>
                </a:ext>
              </a:extLst>
            </p:cNvPr>
            <p:cNvGrpSpPr/>
            <p:nvPr/>
          </p:nvGrpSpPr>
          <p:grpSpPr>
            <a:xfrm>
              <a:off x="8514080" y="4864873"/>
              <a:ext cx="3295207" cy="788726"/>
              <a:chOff x="-29381" y="5617838"/>
              <a:chExt cx="6330002" cy="788726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68B778B-7077-4DCA-AB66-671E446745F8}"/>
                  </a:ext>
                </a:extLst>
              </p:cNvPr>
              <p:cNvSpPr/>
              <p:nvPr/>
            </p:nvSpPr>
            <p:spPr>
              <a:xfrm>
                <a:off x="-29381" y="5617838"/>
                <a:ext cx="6330002" cy="788726"/>
              </a:xfrm>
              <a:prstGeom prst="rect">
                <a:avLst/>
              </a:prstGeom>
              <a:solidFill>
                <a:srgbClr val="D0E6E8">
                  <a:alpha val="40000"/>
                </a:srgbClr>
              </a:solidFill>
              <a:ln w="19050">
                <a:solidFill>
                  <a:srgbClr val="7EBDC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FA4E07E-55E3-4616-952B-8C282E988668}"/>
                  </a:ext>
                </a:extLst>
              </p:cNvPr>
              <p:cNvSpPr txBox="1"/>
              <p:nvPr/>
            </p:nvSpPr>
            <p:spPr>
              <a:xfrm>
                <a:off x="47923" y="5669834"/>
                <a:ext cx="6175018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1200" i="1" dirty="0">
                    <a:latin typeface="Raleway" pitchFamily="2" charset="0"/>
                    <a:ea typeface="Roboto Condensed" panose="02000000000000000000" pitchFamily="2" charset="0"/>
                  </a:rPr>
                  <a:t>Santolina chamaecyparissus </a:t>
                </a:r>
                <a:r>
                  <a:rPr lang="en-US" sz="1200" dirty="0">
                    <a:latin typeface="Raleway" pitchFamily="2" charset="0"/>
                    <a:ea typeface="Roboto Condensed" panose="02000000000000000000" pitchFamily="2" charset="0"/>
                  </a:rPr>
                  <a:t>L. growing in the wild, captured in Vila Real, Portugal, in June 2022.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A42739B-583E-F341-EAA6-5C755C6C9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52" b="14552"/>
            <a:stretch/>
          </p:blipFill>
          <p:spPr bwMode="auto">
            <a:xfrm>
              <a:off x="8502944" y="1610042"/>
              <a:ext cx="3306343" cy="312749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BB1A68E3-9C72-26CD-F7AC-BDBFD05F9ACA}"/>
              </a:ext>
            </a:extLst>
          </p:cNvPr>
          <p:cNvSpPr txBox="1">
            <a:spLocks/>
          </p:cNvSpPr>
          <p:nvPr/>
        </p:nvSpPr>
        <p:spPr>
          <a:xfrm>
            <a:off x="2837333" y="-55302"/>
            <a:ext cx="2060294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GB" sz="1700" dirty="0">
                <a:latin typeface="Britannic Bold" panose="020B0903060703020204" pitchFamily="34" charset="0"/>
              </a:rPr>
              <a:t>AIM</a:t>
            </a:r>
          </a:p>
        </p:txBody>
      </p:sp>
    </p:spTree>
    <p:extLst>
      <p:ext uri="{BB962C8B-B14F-4D97-AF65-F5344CB8AC3E}">
        <p14:creationId xmlns:p14="http://schemas.microsoft.com/office/powerpoint/2010/main" val="484420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D773FE9-9614-ABE7-50AC-6A531394FD2D}"/>
              </a:ext>
            </a:extLst>
          </p:cNvPr>
          <p:cNvSpPr/>
          <p:nvPr/>
        </p:nvSpPr>
        <p:spPr>
          <a:xfrm>
            <a:off x="520224" y="3210429"/>
            <a:ext cx="11151553" cy="618723"/>
          </a:xfrm>
          <a:prstGeom prst="roundRect">
            <a:avLst>
              <a:gd name="adj" fmla="val 7128"/>
            </a:avLst>
          </a:prstGeom>
          <a:solidFill>
            <a:srgbClr val="772E1F"/>
          </a:solidFill>
          <a:ln w="19050">
            <a:solidFill>
              <a:srgbClr val="CC51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>
              <a:latin typeface="Raleway" pitchFamily="2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2305AA1-EECB-479A-90C9-C23B9DFEF8DE}"/>
              </a:ext>
            </a:extLst>
          </p:cNvPr>
          <p:cNvSpPr/>
          <p:nvPr/>
        </p:nvSpPr>
        <p:spPr>
          <a:xfrm>
            <a:off x="2837332" y="51824"/>
            <a:ext cx="2060296" cy="376178"/>
          </a:xfrm>
          <a:prstGeom prst="roundRect">
            <a:avLst/>
          </a:prstGeom>
          <a:solidFill>
            <a:srgbClr val="4B7075"/>
          </a:solidFill>
          <a:ln>
            <a:solidFill>
              <a:srgbClr val="4B7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43F25D-1793-4C22-8B27-5EA9FFB0D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13" y="-60017"/>
            <a:ext cx="2060294" cy="618723"/>
          </a:xfrm>
        </p:spPr>
        <p:txBody>
          <a:bodyPr>
            <a:normAutofit/>
          </a:bodyPr>
          <a:lstStyle/>
          <a:p>
            <a:r>
              <a:rPr lang="pt-PT" sz="1700" dirty="0">
                <a:latin typeface="Britannic Bold" panose="020B0903060703020204" pitchFamily="34" charset="0"/>
              </a:rPr>
              <a:t>INTRODUCTION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7C8EF1-4C93-4B1E-A37F-3B41CF0F1DEB}"/>
              </a:ext>
            </a:extLst>
          </p:cNvPr>
          <p:cNvSpPr txBox="1">
            <a:spLocks/>
          </p:cNvSpPr>
          <p:nvPr/>
        </p:nvSpPr>
        <p:spPr>
          <a:xfrm>
            <a:off x="5291953" y="-64733"/>
            <a:ext cx="3020993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MEDICINAL PROPERTIES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40E2BE-3D71-4D59-AC37-C268000C8706}"/>
              </a:ext>
            </a:extLst>
          </p:cNvPr>
          <p:cNvSpPr txBox="1">
            <a:spLocks/>
          </p:cNvSpPr>
          <p:nvPr/>
        </p:nvSpPr>
        <p:spPr>
          <a:xfrm>
            <a:off x="8707271" y="-69449"/>
            <a:ext cx="3102016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CONCLUDING REMARKS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D711BE6-F904-40A4-ADDD-A70F85444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CD0C-5B54-4CB3-B493-10D1271D7694}" type="slidenum">
              <a:rPr lang="pt-PT" smtClean="0"/>
              <a:pPr/>
              <a:t>3</a:t>
            </a:fld>
            <a:endParaRPr lang="pt-PT" dirty="0"/>
          </a:p>
        </p:txBody>
      </p:sp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453FFAF5-3E19-401C-8F0C-4D0CE6B0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419" y="6432198"/>
            <a:ext cx="11507777" cy="365125"/>
          </a:xfrm>
        </p:spPr>
        <p:txBody>
          <a:bodyPr/>
          <a:lstStyle/>
          <a:p>
            <a:r>
              <a:rPr lang="en-GB" dirty="0"/>
              <a:t>Chemopreventive effect of a </a:t>
            </a:r>
            <a:r>
              <a:rPr lang="en-GB" i="1" dirty="0"/>
              <a:t>Santolina chamaecyparissus </a:t>
            </a:r>
            <a:r>
              <a:rPr lang="en-GB" dirty="0"/>
              <a:t>extract: data from an animal model of breast cancer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B1A68E3-9C72-26CD-F7AC-BDBFD05F9ACA}"/>
              </a:ext>
            </a:extLst>
          </p:cNvPr>
          <p:cNvSpPr txBox="1">
            <a:spLocks/>
          </p:cNvSpPr>
          <p:nvPr/>
        </p:nvSpPr>
        <p:spPr>
          <a:xfrm>
            <a:off x="2837333" y="-55302"/>
            <a:ext cx="2060294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GB" sz="1700" dirty="0">
                <a:latin typeface="Britannic Bold" panose="020B0903060703020204" pitchFamily="34" charset="0"/>
              </a:rPr>
              <a:t>AIM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4B1364-6591-3227-7923-C14435F2A70F}"/>
              </a:ext>
            </a:extLst>
          </p:cNvPr>
          <p:cNvGrpSpPr/>
          <p:nvPr/>
        </p:nvGrpSpPr>
        <p:grpSpPr>
          <a:xfrm>
            <a:off x="1581582" y="4463359"/>
            <a:ext cx="9327638" cy="2038492"/>
            <a:chOff x="1403655" y="4731163"/>
            <a:chExt cx="9327638" cy="203849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FC428A7-7C9A-5420-222D-B402AB789F47}"/>
                </a:ext>
              </a:extLst>
            </p:cNvPr>
            <p:cNvGrpSpPr/>
            <p:nvPr/>
          </p:nvGrpSpPr>
          <p:grpSpPr>
            <a:xfrm>
              <a:off x="1403655" y="4731163"/>
              <a:ext cx="9327638" cy="1429472"/>
              <a:chOff x="530683" y="3586641"/>
              <a:chExt cx="9327638" cy="1429472"/>
            </a:xfrm>
          </p:grpSpPr>
          <p:sp>
            <p:nvSpPr>
              <p:cNvPr id="48" name="Rectangle: Rounded Corners 50">
                <a:extLst>
                  <a:ext uri="{FF2B5EF4-FFF2-40B4-BE49-F238E27FC236}">
                    <a16:creationId xmlns:a16="http://schemas.microsoft.com/office/drawing/2014/main" id="{FEB090CB-FB36-EF90-8A33-DCD693FD72F3}"/>
                  </a:ext>
                </a:extLst>
              </p:cNvPr>
              <p:cNvSpPr/>
              <p:nvPr/>
            </p:nvSpPr>
            <p:spPr>
              <a:xfrm>
                <a:off x="712974" y="3694129"/>
                <a:ext cx="9145347" cy="1321984"/>
              </a:xfrm>
              <a:prstGeom prst="roundRect">
                <a:avLst/>
              </a:prstGeom>
              <a:solidFill>
                <a:srgbClr val="F3DFA2"/>
              </a:solidFill>
              <a:ln>
                <a:solidFill>
                  <a:srgbClr val="F3DFA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pt-PT" sz="1350" kern="1200" dirty="0">
                  <a:solidFill>
                    <a:srgbClr val="EFEFEF"/>
                  </a:solidFill>
                  <a:latin typeface="Arial"/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6704A402-B4AD-0FE9-AF7D-F5403840D5E1}"/>
                  </a:ext>
                </a:extLst>
              </p:cNvPr>
              <p:cNvGrpSpPr/>
              <p:nvPr/>
            </p:nvGrpSpPr>
            <p:grpSpPr>
              <a:xfrm>
                <a:off x="530683" y="3586641"/>
                <a:ext cx="364581" cy="364581"/>
                <a:chOff x="8261959" y="4044196"/>
                <a:chExt cx="580312" cy="580312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8F78308D-5DB2-A039-3CD9-B87341E71B1B}"/>
                    </a:ext>
                  </a:extLst>
                </p:cNvPr>
                <p:cNvSpPr/>
                <p:nvPr/>
              </p:nvSpPr>
              <p:spPr>
                <a:xfrm>
                  <a:off x="8261959" y="4044196"/>
                  <a:ext cx="580312" cy="580312"/>
                </a:xfrm>
                <a:prstGeom prst="ellipse">
                  <a:avLst/>
                </a:prstGeom>
                <a:solidFill>
                  <a:srgbClr val="7EBDC2"/>
                </a:solidFill>
                <a:ln>
                  <a:solidFill>
                    <a:srgbClr val="BB443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00">
                    <a:buClrTx/>
                  </a:pPr>
                  <a:endParaRPr lang="pt-PT" sz="1350" kern="1200" dirty="0">
                    <a:solidFill>
                      <a:srgbClr val="EFEFEF"/>
                    </a:solidFill>
                    <a:latin typeface="Arial"/>
                  </a:endParaRPr>
                </a:p>
              </p:txBody>
            </p:sp>
            <p:pic>
              <p:nvPicPr>
                <p:cNvPr id="51" name="Picture 50" descr="Icon&#10;&#10;Description automatically generated">
                  <a:extLst>
                    <a:ext uri="{FF2B5EF4-FFF2-40B4-BE49-F238E27FC236}">
                      <a16:creationId xmlns:a16="http://schemas.microsoft.com/office/drawing/2014/main" id="{99374A28-90D2-2088-2BEC-8FC717A8DB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0646" y="4054243"/>
                  <a:ext cx="502937" cy="502937"/>
                </a:xfrm>
                <a:prstGeom prst="rect">
                  <a:avLst/>
                </a:prstGeom>
              </p:spPr>
            </p:pic>
          </p:grpSp>
        </p:grp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C5CE943B-7E7B-5612-156A-8791B1EA5121}"/>
                </a:ext>
              </a:extLst>
            </p:cNvPr>
            <p:cNvSpPr txBox="1">
              <a:spLocks/>
            </p:cNvSpPr>
            <p:nvPr/>
          </p:nvSpPr>
          <p:spPr>
            <a:xfrm>
              <a:off x="1768235" y="5034183"/>
              <a:ext cx="8817531" cy="173547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2400" kern="1200" dirty="0" smtClean="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GB" sz="1800" b="1" dirty="0">
                  <a:latin typeface="Raleway" pitchFamily="2" charset="0"/>
                </a:rPr>
                <a:t>To fulfil this, the present work aims to provide the readers with a review of the medicinal properties of </a:t>
              </a:r>
              <a:r>
                <a:rPr lang="en-GB" sz="1800" b="1" i="1" dirty="0">
                  <a:latin typeface="Raleway" pitchFamily="2" charset="0"/>
                </a:rPr>
                <a:t>S. chamaecyparissus</a:t>
              </a:r>
              <a:r>
                <a:rPr lang="en-GB" sz="1800" b="1" dirty="0">
                  <a:latin typeface="Raleway" pitchFamily="2" charset="0"/>
                </a:rPr>
                <a:t>, highlighting their importance as a potential source of compounds with therapeutic properties</a:t>
              </a:r>
              <a:endParaRPr lang="en-US" sz="1800" b="1" dirty="0">
                <a:latin typeface="Raleway" pitchFamily="2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83D4A2F-04A4-B029-A25F-BCF42F017AC7}"/>
              </a:ext>
            </a:extLst>
          </p:cNvPr>
          <p:cNvGrpSpPr/>
          <p:nvPr/>
        </p:nvGrpSpPr>
        <p:grpSpPr>
          <a:xfrm>
            <a:off x="875900" y="1213024"/>
            <a:ext cx="10440201" cy="1181618"/>
            <a:chOff x="997127" y="1213024"/>
            <a:chExt cx="10440201" cy="1181618"/>
          </a:xfrm>
        </p:grpSpPr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440C6557-5DB5-2327-5F10-B6D25414EE79}"/>
                </a:ext>
              </a:extLst>
            </p:cNvPr>
            <p:cNvSpPr txBox="1">
              <a:spLocks/>
            </p:cNvSpPr>
            <p:nvPr/>
          </p:nvSpPr>
          <p:spPr>
            <a:xfrm>
              <a:off x="1581582" y="1213024"/>
              <a:ext cx="9855746" cy="118161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2400" kern="1200" dirty="0" smtClean="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GB" sz="2000" dirty="0">
                  <a:latin typeface="Raleway" pitchFamily="2" charset="0"/>
                </a:rPr>
                <a:t>Analgesic, anti-inflammatory, antimicrobial, antioxidant, antispasmodic, hepatoprotective, anti-cancer, and antidiabetic properties have been reported in this plant's extracts, giving insights to its uses in folk medicine</a:t>
              </a: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C372882-D4C2-F543-4DE6-9F7A291EBB9E}"/>
                </a:ext>
              </a:extLst>
            </p:cNvPr>
            <p:cNvSpPr/>
            <p:nvPr/>
          </p:nvSpPr>
          <p:spPr>
            <a:xfrm>
              <a:off x="997127" y="1269575"/>
              <a:ext cx="360000" cy="360000"/>
            </a:xfrm>
            <a:prstGeom prst="ellipse">
              <a:avLst/>
            </a:prstGeom>
            <a:solidFill>
              <a:srgbClr val="405E47"/>
            </a:solidFill>
            <a:ln>
              <a:solidFill>
                <a:srgbClr val="405E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sp>
          <p:nvSpPr>
            <p:cNvPr id="53" name="Google Shape;12159;p82">
              <a:extLst>
                <a:ext uri="{FF2B5EF4-FFF2-40B4-BE49-F238E27FC236}">
                  <a16:creationId xmlns:a16="http://schemas.microsoft.com/office/drawing/2014/main" id="{0A3B6B57-6763-F63A-2663-57AF8717C6B1}"/>
                </a:ext>
              </a:extLst>
            </p:cNvPr>
            <p:cNvSpPr/>
            <p:nvPr/>
          </p:nvSpPr>
          <p:spPr>
            <a:xfrm>
              <a:off x="1083620" y="1340216"/>
              <a:ext cx="187013" cy="218719"/>
            </a:xfrm>
            <a:custGeom>
              <a:avLst/>
              <a:gdLst/>
              <a:ahLst/>
              <a:cxnLst/>
              <a:rect l="l" t="t" r="r" b="b"/>
              <a:pathLst>
                <a:path w="9526" h="11141" extrusionOk="0">
                  <a:moveTo>
                    <a:pt x="4239" y="413"/>
                  </a:moveTo>
                  <a:cubicBezTo>
                    <a:pt x="4525" y="616"/>
                    <a:pt x="5120" y="1128"/>
                    <a:pt x="5275" y="1675"/>
                  </a:cubicBezTo>
                  <a:cubicBezTo>
                    <a:pt x="5358" y="1997"/>
                    <a:pt x="5156" y="2342"/>
                    <a:pt x="4989" y="2533"/>
                  </a:cubicBezTo>
                  <a:cubicBezTo>
                    <a:pt x="4894" y="2116"/>
                    <a:pt x="4775" y="1699"/>
                    <a:pt x="4644" y="1282"/>
                  </a:cubicBezTo>
                  <a:cubicBezTo>
                    <a:pt x="4625" y="1209"/>
                    <a:pt x="4564" y="1163"/>
                    <a:pt x="4498" y="1163"/>
                  </a:cubicBezTo>
                  <a:cubicBezTo>
                    <a:pt x="4479" y="1163"/>
                    <a:pt x="4460" y="1167"/>
                    <a:pt x="4441" y="1175"/>
                  </a:cubicBezTo>
                  <a:cubicBezTo>
                    <a:pt x="4346" y="1199"/>
                    <a:pt x="4298" y="1294"/>
                    <a:pt x="4334" y="1378"/>
                  </a:cubicBezTo>
                  <a:cubicBezTo>
                    <a:pt x="4465" y="1782"/>
                    <a:pt x="4572" y="2211"/>
                    <a:pt x="4679" y="2628"/>
                  </a:cubicBezTo>
                  <a:cubicBezTo>
                    <a:pt x="4441" y="2568"/>
                    <a:pt x="4060" y="2366"/>
                    <a:pt x="3977" y="2021"/>
                  </a:cubicBezTo>
                  <a:cubicBezTo>
                    <a:pt x="3822" y="1473"/>
                    <a:pt x="4108" y="735"/>
                    <a:pt x="4239" y="413"/>
                  </a:cubicBezTo>
                  <a:close/>
                  <a:moveTo>
                    <a:pt x="2824" y="3117"/>
                  </a:moveTo>
                  <a:cubicBezTo>
                    <a:pt x="3186" y="3117"/>
                    <a:pt x="3616" y="3172"/>
                    <a:pt x="3929" y="3378"/>
                  </a:cubicBezTo>
                  <a:cubicBezTo>
                    <a:pt x="4203" y="3556"/>
                    <a:pt x="4298" y="3926"/>
                    <a:pt x="4298" y="4164"/>
                  </a:cubicBezTo>
                  <a:cubicBezTo>
                    <a:pt x="3810" y="3747"/>
                    <a:pt x="3382" y="3556"/>
                    <a:pt x="3346" y="3556"/>
                  </a:cubicBezTo>
                  <a:cubicBezTo>
                    <a:pt x="3324" y="3547"/>
                    <a:pt x="3301" y="3543"/>
                    <a:pt x="3279" y="3543"/>
                  </a:cubicBezTo>
                  <a:cubicBezTo>
                    <a:pt x="3218" y="3543"/>
                    <a:pt x="3161" y="3578"/>
                    <a:pt x="3143" y="3640"/>
                  </a:cubicBezTo>
                  <a:cubicBezTo>
                    <a:pt x="3096" y="3723"/>
                    <a:pt x="3143" y="3818"/>
                    <a:pt x="3215" y="3854"/>
                  </a:cubicBezTo>
                  <a:cubicBezTo>
                    <a:pt x="3215" y="3854"/>
                    <a:pt x="3667" y="4045"/>
                    <a:pt x="4144" y="4473"/>
                  </a:cubicBezTo>
                  <a:cubicBezTo>
                    <a:pt x="4011" y="4547"/>
                    <a:pt x="3795" y="4621"/>
                    <a:pt x="3580" y="4621"/>
                  </a:cubicBezTo>
                  <a:cubicBezTo>
                    <a:pt x="3448" y="4621"/>
                    <a:pt x="3316" y="4593"/>
                    <a:pt x="3203" y="4521"/>
                  </a:cubicBezTo>
                  <a:cubicBezTo>
                    <a:pt x="2715" y="4211"/>
                    <a:pt x="2417" y="3497"/>
                    <a:pt x="2310" y="3152"/>
                  </a:cubicBezTo>
                  <a:cubicBezTo>
                    <a:pt x="2438" y="3135"/>
                    <a:pt x="2620" y="3117"/>
                    <a:pt x="2824" y="3117"/>
                  </a:cubicBezTo>
                  <a:close/>
                  <a:moveTo>
                    <a:pt x="7192" y="3818"/>
                  </a:moveTo>
                  <a:cubicBezTo>
                    <a:pt x="7549" y="3818"/>
                    <a:pt x="7894" y="3878"/>
                    <a:pt x="8084" y="3937"/>
                  </a:cubicBezTo>
                  <a:cubicBezTo>
                    <a:pt x="7918" y="4259"/>
                    <a:pt x="7549" y="4938"/>
                    <a:pt x="7025" y="5176"/>
                  </a:cubicBezTo>
                  <a:cubicBezTo>
                    <a:pt x="6928" y="5224"/>
                    <a:pt x="6828" y="5241"/>
                    <a:pt x="6734" y="5241"/>
                  </a:cubicBezTo>
                  <a:cubicBezTo>
                    <a:pt x="6594" y="5241"/>
                    <a:pt x="6467" y="5204"/>
                    <a:pt x="6382" y="5176"/>
                  </a:cubicBezTo>
                  <a:cubicBezTo>
                    <a:pt x="6263" y="5128"/>
                    <a:pt x="6179" y="5092"/>
                    <a:pt x="6120" y="5033"/>
                  </a:cubicBezTo>
                  <a:cubicBezTo>
                    <a:pt x="6179" y="4985"/>
                    <a:pt x="6239" y="4938"/>
                    <a:pt x="6310" y="4890"/>
                  </a:cubicBezTo>
                  <a:cubicBezTo>
                    <a:pt x="6382" y="4854"/>
                    <a:pt x="6418" y="4747"/>
                    <a:pt x="6358" y="4676"/>
                  </a:cubicBezTo>
                  <a:cubicBezTo>
                    <a:pt x="6328" y="4624"/>
                    <a:pt x="6276" y="4595"/>
                    <a:pt x="6223" y="4595"/>
                  </a:cubicBezTo>
                  <a:cubicBezTo>
                    <a:pt x="6191" y="4595"/>
                    <a:pt x="6159" y="4606"/>
                    <a:pt x="6132" y="4628"/>
                  </a:cubicBezTo>
                  <a:cubicBezTo>
                    <a:pt x="6084" y="4652"/>
                    <a:pt x="6049" y="4688"/>
                    <a:pt x="5989" y="4735"/>
                  </a:cubicBezTo>
                  <a:cubicBezTo>
                    <a:pt x="6001" y="4473"/>
                    <a:pt x="6144" y="4104"/>
                    <a:pt x="6441" y="3961"/>
                  </a:cubicBezTo>
                  <a:cubicBezTo>
                    <a:pt x="6668" y="3854"/>
                    <a:pt x="6918" y="3818"/>
                    <a:pt x="7192" y="3818"/>
                  </a:cubicBezTo>
                  <a:close/>
                  <a:moveTo>
                    <a:pt x="2605" y="5627"/>
                  </a:moveTo>
                  <a:cubicBezTo>
                    <a:pt x="2832" y="5627"/>
                    <a:pt x="3055" y="5651"/>
                    <a:pt x="3262" y="5711"/>
                  </a:cubicBezTo>
                  <a:cubicBezTo>
                    <a:pt x="3703" y="5842"/>
                    <a:pt x="3977" y="6235"/>
                    <a:pt x="4096" y="6462"/>
                  </a:cubicBezTo>
                  <a:cubicBezTo>
                    <a:pt x="4203" y="6664"/>
                    <a:pt x="4274" y="6854"/>
                    <a:pt x="4286" y="7021"/>
                  </a:cubicBezTo>
                  <a:cubicBezTo>
                    <a:pt x="4215" y="6974"/>
                    <a:pt x="4155" y="6938"/>
                    <a:pt x="4084" y="6890"/>
                  </a:cubicBezTo>
                  <a:cubicBezTo>
                    <a:pt x="3667" y="6664"/>
                    <a:pt x="3155" y="6485"/>
                    <a:pt x="2548" y="6366"/>
                  </a:cubicBezTo>
                  <a:cubicBezTo>
                    <a:pt x="2540" y="6365"/>
                    <a:pt x="2532" y="6365"/>
                    <a:pt x="2524" y="6365"/>
                  </a:cubicBezTo>
                  <a:cubicBezTo>
                    <a:pt x="2439" y="6365"/>
                    <a:pt x="2368" y="6421"/>
                    <a:pt x="2358" y="6497"/>
                  </a:cubicBezTo>
                  <a:cubicBezTo>
                    <a:pt x="2322" y="6593"/>
                    <a:pt x="2381" y="6676"/>
                    <a:pt x="2477" y="6700"/>
                  </a:cubicBezTo>
                  <a:cubicBezTo>
                    <a:pt x="2977" y="6795"/>
                    <a:pt x="3703" y="6997"/>
                    <a:pt x="4227" y="7378"/>
                  </a:cubicBezTo>
                  <a:cubicBezTo>
                    <a:pt x="4144" y="7509"/>
                    <a:pt x="3941" y="7688"/>
                    <a:pt x="3691" y="7831"/>
                  </a:cubicBezTo>
                  <a:cubicBezTo>
                    <a:pt x="3524" y="7919"/>
                    <a:pt x="3248" y="8039"/>
                    <a:pt x="2938" y="8039"/>
                  </a:cubicBezTo>
                  <a:cubicBezTo>
                    <a:pt x="2827" y="8039"/>
                    <a:pt x="2712" y="8023"/>
                    <a:pt x="2596" y="7986"/>
                  </a:cubicBezTo>
                  <a:cubicBezTo>
                    <a:pt x="1596" y="7688"/>
                    <a:pt x="762" y="6545"/>
                    <a:pt x="476" y="6128"/>
                  </a:cubicBezTo>
                  <a:cubicBezTo>
                    <a:pt x="843" y="5978"/>
                    <a:pt x="1752" y="5627"/>
                    <a:pt x="2605" y="5627"/>
                  </a:cubicBezTo>
                  <a:close/>
                  <a:moveTo>
                    <a:pt x="7656" y="7009"/>
                  </a:moveTo>
                  <a:cubicBezTo>
                    <a:pt x="8251" y="7009"/>
                    <a:pt x="8811" y="7128"/>
                    <a:pt x="9097" y="7200"/>
                  </a:cubicBezTo>
                  <a:cubicBezTo>
                    <a:pt x="8930" y="7616"/>
                    <a:pt x="8323" y="8759"/>
                    <a:pt x="7477" y="9164"/>
                  </a:cubicBezTo>
                  <a:cubicBezTo>
                    <a:pt x="7322" y="9236"/>
                    <a:pt x="7156" y="9271"/>
                    <a:pt x="7001" y="9271"/>
                  </a:cubicBezTo>
                  <a:cubicBezTo>
                    <a:pt x="6537" y="9271"/>
                    <a:pt x="6072" y="9033"/>
                    <a:pt x="5894" y="8843"/>
                  </a:cubicBezTo>
                  <a:cubicBezTo>
                    <a:pt x="6465" y="8462"/>
                    <a:pt x="7239" y="8033"/>
                    <a:pt x="8108" y="7783"/>
                  </a:cubicBezTo>
                  <a:cubicBezTo>
                    <a:pt x="8204" y="7747"/>
                    <a:pt x="8251" y="7664"/>
                    <a:pt x="8215" y="7569"/>
                  </a:cubicBezTo>
                  <a:cubicBezTo>
                    <a:pt x="8197" y="7505"/>
                    <a:pt x="8136" y="7462"/>
                    <a:pt x="8071" y="7462"/>
                  </a:cubicBezTo>
                  <a:cubicBezTo>
                    <a:pt x="8052" y="7462"/>
                    <a:pt x="8032" y="7465"/>
                    <a:pt x="8013" y="7474"/>
                  </a:cubicBezTo>
                  <a:cubicBezTo>
                    <a:pt x="7132" y="7724"/>
                    <a:pt x="6358" y="8140"/>
                    <a:pt x="5775" y="8509"/>
                  </a:cubicBezTo>
                  <a:cubicBezTo>
                    <a:pt x="5787" y="8128"/>
                    <a:pt x="6013" y="7450"/>
                    <a:pt x="6525" y="7212"/>
                  </a:cubicBezTo>
                  <a:cubicBezTo>
                    <a:pt x="6858" y="7057"/>
                    <a:pt x="7263" y="7009"/>
                    <a:pt x="7656" y="7009"/>
                  </a:cubicBezTo>
                  <a:close/>
                  <a:moveTo>
                    <a:pt x="4166" y="1"/>
                  </a:moveTo>
                  <a:cubicBezTo>
                    <a:pt x="4147" y="1"/>
                    <a:pt x="4128" y="3"/>
                    <a:pt x="4108" y="8"/>
                  </a:cubicBezTo>
                  <a:cubicBezTo>
                    <a:pt x="4060" y="20"/>
                    <a:pt x="4036" y="56"/>
                    <a:pt x="4001" y="80"/>
                  </a:cubicBezTo>
                  <a:cubicBezTo>
                    <a:pt x="3977" y="127"/>
                    <a:pt x="3393" y="1247"/>
                    <a:pt x="3620" y="2092"/>
                  </a:cubicBezTo>
                  <a:cubicBezTo>
                    <a:pt x="3751" y="2628"/>
                    <a:pt x="4346" y="2925"/>
                    <a:pt x="4703" y="2961"/>
                  </a:cubicBezTo>
                  <a:cubicBezTo>
                    <a:pt x="4822" y="3592"/>
                    <a:pt x="4917" y="4247"/>
                    <a:pt x="4941" y="4902"/>
                  </a:cubicBezTo>
                  <a:cubicBezTo>
                    <a:pt x="4810" y="4723"/>
                    <a:pt x="4679" y="4568"/>
                    <a:pt x="4536" y="4426"/>
                  </a:cubicBezTo>
                  <a:cubicBezTo>
                    <a:pt x="4644" y="4092"/>
                    <a:pt x="4536" y="3402"/>
                    <a:pt x="4048" y="3092"/>
                  </a:cubicBezTo>
                  <a:cubicBezTo>
                    <a:pt x="3663" y="2851"/>
                    <a:pt x="3161" y="2790"/>
                    <a:pt x="2752" y="2790"/>
                  </a:cubicBezTo>
                  <a:cubicBezTo>
                    <a:pt x="2353" y="2790"/>
                    <a:pt x="2042" y="2848"/>
                    <a:pt x="2012" y="2854"/>
                  </a:cubicBezTo>
                  <a:cubicBezTo>
                    <a:pt x="1965" y="2866"/>
                    <a:pt x="1917" y="2878"/>
                    <a:pt x="1905" y="2925"/>
                  </a:cubicBezTo>
                  <a:cubicBezTo>
                    <a:pt x="1881" y="2973"/>
                    <a:pt x="1881" y="3021"/>
                    <a:pt x="1893" y="3056"/>
                  </a:cubicBezTo>
                  <a:cubicBezTo>
                    <a:pt x="1905" y="3104"/>
                    <a:pt x="2239" y="4307"/>
                    <a:pt x="2989" y="4783"/>
                  </a:cubicBezTo>
                  <a:cubicBezTo>
                    <a:pt x="3167" y="4890"/>
                    <a:pt x="3370" y="4938"/>
                    <a:pt x="3560" y="4938"/>
                  </a:cubicBezTo>
                  <a:cubicBezTo>
                    <a:pt x="3858" y="4938"/>
                    <a:pt x="4155" y="4830"/>
                    <a:pt x="4334" y="4699"/>
                  </a:cubicBezTo>
                  <a:cubicBezTo>
                    <a:pt x="4560" y="4938"/>
                    <a:pt x="4775" y="5235"/>
                    <a:pt x="4953" y="5592"/>
                  </a:cubicBezTo>
                  <a:cubicBezTo>
                    <a:pt x="4977" y="6259"/>
                    <a:pt x="4929" y="6926"/>
                    <a:pt x="4858" y="7605"/>
                  </a:cubicBezTo>
                  <a:cubicBezTo>
                    <a:pt x="4775" y="7486"/>
                    <a:pt x="4679" y="7378"/>
                    <a:pt x="4572" y="7271"/>
                  </a:cubicBezTo>
                  <a:cubicBezTo>
                    <a:pt x="4644" y="6747"/>
                    <a:pt x="4179" y="5664"/>
                    <a:pt x="3310" y="5402"/>
                  </a:cubicBezTo>
                  <a:cubicBezTo>
                    <a:pt x="3067" y="5331"/>
                    <a:pt x="2797" y="5294"/>
                    <a:pt x="2503" y="5294"/>
                  </a:cubicBezTo>
                  <a:cubicBezTo>
                    <a:pt x="2108" y="5294"/>
                    <a:pt x="1669" y="5361"/>
                    <a:pt x="1191" y="5497"/>
                  </a:cubicBezTo>
                  <a:cubicBezTo>
                    <a:pt x="584" y="5676"/>
                    <a:pt x="131" y="5890"/>
                    <a:pt x="107" y="5902"/>
                  </a:cubicBezTo>
                  <a:cubicBezTo>
                    <a:pt x="60" y="5914"/>
                    <a:pt x="36" y="5962"/>
                    <a:pt x="12" y="6009"/>
                  </a:cubicBezTo>
                  <a:cubicBezTo>
                    <a:pt x="0" y="6057"/>
                    <a:pt x="12" y="6092"/>
                    <a:pt x="36" y="6140"/>
                  </a:cubicBezTo>
                  <a:cubicBezTo>
                    <a:pt x="48" y="6152"/>
                    <a:pt x="298" y="6593"/>
                    <a:pt x="715" y="7069"/>
                  </a:cubicBezTo>
                  <a:cubicBezTo>
                    <a:pt x="1286" y="7724"/>
                    <a:pt x="1858" y="8140"/>
                    <a:pt x="2429" y="8295"/>
                  </a:cubicBezTo>
                  <a:cubicBezTo>
                    <a:pt x="2572" y="8343"/>
                    <a:pt x="2715" y="8355"/>
                    <a:pt x="2846" y="8355"/>
                  </a:cubicBezTo>
                  <a:cubicBezTo>
                    <a:pt x="3227" y="8355"/>
                    <a:pt x="3572" y="8212"/>
                    <a:pt x="3763" y="8105"/>
                  </a:cubicBezTo>
                  <a:cubicBezTo>
                    <a:pt x="4036" y="7962"/>
                    <a:pt x="4263" y="7783"/>
                    <a:pt x="4394" y="7581"/>
                  </a:cubicBezTo>
                  <a:cubicBezTo>
                    <a:pt x="4560" y="7759"/>
                    <a:pt x="4691" y="7962"/>
                    <a:pt x="4751" y="8200"/>
                  </a:cubicBezTo>
                  <a:cubicBezTo>
                    <a:pt x="4679" y="8652"/>
                    <a:pt x="4584" y="9093"/>
                    <a:pt x="4501" y="9462"/>
                  </a:cubicBezTo>
                  <a:cubicBezTo>
                    <a:pt x="4334" y="10164"/>
                    <a:pt x="4155" y="10676"/>
                    <a:pt x="4048" y="10915"/>
                  </a:cubicBezTo>
                  <a:cubicBezTo>
                    <a:pt x="4024" y="11010"/>
                    <a:pt x="4048" y="11093"/>
                    <a:pt x="4144" y="11129"/>
                  </a:cubicBezTo>
                  <a:cubicBezTo>
                    <a:pt x="4155" y="11141"/>
                    <a:pt x="4179" y="11141"/>
                    <a:pt x="4203" y="11141"/>
                  </a:cubicBezTo>
                  <a:cubicBezTo>
                    <a:pt x="4263" y="11141"/>
                    <a:pt x="4322" y="11093"/>
                    <a:pt x="4346" y="11034"/>
                  </a:cubicBezTo>
                  <a:cubicBezTo>
                    <a:pt x="4358" y="11010"/>
                    <a:pt x="4572" y="10474"/>
                    <a:pt x="4798" y="9569"/>
                  </a:cubicBezTo>
                  <a:cubicBezTo>
                    <a:pt x="4882" y="9474"/>
                    <a:pt x="5132" y="9248"/>
                    <a:pt x="5525" y="8986"/>
                  </a:cubicBezTo>
                  <a:cubicBezTo>
                    <a:pt x="5763" y="9271"/>
                    <a:pt x="6322" y="9569"/>
                    <a:pt x="6894" y="9569"/>
                  </a:cubicBezTo>
                  <a:cubicBezTo>
                    <a:pt x="7096" y="9569"/>
                    <a:pt x="7311" y="9521"/>
                    <a:pt x="7501" y="9426"/>
                  </a:cubicBezTo>
                  <a:cubicBezTo>
                    <a:pt x="8680" y="8879"/>
                    <a:pt x="9382" y="7188"/>
                    <a:pt x="9406" y="7105"/>
                  </a:cubicBezTo>
                  <a:cubicBezTo>
                    <a:pt x="9525" y="7093"/>
                    <a:pt x="9525" y="7057"/>
                    <a:pt x="9501" y="7009"/>
                  </a:cubicBezTo>
                  <a:cubicBezTo>
                    <a:pt x="9478" y="6962"/>
                    <a:pt x="9442" y="6938"/>
                    <a:pt x="9394" y="6914"/>
                  </a:cubicBezTo>
                  <a:cubicBezTo>
                    <a:pt x="9347" y="6898"/>
                    <a:pt x="8553" y="6656"/>
                    <a:pt x="7680" y="6656"/>
                  </a:cubicBezTo>
                  <a:cubicBezTo>
                    <a:pt x="7239" y="6656"/>
                    <a:pt x="6778" y="6718"/>
                    <a:pt x="6382" y="6902"/>
                  </a:cubicBezTo>
                  <a:cubicBezTo>
                    <a:pt x="5668" y="7247"/>
                    <a:pt x="5370" y="8200"/>
                    <a:pt x="5465" y="8700"/>
                  </a:cubicBezTo>
                  <a:cubicBezTo>
                    <a:pt x="5275" y="8843"/>
                    <a:pt x="5120" y="8962"/>
                    <a:pt x="4989" y="9057"/>
                  </a:cubicBezTo>
                  <a:cubicBezTo>
                    <a:pt x="5048" y="8783"/>
                    <a:pt x="5108" y="8450"/>
                    <a:pt x="5156" y="8105"/>
                  </a:cubicBezTo>
                  <a:cubicBezTo>
                    <a:pt x="5239" y="7486"/>
                    <a:pt x="5298" y="6854"/>
                    <a:pt x="5310" y="6235"/>
                  </a:cubicBezTo>
                  <a:cubicBezTo>
                    <a:pt x="5334" y="6164"/>
                    <a:pt x="5429" y="5700"/>
                    <a:pt x="5846" y="5247"/>
                  </a:cubicBezTo>
                  <a:cubicBezTo>
                    <a:pt x="5953" y="5342"/>
                    <a:pt x="6108" y="5414"/>
                    <a:pt x="6251" y="5473"/>
                  </a:cubicBezTo>
                  <a:cubicBezTo>
                    <a:pt x="6406" y="5533"/>
                    <a:pt x="6560" y="5569"/>
                    <a:pt x="6715" y="5569"/>
                  </a:cubicBezTo>
                  <a:cubicBezTo>
                    <a:pt x="6858" y="5569"/>
                    <a:pt x="7013" y="5533"/>
                    <a:pt x="7144" y="5473"/>
                  </a:cubicBezTo>
                  <a:cubicBezTo>
                    <a:pt x="7954" y="5104"/>
                    <a:pt x="8430" y="3937"/>
                    <a:pt x="8454" y="3902"/>
                  </a:cubicBezTo>
                  <a:cubicBezTo>
                    <a:pt x="8465" y="3854"/>
                    <a:pt x="8465" y="3806"/>
                    <a:pt x="8454" y="3759"/>
                  </a:cubicBezTo>
                  <a:cubicBezTo>
                    <a:pt x="8442" y="3723"/>
                    <a:pt x="8394" y="3687"/>
                    <a:pt x="8346" y="3676"/>
                  </a:cubicBezTo>
                  <a:cubicBezTo>
                    <a:pt x="8322" y="3660"/>
                    <a:pt x="7769" y="3489"/>
                    <a:pt x="7167" y="3489"/>
                  </a:cubicBezTo>
                  <a:cubicBezTo>
                    <a:pt x="6870" y="3489"/>
                    <a:pt x="6562" y="3530"/>
                    <a:pt x="6299" y="3652"/>
                  </a:cubicBezTo>
                  <a:cubicBezTo>
                    <a:pt x="5751" y="3914"/>
                    <a:pt x="5572" y="4640"/>
                    <a:pt x="5656" y="4985"/>
                  </a:cubicBezTo>
                  <a:cubicBezTo>
                    <a:pt x="5525" y="5116"/>
                    <a:pt x="5406" y="5259"/>
                    <a:pt x="5310" y="5402"/>
                  </a:cubicBezTo>
                  <a:cubicBezTo>
                    <a:pt x="5310" y="5259"/>
                    <a:pt x="5298" y="5128"/>
                    <a:pt x="5298" y="4997"/>
                  </a:cubicBezTo>
                  <a:cubicBezTo>
                    <a:pt x="5263" y="4283"/>
                    <a:pt x="5179" y="3568"/>
                    <a:pt x="5048" y="2878"/>
                  </a:cubicBezTo>
                  <a:cubicBezTo>
                    <a:pt x="5358" y="2675"/>
                    <a:pt x="5715" y="2128"/>
                    <a:pt x="5560" y="1592"/>
                  </a:cubicBezTo>
                  <a:cubicBezTo>
                    <a:pt x="5346" y="723"/>
                    <a:pt x="4286" y="56"/>
                    <a:pt x="4239" y="20"/>
                  </a:cubicBezTo>
                  <a:cubicBezTo>
                    <a:pt x="4218" y="6"/>
                    <a:pt x="4193" y="1"/>
                    <a:pt x="416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D9FA8163-97D9-C374-6635-CE2D19AD8869}"/>
              </a:ext>
            </a:extLst>
          </p:cNvPr>
          <p:cNvSpPr txBox="1"/>
          <p:nvPr/>
        </p:nvSpPr>
        <p:spPr>
          <a:xfrm>
            <a:off x="499619" y="3306070"/>
            <a:ext cx="111927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Raleway" pitchFamily="2" charset="0"/>
              </a:rPr>
              <a:t>Despite its potential, there is a lack of studies exploring the medicinal properties of this plant </a:t>
            </a:r>
            <a:endParaRPr lang="en-GB" sz="2000" dirty="0">
              <a:solidFill>
                <a:schemeClr val="bg1"/>
              </a:solidFill>
            </a:endParaRP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530C611-1757-2709-539B-B385288A29A5}"/>
              </a:ext>
            </a:extLst>
          </p:cNvPr>
          <p:cNvCxnSpPr>
            <a:cxnSpLocks/>
          </p:cNvCxnSpPr>
          <p:nvPr/>
        </p:nvCxnSpPr>
        <p:spPr>
          <a:xfrm>
            <a:off x="6089687" y="2457704"/>
            <a:ext cx="0" cy="498448"/>
          </a:xfrm>
          <a:prstGeom prst="straightConnector1">
            <a:avLst/>
          </a:prstGeom>
          <a:ln>
            <a:solidFill>
              <a:srgbClr val="7EBDC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728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87B23-0F94-478F-96B5-2F1EC4A5C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183" y="1532033"/>
            <a:ext cx="10310516" cy="958727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  <a:buSzPct val="150000"/>
            </a:pPr>
            <a:r>
              <a:rPr lang="en-GB" sz="2000" b="1" dirty="0">
                <a:latin typeface="Raleway" pitchFamily="2" charset="0"/>
              </a:rPr>
              <a:t>Pain management </a:t>
            </a:r>
            <a:r>
              <a:rPr lang="en-GB" sz="2000" dirty="0">
                <a:latin typeface="Raleway" pitchFamily="2" charset="0"/>
              </a:rPr>
              <a:t>is a major </a:t>
            </a:r>
            <a:r>
              <a:rPr lang="en-GB" sz="2000" b="1" dirty="0">
                <a:latin typeface="Raleway" pitchFamily="2" charset="0"/>
              </a:rPr>
              <a:t>challenge</a:t>
            </a:r>
            <a:r>
              <a:rPr lang="en-GB" sz="2000" dirty="0">
                <a:latin typeface="Raleway" pitchFamily="2" charset="0"/>
              </a:rPr>
              <a:t> in </a:t>
            </a:r>
            <a:r>
              <a:rPr lang="en-GB" sz="2000" b="1" dirty="0">
                <a:latin typeface="Raleway" pitchFamily="2" charset="0"/>
              </a:rPr>
              <a:t>modern medicine</a:t>
            </a:r>
            <a:r>
              <a:rPr lang="en-GB" sz="2000" dirty="0">
                <a:latin typeface="Raleway" pitchFamily="2" charset="0"/>
              </a:rPr>
              <a:t>, and there is a need for novel approaches to treat both acute and chronic pain</a:t>
            </a:r>
            <a:endParaRPr lang="en-US" sz="2000" dirty="0">
              <a:latin typeface="Raleway" pitchFamily="2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D711BE6-F904-40A4-ADDD-A70F85444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CD0C-5B54-4CB3-B493-10D1271D7694}" type="slidenum">
              <a:rPr lang="pt-PT" smtClean="0"/>
              <a:pPr/>
              <a:t>4</a:t>
            </a:fld>
            <a:endParaRPr lang="pt-PT" dirty="0"/>
          </a:p>
        </p:txBody>
      </p:sp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453FFAF5-3E19-401C-8F0C-4D0CE6B0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419" y="6432198"/>
            <a:ext cx="11507777" cy="365125"/>
          </a:xfrm>
        </p:spPr>
        <p:txBody>
          <a:bodyPr/>
          <a:lstStyle/>
          <a:p>
            <a:r>
              <a:rPr lang="en-GB" dirty="0"/>
              <a:t>Chemopreventive effect of a </a:t>
            </a:r>
            <a:r>
              <a:rPr lang="en-GB" i="1" dirty="0"/>
              <a:t>Santolina chamaecyparissus </a:t>
            </a:r>
            <a:r>
              <a:rPr lang="en-GB" dirty="0"/>
              <a:t>extract: data from an animal model of breast cancer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6B51A4-667B-49E8-B3A9-440AA2B9AD91}"/>
              </a:ext>
            </a:extLst>
          </p:cNvPr>
          <p:cNvGrpSpPr/>
          <p:nvPr/>
        </p:nvGrpSpPr>
        <p:grpSpPr>
          <a:xfrm>
            <a:off x="578158" y="1609835"/>
            <a:ext cx="360000" cy="360000"/>
            <a:chOff x="4222720" y="3227039"/>
            <a:chExt cx="586800" cy="5868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2E037A8-79D9-498E-ABB1-6A56D8ABF374}"/>
                </a:ext>
              </a:extLst>
            </p:cNvPr>
            <p:cNvSpPr/>
            <p:nvPr/>
          </p:nvSpPr>
          <p:spPr>
            <a:xfrm>
              <a:off x="4222720" y="3227039"/>
              <a:ext cx="586800" cy="586800"/>
            </a:xfrm>
            <a:prstGeom prst="ellipse">
              <a:avLst/>
            </a:prstGeom>
            <a:solidFill>
              <a:srgbClr val="405E47"/>
            </a:solidFill>
            <a:ln>
              <a:solidFill>
                <a:srgbClr val="405E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grpSp>
          <p:nvGrpSpPr>
            <p:cNvPr id="18" name="Google Shape;12158;p82">
              <a:extLst>
                <a:ext uri="{FF2B5EF4-FFF2-40B4-BE49-F238E27FC236}">
                  <a16:creationId xmlns:a16="http://schemas.microsoft.com/office/drawing/2014/main" id="{D2D48EC8-33C4-40B0-A7C6-87C406B2EE12}"/>
                </a:ext>
              </a:extLst>
            </p:cNvPr>
            <p:cNvGrpSpPr/>
            <p:nvPr/>
          </p:nvGrpSpPr>
          <p:grpSpPr>
            <a:xfrm>
              <a:off x="4363704" y="3342184"/>
              <a:ext cx="304832" cy="356512"/>
              <a:chOff x="2236525" y="3353202"/>
              <a:chExt cx="304832" cy="356512"/>
            </a:xfrm>
            <a:solidFill>
              <a:schemeClr val="bg1"/>
            </a:solidFill>
          </p:grpSpPr>
          <p:sp>
            <p:nvSpPr>
              <p:cNvPr id="19" name="Google Shape;12159;p82">
                <a:extLst>
                  <a:ext uri="{FF2B5EF4-FFF2-40B4-BE49-F238E27FC236}">
                    <a16:creationId xmlns:a16="http://schemas.microsoft.com/office/drawing/2014/main" id="{D75C1A2D-BC09-4972-9114-1E6542EFB1F5}"/>
                  </a:ext>
                </a:extLst>
              </p:cNvPr>
              <p:cNvSpPr/>
              <p:nvPr/>
            </p:nvSpPr>
            <p:spPr>
              <a:xfrm>
                <a:off x="2236525" y="3353202"/>
                <a:ext cx="304832" cy="356512"/>
              </a:xfrm>
              <a:custGeom>
                <a:avLst/>
                <a:gdLst/>
                <a:ahLst/>
                <a:cxnLst/>
                <a:rect l="l" t="t" r="r" b="b"/>
                <a:pathLst>
                  <a:path w="9526" h="11141" extrusionOk="0">
                    <a:moveTo>
                      <a:pt x="4239" y="413"/>
                    </a:moveTo>
                    <a:cubicBezTo>
                      <a:pt x="4525" y="616"/>
                      <a:pt x="5120" y="1128"/>
                      <a:pt x="5275" y="1675"/>
                    </a:cubicBezTo>
                    <a:cubicBezTo>
                      <a:pt x="5358" y="1997"/>
                      <a:pt x="5156" y="2342"/>
                      <a:pt x="4989" y="2533"/>
                    </a:cubicBezTo>
                    <a:cubicBezTo>
                      <a:pt x="4894" y="2116"/>
                      <a:pt x="4775" y="1699"/>
                      <a:pt x="4644" y="1282"/>
                    </a:cubicBezTo>
                    <a:cubicBezTo>
                      <a:pt x="4625" y="1209"/>
                      <a:pt x="4564" y="1163"/>
                      <a:pt x="4498" y="1163"/>
                    </a:cubicBezTo>
                    <a:cubicBezTo>
                      <a:pt x="4479" y="1163"/>
                      <a:pt x="4460" y="1167"/>
                      <a:pt x="4441" y="1175"/>
                    </a:cubicBezTo>
                    <a:cubicBezTo>
                      <a:pt x="4346" y="1199"/>
                      <a:pt x="4298" y="1294"/>
                      <a:pt x="4334" y="1378"/>
                    </a:cubicBezTo>
                    <a:cubicBezTo>
                      <a:pt x="4465" y="1782"/>
                      <a:pt x="4572" y="2211"/>
                      <a:pt x="4679" y="2628"/>
                    </a:cubicBezTo>
                    <a:cubicBezTo>
                      <a:pt x="4441" y="2568"/>
                      <a:pt x="4060" y="2366"/>
                      <a:pt x="3977" y="2021"/>
                    </a:cubicBezTo>
                    <a:cubicBezTo>
                      <a:pt x="3822" y="1473"/>
                      <a:pt x="4108" y="735"/>
                      <a:pt x="4239" y="413"/>
                    </a:cubicBezTo>
                    <a:close/>
                    <a:moveTo>
                      <a:pt x="2824" y="3117"/>
                    </a:moveTo>
                    <a:cubicBezTo>
                      <a:pt x="3186" y="3117"/>
                      <a:pt x="3616" y="3172"/>
                      <a:pt x="3929" y="3378"/>
                    </a:cubicBezTo>
                    <a:cubicBezTo>
                      <a:pt x="4203" y="3556"/>
                      <a:pt x="4298" y="3926"/>
                      <a:pt x="4298" y="4164"/>
                    </a:cubicBezTo>
                    <a:cubicBezTo>
                      <a:pt x="3810" y="3747"/>
                      <a:pt x="3382" y="3556"/>
                      <a:pt x="3346" y="3556"/>
                    </a:cubicBezTo>
                    <a:cubicBezTo>
                      <a:pt x="3324" y="3547"/>
                      <a:pt x="3301" y="3543"/>
                      <a:pt x="3279" y="3543"/>
                    </a:cubicBezTo>
                    <a:cubicBezTo>
                      <a:pt x="3218" y="3543"/>
                      <a:pt x="3161" y="3578"/>
                      <a:pt x="3143" y="3640"/>
                    </a:cubicBezTo>
                    <a:cubicBezTo>
                      <a:pt x="3096" y="3723"/>
                      <a:pt x="3143" y="3818"/>
                      <a:pt x="3215" y="3854"/>
                    </a:cubicBezTo>
                    <a:cubicBezTo>
                      <a:pt x="3215" y="3854"/>
                      <a:pt x="3667" y="4045"/>
                      <a:pt x="4144" y="4473"/>
                    </a:cubicBezTo>
                    <a:cubicBezTo>
                      <a:pt x="4011" y="4547"/>
                      <a:pt x="3795" y="4621"/>
                      <a:pt x="3580" y="4621"/>
                    </a:cubicBezTo>
                    <a:cubicBezTo>
                      <a:pt x="3448" y="4621"/>
                      <a:pt x="3316" y="4593"/>
                      <a:pt x="3203" y="4521"/>
                    </a:cubicBezTo>
                    <a:cubicBezTo>
                      <a:pt x="2715" y="4211"/>
                      <a:pt x="2417" y="3497"/>
                      <a:pt x="2310" y="3152"/>
                    </a:cubicBezTo>
                    <a:cubicBezTo>
                      <a:pt x="2438" y="3135"/>
                      <a:pt x="2620" y="3117"/>
                      <a:pt x="2824" y="3117"/>
                    </a:cubicBezTo>
                    <a:close/>
                    <a:moveTo>
                      <a:pt x="7192" y="3818"/>
                    </a:moveTo>
                    <a:cubicBezTo>
                      <a:pt x="7549" y="3818"/>
                      <a:pt x="7894" y="3878"/>
                      <a:pt x="8084" y="3937"/>
                    </a:cubicBezTo>
                    <a:cubicBezTo>
                      <a:pt x="7918" y="4259"/>
                      <a:pt x="7549" y="4938"/>
                      <a:pt x="7025" y="5176"/>
                    </a:cubicBezTo>
                    <a:cubicBezTo>
                      <a:pt x="6928" y="5224"/>
                      <a:pt x="6828" y="5241"/>
                      <a:pt x="6734" y="5241"/>
                    </a:cubicBezTo>
                    <a:cubicBezTo>
                      <a:pt x="6594" y="5241"/>
                      <a:pt x="6467" y="5204"/>
                      <a:pt x="6382" y="5176"/>
                    </a:cubicBezTo>
                    <a:cubicBezTo>
                      <a:pt x="6263" y="5128"/>
                      <a:pt x="6179" y="5092"/>
                      <a:pt x="6120" y="5033"/>
                    </a:cubicBezTo>
                    <a:cubicBezTo>
                      <a:pt x="6179" y="4985"/>
                      <a:pt x="6239" y="4938"/>
                      <a:pt x="6310" y="4890"/>
                    </a:cubicBezTo>
                    <a:cubicBezTo>
                      <a:pt x="6382" y="4854"/>
                      <a:pt x="6418" y="4747"/>
                      <a:pt x="6358" y="4676"/>
                    </a:cubicBezTo>
                    <a:cubicBezTo>
                      <a:pt x="6328" y="4624"/>
                      <a:pt x="6276" y="4595"/>
                      <a:pt x="6223" y="4595"/>
                    </a:cubicBezTo>
                    <a:cubicBezTo>
                      <a:pt x="6191" y="4595"/>
                      <a:pt x="6159" y="4606"/>
                      <a:pt x="6132" y="4628"/>
                    </a:cubicBezTo>
                    <a:cubicBezTo>
                      <a:pt x="6084" y="4652"/>
                      <a:pt x="6049" y="4688"/>
                      <a:pt x="5989" y="4735"/>
                    </a:cubicBezTo>
                    <a:cubicBezTo>
                      <a:pt x="6001" y="4473"/>
                      <a:pt x="6144" y="4104"/>
                      <a:pt x="6441" y="3961"/>
                    </a:cubicBezTo>
                    <a:cubicBezTo>
                      <a:pt x="6668" y="3854"/>
                      <a:pt x="6918" y="3818"/>
                      <a:pt x="7192" y="3818"/>
                    </a:cubicBezTo>
                    <a:close/>
                    <a:moveTo>
                      <a:pt x="2605" y="5627"/>
                    </a:moveTo>
                    <a:cubicBezTo>
                      <a:pt x="2832" y="5627"/>
                      <a:pt x="3055" y="5651"/>
                      <a:pt x="3262" y="5711"/>
                    </a:cubicBezTo>
                    <a:cubicBezTo>
                      <a:pt x="3703" y="5842"/>
                      <a:pt x="3977" y="6235"/>
                      <a:pt x="4096" y="6462"/>
                    </a:cubicBezTo>
                    <a:cubicBezTo>
                      <a:pt x="4203" y="6664"/>
                      <a:pt x="4274" y="6854"/>
                      <a:pt x="4286" y="7021"/>
                    </a:cubicBezTo>
                    <a:cubicBezTo>
                      <a:pt x="4215" y="6974"/>
                      <a:pt x="4155" y="6938"/>
                      <a:pt x="4084" y="6890"/>
                    </a:cubicBezTo>
                    <a:cubicBezTo>
                      <a:pt x="3667" y="6664"/>
                      <a:pt x="3155" y="6485"/>
                      <a:pt x="2548" y="6366"/>
                    </a:cubicBezTo>
                    <a:cubicBezTo>
                      <a:pt x="2540" y="6365"/>
                      <a:pt x="2532" y="6365"/>
                      <a:pt x="2524" y="6365"/>
                    </a:cubicBezTo>
                    <a:cubicBezTo>
                      <a:pt x="2439" y="6365"/>
                      <a:pt x="2368" y="6421"/>
                      <a:pt x="2358" y="6497"/>
                    </a:cubicBezTo>
                    <a:cubicBezTo>
                      <a:pt x="2322" y="6593"/>
                      <a:pt x="2381" y="6676"/>
                      <a:pt x="2477" y="6700"/>
                    </a:cubicBezTo>
                    <a:cubicBezTo>
                      <a:pt x="2977" y="6795"/>
                      <a:pt x="3703" y="6997"/>
                      <a:pt x="4227" y="7378"/>
                    </a:cubicBezTo>
                    <a:cubicBezTo>
                      <a:pt x="4144" y="7509"/>
                      <a:pt x="3941" y="7688"/>
                      <a:pt x="3691" y="7831"/>
                    </a:cubicBezTo>
                    <a:cubicBezTo>
                      <a:pt x="3524" y="7919"/>
                      <a:pt x="3248" y="8039"/>
                      <a:pt x="2938" y="8039"/>
                    </a:cubicBezTo>
                    <a:cubicBezTo>
                      <a:pt x="2827" y="8039"/>
                      <a:pt x="2712" y="8023"/>
                      <a:pt x="2596" y="7986"/>
                    </a:cubicBezTo>
                    <a:cubicBezTo>
                      <a:pt x="1596" y="7688"/>
                      <a:pt x="762" y="6545"/>
                      <a:pt x="476" y="6128"/>
                    </a:cubicBezTo>
                    <a:cubicBezTo>
                      <a:pt x="843" y="5978"/>
                      <a:pt x="1752" y="5627"/>
                      <a:pt x="2605" y="5627"/>
                    </a:cubicBezTo>
                    <a:close/>
                    <a:moveTo>
                      <a:pt x="7656" y="7009"/>
                    </a:moveTo>
                    <a:cubicBezTo>
                      <a:pt x="8251" y="7009"/>
                      <a:pt x="8811" y="7128"/>
                      <a:pt x="9097" y="7200"/>
                    </a:cubicBezTo>
                    <a:cubicBezTo>
                      <a:pt x="8930" y="7616"/>
                      <a:pt x="8323" y="8759"/>
                      <a:pt x="7477" y="9164"/>
                    </a:cubicBezTo>
                    <a:cubicBezTo>
                      <a:pt x="7322" y="9236"/>
                      <a:pt x="7156" y="9271"/>
                      <a:pt x="7001" y="9271"/>
                    </a:cubicBezTo>
                    <a:cubicBezTo>
                      <a:pt x="6537" y="9271"/>
                      <a:pt x="6072" y="9033"/>
                      <a:pt x="5894" y="8843"/>
                    </a:cubicBezTo>
                    <a:cubicBezTo>
                      <a:pt x="6465" y="8462"/>
                      <a:pt x="7239" y="8033"/>
                      <a:pt x="8108" y="7783"/>
                    </a:cubicBezTo>
                    <a:cubicBezTo>
                      <a:pt x="8204" y="7747"/>
                      <a:pt x="8251" y="7664"/>
                      <a:pt x="8215" y="7569"/>
                    </a:cubicBezTo>
                    <a:cubicBezTo>
                      <a:pt x="8197" y="7505"/>
                      <a:pt x="8136" y="7462"/>
                      <a:pt x="8071" y="7462"/>
                    </a:cubicBezTo>
                    <a:cubicBezTo>
                      <a:pt x="8052" y="7462"/>
                      <a:pt x="8032" y="7465"/>
                      <a:pt x="8013" y="7474"/>
                    </a:cubicBezTo>
                    <a:cubicBezTo>
                      <a:pt x="7132" y="7724"/>
                      <a:pt x="6358" y="8140"/>
                      <a:pt x="5775" y="8509"/>
                    </a:cubicBezTo>
                    <a:cubicBezTo>
                      <a:pt x="5787" y="8128"/>
                      <a:pt x="6013" y="7450"/>
                      <a:pt x="6525" y="7212"/>
                    </a:cubicBezTo>
                    <a:cubicBezTo>
                      <a:pt x="6858" y="7057"/>
                      <a:pt x="7263" y="7009"/>
                      <a:pt x="7656" y="7009"/>
                    </a:cubicBezTo>
                    <a:close/>
                    <a:moveTo>
                      <a:pt x="4166" y="1"/>
                    </a:moveTo>
                    <a:cubicBezTo>
                      <a:pt x="4147" y="1"/>
                      <a:pt x="4128" y="3"/>
                      <a:pt x="4108" y="8"/>
                    </a:cubicBezTo>
                    <a:cubicBezTo>
                      <a:pt x="4060" y="20"/>
                      <a:pt x="4036" y="56"/>
                      <a:pt x="4001" y="80"/>
                    </a:cubicBezTo>
                    <a:cubicBezTo>
                      <a:pt x="3977" y="127"/>
                      <a:pt x="3393" y="1247"/>
                      <a:pt x="3620" y="2092"/>
                    </a:cubicBezTo>
                    <a:cubicBezTo>
                      <a:pt x="3751" y="2628"/>
                      <a:pt x="4346" y="2925"/>
                      <a:pt x="4703" y="2961"/>
                    </a:cubicBezTo>
                    <a:cubicBezTo>
                      <a:pt x="4822" y="3592"/>
                      <a:pt x="4917" y="4247"/>
                      <a:pt x="4941" y="4902"/>
                    </a:cubicBezTo>
                    <a:cubicBezTo>
                      <a:pt x="4810" y="4723"/>
                      <a:pt x="4679" y="4568"/>
                      <a:pt x="4536" y="4426"/>
                    </a:cubicBezTo>
                    <a:cubicBezTo>
                      <a:pt x="4644" y="4092"/>
                      <a:pt x="4536" y="3402"/>
                      <a:pt x="4048" y="3092"/>
                    </a:cubicBezTo>
                    <a:cubicBezTo>
                      <a:pt x="3663" y="2851"/>
                      <a:pt x="3161" y="2790"/>
                      <a:pt x="2752" y="2790"/>
                    </a:cubicBezTo>
                    <a:cubicBezTo>
                      <a:pt x="2353" y="2790"/>
                      <a:pt x="2042" y="2848"/>
                      <a:pt x="2012" y="2854"/>
                    </a:cubicBezTo>
                    <a:cubicBezTo>
                      <a:pt x="1965" y="2866"/>
                      <a:pt x="1917" y="2878"/>
                      <a:pt x="1905" y="2925"/>
                    </a:cubicBezTo>
                    <a:cubicBezTo>
                      <a:pt x="1881" y="2973"/>
                      <a:pt x="1881" y="3021"/>
                      <a:pt x="1893" y="3056"/>
                    </a:cubicBezTo>
                    <a:cubicBezTo>
                      <a:pt x="1905" y="3104"/>
                      <a:pt x="2239" y="4307"/>
                      <a:pt x="2989" y="4783"/>
                    </a:cubicBezTo>
                    <a:cubicBezTo>
                      <a:pt x="3167" y="4890"/>
                      <a:pt x="3370" y="4938"/>
                      <a:pt x="3560" y="4938"/>
                    </a:cubicBezTo>
                    <a:cubicBezTo>
                      <a:pt x="3858" y="4938"/>
                      <a:pt x="4155" y="4830"/>
                      <a:pt x="4334" y="4699"/>
                    </a:cubicBezTo>
                    <a:cubicBezTo>
                      <a:pt x="4560" y="4938"/>
                      <a:pt x="4775" y="5235"/>
                      <a:pt x="4953" y="5592"/>
                    </a:cubicBezTo>
                    <a:cubicBezTo>
                      <a:pt x="4977" y="6259"/>
                      <a:pt x="4929" y="6926"/>
                      <a:pt x="4858" y="7605"/>
                    </a:cubicBezTo>
                    <a:cubicBezTo>
                      <a:pt x="4775" y="7486"/>
                      <a:pt x="4679" y="7378"/>
                      <a:pt x="4572" y="7271"/>
                    </a:cubicBezTo>
                    <a:cubicBezTo>
                      <a:pt x="4644" y="6747"/>
                      <a:pt x="4179" y="5664"/>
                      <a:pt x="3310" y="5402"/>
                    </a:cubicBezTo>
                    <a:cubicBezTo>
                      <a:pt x="3067" y="5331"/>
                      <a:pt x="2797" y="5294"/>
                      <a:pt x="2503" y="5294"/>
                    </a:cubicBezTo>
                    <a:cubicBezTo>
                      <a:pt x="2108" y="5294"/>
                      <a:pt x="1669" y="5361"/>
                      <a:pt x="1191" y="5497"/>
                    </a:cubicBezTo>
                    <a:cubicBezTo>
                      <a:pt x="584" y="5676"/>
                      <a:pt x="131" y="5890"/>
                      <a:pt x="107" y="5902"/>
                    </a:cubicBezTo>
                    <a:cubicBezTo>
                      <a:pt x="60" y="5914"/>
                      <a:pt x="36" y="5962"/>
                      <a:pt x="12" y="6009"/>
                    </a:cubicBezTo>
                    <a:cubicBezTo>
                      <a:pt x="0" y="6057"/>
                      <a:pt x="12" y="6092"/>
                      <a:pt x="36" y="6140"/>
                    </a:cubicBezTo>
                    <a:cubicBezTo>
                      <a:pt x="48" y="6152"/>
                      <a:pt x="298" y="6593"/>
                      <a:pt x="715" y="7069"/>
                    </a:cubicBezTo>
                    <a:cubicBezTo>
                      <a:pt x="1286" y="7724"/>
                      <a:pt x="1858" y="8140"/>
                      <a:pt x="2429" y="8295"/>
                    </a:cubicBezTo>
                    <a:cubicBezTo>
                      <a:pt x="2572" y="8343"/>
                      <a:pt x="2715" y="8355"/>
                      <a:pt x="2846" y="8355"/>
                    </a:cubicBezTo>
                    <a:cubicBezTo>
                      <a:pt x="3227" y="8355"/>
                      <a:pt x="3572" y="8212"/>
                      <a:pt x="3763" y="8105"/>
                    </a:cubicBezTo>
                    <a:cubicBezTo>
                      <a:pt x="4036" y="7962"/>
                      <a:pt x="4263" y="7783"/>
                      <a:pt x="4394" y="7581"/>
                    </a:cubicBezTo>
                    <a:cubicBezTo>
                      <a:pt x="4560" y="7759"/>
                      <a:pt x="4691" y="7962"/>
                      <a:pt x="4751" y="8200"/>
                    </a:cubicBezTo>
                    <a:cubicBezTo>
                      <a:pt x="4679" y="8652"/>
                      <a:pt x="4584" y="9093"/>
                      <a:pt x="4501" y="9462"/>
                    </a:cubicBezTo>
                    <a:cubicBezTo>
                      <a:pt x="4334" y="10164"/>
                      <a:pt x="4155" y="10676"/>
                      <a:pt x="4048" y="10915"/>
                    </a:cubicBezTo>
                    <a:cubicBezTo>
                      <a:pt x="4024" y="11010"/>
                      <a:pt x="4048" y="11093"/>
                      <a:pt x="4144" y="11129"/>
                    </a:cubicBezTo>
                    <a:cubicBezTo>
                      <a:pt x="4155" y="11141"/>
                      <a:pt x="4179" y="11141"/>
                      <a:pt x="4203" y="11141"/>
                    </a:cubicBezTo>
                    <a:cubicBezTo>
                      <a:pt x="4263" y="11141"/>
                      <a:pt x="4322" y="11093"/>
                      <a:pt x="4346" y="11034"/>
                    </a:cubicBezTo>
                    <a:cubicBezTo>
                      <a:pt x="4358" y="11010"/>
                      <a:pt x="4572" y="10474"/>
                      <a:pt x="4798" y="9569"/>
                    </a:cubicBezTo>
                    <a:cubicBezTo>
                      <a:pt x="4882" y="9474"/>
                      <a:pt x="5132" y="9248"/>
                      <a:pt x="5525" y="8986"/>
                    </a:cubicBezTo>
                    <a:cubicBezTo>
                      <a:pt x="5763" y="9271"/>
                      <a:pt x="6322" y="9569"/>
                      <a:pt x="6894" y="9569"/>
                    </a:cubicBezTo>
                    <a:cubicBezTo>
                      <a:pt x="7096" y="9569"/>
                      <a:pt x="7311" y="9521"/>
                      <a:pt x="7501" y="9426"/>
                    </a:cubicBezTo>
                    <a:cubicBezTo>
                      <a:pt x="8680" y="8879"/>
                      <a:pt x="9382" y="7188"/>
                      <a:pt x="9406" y="7105"/>
                    </a:cubicBezTo>
                    <a:cubicBezTo>
                      <a:pt x="9525" y="7093"/>
                      <a:pt x="9525" y="7057"/>
                      <a:pt x="9501" y="7009"/>
                    </a:cubicBezTo>
                    <a:cubicBezTo>
                      <a:pt x="9478" y="6962"/>
                      <a:pt x="9442" y="6938"/>
                      <a:pt x="9394" y="6914"/>
                    </a:cubicBezTo>
                    <a:cubicBezTo>
                      <a:pt x="9347" y="6898"/>
                      <a:pt x="8553" y="6656"/>
                      <a:pt x="7680" y="6656"/>
                    </a:cubicBezTo>
                    <a:cubicBezTo>
                      <a:pt x="7239" y="6656"/>
                      <a:pt x="6778" y="6718"/>
                      <a:pt x="6382" y="6902"/>
                    </a:cubicBezTo>
                    <a:cubicBezTo>
                      <a:pt x="5668" y="7247"/>
                      <a:pt x="5370" y="8200"/>
                      <a:pt x="5465" y="8700"/>
                    </a:cubicBezTo>
                    <a:cubicBezTo>
                      <a:pt x="5275" y="8843"/>
                      <a:pt x="5120" y="8962"/>
                      <a:pt x="4989" y="9057"/>
                    </a:cubicBezTo>
                    <a:cubicBezTo>
                      <a:pt x="5048" y="8783"/>
                      <a:pt x="5108" y="8450"/>
                      <a:pt x="5156" y="8105"/>
                    </a:cubicBezTo>
                    <a:cubicBezTo>
                      <a:pt x="5239" y="7486"/>
                      <a:pt x="5298" y="6854"/>
                      <a:pt x="5310" y="6235"/>
                    </a:cubicBezTo>
                    <a:cubicBezTo>
                      <a:pt x="5334" y="6164"/>
                      <a:pt x="5429" y="5700"/>
                      <a:pt x="5846" y="5247"/>
                    </a:cubicBezTo>
                    <a:cubicBezTo>
                      <a:pt x="5953" y="5342"/>
                      <a:pt x="6108" y="5414"/>
                      <a:pt x="6251" y="5473"/>
                    </a:cubicBezTo>
                    <a:cubicBezTo>
                      <a:pt x="6406" y="5533"/>
                      <a:pt x="6560" y="5569"/>
                      <a:pt x="6715" y="5569"/>
                    </a:cubicBezTo>
                    <a:cubicBezTo>
                      <a:pt x="6858" y="5569"/>
                      <a:pt x="7013" y="5533"/>
                      <a:pt x="7144" y="5473"/>
                    </a:cubicBezTo>
                    <a:cubicBezTo>
                      <a:pt x="7954" y="5104"/>
                      <a:pt x="8430" y="3937"/>
                      <a:pt x="8454" y="3902"/>
                    </a:cubicBezTo>
                    <a:cubicBezTo>
                      <a:pt x="8465" y="3854"/>
                      <a:pt x="8465" y="3806"/>
                      <a:pt x="8454" y="3759"/>
                    </a:cubicBezTo>
                    <a:cubicBezTo>
                      <a:pt x="8442" y="3723"/>
                      <a:pt x="8394" y="3687"/>
                      <a:pt x="8346" y="3676"/>
                    </a:cubicBezTo>
                    <a:cubicBezTo>
                      <a:pt x="8322" y="3660"/>
                      <a:pt x="7769" y="3489"/>
                      <a:pt x="7167" y="3489"/>
                    </a:cubicBezTo>
                    <a:cubicBezTo>
                      <a:pt x="6870" y="3489"/>
                      <a:pt x="6562" y="3530"/>
                      <a:pt x="6299" y="3652"/>
                    </a:cubicBezTo>
                    <a:cubicBezTo>
                      <a:pt x="5751" y="3914"/>
                      <a:pt x="5572" y="4640"/>
                      <a:pt x="5656" y="4985"/>
                    </a:cubicBezTo>
                    <a:cubicBezTo>
                      <a:pt x="5525" y="5116"/>
                      <a:pt x="5406" y="5259"/>
                      <a:pt x="5310" y="5402"/>
                    </a:cubicBezTo>
                    <a:cubicBezTo>
                      <a:pt x="5310" y="5259"/>
                      <a:pt x="5298" y="5128"/>
                      <a:pt x="5298" y="4997"/>
                    </a:cubicBezTo>
                    <a:cubicBezTo>
                      <a:pt x="5263" y="4283"/>
                      <a:pt x="5179" y="3568"/>
                      <a:pt x="5048" y="2878"/>
                    </a:cubicBezTo>
                    <a:cubicBezTo>
                      <a:pt x="5358" y="2675"/>
                      <a:pt x="5715" y="2128"/>
                      <a:pt x="5560" y="1592"/>
                    </a:cubicBezTo>
                    <a:cubicBezTo>
                      <a:pt x="5346" y="723"/>
                      <a:pt x="4286" y="56"/>
                      <a:pt x="4239" y="20"/>
                    </a:cubicBezTo>
                    <a:cubicBezTo>
                      <a:pt x="4218" y="6"/>
                      <a:pt x="4193" y="1"/>
                      <a:pt x="41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" name="Google Shape;12160;p82">
                <a:extLst>
                  <a:ext uri="{FF2B5EF4-FFF2-40B4-BE49-F238E27FC236}">
                    <a16:creationId xmlns:a16="http://schemas.microsoft.com/office/drawing/2014/main" id="{B280B91A-247F-4655-B63A-BC4F2109A6A4}"/>
                  </a:ext>
                </a:extLst>
              </p:cNvPr>
              <p:cNvSpPr/>
              <p:nvPr/>
            </p:nvSpPr>
            <p:spPr>
              <a:xfrm>
                <a:off x="2283373" y="3553106"/>
                <a:ext cx="16416" cy="1107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46" extrusionOk="0">
                    <a:moveTo>
                      <a:pt x="179" y="0"/>
                    </a:moveTo>
                    <a:cubicBezTo>
                      <a:pt x="84" y="0"/>
                      <a:pt x="13" y="60"/>
                      <a:pt x="1" y="155"/>
                    </a:cubicBezTo>
                    <a:cubicBezTo>
                      <a:pt x="1" y="238"/>
                      <a:pt x="60" y="310"/>
                      <a:pt x="143" y="334"/>
                    </a:cubicBezTo>
                    <a:cubicBezTo>
                      <a:pt x="143" y="334"/>
                      <a:pt x="203" y="334"/>
                      <a:pt x="322" y="346"/>
                    </a:cubicBezTo>
                    <a:lnTo>
                      <a:pt x="334" y="346"/>
                    </a:lnTo>
                    <a:cubicBezTo>
                      <a:pt x="429" y="346"/>
                      <a:pt x="489" y="286"/>
                      <a:pt x="501" y="191"/>
                    </a:cubicBezTo>
                    <a:cubicBezTo>
                      <a:pt x="513" y="107"/>
                      <a:pt x="453" y="36"/>
                      <a:pt x="370" y="12"/>
                    </a:cubicBezTo>
                    <a:cubicBezTo>
                      <a:pt x="251" y="0"/>
                      <a:pt x="191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2161;p82">
                <a:extLst>
                  <a:ext uri="{FF2B5EF4-FFF2-40B4-BE49-F238E27FC236}">
                    <a16:creationId xmlns:a16="http://schemas.microsoft.com/office/drawing/2014/main" id="{DE5B35F0-E947-4D76-8D9B-F33A4DFD54E4}"/>
                  </a:ext>
                </a:extLst>
              </p:cNvPr>
              <p:cNvSpPr/>
              <p:nvPr/>
            </p:nvSpPr>
            <p:spPr>
              <a:xfrm>
                <a:off x="2449485" y="3488658"/>
                <a:ext cx="17184" cy="1228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384" extrusionOk="0">
                    <a:moveTo>
                      <a:pt x="348" y="0"/>
                    </a:moveTo>
                    <a:cubicBezTo>
                      <a:pt x="339" y="0"/>
                      <a:pt x="331" y="1"/>
                      <a:pt x="322" y="2"/>
                    </a:cubicBezTo>
                    <a:cubicBezTo>
                      <a:pt x="251" y="26"/>
                      <a:pt x="191" y="50"/>
                      <a:pt x="132" y="62"/>
                    </a:cubicBezTo>
                    <a:cubicBezTo>
                      <a:pt x="48" y="97"/>
                      <a:pt x="1" y="181"/>
                      <a:pt x="25" y="276"/>
                    </a:cubicBezTo>
                    <a:cubicBezTo>
                      <a:pt x="60" y="347"/>
                      <a:pt x="120" y="383"/>
                      <a:pt x="179" y="383"/>
                    </a:cubicBezTo>
                    <a:cubicBezTo>
                      <a:pt x="191" y="383"/>
                      <a:pt x="203" y="383"/>
                      <a:pt x="227" y="359"/>
                    </a:cubicBezTo>
                    <a:cubicBezTo>
                      <a:pt x="286" y="347"/>
                      <a:pt x="346" y="324"/>
                      <a:pt x="406" y="300"/>
                    </a:cubicBezTo>
                    <a:cubicBezTo>
                      <a:pt x="489" y="300"/>
                      <a:pt x="537" y="216"/>
                      <a:pt x="525" y="121"/>
                    </a:cubicBezTo>
                    <a:cubicBezTo>
                      <a:pt x="493" y="46"/>
                      <a:pt x="422" y="0"/>
                      <a:pt x="3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41" name="!!op">
            <a:extLst>
              <a:ext uri="{FF2B5EF4-FFF2-40B4-BE49-F238E27FC236}">
                <a16:creationId xmlns:a16="http://schemas.microsoft.com/office/drawing/2014/main" id="{CBED5BA4-5879-331E-07B4-E434C8402D3C}"/>
              </a:ext>
            </a:extLst>
          </p:cNvPr>
          <p:cNvSpPr/>
          <p:nvPr/>
        </p:nvSpPr>
        <p:spPr>
          <a:xfrm>
            <a:off x="156900" y="736806"/>
            <a:ext cx="2454219" cy="411273"/>
          </a:xfrm>
          <a:prstGeom prst="roundRect">
            <a:avLst/>
          </a:prstGeom>
          <a:solidFill>
            <a:srgbClr val="405E47"/>
          </a:solidFill>
          <a:ln>
            <a:solidFill>
              <a:srgbClr val="405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000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42389F9-92E0-29A3-A683-AC2C1D602136}"/>
              </a:ext>
            </a:extLst>
          </p:cNvPr>
          <p:cNvSpPr txBox="1">
            <a:spLocks/>
          </p:cNvSpPr>
          <p:nvPr/>
        </p:nvSpPr>
        <p:spPr>
          <a:xfrm>
            <a:off x="156900" y="646523"/>
            <a:ext cx="2454219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800" dirty="0">
                <a:latin typeface="Britannic Bold" panose="020B0903060703020204" pitchFamily="34" charset="0"/>
              </a:rPr>
              <a:t>ANALGESIC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424F597-DA4F-5D85-0BB8-F9B8315A9E12}"/>
              </a:ext>
            </a:extLst>
          </p:cNvPr>
          <p:cNvGrpSpPr/>
          <p:nvPr/>
        </p:nvGrpSpPr>
        <p:grpSpPr>
          <a:xfrm>
            <a:off x="2965188" y="2903489"/>
            <a:ext cx="6261621" cy="1310074"/>
            <a:chOff x="3241194" y="3428999"/>
            <a:chExt cx="6261621" cy="1310074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F07C6D37-D53F-520B-C192-252ABD0146D3}"/>
                </a:ext>
              </a:extLst>
            </p:cNvPr>
            <p:cNvSpPr/>
            <p:nvPr/>
          </p:nvSpPr>
          <p:spPr>
            <a:xfrm>
              <a:off x="3241194" y="3428999"/>
              <a:ext cx="6261621" cy="1295444"/>
            </a:xfrm>
            <a:prstGeom prst="roundRect">
              <a:avLst>
                <a:gd name="adj" fmla="val 7128"/>
              </a:avLst>
            </a:prstGeom>
            <a:solidFill>
              <a:srgbClr val="772E1F"/>
            </a:solidFill>
            <a:ln w="19050">
              <a:solidFill>
                <a:srgbClr val="CC51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Raleway" pitchFamily="2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0DEE9BC2-59CF-7F02-8030-E1F88E3DEC8B}"/>
                </a:ext>
              </a:extLst>
            </p:cNvPr>
            <p:cNvSpPr txBox="1">
              <a:spLocks/>
            </p:cNvSpPr>
            <p:nvPr/>
          </p:nvSpPr>
          <p:spPr>
            <a:xfrm>
              <a:off x="3392898" y="3547570"/>
              <a:ext cx="5945586" cy="119150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2400" kern="1200" dirty="0" smtClean="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  <a:buSzPct val="150000"/>
              </a:pPr>
              <a:r>
                <a:rPr lang="en-GB" sz="1600" dirty="0">
                  <a:solidFill>
                    <a:schemeClr val="bg1"/>
                  </a:solidFill>
                  <a:latin typeface="Raleway" pitchFamily="2" charset="0"/>
                </a:rPr>
                <a:t>Several extracts of </a:t>
              </a:r>
              <a:r>
                <a:rPr lang="en-GB" sz="1600" i="1" dirty="0">
                  <a:solidFill>
                    <a:schemeClr val="bg1"/>
                  </a:solidFill>
                  <a:latin typeface="Raleway" pitchFamily="2" charset="0"/>
                </a:rPr>
                <a:t>S. chamaecyparissus </a:t>
              </a:r>
              <a:r>
                <a:rPr lang="en-GB" sz="1600" dirty="0">
                  <a:solidFill>
                    <a:schemeClr val="bg1"/>
                  </a:solidFill>
                  <a:latin typeface="Raleway" pitchFamily="2" charset="0"/>
                </a:rPr>
                <a:t>and a lyophilized infusion made from the plant's aerial parts were tested in thermic and mechanical analgesia tests on mice and rats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4CAD5EAA-507A-031C-9686-36B388E8E993}"/>
              </a:ext>
            </a:extLst>
          </p:cNvPr>
          <p:cNvSpPr txBox="1"/>
          <p:nvPr/>
        </p:nvSpPr>
        <p:spPr>
          <a:xfrm>
            <a:off x="10419926" y="5747003"/>
            <a:ext cx="52213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Giner </a:t>
            </a:r>
            <a:r>
              <a:rPr lang="en-GB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et al. 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(1988)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F79802E-A9E5-D00A-C443-4CF518D51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2053" y="5594512"/>
            <a:ext cx="414697" cy="612761"/>
          </a:xfrm>
          <a:prstGeom prst="rect">
            <a:avLst/>
          </a:prstGeom>
        </p:spPr>
      </p:pic>
      <p:grpSp>
        <p:nvGrpSpPr>
          <p:cNvPr id="69" name="Group 68">
            <a:extLst>
              <a:ext uri="{FF2B5EF4-FFF2-40B4-BE49-F238E27FC236}">
                <a16:creationId xmlns:a16="http://schemas.microsoft.com/office/drawing/2014/main" id="{534EC069-69BE-88B9-CF5A-D65CA5415283}"/>
              </a:ext>
            </a:extLst>
          </p:cNvPr>
          <p:cNvGrpSpPr/>
          <p:nvPr/>
        </p:nvGrpSpPr>
        <p:grpSpPr>
          <a:xfrm>
            <a:off x="3116894" y="4429719"/>
            <a:ext cx="5945585" cy="1591832"/>
            <a:chOff x="3116894" y="4429719"/>
            <a:chExt cx="5945585" cy="159183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C22B7B49-2998-0DB3-CFB9-6907AFA15A4B}"/>
                </a:ext>
              </a:extLst>
            </p:cNvPr>
            <p:cNvGrpSpPr/>
            <p:nvPr/>
          </p:nvGrpSpPr>
          <p:grpSpPr>
            <a:xfrm>
              <a:off x="3116894" y="5167473"/>
              <a:ext cx="5945585" cy="854078"/>
              <a:chOff x="5200122" y="4236870"/>
              <a:chExt cx="5945585" cy="854078"/>
            </a:xfrm>
          </p:grpSpPr>
          <p:sp>
            <p:nvSpPr>
              <p:cNvPr id="53" name="Rectangle: Rounded Corners 50">
                <a:extLst>
                  <a:ext uri="{FF2B5EF4-FFF2-40B4-BE49-F238E27FC236}">
                    <a16:creationId xmlns:a16="http://schemas.microsoft.com/office/drawing/2014/main" id="{E2633C74-B128-8610-53E0-71D37CF63606}"/>
                  </a:ext>
                </a:extLst>
              </p:cNvPr>
              <p:cNvSpPr/>
              <p:nvPr/>
            </p:nvSpPr>
            <p:spPr>
              <a:xfrm>
                <a:off x="5200122" y="4236870"/>
                <a:ext cx="5945585" cy="854078"/>
              </a:xfrm>
              <a:prstGeom prst="roundRect">
                <a:avLst/>
              </a:prstGeom>
              <a:solidFill>
                <a:srgbClr val="E05956"/>
              </a:solidFill>
              <a:ln>
                <a:solidFill>
                  <a:srgbClr val="E0595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pt-PT" sz="1350" kern="1200" dirty="0">
                  <a:solidFill>
                    <a:srgbClr val="EFEFEF"/>
                  </a:solidFill>
                  <a:latin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9D10F912-E284-0028-437B-38E05136BAB8}"/>
                  </a:ext>
                </a:extLst>
              </p:cNvPr>
              <p:cNvSpPr txBox="1"/>
              <p:nvPr/>
            </p:nvSpPr>
            <p:spPr>
              <a:xfrm>
                <a:off x="5254856" y="4340743"/>
                <a:ext cx="583611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bg1"/>
                    </a:solidFill>
                    <a:latin typeface="Raleway" pitchFamily="2" charset="0"/>
                  </a:rPr>
                  <a:t>Hexanic and chloroformic extracts led to a significant increase in response time to both stimulus</a:t>
                </a:r>
                <a:endParaRPr lang="pt-PT" dirty="0">
                  <a:solidFill>
                    <a:schemeClr val="bg1"/>
                  </a:solidFill>
                  <a:latin typeface="Raleway" pitchFamily="2" charset="0"/>
                </a:endParaRPr>
              </a:p>
            </p:txBody>
          </p:sp>
        </p:grp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6E430074-0387-3AA6-33D6-8A550F06B396}"/>
                </a:ext>
              </a:extLst>
            </p:cNvPr>
            <p:cNvCxnSpPr>
              <a:cxnSpLocks/>
            </p:cNvCxnSpPr>
            <p:nvPr/>
          </p:nvCxnSpPr>
          <p:spPr>
            <a:xfrm>
              <a:off x="6089687" y="4429719"/>
              <a:ext cx="0" cy="498448"/>
            </a:xfrm>
            <a:prstGeom prst="straightConnector1">
              <a:avLst/>
            </a:prstGeom>
            <a:ln>
              <a:solidFill>
                <a:srgbClr val="7EBDC2"/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599772A9-49E1-06FB-91B0-E7001B18C362}"/>
              </a:ext>
            </a:extLst>
          </p:cNvPr>
          <p:cNvSpPr/>
          <p:nvPr/>
        </p:nvSpPr>
        <p:spPr>
          <a:xfrm>
            <a:off x="5420631" y="46538"/>
            <a:ext cx="2763636" cy="376178"/>
          </a:xfrm>
          <a:prstGeom prst="roundRect">
            <a:avLst/>
          </a:prstGeom>
          <a:solidFill>
            <a:srgbClr val="4B7075"/>
          </a:solidFill>
          <a:ln>
            <a:solidFill>
              <a:srgbClr val="4B7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6275D3BE-7548-11D8-B0F4-A4D4DAC2C3F3}"/>
              </a:ext>
            </a:extLst>
          </p:cNvPr>
          <p:cNvSpPr txBox="1">
            <a:spLocks/>
          </p:cNvSpPr>
          <p:nvPr/>
        </p:nvSpPr>
        <p:spPr>
          <a:xfrm>
            <a:off x="382713" y="-60017"/>
            <a:ext cx="2060294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GB" sz="1700" dirty="0">
                <a:latin typeface="Britannic Bold" panose="020B0903060703020204" pitchFamily="34" charset="0"/>
              </a:rPr>
              <a:t>INTRODUCTION</a:t>
            </a:r>
          </a:p>
        </p:txBody>
      </p:sp>
      <p:sp>
        <p:nvSpPr>
          <p:cNvPr id="62" name="Title 1">
            <a:extLst>
              <a:ext uri="{FF2B5EF4-FFF2-40B4-BE49-F238E27FC236}">
                <a16:creationId xmlns:a16="http://schemas.microsoft.com/office/drawing/2014/main" id="{C7168A4E-676F-D1C6-9271-0D9C562AADDB}"/>
              </a:ext>
            </a:extLst>
          </p:cNvPr>
          <p:cNvSpPr txBox="1">
            <a:spLocks/>
          </p:cNvSpPr>
          <p:nvPr/>
        </p:nvSpPr>
        <p:spPr>
          <a:xfrm>
            <a:off x="5291953" y="-64733"/>
            <a:ext cx="3020993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MEDICINAL PROPERTIES </a:t>
            </a: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8C509EF3-FD3E-0D7A-CB5D-43B9F8C2EF9C}"/>
              </a:ext>
            </a:extLst>
          </p:cNvPr>
          <p:cNvSpPr txBox="1">
            <a:spLocks/>
          </p:cNvSpPr>
          <p:nvPr/>
        </p:nvSpPr>
        <p:spPr>
          <a:xfrm>
            <a:off x="8707271" y="-69449"/>
            <a:ext cx="3102016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CONCLUDING REMARKS</a:t>
            </a:r>
          </a:p>
        </p:txBody>
      </p:sp>
      <p:sp>
        <p:nvSpPr>
          <p:cNvPr id="64" name="Title 1">
            <a:extLst>
              <a:ext uri="{FF2B5EF4-FFF2-40B4-BE49-F238E27FC236}">
                <a16:creationId xmlns:a16="http://schemas.microsoft.com/office/drawing/2014/main" id="{7E60FB77-D6BD-1F81-E44A-D1E7F1CC2F6D}"/>
              </a:ext>
            </a:extLst>
          </p:cNvPr>
          <p:cNvSpPr txBox="1">
            <a:spLocks/>
          </p:cNvSpPr>
          <p:nvPr/>
        </p:nvSpPr>
        <p:spPr>
          <a:xfrm>
            <a:off x="2837333" y="-55302"/>
            <a:ext cx="2060294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GB" sz="1700" dirty="0">
                <a:latin typeface="Britannic Bold" panose="020B0903060703020204" pitchFamily="34" charset="0"/>
              </a:rPr>
              <a:t>AIM</a:t>
            </a:r>
          </a:p>
        </p:txBody>
      </p:sp>
    </p:spTree>
    <p:extLst>
      <p:ext uri="{BB962C8B-B14F-4D97-AF65-F5344CB8AC3E}">
        <p14:creationId xmlns:p14="http://schemas.microsoft.com/office/powerpoint/2010/main" val="958308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87B23-0F94-478F-96B5-2F1EC4A5C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183" y="1697955"/>
            <a:ext cx="10310516" cy="958727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  <a:buSzPct val="150000"/>
            </a:pPr>
            <a:r>
              <a:rPr lang="en-GB" sz="2000" dirty="0">
                <a:latin typeface="Raleway" pitchFamily="2" charset="0"/>
              </a:rPr>
              <a:t>Inflammation is linked to many diseases like Alzheimer's and rheumatoid arthritis</a:t>
            </a:r>
            <a:endParaRPr lang="en-US" sz="2000" dirty="0">
              <a:latin typeface="Raleway" pitchFamily="2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D711BE6-F904-40A4-ADDD-A70F85444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CD0C-5B54-4CB3-B493-10D1271D7694}" type="slidenum">
              <a:rPr lang="pt-PT" smtClean="0"/>
              <a:pPr/>
              <a:t>5</a:t>
            </a:fld>
            <a:endParaRPr lang="pt-PT" dirty="0"/>
          </a:p>
        </p:txBody>
      </p:sp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453FFAF5-3E19-401C-8F0C-4D0CE6B0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419" y="6432198"/>
            <a:ext cx="11507777" cy="365125"/>
          </a:xfrm>
        </p:spPr>
        <p:txBody>
          <a:bodyPr/>
          <a:lstStyle/>
          <a:p>
            <a:r>
              <a:rPr lang="en-GB" dirty="0"/>
              <a:t>Chemopreventive effect of a </a:t>
            </a:r>
            <a:r>
              <a:rPr lang="en-GB" i="1" dirty="0"/>
              <a:t>Santolina chamaecyparissus </a:t>
            </a:r>
            <a:r>
              <a:rPr lang="en-GB" dirty="0"/>
              <a:t>extract: data from an animal model of breast cancer</a:t>
            </a:r>
            <a:endParaRPr lang="en-US" dirty="0"/>
          </a:p>
        </p:txBody>
      </p:sp>
      <p:sp>
        <p:nvSpPr>
          <p:cNvPr id="41" name="!!op">
            <a:extLst>
              <a:ext uri="{FF2B5EF4-FFF2-40B4-BE49-F238E27FC236}">
                <a16:creationId xmlns:a16="http://schemas.microsoft.com/office/drawing/2014/main" id="{CBED5BA4-5879-331E-07B4-E434C8402D3C}"/>
              </a:ext>
            </a:extLst>
          </p:cNvPr>
          <p:cNvSpPr/>
          <p:nvPr/>
        </p:nvSpPr>
        <p:spPr>
          <a:xfrm>
            <a:off x="156900" y="736806"/>
            <a:ext cx="2454219" cy="411273"/>
          </a:xfrm>
          <a:prstGeom prst="roundRect">
            <a:avLst/>
          </a:prstGeom>
          <a:solidFill>
            <a:srgbClr val="405E47"/>
          </a:solidFill>
          <a:ln>
            <a:solidFill>
              <a:srgbClr val="405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000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42389F9-92E0-29A3-A683-AC2C1D602136}"/>
              </a:ext>
            </a:extLst>
          </p:cNvPr>
          <p:cNvSpPr txBox="1">
            <a:spLocks/>
          </p:cNvSpPr>
          <p:nvPr/>
        </p:nvSpPr>
        <p:spPr>
          <a:xfrm>
            <a:off x="156900" y="646523"/>
            <a:ext cx="2454219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800" dirty="0">
                <a:latin typeface="Britannic Bold" panose="020B0903060703020204" pitchFamily="34" charset="0"/>
              </a:rPr>
              <a:t>ANTI-INFLAMMATORY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1BA8367-B1B5-A660-475E-77FCE7F4B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35" y="3716213"/>
            <a:ext cx="5439611" cy="215114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52E28-38D4-9949-04B6-DA3B1B8FC700}"/>
              </a:ext>
            </a:extLst>
          </p:cNvPr>
          <p:cNvGrpSpPr/>
          <p:nvPr/>
        </p:nvGrpSpPr>
        <p:grpSpPr>
          <a:xfrm>
            <a:off x="6725469" y="4336210"/>
            <a:ext cx="5103496" cy="1089684"/>
            <a:chOff x="250801" y="5376371"/>
            <a:chExt cx="5103496" cy="1089684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F07C6D37-D53F-520B-C192-252ABD0146D3}"/>
                </a:ext>
              </a:extLst>
            </p:cNvPr>
            <p:cNvSpPr/>
            <p:nvPr/>
          </p:nvSpPr>
          <p:spPr>
            <a:xfrm>
              <a:off x="250801" y="5376371"/>
              <a:ext cx="5103496" cy="904654"/>
            </a:xfrm>
            <a:prstGeom prst="roundRect">
              <a:avLst>
                <a:gd name="adj" fmla="val 7128"/>
              </a:avLst>
            </a:prstGeom>
            <a:solidFill>
              <a:srgbClr val="772E1F"/>
            </a:solidFill>
            <a:ln w="19050">
              <a:solidFill>
                <a:srgbClr val="CC51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Raleway" pitchFamily="2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0DEE9BC2-59CF-7F02-8030-E1F88E3DEC8B}"/>
                </a:ext>
              </a:extLst>
            </p:cNvPr>
            <p:cNvSpPr txBox="1">
              <a:spLocks/>
            </p:cNvSpPr>
            <p:nvPr/>
          </p:nvSpPr>
          <p:spPr>
            <a:xfrm>
              <a:off x="326960" y="5458913"/>
              <a:ext cx="4943254" cy="100714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2400" kern="1200" dirty="0" smtClean="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  <a:buSzPct val="150000"/>
              </a:pPr>
              <a:r>
                <a:rPr lang="en-GB" sz="1600" dirty="0">
                  <a:solidFill>
                    <a:schemeClr val="bg1"/>
                  </a:solidFill>
                  <a:latin typeface="Raleway" pitchFamily="2" charset="0"/>
                </a:rPr>
                <a:t>Chloroformic extract was more effective than phenylbutazone at the highest concentration 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7700356-1C4A-6C17-BE7F-F2A48FBA7464}"/>
              </a:ext>
            </a:extLst>
          </p:cNvPr>
          <p:cNvSpPr txBox="1">
            <a:spLocks/>
          </p:cNvSpPr>
          <p:nvPr/>
        </p:nvSpPr>
        <p:spPr>
          <a:xfrm>
            <a:off x="1086183" y="2320679"/>
            <a:ext cx="10679146" cy="958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 Light" panose="02000000000000000000" pitchFamily="2" charset="0"/>
                <a:ea typeface="Roboto Condensed Light" panose="02000000000000000000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buSzPct val="150000"/>
            </a:pPr>
            <a:r>
              <a:rPr lang="en-GB" sz="2000" dirty="0">
                <a:latin typeface="Raleway" pitchFamily="2" charset="0"/>
              </a:rPr>
              <a:t>The extracts were effective in reducing inflammation induced by various methods including injections of carrageenan, PMA, and PLA</a:t>
            </a:r>
            <a:r>
              <a:rPr lang="en-GB" sz="2000" baseline="-25000" dirty="0">
                <a:latin typeface="Raleway" pitchFamily="2" charset="0"/>
              </a:rPr>
              <a:t>2</a:t>
            </a:r>
            <a:r>
              <a:rPr lang="en-GB" sz="2000" dirty="0">
                <a:latin typeface="Raleway" pitchFamily="2" charset="0"/>
              </a:rPr>
              <a:t>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860DB66-CC64-4D47-5C2C-A5242960E0C1}"/>
              </a:ext>
            </a:extLst>
          </p:cNvPr>
          <p:cNvGrpSpPr/>
          <p:nvPr/>
        </p:nvGrpSpPr>
        <p:grpSpPr>
          <a:xfrm>
            <a:off x="578158" y="1775757"/>
            <a:ext cx="360000" cy="982724"/>
            <a:chOff x="578158" y="1775757"/>
            <a:chExt cx="360000" cy="982724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2E037A8-79D9-498E-ABB1-6A56D8ABF374}"/>
                </a:ext>
              </a:extLst>
            </p:cNvPr>
            <p:cNvSpPr/>
            <p:nvPr/>
          </p:nvSpPr>
          <p:spPr>
            <a:xfrm>
              <a:off x="578158" y="1775757"/>
              <a:ext cx="360000" cy="360000"/>
            </a:xfrm>
            <a:prstGeom prst="ellipse">
              <a:avLst/>
            </a:prstGeom>
            <a:solidFill>
              <a:srgbClr val="405E47"/>
            </a:solidFill>
            <a:ln>
              <a:solidFill>
                <a:srgbClr val="405E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grpSp>
          <p:nvGrpSpPr>
            <p:cNvPr id="18" name="Google Shape;12158;p82">
              <a:extLst>
                <a:ext uri="{FF2B5EF4-FFF2-40B4-BE49-F238E27FC236}">
                  <a16:creationId xmlns:a16="http://schemas.microsoft.com/office/drawing/2014/main" id="{D2D48EC8-33C4-40B0-A7C6-87C406B2EE12}"/>
                </a:ext>
              </a:extLst>
            </p:cNvPr>
            <p:cNvGrpSpPr/>
            <p:nvPr/>
          </p:nvGrpSpPr>
          <p:grpSpPr>
            <a:xfrm>
              <a:off x="664651" y="1846398"/>
              <a:ext cx="187013" cy="218719"/>
              <a:chOff x="2236525" y="3353202"/>
              <a:chExt cx="304832" cy="356512"/>
            </a:xfrm>
            <a:solidFill>
              <a:schemeClr val="bg1"/>
            </a:solidFill>
          </p:grpSpPr>
          <p:sp>
            <p:nvSpPr>
              <p:cNvPr id="19" name="Google Shape;12159;p82">
                <a:extLst>
                  <a:ext uri="{FF2B5EF4-FFF2-40B4-BE49-F238E27FC236}">
                    <a16:creationId xmlns:a16="http://schemas.microsoft.com/office/drawing/2014/main" id="{D75C1A2D-BC09-4972-9114-1E6542EFB1F5}"/>
                  </a:ext>
                </a:extLst>
              </p:cNvPr>
              <p:cNvSpPr/>
              <p:nvPr/>
            </p:nvSpPr>
            <p:spPr>
              <a:xfrm>
                <a:off x="2236525" y="3353202"/>
                <a:ext cx="304832" cy="356512"/>
              </a:xfrm>
              <a:custGeom>
                <a:avLst/>
                <a:gdLst/>
                <a:ahLst/>
                <a:cxnLst/>
                <a:rect l="l" t="t" r="r" b="b"/>
                <a:pathLst>
                  <a:path w="9526" h="11141" extrusionOk="0">
                    <a:moveTo>
                      <a:pt x="4239" y="413"/>
                    </a:moveTo>
                    <a:cubicBezTo>
                      <a:pt x="4525" y="616"/>
                      <a:pt x="5120" y="1128"/>
                      <a:pt x="5275" y="1675"/>
                    </a:cubicBezTo>
                    <a:cubicBezTo>
                      <a:pt x="5358" y="1997"/>
                      <a:pt x="5156" y="2342"/>
                      <a:pt x="4989" y="2533"/>
                    </a:cubicBezTo>
                    <a:cubicBezTo>
                      <a:pt x="4894" y="2116"/>
                      <a:pt x="4775" y="1699"/>
                      <a:pt x="4644" y="1282"/>
                    </a:cubicBezTo>
                    <a:cubicBezTo>
                      <a:pt x="4625" y="1209"/>
                      <a:pt x="4564" y="1163"/>
                      <a:pt x="4498" y="1163"/>
                    </a:cubicBezTo>
                    <a:cubicBezTo>
                      <a:pt x="4479" y="1163"/>
                      <a:pt x="4460" y="1167"/>
                      <a:pt x="4441" y="1175"/>
                    </a:cubicBezTo>
                    <a:cubicBezTo>
                      <a:pt x="4346" y="1199"/>
                      <a:pt x="4298" y="1294"/>
                      <a:pt x="4334" y="1378"/>
                    </a:cubicBezTo>
                    <a:cubicBezTo>
                      <a:pt x="4465" y="1782"/>
                      <a:pt x="4572" y="2211"/>
                      <a:pt x="4679" y="2628"/>
                    </a:cubicBezTo>
                    <a:cubicBezTo>
                      <a:pt x="4441" y="2568"/>
                      <a:pt x="4060" y="2366"/>
                      <a:pt x="3977" y="2021"/>
                    </a:cubicBezTo>
                    <a:cubicBezTo>
                      <a:pt x="3822" y="1473"/>
                      <a:pt x="4108" y="735"/>
                      <a:pt x="4239" y="413"/>
                    </a:cubicBezTo>
                    <a:close/>
                    <a:moveTo>
                      <a:pt x="2824" y="3117"/>
                    </a:moveTo>
                    <a:cubicBezTo>
                      <a:pt x="3186" y="3117"/>
                      <a:pt x="3616" y="3172"/>
                      <a:pt x="3929" y="3378"/>
                    </a:cubicBezTo>
                    <a:cubicBezTo>
                      <a:pt x="4203" y="3556"/>
                      <a:pt x="4298" y="3926"/>
                      <a:pt x="4298" y="4164"/>
                    </a:cubicBezTo>
                    <a:cubicBezTo>
                      <a:pt x="3810" y="3747"/>
                      <a:pt x="3382" y="3556"/>
                      <a:pt x="3346" y="3556"/>
                    </a:cubicBezTo>
                    <a:cubicBezTo>
                      <a:pt x="3324" y="3547"/>
                      <a:pt x="3301" y="3543"/>
                      <a:pt x="3279" y="3543"/>
                    </a:cubicBezTo>
                    <a:cubicBezTo>
                      <a:pt x="3218" y="3543"/>
                      <a:pt x="3161" y="3578"/>
                      <a:pt x="3143" y="3640"/>
                    </a:cubicBezTo>
                    <a:cubicBezTo>
                      <a:pt x="3096" y="3723"/>
                      <a:pt x="3143" y="3818"/>
                      <a:pt x="3215" y="3854"/>
                    </a:cubicBezTo>
                    <a:cubicBezTo>
                      <a:pt x="3215" y="3854"/>
                      <a:pt x="3667" y="4045"/>
                      <a:pt x="4144" y="4473"/>
                    </a:cubicBezTo>
                    <a:cubicBezTo>
                      <a:pt x="4011" y="4547"/>
                      <a:pt x="3795" y="4621"/>
                      <a:pt x="3580" y="4621"/>
                    </a:cubicBezTo>
                    <a:cubicBezTo>
                      <a:pt x="3448" y="4621"/>
                      <a:pt x="3316" y="4593"/>
                      <a:pt x="3203" y="4521"/>
                    </a:cubicBezTo>
                    <a:cubicBezTo>
                      <a:pt x="2715" y="4211"/>
                      <a:pt x="2417" y="3497"/>
                      <a:pt x="2310" y="3152"/>
                    </a:cubicBezTo>
                    <a:cubicBezTo>
                      <a:pt x="2438" y="3135"/>
                      <a:pt x="2620" y="3117"/>
                      <a:pt x="2824" y="3117"/>
                    </a:cubicBezTo>
                    <a:close/>
                    <a:moveTo>
                      <a:pt x="7192" y="3818"/>
                    </a:moveTo>
                    <a:cubicBezTo>
                      <a:pt x="7549" y="3818"/>
                      <a:pt x="7894" y="3878"/>
                      <a:pt x="8084" y="3937"/>
                    </a:cubicBezTo>
                    <a:cubicBezTo>
                      <a:pt x="7918" y="4259"/>
                      <a:pt x="7549" y="4938"/>
                      <a:pt x="7025" y="5176"/>
                    </a:cubicBezTo>
                    <a:cubicBezTo>
                      <a:pt x="6928" y="5224"/>
                      <a:pt x="6828" y="5241"/>
                      <a:pt x="6734" y="5241"/>
                    </a:cubicBezTo>
                    <a:cubicBezTo>
                      <a:pt x="6594" y="5241"/>
                      <a:pt x="6467" y="5204"/>
                      <a:pt x="6382" y="5176"/>
                    </a:cubicBezTo>
                    <a:cubicBezTo>
                      <a:pt x="6263" y="5128"/>
                      <a:pt x="6179" y="5092"/>
                      <a:pt x="6120" y="5033"/>
                    </a:cubicBezTo>
                    <a:cubicBezTo>
                      <a:pt x="6179" y="4985"/>
                      <a:pt x="6239" y="4938"/>
                      <a:pt x="6310" y="4890"/>
                    </a:cubicBezTo>
                    <a:cubicBezTo>
                      <a:pt x="6382" y="4854"/>
                      <a:pt x="6418" y="4747"/>
                      <a:pt x="6358" y="4676"/>
                    </a:cubicBezTo>
                    <a:cubicBezTo>
                      <a:pt x="6328" y="4624"/>
                      <a:pt x="6276" y="4595"/>
                      <a:pt x="6223" y="4595"/>
                    </a:cubicBezTo>
                    <a:cubicBezTo>
                      <a:pt x="6191" y="4595"/>
                      <a:pt x="6159" y="4606"/>
                      <a:pt x="6132" y="4628"/>
                    </a:cubicBezTo>
                    <a:cubicBezTo>
                      <a:pt x="6084" y="4652"/>
                      <a:pt x="6049" y="4688"/>
                      <a:pt x="5989" y="4735"/>
                    </a:cubicBezTo>
                    <a:cubicBezTo>
                      <a:pt x="6001" y="4473"/>
                      <a:pt x="6144" y="4104"/>
                      <a:pt x="6441" y="3961"/>
                    </a:cubicBezTo>
                    <a:cubicBezTo>
                      <a:pt x="6668" y="3854"/>
                      <a:pt x="6918" y="3818"/>
                      <a:pt x="7192" y="3818"/>
                    </a:cubicBezTo>
                    <a:close/>
                    <a:moveTo>
                      <a:pt x="2605" y="5627"/>
                    </a:moveTo>
                    <a:cubicBezTo>
                      <a:pt x="2832" y="5627"/>
                      <a:pt x="3055" y="5651"/>
                      <a:pt x="3262" y="5711"/>
                    </a:cubicBezTo>
                    <a:cubicBezTo>
                      <a:pt x="3703" y="5842"/>
                      <a:pt x="3977" y="6235"/>
                      <a:pt x="4096" y="6462"/>
                    </a:cubicBezTo>
                    <a:cubicBezTo>
                      <a:pt x="4203" y="6664"/>
                      <a:pt x="4274" y="6854"/>
                      <a:pt x="4286" y="7021"/>
                    </a:cubicBezTo>
                    <a:cubicBezTo>
                      <a:pt x="4215" y="6974"/>
                      <a:pt x="4155" y="6938"/>
                      <a:pt x="4084" y="6890"/>
                    </a:cubicBezTo>
                    <a:cubicBezTo>
                      <a:pt x="3667" y="6664"/>
                      <a:pt x="3155" y="6485"/>
                      <a:pt x="2548" y="6366"/>
                    </a:cubicBezTo>
                    <a:cubicBezTo>
                      <a:pt x="2540" y="6365"/>
                      <a:pt x="2532" y="6365"/>
                      <a:pt x="2524" y="6365"/>
                    </a:cubicBezTo>
                    <a:cubicBezTo>
                      <a:pt x="2439" y="6365"/>
                      <a:pt x="2368" y="6421"/>
                      <a:pt x="2358" y="6497"/>
                    </a:cubicBezTo>
                    <a:cubicBezTo>
                      <a:pt x="2322" y="6593"/>
                      <a:pt x="2381" y="6676"/>
                      <a:pt x="2477" y="6700"/>
                    </a:cubicBezTo>
                    <a:cubicBezTo>
                      <a:pt x="2977" y="6795"/>
                      <a:pt x="3703" y="6997"/>
                      <a:pt x="4227" y="7378"/>
                    </a:cubicBezTo>
                    <a:cubicBezTo>
                      <a:pt x="4144" y="7509"/>
                      <a:pt x="3941" y="7688"/>
                      <a:pt x="3691" y="7831"/>
                    </a:cubicBezTo>
                    <a:cubicBezTo>
                      <a:pt x="3524" y="7919"/>
                      <a:pt x="3248" y="8039"/>
                      <a:pt x="2938" y="8039"/>
                    </a:cubicBezTo>
                    <a:cubicBezTo>
                      <a:pt x="2827" y="8039"/>
                      <a:pt x="2712" y="8023"/>
                      <a:pt x="2596" y="7986"/>
                    </a:cubicBezTo>
                    <a:cubicBezTo>
                      <a:pt x="1596" y="7688"/>
                      <a:pt x="762" y="6545"/>
                      <a:pt x="476" y="6128"/>
                    </a:cubicBezTo>
                    <a:cubicBezTo>
                      <a:pt x="843" y="5978"/>
                      <a:pt x="1752" y="5627"/>
                      <a:pt x="2605" y="5627"/>
                    </a:cubicBezTo>
                    <a:close/>
                    <a:moveTo>
                      <a:pt x="7656" y="7009"/>
                    </a:moveTo>
                    <a:cubicBezTo>
                      <a:pt x="8251" y="7009"/>
                      <a:pt x="8811" y="7128"/>
                      <a:pt x="9097" y="7200"/>
                    </a:cubicBezTo>
                    <a:cubicBezTo>
                      <a:pt x="8930" y="7616"/>
                      <a:pt x="8323" y="8759"/>
                      <a:pt x="7477" y="9164"/>
                    </a:cubicBezTo>
                    <a:cubicBezTo>
                      <a:pt x="7322" y="9236"/>
                      <a:pt x="7156" y="9271"/>
                      <a:pt x="7001" y="9271"/>
                    </a:cubicBezTo>
                    <a:cubicBezTo>
                      <a:pt x="6537" y="9271"/>
                      <a:pt x="6072" y="9033"/>
                      <a:pt x="5894" y="8843"/>
                    </a:cubicBezTo>
                    <a:cubicBezTo>
                      <a:pt x="6465" y="8462"/>
                      <a:pt x="7239" y="8033"/>
                      <a:pt x="8108" y="7783"/>
                    </a:cubicBezTo>
                    <a:cubicBezTo>
                      <a:pt x="8204" y="7747"/>
                      <a:pt x="8251" y="7664"/>
                      <a:pt x="8215" y="7569"/>
                    </a:cubicBezTo>
                    <a:cubicBezTo>
                      <a:pt x="8197" y="7505"/>
                      <a:pt x="8136" y="7462"/>
                      <a:pt x="8071" y="7462"/>
                    </a:cubicBezTo>
                    <a:cubicBezTo>
                      <a:pt x="8052" y="7462"/>
                      <a:pt x="8032" y="7465"/>
                      <a:pt x="8013" y="7474"/>
                    </a:cubicBezTo>
                    <a:cubicBezTo>
                      <a:pt x="7132" y="7724"/>
                      <a:pt x="6358" y="8140"/>
                      <a:pt x="5775" y="8509"/>
                    </a:cubicBezTo>
                    <a:cubicBezTo>
                      <a:pt x="5787" y="8128"/>
                      <a:pt x="6013" y="7450"/>
                      <a:pt x="6525" y="7212"/>
                    </a:cubicBezTo>
                    <a:cubicBezTo>
                      <a:pt x="6858" y="7057"/>
                      <a:pt x="7263" y="7009"/>
                      <a:pt x="7656" y="7009"/>
                    </a:cubicBezTo>
                    <a:close/>
                    <a:moveTo>
                      <a:pt x="4166" y="1"/>
                    </a:moveTo>
                    <a:cubicBezTo>
                      <a:pt x="4147" y="1"/>
                      <a:pt x="4128" y="3"/>
                      <a:pt x="4108" y="8"/>
                    </a:cubicBezTo>
                    <a:cubicBezTo>
                      <a:pt x="4060" y="20"/>
                      <a:pt x="4036" y="56"/>
                      <a:pt x="4001" y="80"/>
                    </a:cubicBezTo>
                    <a:cubicBezTo>
                      <a:pt x="3977" y="127"/>
                      <a:pt x="3393" y="1247"/>
                      <a:pt x="3620" y="2092"/>
                    </a:cubicBezTo>
                    <a:cubicBezTo>
                      <a:pt x="3751" y="2628"/>
                      <a:pt x="4346" y="2925"/>
                      <a:pt x="4703" y="2961"/>
                    </a:cubicBezTo>
                    <a:cubicBezTo>
                      <a:pt x="4822" y="3592"/>
                      <a:pt x="4917" y="4247"/>
                      <a:pt x="4941" y="4902"/>
                    </a:cubicBezTo>
                    <a:cubicBezTo>
                      <a:pt x="4810" y="4723"/>
                      <a:pt x="4679" y="4568"/>
                      <a:pt x="4536" y="4426"/>
                    </a:cubicBezTo>
                    <a:cubicBezTo>
                      <a:pt x="4644" y="4092"/>
                      <a:pt x="4536" y="3402"/>
                      <a:pt x="4048" y="3092"/>
                    </a:cubicBezTo>
                    <a:cubicBezTo>
                      <a:pt x="3663" y="2851"/>
                      <a:pt x="3161" y="2790"/>
                      <a:pt x="2752" y="2790"/>
                    </a:cubicBezTo>
                    <a:cubicBezTo>
                      <a:pt x="2353" y="2790"/>
                      <a:pt x="2042" y="2848"/>
                      <a:pt x="2012" y="2854"/>
                    </a:cubicBezTo>
                    <a:cubicBezTo>
                      <a:pt x="1965" y="2866"/>
                      <a:pt x="1917" y="2878"/>
                      <a:pt x="1905" y="2925"/>
                    </a:cubicBezTo>
                    <a:cubicBezTo>
                      <a:pt x="1881" y="2973"/>
                      <a:pt x="1881" y="3021"/>
                      <a:pt x="1893" y="3056"/>
                    </a:cubicBezTo>
                    <a:cubicBezTo>
                      <a:pt x="1905" y="3104"/>
                      <a:pt x="2239" y="4307"/>
                      <a:pt x="2989" y="4783"/>
                    </a:cubicBezTo>
                    <a:cubicBezTo>
                      <a:pt x="3167" y="4890"/>
                      <a:pt x="3370" y="4938"/>
                      <a:pt x="3560" y="4938"/>
                    </a:cubicBezTo>
                    <a:cubicBezTo>
                      <a:pt x="3858" y="4938"/>
                      <a:pt x="4155" y="4830"/>
                      <a:pt x="4334" y="4699"/>
                    </a:cubicBezTo>
                    <a:cubicBezTo>
                      <a:pt x="4560" y="4938"/>
                      <a:pt x="4775" y="5235"/>
                      <a:pt x="4953" y="5592"/>
                    </a:cubicBezTo>
                    <a:cubicBezTo>
                      <a:pt x="4977" y="6259"/>
                      <a:pt x="4929" y="6926"/>
                      <a:pt x="4858" y="7605"/>
                    </a:cubicBezTo>
                    <a:cubicBezTo>
                      <a:pt x="4775" y="7486"/>
                      <a:pt x="4679" y="7378"/>
                      <a:pt x="4572" y="7271"/>
                    </a:cubicBezTo>
                    <a:cubicBezTo>
                      <a:pt x="4644" y="6747"/>
                      <a:pt x="4179" y="5664"/>
                      <a:pt x="3310" y="5402"/>
                    </a:cubicBezTo>
                    <a:cubicBezTo>
                      <a:pt x="3067" y="5331"/>
                      <a:pt x="2797" y="5294"/>
                      <a:pt x="2503" y="5294"/>
                    </a:cubicBezTo>
                    <a:cubicBezTo>
                      <a:pt x="2108" y="5294"/>
                      <a:pt x="1669" y="5361"/>
                      <a:pt x="1191" y="5497"/>
                    </a:cubicBezTo>
                    <a:cubicBezTo>
                      <a:pt x="584" y="5676"/>
                      <a:pt x="131" y="5890"/>
                      <a:pt x="107" y="5902"/>
                    </a:cubicBezTo>
                    <a:cubicBezTo>
                      <a:pt x="60" y="5914"/>
                      <a:pt x="36" y="5962"/>
                      <a:pt x="12" y="6009"/>
                    </a:cubicBezTo>
                    <a:cubicBezTo>
                      <a:pt x="0" y="6057"/>
                      <a:pt x="12" y="6092"/>
                      <a:pt x="36" y="6140"/>
                    </a:cubicBezTo>
                    <a:cubicBezTo>
                      <a:pt x="48" y="6152"/>
                      <a:pt x="298" y="6593"/>
                      <a:pt x="715" y="7069"/>
                    </a:cubicBezTo>
                    <a:cubicBezTo>
                      <a:pt x="1286" y="7724"/>
                      <a:pt x="1858" y="8140"/>
                      <a:pt x="2429" y="8295"/>
                    </a:cubicBezTo>
                    <a:cubicBezTo>
                      <a:pt x="2572" y="8343"/>
                      <a:pt x="2715" y="8355"/>
                      <a:pt x="2846" y="8355"/>
                    </a:cubicBezTo>
                    <a:cubicBezTo>
                      <a:pt x="3227" y="8355"/>
                      <a:pt x="3572" y="8212"/>
                      <a:pt x="3763" y="8105"/>
                    </a:cubicBezTo>
                    <a:cubicBezTo>
                      <a:pt x="4036" y="7962"/>
                      <a:pt x="4263" y="7783"/>
                      <a:pt x="4394" y="7581"/>
                    </a:cubicBezTo>
                    <a:cubicBezTo>
                      <a:pt x="4560" y="7759"/>
                      <a:pt x="4691" y="7962"/>
                      <a:pt x="4751" y="8200"/>
                    </a:cubicBezTo>
                    <a:cubicBezTo>
                      <a:pt x="4679" y="8652"/>
                      <a:pt x="4584" y="9093"/>
                      <a:pt x="4501" y="9462"/>
                    </a:cubicBezTo>
                    <a:cubicBezTo>
                      <a:pt x="4334" y="10164"/>
                      <a:pt x="4155" y="10676"/>
                      <a:pt x="4048" y="10915"/>
                    </a:cubicBezTo>
                    <a:cubicBezTo>
                      <a:pt x="4024" y="11010"/>
                      <a:pt x="4048" y="11093"/>
                      <a:pt x="4144" y="11129"/>
                    </a:cubicBezTo>
                    <a:cubicBezTo>
                      <a:pt x="4155" y="11141"/>
                      <a:pt x="4179" y="11141"/>
                      <a:pt x="4203" y="11141"/>
                    </a:cubicBezTo>
                    <a:cubicBezTo>
                      <a:pt x="4263" y="11141"/>
                      <a:pt x="4322" y="11093"/>
                      <a:pt x="4346" y="11034"/>
                    </a:cubicBezTo>
                    <a:cubicBezTo>
                      <a:pt x="4358" y="11010"/>
                      <a:pt x="4572" y="10474"/>
                      <a:pt x="4798" y="9569"/>
                    </a:cubicBezTo>
                    <a:cubicBezTo>
                      <a:pt x="4882" y="9474"/>
                      <a:pt x="5132" y="9248"/>
                      <a:pt x="5525" y="8986"/>
                    </a:cubicBezTo>
                    <a:cubicBezTo>
                      <a:pt x="5763" y="9271"/>
                      <a:pt x="6322" y="9569"/>
                      <a:pt x="6894" y="9569"/>
                    </a:cubicBezTo>
                    <a:cubicBezTo>
                      <a:pt x="7096" y="9569"/>
                      <a:pt x="7311" y="9521"/>
                      <a:pt x="7501" y="9426"/>
                    </a:cubicBezTo>
                    <a:cubicBezTo>
                      <a:pt x="8680" y="8879"/>
                      <a:pt x="9382" y="7188"/>
                      <a:pt x="9406" y="7105"/>
                    </a:cubicBezTo>
                    <a:cubicBezTo>
                      <a:pt x="9525" y="7093"/>
                      <a:pt x="9525" y="7057"/>
                      <a:pt x="9501" y="7009"/>
                    </a:cubicBezTo>
                    <a:cubicBezTo>
                      <a:pt x="9478" y="6962"/>
                      <a:pt x="9442" y="6938"/>
                      <a:pt x="9394" y="6914"/>
                    </a:cubicBezTo>
                    <a:cubicBezTo>
                      <a:pt x="9347" y="6898"/>
                      <a:pt x="8553" y="6656"/>
                      <a:pt x="7680" y="6656"/>
                    </a:cubicBezTo>
                    <a:cubicBezTo>
                      <a:pt x="7239" y="6656"/>
                      <a:pt x="6778" y="6718"/>
                      <a:pt x="6382" y="6902"/>
                    </a:cubicBezTo>
                    <a:cubicBezTo>
                      <a:pt x="5668" y="7247"/>
                      <a:pt x="5370" y="8200"/>
                      <a:pt x="5465" y="8700"/>
                    </a:cubicBezTo>
                    <a:cubicBezTo>
                      <a:pt x="5275" y="8843"/>
                      <a:pt x="5120" y="8962"/>
                      <a:pt x="4989" y="9057"/>
                    </a:cubicBezTo>
                    <a:cubicBezTo>
                      <a:pt x="5048" y="8783"/>
                      <a:pt x="5108" y="8450"/>
                      <a:pt x="5156" y="8105"/>
                    </a:cubicBezTo>
                    <a:cubicBezTo>
                      <a:pt x="5239" y="7486"/>
                      <a:pt x="5298" y="6854"/>
                      <a:pt x="5310" y="6235"/>
                    </a:cubicBezTo>
                    <a:cubicBezTo>
                      <a:pt x="5334" y="6164"/>
                      <a:pt x="5429" y="5700"/>
                      <a:pt x="5846" y="5247"/>
                    </a:cubicBezTo>
                    <a:cubicBezTo>
                      <a:pt x="5953" y="5342"/>
                      <a:pt x="6108" y="5414"/>
                      <a:pt x="6251" y="5473"/>
                    </a:cubicBezTo>
                    <a:cubicBezTo>
                      <a:pt x="6406" y="5533"/>
                      <a:pt x="6560" y="5569"/>
                      <a:pt x="6715" y="5569"/>
                    </a:cubicBezTo>
                    <a:cubicBezTo>
                      <a:pt x="6858" y="5569"/>
                      <a:pt x="7013" y="5533"/>
                      <a:pt x="7144" y="5473"/>
                    </a:cubicBezTo>
                    <a:cubicBezTo>
                      <a:pt x="7954" y="5104"/>
                      <a:pt x="8430" y="3937"/>
                      <a:pt x="8454" y="3902"/>
                    </a:cubicBezTo>
                    <a:cubicBezTo>
                      <a:pt x="8465" y="3854"/>
                      <a:pt x="8465" y="3806"/>
                      <a:pt x="8454" y="3759"/>
                    </a:cubicBezTo>
                    <a:cubicBezTo>
                      <a:pt x="8442" y="3723"/>
                      <a:pt x="8394" y="3687"/>
                      <a:pt x="8346" y="3676"/>
                    </a:cubicBezTo>
                    <a:cubicBezTo>
                      <a:pt x="8322" y="3660"/>
                      <a:pt x="7769" y="3489"/>
                      <a:pt x="7167" y="3489"/>
                    </a:cubicBezTo>
                    <a:cubicBezTo>
                      <a:pt x="6870" y="3489"/>
                      <a:pt x="6562" y="3530"/>
                      <a:pt x="6299" y="3652"/>
                    </a:cubicBezTo>
                    <a:cubicBezTo>
                      <a:pt x="5751" y="3914"/>
                      <a:pt x="5572" y="4640"/>
                      <a:pt x="5656" y="4985"/>
                    </a:cubicBezTo>
                    <a:cubicBezTo>
                      <a:pt x="5525" y="5116"/>
                      <a:pt x="5406" y="5259"/>
                      <a:pt x="5310" y="5402"/>
                    </a:cubicBezTo>
                    <a:cubicBezTo>
                      <a:pt x="5310" y="5259"/>
                      <a:pt x="5298" y="5128"/>
                      <a:pt x="5298" y="4997"/>
                    </a:cubicBezTo>
                    <a:cubicBezTo>
                      <a:pt x="5263" y="4283"/>
                      <a:pt x="5179" y="3568"/>
                      <a:pt x="5048" y="2878"/>
                    </a:cubicBezTo>
                    <a:cubicBezTo>
                      <a:pt x="5358" y="2675"/>
                      <a:pt x="5715" y="2128"/>
                      <a:pt x="5560" y="1592"/>
                    </a:cubicBezTo>
                    <a:cubicBezTo>
                      <a:pt x="5346" y="723"/>
                      <a:pt x="4286" y="56"/>
                      <a:pt x="4239" y="20"/>
                    </a:cubicBezTo>
                    <a:cubicBezTo>
                      <a:pt x="4218" y="6"/>
                      <a:pt x="4193" y="1"/>
                      <a:pt x="41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" name="Google Shape;12160;p82">
                <a:extLst>
                  <a:ext uri="{FF2B5EF4-FFF2-40B4-BE49-F238E27FC236}">
                    <a16:creationId xmlns:a16="http://schemas.microsoft.com/office/drawing/2014/main" id="{B280B91A-247F-4655-B63A-BC4F2109A6A4}"/>
                  </a:ext>
                </a:extLst>
              </p:cNvPr>
              <p:cNvSpPr/>
              <p:nvPr/>
            </p:nvSpPr>
            <p:spPr>
              <a:xfrm>
                <a:off x="2283373" y="3553106"/>
                <a:ext cx="16416" cy="1107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46" extrusionOk="0">
                    <a:moveTo>
                      <a:pt x="179" y="0"/>
                    </a:moveTo>
                    <a:cubicBezTo>
                      <a:pt x="84" y="0"/>
                      <a:pt x="13" y="60"/>
                      <a:pt x="1" y="155"/>
                    </a:cubicBezTo>
                    <a:cubicBezTo>
                      <a:pt x="1" y="238"/>
                      <a:pt x="60" y="310"/>
                      <a:pt x="143" y="334"/>
                    </a:cubicBezTo>
                    <a:cubicBezTo>
                      <a:pt x="143" y="334"/>
                      <a:pt x="203" y="334"/>
                      <a:pt x="322" y="346"/>
                    </a:cubicBezTo>
                    <a:lnTo>
                      <a:pt x="334" y="346"/>
                    </a:lnTo>
                    <a:cubicBezTo>
                      <a:pt x="429" y="346"/>
                      <a:pt x="489" y="286"/>
                      <a:pt x="501" y="191"/>
                    </a:cubicBezTo>
                    <a:cubicBezTo>
                      <a:pt x="513" y="107"/>
                      <a:pt x="453" y="36"/>
                      <a:pt x="370" y="12"/>
                    </a:cubicBezTo>
                    <a:cubicBezTo>
                      <a:pt x="251" y="0"/>
                      <a:pt x="191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2161;p82">
                <a:extLst>
                  <a:ext uri="{FF2B5EF4-FFF2-40B4-BE49-F238E27FC236}">
                    <a16:creationId xmlns:a16="http://schemas.microsoft.com/office/drawing/2014/main" id="{DE5B35F0-E947-4D76-8D9B-F33A4DFD54E4}"/>
                  </a:ext>
                </a:extLst>
              </p:cNvPr>
              <p:cNvSpPr/>
              <p:nvPr/>
            </p:nvSpPr>
            <p:spPr>
              <a:xfrm>
                <a:off x="2449485" y="3488658"/>
                <a:ext cx="17184" cy="1228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384" extrusionOk="0">
                    <a:moveTo>
                      <a:pt x="348" y="0"/>
                    </a:moveTo>
                    <a:cubicBezTo>
                      <a:pt x="339" y="0"/>
                      <a:pt x="331" y="1"/>
                      <a:pt x="322" y="2"/>
                    </a:cubicBezTo>
                    <a:cubicBezTo>
                      <a:pt x="251" y="26"/>
                      <a:pt x="191" y="50"/>
                      <a:pt x="132" y="62"/>
                    </a:cubicBezTo>
                    <a:cubicBezTo>
                      <a:pt x="48" y="97"/>
                      <a:pt x="1" y="181"/>
                      <a:pt x="25" y="276"/>
                    </a:cubicBezTo>
                    <a:cubicBezTo>
                      <a:pt x="60" y="347"/>
                      <a:pt x="120" y="383"/>
                      <a:pt x="179" y="383"/>
                    </a:cubicBezTo>
                    <a:cubicBezTo>
                      <a:pt x="191" y="383"/>
                      <a:pt x="203" y="383"/>
                      <a:pt x="227" y="359"/>
                    </a:cubicBezTo>
                    <a:cubicBezTo>
                      <a:pt x="286" y="347"/>
                      <a:pt x="346" y="324"/>
                      <a:pt x="406" y="300"/>
                    </a:cubicBezTo>
                    <a:cubicBezTo>
                      <a:pt x="489" y="300"/>
                      <a:pt x="537" y="216"/>
                      <a:pt x="525" y="121"/>
                    </a:cubicBezTo>
                    <a:cubicBezTo>
                      <a:pt x="493" y="46"/>
                      <a:pt x="422" y="0"/>
                      <a:pt x="3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ED821F-2976-58DB-A11B-4D5A4F58A913}"/>
                </a:ext>
              </a:extLst>
            </p:cNvPr>
            <p:cNvSpPr/>
            <p:nvPr/>
          </p:nvSpPr>
          <p:spPr>
            <a:xfrm>
              <a:off x="578158" y="2398481"/>
              <a:ext cx="360000" cy="360000"/>
            </a:xfrm>
            <a:prstGeom prst="ellipse">
              <a:avLst/>
            </a:prstGeom>
            <a:solidFill>
              <a:srgbClr val="405E47"/>
            </a:solidFill>
            <a:ln>
              <a:solidFill>
                <a:srgbClr val="405E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grpSp>
          <p:nvGrpSpPr>
            <p:cNvPr id="22" name="Google Shape;12158;p82">
              <a:extLst>
                <a:ext uri="{FF2B5EF4-FFF2-40B4-BE49-F238E27FC236}">
                  <a16:creationId xmlns:a16="http://schemas.microsoft.com/office/drawing/2014/main" id="{BAF28329-C3CB-2D22-12F6-EFB291D78D87}"/>
                </a:ext>
              </a:extLst>
            </p:cNvPr>
            <p:cNvGrpSpPr/>
            <p:nvPr/>
          </p:nvGrpSpPr>
          <p:grpSpPr>
            <a:xfrm>
              <a:off x="664651" y="2469122"/>
              <a:ext cx="187013" cy="218719"/>
              <a:chOff x="2236525" y="3353202"/>
              <a:chExt cx="304832" cy="356512"/>
            </a:xfrm>
            <a:solidFill>
              <a:schemeClr val="bg1"/>
            </a:solidFill>
          </p:grpSpPr>
          <p:sp>
            <p:nvSpPr>
              <p:cNvPr id="23" name="Google Shape;12159;p82">
                <a:extLst>
                  <a:ext uri="{FF2B5EF4-FFF2-40B4-BE49-F238E27FC236}">
                    <a16:creationId xmlns:a16="http://schemas.microsoft.com/office/drawing/2014/main" id="{C08D64F9-99B7-72AB-A42B-AA5737B1115A}"/>
                  </a:ext>
                </a:extLst>
              </p:cNvPr>
              <p:cNvSpPr/>
              <p:nvPr/>
            </p:nvSpPr>
            <p:spPr>
              <a:xfrm>
                <a:off x="2236525" y="3353202"/>
                <a:ext cx="304832" cy="356512"/>
              </a:xfrm>
              <a:custGeom>
                <a:avLst/>
                <a:gdLst/>
                <a:ahLst/>
                <a:cxnLst/>
                <a:rect l="l" t="t" r="r" b="b"/>
                <a:pathLst>
                  <a:path w="9526" h="11141" extrusionOk="0">
                    <a:moveTo>
                      <a:pt x="4239" y="413"/>
                    </a:moveTo>
                    <a:cubicBezTo>
                      <a:pt x="4525" y="616"/>
                      <a:pt x="5120" y="1128"/>
                      <a:pt x="5275" y="1675"/>
                    </a:cubicBezTo>
                    <a:cubicBezTo>
                      <a:pt x="5358" y="1997"/>
                      <a:pt x="5156" y="2342"/>
                      <a:pt x="4989" y="2533"/>
                    </a:cubicBezTo>
                    <a:cubicBezTo>
                      <a:pt x="4894" y="2116"/>
                      <a:pt x="4775" y="1699"/>
                      <a:pt x="4644" y="1282"/>
                    </a:cubicBezTo>
                    <a:cubicBezTo>
                      <a:pt x="4625" y="1209"/>
                      <a:pt x="4564" y="1163"/>
                      <a:pt x="4498" y="1163"/>
                    </a:cubicBezTo>
                    <a:cubicBezTo>
                      <a:pt x="4479" y="1163"/>
                      <a:pt x="4460" y="1167"/>
                      <a:pt x="4441" y="1175"/>
                    </a:cubicBezTo>
                    <a:cubicBezTo>
                      <a:pt x="4346" y="1199"/>
                      <a:pt x="4298" y="1294"/>
                      <a:pt x="4334" y="1378"/>
                    </a:cubicBezTo>
                    <a:cubicBezTo>
                      <a:pt x="4465" y="1782"/>
                      <a:pt x="4572" y="2211"/>
                      <a:pt x="4679" y="2628"/>
                    </a:cubicBezTo>
                    <a:cubicBezTo>
                      <a:pt x="4441" y="2568"/>
                      <a:pt x="4060" y="2366"/>
                      <a:pt x="3977" y="2021"/>
                    </a:cubicBezTo>
                    <a:cubicBezTo>
                      <a:pt x="3822" y="1473"/>
                      <a:pt x="4108" y="735"/>
                      <a:pt x="4239" y="413"/>
                    </a:cubicBezTo>
                    <a:close/>
                    <a:moveTo>
                      <a:pt x="2824" y="3117"/>
                    </a:moveTo>
                    <a:cubicBezTo>
                      <a:pt x="3186" y="3117"/>
                      <a:pt x="3616" y="3172"/>
                      <a:pt x="3929" y="3378"/>
                    </a:cubicBezTo>
                    <a:cubicBezTo>
                      <a:pt x="4203" y="3556"/>
                      <a:pt x="4298" y="3926"/>
                      <a:pt x="4298" y="4164"/>
                    </a:cubicBezTo>
                    <a:cubicBezTo>
                      <a:pt x="3810" y="3747"/>
                      <a:pt x="3382" y="3556"/>
                      <a:pt x="3346" y="3556"/>
                    </a:cubicBezTo>
                    <a:cubicBezTo>
                      <a:pt x="3324" y="3547"/>
                      <a:pt x="3301" y="3543"/>
                      <a:pt x="3279" y="3543"/>
                    </a:cubicBezTo>
                    <a:cubicBezTo>
                      <a:pt x="3218" y="3543"/>
                      <a:pt x="3161" y="3578"/>
                      <a:pt x="3143" y="3640"/>
                    </a:cubicBezTo>
                    <a:cubicBezTo>
                      <a:pt x="3096" y="3723"/>
                      <a:pt x="3143" y="3818"/>
                      <a:pt x="3215" y="3854"/>
                    </a:cubicBezTo>
                    <a:cubicBezTo>
                      <a:pt x="3215" y="3854"/>
                      <a:pt x="3667" y="4045"/>
                      <a:pt x="4144" y="4473"/>
                    </a:cubicBezTo>
                    <a:cubicBezTo>
                      <a:pt x="4011" y="4547"/>
                      <a:pt x="3795" y="4621"/>
                      <a:pt x="3580" y="4621"/>
                    </a:cubicBezTo>
                    <a:cubicBezTo>
                      <a:pt x="3448" y="4621"/>
                      <a:pt x="3316" y="4593"/>
                      <a:pt x="3203" y="4521"/>
                    </a:cubicBezTo>
                    <a:cubicBezTo>
                      <a:pt x="2715" y="4211"/>
                      <a:pt x="2417" y="3497"/>
                      <a:pt x="2310" y="3152"/>
                    </a:cubicBezTo>
                    <a:cubicBezTo>
                      <a:pt x="2438" y="3135"/>
                      <a:pt x="2620" y="3117"/>
                      <a:pt x="2824" y="3117"/>
                    </a:cubicBezTo>
                    <a:close/>
                    <a:moveTo>
                      <a:pt x="7192" y="3818"/>
                    </a:moveTo>
                    <a:cubicBezTo>
                      <a:pt x="7549" y="3818"/>
                      <a:pt x="7894" y="3878"/>
                      <a:pt x="8084" y="3937"/>
                    </a:cubicBezTo>
                    <a:cubicBezTo>
                      <a:pt x="7918" y="4259"/>
                      <a:pt x="7549" y="4938"/>
                      <a:pt x="7025" y="5176"/>
                    </a:cubicBezTo>
                    <a:cubicBezTo>
                      <a:pt x="6928" y="5224"/>
                      <a:pt x="6828" y="5241"/>
                      <a:pt x="6734" y="5241"/>
                    </a:cubicBezTo>
                    <a:cubicBezTo>
                      <a:pt x="6594" y="5241"/>
                      <a:pt x="6467" y="5204"/>
                      <a:pt x="6382" y="5176"/>
                    </a:cubicBezTo>
                    <a:cubicBezTo>
                      <a:pt x="6263" y="5128"/>
                      <a:pt x="6179" y="5092"/>
                      <a:pt x="6120" y="5033"/>
                    </a:cubicBezTo>
                    <a:cubicBezTo>
                      <a:pt x="6179" y="4985"/>
                      <a:pt x="6239" y="4938"/>
                      <a:pt x="6310" y="4890"/>
                    </a:cubicBezTo>
                    <a:cubicBezTo>
                      <a:pt x="6382" y="4854"/>
                      <a:pt x="6418" y="4747"/>
                      <a:pt x="6358" y="4676"/>
                    </a:cubicBezTo>
                    <a:cubicBezTo>
                      <a:pt x="6328" y="4624"/>
                      <a:pt x="6276" y="4595"/>
                      <a:pt x="6223" y="4595"/>
                    </a:cubicBezTo>
                    <a:cubicBezTo>
                      <a:pt x="6191" y="4595"/>
                      <a:pt x="6159" y="4606"/>
                      <a:pt x="6132" y="4628"/>
                    </a:cubicBezTo>
                    <a:cubicBezTo>
                      <a:pt x="6084" y="4652"/>
                      <a:pt x="6049" y="4688"/>
                      <a:pt x="5989" y="4735"/>
                    </a:cubicBezTo>
                    <a:cubicBezTo>
                      <a:pt x="6001" y="4473"/>
                      <a:pt x="6144" y="4104"/>
                      <a:pt x="6441" y="3961"/>
                    </a:cubicBezTo>
                    <a:cubicBezTo>
                      <a:pt x="6668" y="3854"/>
                      <a:pt x="6918" y="3818"/>
                      <a:pt x="7192" y="3818"/>
                    </a:cubicBezTo>
                    <a:close/>
                    <a:moveTo>
                      <a:pt x="2605" y="5627"/>
                    </a:moveTo>
                    <a:cubicBezTo>
                      <a:pt x="2832" y="5627"/>
                      <a:pt x="3055" y="5651"/>
                      <a:pt x="3262" y="5711"/>
                    </a:cubicBezTo>
                    <a:cubicBezTo>
                      <a:pt x="3703" y="5842"/>
                      <a:pt x="3977" y="6235"/>
                      <a:pt x="4096" y="6462"/>
                    </a:cubicBezTo>
                    <a:cubicBezTo>
                      <a:pt x="4203" y="6664"/>
                      <a:pt x="4274" y="6854"/>
                      <a:pt x="4286" y="7021"/>
                    </a:cubicBezTo>
                    <a:cubicBezTo>
                      <a:pt x="4215" y="6974"/>
                      <a:pt x="4155" y="6938"/>
                      <a:pt x="4084" y="6890"/>
                    </a:cubicBezTo>
                    <a:cubicBezTo>
                      <a:pt x="3667" y="6664"/>
                      <a:pt x="3155" y="6485"/>
                      <a:pt x="2548" y="6366"/>
                    </a:cubicBezTo>
                    <a:cubicBezTo>
                      <a:pt x="2540" y="6365"/>
                      <a:pt x="2532" y="6365"/>
                      <a:pt x="2524" y="6365"/>
                    </a:cubicBezTo>
                    <a:cubicBezTo>
                      <a:pt x="2439" y="6365"/>
                      <a:pt x="2368" y="6421"/>
                      <a:pt x="2358" y="6497"/>
                    </a:cubicBezTo>
                    <a:cubicBezTo>
                      <a:pt x="2322" y="6593"/>
                      <a:pt x="2381" y="6676"/>
                      <a:pt x="2477" y="6700"/>
                    </a:cubicBezTo>
                    <a:cubicBezTo>
                      <a:pt x="2977" y="6795"/>
                      <a:pt x="3703" y="6997"/>
                      <a:pt x="4227" y="7378"/>
                    </a:cubicBezTo>
                    <a:cubicBezTo>
                      <a:pt x="4144" y="7509"/>
                      <a:pt x="3941" y="7688"/>
                      <a:pt x="3691" y="7831"/>
                    </a:cubicBezTo>
                    <a:cubicBezTo>
                      <a:pt x="3524" y="7919"/>
                      <a:pt x="3248" y="8039"/>
                      <a:pt x="2938" y="8039"/>
                    </a:cubicBezTo>
                    <a:cubicBezTo>
                      <a:pt x="2827" y="8039"/>
                      <a:pt x="2712" y="8023"/>
                      <a:pt x="2596" y="7986"/>
                    </a:cubicBezTo>
                    <a:cubicBezTo>
                      <a:pt x="1596" y="7688"/>
                      <a:pt x="762" y="6545"/>
                      <a:pt x="476" y="6128"/>
                    </a:cubicBezTo>
                    <a:cubicBezTo>
                      <a:pt x="843" y="5978"/>
                      <a:pt x="1752" y="5627"/>
                      <a:pt x="2605" y="5627"/>
                    </a:cubicBezTo>
                    <a:close/>
                    <a:moveTo>
                      <a:pt x="7656" y="7009"/>
                    </a:moveTo>
                    <a:cubicBezTo>
                      <a:pt x="8251" y="7009"/>
                      <a:pt x="8811" y="7128"/>
                      <a:pt x="9097" y="7200"/>
                    </a:cubicBezTo>
                    <a:cubicBezTo>
                      <a:pt x="8930" y="7616"/>
                      <a:pt x="8323" y="8759"/>
                      <a:pt x="7477" y="9164"/>
                    </a:cubicBezTo>
                    <a:cubicBezTo>
                      <a:pt x="7322" y="9236"/>
                      <a:pt x="7156" y="9271"/>
                      <a:pt x="7001" y="9271"/>
                    </a:cubicBezTo>
                    <a:cubicBezTo>
                      <a:pt x="6537" y="9271"/>
                      <a:pt x="6072" y="9033"/>
                      <a:pt x="5894" y="8843"/>
                    </a:cubicBezTo>
                    <a:cubicBezTo>
                      <a:pt x="6465" y="8462"/>
                      <a:pt x="7239" y="8033"/>
                      <a:pt x="8108" y="7783"/>
                    </a:cubicBezTo>
                    <a:cubicBezTo>
                      <a:pt x="8204" y="7747"/>
                      <a:pt x="8251" y="7664"/>
                      <a:pt x="8215" y="7569"/>
                    </a:cubicBezTo>
                    <a:cubicBezTo>
                      <a:pt x="8197" y="7505"/>
                      <a:pt x="8136" y="7462"/>
                      <a:pt x="8071" y="7462"/>
                    </a:cubicBezTo>
                    <a:cubicBezTo>
                      <a:pt x="8052" y="7462"/>
                      <a:pt x="8032" y="7465"/>
                      <a:pt x="8013" y="7474"/>
                    </a:cubicBezTo>
                    <a:cubicBezTo>
                      <a:pt x="7132" y="7724"/>
                      <a:pt x="6358" y="8140"/>
                      <a:pt x="5775" y="8509"/>
                    </a:cubicBezTo>
                    <a:cubicBezTo>
                      <a:pt x="5787" y="8128"/>
                      <a:pt x="6013" y="7450"/>
                      <a:pt x="6525" y="7212"/>
                    </a:cubicBezTo>
                    <a:cubicBezTo>
                      <a:pt x="6858" y="7057"/>
                      <a:pt x="7263" y="7009"/>
                      <a:pt x="7656" y="7009"/>
                    </a:cubicBezTo>
                    <a:close/>
                    <a:moveTo>
                      <a:pt x="4166" y="1"/>
                    </a:moveTo>
                    <a:cubicBezTo>
                      <a:pt x="4147" y="1"/>
                      <a:pt x="4128" y="3"/>
                      <a:pt x="4108" y="8"/>
                    </a:cubicBezTo>
                    <a:cubicBezTo>
                      <a:pt x="4060" y="20"/>
                      <a:pt x="4036" y="56"/>
                      <a:pt x="4001" y="80"/>
                    </a:cubicBezTo>
                    <a:cubicBezTo>
                      <a:pt x="3977" y="127"/>
                      <a:pt x="3393" y="1247"/>
                      <a:pt x="3620" y="2092"/>
                    </a:cubicBezTo>
                    <a:cubicBezTo>
                      <a:pt x="3751" y="2628"/>
                      <a:pt x="4346" y="2925"/>
                      <a:pt x="4703" y="2961"/>
                    </a:cubicBezTo>
                    <a:cubicBezTo>
                      <a:pt x="4822" y="3592"/>
                      <a:pt x="4917" y="4247"/>
                      <a:pt x="4941" y="4902"/>
                    </a:cubicBezTo>
                    <a:cubicBezTo>
                      <a:pt x="4810" y="4723"/>
                      <a:pt x="4679" y="4568"/>
                      <a:pt x="4536" y="4426"/>
                    </a:cubicBezTo>
                    <a:cubicBezTo>
                      <a:pt x="4644" y="4092"/>
                      <a:pt x="4536" y="3402"/>
                      <a:pt x="4048" y="3092"/>
                    </a:cubicBezTo>
                    <a:cubicBezTo>
                      <a:pt x="3663" y="2851"/>
                      <a:pt x="3161" y="2790"/>
                      <a:pt x="2752" y="2790"/>
                    </a:cubicBezTo>
                    <a:cubicBezTo>
                      <a:pt x="2353" y="2790"/>
                      <a:pt x="2042" y="2848"/>
                      <a:pt x="2012" y="2854"/>
                    </a:cubicBezTo>
                    <a:cubicBezTo>
                      <a:pt x="1965" y="2866"/>
                      <a:pt x="1917" y="2878"/>
                      <a:pt x="1905" y="2925"/>
                    </a:cubicBezTo>
                    <a:cubicBezTo>
                      <a:pt x="1881" y="2973"/>
                      <a:pt x="1881" y="3021"/>
                      <a:pt x="1893" y="3056"/>
                    </a:cubicBezTo>
                    <a:cubicBezTo>
                      <a:pt x="1905" y="3104"/>
                      <a:pt x="2239" y="4307"/>
                      <a:pt x="2989" y="4783"/>
                    </a:cubicBezTo>
                    <a:cubicBezTo>
                      <a:pt x="3167" y="4890"/>
                      <a:pt x="3370" y="4938"/>
                      <a:pt x="3560" y="4938"/>
                    </a:cubicBezTo>
                    <a:cubicBezTo>
                      <a:pt x="3858" y="4938"/>
                      <a:pt x="4155" y="4830"/>
                      <a:pt x="4334" y="4699"/>
                    </a:cubicBezTo>
                    <a:cubicBezTo>
                      <a:pt x="4560" y="4938"/>
                      <a:pt x="4775" y="5235"/>
                      <a:pt x="4953" y="5592"/>
                    </a:cubicBezTo>
                    <a:cubicBezTo>
                      <a:pt x="4977" y="6259"/>
                      <a:pt x="4929" y="6926"/>
                      <a:pt x="4858" y="7605"/>
                    </a:cubicBezTo>
                    <a:cubicBezTo>
                      <a:pt x="4775" y="7486"/>
                      <a:pt x="4679" y="7378"/>
                      <a:pt x="4572" y="7271"/>
                    </a:cubicBezTo>
                    <a:cubicBezTo>
                      <a:pt x="4644" y="6747"/>
                      <a:pt x="4179" y="5664"/>
                      <a:pt x="3310" y="5402"/>
                    </a:cubicBezTo>
                    <a:cubicBezTo>
                      <a:pt x="3067" y="5331"/>
                      <a:pt x="2797" y="5294"/>
                      <a:pt x="2503" y="5294"/>
                    </a:cubicBezTo>
                    <a:cubicBezTo>
                      <a:pt x="2108" y="5294"/>
                      <a:pt x="1669" y="5361"/>
                      <a:pt x="1191" y="5497"/>
                    </a:cubicBezTo>
                    <a:cubicBezTo>
                      <a:pt x="584" y="5676"/>
                      <a:pt x="131" y="5890"/>
                      <a:pt x="107" y="5902"/>
                    </a:cubicBezTo>
                    <a:cubicBezTo>
                      <a:pt x="60" y="5914"/>
                      <a:pt x="36" y="5962"/>
                      <a:pt x="12" y="6009"/>
                    </a:cubicBezTo>
                    <a:cubicBezTo>
                      <a:pt x="0" y="6057"/>
                      <a:pt x="12" y="6092"/>
                      <a:pt x="36" y="6140"/>
                    </a:cubicBezTo>
                    <a:cubicBezTo>
                      <a:pt x="48" y="6152"/>
                      <a:pt x="298" y="6593"/>
                      <a:pt x="715" y="7069"/>
                    </a:cubicBezTo>
                    <a:cubicBezTo>
                      <a:pt x="1286" y="7724"/>
                      <a:pt x="1858" y="8140"/>
                      <a:pt x="2429" y="8295"/>
                    </a:cubicBezTo>
                    <a:cubicBezTo>
                      <a:pt x="2572" y="8343"/>
                      <a:pt x="2715" y="8355"/>
                      <a:pt x="2846" y="8355"/>
                    </a:cubicBezTo>
                    <a:cubicBezTo>
                      <a:pt x="3227" y="8355"/>
                      <a:pt x="3572" y="8212"/>
                      <a:pt x="3763" y="8105"/>
                    </a:cubicBezTo>
                    <a:cubicBezTo>
                      <a:pt x="4036" y="7962"/>
                      <a:pt x="4263" y="7783"/>
                      <a:pt x="4394" y="7581"/>
                    </a:cubicBezTo>
                    <a:cubicBezTo>
                      <a:pt x="4560" y="7759"/>
                      <a:pt x="4691" y="7962"/>
                      <a:pt x="4751" y="8200"/>
                    </a:cubicBezTo>
                    <a:cubicBezTo>
                      <a:pt x="4679" y="8652"/>
                      <a:pt x="4584" y="9093"/>
                      <a:pt x="4501" y="9462"/>
                    </a:cubicBezTo>
                    <a:cubicBezTo>
                      <a:pt x="4334" y="10164"/>
                      <a:pt x="4155" y="10676"/>
                      <a:pt x="4048" y="10915"/>
                    </a:cubicBezTo>
                    <a:cubicBezTo>
                      <a:pt x="4024" y="11010"/>
                      <a:pt x="4048" y="11093"/>
                      <a:pt x="4144" y="11129"/>
                    </a:cubicBezTo>
                    <a:cubicBezTo>
                      <a:pt x="4155" y="11141"/>
                      <a:pt x="4179" y="11141"/>
                      <a:pt x="4203" y="11141"/>
                    </a:cubicBezTo>
                    <a:cubicBezTo>
                      <a:pt x="4263" y="11141"/>
                      <a:pt x="4322" y="11093"/>
                      <a:pt x="4346" y="11034"/>
                    </a:cubicBezTo>
                    <a:cubicBezTo>
                      <a:pt x="4358" y="11010"/>
                      <a:pt x="4572" y="10474"/>
                      <a:pt x="4798" y="9569"/>
                    </a:cubicBezTo>
                    <a:cubicBezTo>
                      <a:pt x="4882" y="9474"/>
                      <a:pt x="5132" y="9248"/>
                      <a:pt x="5525" y="8986"/>
                    </a:cubicBezTo>
                    <a:cubicBezTo>
                      <a:pt x="5763" y="9271"/>
                      <a:pt x="6322" y="9569"/>
                      <a:pt x="6894" y="9569"/>
                    </a:cubicBezTo>
                    <a:cubicBezTo>
                      <a:pt x="7096" y="9569"/>
                      <a:pt x="7311" y="9521"/>
                      <a:pt x="7501" y="9426"/>
                    </a:cubicBezTo>
                    <a:cubicBezTo>
                      <a:pt x="8680" y="8879"/>
                      <a:pt x="9382" y="7188"/>
                      <a:pt x="9406" y="7105"/>
                    </a:cubicBezTo>
                    <a:cubicBezTo>
                      <a:pt x="9525" y="7093"/>
                      <a:pt x="9525" y="7057"/>
                      <a:pt x="9501" y="7009"/>
                    </a:cubicBezTo>
                    <a:cubicBezTo>
                      <a:pt x="9478" y="6962"/>
                      <a:pt x="9442" y="6938"/>
                      <a:pt x="9394" y="6914"/>
                    </a:cubicBezTo>
                    <a:cubicBezTo>
                      <a:pt x="9347" y="6898"/>
                      <a:pt x="8553" y="6656"/>
                      <a:pt x="7680" y="6656"/>
                    </a:cubicBezTo>
                    <a:cubicBezTo>
                      <a:pt x="7239" y="6656"/>
                      <a:pt x="6778" y="6718"/>
                      <a:pt x="6382" y="6902"/>
                    </a:cubicBezTo>
                    <a:cubicBezTo>
                      <a:pt x="5668" y="7247"/>
                      <a:pt x="5370" y="8200"/>
                      <a:pt x="5465" y="8700"/>
                    </a:cubicBezTo>
                    <a:cubicBezTo>
                      <a:pt x="5275" y="8843"/>
                      <a:pt x="5120" y="8962"/>
                      <a:pt x="4989" y="9057"/>
                    </a:cubicBezTo>
                    <a:cubicBezTo>
                      <a:pt x="5048" y="8783"/>
                      <a:pt x="5108" y="8450"/>
                      <a:pt x="5156" y="8105"/>
                    </a:cubicBezTo>
                    <a:cubicBezTo>
                      <a:pt x="5239" y="7486"/>
                      <a:pt x="5298" y="6854"/>
                      <a:pt x="5310" y="6235"/>
                    </a:cubicBezTo>
                    <a:cubicBezTo>
                      <a:pt x="5334" y="6164"/>
                      <a:pt x="5429" y="5700"/>
                      <a:pt x="5846" y="5247"/>
                    </a:cubicBezTo>
                    <a:cubicBezTo>
                      <a:pt x="5953" y="5342"/>
                      <a:pt x="6108" y="5414"/>
                      <a:pt x="6251" y="5473"/>
                    </a:cubicBezTo>
                    <a:cubicBezTo>
                      <a:pt x="6406" y="5533"/>
                      <a:pt x="6560" y="5569"/>
                      <a:pt x="6715" y="5569"/>
                    </a:cubicBezTo>
                    <a:cubicBezTo>
                      <a:pt x="6858" y="5569"/>
                      <a:pt x="7013" y="5533"/>
                      <a:pt x="7144" y="5473"/>
                    </a:cubicBezTo>
                    <a:cubicBezTo>
                      <a:pt x="7954" y="5104"/>
                      <a:pt x="8430" y="3937"/>
                      <a:pt x="8454" y="3902"/>
                    </a:cubicBezTo>
                    <a:cubicBezTo>
                      <a:pt x="8465" y="3854"/>
                      <a:pt x="8465" y="3806"/>
                      <a:pt x="8454" y="3759"/>
                    </a:cubicBezTo>
                    <a:cubicBezTo>
                      <a:pt x="8442" y="3723"/>
                      <a:pt x="8394" y="3687"/>
                      <a:pt x="8346" y="3676"/>
                    </a:cubicBezTo>
                    <a:cubicBezTo>
                      <a:pt x="8322" y="3660"/>
                      <a:pt x="7769" y="3489"/>
                      <a:pt x="7167" y="3489"/>
                    </a:cubicBezTo>
                    <a:cubicBezTo>
                      <a:pt x="6870" y="3489"/>
                      <a:pt x="6562" y="3530"/>
                      <a:pt x="6299" y="3652"/>
                    </a:cubicBezTo>
                    <a:cubicBezTo>
                      <a:pt x="5751" y="3914"/>
                      <a:pt x="5572" y="4640"/>
                      <a:pt x="5656" y="4985"/>
                    </a:cubicBezTo>
                    <a:cubicBezTo>
                      <a:pt x="5525" y="5116"/>
                      <a:pt x="5406" y="5259"/>
                      <a:pt x="5310" y="5402"/>
                    </a:cubicBezTo>
                    <a:cubicBezTo>
                      <a:pt x="5310" y="5259"/>
                      <a:pt x="5298" y="5128"/>
                      <a:pt x="5298" y="4997"/>
                    </a:cubicBezTo>
                    <a:cubicBezTo>
                      <a:pt x="5263" y="4283"/>
                      <a:pt x="5179" y="3568"/>
                      <a:pt x="5048" y="2878"/>
                    </a:cubicBezTo>
                    <a:cubicBezTo>
                      <a:pt x="5358" y="2675"/>
                      <a:pt x="5715" y="2128"/>
                      <a:pt x="5560" y="1592"/>
                    </a:cubicBezTo>
                    <a:cubicBezTo>
                      <a:pt x="5346" y="723"/>
                      <a:pt x="4286" y="56"/>
                      <a:pt x="4239" y="20"/>
                    </a:cubicBezTo>
                    <a:cubicBezTo>
                      <a:pt x="4218" y="6"/>
                      <a:pt x="4193" y="1"/>
                      <a:pt x="41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4" name="Google Shape;12160;p82">
                <a:extLst>
                  <a:ext uri="{FF2B5EF4-FFF2-40B4-BE49-F238E27FC236}">
                    <a16:creationId xmlns:a16="http://schemas.microsoft.com/office/drawing/2014/main" id="{BFEC0F99-C236-6EC5-9082-E141570E3F36}"/>
                  </a:ext>
                </a:extLst>
              </p:cNvPr>
              <p:cNvSpPr/>
              <p:nvPr/>
            </p:nvSpPr>
            <p:spPr>
              <a:xfrm>
                <a:off x="2283373" y="3553106"/>
                <a:ext cx="16416" cy="1107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46" extrusionOk="0">
                    <a:moveTo>
                      <a:pt x="179" y="0"/>
                    </a:moveTo>
                    <a:cubicBezTo>
                      <a:pt x="84" y="0"/>
                      <a:pt x="13" y="60"/>
                      <a:pt x="1" y="155"/>
                    </a:cubicBezTo>
                    <a:cubicBezTo>
                      <a:pt x="1" y="238"/>
                      <a:pt x="60" y="310"/>
                      <a:pt x="143" y="334"/>
                    </a:cubicBezTo>
                    <a:cubicBezTo>
                      <a:pt x="143" y="334"/>
                      <a:pt x="203" y="334"/>
                      <a:pt x="322" y="346"/>
                    </a:cubicBezTo>
                    <a:lnTo>
                      <a:pt x="334" y="346"/>
                    </a:lnTo>
                    <a:cubicBezTo>
                      <a:pt x="429" y="346"/>
                      <a:pt x="489" y="286"/>
                      <a:pt x="501" y="191"/>
                    </a:cubicBezTo>
                    <a:cubicBezTo>
                      <a:pt x="513" y="107"/>
                      <a:pt x="453" y="36"/>
                      <a:pt x="370" y="12"/>
                    </a:cubicBezTo>
                    <a:cubicBezTo>
                      <a:pt x="251" y="0"/>
                      <a:pt x="191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2161;p82">
                <a:extLst>
                  <a:ext uri="{FF2B5EF4-FFF2-40B4-BE49-F238E27FC236}">
                    <a16:creationId xmlns:a16="http://schemas.microsoft.com/office/drawing/2014/main" id="{5C114654-80C6-6939-36C8-C20EB378AB6C}"/>
                  </a:ext>
                </a:extLst>
              </p:cNvPr>
              <p:cNvSpPr/>
              <p:nvPr/>
            </p:nvSpPr>
            <p:spPr>
              <a:xfrm>
                <a:off x="2449485" y="3488658"/>
                <a:ext cx="17184" cy="1228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384" extrusionOk="0">
                    <a:moveTo>
                      <a:pt x="348" y="0"/>
                    </a:moveTo>
                    <a:cubicBezTo>
                      <a:pt x="339" y="0"/>
                      <a:pt x="331" y="1"/>
                      <a:pt x="322" y="2"/>
                    </a:cubicBezTo>
                    <a:cubicBezTo>
                      <a:pt x="251" y="26"/>
                      <a:pt x="191" y="50"/>
                      <a:pt x="132" y="62"/>
                    </a:cubicBezTo>
                    <a:cubicBezTo>
                      <a:pt x="48" y="97"/>
                      <a:pt x="1" y="181"/>
                      <a:pt x="25" y="276"/>
                    </a:cubicBezTo>
                    <a:cubicBezTo>
                      <a:pt x="60" y="347"/>
                      <a:pt x="120" y="383"/>
                      <a:pt x="179" y="383"/>
                    </a:cubicBezTo>
                    <a:cubicBezTo>
                      <a:pt x="191" y="383"/>
                      <a:pt x="203" y="383"/>
                      <a:pt x="227" y="359"/>
                    </a:cubicBezTo>
                    <a:cubicBezTo>
                      <a:pt x="286" y="347"/>
                      <a:pt x="346" y="324"/>
                      <a:pt x="406" y="300"/>
                    </a:cubicBezTo>
                    <a:cubicBezTo>
                      <a:pt x="489" y="300"/>
                      <a:pt x="537" y="216"/>
                      <a:pt x="525" y="121"/>
                    </a:cubicBezTo>
                    <a:cubicBezTo>
                      <a:pt x="493" y="46"/>
                      <a:pt x="422" y="0"/>
                      <a:pt x="3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9B4AA2F-1995-E6AF-6C8B-791E4B99B93B}"/>
              </a:ext>
            </a:extLst>
          </p:cNvPr>
          <p:cNvGrpSpPr/>
          <p:nvPr/>
        </p:nvGrpSpPr>
        <p:grpSpPr>
          <a:xfrm>
            <a:off x="6395897" y="690356"/>
            <a:ext cx="5639203" cy="738664"/>
            <a:chOff x="6395897" y="690356"/>
            <a:chExt cx="5639203" cy="738664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A115CE7-D1A8-4775-611D-8037217D4CE3}"/>
                </a:ext>
              </a:extLst>
            </p:cNvPr>
            <p:cNvSpPr txBox="1"/>
            <p:nvPr/>
          </p:nvSpPr>
          <p:spPr>
            <a:xfrm>
              <a:off x="6813770" y="690356"/>
              <a:ext cx="5221330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Giner </a:t>
              </a:r>
              <a:r>
                <a:rPr lang="en-GB" sz="14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et al. </a:t>
              </a: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(1988); Giner </a:t>
              </a:r>
              <a:r>
                <a:rPr lang="en-GB" sz="14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et al.</a:t>
              </a: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 (1989); Ríos </a:t>
              </a:r>
              <a:r>
                <a:rPr lang="en-GB" sz="14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et al</a:t>
              </a: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. (1989); Cuéllar </a:t>
              </a:r>
              <a:r>
                <a:rPr lang="en-GB" sz="14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et al</a:t>
              </a: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. (1998); Sala </a:t>
              </a:r>
              <a:r>
                <a:rPr lang="en-GB" sz="14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et al.</a:t>
              </a: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 (1999); Boudoukha </a:t>
              </a:r>
              <a:r>
                <a:rPr lang="en-GB" sz="14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et al</a:t>
              </a: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. (2016); Djarmouni </a:t>
              </a:r>
              <a:r>
                <a:rPr lang="en-GB" sz="14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et al</a:t>
              </a: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. (2018); Meriem </a:t>
              </a:r>
              <a:r>
                <a:rPr lang="en-GB" sz="14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et al</a:t>
              </a: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. (2018) 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398E454-228F-A842-529A-627BDF11A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95897" y="753308"/>
              <a:ext cx="414697" cy="612761"/>
            </a:xfrm>
            <a:prstGeom prst="rect">
              <a:avLst/>
            </a:prstGeom>
          </p:spPr>
        </p:pic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829BFE9-530C-BC2A-4DB1-41BF631C63E6}"/>
              </a:ext>
            </a:extLst>
          </p:cNvPr>
          <p:cNvSpPr/>
          <p:nvPr/>
        </p:nvSpPr>
        <p:spPr>
          <a:xfrm>
            <a:off x="5420631" y="46538"/>
            <a:ext cx="2763636" cy="376178"/>
          </a:xfrm>
          <a:prstGeom prst="roundRect">
            <a:avLst/>
          </a:prstGeom>
          <a:solidFill>
            <a:srgbClr val="4B7075"/>
          </a:solidFill>
          <a:ln>
            <a:solidFill>
              <a:srgbClr val="4B7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8C818714-A93A-D87D-7172-AABE28DC7315}"/>
              </a:ext>
            </a:extLst>
          </p:cNvPr>
          <p:cNvSpPr txBox="1">
            <a:spLocks/>
          </p:cNvSpPr>
          <p:nvPr/>
        </p:nvSpPr>
        <p:spPr>
          <a:xfrm>
            <a:off x="382713" y="-60017"/>
            <a:ext cx="2060294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GB" sz="1700" dirty="0">
                <a:latin typeface="Britannic Bold" panose="020B0903060703020204" pitchFamily="34" charset="0"/>
              </a:rPr>
              <a:t>INTRODUCTION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10BC236A-808E-D862-AF45-FE829469C9F7}"/>
              </a:ext>
            </a:extLst>
          </p:cNvPr>
          <p:cNvSpPr txBox="1">
            <a:spLocks/>
          </p:cNvSpPr>
          <p:nvPr/>
        </p:nvSpPr>
        <p:spPr>
          <a:xfrm>
            <a:off x="5291953" y="-64733"/>
            <a:ext cx="3020993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MEDICINAL PROPERTIES 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06777C12-3802-A60C-6A03-3A441B1DCBAB}"/>
              </a:ext>
            </a:extLst>
          </p:cNvPr>
          <p:cNvSpPr txBox="1">
            <a:spLocks/>
          </p:cNvSpPr>
          <p:nvPr/>
        </p:nvSpPr>
        <p:spPr>
          <a:xfrm>
            <a:off x="8707271" y="-69449"/>
            <a:ext cx="3102016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CONCLUDING REMARKS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B292CB53-39B9-60CC-9BDE-D2DD8E37C590}"/>
              </a:ext>
            </a:extLst>
          </p:cNvPr>
          <p:cNvSpPr txBox="1">
            <a:spLocks/>
          </p:cNvSpPr>
          <p:nvPr/>
        </p:nvSpPr>
        <p:spPr>
          <a:xfrm>
            <a:off x="2837333" y="-55302"/>
            <a:ext cx="2060294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GB" sz="1700" dirty="0">
                <a:latin typeface="Britannic Bold" panose="020B0903060703020204" pitchFamily="34" charset="0"/>
              </a:rPr>
              <a:t>AIM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0F5FFF1-0E26-6E5E-5699-A1D60333FD93}"/>
              </a:ext>
            </a:extLst>
          </p:cNvPr>
          <p:cNvCxnSpPr>
            <a:cxnSpLocks/>
          </p:cNvCxnSpPr>
          <p:nvPr/>
        </p:nvCxnSpPr>
        <p:spPr>
          <a:xfrm>
            <a:off x="6005604" y="4829112"/>
            <a:ext cx="479279" cy="0"/>
          </a:xfrm>
          <a:prstGeom prst="straightConnector1">
            <a:avLst/>
          </a:prstGeom>
          <a:ln>
            <a:solidFill>
              <a:srgbClr val="7EBDC2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420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87B23-0F94-478F-96B5-2F1EC4A5C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183" y="1697955"/>
            <a:ext cx="10310516" cy="958727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  <a:buSzPct val="150000"/>
            </a:pPr>
            <a:r>
              <a:rPr lang="en-GB" sz="1800" dirty="0">
                <a:latin typeface="Raleway" pitchFamily="2" charset="0"/>
              </a:rPr>
              <a:t>Antibiotic resistance and emergence of new disease-causing agents are global health concerns, and so developing new pharmaceuticals or alternative drug sources is necessary</a:t>
            </a:r>
            <a:endParaRPr lang="en-US" sz="1800" dirty="0">
              <a:latin typeface="Raleway" pitchFamily="2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D711BE6-F904-40A4-ADDD-A70F85444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CD0C-5B54-4CB3-B493-10D1271D7694}" type="slidenum">
              <a:rPr lang="pt-PT" smtClean="0"/>
              <a:pPr/>
              <a:t>6</a:t>
            </a:fld>
            <a:endParaRPr lang="pt-PT" dirty="0"/>
          </a:p>
        </p:txBody>
      </p:sp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453FFAF5-3E19-401C-8F0C-4D0CE6B0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419" y="6432198"/>
            <a:ext cx="11507777" cy="365125"/>
          </a:xfrm>
        </p:spPr>
        <p:txBody>
          <a:bodyPr/>
          <a:lstStyle/>
          <a:p>
            <a:r>
              <a:rPr lang="en-GB" dirty="0"/>
              <a:t>Chemopreventive effect of a </a:t>
            </a:r>
            <a:r>
              <a:rPr lang="en-GB" i="1" dirty="0"/>
              <a:t>Santolina chamaecyparissus </a:t>
            </a:r>
            <a:r>
              <a:rPr lang="en-GB" dirty="0"/>
              <a:t>extract: data from an animal model of breast cancer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6B51A4-667B-49E8-B3A9-440AA2B9AD91}"/>
              </a:ext>
            </a:extLst>
          </p:cNvPr>
          <p:cNvGrpSpPr/>
          <p:nvPr/>
        </p:nvGrpSpPr>
        <p:grpSpPr>
          <a:xfrm>
            <a:off x="578158" y="1775757"/>
            <a:ext cx="360000" cy="360000"/>
            <a:chOff x="4222720" y="3227039"/>
            <a:chExt cx="586800" cy="5868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2E037A8-79D9-498E-ABB1-6A56D8ABF374}"/>
                </a:ext>
              </a:extLst>
            </p:cNvPr>
            <p:cNvSpPr/>
            <p:nvPr/>
          </p:nvSpPr>
          <p:spPr>
            <a:xfrm>
              <a:off x="4222720" y="3227039"/>
              <a:ext cx="586800" cy="586800"/>
            </a:xfrm>
            <a:prstGeom prst="ellipse">
              <a:avLst/>
            </a:prstGeom>
            <a:solidFill>
              <a:srgbClr val="405E47"/>
            </a:solidFill>
            <a:ln>
              <a:solidFill>
                <a:srgbClr val="405E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grpSp>
          <p:nvGrpSpPr>
            <p:cNvPr id="18" name="Google Shape;12158;p82">
              <a:extLst>
                <a:ext uri="{FF2B5EF4-FFF2-40B4-BE49-F238E27FC236}">
                  <a16:creationId xmlns:a16="http://schemas.microsoft.com/office/drawing/2014/main" id="{D2D48EC8-33C4-40B0-A7C6-87C406B2EE12}"/>
                </a:ext>
              </a:extLst>
            </p:cNvPr>
            <p:cNvGrpSpPr/>
            <p:nvPr/>
          </p:nvGrpSpPr>
          <p:grpSpPr>
            <a:xfrm>
              <a:off x="4363704" y="3342184"/>
              <a:ext cx="304832" cy="356512"/>
              <a:chOff x="2236525" y="3353202"/>
              <a:chExt cx="304832" cy="356512"/>
            </a:xfrm>
            <a:solidFill>
              <a:schemeClr val="bg1"/>
            </a:solidFill>
          </p:grpSpPr>
          <p:sp>
            <p:nvSpPr>
              <p:cNvPr id="19" name="Google Shape;12159;p82">
                <a:extLst>
                  <a:ext uri="{FF2B5EF4-FFF2-40B4-BE49-F238E27FC236}">
                    <a16:creationId xmlns:a16="http://schemas.microsoft.com/office/drawing/2014/main" id="{D75C1A2D-BC09-4972-9114-1E6542EFB1F5}"/>
                  </a:ext>
                </a:extLst>
              </p:cNvPr>
              <p:cNvSpPr/>
              <p:nvPr/>
            </p:nvSpPr>
            <p:spPr>
              <a:xfrm>
                <a:off x="2236525" y="3353202"/>
                <a:ext cx="304832" cy="356512"/>
              </a:xfrm>
              <a:custGeom>
                <a:avLst/>
                <a:gdLst/>
                <a:ahLst/>
                <a:cxnLst/>
                <a:rect l="l" t="t" r="r" b="b"/>
                <a:pathLst>
                  <a:path w="9526" h="11141" extrusionOk="0">
                    <a:moveTo>
                      <a:pt x="4239" y="413"/>
                    </a:moveTo>
                    <a:cubicBezTo>
                      <a:pt x="4525" y="616"/>
                      <a:pt x="5120" y="1128"/>
                      <a:pt x="5275" y="1675"/>
                    </a:cubicBezTo>
                    <a:cubicBezTo>
                      <a:pt x="5358" y="1997"/>
                      <a:pt x="5156" y="2342"/>
                      <a:pt x="4989" y="2533"/>
                    </a:cubicBezTo>
                    <a:cubicBezTo>
                      <a:pt x="4894" y="2116"/>
                      <a:pt x="4775" y="1699"/>
                      <a:pt x="4644" y="1282"/>
                    </a:cubicBezTo>
                    <a:cubicBezTo>
                      <a:pt x="4625" y="1209"/>
                      <a:pt x="4564" y="1163"/>
                      <a:pt x="4498" y="1163"/>
                    </a:cubicBezTo>
                    <a:cubicBezTo>
                      <a:pt x="4479" y="1163"/>
                      <a:pt x="4460" y="1167"/>
                      <a:pt x="4441" y="1175"/>
                    </a:cubicBezTo>
                    <a:cubicBezTo>
                      <a:pt x="4346" y="1199"/>
                      <a:pt x="4298" y="1294"/>
                      <a:pt x="4334" y="1378"/>
                    </a:cubicBezTo>
                    <a:cubicBezTo>
                      <a:pt x="4465" y="1782"/>
                      <a:pt x="4572" y="2211"/>
                      <a:pt x="4679" y="2628"/>
                    </a:cubicBezTo>
                    <a:cubicBezTo>
                      <a:pt x="4441" y="2568"/>
                      <a:pt x="4060" y="2366"/>
                      <a:pt x="3977" y="2021"/>
                    </a:cubicBezTo>
                    <a:cubicBezTo>
                      <a:pt x="3822" y="1473"/>
                      <a:pt x="4108" y="735"/>
                      <a:pt x="4239" y="413"/>
                    </a:cubicBezTo>
                    <a:close/>
                    <a:moveTo>
                      <a:pt x="2824" y="3117"/>
                    </a:moveTo>
                    <a:cubicBezTo>
                      <a:pt x="3186" y="3117"/>
                      <a:pt x="3616" y="3172"/>
                      <a:pt x="3929" y="3378"/>
                    </a:cubicBezTo>
                    <a:cubicBezTo>
                      <a:pt x="4203" y="3556"/>
                      <a:pt x="4298" y="3926"/>
                      <a:pt x="4298" y="4164"/>
                    </a:cubicBezTo>
                    <a:cubicBezTo>
                      <a:pt x="3810" y="3747"/>
                      <a:pt x="3382" y="3556"/>
                      <a:pt x="3346" y="3556"/>
                    </a:cubicBezTo>
                    <a:cubicBezTo>
                      <a:pt x="3324" y="3547"/>
                      <a:pt x="3301" y="3543"/>
                      <a:pt x="3279" y="3543"/>
                    </a:cubicBezTo>
                    <a:cubicBezTo>
                      <a:pt x="3218" y="3543"/>
                      <a:pt x="3161" y="3578"/>
                      <a:pt x="3143" y="3640"/>
                    </a:cubicBezTo>
                    <a:cubicBezTo>
                      <a:pt x="3096" y="3723"/>
                      <a:pt x="3143" y="3818"/>
                      <a:pt x="3215" y="3854"/>
                    </a:cubicBezTo>
                    <a:cubicBezTo>
                      <a:pt x="3215" y="3854"/>
                      <a:pt x="3667" y="4045"/>
                      <a:pt x="4144" y="4473"/>
                    </a:cubicBezTo>
                    <a:cubicBezTo>
                      <a:pt x="4011" y="4547"/>
                      <a:pt x="3795" y="4621"/>
                      <a:pt x="3580" y="4621"/>
                    </a:cubicBezTo>
                    <a:cubicBezTo>
                      <a:pt x="3448" y="4621"/>
                      <a:pt x="3316" y="4593"/>
                      <a:pt x="3203" y="4521"/>
                    </a:cubicBezTo>
                    <a:cubicBezTo>
                      <a:pt x="2715" y="4211"/>
                      <a:pt x="2417" y="3497"/>
                      <a:pt x="2310" y="3152"/>
                    </a:cubicBezTo>
                    <a:cubicBezTo>
                      <a:pt x="2438" y="3135"/>
                      <a:pt x="2620" y="3117"/>
                      <a:pt x="2824" y="3117"/>
                    </a:cubicBezTo>
                    <a:close/>
                    <a:moveTo>
                      <a:pt x="7192" y="3818"/>
                    </a:moveTo>
                    <a:cubicBezTo>
                      <a:pt x="7549" y="3818"/>
                      <a:pt x="7894" y="3878"/>
                      <a:pt x="8084" y="3937"/>
                    </a:cubicBezTo>
                    <a:cubicBezTo>
                      <a:pt x="7918" y="4259"/>
                      <a:pt x="7549" y="4938"/>
                      <a:pt x="7025" y="5176"/>
                    </a:cubicBezTo>
                    <a:cubicBezTo>
                      <a:pt x="6928" y="5224"/>
                      <a:pt x="6828" y="5241"/>
                      <a:pt x="6734" y="5241"/>
                    </a:cubicBezTo>
                    <a:cubicBezTo>
                      <a:pt x="6594" y="5241"/>
                      <a:pt x="6467" y="5204"/>
                      <a:pt x="6382" y="5176"/>
                    </a:cubicBezTo>
                    <a:cubicBezTo>
                      <a:pt x="6263" y="5128"/>
                      <a:pt x="6179" y="5092"/>
                      <a:pt x="6120" y="5033"/>
                    </a:cubicBezTo>
                    <a:cubicBezTo>
                      <a:pt x="6179" y="4985"/>
                      <a:pt x="6239" y="4938"/>
                      <a:pt x="6310" y="4890"/>
                    </a:cubicBezTo>
                    <a:cubicBezTo>
                      <a:pt x="6382" y="4854"/>
                      <a:pt x="6418" y="4747"/>
                      <a:pt x="6358" y="4676"/>
                    </a:cubicBezTo>
                    <a:cubicBezTo>
                      <a:pt x="6328" y="4624"/>
                      <a:pt x="6276" y="4595"/>
                      <a:pt x="6223" y="4595"/>
                    </a:cubicBezTo>
                    <a:cubicBezTo>
                      <a:pt x="6191" y="4595"/>
                      <a:pt x="6159" y="4606"/>
                      <a:pt x="6132" y="4628"/>
                    </a:cubicBezTo>
                    <a:cubicBezTo>
                      <a:pt x="6084" y="4652"/>
                      <a:pt x="6049" y="4688"/>
                      <a:pt x="5989" y="4735"/>
                    </a:cubicBezTo>
                    <a:cubicBezTo>
                      <a:pt x="6001" y="4473"/>
                      <a:pt x="6144" y="4104"/>
                      <a:pt x="6441" y="3961"/>
                    </a:cubicBezTo>
                    <a:cubicBezTo>
                      <a:pt x="6668" y="3854"/>
                      <a:pt x="6918" y="3818"/>
                      <a:pt x="7192" y="3818"/>
                    </a:cubicBezTo>
                    <a:close/>
                    <a:moveTo>
                      <a:pt x="2605" y="5627"/>
                    </a:moveTo>
                    <a:cubicBezTo>
                      <a:pt x="2832" y="5627"/>
                      <a:pt x="3055" y="5651"/>
                      <a:pt x="3262" y="5711"/>
                    </a:cubicBezTo>
                    <a:cubicBezTo>
                      <a:pt x="3703" y="5842"/>
                      <a:pt x="3977" y="6235"/>
                      <a:pt x="4096" y="6462"/>
                    </a:cubicBezTo>
                    <a:cubicBezTo>
                      <a:pt x="4203" y="6664"/>
                      <a:pt x="4274" y="6854"/>
                      <a:pt x="4286" y="7021"/>
                    </a:cubicBezTo>
                    <a:cubicBezTo>
                      <a:pt x="4215" y="6974"/>
                      <a:pt x="4155" y="6938"/>
                      <a:pt x="4084" y="6890"/>
                    </a:cubicBezTo>
                    <a:cubicBezTo>
                      <a:pt x="3667" y="6664"/>
                      <a:pt x="3155" y="6485"/>
                      <a:pt x="2548" y="6366"/>
                    </a:cubicBezTo>
                    <a:cubicBezTo>
                      <a:pt x="2540" y="6365"/>
                      <a:pt x="2532" y="6365"/>
                      <a:pt x="2524" y="6365"/>
                    </a:cubicBezTo>
                    <a:cubicBezTo>
                      <a:pt x="2439" y="6365"/>
                      <a:pt x="2368" y="6421"/>
                      <a:pt x="2358" y="6497"/>
                    </a:cubicBezTo>
                    <a:cubicBezTo>
                      <a:pt x="2322" y="6593"/>
                      <a:pt x="2381" y="6676"/>
                      <a:pt x="2477" y="6700"/>
                    </a:cubicBezTo>
                    <a:cubicBezTo>
                      <a:pt x="2977" y="6795"/>
                      <a:pt x="3703" y="6997"/>
                      <a:pt x="4227" y="7378"/>
                    </a:cubicBezTo>
                    <a:cubicBezTo>
                      <a:pt x="4144" y="7509"/>
                      <a:pt x="3941" y="7688"/>
                      <a:pt x="3691" y="7831"/>
                    </a:cubicBezTo>
                    <a:cubicBezTo>
                      <a:pt x="3524" y="7919"/>
                      <a:pt x="3248" y="8039"/>
                      <a:pt x="2938" y="8039"/>
                    </a:cubicBezTo>
                    <a:cubicBezTo>
                      <a:pt x="2827" y="8039"/>
                      <a:pt x="2712" y="8023"/>
                      <a:pt x="2596" y="7986"/>
                    </a:cubicBezTo>
                    <a:cubicBezTo>
                      <a:pt x="1596" y="7688"/>
                      <a:pt x="762" y="6545"/>
                      <a:pt x="476" y="6128"/>
                    </a:cubicBezTo>
                    <a:cubicBezTo>
                      <a:pt x="843" y="5978"/>
                      <a:pt x="1752" y="5627"/>
                      <a:pt x="2605" y="5627"/>
                    </a:cubicBezTo>
                    <a:close/>
                    <a:moveTo>
                      <a:pt x="7656" y="7009"/>
                    </a:moveTo>
                    <a:cubicBezTo>
                      <a:pt x="8251" y="7009"/>
                      <a:pt x="8811" y="7128"/>
                      <a:pt x="9097" y="7200"/>
                    </a:cubicBezTo>
                    <a:cubicBezTo>
                      <a:pt x="8930" y="7616"/>
                      <a:pt x="8323" y="8759"/>
                      <a:pt x="7477" y="9164"/>
                    </a:cubicBezTo>
                    <a:cubicBezTo>
                      <a:pt x="7322" y="9236"/>
                      <a:pt x="7156" y="9271"/>
                      <a:pt x="7001" y="9271"/>
                    </a:cubicBezTo>
                    <a:cubicBezTo>
                      <a:pt x="6537" y="9271"/>
                      <a:pt x="6072" y="9033"/>
                      <a:pt x="5894" y="8843"/>
                    </a:cubicBezTo>
                    <a:cubicBezTo>
                      <a:pt x="6465" y="8462"/>
                      <a:pt x="7239" y="8033"/>
                      <a:pt x="8108" y="7783"/>
                    </a:cubicBezTo>
                    <a:cubicBezTo>
                      <a:pt x="8204" y="7747"/>
                      <a:pt x="8251" y="7664"/>
                      <a:pt x="8215" y="7569"/>
                    </a:cubicBezTo>
                    <a:cubicBezTo>
                      <a:pt x="8197" y="7505"/>
                      <a:pt x="8136" y="7462"/>
                      <a:pt x="8071" y="7462"/>
                    </a:cubicBezTo>
                    <a:cubicBezTo>
                      <a:pt x="8052" y="7462"/>
                      <a:pt x="8032" y="7465"/>
                      <a:pt x="8013" y="7474"/>
                    </a:cubicBezTo>
                    <a:cubicBezTo>
                      <a:pt x="7132" y="7724"/>
                      <a:pt x="6358" y="8140"/>
                      <a:pt x="5775" y="8509"/>
                    </a:cubicBezTo>
                    <a:cubicBezTo>
                      <a:pt x="5787" y="8128"/>
                      <a:pt x="6013" y="7450"/>
                      <a:pt x="6525" y="7212"/>
                    </a:cubicBezTo>
                    <a:cubicBezTo>
                      <a:pt x="6858" y="7057"/>
                      <a:pt x="7263" y="7009"/>
                      <a:pt x="7656" y="7009"/>
                    </a:cubicBezTo>
                    <a:close/>
                    <a:moveTo>
                      <a:pt x="4166" y="1"/>
                    </a:moveTo>
                    <a:cubicBezTo>
                      <a:pt x="4147" y="1"/>
                      <a:pt x="4128" y="3"/>
                      <a:pt x="4108" y="8"/>
                    </a:cubicBezTo>
                    <a:cubicBezTo>
                      <a:pt x="4060" y="20"/>
                      <a:pt x="4036" y="56"/>
                      <a:pt x="4001" y="80"/>
                    </a:cubicBezTo>
                    <a:cubicBezTo>
                      <a:pt x="3977" y="127"/>
                      <a:pt x="3393" y="1247"/>
                      <a:pt x="3620" y="2092"/>
                    </a:cubicBezTo>
                    <a:cubicBezTo>
                      <a:pt x="3751" y="2628"/>
                      <a:pt x="4346" y="2925"/>
                      <a:pt x="4703" y="2961"/>
                    </a:cubicBezTo>
                    <a:cubicBezTo>
                      <a:pt x="4822" y="3592"/>
                      <a:pt x="4917" y="4247"/>
                      <a:pt x="4941" y="4902"/>
                    </a:cubicBezTo>
                    <a:cubicBezTo>
                      <a:pt x="4810" y="4723"/>
                      <a:pt x="4679" y="4568"/>
                      <a:pt x="4536" y="4426"/>
                    </a:cubicBezTo>
                    <a:cubicBezTo>
                      <a:pt x="4644" y="4092"/>
                      <a:pt x="4536" y="3402"/>
                      <a:pt x="4048" y="3092"/>
                    </a:cubicBezTo>
                    <a:cubicBezTo>
                      <a:pt x="3663" y="2851"/>
                      <a:pt x="3161" y="2790"/>
                      <a:pt x="2752" y="2790"/>
                    </a:cubicBezTo>
                    <a:cubicBezTo>
                      <a:pt x="2353" y="2790"/>
                      <a:pt x="2042" y="2848"/>
                      <a:pt x="2012" y="2854"/>
                    </a:cubicBezTo>
                    <a:cubicBezTo>
                      <a:pt x="1965" y="2866"/>
                      <a:pt x="1917" y="2878"/>
                      <a:pt x="1905" y="2925"/>
                    </a:cubicBezTo>
                    <a:cubicBezTo>
                      <a:pt x="1881" y="2973"/>
                      <a:pt x="1881" y="3021"/>
                      <a:pt x="1893" y="3056"/>
                    </a:cubicBezTo>
                    <a:cubicBezTo>
                      <a:pt x="1905" y="3104"/>
                      <a:pt x="2239" y="4307"/>
                      <a:pt x="2989" y="4783"/>
                    </a:cubicBezTo>
                    <a:cubicBezTo>
                      <a:pt x="3167" y="4890"/>
                      <a:pt x="3370" y="4938"/>
                      <a:pt x="3560" y="4938"/>
                    </a:cubicBezTo>
                    <a:cubicBezTo>
                      <a:pt x="3858" y="4938"/>
                      <a:pt x="4155" y="4830"/>
                      <a:pt x="4334" y="4699"/>
                    </a:cubicBezTo>
                    <a:cubicBezTo>
                      <a:pt x="4560" y="4938"/>
                      <a:pt x="4775" y="5235"/>
                      <a:pt x="4953" y="5592"/>
                    </a:cubicBezTo>
                    <a:cubicBezTo>
                      <a:pt x="4977" y="6259"/>
                      <a:pt x="4929" y="6926"/>
                      <a:pt x="4858" y="7605"/>
                    </a:cubicBezTo>
                    <a:cubicBezTo>
                      <a:pt x="4775" y="7486"/>
                      <a:pt x="4679" y="7378"/>
                      <a:pt x="4572" y="7271"/>
                    </a:cubicBezTo>
                    <a:cubicBezTo>
                      <a:pt x="4644" y="6747"/>
                      <a:pt x="4179" y="5664"/>
                      <a:pt x="3310" y="5402"/>
                    </a:cubicBezTo>
                    <a:cubicBezTo>
                      <a:pt x="3067" y="5331"/>
                      <a:pt x="2797" y="5294"/>
                      <a:pt x="2503" y="5294"/>
                    </a:cubicBezTo>
                    <a:cubicBezTo>
                      <a:pt x="2108" y="5294"/>
                      <a:pt x="1669" y="5361"/>
                      <a:pt x="1191" y="5497"/>
                    </a:cubicBezTo>
                    <a:cubicBezTo>
                      <a:pt x="584" y="5676"/>
                      <a:pt x="131" y="5890"/>
                      <a:pt x="107" y="5902"/>
                    </a:cubicBezTo>
                    <a:cubicBezTo>
                      <a:pt x="60" y="5914"/>
                      <a:pt x="36" y="5962"/>
                      <a:pt x="12" y="6009"/>
                    </a:cubicBezTo>
                    <a:cubicBezTo>
                      <a:pt x="0" y="6057"/>
                      <a:pt x="12" y="6092"/>
                      <a:pt x="36" y="6140"/>
                    </a:cubicBezTo>
                    <a:cubicBezTo>
                      <a:pt x="48" y="6152"/>
                      <a:pt x="298" y="6593"/>
                      <a:pt x="715" y="7069"/>
                    </a:cubicBezTo>
                    <a:cubicBezTo>
                      <a:pt x="1286" y="7724"/>
                      <a:pt x="1858" y="8140"/>
                      <a:pt x="2429" y="8295"/>
                    </a:cubicBezTo>
                    <a:cubicBezTo>
                      <a:pt x="2572" y="8343"/>
                      <a:pt x="2715" y="8355"/>
                      <a:pt x="2846" y="8355"/>
                    </a:cubicBezTo>
                    <a:cubicBezTo>
                      <a:pt x="3227" y="8355"/>
                      <a:pt x="3572" y="8212"/>
                      <a:pt x="3763" y="8105"/>
                    </a:cubicBezTo>
                    <a:cubicBezTo>
                      <a:pt x="4036" y="7962"/>
                      <a:pt x="4263" y="7783"/>
                      <a:pt x="4394" y="7581"/>
                    </a:cubicBezTo>
                    <a:cubicBezTo>
                      <a:pt x="4560" y="7759"/>
                      <a:pt x="4691" y="7962"/>
                      <a:pt x="4751" y="8200"/>
                    </a:cubicBezTo>
                    <a:cubicBezTo>
                      <a:pt x="4679" y="8652"/>
                      <a:pt x="4584" y="9093"/>
                      <a:pt x="4501" y="9462"/>
                    </a:cubicBezTo>
                    <a:cubicBezTo>
                      <a:pt x="4334" y="10164"/>
                      <a:pt x="4155" y="10676"/>
                      <a:pt x="4048" y="10915"/>
                    </a:cubicBezTo>
                    <a:cubicBezTo>
                      <a:pt x="4024" y="11010"/>
                      <a:pt x="4048" y="11093"/>
                      <a:pt x="4144" y="11129"/>
                    </a:cubicBezTo>
                    <a:cubicBezTo>
                      <a:pt x="4155" y="11141"/>
                      <a:pt x="4179" y="11141"/>
                      <a:pt x="4203" y="11141"/>
                    </a:cubicBezTo>
                    <a:cubicBezTo>
                      <a:pt x="4263" y="11141"/>
                      <a:pt x="4322" y="11093"/>
                      <a:pt x="4346" y="11034"/>
                    </a:cubicBezTo>
                    <a:cubicBezTo>
                      <a:pt x="4358" y="11010"/>
                      <a:pt x="4572" y="10474"/>
                      <a:pt x="4798" y="9569"/>
                    </a:cubicBezTo>
                    <a:cubicBezTo>
                      <a:pt x="4882" y="9474"/>
                      <a:pt x="5132" y="9248"/>
                      <a:pt x="5525" y="8986"/>
                    </a:cubicBezTo>
                    <a:cubicBezTo>
                      <a:pt x="5763" y="9271"/>
                      <a:pt x="6322" y="9569"/>
                      <a:pt x="6894" y="9569"/>
                    </a:cubicBezTo>
                    <a:cubicBezTo>
                      <a:pt x="7096" y="9569"/>
                      <a:pt x="7311" y="9521"/>
                      <a:pt x="7501" y="9426"/>
                    </a:cubicBezTo>
                    <a:cubicBezTo>
                      <a:pt x="8680" y="8879"/>
                      <a:pt x="9382" y="7188"/>
                      <a:pt x="9406" y="7105"/>
                    </a:cubicBezTo>
                    <a:cubicBezTo>
                      <a:pt x="9525" y="7093"/>
                      <a:pt x="9525" y="7057"/>
                      <a:pt x="9501" y="7009"/>
                    </a:cubicBezTo>
                    <a:cubicBezTo>
                      <a:pt x="9478" y="6962"/>
                      <a:pt x="9442" y="6938"/>
                      <a:pt x="9394" y="6914"/>
                    </a:cubicBezTo>
                    <a:cubicBezTo>
                      <a:pt x="9347" y="6898"/>
                      <a:pt x="8553" y="6656"/>
                      <a:pt x="7680" y="6656"/>
                    </a:cubicBezTo>
                    <a:cubicBezTo>
                      <a:pt x="7239" y="6656"/>
                      <a:pt x="6778" y="6718"/>
                      <a:pt x="6382" y="6902"/>
                    </a:cubicBezTo>
                    <a:cubicBezTo>
                      <a:pt x="5668" y="7247"/>
                      <a:pt x="5370" y="8200"/>
                      <a:pt x="5465" y="8700"/>
                    </a:cubicBezTo>
                    <a:cubicBezTo>
                      <a:pt x="5275" y="8843"/>
                      <a:pt x="5120" y="8962"/>
                      <a:pt x="4989" y="9057"/>
                    </a:cubicBezTo>
                    <a:cubicBezTo>
                      <a:pt x="5048" y="8783"/>
                      <a:pt x="5108" y="8450"/>
                      <a:pt x="5156" y="8105"/>
                    </a:cubicBezTo>
                    <a:cubicBezTo>
                      <a:pt x="5239" y="7486"/>
                      <a:pt x="5298" y="6854"/>
                      <a:pt x="5310" y="6235"/>
                    </a:cubicBezTo>
                    <a:cubicBezTo>
                      <a:pt x="5334" y="6164"/>
                      <a:pt x="5429" y="5700"/>
                      <a:pt x="5846" y="5247"/>
                    </a:cubicBezTo>
                    <a:cubicBezTo>
                      <a:pt x="5953" y="5342"/>
                      <a:pt x="6108" y="5414"/>
                      <a:pt x="6251" y="5473"/>
                    </a:cubicBezTo>
                    <a:cubicBezTo>
                      <a:pt x="6406" y="5533"/>
                      <a:pt x="6560" y="5569"/>
                      <a:pt x="6715" y="5569"/>
                    </a:cubicBezTo>
                    <a:cubicBezTo>
                      <a:pt x="6858" y="5569"/>
                      <a:pt x="7013" y="5533"/>
                      <a:pt x="7144" y="5473"/>
                    </a:cubicBezTo>
                    <a:cubicBezTo>
                      <a:pt x="7954" y="5104"/>
                      <a:pt x="8430" y="3937"/>
                      <a:pt x="8454" y="3902"/>
                    </a:cubicBezTo>
                    <a:cubicBezTo>
                      <a:pt x="8465" y="3854"/>
                      <a:pt x="8465" y="3806"/>
                      <a:pt x="8454" y="3759"/>
                    </a:cubicBezTo>
                    <a:cubicBezTo>
                      <a:pt x="8442" y="3723"/>
                      <a:pt x="8394" y="3687"/>
                      <a:pt x="8346" y="3676"/>
                    </a:cubicBezTo>
                    <a:cubicBezTo>
                      <a:pt x="8322" y="3660"/>
                      <a:pt x="7769" y="3489"/>
                      <a:pt x="7167" y="3489"/>
                    </a:cubicBezTo>
                    <a:cubicBezTo>
                      <a:pt x="6870" y="3489"/>
                      <a:pt x="6562" y="3530"/>
                      <a:pt x="6299" y="3652"/>
                    </a:cubicBezTo>
                    <a:cubicBezTo>
                      <a:pt x="5751" y="3914"/>
                      <a:pt x="5572" y="4640"/>
                      <a:pt x="5656" y="4985"/>
                    </a:cubicBezTo>
                    <a:cubicBezTo>
                      <a:pt x="5525" y="5116"/>
                      <a:pt x="5406" y="5259"/>
                      <a:pt x="5310" y="5402"/>
                    </a:cubicBezTo>
                    <a:cubicBezTo>
                      <a:pt x="5310" y="5259"/>
                      <a:pt x="5298" y="5128"/>
                      <a:pt x="5298" y="4997"/>
                    </a:cubicBezTo>
                    <a:cubicBezTo>
                      <a:pt x="5263" y="4283"/>
                      <a:pt x="5179" y="3568"/>
                      <a:pt x="5048" y="2878"/>
                    </a:cubicBezTo>
                    <a:cubicBezTo>
                      <a:pt x="5358" y="2675"/>
                      <a:pt x="5715" y="2128"/>
                      <a:pt x="5560" y="1592"/>
                    </a:cubicBezTo>
                    <a:cubicBezTo>
                      <a:pt x="5346" y="723"/>
                      <a:pt x="4286" y="56"/>
                      <a:pt x="4239" y="20"/>
                    </a:cubicBezTo>
                    <a:cubicBezTo>
                      <a:pt x="4218" y="6"/>
                      <a:pt x="4193" y="1"/>
                      <a:pt x="41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" name="Google Shape;12160;p82">
                <a:extLst>
                  <a:ext uri="{FF2B5EF4-FFF2-40B4-BE49-F238E27FC236}">
                    <a16:creationId xmlns:a16="http://schemas.microsoft.com/office/drawing/2014/main" id="{B280B91A-247F-4655-B63A-BC4F2109A6A4}"/>
                  </a:ext>
                </a:extLst>
              </p:cNvPr>
              <p:cNvSpPr/>
              <p:nvPr/>
            </p:nvSpPr>
            <p:spPr>
              <a:xfrm>
                <a:off x="2283373" y="3553106"/>
                <a:ext cx="16416" cy="1107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46" extrusionOk="0">
                    <a:moveTo>
                      <a:pt x="179" y="0"/>
                    </a:moveTo>
                    <a:cubicBezTo>
                      <a:pt x="84" y="0"/>
                      <a:pt x="13" y="60"/>
                      <a:pt x="1" y="155"/>
                    </a:cubicBezTo>
                    <a:cubicBezTo>
                      <a:pt x="1" y="238"/>
                      <a:pt x="60" y="310"/>
                      <a:pt x="143" y="334"/>
                    </a:cubicBezTo>
                    <a:cubicBezTo>
                      <a:pt x="143" y="334"/>
                      <a:pt x="203" y="334"/>
                      <a:pt x="322" y="346"/>
                    </a:cubicBezTo>
                    <a:lnTo>
                      <a:pt x="334" y="346"/>
                    </a:lnTo>
                    <a:cubicBezTo>
                      <a:pt x="429" y="346"/>
                      <a:pt x="489" y="286"/>
                      <a:pt x="501" y="191"/>
                    </a:cubicBezTo>
                    <a:cubicBezTo>
                      <a:pt x="513" y="107"/>
                      <a:pt x="453" y="36"/>
                      <a:pt x="370" y="12"/>
                    </a:cubicBezTo>
                    <a:cubicBezTo>
                      <a:pt x="251" y="0"/>
                      <a:pt x="191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2161;p82">
                <a:extLst>
                  <a:ext uri="{FF2B5EF4-FFF2-40B4-BE49-F238E27FC236}">
                    <a16:creationId xmlns:a16="http://schemas.microsoft.com/office/drawing/2014/main" id="{DE5B35F0-E947-4D76-8D9B-F33A4DFD54E4}"/>
                  </a:ext>
                </a:extLst>
              </p:cNvPr>
              <p:cNvSpPr/>
              <p:nvPr/>
            </p:nvSpPr>
            <p:spPr>
              <a:xfrm>
                <a:off x="2449485" y="3488658"/>
                <a:ext cx="17184" cy="1228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384" extrusionOk="0">
                    <a:moveTo>
                      <a:pt x="348" y="0"/>
                    </a:moveTo>
                    <a:cubicBezTo>
                      <a:pt x="339" y="0"/>
                      <a:pt x="331" y="1"/>
                      <a:pt x="322" y="2"/>
                    </a:cubicBezTo>
                    <a:cubicBezTo>
                      <a:pt x="251" y="26"/>
                      <a:pt x="191" y="50"/>
                      <a:pt x="132" y="62"/>
                    </a:cubicBezTo>
                    <a:cubicBezTo>
                      <a:pt x="48" y="97"/>
                      <a:pt x="1" y="181"/>
                      <a:pt x="25" y="276"/>
                    </a:cubicBezTo>
                    <a:cubicBezTo>
                      <a:pt x="60" y="347"/>
                      <a:pt x="120" y="383"/>
                      <a:pt x="179" y="383"/>
                    </a:cubicBezTo>
                    <a:cubicBezTo>
                      <a:pt x="191" y="383"/>
                      <a:pt x="203" y="383"/>
                      <a:pt x="227" y="359"/>
                    </a:cubicBezTo>
                    <a:cubicBezTo>
                      <a:pt x="286" y="347"/>
                      <a:pt x="346" y="324"/>
                      <a:pt x="406" y="300"/>
                    </a:cubicBezTo>
                    <a:cubicBezTo>
                      <a:pt x="489" y="300"/>
                      <a:pt x="537" y="216"/>
                      <a:pt x="525" y="121"/>
                    </a:cubicBezTo>
                    <a:cubicBezTo>
                      <a:pt x="493" y="46"/>
                      <a:pt x="422" y="0"/>
                      <a:pt x="3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41" name="!!op">
            <a:extLst>
              <a:ext uri="{FF2B5EF4-FFF2-40B4-BE49-F238E27FC236}">
                <a16:creationId xmlns:a16="http://schemas.microsoft.com/office/drawing/2014/main" id="{CBED5BA4-5879-331E-07B4-E434C8402D3C}"/>
              </a:ext>
            </a:extLst>
          </p:cNvPr>
          <p:cNvSpPr/>
          <p:nvPr/>
        </p:nvSpPr>
        <p:spPr>
          <a:xfrm>
            <a:off x="156900" y="736806"/>
            <a:ext cx="2454219" cy="411273"/>
          </a:xfrm>
          <a:prstGeom prst="roundRect">
            <a:avLst/>
          </a:prstGeom>
          <a:solidFill>
            <a:srgbClr val="405E47"/>
          </a:solidFill>
          <a:ln>
            <a:solidFill>
              <a:srgbClr val="405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000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42389F9-92E0-29A3-A683-AC2C1D602136}"/>
              </a:ext>
            </a:extLst>
          </p:cNvPr>
          <p:cNvSpPr txBox="1">
            <a:spLocks/>
          </p:cNvSpPr>
          <p:nvPr/>
        </p:nvSpPr>
        <p:spPr>
          <a:xfrm>
            <a:off x="156900" y="646523"/>
            <a:ext cx="2454219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800" dirty="0">
                <a:latin typeface="Britannic Bold" panose="020B0903060703020204" pitchFamily="34" charset="0"/>
              </a:rPr>
              <a:t>ANTIMICROBIAL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7E8C99F-B49C-178A-534C-C073AECE1C87}"/>
              </a:ext>
            </a:extLst>
          </p:cNvPr>
          <p:cNvGrpSpPr/>
          <p:nvPr/>
        </p:nvGrpSpPr>
        <p:grpSpPr>
          <a:xfrm>
            <a:off x="6127354" y="5365622"/>
            <a:ext cx="5967226" cy="987382"/>
            <a:chOff x="703463" y="4241466"/>
            <a:chExt cx="5967226" cy="987382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F07C6D37-D53F-520B-C192-252ABD0146D3}"/>
                </a:ext>
              </a:extLst>
            </p:cNvPr>
            <p:cNvSpPr/>
            <p:nvPr/>
          </p:nvSpPr>
          <p:spPr>
            <a:xfrm>
              <a:off x="703463" y="4241466"/>
              <a:ext cx="5967225" cy="775266"/>
            </a:xfrm>
            <a:prstGeom prst="roundRect">
              <a:avLst>
                <a:gd name="adj" fmla="val 7128"/>
              </a:avLst>
            </a:prstGeom>
            <a:solidFill>
              <a:srgbClr val="772E1F"/>
            </a:solidFill>
            <a:ln w="19050">
              <a:solidFill>
                <a:srgbClr val="CC51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Raleway" pitchFamily="2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0DEE9BC2-59CF-7F02-8030-E1F88E3DEC8B}"/>
                </a:ext>
              </a:extLst>
            </p:cNvPr>
            <p:cNvSpPr txBox="1">
              <a:spLocks/>
            </p:cNvSpPr>
            <p:nvPr/>
          </p:nvSpPr>
          <p:spPr>
            <a:xfrm>
              <a:off x="703463" y="4270121"/>
              <a:ext cx="5967226" cy="9587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2400" kern="1200" dirty="0" smtClean="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  <a:buSzPct val="150000"/>
              </a:pPr>
              <a:r>
                <a:rPr lang="en-GB" sz="1600" dirty="0">
                  <a:solidFill>
                    <a:schemeClr val="bg1"/>
                  </a:solidFill>
                  <a:latin typeface="Raleway" pitchFamily="2" charset="0"/>
                </a:rPr>
                <a:t>The most sensitive bacteria strains were the gram-positive bacteria </a:t>
              </a:r>
              <a:r>
                <a:rPr lang="en-GB" sz="1600" i="1" dirty="0">
                  <a:solidFill>
                    <a:schemeClr val="bg1"/>
                  </a:solidFill>
                  <a:latin typeface="Raleway" pitchFamily="2" charset="0"/>
                </a:rPr>
                <a:t>S. aureus </a:t>
              </a:r>
              <a:r>
                <a:rPr lang="en-GB" sz="1600" dirty="0">
                  <a:solidFill>
                    <a:schemeClr val="bg1"/>
                  </a:solidFill>
                  <a:latin typeface="Raleway" pitchFamily="2" charset="0"/>
                </a:rPr>
                <a:t>and the methicillin-resistant strain, </a:t>
              </a:r>
              <a:r>
                <a:rPr lang="en-GB" sz="1600" i="1" dirty="0">
                  <a:solidFill>
                    <a:schemeClr val="bg1"/>
                  </a:solidFill>
                  <a:latin typeface="Raleway" pitchFamily="2" charset="0"/>
                </a:rPr>
                <a:t>MRSA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AC666F82-7D97-AB27-54D7-0770200E9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38" y="2852141"/>
            <a:ext cx="6831901" cy="1260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DF0FDA-F015-10C1-AE68-16F900521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99" y="3881887"/>
            <a:ext cx="5901040" cy="126094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B771335-4234-F69D-F704-08D071F311A6}"/>
              </a:ext>
            </a:extLst>
          </p:cNvPr>
          <p:cNvGrpSpPr/>
          <p:nvPr/>
        </p:nvGrpSpPr>
        <p:grpSpPr>
          <a:xfrm>
            <a:off x="458309" y="4329975"/>
            <a:ext cx="5190137" cy="973054"/>
            <a:chOff x="703464" y="4241466"/>
            <a:chExt cx="5190137" cy="97305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E82A66F-FC4D-17C4-F973-ACDB42FFCE65}"/>
                </a:ext>
              </a:extLst>
            </p:cNvPr>
            <p:cNvSpPr/>
            <p:nvPr/>
          </p:nvSpPr>
          <p:spPr>
            <a:xfrm>
              <a:off x="703464" y="4241466"/>
              <a:ext cx="5190137" cy="775266"/>
            </a:xfrm>
            <a:prstGeom prst="roundRect">
              <a:avLst>
                <a:gd name="adj" fmla="val 7128"/>
              </a:avLst>
            </a:prstGeom>
            <a:solidFill>
              <a:srgbClr val="772E1F"/>
            </a:solidFill>
            <a:ln w="19050">
              <a:solidFill>
                <a:srgbClr val="CC51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Raleway" pitchFamily="2" charset="0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65685E24-AB37-FD2D-485C-3D43330C9C58}"/>
                </a:ext>
              </a:extLst>
            </p:cNvPr>
            <p:cNvSpPr txBox="1">
              <a:spLocks/>
            </p:cNvSpPr>
            <p:nvPr/>
          </p:nvSpPr>
          <p:spPr>
            <a:xfrm>
              <a:off x="743974" y="4255793"/>
              <a:ext cx="5109115" cy="9587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2400" kern="1200" dirty="0" smtClean="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  <a:buSzPct val="150000"/>
              </a:pPr>
              <a:r>
                <a:rPr lang="en-GB" sz="1600" i="1" dirty="0">
                  <a:solidFill>
                    <a:schemeClr val="bg1"/>
                  </a:solidFill>
                  <a:latin typeface="Raleway" pitchFamily="2" charset="0"/>
                </a:rPr>
                <a:t>S. chamaecyparissus </a:t>
              </a:r>
              <a:r>
                <a:rPr lang="en-GB" sz="1600" dirty="0">
                  <a:solidFill>
                    <a:schemeClr val="bg1"/>
                  </a:solidFill>
                  <a:latin typeface="Raleway" pitchFamily="2" charset="0"/>
                </a:rPr>
                <a:t>essential oil strongly inhibited the growth of </a:t>
              </a:r>
              <a:r>
                <a:rPr lang="en-GB" sz="1600" i="1" dirty="0">
                  <a:solidFill>
                    <a:schemeClr val="bg1"/>
                  </a:solidFill>
                  <a:latin typeface="Raleway" pitchFamily="2" charset="0"/>
                </a:rPr>
                <a:t>Klebsiella pneumoniae</a:t>
              </a:r>
              <a:r>
                <a:rPr lang="en-GB" sz="1600" dirty="0">
                  <a:solidFill>
                    <a:schemeClr val="bg1"/>
                  </a:solidFill>
                  <a:latin typeface="Raleway" pitchFamily="2" charset="0"/>
                </a:rPr>
                <a:t> and </a:t>
              </a:r>
              <a:r>
                <a:rPr lang="en-GB" sz="1600" i="1" dirty="0">
                  <a:solidFill>
                    <a:schemeClr val="bg1"/>
                  </a:solidFill>
                  <a:latin typeface="Raleway" pitchFamily="2" charset="0"/>
                </a:rPr>
                <a:t>C. albicans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C6D9AEB-4912-2091-6577-D0F0CD38D867}"/>
              </a:ext>
            </a:extLst>
          </p:cNvPr>
          <p:cNvSpPr txBox="1"/>
          <p:nvPr/>
        </p:nvSpPr>
        <p:spPr>
          <a:xfrm>
            <a:off x="6970670" y="705577"/>
            <a:ext cx="52213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Suresh </a:t>
            </a:r>
            <a:r>
              <a:rPr lang="en-GB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et al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. (1997); Djeddi </a:t>
            </a:r>
            <a:r>
              <a:rPr lang="en-GB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et al. 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(2012); Khubeiz and Mansour (2016); Chirane </a:t>
            </a:r>
            <a:r>
              <a:rPr lang="en-GB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et al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. (2019); AlMotwaa and Al-Otaibi (2022)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0454225-807E-B79B-9431-F21A47EA6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2797" y="660807"/>
            <a:ext cx="414697" cy="61276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7404DD1-5317-7288-DD9A-22DA1738FB6A}"/>
              </a:ext>
            </a:extLst>
          </p:cNvPr>
          <p:cNvSpPr/>
          <p:nvPr/>
        </p:nvSpPr>
        <p:spPr>
          <a:xfrm>
            <a:off x="5420631" y="46538"/>
            <a:ext cx="2763636" cy="376178"/>
          </a:xfrm>
          <a:prstGeom prst="roundRect">
            <a:avLst/>
          </a:prstGeom>
          <a:solidFill>
            <a:srgbClr val="4B7075"/>
          </a:solidFill>
          <a:ln>
            <a:solidFill>
              <a:srgbClr val="4B7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9F69A50-24F8-D938-E1B2-5B71639EB4C6}"/>
              </a:ext>
            </a:extLst>
          </p:cNvPr>
          <p:cNvSpPr txBox="1">
            <a:spLocks/>
          </p:cNvSpPr>
          <p:nvPr/>
        </p:nvSpPr>
        <p:spPr>
          <a:xfrm>
            <a:off x="382713" y="-60017"/>
            <a:ext cx="2060294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GB" sz="1700" dirty="0">
                <a:latin typeface="Britannic Bold" panose="020B0903060703020204" pitchFamily="34" charset="0"/>
              </a:rPr>
              <a:t>INTRODUCTION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28BEC205-8E70-3DD2-E037-E704A002A5C2}"/>
              </a:ext>
            </a:extLst>
          </p:cNvPr>
          <p:cNvSpPr txBox="1">
            <a:spLocks/>
          </p:cNvSpPr>
          <p:nvPr/>
        </p:nvSpPr>
        <p:spPr>
          <a:xfrm>
            <a:off x="5291953" y="-64733"/>
            <a:ext cx="3020993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MEDICINAL PROPERTIES 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E5147335-5EF9-85B6-809F-20CE45602967}"/>
              </a:ext>
            </a:extLst>
          </p:cNvPr>
          <p:cNvSpPr txBox="1">
            <a:spLocks/>
          </p:cNvSpPr>
          <p:nvPr/>
        </p:nvSpPr>
        <p:spPr>
          <a:xfrm>
            <a:off x="8707271" y="-69449"/>
            <a:ext cx="3102016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CONCLUDING REMARKS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4F6491DF-B3EE-E406-CBCD-0975D26618B5}"/>
              </a:ext>
            </a:extLst>
          </p:cNvPr>
          <p:cNvSpPr txBox="1">
            <a:spLocks/>
          </p:cNvSpPr>
          <p:nvPr/>
        </p:nvSpPr>
        <p:spPr>
          <a:xfrm>
            <a:off x="2837333" y="-55302"/>
            <a:ext cx="2060294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GB" sz="1700" dirty="0">
                <a:latin typeface="Britannic Bold" panose="020B0903060703020204" pitchFamily="34" charset="0"/>
              </a:rPr>
              <a:t>AIM</a:t>
            </a:r>
          </a:p>
        </p:txBody>
      </p:sp>
    </p:spTree>
    <p:extLst>
      <p:ext uri="{BB962C8B-B14F-4D97-AF65-F5344CB8AC3E}">
        <p14:creationId xmlns:p14="http://schemas.microsoft.com/office/powerpoint/2010/main" val="3317470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87B23-0F94-478F-96B5-2F1EC4A5C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183" y="1697955"/>
            <a:ext cx="10310516" cy="958727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  <a:buSzPct val="150000"/>
            </a:pPr>
            <a:r>
              <a:rPr lang="en-GB" sz="1800" dirty="0">
                <a:latin typeface="Raleway" pitchFamily="2" charset="0"/>
              </a:rPr>
              <a:t>Reactive oxygen species, like free radicals, can harm both humans and animals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D711BE6-F904-40A4-ADDD-A70F85444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CD0C-5B54-4CB3-B493-10D1271D7694}" type="slidenum">
              <a:rPr lang="pt-PT" smtClean="0"/>
              <a:pPr/>
              <a:t>7</a:t>
            </a:fld>
            <a:endParaRPr lang="pt-PT" dirty="0"/>
          </a:p>
        </p:txBody>
      </p:sp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453FFAF5-3E19-401C-8F0C-4D0CE6B0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419" y="6432198"/>
            <a:ext cx="11507777" cy="365125"/>
          </a:xfrm>
        </p:spPr>
        <p:txBody>
          <a:bodyPr/>
          <a:lstStyle/>
          <a:p>
            <a:r>
              <a:rPr lang="en-GB" dirty="0"/>
              <a:t>Chemopreventive effect of a </a:t>
            </a:r>
            <a:r>
              <a:rPr lang="en-GB" i="1" dirty="0"/>
              <a:t>Santolina chamaecyparissus </a:t>
            </a:r>
            <a:r>
              <a:rPr lang="en-GB" dirty="0"/>
              <a:t>extract: data from an animal model of breast cancer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6B51A4-667B-49E8-B3A9-440AA2B9AD91}"/>
              </a:ext>
            </a:extLst>
          </p:cNvPr>
          <p:cNvGrpSpPr/>
          <p:nvPr/>
        </p:nvGrpSpPr>
        <p:grpSpPr>
          <a:xfrm>
            <a:off x="578158" y="1775757"/>
            <a:ext cx="360000" cy="360000"/>
            <a:chOff x="4222720" y="3227039"/>
            <a:chExt cx="586800" cy="5868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2E037A8-79D9-498E-ABB1-6A56D8ABF374}"/>
                </a:ext>
              </a:extLst>
            </p:cNvPr>
            <p:cNvSpPr/>
            <p:nvPr/>
          </p:nvSpPr>
          <p:spPr>
            <a:xfrm>
              <a:off x="4222720" y="3227039"/>
              <a:ext cx="586800" cy="586800"/>
            </a:xfrm>
            <a:prstGeom prst="ellipse">
              <a:avLst/>
            </a:prstGeom>
            <a:solidFill>
              <a:srgbClr val="405E47"/>
            </a:solidFill>
            <a:ln>
              <a:solidFill>
                <a:srgbClr val="405E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grpSp>
          <p:nvGrpSpPr>
            <p:cNvPr id="18" name="Google Shape;12158;p82">
              <a:extLst>
                <a:ext uri="{FF2B5EF4-FFF2-40B4-BE49-F238E27FC236}">
                  <a16:creationId xmlns:a16="http://schemas.microsoft.com/office/drawing/2014/main" id="{D2D48EC8-33C4-40B0-A7C6-87C406B2EE12}"/>
                </a:ext>
              </a:extLst>
            </p:cNvPr>
            <p:cNvGrpSpPr/>
            <p:nvPr/>
          </p:nvGrpSpPr>
          <p:grpSpPr>
            <a:xfrm>
              <a:off x="4363704" y="3342184"/>
              <a:ext cx="304832" cy="356512"/>
              <a:chOff x="2236525" y="3353202"/>
              <a:chExt cx="304832" cy="356512"/>
            </a:xfrm>
            <a:solidFill>
              <a:schemeClr val="bg1"/>
            </a:solidFill>
          </p:grpSpPr>
          <p:sp>
            <p:nvSpPr>
              <p:cNvPr id="19" name="Google Shape;12159;p82">
                <a:extLst>
                  <a:ext uri="{FF2B5EF4-FFF2-40B4-BE49-F238E27FC236}">
                    <a16:creationId xmlns:a16="http://schemas.microsoft.com/office/drawing/2014/main" id="{D75C1A2D-BC09-4972-9114-1E6542EFB1F5}"/>
                  </a:ext>
                </a:extLst>
              </p:cNvPr>
              <p:cNvSpPr/>
              <p:nvPr/>
            </p:nvSpPr>
            <p:spPr>
              <a:xfrm>
                <a:off x="2236525" y="3353202"/>
                <a:ext cx="304832" cy="356512"/>
              </a:xfrm>
              <a:custGeom>
                <a:avLst/>
                <a:gdLst/>
                <a:ahLst/>
                <a:cxnLst/>
                <a:rect l="l" t="t" r="r" b="b"/>
                <a:pathLst>
                  <a:path w="9526" h="11141" extrusionOk="0">
                    <a:moveTo>
                      <a:pt x="4239" y="413"/>
                    </a:moveTo>
                    <a:cubicBezTo>
                      <a:pt x="4525" y="616"/>
                      <a:pt x="5120" y="1128"/>
                      <a:pt x="5275" y="1675"/>
                    </a:cubicBezTo>
                    <a:cubicBezTo>
                      <a:pt x="5358" y="1997"/>
                      <a:pt x="5156" y="2342"/>
                      <a:pt x="4989" y="2533"/>
                    </a:cubicBezTo>
                    <a:cubicBezTo>
                      <a:pt x="4894" y="2116"/>
                      <a:pt x="4775" y="1699"/>
                      <a:pt x="4644" y="1282"/>
                    </a:cubicBezTo>
                    <a:cubicBezTo>
                      <a:pt x="4625" y="1209"/>
                      <a:pt x="4564" y="1163"/>
                      <a:pt x="4498" y="1163"/>
                    </a:cubicBezTo>
                    <a:cubicBezTo>
                      <a:pt x="4479" y="1163"/>
                      <a:pt x="4460" y="1167"/>
                      <a:pt x="4441" y="1175"/>
                    </a:cubicBezTo>
                    <a:cubicBezTo>
                      <a:pt x="4346" y="1199"/>
                      <a:pt x="4298" y="1294"/>
                      <a:pt x="4334" y="1378"/>
                    </a:cubicBezTo>
                    <a:cubicBezTo>
                      <a:pt x="4465" y="1782"/>
                      <a:pt x="4572" y="2211"/>
                      <a:pt x="4679" y="2628"/>
                    </a:cubicBezTo>
                    <a:cubicBezTo>
                      <a:pt x="4441" y="2568"/>
                      <a:pt x="4060" y="2366"/>
                      <a:pt x="3977" y="2021"/>
                    </a:cubicBezTo>
                    <a:cubicBezTo>
                      <a:pt x="3822" y="1473"/>
                      <a:pt x="4108" y="735"/>
                      <a:pt x="4239" y="413"/>
                    </a:cubicBezTo>
                    <a:close/>
                    <a:moveTo>
                      <a:pt x="2824" y="3117"/>
                    </a:moveTo>
                    <a:cubicBezTo>
                      <a:pt x="3186" y="3117"/>
                      <a:pt x="3616" y="3172"/>
                      <a:pt x="3929" y="3378"/>
                    </a:cubicBezTo>
                    <a:cubicBezTo>
                      <a:pt x="4203" y="3556"/>
                      <a:pt x="4298" y="3926"/>
                      <a:pt x="4298" y="4164"/>
                    </a:cubicBezTo>
                    <a:cubicBezTo>
                      <a:pt x="3810" y="3747"/>
                      <a:pt x="3382" y="3556"/>
                      <a:pt x="3346" y="3556"/>
                    </a:cubicBezTo>
                    <a:cubicBezTo>
                      <a:pt x="3324" y="3547"/>
                      <a:pt x="3301" y="3543"/>
                      <a:pt x="3279" y="3543"/>
                    </a:cubicBezTo>
                    <a:cubicBezTo>
                      <a:pt x="3218" y="3543"/>
                      <a:pt x="3161" y="3578"/>
                      <a:pt x="3143" y="3640"/>
                    </a:cubicBezTo>
                    <a:cubicBezTo>
                      <a:pt x="3096" y="3723"/>
                      <a:pt x="3143" y="3818"/>
                      <a:pt x="3215" y="3854"/>
                    </a:cubicBezTo>
                    <a:cubicBezTo>
                      <a:pt x="3215" y="3854"/>
                      <a:pt x="3667" y="4045"/>
                      <a:pt x="4144" y="4473"/>
                    </a:cubicBezTo>
                    <a:cubicBezTo>
                      <a:pt x="4011" y="4547"/>
                      <a:pt x="3795" y="4621"/>
                      <a:pt x="3580" y="4621"/>
                    </a:cubicBezTo>
                    <a:cubicBezTo>
                      <a:pt x="3448" y="4621"/>
                      <a:pt x="3316" y="4593"/>
                      <a:pt x="3203" y="4521"/>
                    </a:cubicBezTo>
                    <a:cubicBezTo>
                      <a:pt x="2715" y="4211"/>
                      <a:pt x="2417" y="3497"/>
                      <a:pt x="2310" y="3152"/>
                    </a:cubicBezTo>
                    <a:cubicBezTo>
                      <a:pt x="2438" y="3135"/>
                      <a:pt x="2620" y="3117"/>
                      <a:pt x="2824" y="3117"/>
                    </a:cubicBezTo>
                    <a:close/>
                    <a:moveTo>
                      <a:pt x="7192" y="3818"/>
                    </a:moveTo>
                    <a:cubicBezTo>
                      <a:pt x="7549" y="3818"/>
                      <a:pt x="7894" y="3878"/>
                      <a:pt x="8084" y="3937"/>
                    </a:cubicBezTo>
                    <a:cubicBezTo>
                      <a:pt x="7918" y="4259"/>
                      <a:pt x="7549" y="4938"/>
                      <a:pt x="7025" y="5176"/>
                    </a:cubicBezTo>
                    <a:cubicBezTo>
                      <a:pt x="6928" y="5224"/>
                      <a:pt x="6828" y="5241"/>
                      <a:pt x="6734" y="5241"/>
                    </a:cubicBezTo>
                    <a:cubicBezTo>
                      <a:pt x="6594" y="5241"/>
                      <a:pt x="6467" y="5204"/>
                      <a:pt x="6382" y="5176"/>
                    </a:cubicBezTo>
                    <a:cubicBezTo>
                      <a:pt x="6263" y="5128"/>
                      <a:pt x="6179" y="5092"/>
                      <a:pt x="6120" y="5033"/>
                    </a:cubicBezTo>
                    <a:cubicBezTo>
                      <a:pt x="6179" y="4985"/>
                      <a:pt x="6239" y="4938"/>
                      <a:pt x="6310" y="4890"/>
                    </a:cubicBezTo>
                    <a:cubicBezTo>
                      <a:pt x="6382" y="4854"/>
                      <a:pt x="6418" y="4747"/>
                      <a:pt x="6358" y="4676"/>
                    </a:cubicBezTo>
                    <a:cubicBezTo>
                      <a:pt x="6328" y="4624"/>
                      <a:pt x="6276" y="4595"/>
                      <a:pt x="6223" y="4595"/>
                    </a:cubicBezTo>
                    <a:cubicBezTo>
                      <a:pt x="6191" y="4595"/>
                      <a:pt x="6159" y="4606"/>
                      <a:pt x="6132" y="4628"/>
                    </a:cubicBezTo>
                    <a:cubicBezTo>
                      <a:pt x="6084" y="4652"/>
                      <a:pt x="6049" y="4688"/>
                      <a:pt x="5989" y="4735"/>
                    </a:cubicBezTo>
                    <a:cubicBezTo>
                      <a:pt x="6001" y="4473"/>
                      <a:pt x="6144" y="4104"/>
                      <a:pt x="6441" y="3961"/>
                    </a:cubicBezTo>
                    <a:cubicBezTo>
                      <a:pt x="6668" y="3854"/>
                      <a:pt x="6918" y="3818"/>
                      <a:pt x="7192" y="3818"/>
                    </a:cubicBezTo>
                    <a:close/>
                    <a:moveTo>
                      <a:pt x="2605" y="5627"/>
                    </a:moveTo>
                    <a:cubicBezTo>
                      <a:pt x="2832" y="5627"/>
                      <a:pt x="3055" y="5651"/>
                      <a:pt x="3262" y="5711"/>
                    </a:cubicBezTo>
                    <a:cubicBezTo>
                      <a:pt x="3703" y="5842"/>
                      <a:pt x="3977" y="6235"/>
                      <a:pt x="4096" y="6462"/>
                    </a:cubicBezTo>
                    <a:cubicBezTo>
                      <a:pt x="4203" y="6664"/>
                      <a:pt x="4274" y="6854"/>
                      <a:pt x="4286" y="7021"/>
                    </a:cubicBezTo>
                    <a:cubicBezTo>
                      <a:pt x="4215" y="6974"/>
                      <a:pt x="4155" y="6938"/>
                      <a:pt x="4084" y="6890"/>
                    </a:cubicBezTo>
                    <a:cubicBezTo>
                      <a:pt x="3667" y="6664"/>
                      <a:pt x="3155" y="6485"/>
                      <a:pt x="2548" y="6366"/>
                    </a:cubicBezTo>
                    <a:cubicBezTo>
                      <a:pt x="2540" y="6365"/>
                      <a:pt x="2532" y="6365"/>
                      <a:pt x="2524" y="6365"/>
                    </a:cubicBezTo>
                    <a:cubicBezTo>
                      <a:pt x="2439" y="6365"/>
                      <a:pt x="2368" y="6421"/>
                      <a:pt x="2358" y="6497"/>
                    </a:cubicBezTo>
                    <a:cubicBezTo>
                      <a:pt x="2322" y="6593"/>
                      <a:pt x="2381" y="6676"/>
                      <a:pt x="2477" y="6700"/>
                    </a:cubicBezTo>
                    <a:cubicBezTo>
                      <a:pt x="2977" y="6795"/>
                      <a:pt x="3703" y="6997"/>
                      <a:pt x="4227" y="7378"/>
                    </a:cubicBezTo>
                    <a:cubicBezTo>
                      <a:pt x="4144" y="7509"/>
                      <a:pt x="3941" y="7688"/>
                      <a:pt x="3691" y="7831"/>
                    </a:cubicBezTo>
                    <a:cubicBezTo>
                      <a:pt x="3524" y="7919"/>
                      <a:pt x="3248" y="8039"/>
                      <a:pt x="2938" y="8039"/>
                    </a:cubicBezTo>
                    <a:cubicBezTo>
                      <a:pt x="2827" y="8039"/>
                      <a:pt x="2712" y="8023"/>
                      <a:pt x="2596" y="7986"/>
                    </a:cubicBezTo>
                    <a:cubicBezTo>
                      <a:pt x="1596" y="7688"/>
                      <a:pt x="762" y="6545"/>
                      <a:pt x="476" y="6128"/>
                    </a:cubicBezTo>
                    <a:cubicBezTo>
                      <a:pt x="843" y="5978"/>
                      <a:pt x="1752" y="5627"/>
                      <a:pt x="2605" y="5627"/>
                    </a:cubicBezTo>
                    <a:close/>
                    <a:moveTo>
                      <a:pt x="7656" y="7009"/>
                    </a:moveTo>
                    <a:cubicBezTo>
                      <a:pt x="8251" y="7009"/>
                      <a:pt x="8811" y="7128"/>
                      <a:pt x="9097" y="7200"/>
                    </a:cubicBezTo>
                    <a:cubicBezTo>
                      <a:pt x="8930" y="7616"/>
                      <a:pt x="8323" y="8759"/>
                      <a:pt x="7477" y="9164"/>
                    </a:cubicBezTo>
                    <a:cubicBezTo>
                      <a:pt x="7322" y="9236"/>
                      <a:pt x="7156" y="9271"/>
                      <a:pt x="7001" y="9271"/>
                    </a:cubicBezTo>
                    <a:cubicBezTo>
                      <a:pt x="6537" y="9271"/>
                      <a:pt x="6072" y="9033"/>
                      <a:pt x="5894" y="8843"/>
                    </a:cubicBezTo>
                    <a:cubicBezTo>
                      <a:pt x="6465" y="8462"/>
                      <a:pt x="7239" y="8033"/>
                      <a:pt x="8108" y="7783"/>
                    </a:cubicBezTo>
                    <a:cubicBezTo>
                      <a:pt x="8204" y="7747"/>
                      <a:pt x="8251" y="7664"/>
                      <a:pt x="8215" y="7569"/>
                    </a:cubicBezTo>
                    <a:cubicBezTo>
                      <a:pt x="8197" y="7505"/>
                      <a:pt x="8136" y="7462"/>
                      <a:pt x="8071" y="7462"/>
                    </a:cubicBezTo>
                    <a:cubicBezTo>
                      <a:pt x="8052" y="7462"/>
                      <a:pt x="8032" y="7465"/>
                      <a:pt x="8013" y="7474"/>
                    </a:cubicBezTo>
                    <a:cubicBezTo>
                      <a:pt x="7132" y="7724"/>
                      <a:pt x="6358" y="8140"/>
                      <a:pt x="5775" y="8509"/>
                    </a:cubicBezTo>
                    <a:cubicBezTo>
                      <a:pt x="5787" y="8128"/>
                      <a:pt x="6013" y="7450"/>
                      <a:pt x="6525" y="7212"/>
                    </a:cubicBezTo>
                    <a:cubicBezTo>
                      <a:pt x="6858" y="7057"/>
                      <a:pt x="7263" y="7009"/>
                      <a:pt x="7656" y="7009"/>
                    </a:cubicBezTo>
                    <a:close/>
                    <a:moveTo>
                      <a:pt x="4166" y="1"/>
                    </a:moveTo>
                    <a:cubicBezTo>
                      <a:pt x="4147" y="1"/>
                      <a:pt x="4128" y="3"/>
                      <a:pt x="4108" y="8"/>
                    </a:cubicBezTo>
                    <a:cubicBezTo>
                      <a:pt x="4060" y="20"/>
                      <a:pt x="4036" y="56"/>
                      <a:pt x="4001" y="80"/>
                    </a:cubicBezTo>
                    <a:cubicBezTo>
                      <a:pt x="3977" y="127"/>
                      <a:pt x="3393" y="1247"/>
                      <a:pt x="3620" y="2092"/>
                    </a:cubicBezTo>
                    <a:cubicBezTo>
                      <a:pt x="3751" y="2628"/>
                      <a:pt x="4346" y="2925"/>
                      <a:pt x="4703" y="2961"/>
                    </a:cubicBezTo>
                    <a:cubicBezTo>
                      <a:pt x="4822" y="3592"/>
                      <a:pt x="4917" y="4247"/>
                      <a:pt x="4941" y="4902"/>
                    </a:cubicBezTo>
                    <a:cubicBezTo>
                      <a:pt x="4810" y="4723"/>
                      <a:pt x="4679" y="4568"/>
                      <a:pt x="4536" y="4426"/>
                    </a:cubicBezTo>
                    <a:cubicBezTo>
                      <a:pt x="4644" y="4092"/>
                      <a:pt x="4536" y="3402"/>
                      <a:pt x="4048" y="3092"/>
                    </a:cubicBezTo>
                    <a:cubicBezTo>
                      <a:pt x="3663" y="2851"/>
                      <a:pt x="3161" y="2790"/>
                      <a:pt x="2752" y="2790"/>
                    </a:cubicBezTo>
                    <a:cubicBezTo>
                      <a:pt x="2353" y="2790"/>
                      <a:pt x="2042" y="2848"/>
                      <a:pt x="2012" y="2854"/>
                    </a:cubicBezTo>
                    <a:cubicBezTo>
                      <a:pt x="1965" y="2866"/>
                      <a:pt x="1917" y="2878"/>
                      <a:pt x="1905" y="2925"/>
                    </a:cubicBezTo>
                    <a:cubicBezTo>
                      <a:pt x="1881" y="2973"/>
                      <a:pt x="1881" y="3021"/>
                      <a:pt x="1893" y="3056"/>
                    </a:cubicBezTo>
                    <a:cubicBezTo>
                      <a:pt x="1905" y="3104"/>
                      <a:pt x="2239" y="4307"/>
                      <a:pt x="2989" y="4783"/>
                    </a:cubicBezTo>
                    <a:cubicBezTo>
                      <a:pt x="3167" y="4890"/>
                      <a:pt x="3370" y="4938"/>
                      <a:pt x="3560" y="4938"/>
                    </a:cubicBezTo>
                    <a:cubicBezTo>
                      <a:pt x="3858" y="4938"/>
                      <a:pt x="4155" y="4830"/>
                      <a:pt x="4334" y="4699"/>
                    </a:cubicBezTo>
                    <a:cubicBezTo>
                      <a:pt x="4560" y="4938"/>
                      <a:pt x="4775" y="5235"/>
                      <a:pt x="4953" y="5592"/>
                    </a:cubicBezTo>
                    <a:cubicBezTo>
                      <a:pt x="4977" y="6259"/>
                      <a:pt x="4929" y="6926"/>
                      <a:pt x="4858" y="7605"/>
                    </a:cubicBezTo>
                    <a:cubicBezTo>
                      <a:pt x="4775" y="7486"/>
                      <a:pt x="4679" y="7378"/>
                      <a:pt x="4572" y="7271"/>
                    </a:cubicBezTo>
                    <a:cubicBezTo>
                      <a:pt x="4644" y="6747"/>
                      <a:pt x="4179" y="5664"/>
                      <a:pt x="3310" y="5402"/>
                    </a:cubicBezTo>
                    <a:cubicBezTo>
                      <a:pt x="3067" y="5331"/>
                      <a:pt x="2797" y="5294"/>
                      <a:pt x="2503" y="5294"/>
                    </a:cubicBezTo>
                    <a:cubicBezTo>
                      <a:pt x="2108" y="5294"/>
                      <a:pt x="1669" y="5361"/>
                      <a:pt x="1191" y="5497"/>
                    </a:cubicBezTo>
                    <a:cubicBezTo>
                      <a:pt x="584" y="5676"/>
                      <a:pt x="131" y="5890"/>
                      <a:pt x="107" y="5902"/>
                    </a:cubicBezTo>
                    <a:cubicBezTo>
                      <a:pt x="60" y="5914"/>
                      <a:pt x="36" y="5962"/>
                      <a:pt x="12" y="6009"/>
                    </a:cubicBezTo>
                    <a:cubicBezTo>
                      <a:pt x="0" y="6057"/>
                      <a:pt x="12" y="6092"/>
                      <a:pt x="36" y="6140"/>
                    </a:cubicBezTo>
                    <a:cubicBezTo>
                      <a:pt x="48" y="6152"/>
                      <a:pt x="298" y="6593"/>
                      <a:pt x="715" y="7069"/>
                    </a:cubicBezTo>
                    <a:cubicBezTo>
                      <a:pt x="1286" y="7724"/>
                      <a:pt x="1858" y="8140"/>
                      <a:pt x="2429" y="8295"/>
                    </a:cubicBezTo>
                    <a:cubicBezTo>
                      <a:pt x="2572" y="8343"/>
                      <a:pt x="2715" y="8355"/>
                      <a:pt x="2846" y="8355"/>
                    </a:cubicBezTo>
                    <a:cubicBezTo>
                      <a:pt x="3227" y="8355"/>
                      <a:pt x="3572" y="8212"/>
                      <a:pt x="3763" y="8105"/>
                    </a:cubicBezTo>
                    <a:cubicBezTo>
                      <a:pt x="4036" y="7962"/>
                      <a:pt x="4263" y="7783"/>
                      <a:pt x="4394" y="7581"/>
                    </a:cubicBezTo>
                    <a:cubicBezTo>
                      <a:pt x="4560" y="7759"/>
                      <a:pt x="4691" y="7962"/>
                      <a:pt x="4751" y="8200"/>
                    </a:cubicBezTo>
                    <a:cubicBezTo>
                      <a:pt x="4679" y="8652"/>
                      <a:pt x="4584" y="9093"/>
                      <a:pt x="4501" y="9462"/>
                    </a:cubicBezTo>
                    <a:cubicBezTo>
                      <a:pt x="4334" y="10164"/>
                      <a:pt x="4155" y="10676"/>
                      <a:pt x="4048" y="10915"/>
                    </a:cubicBezTo>
                    <a:cubicBezTo>
                      <a:pt x="4024" y="11010"/>
                      <a:pt x="4048" y="11093"/>
                      <a:pt x="4144" y="11129"/>
                    </a:cubicBezTo>
                    <a:cubicBezTo>
                      <a:pt x="4155" y="11141"/>
                      <a:pt x="4179" y="11141"/>
                      <a:pt x="4203" y="11141"/>
                    </a:cubicBezTo>
                    <a:cubicBezTo>
                      <a:pt x="4263" y="11141"/>
                      <a:pt x="4322" y="11093"/>
                      <a:pt x="4346" y="11034"/>
                    </a:cubicBezTo>
                    <a:cubicBezTo>
                      <a:pt x="4358" y="11010"/>
                      <a:pt x="4572" y="10474"/>
                      <a:pt x="4798" y="9569"/>
                    </a:cubicBezTo>
                    <a:cubicBezTo>
                      <a:pt x="4882" y="9474"/>
                      <a:pt x="5132" y="9248"/>
                      <a:pt x="5525" y="8986"/>
                    </a:cubicBezTo>
                    <a:cubicBezTo>
                      <a:pt x="5763" y="9271"/>
                      <a:pt x="6322" y="9569"/>
                      <a:pt x="6894" y="9569"/>
                    </a:cubicBezTo>
                    <a:cubicBezTo>
                      <a:pt x="7096" y="9569"/>
                      <a:pt x="7311" y="9521"/>
                      <a:pt x="7501" y="9426"/>
                    </a:cubicBezTo>
                    <a:cubicBezTo>
                      <a:pt x="8680" y="8879"/>
                      <a:pt x="9382" y="7188"/>
                      <a:pt x="9406" y="7105"/>
                    </a:cubicBezTo>
                    <a:cubicBezTo>
                      <a:pt x="9525" y="7093"/>
                      <a:pt x="9525" y="7057"/>
                      <a:pt x="9501" y="7009"/>
                    </a:cubicBezTo>
                    <a:cubicBezTo>
                      <a:pt x="9478" y="6962"/>
                      <a:pt x="9442" y="6938"/>
                      <a:pt x="9394" y="6914"/>
                    </a:cubicBezTo>
                    <a:cubicBezTo>
                      <a:pt x="9347" y="6898"/>
                      <a:pt x="8553" y="6656"/>
                      <a:pt x="7680" y="6656"/>
                    </a:cubicBezTo>
                    <a:cubicBezTo>
                      <a:pt x="7239" y="6656"/>
                      <a:pt x="6778" y="6718"/>
                      <a:pt x="6382" y="6902"/>
                    </a:cubicBezTo>
                    <a:cubicBezTo>
                      <a:pt x="5668" y="7247"/>
                      <a:pt x="5370" y="8200"/>
                      <a:pt x="5465" y="8700"/>
                    </a:cubicBezTo>
                    <a:cubicBezTo>
                      <a:pt x="5275" y="8843"/>
                      <a:pt x="5120" y="8962"/>
                      <a:pt x="4989" y="9057"/>
                    </a:cubicBezTo>
                    <a:cubicBezTo>
                      <a:pt x="5048" y="8783"/>
                      <a:pt x="5108" y="8450"/>
                      <a:pt x="5156" y="8105"/>
                    </a:cubicBezTo>
                    <a:cubicBezTo>
                      <a:pt x="5239" y="7486"/>
                      <a:pt x="5298" y="6854"/>
                      <a:pt x="5310" y="6235"/>
                    </a:cubicBezTo>
                    <a:cubicBezTo>
                      <a:pt x="5334" y="6164"/>
                      <a:pt x="5429" y="5700"/>
                      <a:pt x="5846" y="5247"/>
                    </a:cubicBezTo>
                    <a:cubicBezTo>
                      <a:pt x="5953" y="5342"/>
                      <a:pt x="6108" y="5414"/>
                      <a:pt x="6251" y="5473"/>
                    </a:cubicBezTo>
                    <a:cubicBezTo>
                      <a:pt x="6406" y="5533"/>
                      <a:pt x="6560" y="5569"/>
                      <a:pt x="6715" y="5569"/>
                    </a:cubicBezTo>
                    <a:cubicBezTo>
                      <a:pt x="6858" y="5569"/>
                      <a:pt x="7013" y="5533"/>
                      <a:pt x="7144" y="5473"/>
                    </a:cubicBezTo>
                    <a:cubicBezTo>
                      <a:pt x="7954" y="5104"/>
                      <a:pt x="8430" y="3937"/>
                      <a:pt x="8454" y="3902"/>
                    </a:cubicBezTo>
                    <a:cubicBezTo>
                      <a:pt x="8465" y="3854"/>
                      <a:pt x="8465" y="3806"/>
                      <a:pt x="8454" y="3759"/>
                    </a:cubicBezTo>
                    <a:cubicBezTo>
                      <a:pt x="8442" y="3723"/>
                      <a:pt x="8394" y="3687"/>
                      <a:pt x="8346" y="3676"/>
                    </a:cubicBezTo>
                    <a:cubicBezTo>
                      <a:pt x="8322" y="3660"/>
                      <a:pt x="7769" y="3489"/>
                      <a:pt x="7167" y="3489"/>
                    </a:cubicBezTo>
                    <a:cubicBezTo>
                      <a:pt x="6870" y="3489"/>
                      <a:pt x="6562" y="3530"/>
                      <a:pt x="6299" y="3652"/>
                    </a:cubicBezTo>
                    <a:cubicBezTo>
                      <a:pt x="5751" y="3914"/>
                      <a:pt x="5572" y="4640"/>
                      <a:pt x="5656" y="4985"/>
                    </a:cubicBezTo>
                    <a:cubicBezTo>
                      <a:pt x="5525" y="5116"/>
                      <a:pt x="5406" y="5259"/>
                      <a:pt x="5310" y="5402"/>
                    </a:cubicBezTo>
                    <a:cubicBezTo>
                      <a:pt x="5310" y="5259"/>
                      <a:pt x="5298" y="5128"/>
                      <a:pt x="5298" y="4997"/>
                    </a:cubicBezTo>
                    <a:cubicBezTo>
                      <a:pt x="5263" y="4283"/>
                      <a:pt x="5179" y="3568"/>
                      <a:pt x="5048" y="2878"/>
                    </a:cubicBezTo>
                    <a:cubicBezTo>
                      <a:pt x="5358" y="2675"/>
                      <a:pt x="5715" y="2128"/>
                      <a:pt x="5560" y="1592"/>
                    </a:cubicBezTo>
                    <a:cubicBezTo>
                      <a:pt x="5346" y="723"/>
                      <a:pt x="4286" y="56"/>
                      <a:pt x="4239" y="20"/>
                    </a:cubicBezTo>
                    <a:cubicBezTo>
                      <a:pt x="4218" y="6"/>
                      <a:pt x="4193" y="1"/>
                      <a:pt x="41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" name="Google Shape;12160;p82">
                <a:extLst>
                  <a:ext uri="{FF2B5EF4-FFF2-40B4-BE49-F238E27FC236}">
                    <a16:creationId xmlns:a16="http://schemas.microsoft.com/office/drawing/2014/main" id="{B280B91A-247F-4655-B63A-BC4F2109A6A4}"/>
                  </a:ext>
                </a:extLst>
              </p:cNvPr>
              <p:cNvSpPr/>
              <p:nvPr/>
            </p:nvSpPr>
            <p:spPr>
              <a:xfrm>
                <a:off x="2283373" y="3553106"/>
                <a:ext cx="16416" cy="1107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46" extrusionOk="0">
                    <a:moveTo>
                      <a:pt x="179" y="0"/>
                    </a:moveTo>
                    <a:cubicBezTo>
                      <a:pt x="84" y="0"/>
                      <a:pt x="13" y="60"/>
                      <a:pt x="1" y="155"/>
                    </a:cubicBezTo>
                    <a:cubicBezTo>
                      <a:pt x="1" y="238"/>
                      <a:pt x="60" y="310"/>
                      <a:pt x="143" y="334"/>
                    </a:cubicBezTo>
                    <a:cubicBezTo>
                      <a:pt x="143" y="334"/>
                      <a:pt x="203" y="334"/>
                      <a:pt x="322" y="346"/>
                    </a:cubicBezTo>
                    <a:lnTo>
                      <a:pt x="334" y="346"/>
                    </a:lnTo>
                    <a:cubicBezTo>
                      <a:pt x="429" y="346"/>
                      <a:pt x="489" y="286"/>
                      <a:pt x="501" y="191"/>
                    </a:cubicBezTo>
                    <a:cubicBezTo>
                      <a:pt x="513" y="107"/>
                      <a:pt x="453" y="36"/>
                      <a:pt x="370" y="12"/>
                    </a:cubicBezTo>
                    <a:cubicBezTo>
                      <a:pt x="251" y="0"/>
                      <a:pt x="191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2161;p82">
                <a:extLst>
                  <a:ext uri="{FF2B5EF4-FFF2-40B4-BE49-F238E27FC236}">
                    <a16:creationId xmlns:a16="http://schemas.microsoft.com/office/drawing/2014/main" id="{DE5B35F0-E947-4D76-8D9B-F33A4DFD54E4}"/>
                  </a:ext>
                </a:extLst>
              </p:cNvPr>
              <p:cNvSpPr/>
              <p:nvPr/>
            </p:nvSpPr>
            <p:spPr>
              <a:xfrm>
                <a:off x="2449485" y="3488658"/>
                <a:ext cx="17184" cy="1228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384" extrusionOk="0">
                    <a:moveTo>
                      <a:pt x="348" y="0"/>
                    </a:moveTo>
                    <a:cubicBezTo>
                      <a:pt x="339" y="0"/>
                      <a:pt x="331" y="1"/>
                      <a:pt x="322" y="2"/>
                    </a:cubicBezTo>
                    <a:cubicBezTo>
                      <a:pt x="251" y="26"/>
                      <a:pt x="191" y="50"/>
                      <a:pt x="132" y="62"/>
                    </a:cubicBezTo>
                    <a:cubicBezTo>
                      <a:pt x="48" y="97"/>
                      <a:pt x="1" y="181"/>
                      <a:pt x="25" y="276"/>
                    </a:cubicBezTo>
                    <a:cubicBezTo>
                      <a:pt x="60" y="347"/>
                      <a:pt x="120" y="383"/>
                      <a:pt x="179" y="383"/>
                    </a:cubicBezTo>
                    <a:cubicBezTo>
                      <a:pt x="191" y="383"/>
                      <a:pt x="203" y="383"/>
                      <a:pt x="227" y="359"/>
                    </a:cubicBezTo>
                    <a:cubicBezTo>
                      <a:pt x="286" y="347"/>
                      <a:pt x="346" y="324"/>
                      <a:pt x="406" y="300"/>
                    </a:cubicBezTo>
                    <a:cubicBezTo>
                      <a:pt x="489" y="300"/>
                      <a:pt x="537" y="216"/>
                      <a:pt x="525" y="121"/>
                    </a:cubicBezTo>
                    <a:cubicBezTo>
                      <a:pt x="493" y="46"/>
                      <a:pt x="422" y="0"/>
                      <a:pt x="3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41" name="!!op">
            <a:extLst>
              <a:ext uri="{FF2B5EF4-FFF2-40B4-BE49-F238E27FC236}">
                <a16:creationId xmlns:a16="http://schemas.microsoft.com/office/drawing/2014/main" id="{CBED5BA4-5879-331E-07B4-E434C8402D3C}"/>
              </a:ext>
            </a:extLst>
          </p:cNvPr>
          <p:cNvSpPr/>
          <p:nvPr/>
        </p:nvSpPr>
        <p:spPr>
          <a:xfrm>
            <a:off x="156900" y="736806"/>
            <a:ext cx="2454219" cy="411273"/>
          </a:xfrm>
          <a:prstGeom prst="roundRect">
            <a:avLst/>
          </a:prstGeom>
          <a:solidFill>
            <a:srgbClr val="405E47"/>
          </a:solidFill>
          <a:ln>
            <a:solidFill>
              <a:srgbClr val="405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000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42389F9-92E0-29A3-A683-AC2C1D602136}"/>
              </a:ext>
            </a:extLst>
          </p:cNvPr>
          <p:cNvSpPr txBox="1">
            <a:spLocks/>
          </p:cNvSpPr>
          <p:nvPr/>
        </p:nvSpPr>
        <p:spPr>
          <a:xfrm>
            <a:off x="156900" y="646523"/>
            <a:ext cx="2454219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800" dirty="0">
                <a:latin typeface="Britannic Bold" panose="020B0903060703020204" pitchFamily="34" charset="0"/>
              </a:rPr>
              <a:t>ANTIOXIDANT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771335-4234-F69D-F704-08D071F311A6}"/>
              </a:ext>
            </a:extLst>
          </p:cNvPr>
          <p:cNvGrpSpPr/>
          <p:nvPr/>
        </p:nvGrpSpPr>
        <p:grpSpPr>
          <a:xfrm>
            <a:off x="7004201" y="4682024"/>
            <a:ext cx="4298476" cy="1001146"/>
            <a:chOff x="981256" y="4155643"/>
            <a:chExt cx="4298476" cy="1001146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E82A66F-FC4D-17C4-F973-ACDB42FFCE65}"/>
                </a:ext>
              </a:extLst>
            </p:cNvPr>
            <p:cNvSpPr/>
            <p:nvPr/>
          </p:nvSpPr>
          <p:spPr>
            <a:xfrm>
              <a:off x="981256" y="4155643"/>
              <a:ext cx="4257966" cy="521783"/>
            </a:xfrm>
            <a:prstGeom prst="roundRect">
              <a:avLst>
                <a:gd name="adj" fmla="val 7128"/>
              </a:avLst>
            </a:prstGeom>
            <a:solidFill>
              <a:srgbClr val="772E1F"/>
            </a:solidFill>
            <a:ln w="19050">
              <a:solidFill>
                <a:srgbClr val="CC51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Raleway" pitchFamily="2" charset="0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65685E24-AB37-FD2D-485C-3D43330C9C58}"/>
                </a:ext>
              </a:extLst>
            </p:cNvPr>
            <p:cNvSpPr txBox="1">
              <a:spLocks/>
            </p:cNvSpPr>
            <p:nvPr/>
          </p:nvSpPr>
          <p:spPr>
            <a:xfrm>
              <a:off x="1039127" y="4198062"/>
              <a:ext cx="4240605" cy="9587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2400" kern="1200" dirty="0" smtClean="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  <a:buSzPct val="150000"/>
              </a:pPr>
              <a:r>
                <a:rPr lang="en-GB" sz="1600" dirty="0">
                  <a:solidFill>
                    <a:schemeClr val="bg1"/>
                  </a:solidFill>
                  <a:latin typeface="Raleway" pitchFamily="2" charset="0"/>
                </a:rPr>
                <a:t>High inhibition of xanthine oxidase activity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20DDFF71-9BDE-F62A-E112-8AEC55FA6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63" y="3155422"/>
            <a:ext cx="5766332" cy="138901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EF477D8-E78E-7E5C-634B-FD68B4F00EED}"/>
              </a:ext>
            </a:extLst>
          </p:cNvPr>
          <p:cNvGrpSpPr/>
          <p:nvPr/>
        </p:nvGrpSpPr>
        <p:grpSpPr>
          <a:xfrm>
            <a:off x="991560" y="4762818"/>
            <a:ext cx="5190137" cy="973054"/>
            <a:chOff x="703464" y="4241466"/>
            <a:chExt cx="5190137" cy="97305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1E521892-A912-7828-17A6-3538DCE39557}"/>
                </a:ext>
              </a:extLst>
            </p:cNvPr>
            <p:cNvSpPr/>
            <p:nvPr/>
          </p:nvSpPr>
          <p:spPr>
            <a:xfrm>
              <a:off x="703464" y="4241466"/>
              <a:ext cx="5190137" cy="775266"/>
            </a:xfrm>
            <a:prstGeom prst="roundRect">
              <a:avLst>
                <a:gd name="adj" fmla="val 7128"/>
              </a:avLst>
            </a:prstGeom>
            <a:solidFill>
              <a:srgbClr val="772E1F"/>
            </a:solidFill>
            <a:ln w="19050">
              <a:solidFill>
                <a:srgbClr val="CC51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Raleway" pitchFamily="2" charset="0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38F83A72-8A24-D0DC-1F2F-E74EB5F0A218}"/>
                </a:ext>
              </a:extLst>
            </p:cNvPr>
            <p:cNvSpPr txBox="1">
              <a:spLocks/>
            </p:cNvSpPr>
            <p:nvPr/>
          </p:nvSpPr>
          <p:spPr>
            <a:xfrm>
              <a:off x="743974" y="4255793"/>
              <a:ext cx="5109115" cy="9587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2400" kern="1200" dirty="0" smtClean="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  <a:buSzPct val="150000"/>
              </a:pPr>
              <a:r>
                <a:rPr lang="en-GB" sz="1600" dirty="0">
                  <a:solidFill>
                    <a:schemeClr val="bg1"/>
                  </a:solidFill>
                  <a:latin typeface="Raleway" pitchFamily="2" charset="0"/>
                </a:rPr>
                <a:t>Restored hepatic superoxide dismutase and catalase activities in CCL</a:t>
              </a:r>
              <a:r>
                <a:rPr lang="en-GB" sz="1600" baseline="-25000" dirty="0">
                  <a:solidFill>
                    <a:schemeClr val="bg1"/>
                  </a:solidFill>
                  <a:latin typeface="Raleway" pitchFamily="2" charset="0"/>
                </a:rPr>
                <a:t>4</a:t>
              </a:r>
              <a:r>
                <a:rPr lang="en-GB" sz="1600" dirty="0">
                  <a:solidFill>
                    <a:schemeClr val="bg1"/>
                  </a:solidFill>
                  <a:latin typeface="Raleway" pitchFamily="2" charset="0"/>
                </a:rPr>
                <a:t> intoxicated rats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CFAA1F7-0AC4-C1B2-93EF-332111E939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9721" y="3146966"/>
            <a:ext cx="5499244" cy="138901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26C9F07-3368-270B-5F83-AAB3659771BD}"/>
              </a:ext>
            </a:extLst>
          </p:cNvPr>
          <p:cNvGrpSpPr/>
          <p:nvPr/>
        </p:nvGrpSpPr>
        <p:grpSpPr>
          <a:xfrm>
            <a:off x="7802863" y="5667351"/>
            <a:ext cx="5639203" cy="612761"/>
            <a:chOff x="7802863" y="5667351"/>
            <a:chExt cx="5639203" cy="61276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3F656D-C32D-2E4A-F0BC-0398AEB7CEE1}"/>
                </a:ext>
              </a:extLst>
            </p:cNvPr>
            <p:cNvSpPr txBox="1"/>
            <p:nvPr/>
          </p:nvSpPr>
          <p:spPr>
            <a:xfrm>
              <a:off x="8220736" y="5819842"/>
              <a:ext cx="522133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Djarmouni </a:t>
              </a:r>
              <a:r>
                <a:rPr lang="en-GB" sz="14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et al</a:t>
              </a: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. (2018); Messaoudi </a:t>
              </a:r>
              <a:r>
                <a:rPr lang="en-GB" sz="14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et al</a:t>
              </a: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. (2018)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CD4D9E-0F12-4C19-DA0D-6126A4787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02863" y="5667351"/>
              <a:ext cx="414697" cy="612761"/>
            </a:xfrm>
            <a:prstGeom prst="rect">
              <a:avLst/>
            </a:prstGeom>
          </p:spPr>
        </p:pic>
      </p:grp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3FFDEAC5-94DC-EECC-FCE5-B8D6E2B9D18A}"/>
              </a:ext>
            </a:extLst>
          </p:cNvPr>
          <p:cNvSpPr/>
          <p:nvPr/>
        </p:nvSpPr>
        <p:spPr>
          <a:xfrm>
            <a:off x="5420631" y="46538"/>
            <a:ext cx="2763636" cy="376178"/>
          </a:xfrm>
          <a:prstGeom prst="roundRect">
            <a:avLst/>
          </a:prstGeom>
          <a:solidFill>
            <a:srgbClr val="4B7075"/>
          </a:solidFill>
          <a:ln>
            <a:solidFill>
              <a:srgbClr val="4B7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9D2DB0C-DB5B-B925-F4B7-B1F25533A5BD}"/>
              </a:ext>
            </a:extLst>
          </p:cNvPr>
          <p:cNvSpPr txBox="1">
            <a:spLocks/>
          </p:cNvSpPr>
          <p:nvPr/>
        </p:nvSpPr>
        <p:spPr>
          <a:xfrm>
            <a:off x="382713" y="-60017"/>
            <a:ext cx="2060294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GB" sz="1700" dirty="0">
                <a:latin typeface="Britannic Bold" panose="020B0903060703020204" pitchFamily="34" charset="0"/>
              </a:rPr>
              <a:t>INTRODUCTION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730973EC-FCF7-EDEB-3E63-734BEB9C4AF3}"/>
              </a:ext>
            </a:extLst>
          </p:cNvPr>
          <p:cNvSpPr txBox="1">
            <a:spLocks/>
          </p:cNvSpPr>
          <p:nvPr/>
        </p:nvSpPr>
        <p:spPr>
          <a:xfrm>
            <a:off x="5291953" y="-64733"/>
            <a:ext cx="3020993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MEDICINAL PROPERTIES 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5CB75F4B-6E8E-61EA-8241-AE5F13A60F2D}"/>
              </a:ext>
            </a:extLst>
          </p:cNvPr>
          <p:cNvSpPr txBox="1">
            <a:spLocks/>
          </p:cNvSpPr>
          <p:nvPr/>
        </p:nvSpPr>
        <p:spPr>
          <a:xfrm>
            <a:off x="8707271" y="-69449"/>
            <a:ext cx="3102016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CONCLUDING REMARKS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E8EEF29F-41E3-6B00-FD28-17C56623FDF7}"/>
              </a:ext>
            </a:extLst>
          </p:cNvPr>
          <p:cNvSpPr txBox="1">
            <a:spLocks/>
          </p:cNvSpPr>
          <p:nvPr/>
        </p:nvSpPr>
        <p:spPr>
          <a:xfrm>
            <a:off x="2837333" y="-55302"/>
            <a:ext cx="2060294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GB" sz="1700" dirty="0">
                <a:latin typeface="Britannic Bold" panose="020B0903060703020204" pitchFamily="34" charset="0"/>
              </a:rPr>
              <a:t>AIM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EC13DE7-E00A-AECB-9076-065F5D67C160}"/>
              </a:ext>
            </a:extLst>
          </p:cNvPr>
          <p:cNvGrpSpPr/>
          <p:nvPr/>
        </p:nvGrpSpPr>
        <p:grpSpPr>
          <a:xfrm>
            <a:off x="578158" y="2353147"/>
            <a:ext cx="360000" cy="360000"/>
            <a:chOff x="4222720" y="3227039"/>
            <a:chExt cx="586800" cy="58680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202D189-FDBA-39BE-F21E-6289597893B2}"/>
                </a:ext>
              </a:extLst>
            </p:cNvPr>
            <p:cNvSpPr/>
            <p:nvPr/>
          </p:nvSpPr>
          <p:spPr>
            <a:xfrm>
              <a:off x="4222720" y="3227039"/>
              <a:ext cx="586800" cy="586800"/>
            </a:xfrm>
            <a:prstGeom prst="ellipse">
              <a:avLst/>
            </a:prstGeom>
            <a:solidFill>
              <a:srgbClr val="405E47"/>
            </a:solidFill>
            <a:ln>
              <a:solidFill>
                <a:srgbClr val="405E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grpSp>
          <p:nvGrpSpPr>
            <p:cNvPr id="39" name="Google Shape;12158;p82">
              <a:extLst>
                <a:ext uri="{FF2B5EF4-FFF2-40B4-BE49-F238E27FC236}">
                  <a16:creationId xmlns:a16="http://schemas.microsoft.com/office/drawing/2014/main" id="{726C5210-D01C-973C-2EAF-9503F92D2DE3}"/>
                </a:ext>
              </a:extLst>
            </p:cNvPr>
            <p:cNvGrpSpPr/>
            <p:nvPr/>
          </p:nvGrpSpPr>
          <p:grpSpPr>
            <a:xfrm>
              <a:off x="4363704" y="3342184"/>
              <a:ext cx="304832" cy="356512"/>
              <a:chOff x="2236525" y="3353202"/>
              <a:chExt cx="304832" cy="356512"/>
            </a:xfrm>
            <a:solidFill>
              <a:schemeClr val="bg1"/>
            </a:solidFill>
          </p:grpSpPr>
          <p:sp>
            <p:nvSpPr>
              <p:cNvPr id="40" name="Google Shape;12159;p82">
                <a:extLst>
                  <a:ext uri="{FF2B5EF4-FFF2-40B4-BE49-F238E27FC236}">
                    <a16:creationId xmlns:a16="http://schemas.microsoft.com/office/drawing/2014/main" id="{35EF2A77-3428-3BDB-D7E6-BD3CC2B93784}"/>
                  </a:ext>
                </a:extLst>
              </p:cNvPr>
              <p:cNvSpPr/>
              <p:nvPr/>
            </p:nvSpPr>
            <p:spPr>
              <a:xfrm>
                <a:off x="2236525" y="3353202"/>
                <a:ext cx="304832" cy="356512"/>
              </a:xfrm>
              <a:custGeom>
                <a:avLst/>
                <a:gdLst/>
                <a:ahLst/>
                <a:cxnLst/>
                <a:rect l="l" t="t" r="r" b="b"/>
                <a:pathLst>
                  <a:path w="9526" h="11141" extrusionOk="0">
                    <a:moveTo>
                      <a:pt x="4239" y="413"/>
                    </a:moveTo>
                    <a:cubicBezTo>
                      <a:pt x="4525" y="616"/>
                      <a:pt x="5120" y="1128"/>
                      <a:pt x="5275" y="1675"/>
                    </a:cubicBezTo>
                    <a:cubicBezTo>
                      <a:pt x="5358" y="1997"/>
                      <a:pt x="5156" y="2342"/>
                      <a:pt x="4989" y="2533"/>
                    </a:cubicBezTo>
                    <a:cubicBezTo>
                      <a:pt x="4894" y="2116"/>
                      <a:pt x="4775" y="1699"/>
                      <a:pt x="4644" y="1282"/>
                    </a:cubicBezTo>
                    <a:cubicBezTo>
                      <a:pt x="4625" y="1209"/>
                      <a:pt x="4564" y="1163"/>
                      <a:pt x="4498" y="1163"/>
                    </a:cubicBezTo>
                    <a:cubicBezTo>
                      <a:pt x="4479" y="1163"/>
                      <a:pt x="4460" y="1167"/>
                      <a:pt x="4441" y="1175"/>
                    </a:cubicBezTo>
                    <a:cubicBezTo>
                      <a:pt x="4346" y="1199"/>
                      <a:pt x="4298" y="1294"/>
                      <a:pt x="4334" y="1378"/>
                    </a:cubicBezTo>
                    <a:cubicBezTo>
                      <a:pt x="4465" y="1782"/>
                      <a:pt x="4572" y="2211"/>
                      <a:pt x="4679" y="2628"/>
                    </a:cubicBezTo>
                    <a:cubicBezTo>
                      <a:pt x="4441" y="2568"/>
                      <a:pt x="4060" y="2366"/>
                      <a:pt x="3977" y="2021"/>
                    </a:cubicBezTo>
                    <a:cubicBezTo>
                      <a:pt x="3822" y="1473"/>
                      <a:pt x="4108" y="735"/>
                      <a:pt x="4239" y="413"/>
                    </a:cubicBezTo>
                    <a:close/>
                    <a:moveTo>
                      <a:pt x="2824" y="3117"/>
                    </a:moveTo>
                    <a:cubicBezTo>
                      <a:pt x="3186" y="3117"/>
                      <a:pt x="3616" y="3172"/>
                      <a:pt x="3929" y="3378"/>
                    </a:cubicBezTo>
                    <a:cubicBezTo>
                      <a:pt x="4203" y="3556"/>
                      <a:pt x="4298" y="3926"/>
                      <a:pt x="4298" y="4164"/>
                    </a:cubicBezTo>
                    <a:cubicBezTo>
                      <a:pt x="3810" y="3747"/>
                      <a:pt x="3382" y="3556"/>
                      <a:pt x="3346" y="3556"/>
                    </a:cubicBezTo>
                    <a:cubicBezTo>
                      <a:pt x="3324" y="3547"/>
                      <a:pt x="3301" y="3543"/>
                      <a:pt x="3279" y="3543"/>
                    </a:cubicBezTo>
                    <a:cubicBezTo>
                      <a:pt x="3218" y="3543"/>
                      <a:pt x="3161" y="3578"/>
                      <a:pt x="3143" y="3640"/>
                    </a:cubicBezTo>
                    <a:cubicBezTo>
                      <a:pt x="3096" y="3723"/>
                      <a:pt x="3143" y="3818"/>
                      <a:pt x="3215" y="3854"/>
                    </a:cubicBezTo>
                    <a:cubicBezTo>
                      <a:pt x="3215" y="3854"/>
                      <a:pt x="3667" y="4045"/>
                      <a:pt x="4144" y="4473"/>
                    </a:cubicBezTo>
                    <a:cubicBezTo>
                      <a:pt x="4011" y="4547"/>
                      <a:pt x="3795" y="4621"/>
                      <a:pt x="3580" y="4621"/>
                    </a:cubicBezTo>
                    <a:cubicBezTo>
                      <a:pt x="3448" y="4621"/>
                      <a:pt x="3316" y="4593"/>
                      <a:pt x="3203" y="4521"/>
                    </a:cubicBezTo>
                    <a:cubicBezTo>
                      <a:pt x="2715" y="4211"/>
                      <a:pt x="2417" y="3497"/>
                      <a:pt x="2310" y="3152"/>
                    </a:cubicBezTo>
                    <a:cubicBezTo>
                      <a:pt x="2438" y="3135"/>
                      <a:pt x="2620" y="3117"/>
                      <a:pt x="2824" y="3117"/>
                    </a:cubicBezTo>
                    <a:close/>
                    <a:moveTo>
                      <a:pt x="7192" y="3818"/>
                    </a:moveTo>
                    <a:cubicBezTo>
                      <a:pt x="7549" y="3818"/>
                      <a:pt x="7894" y="3878"/>
                      <a:pt x="8084" y="3937"/>
                    </a:cubicBezTo>
                    <a:cubicBezTo>
                      <a:pt x="7918" y="4259"/>
                      <a:pt x="7549" y="4938"/>
                      <a:pt x="7025" y="5176"/>
                    </a:cubicBezTo>
                    <a:cubicBezTo>
                      <a:pt x="6928" y="5224"/>
                      <a:pt x="6828" y="5241"/>
                      <a:pt x="6734" y="5241"/>
                    </a:cubicBezTo>
                    <a:cubicBezTo>
                      <a:pt x="6594" y="5241"/>
                      <a:pt x="6467" y="5204"/>
                      <a:pt x="6382" y="5176"/>
                    </a:cubicBezTo>
                    <a:cubicBezTo>
                      <a:pt x="6263" y="5128"/>
                      <a:pt x="6179" y="5092"/>
                      <a:pt x="6120" y="5033"/>
                    </a:cubicBezTo>
                    <a:cubicBezTo>
                      <a:pt x="6179" y="4985"/>
                      <a:pt x="6239" y="4938"/>
                      <a:pt x="6310" y="4890"/>
                    </a:cubicBezTo>
                    <a:cubicBezTo>
                      <a:pt x="6382" y="4854"/>
                      <a:pt x="6418" y="4747"/>
                      <a:pt x="6358" y="4676"/>
                    </a:cubicBezTo>
                    <a:cubicBezTo>
                      <a:pt x="6328" y="4624"/>
                      <a:pt x="6276" y="4595"/>
                      <a:pt x="6223" y="4595"/>
                    </a:cubicBezTo>
                    <a:cubicBezTo>
                      <a:pt x="6191" y="4595"/>
                      <a:pt x="6159" y="4606"/>
                      <a:pt x="6132" y="4628"/>
                    </a:cubicBezTo>
                    <a:cubicBezTo>
                      <a:pt x="6084" y="4652"/>
                      <a:pt x="6049" y="4688"/>
                      <a:pt x="5989" y="4735"/>
                    </a:cubicBezTo>
                    <a:cubicBezTo>
                      <a:pt x="6001" y="4473"/>
                      <a:pt x="6144" y="4104"/>
                      <a:pt x="6441" y="3961"/>
                    </a:cubicBezTo>
                    <a:cubicBezTo>
                      <a:pt x="6668" y="3854"/>
                      <a:pt x="6918" y="3818"/>
                      <a:pt x="7192" y="3818"/>
                    </a:cubicBezTo>
                    <a:close/>
                    <a:moveTo>
                      <a:pt x="2605" y="5627"/>
                    </a:moveTo>
                    <a:cubicBezTo>
                      <a:pt x="2832" y="5627"/>
                      <a:pt x="3055" y="5651"/>
                      <a:pt x="3262" y="5711"/>
                    </a:cubicBezTo>
                    <a:cubicBezTo>
                      <a:pt x="3703" y="5842"/>
                      <a:pt x="3977" y="6235"/>
                      <a:pt x="4096" y="6462"/>
                    </a:cubicBezTo>
                    <a:cubicBezTo>
                      <a:pt x="4203" y="6664"/>
                      <a:pt x="4274" y="6854"/>
                      <a:pt x="4286" y="7021"/>
                    </a:cubicBezTo>
                    <a:cubicBezTo>
                      <a:pt x="4215" y="6974"/>
                      <a:pt x="4155" y="6938"/>
                      <a:pt x="4084" y="6890"/>
                    </a:cubicBezTo>
                    <a:cubicBezTo>
                      <a:pt x="3667" y="6664"/>
                      <a:pt x="3155" y="6485"/>
                      <a:pt x="2548" y="6366"/>
                    </a:cubicBezTo>
                    <a:cubicBezTo>
                      <a:pt x="2540" y="6365"/>
                      <a:pt x="2532" y="6365"/>
                      <a:pt x="2524" y="6365"/>
                    </a:cubicBezTo>
                    <a:cubicBezTo>
                      <a:pt x="2439" y="6365"/>
                      <a:pt x="2368" y="6421"/>
                      <a:pt x="2358" y="6497"/>
                    </a:cubicBezTo>
                    <a:cubicBezTo>
                      <a:pt x="2322" y="6593"/>
                      <a:pt x="2381" y="6676"/>
                      <a:pt x="2477" y="6700"/>
                    </a:cubicBezTo>
                    <a:cubicBezTo>
                      <a:pt x="2977" y="6795"/>
                      <a:pt x="3703" y="6997"/>
                      <a:pt x="4227" y="7378"/>
                    </a:cubicBezTo>
                    <a:cubicBezTo>
                      <a:pt x="4144" y="7509"/>
                      <a:pt x="3941" y="7688"/>
                      <a:pt x="3691" y="7831"/>
                    </a:cubicBezTo>
                    <a:cubicBezTo>
                      <a:pt x="3524" y="7919"/>
                      <a:pt x="3248" y="8039"/>
                      <a:pt x="2938" y="8039"/>
                    </a:cubicBezTo>
                    <a:cubicBezTo>
                      <a:pt x="2827" y="8039"/>
                      <a:pt x="2712" y="8023"/>
                      <a:pt x="2596" y="7986"/>
                    </a:cubicBezTo>
                    <a:cubicBezTo>
                      <a:pt x="1596" y="7688"/>
                      <a:pt x="762" y="6545"/>
                      <a:pt x="476" y="6128"/>
                    </a:cubicBezTo>
                    <a:cubicBezTo>
                      <a:pt x="843" y="5978"/>
                      <a:pt x="1752" y="5627"/>
                      <a:pt x="2605" y="5627"/>
                    </a:cubicBezTo>
                    <a:close/>
                    <a:moveTo>
                      <a:pt x="7656" y="7009"/>
                    </a:moveTo>
                    <a:cubicBezTo>
                      <a:pt x="8251" y="7009"/>
                      <a:pt x="8811" y="7128"/>
                      <a:pt x="9097" y="7200"/>
                    </a:cubicBezTo>
                    <a:cubicBezTo>
                      <a:pt x="8930" y="7616"/>
                      <a:pt x="8323" y="8759"/>
                      <a:pt x="7477" y="9164"/>
                    </a:cubicBezTo>
                    <a:cubicBezTo>
                      <a:pt x="7322" y="9236"/>
                      <a:pt x="7156" y="9271"/>
                      <a:pt x="7001" y="9271"/>
                    </a:cubicBezTo>
                    <a:cubicBezTo>
                      <a:pt x="6537" y="9271"/>
                      <a:pt x="6072" y="9033"/>
                      <a:pt x="5894" y="8843"/>
                    </a:cubicBezTo>
                    <a:cubicBezTo>
                      <a:pt x="6465" y="8462"/>
                      <a:pt x="7239" y="8033"/>
                      <a:pt x="8108" y="7783"/>
                    </a:cubicBezTo>
                    <a:cubicBezTo>
                      <a:pt x="8204" y="7747"/>
                      <a:pt x="8251" y="7664"/>
                      <a:pt x="8215" y="7569"/>
                    </a:cubicBezTo>
                    <a:cubicBezTo>
                      <a:pt x="8197" y="7505"/>
                      <a:pt x="8136" y="7462"/>
                      <a:pt x="8071" y="7462"/>
                    </a:cubicBezTo>
                    <a:cubicBezTo>
                      <a:pt x="8052" y="7462"/>
                      <a:pt x="8032" y="7465"/>
                      <a:pt x="8013" y="7474"/>
                    </a:cubicBezTo>
                    <a:cubicBezTo>
                      <a:pt x="7132" y="7724"/>
                      <a:pt x="6358" y="8140"/>
                      <a:pt x="5775" y="8509"/>
                    </a:cubicBezTo>
                    <a:cubicBezTo>
                      <a:pt x="5787" y="8128"/>
                      <a:pt x="6013" y="7450"/>
                      <a:pt x="6525" y="7212"/>
                    </a:cubicBezTo>
                    <a:cubicBezTo>
                      <a:pt x="6858" y="7057"/>
                      <a:pt x="7263" y="7009"/>
                      <a:pt x="7656" y="7009"/>
                    </a:cubicBezTo>
                    <a:close/>
                    <a:moveTo>
                      <a:pt x="4166" y="1"/>
                    </a:moveTo>
                    <a:cubicBezTo>
                      <a:pt x="4147" y="1"/>
                      <a:pt x="4128" y="3"/>
                      <a:pt x="4108" y="8"/>
                    </a:cubicBezTo>
                    <a:cubicBezTo>
                      <a:pt x="4060" y="20"/>
                      <a:pt x="4036" y="56"/>
                      <a:pt x="4001" y="80"/>
                    </a:cubicBezTo>
                    <a:cubicBezTo>
                      <a:pt x="3977" y="127"/>
                      <a:pt x="3393" y="1247"/>
                      <a:pt x="3620" y="2092"/>
                    </a:cubicBezTo>
                    <a:cubicBezTo>
                      <a:pt x="3751" y="2628"/>
                      <a:pt x="4346" y="2925"/>
                      <a:pt x="4703" y="2961"/>
                    </a:cubicBezTo>
                    <a:cubicBezTo>
                      <a:pt x="4822" y="3592"/>
                      <a:pt x="4917" y="4247"/>
                      <a:pt x="4941" y="4902"/>
                    </a:cubicBezTo>
                    <a:cubicBezTo>
                      <a:pt x="4810" y="4723"/>
                      <a:pt x="4679" y="4568"/>
                      <a:pt x="4536" y="4426"/>
                    </a:cubicBezTo>
                    <a:cubicBezTo>
                      <a:pt x="4644" y="4092"/>
                      <a:pt x="4536" y="3402"/>
                      <a:pt x="4048" y="3092"/>
                    </a:cubicBezTo>
                    <a:cubicBezTo>
                      <a:pt x="3663" y="2851"/>
                      <a:pt x="3161" y="2790"/>
                      <a:pt x="2752" y="2790"/>
                    </a:cubicBezTo>
                    <a:cubicBezTo>
                      <a:pt x="2353" y="2790"/>
                      <a:pt x="2042" y="2848"/>
                      <a:pt x="2012" y="2854"/>
                    </a:cubicBezTo>
                    <a:cubicBezTo>
                      <a:pt x="1965" y="2866"/>
                      <a:pt x="1917" y="2878"/>
                      <a:pt x="1905" y="2925"/>
                    </a:cubicBezTo>
                    <a:cubicBezTo>
                      <a:pt x="1881" y="2973"/>
                      <a:pt x="1881" y="3021"/>
                      <a:pt x="1893" y="3056"/>
                    </a:cubicBezTo>
                    <a:cubicBezTo>
                      <a:pt x="1905" y="3104"/>
                      <a:pt x="2239" y="4307"/>
                      <a:pt x="2989" y="4783"/>
                    </a:cubicBezTo>
                    <a:cubicBezTo>
                      <a:pt x="3167" y="4890"/>
                      <a:pt x="3370" y="4938"/>
                      <a:pt x="3560" y="4938"/>
                    </a:cubicBezTo>
                    <a:cubicBezTo>
                      <a:pt x="3858" y="4938"/>
                      <a:pt x="4155" y="4830"/>
                      <a:pt x="4334" y="4699"/>
                    </a:cubicBezTo>
                    <a:cubicBezTo>
                      <a:pt x="4560" y="4938"/>
                      <a:pt x="4775" y="5235"/>
                      <a:pt x="4953" y="5592"/>
                    </a:cubicBezTo>
                    <a:cubicBezTo>
                      <a:pt x="4977" y="6259"/>
                      <a:pt x="4929" y="6926"/>
                      <a:pt x="4858" y="7605"/>
                    </a:cubicBezTo>
                    <a:cubicBezTo>
                      <a:pt x="4775" y="7486"/>
                      <a:pt x="4679" y="7378"/>
                      <a:pt x="4572" y="7271"/>
                    </a:cubicBezTo>
                    <a:cubicBezTo>
                      <a:pt x="4644" y="6747"/>
                      <a:pt x="4179" y="5664"/>
                      <a:pt x="3310" y="5402"/>
                    </a:cubicBezTo>
                    <a:cubicBezTo>
                      <a:pt x="3067" y="5331"/>
                      <a:pt x="2797" y="5294"/>
                      <a:pt x="2503" y="5294"/>
                    </a:cubicBezTo>
                    <a:cubicBezTo>
                      <a:pt x="2108" y="5294"/>
                      <a:pt x="1669" y="5361"/>
                      <a:pt x="1191" y="5497"/>
                    </a:cubicBezTo>
                    <a:cubicBezTo>
                      <a:pt x="584" y="5676"/>
                      <a:pt x="131" y="5890"/>
                      <a:pt x="107" y="5902"/>
                    </a:cubicBezTo>
                    <a:cubicBezTo>
                      <a:pt x="60" y="5914"/>
                      <a:pt x="36" y="5962"/>
                      <a:pt x="12" y="6009"/>
                    </a:cubicBezTo>
                    <a:cubicBezTo>
                      <a:pt x="0" y="6057"/>
                      <a:pt x="12" y="6092"/>
                      <a:pt x="36" y="6140"/>
                    </a:cubicBezTo>
                    <a:cubicBezTo>
                      <a:pt x="48" y="6152"/>
                      <a:pt x="298" y="6593"/>
                      <a:pt x="715" y="7069"/>
                    </a:cubicBezTo>
                    <a:cubicBezTo>
                      <a:pt x="1286" y="7724"/>
                      <a:pt x="1858" y="8140"/>
                      <a:pt x="2429" y="8295"/>
                    </a:cubicBezTo>
                    <a:cubicBezTo>
                      <a:pt x="2572" y="8343"/>
                      <a:pt x="2715" y="8355"/>
                      <a:pt x="2846" y="8355"/>
                    </a:cubicBezTo>
                    <a:cubicBezTo>
                      <a:pt x="3227" y="8355"/>
                      <a:pt x="3572" y="8212"/>
                      <a:pt x="3763" y="8105"/>
                    </a:cubicBezTo>
                    <a:cubicBezTo>
                      <a:pt x="4036" y="7962"/>
                      <a:pt x="4263" y="7783"/>
                      <a:pt x="4394" y="7581"/>
                    </a:cubicBezTo>
                    <a:cubicBezTo>
                      <a:pt x="4560" y="7759"/>
                      <a:pt x="4691" y="7962"/>
                      <a:pt x="4751" y="8200"/>
                    </a:cubicBezTo>
                    <a:cubicBezTo>
                      <a:pt x="4679" y="8652"/>
                      <a:pt x="4584" y="9093"/>
                      <a:pt x="4501" y="9462"/>
                    </a:cubicBezTo>
                    <a:cubicBezTo>
                      <a:pt x="4334" y="10164"/>
                      <a:pt x="4155" y="10676"/>
                      <a:pt x="4048" y="10915"/>
                    </a:cubicBezTo>
                    <a:cubicBezTo>
                      <a:pt x="4024" y="11010"/>
                      <a:pt x="4048" y="11093"/>
                      <a:pt x="4144" y="11129"/>
                    </a:cubicBezTo>
                    <a:cubicBezTo>
                      <a:pt x="4155" y="11141"/>
                      <a:pt x="4179" y="11141"/>
                      <a:pt x="4203" y="11141"/>
                    </a:cubicBezTo>
                    <a:cubicBezTo>
                      <a:pt x="4263" y="11141"/>
                      <a:pt x="4322" y="11093"/>
                      <a:pt x="4346" y="11034"/>
                    </a:cubicBezTo>
                    <a:cubicBezTo>
                      <a:pt x="4358" y="11010"/>
                      <a:pt x="4572" y="10474"/>
                      <a:pt x="4798" y="9569"/>
                    </a:cubicBezTo>
                    <a:cubicBezTo>
                      <a:pt x="4882" y="9474"/>
                      <a:pt x="5132" y="9248"/>
                      <a:pt x="5525" y="8986"/>
                    </a:cubicBezTo>
                    <a:cubicBezTo>
                      <a:pt x="5763" y="9271"/>
                      <a:pt x="6322" y="9569"/>
                      <a:pt x="6894" y="9569"/>
                    </a:cubicBezTo>
                    <a:cubicBezTo>
                      <a:pt x="7096" y="9569"/>
                      <a:pt x="7311" y="9521"/>
                      <a:pt x="7501" y="9426"/>
                    </a:cubicBezTo>
                    <a:cubicBezTo>
                      <a:pt x="8680" y="8879"/>
                      <a:pt x="9382" y="7188"/>
                      <a:pt x="9406" y="7105"/>
                    </a:cubicBezTo>
                    <a:cubicBezTo>
                      <a:pt x="9525" y="7093"/>
                      <a:pt x="9525" y="7057"/>
                      <a:pt x="9501" y="7009"/>
                    </a:cubicBezTo>
                    <a:cubicBezTo>
                      <a:pt x="9478" y="6962"/>
                      <a:pt x="9442" y="6938"/>
                      <a:pt x="9394" y="6914"/>
                    </a:cubicBezTo>
                    <a:cubicBezTo>
                      <a:pt x="9347" y="6898"/>
                      <a:pt x="8553" y="6656"/>
                      <a:pt x="7680" y="6656"/>
                    </a:cubicBezTo>
                    <a:cubicBezTo>
                      <a:pt x="7239" y="6656"/>
                      <a:pt x="6778" y="6718"/>
                      <a:pt x="6382" y="6902"/>
                    </a:cubicBezTo>
                    <a:cubicBezTo>
                      <a:pt x="5668" y="7247"/>
                      <a:pt x="5370" y="8200"/>
                      <a:pt x="5465" y="8700"/>
                    </a:cubicBezTo>
                    <a:cubicBezTo>
                      <a:pt x="5275" y="8843"/>
                      <a:pt x="5120" y="8962"/>
                      <a:pt x="4989" y="9057"/>
                    </a:cubicBezTo>
                    <a:cubicBezTo>
                      <a:pt x="5048" y="8783"/>
                      <a:pt x="5108" y="8450"/>
                      <a:pt x="5156" y="8105"/>
                    </a:cubicBezTo>
                    <a:cubicBezTo>
                      <a:pt x="5239" y="7486"/>
                      <a:pt x="5298" y="6854"/>
                      <a:pt x="5310" y="6235"/>
                    </a:cubicBezTo>
                    <a:cubicBezTo>
                      <a:pt x="5334" y="6164"/>
                      <a:pt x="5429" y="5700"/>
                      <a:pt x="5846" y="5247"/>
                    </a:cubicBezTo>
                    <a:cubicBezTo>
                      <a:pt x="5953" y="5342"/>
                      <a:pt x="6108" y="5414"/>
                      <a:pt x="6251" y="5473"/>
                    </a:cubicBezTo>
                    <a:cubicBezTo>
                      <a:pt x="6406" y="5533"/>
                      <a:pt x="6560" y="5569"/>
                      <a:pt x="6715" y="5569"/>
                    </a:cubicBezTo>
                    <a:cubicBezTo>
                      <a:pt x="6858" y="5569"/>
                      <a:pt x="7013" y="5533"/>
                      <a:pt x="7144" y="5473"/>
                    </a:cubicBezTo>
                    <a:cubicBezTo>
                      <a:pt x="7954" y="5104"/>
                      <a:pt x="8430" y="3937"/>
                      <a:pt x="8454" y="3902"/>
                    </a:cubicBezTo>
                    <a:cubicBezTo>
                      <a:pt x="8465" y="3854"/>
                      <a:pt x="8465" y="3806"/>
                      <a:pt x="8454" y="3759"/>
                    </a:cubicBezTo>
                    <a:cubicBezTo>
                      <a:pt x="8442" y="3723"/>
                      <a:pt x="8394" y="3687"/>
                      <a:pt x="8346" y="3676"/>
                    </a:cubicBezTo>
                    <a:cubicBezTo>
                      <a:pt x="8322" y="3660"/>
                      <a:pt x="7769" y="3489"/>
                      <a:pt x="7167" y="3489"/>
                    </a:cubicBezTo>
                    <a:cubicBezTo>
                      <a:pt x="6870" y="3489"/>
                      <a:pt x="6562" y="3530"/>
                      <a:pt x="6299" y="3652"/>
                    </a:cubicBezTo>
                    <a:cubicBezTo>
                      <a:pt x="5751" y="3914"/>
                      <a:pt x="5572" y="4640"/>
                      <a:pt x="5656" y="4985"/>
                    </a:cubicBezTo>
                    <a:cubicBezTo>
                      <a:pt x="5525" y="5116"/>
                      <a:pt x="5406" y="5259"/>
                      <a:pt x="5310" y="5402"/>
                    </a:cubicBezTo>
                    <a:cubicBezTo>
                      <a:pt x="5310" y="5259"/>
                      <a:pt x="5298" y="5128"/>
                      <a:pt x="5298" y="4997"/>
                    </a:cubicBezTo>
                    <a:cubicBezTo>
                      <a:pt x="5263" y="4283"/>
                      <a:pt x="5179" y="3568"/>
                      <a:pt x="5048" y="2878"/>
                    </a:cubicBezTo>
                    <a:cubicBezTo>
                      <a:pt x="5358" y="2675"/>
                      <a:pt x="5715" y="2128"/>
                      <a:pt x="5560" y="1592"/>
                    </a:cubicBezTo>
                    <a:cubicBezTo>
                      <a:pt x="5346" y="723"/>
                      <a:pt x="4286" y="56"/>
                      <a:pt x="4239" y="20"/>
                    </a:cubicBezTo>
                    <a:cubicBezTo>
                      <a:pt x="4218" y="6"/>
                      <a:pt x="4193" y="1"/>
                      <a:pt x="41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" name="Google Shape;12160;p82">
                <a:extLst>
                  <a:ext uri="{FF2B5EF4-FFF2-40B4-BE49-F238E27FC236}">
                    <a16:creationId xmlns:a16="http://schemas.microsoft.com/office/drawing/2014/main" id="{CB0C0326-D839-7AC9-40BB-91E881872E87}"/>
                  </a:ext>
                </a:extLst>
              </p:cNvPr>
              <p:cNvSpPr/>
              <p:nvPr/>
            </p:nvSpPr>
            <p:spPr>
              <a:xfrm>
                <a:off x="2283373" y="3553106"/>
                <a:ext cx="16416" cy="1107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46" extrusionOk="0">
                    <a:moveTo>
                      <a:pt x="179" y="0"/>
                    </a:moveTo>
                    <a:cubicBezTo>
                      <a:pt x="84" y="0"/>
                      <a:pt x="13" y="60"/>
                      <a:pt x="1" y="155"/>
                    </a:cubicBezTo>
                    <a:cubicBezTo>
                      <a:pt x="1" y="238"/>
                      <a:pt x="60" y="310"/>
                      <a:pt x="143" y="334"/>
                    </a:cubicBezTo>
                    <a:cubicBezTo>
                      <a:pt x="143" y="334"/>
                      <a:pt x="203" y="334"/>
                      <a:pt x="322" y="346"/>
                    </a:cubicBezTo>
                    <a:lnTo>
                      <a:pt x="334" y="346"/>
                    </a:lnTo>
                    <a:cubicBezTo>
                      <a:pt x="429" y="346"/>
                      <a:pt x="489" y="286"/>
                      <a:pt x="501" y="191"/>
                    </a:cubicBezTo>
                    <a:cubicBezTo>
                      <a:pt x="513" y="107"/>
                      <a:pt x="453" y="36"/>
                      <a:pt x="370" y="12"/>
                    </a:cubicBezTo>
                    <a:cubicBezTo>
                      <a:pt x="251" y="0"/>
                      <a:pt x="191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4" name="Google Shape;12161;p82">
                <a:extLst>
                  <a:ext uri="{FF2B5EF4-FFF2-40B4-BE49-F238E27FC236}">
                    <a16:creationId xmlns:a16="http://schemas.microsoft.com/office/drawing/2014/main" id="{5D9DF945-D904-7DE3-9D6D-CCA9914CD96F}"/>
                  </a:ext>
                </a:extLst>
              </p:cNvPr>
              <p:cNvSpPr/>
              <p:nvPr/>
            </p:nvSpPr>
            <p:spPr>
              <a:xfrm>
                <a:off x="2449485" y="3488658"/>
                <a:ext cx="17184" cy="1228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384" extrusionOk="0">
                    <a:moveTo>
                      <a:pt x="348" y="0"/>
                    </a:moveTo>
                    <a:cubicBezTo>
                      <a:pt x="339" y="0"/>
                      <a:pt x="331" y="1"/>
                      <a:pt x="322" y="2"/>
                    </a:cubicBezTo>
                    <a:cubicBezTo>
                      <a:pt x="251" y="26"/>
                      <a:pt x="191" y="50"/>
                      <a:pt x="132" y="62"/>
                    </a:cubicBezTo>
                    <a:cubicBezTo>
                      <a:pt x="48" y="97"/>
                      <a:pt x="1" y="181"/>
                      <a:pt x="25" y="276"/>
                    </a:cubicBezTo>
                    <a:cubicBezTo>
                      <a:pt x="60" y="347"/>
                      <a:pt x="120" y="383"/>
                      <a:pt x="179" y="383"/>
                    </a:cubicBezTo>
                    <a:cubicBezTo>
                      <a:pt x="191" y="383"/>
                      <a:pt x="203" y="383"/>
                      <a:pt x="227" y="359"/>
                    </a:cubicBezTo>
                    <a:cubicBezTo>
                      <a:pt x="286" y="347"/>
                      <a:pt x="346" y="324"/>
                      <a:pt x="406" y="300"/>
                    </a:cubicBezTo>
                    <a:cubicBezTo>
                      <a:pt x="489" y="300"/>
                      <a:pt x="537" y="216"/>
                      <a:pt x="525" y="121"/>
                    </a:cubicBezTo>
                    <a:cubicBezTo>
                      <a:pt x="493" y="46"/>
                      <a:pt x="422" y="0"/>
                      <a:pt x="3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AC23B08C-2598-AC35-828F-A27547810A65}"/>
              </a:ext>
            </a:extLst>
          </p:cNvPr>
          <p:cNvSpPr txBox="1"/>
          <p:nvPr/>
        </p:nvSpPr>
        <p:spPr>
          <a:xfrm>
            <a:off x="1086183" y="2282613"/>
            <a:ext cx="10310516" cy="417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buSzPct val="150000"/>
            </a:pPr>
            <a:r>
              <a:rPr lang="en-GB" sz="1800" dirty="0">
                <a:latin typeface="Raleway" pitchFamily="2" charset="0"/>
              </a:rPr>
              <a:t>Researchers are searching for compounds that protect against their effects</a:t>
            </a:r>
            <a:endParaRPr lang="en-US" sz="1800" dirty="0">
              <a:latin typeface="Ralew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368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87B23-0F94-478F-96B5-2F1EC4A5C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183" y="1697955"/>
            <a:ext cx="10310516" cy="958727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  <a:buSzPct val="150000"/>
            </a:pPr>
            <a:r>
              <a:rPr lang="en-GB" sz="1800" dirty="0">
                <a:latin typeface="Raleway" pitchFamily="2" charset="0"/>
              </a:rPr>
              <a:t>Antispasmodic drugs are used to manage musculoskeletal tension and anxiety, which can affect quality of life</a:t>
            </a:r>
            <a:endParaRPr lang="en-US" sz="1800" dirty="0">
              <a:latin typeface="Raleway" pitchFamily="2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D711BE6-F904-40A4-ADDD-A70F85444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CD0C-5B54-4CB3-B493-10D1271D7694}" type="slidenum">
              <a:rPr lang="pt-PT" smtClean="0"/>
              <a:pPr/>
              <a:t>8</a:t>
            </a:fld>
            <a:endParaRPr lang="pt-PT" dirty="0"/>
          </a:p>
        </p:txBody>
      </p:sp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453FFAF5-3E19-401C-8F0C-4D0CE6B0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419" y="6432198"/>
            <a:ext cx="11507777" cy="365125"/>
          </a:xfrm>
        </p:spPr>
        <p:txBody>
          <a:bodyPr/>
          <a:lstStyle/>
          <a:p>
            <a:r>
              <a:rPr lang="en-GB" dirty="0"/>
              <a:t>Chemopreventive effect of a </a:t>
            </a:r>
            <a:r>
              <a:rPr lang="en-GB" i="1" dirty="0"/>
              <a:t>Santolina chamaecyparissus </a:t>
            </a:r>
            <a:r>
              <a:rPr lang="en-GB" dirty="0"/>
              <a:t>extract: data from an animal model of breast cancer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D6B51A4-667B-49E8-B3A9-440AA2B9AD91}"/>
              </a:ext>
            </a:extLst>
          </p:cNvPr>
          <p:cNvGrpSpPr/>
          <p:nvPr/>
        </p:nvGrpSpPr>
        <p:grpSpPr>
          <a:xfrm>
            <a:off x="578158" y="1775757"/>
            <a:ext cx="360000" cy="360000"/>
            <a:chOff x="4222720" y="3227039"/>
            <a:chExt cx="586800" cy="5868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2E037A8-79D9-498E-ABB1-6A56D8ABF374}"/>
                </a:ext>
              </a:extLst>
            </p:cNvPr>
            <p:cNvSpPr/>
            <p:nvPr/>
          </p:nvSpPr>
          <p:spPr>
            <a:xfrm>
              <a:off x="4222720" y="3227039"/>
              <a:ext cx="586800" cy="586800"/>
            </a:xfrm>
            <a:prstGeom prst="ellipse">
              <a:avLst/>
            </a:prstGeom>
            <a:solidFill>
              <a:srgbClr val="405E47"/>
            </a:solidFill>
            <a:ln>
              <a:solidFill>
                <a:srgbClr val="405E4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  <p:grpSp>
          <p:nvGrpSpPr>
            <p:cNvPr id="18" name="Google Shape;12158;p82">
              <a:extLst>
                <a:ext uri="{FF2B5EF4-FFF2-40B4-BE49-F238E27FC236}">
                  <a16:creationId xmlns:a16="http://schemas.microsoft.com/office/drawing/2014/main" id="{D2D48EC8-33C4-40B0-A7C6-87C406B2EE12}"/>
                </a:ext>
              </a:extLst>
            </p:cNvPr>
            <p:cNvGrpSpPr/>
            <p:nvPr/>
          </p:nvGrpSpPr>
          <p:grpSpPr>
            <a:xfrm>
              <a:off x="4363704" y="3342184"/>
              <a:ext cx="304832" cy="356512"/>
              <a:chOff x="2236525" y="3353202"/>
              <a:chExt cx="304832" cy="356512"/>
            </a:xfrm>
            <a:solidFill>
              <a:schemeClr val="bg1"/>
            </a:solidFill>
          </p:grpSpPr>
          <p:sp>
            <p:nvSpPr>
              <p:cNvPr id="19" name="Google Shape;12159;p82">
                <a:extLst>
                  <a:ext uri="{FF2B5EF4-FFF2-40B4-BE49-F238E27FC236}">
                    <a16:creationId xmlns:a16="http://schemas.microsoft.com/office/drawing/2014/main" id="{D75C1A2D-BC09-4972-9114-1E6542EFB1F5}"/>
                  </a:ext>
                </a:extLst>
              </p:cNvPr>
              <p:cNvSpPr/>
              <p:nvPr/>
            </p:nvSpPr>
            <p:spPr>
              <a:xfrm>
                <a:off x="2236525" y="3353202"/>
                <a:ext cx="304832" cy="356512"/>
              </a:xfrm>
              <a:custGeom>
                <a:avLst/>
                <a:gdLst/>
                <a:ahLst/>
                <a:cxnLst/>
                <a:rect l="l" t="t" r="r" b="b"/>
                <a:pathLst>
                  <a:path w="9526" h="11141" extrusionOk="0">
                    <a:moveTo>
                      <a:pt x="4239" y="413"/>
                    </a:moveTo>
                    <a:cubicBezTo>
                      <a:pt x="4525" y="616"/>
                      <a:pt x="5120" y="1128"/>
                      <a:pt x="5275" y="1675"/>
                    </a:cubicBezTo>
                    <a:cubicBezTo>
                      <a:pt x="5358" y="1997"/>
                      <a:pt x="5156" y="2342"/>
                      <a:pt x="4989" y="2533"/>
                    </a:cubicBezTo>
                    <a:cubicBezTo>
                      <a:pt x="4894" y="2116"/>
                      <a:pt x="4775" y="1699"/>
                      <a:pt x="4644" y="1282"/>
                    </a:cubicBezTo>
                    <a:cubicBezTo>
                      <a:pt x="4625" y="1209"/>
                      <a:pt x="4564" y="1163"/>
                      <a:pt x="4498" y="1163"/>
                    </a:cubicBezTo>
                    <a:cubicBezTo>
                      <a:pt x="4479" y="1163"/>
                      <a:pt x="4460" y="1167"/>
                      <a:pt x="4441" y="1175"/>
                    </a:cubicBezTo>
                    <a:cubicBezTo>
                      <a:pt x="4346" y="1199"/>
                      <a:pt x="4298" y="1294"/>
                      <a:pt x="4334" y="1378"/>
                    </a:cubicBezTo>
                    <a:cubicBezTo>
                      <a:pt x="4465" y="1782"/>
                      <a:pt x="4572" y="2211"/>
                      <a:pt x="4679" y="2628"/>
                    </a:cubicBezTo>
                    <a:cubicBezTo>
                      <a:pt x="4441" y="2568"/>
                      <a:pt x="4060" y="2366"/>
                      <a:pt x="3977" y="2021"/>
                    </a:cubicBezTo>
                    <a:cubicBezTo>
                      <a:pt x="3822" y="1473"/>
                      <a:pt x="4108" y="735"/>
                      <a:pt x="4239" y="413"/>
                    </a:cubicBezTo>
                    <a:close/>
                    <a:moveTo>
                      <a:pt x="2824" y="3117"/>
                    </a:moveTo>
                    <a:cubicBezTo>
                      <a:pt x="3186" y="3117"/>
                      <a:pt x="3616" y="3172"/>
                      <a:pt x="3929" y="3378"/>
                    </a:cubicBezTo>
                    <a:cubicBezTo>
                      <a:pt x="4203" y="3556"/>
                      <a:pt x="4298" y="3926"/>
                      <a:pt x="4298" y="4164"/>
                    </a:cubicBezTo>
                    <a:cubicBezTo>
                      <a:pt x="3810" y="3747"/>
                      <a:pt x="3382" y="3556"/>
                      <a:pt x="3346" y="3556"/>
                    </a:cubicBezTo>
                    <a:cubicBezTo>
                      <a:pt x="3324" y="3547"/>
                      <a:pt x="3301" y="3543"/>
                      <a:pt x="3279" y="3543"/>
                    </a:cubicBezTo>
                    <a:cubicBezTo>
                      <a:pt x="3218" y="3543"/>
                      <a:pt x="3161" y="3578"/>
                      <a:pt x="3143" y="3640"/>
                    </a:cubicBezTo>
                    <a:cubicBezTo>
                      <a:pt x="3096" y="3723"/>
                      <a:pt x="3143" y="3818"/>
                      <a:pt x="3215" y="3854"/>
                    </a:cubicBezTo>
                    <a:cubicBezTo>
                      <a:pt x="3215" y="3854"/>
                      <a:pt x="3667" y="4045"/>
                      <a:pt x="4144" y="4473"/>
                    </a:cubicBezTo>
                    <a:cubicBezTo>
                      <a:pt x="4011" y="4547"/>
                      <a:pt x="3795" y="4621"/>
                      <a:pt x="3580" y="4621"/>
                    </a:cubicBezTo>
                    <a:cubicBezTo>
                      <a:pt x="3448" y="4621"/>
                      <a:pt x="3316" y="4593"/>
                      <a:pt x="3203" y="4521"/>
                    </a:cubicBezTo>
                    <a:cubicBezTo>
                      <a:pt x="2715" y="4211"/>
                      <a:pt x="2417" y="3497"/>
                      <a:pt x="2310" y="3152"/>
                    </a:cubicBezTo>
                    <a:cubicBezTo>
                      <a:pt x="2438" y="3135"/>
                      <a:pt x="2620" y="3117"/>
                      <a:pt x="2824" y="3117"/>
                    </a:cubicBezTo>
                    <a:close/>
                    <a:moveTo>
                      <a:pt x="7192" y="3818"/>
                    </a:moveTo>
                    <a:cubicBezTo>
                      <a:pt x="7549" y="3818"/>
                      <a:pt x="7894" y="3878"/>
                      <a:pt x="8084" y="3937"/>
                    </a:cubicBezTo>
                    <a:cubicBezTo>
                      <a:pt x="7918" y="4259"/>
                      <a:pt x="7549" y="4938"/>
                      <a:pt x="7025" y="5176"/>
                    </a:cubicBezTo>
                    <a:cubicBezTo>
                      <a:pt x="6928" y="5224"/>
                      <a:pt x="6828" y="5241"/>
                      <a:pt x="6734" y="5241"/>
                    </a:cubicBezTo>
                    <a:cubicBezTo>
                      <a:pt x="6594" y="5241"/>
                      <a:pt x="6467" y="5204"/>
                      <a:pt x="6382" y="5176"/>
                    </a:cubicBezTo>
                    <a:cubicBezTo>
                      <a:pt x="6263" y="5128"/>
                      <a:pt x="6179" y="5092"/>
                      <a:pt x="6120" y="5033"/>
                    </a:cubicBezTo>
                    <a:cubicBezTo>
                      <a:pt x="6179" y="4985"/>
                      <a:pt x="6239" y="4938"/>
                      <a:pt x="6310" y="4890"/>
                    </a:cubicBezTo>
                    <a:cubicBezTo>
                      <a:pt x="6382" y="4854"/>
                      <a:pt x="6418" y="4747"/>
                      <a:pt x="6358" y="4676"/>
                    </a:cubicBezTo>
                    <a:cubicBezTo>
                      <a:pt x="6328" y="4624"/>
                      <a:pt x="6276" y="4595"/>
                      <a:pt x="6223" y="4595"/>
                    </a:cubicBezTo>
                    <a:cubicBezTo>
                      <a:pt x="6191" y="4595"/>
                      <a:pt x="6159" y="4606"/>
                      <a:pt x="6132" y="4628"/>
                    </a:cubicBezTo>
                    <a:cubicBezTo>
                      <a:pt x="6084" y="4652"/>
                      <a:pt x="6049" y="4688"/>
                      <a:pt x="5989" y="4735"/>
                    </a:cubicBezTo>
                    <a:cubicBezTo>
                      <a:pt x="6001" y="4473"/>
                      <a:pt x="6144" y="4104"/>
                      <a:pt x="6441" y="3961"/>
                    </a:cubicBezTo>
                    <a:cubicBezTo>
                      <a:pt x="6668" y="3854"/>
                      <a:pt x="6918" y="3818"/>
                      <a:pt x="7192" y="3818"/>
                    </a:cubicBezTo>
                    <a:close/>
                    <a:moveTo>
                      <a:pt x="2605" y="5627"/>
                    </a:moveTo>
                    <a:cubicBezTo>
                      <a:pt x="2832" y="5627"/>
                      <a:pt x="3055" y="5651"/>
                      <a:pt x="3262" y="5711"/>
                    </a:cubicBezTo>
                    <a:cubicBezTo>
                      <a:pt x="3703" y="5842"/>
                      <a:pt x="3977" y="6235"/>
                      <a:pt x="4096" y="6462"/>
                    </a:cubicBezTo>
                    <a:cubicBezTo>
                      <a:pt x="4203" y="6664"/>
                      <a:pt x="4274" y="6854"/>
                      <a:pt x="4286" y="7021"/>
                    </a:cubicBezTo>
                    <a:cubicBezTo>
                      <a:pt x="4215" y="6974"/>
                      <a:pt x="4155" y="6938"/>
                      <a:pt x="4084" y="6890"/>
                    </a:cubicBezTo>
                    <a:cubicBezTo>
                      <a:pt x="3667" y="6664"/>
                      <a:pt x="3155" y="6485"/>
                      <a:pt x="2548" y="6366"/>
                    </a:cubicBezTo>
                    <a:cubicBezTo>
                      <a:pt x="2540" y="6365"/>
                      <a:pt x="2532" y="6365"/>
                      <a:pt x="2524" y="6365"/>
                    </a:cubicBezTo>
                    <a:cubicBezTo>
                      <a:pt x="2439" y="6365"/>
                      <a:pt x="2368" y="6421"/>
                      <a:pt x="2358" y="6497"/>
                    </a:cubicBezTo>
                    <a:cubicBezTo>
                      <a:pt x="2322" y="6593"/>
                      <a:pt x="2381" y="6676"/>
                      <a:pt x="2477" y="6700"/>
                    </a:cubicBezTo>
                    <a:cubicBezTo>
                      <a:pt x="2977" y="6795"/>
                      <a:pt x="3703" y="6997"/>
                      <a:pt x="4227" y="7378"/>
                    </a:cubicBezTo>
                    <a:cubicBezTo>
                      <a:pt x="4144" y="7509"/>
                      <a:pt x="3941" y="7688"/>
                      <a:pt x="3691" y="7831"/>
                    </a:cubicBezTo>
                    <a:cubicBezTo>
                      <a:pt x="3524" y="7919"/>
                      <a:pt x="3248" y="8039"/>
                      <a:pt x="2938" y="8039"/>
                    </a:cubicBezTo>
                    <a:cubicBezTo>
                      <a:pt x="2827" y="8039"/>
                      <a:pt x="2712" y="8023"/>
                      <a:pt x="2596" y="7986"/>
                    </a:cubicBezTo>
                    <a:cubicBezTo>
                      <a:pt x="1596" y="7688"/>
                      <a:pt x="762" y="6545"/>
                      <a:pt x="476" y="6128"/>
                    </a:cubicBezTo>
                    <a:cubicBezTo>
                      <a:pt x="843" y="5978"/>
                      <a:pt x="1752" y="5627"/>
                      <a:pt x="2605" y="5627"/>
                    </a:cubicBezTo>
                    <a:close/>
                    <a:moveTo>
                      <a:pt x="7656" y="7009"/>
                    </a:moveTo>
                    <a:cubicBezTo>
                      <a:pt x="8251" y="7009"/>
                      <a:pt x="8811" y="7128"/>
                      <a:pt x="9097" y="7200"/>
                    </a:cubicBezTo>
                    <a:cubicBezTo>
                      <a:pt x="8930" y="7616"/>
                      <a:pt x="8323" y="8759"/>
                      <a:pt x="7477" y="9164"/>
                    </a:cubicBezTo>
                    <a:cubicBezTo>
                      <a:pt x="7322" y="9236"/>
                      <a:pt x="7156" y="9271"/>
                      <a:pt x="7001" y="9271"/>
                    </a:cubicBezTo>
                    <a:cubicBezTo>
                      <a:pt x="6537" y="9271"/>
                      <a:pt x="6072" y="9033"/>
                      <a:pt x="5894" y="8843"/>
                    </a:cubicBezTo>
                    <a:cubicBezTo>
                      <a:pt x="6465" y="8462"/>
                      <a:pt x="7239" y="8033"/>
                      <a:pt x="8108" y="7783"/>
                    </a:cubicBezTo>
                    <a:cubicBezTo>
                      <a:pt x="8204" y="7747"/>
                      <a:pt x="8251" y="7664"/>
                      <a:pt x="8215" y="7569"/>
                    </a:cubicBezTo>
                    <a:cubicBezTo>
                      <a:pt x="8197" y="7505"/>
                      <a:pt x="8136" y="7462"/>
                      <a:pt x="8071" y="7462"/>
                    </a:cubicBezTo>
                    <a:cubicBezTo>
                      <a:pt x="8052" y="7462"/>
                      <a:pt x="8032" y="7465"/>
                      <a:pt x="8013" y="7474"/>
                    </a:cubicBezTo>
                    <a:cubicBezTo>
                      <a:pt x="7132" y="7724"/>
                      <a:pt x="6358" y="8140"/>
                      <a:pt x="5775" y="8509"/>
                    </a:cubicBezTo>
                    <a:cubicBezTo>
                      <a:pt x="5787" y="8128"/>
                      <a:pt x="6013" y="7450"/>
                      <a:pt x="6525" y="7212"/>
                    </a:cubicBezTo>
                    <a:cubicBezTo>
                      <a:pt x="6858" y="7057"/>
                      <a:pt x="7263" y="7009"/>
                      <a:pt x="7656" y="7009"/>
                    </a:cubicBezTo>
                    <a:close/>
                    <a:moveTo>
                      <a:pt x="4166" y="1"/>
                    </a:moveTo>
                    <a:cubicBezTo>
                      <a:pt x="4147" y="1"/>
                      <a:pt x="4128" y="3"/>
                      <a:pt x="4108" y="8"/>
                    </a:cubicBezTo>
                    <a:cubicBezTo>
                      <a:pt x="4060" y="20"/>
                      <a:pt x="4036" y="56"/>
                      <a:pt x="4001" y="80"/>
                    </a:cubicBezTo>
                    <a:cubicBezTo>
                      <a:pt x="3977" y="127"/>
                      <a:pt x="3393" y="1247"/>
                      <a:pt x="3620" y="2092"/>
                    </a:cubicBezTo>
                    <a:cubicBezTo>
                      <a:pt x="3751" y="2628"/>
                      <a:pt x="4346" y="2925"/>
                      <a:pt x="4703" y="2961"/>
                    </a:cubicBezTo>
                    <a:cubicBezTo>
                      <a:pt x="4822" y="3592"/>
                      <a:pt x="4917" y="4247"/>
                      <a:pt x="4941" y="4902"/>
                    </a:cubicBezTo>
                    <a:cubicBezTo>
                      <a:pt x="4810" y="4723"/>
                      <a:pt x="4679" y="4568"/>
                      <a:pt x="4536" y="4426"/>
                    </a:cubicBezTo>
                    <a:cubicBezTo>
                      <a:pt x="4644" y="4092"/>
                      <a:pt x="4536" y="3402"/>
                      <a:pt x="4048" y="3092"/>
                    </a:cubicBezTo>
                    <a:cubicBezTo>
                      <a:pt x="3663" y="2851"/>
                      <a:pt x="3161" y="2790"/>
                      <a:pt x="2752" y="2790"/>
                    </a:cubicBezTo>
                    <a:cubicBezTo>
                      <a:pt x="2353" y="2790"/>
                      <a:pt x="2042" y="2848"/>
                      <a:pt x="2012" y="2854"/>
                    </a:cubicBezTo>
                    <a:cubicBezTo>
                      <a:pt x="1965" y="2866"/>
                      <a:pt x="1917" y="2878"/>
                      <a:pt x="1905" y="2925"/>
                    </a:cubicBezTo>
                    <a:cubicBezTo>
                      <a:pt x="1881" y="2973"/>
                      <a:pt x="1881" y="3021"/>
                      <a:pt x="1893" y="3056"/>
                    </a:cubicBezTo>
                    <a:cubicBezTo>
                      <a:pt x="1905" y="3104"/>
                      <a:pt x="2239" y="4307"/>
                      <a:pt x="2989" y="4783"/>
                    </a:cubicBezTo>
                    <a:cubicBezTo>
                      <a:pt x="3167" y="4890"/>
                      <a:pt x="3370" y="4938"/>
                      <a:pt x="3560" y="4938"/>
                    </a:cubicBezTo>
                    <a:cubicBezTo>
                      <a:pt x="3858" y="4938"/>
                      <a:pt x="4155" y="4830"/>
                      <a:pt x="4334" y="4699"/>
                    </a:cubicBezTo>
                    <a:cubicBezTo>
                      <a:pt x="4560" y="4938"/>
                      <a:pt x="4775" y="5235"/>
                      <a:pt x="4953" y="5592"/>
                    </a:cubicBezTo>
                    <a:cubicBezTo>
                      <a:pt x="4977" y="6259"/>
                      <a:pt x="4929" y="6926"/>
                      <a:pt x="4858" y="7605"/>
                    </a:cubicBezTo>
                    <a:cubicBezTo>
                      <a:pt x="4775" y="7486"/>
                      <a:pt x="4679" y="7378"/>
                      <a:pt x="4572" y="7271"/>
                    </a:cubicBezTo>
                    <a:cubicBezTo>
                      <a:pt x="4644" y="6747"/>
                      <a:pt x="4179" y="5664"/>
                      <a:pt x="3310" y="5402"/>
                    </a:cubicBezTo>
                    <a:cubicBezTo>
                      <a:pt x="3067" y="5331"/>
                      <a:pt x="2797" y="5294"/>
                      <a:pt x="2503" y="5294"/>
                    </a:cubicBezTo>
                    <a:cubicBezTo>
                      <a:pt x="2108" y="5294"/>
                      <a:pt x="1669" y="5361"/>
                      <a:pt x="1191" y="5497"/>
                    </a:cubicBezTo>
                    <a:cubicBezTo>
                      <a:pt x="584" y="5676"/>
                      <a:pt x="131" y="5890"/>
                      <a:pt x="107" y="5902"/>
                    </a:cubicBezTo>
                    <a:cubicBezTo>
                      <a:pt x="60" y="5914"/>
                      <a:pt x="36" y="5962"/>
                      <a:pt x="12" y="6009"/>
                    </a:cubicBezTo>
                    <a:cubicBezTo>
                      <a:pt x="0" y="6057"/>
                      <a:pt x="12" y="6092"/>
                      <a:pt x="36" y="6140"/>
                    </a:cubicBezTo>
                    <a:cubicBezTo>
                      <a:pt x="48" y="6152"/>
                      <a:pt x="298" y="6593"/>
                      <a:pt x="715" y="7069"/>
                    </a:cubicBezTo>
                    <a:cubicBezTo>
                      <a:pt x="1286" y="7724"/>
                      <a:pt x="1858" y="8140"/>
                      <a:pt x="2429" y="8295"/>
                    </a:cubicBezTo>
                    <a:cubicBezTo>
                      <a:pt x="2572" y="8343"/>
                      <a:pt x="2715" y="8355"/>
                      <a:pt x="2846" y="8355"/>
                    </a:cubicBezTo>
                    <a:cubicBezTo>
                      <a:pt x="3227" y="8355"/>
                      <a:pt x="3572" y="8212"/>
                      <a:pt x="3763" y="8105"/>
                    </a:cubicBezTo>
                    <a:cubicBezTo>
                      <a:pt x="4036" y="7962"/>
                      <a:pt x="4263" y="7783"/>
                      <a:pt x="4394" y="7581"/>
                    </a:cubicBezTo>
                    <a:cubicBezTo>
                      <a:pt x="4560" y="7759"/>
                      <a:pt x="4691" y="7962"/>
                      <a:pt x="4751" y="8200"/>
                    </a:cubicBezTo>
                    <a:cubicBezTo>
                      <a:pt x="4679" y="8652"/>
                      <a:pt x="4584" y="9093"/>
                      <a:pt x="4501" y="9462"/>
                    </a:cubicBezTo>
                    <a:cubicBezTo>
                      <a:pt x="4334" y="10164"/>
                      <a:pt x="4155" y="10676"/>
                      <a:pt x="4048" y="10915"/>
                    </a:cubicBezTo>
                    <a:cubicBezTo>
                      <a:pt x="4024" y="11010"/>
                      <a:pt x="4048" y="11093"/>
                      <a:pt x="4144" y="11129"/>
                    </a:cubicBezTo>
                    <a:cubicBezTo>
                      <a:pt x="4155" y="11141"/>
                      <a:pt x="4179" y="11141"/>
                      <a:pt x="4203" y="11141"/>
                    </a:cubicBezTo>
                    <a:cubicBezTo>
                      <a:pt x="4263" y="11141"/>
                      <a:pt x="4322" y="11093"/>
                      <a:pt x="4346" y="11034"/>
                    </a:cubicBezTo>
                    <a:cubicBezTo>
                      <a:pt x="4358" y="11010"/>
                      <a:pt x="4572" y="10474"/>
                      <a:pt x="4798" y="9569"/>
                    </a:cubicBezTo>
                    <a:cubicBezTo>
                      <a:pt x="4882" y="9474"/>
                      <a:pt x="5132" y="9248"/>
                      <a:pt x="5525" y="8986"/>
                    </a:cubicBezTo>
                    <a:cubicBezTo>
                      <a:pt x="5763" y="9271"/>
                      <a:pt x="6322" y="9569"/>
                      <a:pt x="6894" y="9569"/>
                    </a:cubicBezTo>
                    <a:cubicBezTo>
                      <a:pt x="7096" y="9569"/>
                      <a:pt x="7311" y="9521"/>
                      <a:pt x="7501" y="9426"/>
                    </a:cubicBezTo>
                    <a:cubicBezTo>
                      <a:pt x="8680" y="8879"/>
                      <a:pt x="9382" y="7188"/>
                      <a:pt x="9406" y="7105"/>
                    </a:cubicBezTo>
                    <a:cubicBezTo>
                      <a:pt x="9525" y="7093"/>
                      <a:pt x="9525" y="7057"/>
                      <a:pt x="9501" y="7009"/>
                    </a:cubicBezTo>
                    <a:cubicBezTo>
                      <a:pt x="9478" y="6962"/>
                      <a:pt x="9442" y="6938"/>
                      <a:pt x="9394" y="6914"/>
                    </a:cubicBezTo>
                    <a:cubicBezTo>
                      <a:pt x="9347" y="6898"/>
                      <a:pt x="8553" y="6656"/>
                      <a:pt x="7680" y="6656"/>
                    </a:cubicBezTo>
                    <a:cubicBezTo>
                      <a:pt x="7239" y="6656"/>
                      <a:pt x="6778" y="6718"/>
                      <a:pt x="6382" y="6902"/>
                    </a:cubicBezTo>
                    <a:cubicBezTo>
                      <a:pt x="5668" y="7247"/>
                      <a:pt x="5370" y="8200"/>
                      <a:pt x="5465" y="8700"/>
                    </a:cubicBezTo>
                    <a:cubicBezTo>
                      <a:pt x="5275" y="8843"/>
                      <a:pt x="5120" y="8962"/>
                      <a:pt x="4989" y="9057"/>
                    </a:cubicBezTo>
                    <a:cubicBezTo>
                      <a:pt x="5048" y="8783"/>
                      <a:pt x="5108" y="8450"/>
                      <a:pt x="5156" y="8105"/>
                    </a:cubicBezTo>
                    <a:cubicBezTo>
                      <a:pt x="5239" y="7486"/>
                      <a:pt x="5298" y="6854"/>
                      <a:pt x="5310" y="6235"/>
                    </a:cubicBezTo>
                    <a:cubicBezTo>
                      <a:pt x="5334" y="6164"/>
                      <a:pt x="5429" y="5700"/>
                      <a:pt x="5846" y="5247"/>
                    </a:cubicBezTo>
                    <a:cubicBezTo>
                      <a:pt x="5953" y="5342"/>
                      <a:pt x="6108" y="5414"/>
                      <a:pt x="6251" y="5473"/>
                    </a:cubicBezTo>
                    <a:cubicBezTo>
                      <a:pt x="6406" y="5533"/>
                      <a:pt x="6560" y="5569"/>
                      <a:pt x="6715" y="5569"/>
                    </a:cubicBezTo>
                    <a:cubicBezTo>
                      <a:pt x="6858" y="5569"/>
                      <a:pt x="7013" y="5533"/>
                      <a:pt x="7144" y="5473"/>
                    </a:cubicBezTo>
                    <a:cubicBezTo>
                      <a:pt x="7954" y="5104"/>
                      <a:pt x="8430" y="3937"/>
                      <a:pt x="8454" y="3902"/>
                    </a:cubicBezTo>
                    <a:cubicBezTo>
                      <a:pt x="8465" y="3854"/>
                      <a:pt x="8465" y="3806"/>
                      <a:pt x="8454" y="3759"/>
                    </a:cubicBezTo>
                    <a:cubicBezTo>
                      <a:pt x="8442" y="3723"/>
                      <a:pt x="8394" y="3687"/>
                      <a:pt x="8346" y="3676"/>
                    </a:cubicBezTo>
                    <a:cubicBezTo>
                      <a:pt x="8322" y="3660"/>
                      <a:pt x="7769" y="3489"/>
                      <a:pt x="7167" y="3489"/>
                    </a:cubicBezTo>
                    <a:cubicBezTo>
                      <a:pt x="6870" y="3489"/>
                      <a:pt x="6562" y="3530"/>
                      <a:pt x="6299" y="3652"/>
                    </a:cubicBezTo>
                    <a:cubicBezTo>
                      <a:pt x="5751" y="3914"/>
                      <a:pt x="5572" y="4640"/>
                      <a:pt x="5656" y="4985"/>
                    </a:cubicBezTo>
                    <a:cubicBezTo>
                      <a:pt x="5525" y="5116"/>
                      <a:pt x="5406" y="5259"/>
                      <a:pt x="5310" y="5402"/>
                    </a:cubicBezTo>
                    <a:cubicBezTo>
                      <a:pt x="5310" y="5259"/>
                      <a:pt x="5298" y="5128"/>
                      <a:pt x="5298" y="4997"/>
                    </a:cubicBezTo>
                    <a:cubicBezTo>
                      <a:pt x="5263" y="4283"/>
                      <a:pt x="5179" y="3568"/>
                      <a:pt x="5048" y="2878"/>
                    </a:cubicBezTo>
                    <a:cubicBezTo>
                      <a:pt x="5358" y="2675"/>
                      <a:pt x="5715" y="2128"/>
                      <a:pt x="5560" y="1592"/>
                    </a:cubicBezTo>
                    <a:cubicBezTo>
                      <a:pt x="5346" y="723"/>
                      <a:pt x="4286" y="56"/>
                      <a:pt x="4239" y="20"/>
                    </a:cubicBezTo>
                    <a:cubicBezTo>
                      <a:pt x="4218" y="6"/>
                      <a:pt x="4193" y="1"/>
                      <a:pt x="416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" name="Google Shape;12160;p82">
                <a:extLst>
                  <a:ext uri="{FF2B5EF4-FFF2-40B4-BE49-F238E27FC236}">
                    <a16:creationId xmlns:a16="http://schemas.microsoft.com/office/drawing/2014/main" id="{B280B91A-247F-4655-B63A-BC4F2109A6A4}"/>
                  </a:ext>
                </a:extLst>
              </p:cNvPr>
              <p:cNvSpPr/>
              <p:nvPr/>
            </p:nvSpPr>
            <p:spPr>
              <a:xfrm>
                <a:off x="2283373" y="3553106"/>
                <a:ext cx="16416" cy="1107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346" extrusionOk="0">
                    <a:moveTo>
                      <a:pt x="179" y="0"/>
                    </a:moveTo>
                    <a:cubicBezTo>
                      <a:pt x="84" y="0"/>
                      <a:pt x="13" y="60"/>
                      <a:pt x="1" y="155"/>
                    </a:cubicBezTo>
                    <a:cubicBezTo>
                      <a:pt x="1" y="238"/>
                      <a:pt x="60" y="310"/>
                      <a:pt x="143" y="334"/>
                    </a:cubicBezTo>
                    <a:cubicBezTo>
                      <a:pt x="143" y="334"/>
                      <a:pt x="203" y="334"/>
                      <a:pt x="322" y="346"/>
                    </a:cubicBezTo>
                    <a:lnTo>
                      <a:pt x="334" y="346"/>
                    </a:lnTo>
                    <a:cubicBezTo>
                      <a:pt x="429" y="346"/>
                      <a:pt x="489" y="286"/>
                      <a:pt x="501" y="191"/>
                    </a:cubicBezTo>
                    <a:cubicBezTo>
                      <a:pt x="513" y="107"/>
                      <a:pt x="453" y="36"/>
                      <a:pt x="370" y="12"/>
                    </a:cubicBezTo>
                    <a:cubicBezTo>
                      <a:pt x="251" y="0"/>
                      <a:pt x="191" y="0"/>
                      <a:pt x="17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2161;p82">
                <a:extLst>
                  <a:ext uri="{FF2B5EF4-FFF2-40B4-BE49-F238E27FC236}">
                    <a16:creationId xmlns:a16="http://schemas.microsoft.com/office/drawing/2014/main" id="{DE5B35F0-E947-4D76-8D9B-F33A4DFD54E4}"/>
                  </a:ext>
                </a:extLst>
              </p:cNvPr>
              <p:cNvSpPr/>
              <p:nvPr/>
            </p:nvSpPr>
            <p:spPr>
              <a:xfrm>
                <a:off x="2449485" y="3488658"/>
                <a:ext cx="17184" cy="12288"/>
              </a:xfrm>
              <a:custGeom>
                <a:avLst/>
                <a:gdLst/>
                <a:ahLst/>
                <a:cxnLst/>
                <a:rect l="l" t="t" r="r" b="b"/>
                <a:pathLst>
                  <a:path w="537" h="384" extrusionOk="0">
                    <a:moveTo>
                      <a:pt x="348" y="0"/>
                    </a:moveTo>
                    <a:cubicBezTo>
                      <a:pt x="339" y="0"/>
                      <a:pt x="331" y="1"/>
                      <a:pt x="322" y="2"/>
                    </a:cubicBezTo>
                    <a:cubicBezTo>
                      <a:pt x="251" y="26"/>
                      <a:pt x="191" y="50"/>
                      <a:pt x="132" y="62"/>
                    </a:cubicBezTo>
                    <a:cubicBezTo>
                      <a:pt x="48" y="97"/>
                      <a:pt x="1" y="181"/>
                      <a:pt x="25" y="276"/>
                    </a:cubicBezTo>
                    <a:cubicBezTo>
                      <a:pt x="60" y="347"/>
                      <a:pt x="120" y="383"/>
                      <a:pt x="179" y="383"/>
                    </a:cubicBezTo>
                    <a:cubicBezTo>
                      <a:pt x="191" y="383"/>
                      <a:pt x="203" y="383"/>
                      <a:pt x="227" y="359"/>
                    </a:cubicBezTo>
                    <a:cubicBezTo>
                      <a:pt x="286" y="347"/>
                      <a:pt x="346" y="324"/>
                      <a:pt x="406" y="300"/>
                    </a:cubicBezTo>
                    <a:cubicBezTo>
                      <a:pt x="489" y="300"/>
                      <a:pt x="537" y="216"/>
                      <a:pt x="525" y="121"/>
                    </a:cubicBezTo>
                    <a:cubicBezTo>
                      <a:pt x="493" y="46"/>
                      <a:pt x="422" y="0"/>
                      <a:pt x="34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41" name="!!op">
            <a:extLst>
              <a:ext uri="{FF2B5EF4-FFF2-40B4-BE49-F238E27FC236}">
                <a16:creationId xmlns:a16="http://schemas.microsoft.com/office/drawing/2014/main" id="{CBED5BA4-5879-331E-07B4-E434C8402D3C}"/>
              </a:ext>
            </a:extLst>
          </p:cNvPr>
          <p:cNvSpPr/>
          <p:nvPr/>
        </p:nvSpPr>
        <p:spPr>
          <a:xfrm>
            <a:off x="156900" y="736806"/>
            <a:ext cx="2454219" cy="411273"/>
          </a:xfrm>
          <a:prstGeom prst="roundRect">
            <a:avLst/>
          </a:prstGeom>
          <a:solidFill>
            <a:srgbClr val="405E47"/>
          </a:solidFill>
          <a:ln>
            <a:solidFill>
              <a:srgbClr val="405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000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42389F9-92E0-29A3-A683-AC2C1D602136}"/>
              </a:ext>
            </a:extLst>
          </p:cNvPr>
          <p:cNvSpPr txBox="1">
            <a:spLocks/>
          </p:cNvSpPr>
          <p:nvPr/>
        </p:nvSpPr>
        <p:spPr>
          <a:xfrm>
            <a:off x="156900" y="646523"/>
            <a:ext cx="2454219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800" dirty="0">
                <a:latin typeface="Britannic Bold" panose="020B0903060703020204" pitchFamily="34" charset="0"/>
              </a:rPr>
              <a:t>ANTISPASMODIC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FAA1F7-0AC4-C1B2-93EF-332111E93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5713" y="2768690"/>
            <a:ext cx="5520575" cy="2165814"/>
          </a:xfrm>
          <a:prstGeom prst="rect">
            <a:avLst/>
          </a:prstGeom>
          <a:noFill/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01231CE-E84A-8377-E51E-06B1AF373FAB}"/>
              </a:ext>
            </a:extLst>
          </p:cNvPr>
          <p:cNvGrpSpPr/>
          <p:nvPr/>
        </p:nvGrpSpPr>
        <p:grpSpPr>
          <a:xfrm>
            <a:off x="2797626" y="5023997"/>
            <a:ext cx="6596748" cy="1296192"/>
            <a:chOff x="703464" y="4241466"/>
            <a:chExt cx="6596748" cy="1296192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8038074-D888-5B68-02D8-CEDD38DF1764}"/>
                </a:ext>
              </a:extLst>
            </p:cNvPr>
            <p:cNvSpPr/>
            <p:nvPr/>
          </p:nvSpPr>
          <p:spPr>
            <a:xfrm>
              <a:off x="703464" y="4241466"/>
              <a:ext cx="6596748" cy="1117206"/>
            </a:xfrm>
            <a:prstGeom prst="roundRect">
              <a:avLst>
                <a:gd name="adj" fmla="val 7128"/>
              </a:avLst>
            </a:prstGeom>
            <a:solidFill>
              <a:srgbClr val="772E1F"/>
            </a:solidFill>
            <a:ln w="19050">
              <a:solidFill>
                <a:srgbClr val="CC51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Raleway" pitchFamily="2" charset="0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C817BCCF-7C5A-32DC-88E6-F6CE5A5B4305}"/>
                </a:ext>
              </a:extLst>
            </p:cNvPr>
            <p:cNvSpPr txBox="1">
              <a:spLocks/>
            </p:cNvSpPr>
            <p:nvPr/>
          </p:nvSpPr>
          <p:spPr>
            <a:xfrm>
              <a:off x="743973" y="4255794"/>
              <a:ext cx="6461645" cy="128186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2400" kern="1200" dirty="0" smtClean="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  <a:buSzPct val="150000"/>
              </a:pPr>
              <a:r>
                <a:rPr lang="en-GB" sz="1600" dirty="0">
                  <a:solidFill>
                    <a:schemeClr val="bg1"/>
                  </a:solidFill>
                  <a:latin typeface="Raleway" pitchFamily="2" charset="0"/>
                </a:rPr>
                <a:t>Antagonized rat duodenum contractions (acetylcholine-induced), guinea-pig ileum (histamine-induced), rat vas deferens (noradrenaline-induced) and rat uterus (serotonin-induced).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E9449DF-CB18-B386-A1B4-733EF45E57BF}"/>
              </a:ext>
            </a:extLst>
          </p:cNvPr>
          <p:cNvSpPr txBox="1"/>
          <p:nvPr/>
        </p:nvSpPr>
        <p:spPr>
          <a:xfrm>
            <a:off x="8994531" y="781195"/>
            <a:ext cx="52213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Giner </a:t>
            </a:r>
            <a:r>
              <a:rPr lang="en-GB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et al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. (1988); Giner </a:t>
            </a:r>
            <a:r>
              <a:rPr lang="en-GB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et al</a:t>
            </a:r>
            <a:r>
              <a:rPr lang="en-GB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itchFamily="2" charset="0"/>
              </a:rPr>
              <a:t>. (1989)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CDF48B9-9163-A042-FA88-2A7733648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6658" y="628704"/>
            <a:ext cx="414697" cy="612761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8BF419C-C2EC-7977-6613-55F62DCC0B13}"/>
              </a:ext>
            </a:extLst>
          </p:cNvPr>
          <p:cNvSpPr/>
          <p:nvPr/>
        </p:nvSpPr>
        <p:spPr>
          <a:xfrm>
            <a:off x="5420631" y="46538"/>
            <a:ext cx="2763636" cy="376178"/>
          </a:xfrm>
          <a:prstGeom prst="roundRect">
            <a:avLst/>
          </a:prstGeom>
          <a:solidFill>
            <a:srgbClr val="4B7075"/>
          </a:solidFill>
          <a:ln>
            <a:solidFill>
              <a:srgbClr val="4B7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8E2EE9F2-E9CE-DC09-E7E7-11F68C2BB0D9}"/>
              </a:ext>
            </a:extLst>
          </p:cNvPr>
          <p:cNvSpPr txBox="1">
            <a:spLocks/>
          </p:cNvSpPr>
          <p:nvPr/>
        </p:nvSpPr>
        <p:spPr>
          <a:xfrm>
            <a:off x="382713" y="-60017"/>
            <a:ext cx="2060294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GB" sz="1700" dirty="0">
                <a:latin typeface="Britannic Bold" panose="020B0903060703020204" pitchFamily="34" charset="0"/>
              </a:rPr>
              <a:t>INTRODUCTION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2EAC7FE5-33DA-3A4D-1048-9DAE5D48CEBB}"/>
              </a:ext>
            </a:extLst>
          </p:cNvPr>
          <p:cNvSpPr txBox="1">
            <a:spLocks/>
          </p:cNvSpPr>
          <p:nvPr/>
        </p:nvSpPr>
        <p:spPr>
          <a:xfrm>
            <a:off x="5291953" y="-64733"/>
            <a:ext cx="3020993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MEDICINAL PROPERTIES 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523B4247-5EF1-CCB4-12B2-AEF2073B4A85}"/>
              </a:ext>
            </a:extLst>
          </p:cNvPr>
          <p:cNvSpPr txBox="1">
            <a:spLocks/>
          </p:cNvSpPr>
          <p:nvPr/>
        </p:nvSpPr>
        <p:spPr>
          <a:xfrm>
            <a:off x="8707271" y="-69449"/>
            <a:ext cx="3102016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CONCLUDING REMARKS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48390275-FCCF-C576-B6F2-7181E837F6D4}"/>
              </a:ext>
            </a:extLst>
          </p:cNvPr>
          <p:cNvSpPr txBox="1">
            <a:spLocks/>
          </p:cNvSpPr>
          <p:nvPr/>
        </p:nvSpPr>
        <p:spPr>
          <a:xfrm>
            <a:off x="2837333" y="-55302"/>
            <a:ext cx="2060294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GB" sz="1700" dirty="0">
                <a:latin typeface="Britannic Bold" panose="020B0903060703020204" pitchFamily="34" charset="0"/>
              </a:rPr>
              <a:t>AIM</a:t>
            </a:r>
          </a:p>
        </p:txBody>
      </p:sp>
    </p:spTree>
    <p:extLst>
      <p:ext uri="{BB962C8B-B14F-4D97-AF65-F5344CB8AC3E}">
        <p14:creationId xmlns:p14="http://schemas.microsoft.com/office/powerpoint/2010/main" val="2720413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87B23-0F94-478F-96B5-2F1EC4A5C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183" y="1697955"/>
            <a:ext cx="10310516" cy="958727"/>
          </a:xfrm>
        </p:spPr>
        <p:txBody>
          <a:bodyPr>
            <a:normAutofit/>
          </a:bodyPr>
          <a:lstStyle/>
          <a:p>
            <a:pPr algn="just">
              <a:lnSpc>
                <a:spcPct val="130000"/>
              </a:lnSpc>
              <a:buSzPct val="150000"/>
            </a:pPr>
            <a:r>
              <a:rPr lang="en-GB" sz="1800" dirty="0">
                <a:latin typeface="Raleway" pitchFamily="2" charset="0"/>
              </a:rPr>
              <a:t>The liver is a vital organ that plays numerous important roles, including the metabolism of proteins, lipids, and carbohydrates </a:t>
            </a:r>
            <a:endParaRPr lang="en-US" sz="1800" dirty="0">
              <a:latin typeface="Raleway" pitchFamily="2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D711BE6-F904-40A4-ADDD-A70F85444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CD0C-5B54-4CB3-B493-10D1271D7694}" type="slidenum">
              <a:rPr lang="pt-PT" smtClean="0"/>
              <a:pPr/>
              <a:t>9</a:t>
            </a:fld>
            <a:endParaRPr lang="pt-PT" dirty="0"/>
          </a:p>
        </p:txBody>
      </p:sp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453FFAF5-3E19-401C-8F0C-4D0CE6B0D1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7419" y="6432198"/>
            <a:ext cx="11507777" cy="365125"/>
          </a:xfrm>
        </p:spPr>
        <p:txBody>
          <a:bodyPr/>
          <a:lstStyle/>
          <a:p>
            <a:r>
              <a:rPr lang="en-GB" dirty="0"/>
              <a:t>Chemopreventive effect of a </a:t>
            </a:r>
            <a:r>
              <a:rPr lang="en-GB" i="1" dirty="0"/>
              <a:t>Santolina chamaecyparissus </a:t>
            </a:r>
            <a:r>
              <a:rPr lang="en-GB" dirty="0"/>
              <a:t>extract: data from an animal model of breast cancer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2E037A8-79D9-498E-ABB1-6A56D8ABF374}"/>
              </a:ext>
            </a:extLst>
          </p:cNvPr>
          <p:cNvSpPr/>
          <p:nvPr/>
        </p:nvSpPr>
        <p:spPr>
          <a:xfrm>
            <a:off x="578158" y="1775757"/>
            <a:ext cx="360000" cy="360000"/>
          </a:xfrm>
          <a:prstGeom prst="ellipse">
            <a:avLst/>
          </a:prstGeom>
          <a:solidFill>
            <a:srgbClr val="405E47"/>
          </a:solidFill>
          <a:ln>
            <a:solidFill>
              <a:srgbClr val="405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grpSp>
        <p:nvGrpSpPr>
          <p:cNvPr id="18" name="Google Shape;12158;p82">
            <a:extLst>
              <a:ext uri="{FF2B5EF4-FFF2-40B4-BE49-F238E27FC236}">
                <a16:creationId xmlns:a16="http://schemas.microsoft.com/office/drawing/2014/main" id="{D2D48EC8-33C4-40B0-A7C6-87C406B2EE12}"/>
              </a:ext>
            </a:extLst>
          </p:cNvPr>
          <p:cNvGrpSpPr/>
          <p:nvPr/>
        </p:nvGrpSpPr>
        <p:grpSpPr>
          <a:xfrm>
            <a:off x="664651" y="1846398"/>
            <a:ext cx="187013" cy="218719"/>
            <a:chOff x="2236525" y="3353202"/>
            <a:chExt cx="304832" cy="356512"/>
          </a:xfrm>
          <a:solidFill>
            <a:schemeClr val="bg1"/>
          </a:solidFill>
        </p:grpSpPr>
        <p:sp>
          <p:nvSpPr>
            <p:cNvPr id="19" name="Google Shape;12159;p82">
              <a:extLst>
                <a:ext uri="{FF2B5EF4-FFF2-40B4-BE49-F238E27FC236}">
                  <a16:creationId xmlns:a16="http://schemas.microsoft.com/office/drawing/2014/main" id="{D75C1A2D-BC09-4972-9114-1E6542EFB1F5}"/>
                </a:ext>
              </a:extLst>
            </p:cNvPr>
            <p:cNvSpPr/>
            <p:nvPr/>
          </p:nvSpPr>
          <p:spPr>
            <a:xfrm>
              <a:off x="2236525" y="3353202"/>
              <a:ext cx="304832" cy="356512"/>
            </a:xfrm>
            <a:custGeom>
              <a:avLst/>
              <a:gdLst/>
              <a:ahLst/>
              <a:cxnLst/>
              <a:rect l="l" t="t" r="r" b="b"/>
              <a:pathLst>
                <a:path w="9526" h="11141" extrusionOk="0">
                  <a:moveTo>
                    <a:pt x="4239" y="413"/>
                  </a:moveTo>
                  <a:cubicBezTo>
                    <a:pt x="4525" y="616"/>
                    <a:pt x="5120" y="1128"/>
                    <a:pt x="5275" y="1675"/>
                  </a:cubicBezTo>
                  <a:cubicBezTo>
                    <a:pt x="5358" y="1997"/>
                    <a:pt x="5156" y="2342"/>
                    <a:pt x="4989" y="2533"/>
                  </a:cubicBezTo>
                  <a:cubicBezTo>
                    <a:pt x="4894" y="2116"/>
                    <a:pt x="4775" y="1699"/>
                    <a:pt x="4644" y="1282"/>
                  </a:cubicBezTo>
                  <a:cubicBezTo>
                    <a:pt x="4625" y="1209"/>
                    <a:pt x="4564" y="1163"/>
                    <a:pt x="4498" y="1163"/>
                  </a:cubicBezTo>
                  <a:cubicBezTo>
                    <a:pt x="4479" y="1163"/>
                    <a:pt x="4460" y="1167"/>
                    <a:pt x="4441" y="1175"/>
                  </a:cubicBezTo>
                  <a:cubicBezTo>
                    <a:pt x="4346" y="1199"/>
                    <a:pt x="4298" y="1294"/>
                    <a:pt x="4334" y="1378"/>
                  </a:cubicBezTo>
                  <a:cubicBezTo>
                    <a:pt x="4465" y="1782"/>
                    <a:pt x="4572" y="2211"/>
                    <a:pt x="4679" y="2628"/>
                  </a:cubicBezTo>
                  <a:cubicBezTo>
                    <a:pt x="4441" y="2568"/>
                    <a:pt x="4060" y="2366"/>
                    <a:pt x="3977" y="2021"/>
                  </a:cubicBezTo>
                  <a:cubicBezTo>
                    <a:pt x="3822" y="1473"/>
                    <a:pt x="4108" y="735"/>
                    <a:pt x="4239" y="413"/>
                  </a:cubicBezTo>
                  <a:close/>
                  <a:moveTo>
                    <a:pt x="2824" y="3117"/>
                  </a:moveTo>
                  <a:cubicBezTo>
                    <a:pt x="3186" y="3117"/>
                    <a:pt x="3616" y="3172"/>
                    <a:pt x="3929" y="3378"/>
                  </a:cubicBezTo>
                  <a:cubicBezTo>
                    <a:pt x="4203" y="3556"/>
                    <a:pt x="4298" y="3926"/>
                    <a:pt x="4298" y="4164"/>
                  </a:cubicBezTo>
                  <a:cubicBezTo>
                    <a:pt x="3810" y="3747"/>
                    <a:pt x="3382" y="3556"/>
                    <a:pt x="3346" y="3556"/>
                  </a:cubicBezTo>
                  <a:cubicBezTo>
                    <a:pt x="3324" y="3547"/>
                    <a:pt x="3301" y="3543"/>
                    <a:pt x="3279" y="3543"/>
                  </a:cubicBezTo>
                  <a:cubicBezTo>
                    <a:pt x="3218" y="3543"/>
                    <a:pt x="3161" y="3578"/>
                    <a:pt x="3143" y="3640"/>
                  </a:cubicBezTo>
                  <a:cubicBezTo>
                    <a:pt x="3096" y="3723"/>
                    <a:pt x="3143" y="3818"/>
                    <a:pt x="3215" y="3854"/>
                  </a:cubicBezTo>
                  <a:cubicBezTo>
                    <a:pt x="3215" y="3854"/>
                    <a:pt x="3667" y="4045"/>
                    <a:pt x="4144" y="4473"/>
                  </a:cubicBezTo>
                  <a:cubicBezTo>
                    <a:pt x="4011" y="4547"/>
                    <a:pt x="3795" y="4621"/>
                    <a:pt x="3580" y="4621"/>
                  </a:cubicBezTo>
                  <a:cubicBezTo>
                    <a:pt x="3448" y="4621"/>
                    <a:pt x="3316" y="4593"/>
                    <a:pt x="3203" y="4521"/>
                  </a:cubicBezTo>
                  <a:cubicBezTo>
                    <a:pt x="2715" y="4211"/>
                    <a:pt x="2417" y="3497"/>
                    <a:pt x="2310" y="3152"/>
                  </a:cubicBezTo>
                  <a:cubicBezTo>
                    <a:pt x="2438" y="3135"/>
                    <a:pt x="2620" y="3117"/>
                    <a:pt x="2824" y="3117"/>
                  </a:cubicBezTo>
                  <a:close/>
                  <a:moveTo>
                    <a:pt x="7192" y="3818"/>
                  </a:moveTo>
                  <a:cubicBezTo>
                    <a:pt x="7549" y="3818"/>
                    <a:pt x="7894" y="3878"/>
                    <a:pt x="8084" y="3937"/>
                  </a:cubicBezTo>
                  <a:cubicBezTo>
                    <a:pt x="7918" y="4259"/>
                    <a:pt x="7549" y="4938"/>
                    <a:pt x="7025" y="5176"/>
                  </a:cubicBezTo>
                  <a:cubicBezTo>
                    <a:pt x="6928" y="5224"/>
                    <a:pt x="6828" y="5241"/>
                    <a:pt x="6734" y="5241"/>
                  </a:cubicBezTo>
                  <a:cubicBezTo>
                    <a:pt x="6594" y="5241"/>
                    <a:pt x="6467" y="5204"/>
                    <a:pt x="6382" y="5176"/>
                  </a:cubicBezTo>
                  <a:cubicBezTo>
                    <a:pt x="6263" y="5128"/>
                    <a:pt x="6179" y="5092"/>
                    <a:pt x="6120" y="5033"/>
                  </a:cubicBezTo>
                  <a:cubicBezTo>
                    <a:pt x="6179" y="4985"/>
                    <a:pt x="6239" y="4938"/>
                    <a:pt x="6310" y="4890"/>
                  </a:cubicBezTo>
                  <a:cubicBezTo>
                    <a:pt x="6382" y="4854"/>
                    <a:pt x="6418" y="4747"/>
                    <a:pt x="6358" y="4676"/>
                  </a:cubicBezTo>
                  <a:cubicBezTo>
                    <a:pt x="6328" y="4624"/>
                    <a:pt x="6276" y="4595"/>
                    <a:pt x="6223" y="4595"/>
                  </a:cubicBezTo>
                  <a:cubicBezTo>
                    <a:pt x="6191" y="4595"/>
                    <a:pt x="6159" y="4606"/>
                    <a:pt x="6132" y="4628"/>
                  </a:cubicBezTo>
                  <a:cubicBezTo>
                    <a:pt x="6084" y="4652"/>
                    <a:pt x="6049" y="4688"/>
                    <a:pt x="5989" y="4735"/>
                  </a:cubicBezTo>
                  <a:cubicBezTo>
                    <a:pt x="6001" y="4473"/>
                    <a:pt x="6144" y="4104"/>
                    <a:pt x="6441" y="3961"/>
                  </a:cubicBezTo>
                  <a:cubicBezTo>
                    <a:pt x="6668" y="3854"/>
                    <a:pt x="6918" y="3818"/>
                    <a:pt x="7192" y="3818"/>
                  </a:cubicBezTo>
                  <a:close/>
                  <a:moveTo>
                    <a:pt x="2605" y="5627"/>
                  </a:moveTo>
                  <a:cubicBezTo>
                    <a:pt x="2832" y="5627"/>
                    <a:pt x="3055" y="5651"/>
                    <a:pt x="3262" y="5711"/>
                  </a:cubicBezTo>
                  <a:cubicBezTo>
                    <a:pt x="3703" y="5842"/>
                    <a:pt x="3977" y="6235"/>
                    <a:pt x="4096" y="6462"/>
                  </a:cubicBezTo>
                  <a:cubicBezTo>
                    <a:pt x="4203" y="6664"/>
                    <a:pt x="4274" y="6854"/>
                    <a:pt x="4286" y="7021"/>
                  </a:cubicBezTo>
                  <a:cubicBezTo>
                    <a:pt x="4215" y="6974"/>
                    <a:pt x="4155" y="6938"/>
                    <a:pt x="4084" y="6890"/>
                  </a:cubicBezTo>
                  <a:cubicBezTo>
                    <a:pt x="3667" y="6664"/>
                    <a:pt x="3155" y="6485"/>
                    <a:pt x="2548" y="6366"/>
                  </a:cubicBezTo>
                  <a:cubicBezTo>
                    <a:pt x="2540" y="6365"/>
                    <a:pt x="2532" y="6365"/>
                    <a:pt x="2524" y="6365"/>
                  </a:cubicBezTo>
                  <a:cubicBezTo>
                    <a:pt x="2439" y="6365"/>
                    <a:pt x="2368" y="6421"/>
                    <a:pt x="2358" y="6497"/>
                  </a:cubicBezTo>
                  <a:cubicBezTo>
                    <a:pt x="2322" y="6593"/>
                    <a:pt x="2381" y="6676"/>
                    <a:pt x="2477" y="6700"/>
                  </a:cubicBezTo>
                  <a:cubicBezTo>
                    <a:pt x="2977" y="6795"/>
                    <a:pt x="3703" y="6997"/>
                    <a:pt x="4227" y="7378"/>
                  </a:cubicBezTo>
                  <a:cubicBezTo>
                    <a:pt x="4144" y="7509"/>
                    <a:pt x="3941" y="7688"/>
                    <a:pt x="3691" y="7831"/>
                  </a:cubicBezTo>
                  <a:cubicBezTo>
                    <a:pt x="3524" y="7919"/>
                    <a:pt x="3248" y="8039"/>
                    <a:pt x="2938" y="8039"/>
                  </a:cubicBezTo>
                  <a:cubicBezTo>
                    <a:pt x="2827" y="8039"/>
                    <a:pt x="2712" y="8023"/>
                    <a:pt x="2596" y="7986"/>
                  </a:cubicBezTo>
                  <a:cubicBezTo>
                    <a:pt x="1596" y="7688"/>
                    <a:pt x="762" y="6545"/>
                    <a:pt x="476" y="6128"/>
                  </a:cubicBezTo>
                  <a:cubicBezTo>
                    <a:pt x="843" y="5978"/>
                    <a:pt x="1752" y="5627"/>
                    <a:pt x="2605" y="5627"/>
                  </a:cubicBezTo>
                  <a:close/>
                  <a:moveTo>
                    <a:pt x="7656" y="7009"/>
                  </a:moveTo>
                  <a:cubicBezTo>
                    <a:pt x="8251" y="7009"/>
                    <a:pt x="8811" y="7128"/>
                    <a:pt x="9097" y="7200"/>
                  </a:cubicBezTo>
                  <a:cubicBezTo>
                    <a:pt x="8930" y="7616"/>
                    <a:pt x="8323" y="8759"/>
                    <a:pt x="7477" y="9164"/>
                  </a:cubicBezTo>
                  <a:cubicBezTo>
                    <a:pt x="7322" y="9236"/>
                    <a:pt x="7156" y="9271"/>
                    <a:pt x="7001" y="9271"/>
                  </a:cubicBezTo>
                  <a:cubicBezTo>
                    <a:pt x="6537" y="9271"/>
                    <a:pt x="6072" y="9033"/>
                    <a:pt x="5894" y="8843"/>
                  </a:cubicBezTo>
                  <a:cubicBezTo>
                    <a:pt x="6465" y="8462"/>
                    <a:pt x="7239" y="8033"/>
                    <a:pt x="8108" y="7783"/>
                  </a:cubicBezTo>
                  <a:cubicBezTo>
                    <a:pt x="8204" y="7747"/>
                    <a:pt x="8251" y="7664"/>
                    <a:pt x="8215" y="7569"/>
                  </a:cubicBezTo>
                  <a:cubicBezTo>
                    <a:pt x="8197" y="7505"/>
                    <a:pt x="8136" y="7462"/>
                    <a:pt x="8071" y="7462"/>
                  </a:cubicBezTo>
                  <a:cubicBezTo>
                    <a:pt x="8052" y="7462"/>
                    <a:pt x="8032" y="7465"/>
                    <a:pt x="8013" y="7474"/>
                  </a:cubicBezTo>
                  <a:cubicBezTo>
                    <a:pt x="7132" y="7724"/>
                    <a:pt x="6358" y="8140"/>
                    <a:pt x="5775" y="8509"/>
                  </a:cubicBezTo>
                  <a:cubicBezTo>
                    <a:pt x="5787" y="8128"/>
                    <a:pt x="6013" y="7450"/>
                    <a:pt x="6525" y="7212"/>
                  </a:cubicBezTo>
                  <a:cubicBezTo>
                    <a:pt x="6858" y="7057"/>
                    <a:pt x="7263" y="7009"/>
                    <a:pt x="7656" y="7009"/>
                  </a:cubicBezTo>
                  <a:close/>
                  <a:moveTo>
                    <a:pt x="4166" y="1"/>
                  </a:moveTo>
                  <a:cubicBezTo>
                    <a:pt x="4147" y="1"/>
                    <a:pt x="4128" y="3"/>
                    <a:pt x="4108" y="8"/>
                  </a:cubicBezTo>
                  <a:cubicBezTo>
                    <a:pt x="4060" y="20"/>
                    <a:pt x="4036" y="56"/>
                    <a:pt x="4001" y="80"/>
                  </a:cubicBezTo>
                  <a:cubicBezTo>
                    <a:pt x="3977" y="127"/>
                    <a:pt x="3393" y="1247"/>
                    <a:pt x="3620" y="2092"/>
                  </a:cubicBezTo>
                  <a:cubicBezTo>
                    <a:pt x="3751" y="2628"/>
                    <a:pt x="4346" y="2925"/>
                    <a:pt x="4703" y="2961"/>
                  </a:cubicBezTo>
                  <a:cubicBezTo>
                    <a:pt x="4822" y="3592"/>
                    <a:pt x="4917" y="4247"/>
                    <a:pt x="4941" y="4902"/>
                  </a:cubicBezTo>
                  <a:cubicBezTo>
                    <a:pt x="4810" y="4723"/>
                    <a:pt x="4679" y="4568"/>
                    <a:pt x="4536" y="4426"/>
                  </a:cubicBezTo>
                  <a:cubicBezTo>
                    <a:pt x="4644" y="4092"/>
                    <a:pt x="4536" y="3402"/>
                    <a:pt x="4048" y="3092"/>
                  </a:cubicBezTo>
                  <a:cubicBezTo>
                    <a:pt x="3663" y="2851"/>
                    <a:pt x="3161" y="2790"/>
                    <a:pt x="2752" y="2790"/>
                  </a:cubicBezTo>
                  <a:cubicBezTo>
                    <a:pt x="2353" y="2790"/>
                    <a:pt x="2042" y="2848"/>
                    <a:pt x="2012" y="2854"/>
                  </a:cubicBezTo>
                  <a:cubicBezTo>
                    <a:pt x="1965" y="2866"/>
                    <a:pt x="1917" y="2878"/>
                    <a:pt x="1905" y="2925"/>
                  </a:cubicBezTo>
                  <a:cubicBezTo>
                    <a:pt x="1881" y="2973"/>
                    <a:pt x="1881" y="3021"/>
                    <a:pt x="1893" y="3056"/>
                  </a:cubicBezTo>
                  <a:cubicBezTo>
                    <a:pt x="1905" y="3104"/>
                    <a:pt x="2239" y="4307"/>
                    <a:pt x="2989" y="4783"/>
                  </a:cubicBezTo>
                  <a:cubicBezTo>
                    <a:pt x="3167" y="4890"/>
                    <a:pt x="3370" y="4938"/>
                    <a:pt x="3560" y="4938"/>
                  </a:cubicBezTo>
                  <a:cubicBezTo>
                    <a:pt x="3858" y="4938"/>
                    <a:pt x="4155" y="4830"/>
                    <a:pt x="4334" y="4699"/>
                  </a:cubicBezTo>
                  <a:cubicBezTo>
                    <a:pt x="4560" y="4938"/>
                    <a:pt x="4775" y="5235"/>
                    <a:pt x="4953" y="5592"/>
                  </a:cubicBezTo>
                  <a:cubicBezTo>
                    <a:pt x="4977" y="6259"/>
                    <a:pt x="4929" y="6926"/>
                    <a:pt x="4858" y="7605"/>
                  </a:cubicBezTo>
                  <a:cubicBezTo>
                    <a:pt x="4775" y="7486"/>
                    <a:pt x="4679" y="7378"/>
                    <a:pt x="4572" y="7271"/>
                  </a:cubicBezTo>
                  <a:cubicBezTo>
                    <a:pt x="4644" y="6747"/>
                    <a:pt x="4179" y="5664"/>
                    <a:pt x="3310" y="5402"/>
                  </a:cubicBezTo>
                  <a:cubicBezTo>
                    <a:pt x="3067" y="5331"/>
                    <a:pt x="2797" y="5294"/>
                    <a:pt x="2503" y="5294"/>
                  </a:cubicBezTo>
                  <a:cubicBezTo>
                    <a:pt x="2108" y="5294"/>
                    <a:pt x="1669" y="5361"/>
                    <a:pt x="1191" y="5497"/>
                  </a:cubicBezTo>
                  <a:cubicBezTo>
                    <a:pt x="584" y="5676"/>
                    <a:pt x="131" y="5890"/>
                    <a:pt x="107" y="5902"/>
                  </a:cubicBezTo>
                  <a:cubicBezTo>
                    <a:pt x="60" y="5914"/>
                    <a:pt x="36" y="5962"/>
                    <a:pt x="12" y="6009"/>
                  </a:cubicBezTo>
                  <a:cubicBezTo>
                    <a:pt x="0" y="6057"/>
                    <a:pt x="12" y="6092"/>
                    <a:pt x="36" y="6140"/>
                  </a:cubicBezTo>
                  <a:cubicBezTo>
                    <a:pt x="48" y="6152"/>
                    <a:pt x="298" y="6593"/>
                    <a:pt x="715" y="7069"/>
                  </a:cubicBezTo>
                  <a:cubicBezTo>
                    <a:pt x="1286" y="7724"/>
                    <a:pt x="1858" y="8140"/>
                    <a:pt x="2429" y="8295"/>
                  </a:cubicBezTo>
                  <a:cubicBezTo>
                    <a:pt x="2572" y="8343"/>
                    <a:pt x="2715" y="8355"/>
                    <a:pt x="2846" y="8355"/>
                  </a:cubicBezTo>
                  <a:cubicBezTo>
                    <a:pt x="3227" y="8355"/>
                    <a:pt x="3572" y="8212"/>
                    <a:pt x="3763" y="8105"/>
                  </a:cubicBezTo>
                  <a:cubicBezTo>
                    <a:pt x="4036" y="7962"/>
                    <a:pt x="4263" y="7783"/>
                    <a:pt x="4394" y="7581"/>
                  </a:cubicBezTo>
                  <a:cubicBezTo>
                    <a:pt x="4560" y="7759"/>
                    <a:pt x="4691" y="7962"/>
                    <a:pt x="4751" y="8200"/>
                  </a:cubicBezTo>
                  <a:cubicBezTo>
                    <a:pt x="4679" y="8652"/>
                    <a:pt x="4584" y="9093"/>
                    <a:pt x="4501" y="9462"/>
                  </a:cubicBezTo>
                  <a:cubicBezTo>
                    <a:pt x="4334" y="10164"/>
                    <a:pt x="4155" y="10676"/>
                    <a:pt x="4048" y="10915"/>
                  </a:cubicBezTo>
                  <a:cubicBezTo>
                    <a:pt x="4024" y="11010"/>
                    <a:pt x="4048" y="11093"/>
                    <a:pt x="4144" y="11129"/>
                  </a:cubicBezTo>
                  <a:cubicBezTo>
                    <a:pt x="4155" y="11141"/>
                    <a:pt x="4179" y="11141"/>
                    <a:pt x="4203" y="11141"/>
                  </a:cubicBezTo>
                  <a:cubicBezTo>
                    <a:pt x="4263" y="11141"/>
                    <a:pt x="4322" y="11093"/>
                    <a:pt x="4346" y="11034"/>
                  </a:cubicBezTo>
                  <a:cubicBezTo>
                    <a:pt x="4358" y="11010"/>
                    <a:pt x="4572" y="10474"/>
                    <a:pt x="4798" y="9569"/>
                  </a:cubicBezTo>
                  <a:cubicBezTo>
                    <a:pt x="4882" y="9474"/>
                    <a:pt x="5132" y="9248"/>
                    <a:pt x="5525" y="8986"/>
                  </a:cubicBezTo>
                  <a:cubicBezTo>
                    <a:pt x="5763" y="9271"/>
                    <a:pt x="6322" y="9569"/>
                    <a:pt x="6894" y="9569"/>
                  </a:cubicBezTo>
                  <a:cubicBezTo>
                    <a:pt x="7096" y="9569"/>
                    <a:pt x="7311" y="9521"/>
                    <a:pt x="7501" y="9426"/>
                  </a:cubicBezTo>
                  <a:cubicBezTo>
                    <a:pt x="8680" y="8879"/>
                    <a:pt x="9382" y="7188"/>
                    <a:pt x="9406" y="7105"/>
                  </a:cubicBezTo>
                  <a:cubicBezTo>
                    <a:pt x="9525" y="7093"/>
                    <a:pt x="9525" y="7057"/>
                    <a:pt x="9501" y="7009"/>
                  </a:cubicBezTo>
                  <a:cubicBezTo>
                    <a:pt x="9478" y="6962"/>
                    <a:pt x="9442" y="6938"/>
                    <a:pt x="9394" y="6914"/>
                  </a:cubicBezTo>
                  <a:cubicBezTo>
                    <a:pt x="9347" y="6898"/>
                    <a:pt x="8553" y="6656"/>
                    <a:pt x="7680" y="6656"/>
                  </a:cubicBezTo>
                  <a:cubicBezTo>
                    <a:pt x="7239" y="6656"/>
                    <a:pt x="6778" y="6718"/>
                    <a:pt x="6382" y="6902"/>
                  </a:cubicBezTo>
                  <a:cubicBezTo>
                    <a:pt x="5668" y="7247"/>
                    <a:pt x="5370" y="8200"/>
                    <a:pt x="5465" y="8700"/>
                  </a:cubicBezTo>
                  <a:cubicBezTo>
                    <a:pt x="5275" y="8843"/>
                    <a:pt x="5120" y="8962"/>
                    <a:pt x="4989" y="9057"/>
                  </a:cubicBezTo>
                  <a:cubicBezTo>
                    <a:pt x="5048" y="8783"/>
                    <a:pt x="5108" y="8450"/>
                    <a:pt x="5156" y="8105"/>
                  </a:cubicBezTo>
                  <a:cubicBezTo>
                    <a:pt x="5239" y="7486"/>
                    <a:pt x="5298" y="6854"/>
                    <a:pt x="5310" y="6235"/>
                  </a:cubicBezTo>
                  <a:cubicBezTo>
                    <a:pt x="5334" y="6164"/>
                    <a:pt x="5429" y="5700"/>
                    <a:pt x="5846" y="5247"/>
                  </a:cubicBezTo>
                  <a:cubicBezTo>
                    <a:pt x="5953" y="5342"/>
                    <a:pt x="6108" y="5414"/>
                    <a:pt x="6251" y="5473"/>
                  </a:cubicBezTo>
                  <a:cubicBezTo>
                    <a:pt x="6406" y="5533"/>
                    <a:pt x="6560" y="5569"/>
                    <a:pt x="6715" y="5569"/>
                  </a:cubicBezTo>
                  <a:cubicBezTo>
                    <a:pt x="6858" y="5569"/>
                    <a:pt x="7013" y="5533"/>
                    <a:pt x="7144" y="5473"/>
                  </a:cubicBezTo>
                  <a:cubicBezTo>
                    <a:pt x="7954" y="5104"/>
                    <a:pt x="8430" y="3937"/>
                    <a:pt x="8454" y="3902"/>
                  </a:cubicBezTo>
                  <a:cubicBezTo>
                    <a:pt x="8465" y="3854"/>
                    <a:pt x="8465" y="3806"/>
                    <a:pt x="8454" y="3759"/>
                  </a:cubicBezTo>
                  <a:cubicBezTo>
                    <a:pt x="8442" y="3723"/>
                    <a:pt x="8394" y="3687"/>
                    <a:pt x="8346" y="3676"/>
                  </a:cubicBezTo>
                  <a:cubicBezTo>
                    <a:pt x="8322" y="3660"/>
                    <a:pt x="7769" y="3489"/>
                    <a:pt x="7167" y="3489"/>
                  </a:cubicBezTo>
                  <a:cubicBezTo>
                    <a:pt x="6870" y="3489"/>
                    <a:pt x="6562" y="3530"/>
                    <a:pt x="6299" y="3652"/>
                  </a:cubicBezTo>
                  <a:cubicBezTo>
                    <a:pt x="5751" y="3914"/>
                    <a:pt x="5572" y="4640"/>
                    <a:pt x="5656" y="4985"/>
                  </a:cubicBezTo>
                  <a:cubicBezTo>
                    <a:pt x="5525" y="5116"/>
                    <a:pt x="5406" y="5259"/>
                    <a:pt x="5310" y="5402"/>
                  </a:cubicBezTo>
                  <a:cubicBezTo>
                    <a:pt x="5310" y="5259"/>
                    <a:pt x="5298" y="5128"/>
                    <a:pt x="5298" y="4997"/>
                  </a:cubicBezTo>
                  <a:cubicBezTo>
                    <a:pt x="5263" y="4283"/>
                    <a:pt x="5179" y="3568"/>
                    <a:pt x="5048" y="2878"/>
                  </a:cubicBezTo>
                  <a:cubicBezTo>
                    <a:pt x="5358" y="2675"/>
                    <a:pt x="5715" y="2128"/>
                    <a:pt x="5560" y="1592"/>
                  </a:cubicBezTo>
                  <a:cubicBezTo>
                    <a:pt x="5346" y="723"/>
                    <a:pt x="4286" y="56"/>
                    <a:pt x="4239" y="20"/>
                  </a:cubicBezTo>
                  <a:cubicBezTo>
                    <a:pt x="4218" y="6"/>
                    <a:pt x="4193" y="1"/>
                    <a:pt x="41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12160;p82">
              <a:extLst>
                <a:ext uri="{FF2B5EF4-FFF2-40B4-BE49-F238E27FC236}">
                  <a16:creationId xmlns:a16="http://schemas.microsoft.com/office/drawing/2014/main" id="{B280B91A-247F-4655-B63A-BC4F2109A6A4}"/>
                </a:ext>
              </a:extLst>
            </p:cNvPr>
            <p:cNvSpPr/>
            <p:nvPr/>
          </p:nvSpPr>
          <p:spPr>
            <a:xfrm>
              <a:off x="2283373" y="3553106"/>
              <a:ext cx="16416" cy="11072"/>
            </a:xfrm>
            <a:custGeom>
              <a:avLst/>
              <a:gdLst/>
              <a:ahLst/>
              <a:cxnLst/>
              <a:rect l="l" t="t" r="r" b="b"/>
              <a:pathLst>
                <a:path w="513" h="346" extrusionOk="0">
                  <a:moveTo>
                    <a:pt x="179" y="0"/>
                  </a:moveTo>
                  <a:cubicBezTo>
                    <a:pt x="84" y="0"/>
                    <a:pt x="13" y="60"/>
                    <a:pt x="1" y="155"/>
                  </a:cubicBezTo>
                  <a:cubicBezTo>
                    <a:pt x="1" y="238"/>
                    <a:pt x="60" y="310"/>
                    <a:pt x="143" y="334"/>
                  </a:cubicBezTo>
                  <a:cubicBezTo>
                    <a:pt x="143" y="334"/>
                    <a:pt x="203" y="334"/>
                    <a:pt x="322" y="346"/>
                  </a:cubicBezTo>
                  <a:lnTo>
                    <a:pt x="334" y="346"/>
                  </a:lnTo>
                  <a:cubicBezTo>
                    <a:pt x="429" y="346"/>
                    <a:pt x="489" y="286"/>
                    <a:pt x="501" y="191"/>
                  </a:cubicBezTo>
                  <a:cubicBezTo>
                    <a:pt x="513" y="107"/>
                    <a:pt x="453" y="36"/>
                    <a:pt x="370" y="12"/>
                  </a:cubicBezTo>
                  <a:cubicBezTo>
                    <a:pt x="251" y="0"/>
                    <a:pt x="191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12161;p82">
              <a:extLst>
                <a:ext uri="{FF2B5EF4-FFF2-40B4-BE49-F238E27FC236}">
                  <a16:creationId xmlns:a16="http://schemas.microsoft.com/office/drawing/2014/main" id="{DE5B35F0-E947-4D76-8D9B-F33A4DFD54E4}"/>
                </a:ext>
              </a:extLst>
            </p:cNvPr>
            <p:cNvSpPr/>
            <p:nvPr/>
          </p:nvSpPr>
          <p:spPr>
            <a:xfrm>
              <a:off x="2449485" y="3488658"/>
              <a:ext cx="17184" cy="12288"/>
            </a:xfrm>
            <a:custGeom>
              <a:avLst/>
              <a:gdLst/>
              <a:ahLst/>
              <a:cxnLst/>
              <a:rect l="l" t="t" r="r" b="b"/>
              <a:pathLst>
                <a:path w="537" h="384" extrusionOk="0">
                  <a:moveTo>
                    <a:pt x="348" y="0"/>
                  </a:moveTo>
                  <a:cubicBezTo>
                    <a:pt x="339" y="0"/>
                    <a:pt x="331" y="1"/>
                    <a:pt x="322" y="2"/>
                  </a:cubicBezTo>
                  <a:cubicBezTo>
                    <a:pt x="251" y="26"/>
                    <a:pt x="191" y="50"/>
                    <a:pt x="132" y="62"/>
                  </a:cubicBezTo>
                  <a:cubicBezTo>
                    <a:pt x="48" y="97"/>
                    <a:pt x="1" y="181"/>
                    <a:pt x="25" y="276"/>
                  </a:cubicBezTo>
                  <a:cubicBezTo>
                    <a:pt x="60" y="347"/>
                    <a:pt x="120" y="383"/>
                    <a:pt x="179" y="383"/>
                  </a:cubicBezTo>
                  <a:cubicBezTo>
                    <a:pt x="191" y="383"/>
                    <a:pt x="203" y="383"/>
                    <a:pt x="227" y="359"/>
                  </a:cubicBezTo>
                  <a:cubicBezTo>
                    <a:pt x="286" y="347"/>
                    <a:pt x="346" y="324"/>
                    <a:pt x="406" y="300"/>
                  </a:cubicBezTo>
                  <a:cubicBezTo>
                    <a:pt x="489" y="300"/>
                    <a:pt x="537" y="216"/>
                    <a:pt x="525" y="121"/>
                  </a:cubicBezTo>
                  <a:cubicBezTo>
                    <a:pt x="493" y="46"/>
                    <a:pt x="422" y="0"/>
                    <a:pt x="3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1" name="!!op">
            <a:extLst>
              <a:ext uri="{FF2B5EF4-FFF2-40B4-BE49-F238E27FC236}">
                <a16:creationId xmlns:a16="http://schemas.microsoft.com/office/drawing/2014/main" id="{CBED5BA4-5879-331E-07B4-E434C8402D3C}"/>
              </a:ext>
            </a:extLst>
          </p:cNvPr>
          <p:cNvSpPr/>
          <p:nvPr/>
        </p:nvSpPr>
        <p:spPr>
          <a:xfrm>
            <a:off x="156900" y="736806"/>
            <a:ext cx="2454219" cy="411273"/>
          </a:xfrm>
          <a:prstGeom prst="roundRect">
            <a:avLst/>
          </a:prstGeom>
          <a:solidFill>
            <a:srgbClr val="405E47"/>
          </a:solidFill>
          <a:ln>
            <a:solidFill>
              <a:srgbClr val="405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2000" dirty="0"/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342389F9-92E0-29A3-A683-AC2C1D602136}"/>
              </a:ext>
            </a:extLst>
          </p:cNvPr>
          <p:cNvSpPr txBox="1">
            <a:spLocks/>
          </p:cNvSpPr>
          <p:nvPr/>
        </p:nvSpPr>
        <p:spPr>
          <a:xfrm>
            <a:off x="156900" y="646523"/>
            <a:ext cx="2454219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800" dirty="0">
                <a:latin typeface="Britannic Bold" panose="020B0903060703020204" pitchFamily="34" charset="0"/>
              </a:rPr>
              <a:t>HEPATOPROTECTIVE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DDFF71-9BDE-F62A-E112-8AEC55FA6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997" y="3089391"/>
            <a:ext cx="8782006" cy="211544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9EDBE4E-5E75-D52D-69C8-9D00F41B3BB8}"/>
              </a:ext>
            </a:extLst>
          </p:cNvPr>
          <p:cNvGrpSpPr/>
          <p:nvPr/>
        </p:nvGrpSpPr>
        <p:grpSpPr>
          <a:xfrm>
            <a:off x="9548152" y="631521"/>
            <a:ext cx="5639203" cy="612761"/>
            <a:chOff x="9548152" y="631521"/>
            <a:chExt cx="5639203" cy="61276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4BD50D-69B7-FFF1-27A4-361788B22379}"/>
                </a:ext>
              </a:extLst>
            </p:cNvPr>
            <p:cNvSpPr txBox="1"/>
            <p:nvPr/>
          </p:nvSpPr>
          <p:spPr>
            <a:xfrm>
              <a:off x="9966025" y="784012"/>
              <a:ext cx="522133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Messaoudi </a:t>
              </a:r>
              <a:r>
                <a:rPr lang="en-GB" sz="1400" i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et al</a:t>
              </a:r>
              <a:r>
                <a:rPr lang="en-GB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aleway" pitchFamily="2" charset="0"/>
                </a:rPr>
                <a:t>. (2018) 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5C52BCC-781B-9231-2D81-453D8EEC0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48152" y="631521"/>
              <a:ext cx="414697" cy="612761"/>
            </a:xfrm>
            <a:prstGeom prst="rect">
              <a:avLst/>
            </a:prstGeom>
          </p:spPr>
        </p:pic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3CD5596-240E-EA00-B578-D33F3392FAC6}"/>
              </a:ext>
            </a:extLst>
          </p:cNvPr>
          <p:cNvSpPr/>
          <p:nvPr/>
        </p:nvSpPr>
        <p:spPr>
          <a:xfrm>
            <a:off x="5420631" y="46538"/>
            <a:ext cx="2763636" cy="376178"/>
          </a:xfrm>
          <a:prstGeom prst="roundRect">
            <a:avLst/>
          </a:prstGeom>
          <a:solidFill>
            <a:srgbClr val="4B7075"/>
          </a:solidFill>
          <a:ln>
            <a:solidFill>
              <a:srgbClr val="4B7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C604AEC-0B90-3B5F-0F5D-6C7180975B47}"/>
              </a:ext>
            </a:extLst>
          </p:cNvPr>
          <p:cNvSpPr txBox="1">
            <a:spLocks/>
          </p:cNvSpPr>
          <p:nvPr/>
        </p:nvSpPr>
        <p:spPr>
          <a:xfrm>
            <a:off x="382713" y="-60017"/>
            <a:ext cx="2060294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GB" sz="1700" dirty="0">
                <a:latin typeface="Britannic Bold" panose="020B0903060703020204" pitchFamily="34" charset="0"/>
              </a:rPr>
              <a:t>INTRODUCTION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42DE199-2F2D-EFD6-79B3-3E2FE50701A7}"/>
              </a:ext>
            </a:extLst>
          </p:cNvPr>
          <p:cNvSpPr txBox="1">
            <a:spLocks/>
          </p:cNvSpPr>
          <p:nvPr/>
        </p:nvSpPr>
        <p:spPr>
          <a:xfrm>
            <a:off x="5291953" y="-64733"/>
            <a:ext cx="3020993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MEDICINAL PROPERTIES 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207F3FE-3E5B-E53E-CF3C-1297B9470003}"/>
              </a:ext>
            </a:extLst>
          </p:cNvPr>
          <p:cNvSpPr txBox="1">
            <a:spLocks/>
          </p:cNvSpPr>
          <p:nvPr/>
        </p:nvSpPr>
        <p:spPr>
          <a:xfrm>
            <a:off x="8707271" y="-69449"/>
            <a:ext cx="3102016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pt-PT" sz="1700" dirty="0">
                <a:latin typeface="Britannic Bold" panose="020B0903060703020204" pitchFamily="34" charset="0"/>
              </a:rPr>
              <a:t>CONCLUDING REMARKS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E343B3E-890D-5FAC-4488-D7ABD1B94B8F}"/>
              </a:ext>
            </a:extLst>
          </p:cNvPr>
          <p:cNvSpPr txBox="1">
            <a:spLocks/>
          </p:cNvSpPr>
          <p:nvPr/>
        </p:nvSpPr>
        <p:spPr>
          <a:xfrm>
            <a:off x="2837333" y="-55302"/>
            <a:ext cx="2060294" cy="6187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PT" sz="4000" kern="1200" dirty="0">
                <a:solidFill>
                  <a:schemeClr val="bg1"/>
                </a:solidFill>
                <a:latin typeface="ADAM.CG PRO" pitchFamily="50" charset="0"/>
                <a:ea typeface="+mj-ea"/>
                <a:cs typeface="+mj-cs"/>
              </a:defRPr>
            </a:lvl1pPr>
          </a:lstStyle>
          <a:p>
            <a:r>
              <a:rPr lang="en-GB" sz="1700" dirty="0">
                <a:latin typeface="Britannic Bold" panose="020B0903060703020204" pitchFamily="34" charset="0"/>
              </a:rPr>
              <a:t>AIM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B771335-4234-F69D-F704-08D071F311A6}"/>
              </a:ext>
            </a:extLst>
          </p:cNvPr>
          <p:cNvGrpSpPr/>
          <p:nvPr/>
        </p:nvGrpSpPr>
        <p:grpSpPr>
          <a:xfrm>
            <a:off x="6038732" y="4796201"/>
            <a:ext cx="5375544" cy="1022315"/>
            <a:chOff x="703464" y="4241465"/>
            <a:chExt cx="5375544" cy="102231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FE82A66F-FC4D-17C4-F973-ACDB42FFCE65}"/>
                </a:ext>
              </a:extLst>
            </p:cNvPr>
            <p:cNvSpPr/>
            <p:nvPr/>
          </p:nvSpPr>
          <p:spPr>
            <a:xfrm>
              <a:off x="703464" y="4241465"/>
              <a:ext cx="5375544" cy="1022315"/>
            </a:xfrm>
            <a:prstGeom prst="roundRect">
              <a:avLst>
                <a:gd name="adj" fmla="val 7128"/>
              </a:avLst>
            </a:prstGeom>
            <a:solidFill>
              <a:srgbClr val="772E1F"/>
            </a:solidFill>
            <a:ln w="19050">
              <a:solidFill>
                <a:srgbClr val="CC513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Raleway" pitchFamily="2" charset="0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65685E24-AB37-FD2D-485C-3D43330C9C58}"/>
                </a:ext>
              </a:extLst>
            </p:cNvPr>
            <p:cNvSpPr txBox="1">
              <a:spLocks/>
            </p:cNvSpPr>
            <p:nvPr/>
          </p:nvSpPr>
          <p:spPr>
            <a:xfrm>
              <a:off x="818312" y="4273258"/>
              <a:ext cx="5145847" cy="9587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lang="en-US" sz="2400" kern="1200" dirty="0" smtClean="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2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 Light" panose="02000000000000000000" pitchFamily="2" charset="0"/>
                  <a:ea typeface="Roboto Condensed Light" panose="02000000000000000000" pitchFamily="2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  <a:buSzPct val="150000"/>
              </a:pPr>
              <a:r>
                <a:rPr lang="en-GB" sz="1600" dirty="0">
                  <a:solidFill>
                    <a:schemeClr val="bg1"/>
                  </a:solidFill>
                  <a:latin typeface="Raleway" pitchFamily="2" charset="0"/>
                </a:rPr>
                <a:t>Reduced concentration of serum markers, which increase with liver damage induced by CCl</a:t>
              </a:r>
              <a:r>
                <a:rPr lang="en-GB" sz="1600" baseline="-25000" dirty="0">
                  <a:solidFill>
                    <a:schemeClr val="bg1"/>
                  </a:solidFill>
                  <a:latin typeface="Raleway" pitchFamily="2" charset="0"/>
                </a:rPr>
                <a:t>4</a:t>
              </a:r>
              <a:r>
                <a:rPr lang="en-GB" sz="1600" dirty="0">
                  <a:solidFill>
                    <a:schemeClr val="bg1"/>
                  </a:solidFill>
                  <a:latin typeface="Raleway" pitchFamily="2" charset="0"/>
                </a:rPr>
                <a:t> and protected against steatosis and hepatocytic necrosis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0191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29164</TotalTime>
  <Words>1314</Words>
  <Application>Microsoft Office PowerPoint</Application>
  <PresentationFormat>Widescreen</PresentationFormat>
  <Paragraphs>145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Calibri</vt:lpstr>
      <vt:lpstr>Arial</vt:lpstr>
      <vt:lpstr>Roboto Condensed Light</vt:lpstr>
      <vt:lpstr>Britannic Bold</vt:lpstr>
      <vt:lpstr>Calibri Light</vt:lpstr>
      <vt:lpstr>Raleway</vt:lpstr>
      <vt:lpstr>ADAM.CG PRO</vt:lpstr>
      <vt:lpstr>Office Theme</vt:lpstr>
      <vt:lpstr>Santolina chamaecyparissus L.:  a brief overview of its medicinal properties</vt:lpstr>
      <vt:lpstr>INTRODUCTION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a cotton-lavender (Santolina chamaecyparissus L.) essential oil in female rats’ mammary cancer:</dc:title>
  <dc:creator>al66439@utad.eu</dc:creator>
  <cp:lastModifiedBy>TIAGO ARAÚJO AZEVEDO</cp:lastModifiedBy>
  <cp:revision>2</cp:revision>
  <dcterms:created xsi:type="dcterms:W3CDTF">2022-04-05T13:32:01Z</dcterms:created>
  <dcterms:modified xsi:type="dcterms:W3CDTF">2023-02-26T17:57:18Z</dcterms:modified>
</cp:coreProperties>
</file>