
<file path=[Content_Types].xml><?xml version="1.0" encoding="utf-8"?>
<Types xmlns="http://schemas.openxmlformats.org/package/2006/content-types">
  <Default Extension="jpeg" ContentType="image/jpeg"/>
  <Default Extension="JPG" ContentType="image/.jpg"/>
  <Default Extension="tiff" ContentType="image/tif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1" r:id="rId7"/>
    <p:sldId id="260" r:id="rId8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A3EB"/>
    <a:srgbClr val="FFFFFF"/>
    <a:srgbClr val="F568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1" d="100"/>
          <a:sy n="91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21AD-6355-4087-BF43-68B912D96D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29D7-9201-4589-B299-C31F5BB699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21AD-6355-4087-BF43-68B912D96D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29D7-9201-4589-B299-C31F5BB699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21AD-6355-4087-BF43-68B912D96D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29D7-9201-4589-B299-C31F5BB699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21AD-6355-4087-BF43-68B912D96D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29D7-9201-4589-B299-C31F5BB699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21AD-6355-4087-BF43-68B912D96D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29D7-9201-4589-B299-C31F5BB699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21AD-6355-4087-BF43-68B912D96D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29D7-9201-4589-B299-C31F5BB699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21AD-6355-4087-BF43-68B912D96D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29D7-9201-4589-B299-C31F5BB699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21AD-6355-4087-BF43-68B912D96D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29D7-9201-4589-B299-C31F5BB699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21AD-6355-4087-BF43-68B912D96D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29D7-9201-4589-B299-C31F5BB699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21AD-6355-4087-BF43-68B912D96D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29D7-9201-4589-B299-C31F5BB699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21AD-6355-4087-BF43-68B912D96D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729D7-9201-4589-B299-C31F5BB699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321AD-6355-4087-BF43-68B912D96D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729D7-9201-4589-B299-C31F5BB699B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11.tiff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047117" y="1129343"/>
            <a:ext cx="7507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The rechargeable aqueous zinc ion batteries hold great promise but 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extremely limited by the lack of suitable cathodes.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61545" y="2091095"/>
            <a:ext cx="71755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The structural instability and sluggish ion diffusion kinetics 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need to be solved.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62223" y="3004238"/>
            <a:ext cx="74920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The phosphate groups at interlayers of host materials 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oxygen defects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introduced by phosphate process is an effective modification 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793" y="4225159"/>
            <a:ext cx="2976373" cy="20376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134179"/>
            <a:ext cx="6180083" cy="46491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8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           </a:t>
            </a:r>
            <a:r>
              <a:rPr lang="en-US" altLang="zh-CN" sz="24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Introduction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090" y="4326353"/>
            <a:ext cx="3218020" cy="1733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134179"/>
            <a:ext cx="6180083" cy="46491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8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           </a:t>
            </a:r>
            <a:r>
              <a:rPr lang="en-US" altLang="zh-CN" sz="24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Experiment and Materials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25413" y="2756954"/>
            <a:ext cx="7614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Scheme 1. Schematic diagram of preparation of NH4V4O10 (NVO) and </a:t>
            </a:r>
            <a:r>
              <a:rPr lang="en-US" altLang="zh-CN" dirty="0" smtClean="0"/>
              <a:t>phosphate </a:t>
            </a:r>
            <a:r>
              <a:rPr lang="en-US" altLang="zh-CN" dirty="0"/>
              <a:t>to P-NVO-2.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1190254" y="6153887"/>
            <a:ext cx="5368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Fig 1. V 2p and O 1s spectra of P-NVO, A-NVO and NVO.</a:t>
            </a:r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13" y="1032382"/>
            <a:ext cx="7614001" cy="164070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254" y="3487154"/>
            <a:ext cx="3312245" cy="263264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261" y="3487154"/>
            <a:ext cx="3227324" cy="26326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34179"/>
            <a:ext cx="6180083" cy="46491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8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           </a:t>
            </a:r>
            <a:r>
              <a:rPr lang="en-US" altLang="zh-CN" sz="24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Experiment and Materials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83173" y="5681956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Fig 2. Electrochemical properties of P-NVO, A-NVO and NVO. (a) Rate </a:t>
            </a:r>
            <a:r>
              <a:rPr lang="en-US" altLang="zh-CN" dirty="0" smtClean="0"/>
              <a:t>performance </a:t>
            </a:r>
            <a:r>
              <a:rPr lang="en-US" altLang="zh-CN" dirty="0"/>
              <a:t>of P-NVO, A-NVO and NVO.(b) </a:t>
            </a:r>
            <a:r>
              <a:rPr lang="en-US" altLang="zh-CN" dirty="0" err="1"/>
              <a:t>Cyclability</a:t>
            </a:r>
            <a:r>
              <a:rPr lang="en-US" altLang="zh-CN" dirty="0"/>
              <a:t> of P-NVO, </a:t>
            </a:r>
            <a:r>
              <a:rPr lang="en-US" altLang="zh-CN" dirty="0" smtClean="0"/>
              <a:t>A-NVO </a:t>
            </a:r>
            <a:r>
              <a:rPr lang="en-US" altLang="zh-CN" dirty="0"/>
              <a:t>and NVO at 0.5 A g</a:t>
            </a:r>
            <a:r>
              <a:rPr lang="en-US" altLang="zh-CN" baseline="30000" dirty="0"/>
              <a:t>-1</a:t>
            </a:r>
            <a:r>
              <a:rPr lang="en-US" altLang="zh-CN" dirty="0"/>
              <a:t>. (c) </a:t>
            </a:r>
            <a:r>
              <a:rPr lang="en-US" altLang="zh-CN" dirty="0" err="1"/>
              <a:t>Cyclability</a:t>
            </a:r>
            <a:r>
              <a:rPr lang="en-US" altLang="zh-CN" dirty="0"/>
              <a:t> of P-NVO, A-NVO and NVO </a:t>
            </a:r>
            <a:r>
              <a:rPr lang="en-US" altLang="zh-CN" dirty="0" smtClean="0"/>
              <a:t>at </a:t>
            </a:r>
            <a:r>
              <a:rPr lang="en-US" altLang="zh-CN" dirty="0"/>
              <a:t>10 A g</a:t>
            </a:r>
            <a:r>
              <a:rPr lang="en-US" altLang="zh-CN" baseline="30000" dirty="0"/>
              <a:t>-1</a:t>
            </a:r>
            <a:r>
              <a:rPr lang="en-US" altLang="zh-CN" dirty="0"/>
              <a:t>.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74" y="728418"/>
            <a:ext cx="3428073" cy="23475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152" y="728418"/>
            <a:ext cx="3418833" cy="23475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61" y="3075973"/>
            <a:ext cx="6998324" cy="2605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134179"/>
            <a:ext cx="6180083" cy="46491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8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           </a:t>
            </a:r>
            <a:r>
              <a:rPr lang="en-US" altLang="zh-CN" sz="24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Electrochemical properties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09600" y="5664835"/>
            <a:ext cx="81800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 smtClean="0"/>
              <a:t>Fig 3. EIS patterns of all samples (a), CV profiles of P-NVO-2 at different scan rates (b), the contribution ratio of capacitive capacities in P-NVO-2 (c), and the GITT profiles (d).</a:t>
            </a:r>
            <a:endParaRPr lang="en-US" altLang="zh-CN" dirty="0" smtClean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1179830"/>
            <a:ext cx="2621915" cy="20440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1515" y="1179830"/>
            <a:ext cx="2658745" cy="2019300"/>
          </a:xfrm>
          <a:prstGeom prst="rect">
            <a:avLst/>
          </a:prstGeom>
        </p:spPr>
      </p:pic>
      <p:pic>
        <p:nvPicPr>
          <p:cNvPr id="11" name="图片 10" descr="赝电容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410" y="1131570"/>
            <a:ext cx="2618740" cy="202311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165" y="3263265"/>
            <a:ext cx="8065770" cy="207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134179"/>
            <a:ext cx="6180083" cy="46491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8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           </a:t>
            </a:r>
            <a:r>
              <a:rPr lang="en-US" altLang="zh-CN" sz="24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Electrochemical properties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686050" y="5361940"/>
            <a:ext cx="3771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 smtClean="0"/>
              <a:t>Fig 4. Ex-situ XRD patterns of P-NVO-2.</a:t>
            </a:r>
            <a:endParaRPr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900" y="1529080"/>
            <a:ext cx="8204835" cy="3561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262759" y="1650124"/>
            <a:ext cx="9890235" cy="19627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566041" y="2009056"/>
            <a:ext cx="410131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 smtClean="0"/>
              <a:t>Thank you!</a:t>
            </a:r>
            <a:endParaRPr lang="zh-CN" altLang="en-US" sz="66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4881244" y="3867809"/>
            <a:ext cx="41120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Email:1019208029@tju.edu.cn </a:t>
            </a:r>
            <a:endParaRPr lang="en-US" altLang="zh-CN" sz="2400" dirty="0" smtClean="0"/>
          </a:p>
          <a:p>
            <a:r>
              <a:rPr lang="en-US" altLang="zh-CN" sz="2400" dirty="0"/>
              <a:t> </a:t>
            </a:r>
            <a:r>
              <a:rPr lang="en-US" altLang="zh-CN" sz="2400" dirty="0" smtClean="0"/>
              <a:t>          sunxh@tju.edu.cn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PP_MARK_KEY" val="ae534d8d-7f86-41ea-92c4-dd9267a13a5f"/>
  <p:tag name="COMMONDATA" val="eyJoZGlkIjoiNTQ4NWRiMDZiN2YwNDkxYmQ3OTE3YjFlN2QyZDAxMDY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1160</Words>
  <Application>WPS 演示</Application>
  <PresentationFormat>全屏显示(4:3)</PresentationFormat>
  <Paragraphs>32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7" baseType="lpstr">
      <vt:lpstr>Arial</vt:lpstr>
      <vt:lpstr>宋体</vt:lpstr>
      <vt:lpstr>Wingdings</vt:lpstr>
      <vt:lpstr>Times New Roman</vt:lpstr>
      <vt:lpstr>微软雅黑</vt:lpstr>
      <vt:lpstr>Arial Unicode MS</vt:lpstr>
      <vt:lpstr>等线 Light</vt:lpstr>
      <vt:lpstr>Calibri Light</vt:lpstr>
      <vt:lpstr>等线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ZN</dc:creator>
  <cp:lastModifiedBy>辛巴</cp:lastModifiedBy>
  <cp:revision>31</cp:revision>
  <dcterms:created xsi:type="dcterms:W3CDTF">2022-03-09T08:03:00Z</dcterms:created>
  <dcterms:modified xsi:type="dcterms:W3CDTF">2023-03-10T03:39:32Z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3818D4831A2548758DA85468626984A4</vt:lpwstr>
  </property>
  <property fmtid="{D5CDD505-2E9C-101B-9397-08002B2CF9AE}" pid="3" name="KSOProductBuildVer">
    <vt:lpwstr>2052-11.1.0.13703</vt:lpwstr>
  </property>
</Properties>
</file>