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315" r:id="rId5"/>
    <p:sldId id="354" r:id="rId6"/>
    <p:sldId id="432" r:id="rId7"/>
    <p:sldId id="434" r:id="rId8"/>
    <p:sldId id="428" r:id="rId9"/>
    <p:sldId id="430" r:id="rId10"/>
    <p:sldId id="423" r:id="rId11"/>
    <p:sldId id="398" r:id="rId12"/>
    <p:sldId id="424" r:id="rId13"/>
    <p:sldId id="383" r:id="rId14"/>
    <p:sldId id="422" r:id="rId15"/>
    <p:sldId id="433" r:id="rId16"/>
    <p:sldId id="429" r:id="rId17"/>
    <p:sldId id="418" r:id="rId18"/>
    <p:sldId id="427" r:id="rId19"/>
    <p:sldId id="426" r:id="rId20"/>
    <p:sldId id="394" r:id="rId21"/>
  </p:sldIdLst>
  <p:sldSz cx="13533438" cy="7561263"/>
  <p:notesSz cx="9144000" cy="6858000"/>
  <p:defaultTextStyle>
    <a:defPPr>
      <a:defRPr lang="en-US"/>
    </a:defPPr>
    <a:lvl1pPr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56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28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00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72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2" userDrawn="1">
          <p15:clr>
            <a:srgbClr val="A4A3A4"/>
          </p15:clr>
        </p15:guide>
        <p15:guide id="2" pos="42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837"/>
    <a:srgbClr val="A50021"/>
    <a:srgbClr val="FFFFFF"/>
    <a:srgbClr val="FF0000"/>
    <a:srgbClr val="33CCCC"/>
    <a:srgbClr val="FF47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CDBD27-7379-4186-BFD7-F4C9F4F4C045}" v="160" dt="2023-03-09T13:10:13.5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7" autoAdjust="0"/>
    <p:restoredTop sz="91176" autoAdjust="0"/>
  </p:normalViewPr>
  <p:slideViewPr>
    <p:cSldViewPr>
      <p:cViewPr varScale="1">
        <p:scale>
          <a:sx n="60" d="100"/>
          <a:sy n="60" d="100"/>
        </p:scale>
        <p:origin x="762" y="66"/>
      </p:cViewPr>
      <p:guideLst>
        <p:guide orient="horz" pos="2382"/>
        <p:guide pos="42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14D86-FF4A-4DC4-BE42-65EBDB8F6A6B}" type="datetimeFigureOut">
              <a:rPr lang="en-ZA" smtClean="0"/>
              <a:t>2023/03/11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D7F95-4410-48FC-8C14-A5AF82A68DA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5835702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16D8FF18-DE64-48C6-8197-71ADA6BC32DC}" type="datetimeFigureOut">
              <a:rPr lang="en-ZA"/>
              <a:pPr>
                <a:defRPr/>
              </a:pPr>
              <a:t>2023/03/11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514350"/>
            <a:ext cx="4600575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ZA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ZA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095F42F-460D-411A-9419-0E3A625F8648}" type="slidenum">
              <a:rPr lang="en-ZA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4075933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246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183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242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lideshow p1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1941"/>
            <a:ext cx="13533438" cy="729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8"/>
          <p:cNvSpPr txBox="1">
            <a:spLocks/>
          </p:cNvSpPr>
          <p:nvPr userDrawn="1"/>
        </p:nvSpPr>
        <p:spPr>
          <a:xfrm>
            <a:off x="9698027" y="7008819"/>
            <a:ext cx="3158338" cy="401637"/>
          </a:xfrm>
          <a:prstGeom prst="rect">
            <a:avLst/>
          </a:prstGeom>
        </p:spPr>
        <p:txBody>
          <a:bodyPr lIns="91438" tIns="45719" rIns="91438" bIns="45719" anchor="ctr"/>
          <a:lstStyle>
            <a:defPPr>
              <a:defRPr lang="en-US"/>
            </a:defPPr>
            <a:lvl1pPr algn="r" defTabSz="914382" rtl="0" fontAlgn="auto">
              <a:spcBef>
                <a:spcPts val="0"/>
              </a:spcBef>
              <a:spcAft>
                <a:spcPts val="0"/>
              </a:spcAft>
              <a:defRPr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5613" indent="1588" algn="l" defTabSz="91281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2813" indent="1588" algn="l" defTabSz="91281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0013" indent="1588" algn="l" defTabSz="91281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7213" indent="1588" algn="l" defTabSz="91281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eaLnBrk="1" hangingPunct="1">
              <a:buFont typeface="+mj-lt"/>
              <a:buNone/>
              <a:defRPr/>
            </a:pPr>
            <a:endParaRPr lang="en-ZA" sz="1200" dirty="0">
              <a:solidFill>
                <a:schemeClr val="tx1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 userDrawn="1"/>
        </p:nvSpPr>
        <p:spPr bwMode="auto">
          <a:xfrm>
            <a:off x="6037410" y="360363"/>
            <a:ext cx="7017858" cy="468312"/>
          </a:xfrm>
          <a:prstGeom prst="rect">
            <a:avLst/>
          </a:prstGeom>
          <a:noFill/>
          <a:ln>
            <a:noFill/>
          </a:ln>
        </p:spPr>
        <p:txBody>
          <a:bodyPr lIns="91438" tIns="45719" rIns="91438" bIns="45719"/>
          <a:lstStyle>
            <a:lvl1pPr marL="341313" indent="-341313" algn="l" defTabSz="912813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363" indent="-284163" algn="l" defTabSz="912813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413" indent="-227013" algn="l" defTabSz="912813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613" indent="-227013" algn="l" defTabSz="912813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defTabSz="912813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52" indent="-228596" algn="l" defTabSz="91438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43" indent="-228596" algn="l" defTabSz="91438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34" indent="-228596" algn="l" defTabSz="91438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25" indent="-228596" algn="l" defTabSz="91438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ts val="1131"/>
              </a:lnSpc>
              <a:buFont typeface="Arial" charset="0"/>
              <a:buNone/>
              <a:defRPr/>
            </a:pPr>
            <a:r>
              <a:rPr lang="en-ZA" sz="1400" b="1" dirty="0">
                <a:solidFill>
                  <a:srgbClr val="E31837"/>
                </a:solidFill>
                <a:latin typeface="Arial" pitchFamily="34" charset="0"/>
                <a:cs typeface="Arial" pitchFamily="34" charset="0"/>
              </a:rPr>
              <a:t>Faculty of Engineering and the Built Environment</a:t>
            </a:r>
          </a:p>
          <a:p>
            <a:pPr marL="0" indent="0" eaLnBrk="1" hangingPunct="1">
              <a:lnSpc>
                <a:spcPts val="1131"/>
              </a:lnSpc>
              <a:buFont typeface="Arial" charset="0"/>
              <a:buNone/>
              <a:defRPr/>
            </a:pPr>
            <a:r>
              <a:rPr lang="en-ZA" sz="1400" dirty="0">
                <a:latin typeface="Arial" pitchFamily="34" charset="0"/>
                <a:cs typeface="Arial" pitchFamily="34" charset="0"/>
              </a:rPr>
              <a:t>Department of Chemical, Metallurgical and Materials Engineering</a:t>
            </a:r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 bwMode="auto">
          <a:xfrm>
            <a:off x="1000546" y="1368425"/>
            <a:ext cx="11532353" cy="1150938"/>
          </a:xfrm>
          <a:prstGeom prst="rect">
            <a:avLst/>
          </a:prstGeom>
          <a:noFill/>
          <a:ln>
            <a:noFill/>
          </a:ln>
        </p:spPr>
        <p:txBody>
          <a:bodyPr lIns="91438" tIns="45719" rIns="91438" bIns="45719"/>
          <a:lstStyle>
            <a:lvl1pPr marL="0" indent="0" algn="ctr" defTabSz="912813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500" b="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191" indent="0" algn="ctr" defTabSz="912813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382" indent="0" algn="ctr" defTabSz="912813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574" indent="0" algn="ctr" defTabSz="912813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765" indent="0" algn="ctr" defTabSz="912813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5956" indent="0" algn="ctr" defTabSz="914382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47" indent="0" algn="ctr" defTabSz="914382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39" indent="0" algn="ctr" defTabSz="914382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30" indent="0" algn="ctr" defTabSz="914382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2500" b="1" dirty="0">
                <a:latin typeface="Trebuchet MS"/>
                <a:cs typeface="Trebuchet MS"/>
              </a:rPr>
              <a:t>DEFENSE OF THESIS</a:t>
            </a:r>
          </a:p>
          <a:p>
            <a:pPr eaLnBrk="1" hangingPunct="1">
              <a:defRPr/>
            </a:pPr>
            <a:r>
              <a:rPr lang="en-US" sz="2500" b="1" dirty="0">
                <a:latin typeface="Trebuchet MS"/>
              </a:rPr>
              <a:t>Mr B A OBADELE</a:t>
            </a:r>
            <a:endParaRPr lang="en-ZA" sz="25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3113" y="4788749"/>
            <a:ext cx="11503424" cy="1296559"/>
          </a:xfrm>
        </p:spPr>
        <p:txBody>
          <a:bodyPr anchor="t"/>
          <a:lstStyle>
            <a:lvl1pPr algn="ctr">
              <a:defRPr sz="6599" b="1" cap="all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2990" y="2952756"/>
            <a:ext cx="11533045" cy="720052"/>
          </a:xfrm>
        </p:spPr>
        <p:txBody>
          <a:bodyPr/>
          <a:lstStyle>
            <a:lvl1pPr marL="0" indent="0" algn="ctr">
              <a:buNone/>
              <a:defRPr sz="2500" b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5135315" y="7031044"/>
            <a:ext cx="3901713" cy="40163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ZA" b="0">
              <a:solidFill>
                <a:schemeClr val="tx1"/>
              </a:solidFill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 bwMode="auto">
          <a:xfrm>
            <a:off x="883890" y="1569606"/>
            <a:ext cx="11988707" cy="126047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883887" y="3398405"/>
            <a:ext cx="11975038" cy="3406567"/>
          </a:xfrm>
        </p:spPr>
        <p:txBody>
          <a:bodyPr/>
          <a:lstStyle>
            <a:lvl1pPr>
              <a:defRPr sz="2500"/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622989" y="7008819"/>
            <a:ext cx="4287464" cy="401637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61D7A04A-DA12-4CF4-B278-6541084202A6}" type="slidenum">
              <a:rPr lang="en-ZA"/>
              <a:pPr/>
              <a:t>‹#›</a:t>
            </a:fld>
            <a:endParaRPr lang="en-ZA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 bwMode="auto">
          <a:xfrm>
            <a:off x="883890" y="1569606"/>
            <a:ext cx="11988707" cy="126047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883887" y="3398406"/>
            <a:ext cx="11975038" cy="3262551"/>
          </a:xfrm>
        </p:spPr>
        <p:txBody>
          <a:bodyPr/>
          <a:lstStyle>
            <a:lvl1pPr marL="0" indent="0">
              <a:buNone/>
              <a:defRPr sz="2500"/>
            </a:lvl1pPr>
            <a:lvl2pPr marL="457179" indent="0">
              <a:buNone/>
              <a:defRPr sz="2500"/>
            </a:lvl2pPr>
            <a:lvl3pPr marL="914358" indent="0">
              <a:buNone/>
              <a:defRPr sz="2500"/>
            </a:lvl3pPr>
            <a:lvl4pPr marL="1371539" indent="0">
              <a:buNone/>
              <a:defRPr sz="2500"/>
            </a:lvl4pPr>
            <a:lvl5pPr marL="1828718" indent="0">
              <a:buNone/>
              <a:defRPr sz="2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  <a:endParaRPr lang="en-ZA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622989" y="7008819"/>
            <a:ext cx="4287464" cy="401637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10CD8632-11C8-47B8-B908-EC485418764E}" type="slidenum">
              <a:rPr lang="en-ZA"/>
              <a:pPr/>
              <a:t>‹#›</a:t>
            </a:fld>
            <a:endParaRPr lang="en-ZA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892" y="1569606"/>
            <a:ext cx="11897573" cy="12604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3890" y="3398400"/>
            <a:ext cx="5719700" cy="3456384"/>
          </a:xfrm>
        </p:spPr>
        <p:txBody>
          <a:bodyPr/>
          <a:lstStyle>
            <a:lvl1pPr>
              <a:defRPr sz="2500"/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79497" y="3398400"/>
            <a:ext cx="5901964" cy="3456384"/>
          </a:xfrm>
        </p:spPr>
        <p:txBody>
          <a:bodyPr/>
          <a:lstStyle>
            <a:lvl1pPr>
              <a:defRPr sz="2500"/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622989" y="7008819"/>
            <a:ext cx="4287464" cy="401637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49077E2E-8CBF-48D4-84B7-FF3857B5412A}" type="slidenum">
              <a:rPr lang="en-ZA"/>
              <a:pPr/>
              <a:t>‹#›</a:t>
            </a:fld>
            <a:endParaRPr lang="en-ZA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 bwMode="auto">
          <a:xfrm>
            <a:off x="883890" y="1569606"/>
            <a:ext cx="11988707" cy="126047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883887" y="2916541"/>
            <a:ext cx="11975038" cy="3406567"/>
          </a:xfrm>
        </p:spPr>
        <p:txBody>
          <a:bodyPr/>
          <a:lstStyle>
            <a:lvl1pPr>
              <a:defRPr sz="2500"/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622989" y="7008819"/>
            <a:ext cx="4287464" cy="401637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1204DDCE-5FBA-4ACD-B1F5-C2A70DBAF94D}" type="slidenum">
              <a:rPr lang="en-ZA"/>
              <a:pPr/>
              <a:t>‹#›</a:t>
            </a:fld>
            <a:endParaRPr lang="en-ZA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 bwMode="auto">
          <a:xfrm>
            <a:off x="883890" y="1569606"/>
            <a:ext cx="11988707" cy="126047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883887" y="2916541"/>
            <a:ext cx="11975038" cy="3406567"/>
          </a:xfrm>
        </p:spPr>
        <p:txBody>
          <a:bodyPr/>
          <a:lstStyle>
            <a:lvl1pPr>
              <a:defRPr sz="2500"/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622989" y="7008819"/>
            <a:ext cx="4287464" cy="401637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FE75483D-CC71-49DA-B635-0ED6191007A8}" type="slidenum">
              <a:rPr lang="en-ZA"/>
              <a:pPr/>
              <a:t>‹#›</a:t>
            </a:fld>
            <a:endParaRPr lang="en-ZA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 bwMode="auto">
          <a:xfrm>
            <a:off x="883890" y="1569606"/>
            <a:ext cx="11988707" cy="126047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883887" y="2916541"/>
            <a:ext cx="11975038" cy="3406567"/>
          </a:xfrm>
        </p:spPr>
        <p:txBody>
          <a:bodyPr/>
          <a:lstStyle>
            <a:lvl1pPr>
              <a:defRPr sz="2500"/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622989" y="7008819"/>
            <a:ext cx="4287464" cy="401637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F665AE2E-232E-41A8-BB20-A593B3952790}" type="slidenum">
              <a:rPr lang="en-ZA"/>
              <a:pPr/>
              <a:t>‹#›</a:t>
            </a:fld>
            <a:endParaRPr lang="en-ZA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 bwMode="auto">
          <a:xfrm>
            <a:off x="883890" y="1569606"/>
            <a:ext cx="11988707" cy="126047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883887" y="2916541"/>
            <a:ext cx="11975038" cy="3406567"/>
          </a:xfrm>
        </p:spPr>
        <p:txBody>
          <a:bodyPr/>
          <a:lstStyle>
            <a:lvl1pPr>
              <a:defRPr sz="2500"/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622989" y="7008819"/>
            <a:ext cx="4287464" cy="401637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B0829977-787F-4F21-B8DB-04C9C3C93C79}" type="slidenum">
              <a:rPr lang="en-ZA"/>
              <a:pPr/>
              <a:t>‹#›</a:t>
            </a:fld>
            <a:endParaRPr lang="en-ZA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944449" y="2700344"/>
            <a:ext cx="346171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884" indent="-342884" algn="ctr" defTabSz="457179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Thank You!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622989" y="7008819"/>
            <a:ext cx="4287464" cy="401637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FE915CB8-1FBC-40DF-8A58-C9DB8EBBEE20}" type="slidenum">
              <a:rPr lang="en-ZA"/>
              <a:pPr/>
              <a:t>‹#›</a:t>
            </a:fld>
            <a:endParaRPr lang="en-ZA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accent1"/>
          </a:fgClr>
          <a:bgClr>
            <a:schemeClr val="accent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" descr="Slideshow p2.jpg"/>
          <p:cNvPicPr>
            <a:picLocks noChangeAspect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" y="252413"/>
            <a:ext cx="13519375" cy="730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84016" y="1570044"/>
            <a:ext cx="11988425" cy="12604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ZA" dirty="0"/>
              <a:t>Outline of Defense of Thesis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84016" y="3060706"/>
            <a:ext cx="11922123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ZA" altLang="en-US"/>
              <a:t>Introduction </a:t>
            </a:r>
            <a:br>
              <a:rPr lang="en-ZA" altLang="en-US"/>
            </a:br>
            <a:endParaRPr lang="en-ZA" altLang="en-US"/>
          </a:p>
          <a:p>
            <a:pPr lvl="0"/>
            <a:r>
              <a:rPr lang="en-ZA" altLang="en-US"/>
              <a:t>Problem Statement</a:t>
            </a:r>
            <a:br>
              <a:rPr lang="en-ZA" altLang="en-US"/>
            </a:br>
            <a:endParaRPr lang="en-ZA" altLang="en-US"/>
          </a:p>
          <a:p>
            <a:pPr lvl="0"/>
            <a:r>
              <a:rPr lang="en-ZA" altLang="en-US"/>
              <a:t>Objectives</a:t>
            </a:r>
            <a:br>
              <a:rPr lang="en-ZA" altLang="en-US"/>
            </a:br>
            <a:endParaRPr lang="en-ZA" altLang="en-US"/>
          </a:p>
          <a:p>
            <a:pPr lvl="0"/>
            <a:r>
              <a:rPr lang="en-ZA" altLang="en-US"/>
              <a:t>Methodology</a:t>
            </a:r>
            <a:br>
              <a:rPr lang="en-ZA" altLang="en-US"/>
            </a:br>
            <a:endParaRPr lang="en-ZA" altLang="en-US"/>
          </a:p>
          <a:p>
            <a:pPr lvl="0"/>
            <a:r>
              <a:rPr lang="en-ZA" altLang="en-US"/>
              <a:t>Results</a:t>
            </a:r>
            <a:br>
              <a:rPr lang="en-ZA" altLang="en-US"/>
            </a:br>
            <a:endParaRPr lang="en-ZA" altLang="en-US"/>
          </a:p>
          <a:p>
            <a:pPr lvl="0"/>
            <a:r>
              <a:rPr lang="en-ZA" altLang="en-US"/>
              <a:t>Conclusion </a:t>
            </a:r>
            <a:br>
              <a:rPr lang="en-ZA" altLang="en-US"/>
            </a:br>
            <a:endParaRPr lang="en-ZA" altLang="en-US"/>
          </a:p>
          <a:p>
            <a:pPr lvl="0"/>
            <a:r>
              <a:rPr lang="en-ZA" altLang="en-US"/>
              <a:t>Research Outputs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98027" y="7008819"/>
            <a:ext cx="3158338" cy="401637"/>
          </a:xfrm>
          <a:prstGeom prst="rect">
            <a:avLst/>
          </a:prstGeom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Calibri" panose="020F0502020204030204" pitchFamily="34" charset="0"/>
              <a:buAutoNum type="arabicPeriod"/>
              <a:defRPr sz="1200" b="1"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 bwMode="auto">
          <a:xfrm>
            <a:off x="6220241" y="360363"/>
            <a:ext cx="6835029" cy="468312"/>
          </a:xfrm>
          <a:prstGeom prst="rect">
            <a:avLst/>
          </a:prstGeom>
          <a:noFill/>
          <a:ln>
            <a:noFill/>
          </a:ln>
        </p:spPr>
        <p:txBody>
          <a:bodyPr lIns="91438" tIns="45719" rIns="91438" bIns="45719"/>
          <a:lstStyle>
            <a:lvl1pPr marL="341313" indent="-341313" algn="l" defTabSz="912813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363" indent="-284163" algn="l" defTabSz="912813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413" indent="-227013" algn="l" defTabSz="912813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613" indent="-227013" algn="l" defTabSz="912813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defTabSz="912813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52" indent="-228596" algn="l" defTabSz="91438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43" indent="-228596" algn="l" defTabSz="91438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34" indent="-228596" algn="l" defTabSz="91438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25" indent="-228596" algn="l" defTabSz="91438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ts val="1131"/>
              </a:lnSpc>
              <a:buFont typeface="Arial" charset="0"/>
              <a:buNone/>
              <a:defRPr/>
            </a:pPr>
            <a:r>
              <a:rPr lang="en-ZA" sz="1400" b="1" dirty="0">
                <a:solidFill>
                  <a:srgbClr val="E31837"/>
                </a:solidFill>
                <a:latin typeface="Arial" pitchFamily="34" charset="0"/>
                <a:cs typeface="Arial" pitchFamily="34" charset="0"/>
              </a:rPr>
              <a:t>Faculty of Engineering and the Built Environment</a:t>
            </a:r>
          </a:p>
          <a:p>
            <a:pPr marL="0" indent="0" eaLnBrk="1" hangingPunct="1">
              <a:lnSpc>
                <a:spcPts val="1131"/>
              </a:lnSpc>
              <a:buFont typeface="Arial" charset="0"/>
              <a:buNone/>
              <a:defRPr/>
            </a:pPr>
            <a:r>
              <a:rPr lang="en-ZA" sz="1400" dirty="0">
                <a:latin typeface="Arial" pitchFamily="34" charset="0"/>
                <a:cs typeface="Arial" pitchFamily="34" charset="0"/>
              </a:rPr>
              <a:t>Department of Chemical, Metallurgical and Materials Engineering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815867" y="7008819"/>
            <a:ext cx="3901713" cy="401637"/>
          </a:xfrm>
          <a:prstGeom prst="rect">
            <a:avLst/>
          </a:prstGeom>
        </p:spPr>
        <p:txBody>
          <a:bodyPr/>
          <a:lstStyle>
            <a:lvl1pPr eaLnBrk="1" hangingPunct="1">
              <a:defRPr sz="1200" b="1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endParaRPr lang="en-ZA" b="0">
              <a:latin typeface="Calibri" panose="020F0502020204030204" pitchFamily="34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</p:sldLayoutIdLst>
  <p:transition spd="slow">
    <p:wipe/>
  </p:transition>
  <p:hf hdr="0" ftr="0" dt="0"/>
  <p:txStyles>
    <p:titleStyle>
      <a:lvl1pPr algn="l" defTabSz="912772" rtl="0" eaLnBrk="0" fontAlgn="base" hangingPunct="0">
        <a:spcBef>
          <a:spcPct val="0"/>
        </a:spcBef>
        <a:spcAft>
          <a:spcPct val="0"/>
        </a:spcAft>
        <a:defRPr sz="4000" b="1" kern="1200" cap="all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defTabSz="912772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912772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912772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912772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179" algn="ctr" defTabSz="912772" rtl="0" fontAlgn="base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itchFamily="34" charset="0"/>
        </a:defRPr>
      </a:lvl6pPr>
      <a:lvl7pPr marL="914358" algn="ctr" defTabSz="912772" rtl="0" fontAlgn="base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itchFamily="34" charset="0"/>
        </a:defRPr>
      </a:lvl7pPr>
      <a:lvl8pPr marL="1371539" algn="ctr" defTabSz="912772" rtl="0" fontAlgn="base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itchFamily="34" charset="0"/>
        </a:defRPr>
      </a:lvl8pPr>
      <a:lvl9pPr marL="1828718" algn="ctr" defTabSz="912772" rtl="0" fontAlgn="base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itchFamily="34" charset="0"/>
        </a:defRPr>
      </a:lvl9pPr>
    </p:titleStyle>
    <p:bodyStyle>
      <a:lvl1pPr marL="341298" indent="-341298" algn="l" defTabSz="912772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1330" indent="-284150" algn="l" defTabSz="912772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5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1361" indent="-227003" algn="l" defTabSz="912772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5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98542" indent="-227003" algn="l" defTabSz="912772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5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5721" indent="-227003" algn="l" defTabSz="912772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5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439" indent="-228586" algn="l" defTabSz="91434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0" indent="-228586" algn="l" defTabSz="91434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0" indent="-228586" algn="l" defTabSz="91434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6" algn="l" defTabSz="91434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0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1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3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3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4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5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9/D0CS00765J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jpeg"/><Relationship Id="rId7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55E1247-7960-6E22-88EF-82AB98B53074}"/>
              </a:ext>
            </a:extLst>
          </p:cNvPr>
          <p:cNvGrpSpPr/>
          <p:nvPr/>
        </p:nvGrpSpPr>
        <p:grpSpPr>
          <a:xfrm>
            <a:off x="-48045" y="-60791"/>
            <a:ext cx="13581483" cy="7622054"/>
            <a:chOff x="-48045" y="-60791"/>
            <a:chExt cx="13581483" cy="7622054"/>
          </a:xfrm>
        </p:grpSpPr>
        <p:pic>
          <p:nvPicPr>
            <p:cNvPr id="7" name="Picture 6" descr="Slideshow p1.jpg">
              <a:extLst>
                <a:ext uri="{FF2B5EF4-FFF2-40B4-BE49-F238E27FC236}">
                  <a16:creationId xmlns:a16="http://schemas.microsoft.com/office/drawing/2014/main" id="{BD5F4E5B-84D5-4102-93B5-621186AB3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045" y="-35793"/>
              <a:ext cx="13581483" cy="7597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8D96150-7E6F-DA5F-169A-1DECE4BF4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5999" y="-60791"/>
              <a:ext cx="2952328" cy="889094"/>
            </a:xfrm>
            <a:prstGeom prst="rect">
              <a:avLst/>
            </a:prstGeom>
          </p:spPr>
        </p:pic>
      </p:grpSp>
      <p:sp>
        <p:nvSpPr>
          <p:cNvPr id="6" name="Title 1"/>
          <p:cNvSpPr txBox="1">
            <a:spLocks/>
          </p:cNvSpPr>
          <p:nvPr/>
        </p:nvSpPr>
        <p:spPr bwMode="auto">
          <a:xfrm>
            <a:off x="1400473" y="5168696"/>
            <a:ext cx="9089391" cy="9489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ctr">
              <a:defRPr sz="6600" b="1" cap="all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l">
              <a:defRPr/>
            </a:pPr>
            <a:endParaRPr lang="en-ZA" sz="2400" cap="none" dirty="0">
              <a:latin typeface="Century Gothic" panose="020B0502020202020204" pitchFamily="34" charset="0"/>
              <a:ea typeface="+mj-ea"/>
            </a:endParaRPr>
          </a:p>
        </p:txBody>
      </p:sp>
      <p:sp>
        <p:nvSpPr>
          <p:cNvPr id="9" name="Slide Number Placeholder 8"/>
          <p:cNvSpPr txBox="1">
            <a:spLocks/>
          </p:cNvSpPr>
          <p:nvPr/>
        </p:nvSpPr>
        <p:spPr>
          <a:xfrm>
            <a:off x="8901953" y="5966817"/>
            <a:ext cx="2495127" cy="402568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defPPr>
              <a:defRPr lang="en-US"/>
            </a:defPPr>
            <a:lvl1pPr algn="r" defTabSz="914382" rtl="0" fontAlgn="auto">
              <a:spcBef>
                <a:spcPts val="0"/>
              </a:spcBef>
              <a:spcAft>
                <a:spcPts val="0"/>
              </a:spcAft>
              <a:defRPr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5613" indent="1588" algn="l" defTabSz="91281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2813" indent="1588" algn="l" defTabSz="91281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0013" indent="1588" algn="l" defTabSz="91281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7213" indent="1588" algn="l" defTabSz="91281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endParaRPr lang="en-ZA" dirty="0">
              <a:solidFill>
                <a:schemeClr val="tx1"/>
              </a:solidFill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8A7B016B-74A4-4D5E-8A1E-0D8D2F33CF40}"/>
              </a:ext>
            </a:extLst>
          </p:cNvPr>
          <p:cNvSpPr>
            <a:spLocks noGrp="1"/>
          </p:cNvSpPr>
          <p:nvPr/>
        </p:nvSpPr>
        <p:spPr>
          <a:xfrm>
            <a:off x="798450" y="3401855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817A3E-3F91-4C6B-B3F4-E13D165134D8}"/>
              </a:ext>
            </a:extLst>
          </p:cNvPr>
          <p:cNvSpPr/>
          <p:nvPr/>
        </p:nvSpPr>
        <p:spPr>
          <a:xfrm>
            <a:off x="-49309" y="964670"/>
            <a:ext cx="13581483" cy="2308324"/>
          </a:xfrm>
          <a:prstGeom prst="rect">
            <a:avLst/>
          </a:prstGeom>
          <a:solidFill>
            <a:schemeClr val="lt1">
              <a:alpha val="7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  <a:p>
            <a:pPr algn="ctr"/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  <a:p>
            <a:pPr algn="ctr"/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  <a:p>
            <a:pPr algn="ctr"/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F6464E-1D03-4A94-BD5C-6B83FB646A9F}"/>
              </a:ext>
            </a:extLst>
          </p:cNvPr>
          <p:cNvSpPr/>
          <p:nvPr/>
        </p:nvSpPr>
        <p:spPr>
          <a:xfrm>
            <a:off x="-49309" y="6774509"/>
            <a:ext cx="13582747" cy="78675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3000">
                <a:schemeClr val="tx1">
                  <a:alpha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27BB5B2B-6DA6-44EA-B72C-E9E9F2270364}"/>
              </a:ext>
            </a:extLst>
          </p:cNvPr>
          <p:cNvSpPr txBox="1"/>
          <p:nvPr/>
        </p:nvSpPr>
        <p:spPr>
          <a:xfrm>
            <a:off x="-184724" y="3877396"/>
            <a:ext cx="1385231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Anthony Chidi Ezika</a:t>
            </a:r>
            <a:endParaRPr lang="ko-KR" alt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2E68CC-10D6-4D52-B4D3-457C4DC528E3}"/>
              </a:ext>
            </a:extLst>
          </p:cNvPr>
          <p:cNvSpPr/>
          <p:nvPr/>
        </p:nvSpPr>
        <p:spPr>
          <a:xfrm>
            <a:off x="6406679" y="3372295"/>
            <a:ext cx="8468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i="1" dirty="0"/>
              <a:t>By: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272A30-22FB-4D56-8874-69E0DB722E3D}"/>
              </a:ext>
            </a:extLst>
          </p:cNvPr>
          <p:cNvSpPr/>
          <p:nvPr/>
        </p:nvSpPr>
        <p:spPr>
          <a:xfrm>
            <a:off x="61976" y="426996"/>
            <a:ext cx="1353623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400" b="1" dirty="0"/>
          </a:p>
          <a:p>
            <a:pPr algn="ctr"/>
            <a:r>
              <a:rPr lang="en-US" sz="4400" b="1" dirty="0"/>
              <a:t>Investigation of the Dielectric Response of </a:t>
            </a:r>
            <a:r>
              <a:rPr lang="en-US" sz="4400" b="1" dirty="0" err="1"/>
              <a:t>PPy</a:t>
            </a:r>
            <a:r>
              <a:rPr lang="en-US" sz="4400" b="1" dirty="0"/>
              <a:t>/V</a:t>
            </a:r>
            <a:r>
              <a:rPr lang="en-US" sz="4400" b="1" baseline="-25000" dirty="0"/>
              <a:t>2</a:t>
            </a:r>
            <a:r>
              <a:rPr lang="en-US" sz="4400" b="1" dirty="0"/>
              <a:t>C </a:t>
            </a:r>
            <a:r>
              <a:rPr lang="en-US" sz="4400" b="1" dirty="0" err="1"/>
              <a:t>MXene</a:t>
            </a:r>
            <a:r>
              <a:rPr lang="en-US" sz="4400" b="1" dirty="0"/>
              <a:t> – </a:t>
            </a:r>
            <a:r>
              <a:rPr lang="en-US" sz="4400" b="1" dirty="0" err="1"/>
              <a:t>ZnO</a:t>
            </a:r>
            <a:r>
              <a:rPr lang="en-US" sz="4400" b="1" dirty="0"/>
              <a:t> using Quantum Mechanical Calculations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DA9FE7-F142-4A2B-A239-6352E0DB47F1}"/>
              </a:ext>
            </a:extLst>
          </p:cNvPr>
          <p:cNvSpPr/>
          <p:nvPr/>
        </p:nvSpPr>
        <p:spPr>
          <a:xfrm>
            <a:off x="-49309" y="5676646"/>
            <a:ext cx="13581483" cy="1200329"/>
          </a:xfrm>
          <a:prstGeom prst="rect">
            <a:avLst/>
          </a:prstGeom>
          <a:solidFill>
            <a:schemeClr val="lt1">
              <a:alpha val="49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CONFERENCE ON NANOMATERIALS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</a:rPr>
              <a:t>tonero2017@gmail.com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0499ED-9508-4D5C-B718-38922D19DAE1}"/>
              </a:ext>
            </a:extLst>
          </p:cNvPr>
          <p:cNvSpPr txBox="1"/>
          <p:nvPr/>
        </p:nvSpPr>
        <p:spPr>
          <a:xfrm>
            <a:off x="1007931" y="4753753"/>
            <a:ext cx="11363716" cy="584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199" b="1" dirty="0">
                <a:solidFill>
                  <a:schemeClr val="bg2">
                    <a:lumMod val="90000"/>
                  </a:schemeClr>
                </a:solidFill>
                <a:latin typeface="Arial Narrow" panose="020B0606020202030204" pitchFamily="34" charset="0"/>
              </a:rPr>
              <a:t>Co-Authors: </a:t>
            </a:r>
            <a:r>
              <a:rPr lang="en-US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Sadiku, E. R., Adekoya G. J., Ray S.S., and </a:t>
            </a:r>
            <a:r>
              <a:rPr lang="en-US" sz="28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Hamam</a:t>
            </a:r>
            <a:r>
              <a:rPr lang="en-US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, Y. </a:t>
            </a:r>
          </a:p>
        </p:txBody>
      </p:sp>
    </p:spTree>
  </p:cSld>
  <p:clrMapOvr>
    <a:masterClrMapping/>
  </p:clrMapOvr>
  <p:transition spd="slow" advTm="16385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5C37E7-C7DB-4228-86E5-1D522764994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6118650" y="36215"/>
            <a:ext cx="7369547" cy="724248"/>
          </a:xfrm>
          <a:prstGeom prst="rect">
            <a:avLst/>
          </a:prstGeom>
        </p:spPr>
      </p:pic>
      <p:sp>
        <p:nvSpPr>
          <p:cNvPr id="53" name="Text Placeholder 1">
            <a:extLst>
              <a:ext uri="{FF2B5EF4-FFF2-40B4-BE49-F238E27FC236}">
                <a16:creationId xmlns:a16="http://schemas.microsoft.com/office/drawing/2014/main" id="{4798C4D0-F534-46A6-BBB5-A9288855BDB9}"/>
              </a:ext>
            </a:extLst>
          </p:cNvPr>
          <p:cNvSpPr>
            <a:spLocks noGrp="1"/>
          </p:cNvSpPr>
          <p:nvPr/>
        </p:nvSpPr>
        <p:spPr>
          <a:xfrm>
            <a:off x="7124009" y="36217"/>
            <a:ext cx="6509428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chemeClr val="bg1"/>
                </a:solidFill>
              </a:rPr>
              <a:t>Results and Discussion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3DB8BB-F6AB-4B6F-B4F1-D9C550F33AEE}"/>
              </a:ext>
            </a:extLst>
          </p:cNvPr>
          <p:cNvSpPr txBox="1"/>
          <p:nvPr/>
        </p:nvSpPr>
        <p:spPr>
          <a:xfrm>
            <a:off x="4710663" y="684287"/>
            <a:ext cx="33738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Z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Adsorption Analysis</a:t>
            </a:r>
          </a:p>
        </p:txBody>
      </p:sp>
      <p:sp>
        <p:nvSpPr>
          <p:cNvPr id="41" name="TextBox 584">
            <a:extLst>
              <a:ext uri="{FF2B5EF4-FFF2-40B4-BE49-F238E27FC236}">
                <a16:creationId xmlns:a16="http://schemas.microsoft.com/office/drawing/2014/main" id="{3EC33430-6B70-4E44-8188-B153C685A713}"/>
              </a:ext>
            </a:extLst>
          </p:cNvPr>
          <p:cNvSpPr txBox="1"/>
          <p:nvPr/>
        </p:nvSpPr>
        <p:spPr>
          <a:xfrm>
            <a:off x="12314542" y="887947"/>
            <a:ext cx="769148" cy="567399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087" b="1" dirty="0">
                <a:solidFill>
                  <a:schemeClr val="bg1"/>
                </a:solidFill>
                <a:cs typeface="Arial" pitchFamily="34" charset="0"/>
              </a:rPr>
              <a:t>15</a:t>
            </a:r>
            <a:endParaRPr lang="ko-KR" altLang="en-US" sz="3087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58B6A49-5ED4-4CE6-ABB9-E924967C5C0B}"/>
              </a:ext>
            </a:extLst>
          </p:cNvPr>
          <p:cNvGrpSpPr/>
          <p:nvPr/>
        </p:nvGrpSpPr>
        <p:grpSpPr>
          <a:xfrm>
            <a:off x="12642899" y="810079"/>
            <a:ext cx="890539" cy="724247"/>
            <a:chOff x="2766085" y="1844826"/>
            <a:chExt cx="1447632" cy="1161653"/>
          </a:xfrm>
        </p:grpSpPr>
        <p:sp>
          <p:nvSpPr>
            <p:cNvPr id="46" name="Trapezoid 45">
              <a:extLst>
                <a:ext uri="{FF2B5EF4-FFF2-40B4-BE49-F238E27FC236}">
                  <a16:creationId xmlns:a16="http://schemas.microsoft.com/office/drawing/2014/main" id="{4B584CFA-939C-4C2C-B9C7-399C37515C25}"/>
                </a:ext>
              </a:extLst>
            </p:cNvPr>
            <p:cNvSpPr/>
            <p:nvPr/>
          </p:nvSpPr>
          <p:spPr>
            <a:xfrm rot="10800000">
              <a:off x="2965758" y="1844826"/>
              <a:ext cx="1086944" cy="723797"/>
            </a:xfrm>
            <a:prstGeom prst="trapezoid">
              <a:avLst>
                <a:gd name="adj" fmla="val 3691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976"/>
            </a:p>
          </p:txBody>
        </p:sp>
        <p:sp>
          <p:nvSpPr>
            <p:cNvPr id="47" name="Isosceles Triangle 5">
              <a:extLst>
                <a:ext uri="{FF2B5EF4-FFF2-40B4-BE49-F238E27FC236}">
                  <a16:creationId xmlns:a16="http://schemas.microsoft.com/office/drawing/2014/main" id="{DF4AE53F-CCEF-487D-A3ED-183556DB6E7B}"/>
                </a:ext>
              </a:extLst>
            </p:cNvPr>
            <p:cNvSpPr/>
            <p:nvPr/>
          </p:nvSpPr>
          <p:spPr>
            <a:xfrm>
              <a:off x="3149231" y="2027686"/>
              <a:ext cx="720000" cy="972000"/>
            </a:xfrm>
            <a:custGeom>
              <a:avLst/>
              <a:gdLst/>
              <a:ahLst/>
              <a:cxnLst/>
              <a:rect l="l" t="t" r="r" b="b"/>
              <a:pathLst>
                <a:path w="735210" h="846756">
                  <a:moveTo>
                    <a:pt x="367348" y="0"/>
                  </a:moveTo>
                  <a:lnTo>
                    <a:pt x="735210" y="634246"/>
                  </a:lnTo>
                  <a:lnTo>
                    <a:pt x="364553" y="846756"/>
                  </a:lnTo>
                  <a:lnTo>
                    <a:pt x="0" y="633359"/>
                  </a:lnTo>
                  <a:close/>
                </a:path>
              </a:pathLst>
            </a:custGeom>
            <a:solidFill>
              <a:schemeClr val="accent2"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976" dirty="0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76FD1B5-2054-40CC-91B0-EE97A2DFE59B}"/>
                </a:ext>
              </a:extLst>
            </p:cNvPr>
            <p:cNvCxnSpPr/>
            <p:nvPr/>
          </p:nvCxnSpPr>
          <p:spPr>
            <a:xfrm flipV="1">
              <a:off x="3486221" y="2496100"/>
              <a:ext cx="727496" cy="506551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F5CC743-E2F6-4AC3-997D-08C49AB59E67}"/>
                </a:ext>
              </a:extLst>
            </p:cNvPr>
            <p:cNvCxnSpPr/>
            <p:nvPr/>
          </p:nvCxnSpPr>
          <p:spPr>
            <a:xfrm flipH="1" flipV="1">
              <a:off x="2766085" y="2499926"/>
              <a:ext cx="743146" cy="506553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584">
            <a:extLst>
              <a:ext uri="{FF2B5EF4-FFF2-40B4-BE49-F238E27FC236}">
                <a16:creationId xmlns:a16="http://schemas.microsoft.com/office/drawing/2014/main" id="{D99DD8F9-4283-413A-88BB-25160D1C1648}"/>
              </a:ext>
            </a:extLst>
          </p:cNvPr>
          <p:cNvSpPr txBox="1"/>
          <p:nvPr/>
        </p:nvSpPr>
        <p:spPr>
          <a:xfrm>
            <a:off x="12775405" y="816380"/>
            <a:ext cx="668655" cy="400110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8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EABF3D8-AC77-46F3-92B1-F426336C3974}"/>
              </a:ext>
            </a:extLst>
          </p:cNvPr>
          <p:cNvSpPr txBox="1"/>
          <p:nvPr/>
        </p:nvSpPr>
        <p:spPr>
          <a:xfrm>
            <a:off x="2207461" y="7191931"/>
            <a:ext cx="9153086" cy="36933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ZA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Figure 5: </a:t>
            </a:r>
            <a:r>
              <a:rPr lang="en-US" dirty="0"/>
              <a:t>Optimized 3D structural configuration of V</a:t>
            </a:r>
            <a:r>
              <a:rPr lang="en-US" baseline="-25000" dirty="0"/>
              <a:t>2</a:t>
            </a:r>
            <a:r>
              <a:rPr lang="en-US" dirty="0"/>
              <a:t>C/</a:t>
            </a:r>
            <a:r>
              <a:rPr lang="en-US" dirty="0" err="1"/>
              <a:t>ZnO</a:t>
            </a:r>
            <a:r>
              <a:rPr lang="en-US" dirty="0"/>
              <a:t> hybrid with charge distribution</a:t>
            </a:r>
            <a:endParaRPr lang="en-NG" dirty="0">
              <a:latin typeface="Arial Narrow" panose="020B0606020202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E9B965D-5D13-46F6-964E-9D2B76918A7B}"/>
                  </a:ext>
                </a:extLst>
              </p:cNvPr>
              <p:cNvSpPr txBox="1"/>
              <p:nvPr/>
            </p:nvSpPr>
            <p:spPr>
              <a:xfrm>
                <a:off x="-15818" y="1928716"/>
                <a:ext cx="1236564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2860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is the frequency of sampled m configurations,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4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is frequency of proposed n configurations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𝑚𝑛</m:t>
                        </m:r>
                      </m:sub>
                    </m:sSub>
                  </m:oMath>
                </a14:m>
                <a:r>
                  <a:rPr lang="en-US" sz="24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is the probability of transition of configuration from m to n.</a:t>
                </a:r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E9B965D-5D13-46F6-964E-9D2B76918A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818" y="1928716"/>
                <a:ext cx="12365643" cy="830997"/>
              </a:xfrm>
              <a:prstGeom prst="rect">
                <a:avLst/>
              </a:prstGeom>
              <a:blipFill>
                <a:blip r:embed="rId3"/>
                <a:stretch>
                  <a:fillRect t="-5839" r="-739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1B46E85F-77B8-48CA-9048-9450B97773B2}"/>
              </a:ext>
            </a:extLst>
          </p:cNvPr>
          <p:cNvSpPr txBox="1"/>
          <p:nvPr/>
        </p:nvSpPr>
        <p:spPr>
          <a:xfrm>
            <a:off x="8235098" y="1317187"/>
            <a:ext cx="15679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quation 1</a:t>
            </a:r>
            <a:endParaRPr lang="en-US" dirty="0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F96C435-BD2D-45BC-A9E3-B2FBF8F52ED3}"/>
              </a:ext>
            </a:extLst>
          </p:cNvPr>
          <p:cNvCxnSpPr>
            <a:cxnSpLocks/>
          </p:cNvCxnSpPr>
          <p:nvPr/>
        </p:nvCxnSpPr>
        <p:spPr>
          <a:xfrm>
            <a:off x="3081558" y="1508278"/>
            <a:ext cx="484080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B1005D83-2B0E-4C9A-9244-1B020584DAEA}"/>
              </a:ext>
            </a:extLst>
          </p:cNvPr>
          <p:cNvSpPr txBox="1"/>
          <p:nvPr/>
        </p:nvSpPr>
        <p:spPr>
          <a:xfrm>
            <a:off x="9019052" y="3146936"/>
            <a:ext cx="15679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quation 2</a:t>
            </a:r>
            <a:endParaRPr lang="en-US" dirty="0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9876365-4623-4EE1-9A4E-4CAB4FADDC95}"/>
              </a:ext>
            </a:extLst>
          </p:cNvPr>
          <p:cNvCxnSpPr>
            <a:cxnSpLocks/>
          </p:cNvCxnSpPr>
          <p:nvPr/>
        </p:nvCxnSpPr>
        <p:spPr>
          <a:xfrm>
            <a:off x="5198002" y="3331602"/>
            <a:ext cx="3658121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0192DB37-6BF8-4BEB-B84B-F5516386224B}"/>
                  </a:ext>
                </a:extLst>
              </p:cNvPr>
              <p:cNvSpPr txBox="1"/>
              <p:nvPr/>
            </p:nvSpPr>
            <p:spPr>
              <a:xfrm>
                <a:off x="433378" y="1145952"/>
                <a:ext cx="2648180" cy="7838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𝑚𝑛</m:t>
                          </m:r>
                        </m:sub>
                      </m:sSub>
                      <m:r>
                        <a:rPr lang="en-US" sz="20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𝑚𝑖𝑛</m:t>
                      </m:r>
                      <m:d>
                        <m:dPr>
                          <m:ctrlPr>
                            <a:rPr 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1, </m:t>
                          </m:r>
                          <m:f>
                            <m:fPr>
                              <m:ctrlPr>
                                <a:rPr lang="en-US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0192DB37-6BF8-4BEB-B84B-F551638622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378" y="1145952"/>
                <a:ext cx="2648180" cy="78386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E38C500A-122D-4022-BA8F-5D5F597F99E2}"/>
                  </a:ext>
                </a:extLst>
              </p:cNvPr>
              <p:cNvSpPr txBox="1"/>
              <p:nvPr/>
            </p:nvSpPr>
            <p:spPr>
              <a:xfrm>
                <a:off x="316196" y="3919459"/>
                <a:ext cx="4116649" cy="267765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r>
                  <a:rPr lang="en-US" sz="2400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𝑎𝑑𝑠</m:t>
                        </m:r>
                      </m:sub>
                    </m:sSub>
                  </m:oMath>
                </a14:m>
                <a:r>
                  <a:rPr lang="en-US" sz="2400" dirty="0"/>
                  <a:t> is the adsorption energy of </a:t>
                </a:r>
                <a:r>
                  <a:rPr lang="en-US" sz="2400" dirty="0" err="1"/>
                  <a:t>ZnO</a:t>
                </a:r>
                <a:r>
                  <a:rPr lang="en-US" sz="2400" dirty="0"/>
                  <a:t> on V</a:t>
                </a:r>
                <a:r>
                  <a:rPr lang="en-US" sz="2400" baseline="-25000" dirty="0"/>
                  <a:t>2</a:t>
                </a:r>
                <a:r>
                  <a:rPr lang="en-US" sz="2400" dirty="0"/>
                  <a:t>C.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 baseline="-2500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sz="2400" i="1" baseline="-250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 baseline="-2500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2400" i="1" baseline="-2500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 baseline="-25000">
                            <a:latin typeface="Cambria Math" panose="02040503050406030204" pitchFamily="18" charset="0"/>
                          </a:rPr>
                          <m:t>𝑍𝑛𝑂</m:t>
                        </m:r>
                      </m:sub>
                    </m:sSub>
                    <m:r>
                      <a:rPr lang="en-US" sz="2400" i="1" baseline="-250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 is the total energy of the </a:t>
                </a:r>
                <a:r>
                  <a:rPr lang="en-US" sz="2400" dirty="0" err="1"/>
                  <a:t>ZnO</a:t>
                </a:r>
                <a:r>
                  <a:rPr lang="en-US" sz="2400" dirty="0"/>
                  <a:t> - V</a:t>
                </a:r>
                <a:r>
                  <a:rPr lang="en-US" sz="2400" baseline="-25000" dirty="0"/>
                  <a:t>2</a:t>
                </a:r>
                <a:r>
                  <a:rPr lang="en-US" sz="2400" dirty="0"/>
                  <a:t>C system, and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 baseline="-2500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sz="2400" i="1" baseline="-250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 baseline="-2500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400" i="1" baseline="-250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and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 baseline="-25000">
                            <a:latin typeface="Cambria Math" panose="02040503050406030204" pitchFamily="18" charset="0"/>
                          </a:rPr>
                          <m:t>𝑍𝑛𝑂</m:t>
                        </m:r>
                      </m:sub>
                    </m:sSub>
                  </m:oMath>
                </a14:m>
                <a:r>
                  <a:rPr lang="en-US" sz="2400" dirty="0"/>
                  <a:t>are the single point energies of the sorbate and substrate</a:t>
                </a: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E38C500A-122D-4022-BA8F-5D5F597F9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196" y="3919459"/>
                <a:ext cx="4116649" cy="2677656"/>
              </a:xfrm>
              <a:prstGeom prst="rect">
                <a:avLst/>
              </a:prstGeom>
              <a:blipFill>
                <a:blip r:embed="rId5"/>
                <a:stretch>
                  <a:fillRect l="-2370" t="-1822" b="-432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30DCD9F-A31D-8D85-D711-AC25A1A8B1E5}"/>
              </a:ext>
            </a:extLst>
          </p:cNvPr>
          <p:cNvSpPr txBox="1"/>
          <p:nvPr/>
        </p:nvSpPr>
        <p:spPr>
          <a:xfrm>
            <a:off x="10284317" y="4184951"/>
            <a:ext cx="29329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𝐴𝑑𝑠𝑜𝑟𝑝𝑡𝑖𝑜𝑛 distance: </a:t>
            </a:r>
            <a:r>
              <a:rPr lang="en-US" dirty="0">
                <a:solidFill>
                  <a:srgbClr val="A50021"/>
                </a:solidFill>
              </a:rPr>
              <a:t>At the V</a:t>
            </a:r>
            <a:r>
              <a:rPr lang="en-US" baseline="-25000" dirty="0">
                <a:solidFill>
                  <a:srgbClr val="A50021"/>
                </a:solidFill>
              </a:rPr>
              <a:t>2</a:t>
            </a:r>
            <a:r>
              <a:rPr lang="en-US" dirty="0">
                <a:solidFill>
                  <a:srgbClr val="A50021"/>
                </a:solidFill>
              </a:rPr>
              <a:t>C/</a:t>
            </a:r>
            <a:r>
              <a:rPr lang="en-US" dirty="0" err="1">
                <a:solidFill>
                  <a:srgbClr val="A50021"/>
                </a:solidFill>
              </a:rPr>
              <a:t>ZnO</a:t>
            </a:r>
            <a:r>
              <a:rPr lang="en-US" dirty="0">
                <a:solidFill>
                  <a:srgbClr val="A50021"/>
                </a:solidFill>
              </a:rPr>
              <a:t> contact area, the average </a:t>
            </a:r>
            <a:r>
              <a:rPr lang="en-US" dirty="0" err="1">
                <a:solidFill>
                  <a:srgbClr val="A50021"/>
                </a:solidFill>
              </a:rPr>
              <a:t>ZnV</a:t>
            </a:r>
            <a:r>
              <a:rPr lang="en-US" dirty="0">
                <a:solidFill>
                  <a:srgbClr val="A50021"/>
                </a:solidFill>
              </a:rPr>
              <a:t> bond length is 2.62 Å.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52BA3B-60BB-8786-389F-6B51F8DCA9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2762" y="3815997"/>
            <a:ext cx="5538553" cy="29846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168664F-02BC-C71A-24F0-2F6D47052145}"/>
                  </a:ext>
                </a:extLst>
              </p:cNvPr>
              <p:cNvSpPr txBox="1"/>
              <p:nvPr/>
            </p:nvSpPr>
            <p:spPr>
              <a:xfrm>
                <a:off x="-63014" y="3053779"/>
                <a:ext cx="569638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𝑎𝑑𝑠</m:t>
                          </m:r>
                        </m:sub>
                      </m:sSub>
                      <m:r>
                        <a:rPr lang="en-US" sz="2800" i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800" i="1" baseline="-25000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800" b="0" i="1" baseline="-2500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1" baseline="-25000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800" b="0" i="1" baseline="-2500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baseline="-25000" smtClean="0">
                              <a:latin typeface="Cambria Math" panose="02040503050406030204" pitchFamily="18" charset="0"/>
                            </a:rPr>
                            <m:t>𝑍𝑛𝑂</m:t>
                          </m:r>
                        </m:sub>
                      </m:sSub>
                      <m:r>
                        <a:rPr lang="en-US" sz="2800" i="0">
                          <a:latin typeface="Cambria Math" panose="02040503050406030204" pitchFamily="18" charset="0"/>
                        </a:rPr>
                        <m:t>− 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800" b="0" i="1" baseline="-25000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en-US" sz="2800" b="0" i="1" baseline="-2500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800" b="0" i="1" baseline="-25000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 + 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8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800" b="0" i="1" baseline="-25000" smtClean="0">
                                  <a:latin typeface="Cambria Math" panose="02040503050406030204" pitchFamily="18" charset="0"/>
                                </a:rPr>
                                <m:t>𝑍𝑛𝑂</m:t>
                              </m:r>
                            </m:sub>
                          </m:sSub>
                        </m:e>
                      </m:d>
                      <m:r>
                        <a:rPr lang="en-US" sz="2800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168664F-02BC-C71A-24F0-2F6D47052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3014" y="3053779"/>
                <a:ext cx="5696386" cy="523220"/>
              </a:xfrm>
              <a:prstGeom prst="rect">
                <a:avLst/>
              </a:prstGeom>
              <a:blipFill>
                <a:blip r:embed="rId7"/>
                <a:stretch>
                  <a:fillRect b="-19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1088377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5C37E7-C7DB-4228-86E5-1D522764994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6118650" y="36215"/>
            <a:ext cx="7369547" cy="724248"/>
          </a:xfrm>
          <a:prstGeom prst="rect">
            <a:avLst/>
          </a:prstGeom>
        </p:spPr>
      </p:pic>
      <p:sp>
        <p:nvSpPr>
          <p:cNvPr id="53" name="Text Placeholder 1">
            <a:extLst>
              <a:ext uri="{FF2B5EF4-FFF2-40B4-BE49-F238E27FC236}">
                <a16:creationId xmlns:a16="http://schemas.microsoft.com/office/drawing/2014/main" id="{4798C4D0-F534-46A6-BBB5-A9288855BDB9}"/>
              </a:ext>
            </a:extLst>
          </p:cNvPr>
          <p:cNvSpPr>
            <a:spLocks noGrp="1"/>
          </p:cNvSpPr>
          <p:nvPr/>
        </p:nvSpPr>
        <p:spPr>
          <a:xfrm>
            <a:off x="7124009" y="36217"/>
            <a:ext cx="6509428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chemeClr val="bg1"/>
                </a:solidFill>
              </a:rPr>
              <a:t>Results and Discussion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3DB8BB-F6AB-4B6F-B4F1-D9C550F33AEE}"/>
              </a:ext>
            </a:extLst>
          </p:cNvPr>
          <p:cNvSpPr txBox="1"/>
          <p:nvPr/>
        </p:nvSpPr>
        <p:spPr>
          <a:xfrm>
            <a:off x="3439235" y="768972"/>
            <a:ext cx="73695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Z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Charge transfer (Electron Density Difference)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648B9D1-9BC3-44D4-B306-160CA38DCCCB}"/>
              </a:ext>
            </a:extLst>
          </p:cNvPr>
          <p:cNvGrpSpPr/>
          <p:nvPr/>
        </p:nvGrpSpPr>
        <p:grpSpPr>
          <a:xfrm>
            <a:off x="12599367" y="795013"/>
            <a:ext cx="864096" cy="682715"/>
            <a:chOff x="693093" y="1844828"/>
            <a:chExt cx="1470641" cy="1161654"/>
          </a:xfrm>
        </p:grpSpPr>
        <p:sp>
          <p:nvSpPr>
            <p:cNvPr id="44" name="Trapezoid 43">
              <a:extLst>
                <a:ext uri="{FF2B5EF4-FFF2-40B4-BE49-F238E27FC236}">
                  <a16:creationId xmlns:a16="http://schemas.microsoft.com/office/drawing/2014/main" id="{4FD8864E-9C52-4534-BE2C-AD2E559731D9}"/>
                </a:ext>
              </a:extLst>
            </p:cNvPr>
            <p:cNvSpPr/>
            <p:nvPr/>
          </p:nvSpPr>
          <p:spPr>
            <a:xfrm rot="10800000">
              <a:off x="892767" y="1844828"/>
              <a:ext cx="1086945" cy="723798"/>
            </a:xfrm>
            <a:prstGeom prst="trapezoid">
              <a:avLst>
                <a:gd name="adj" fmla="val 3691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976" dirty="0"/>
            </a:p>
          </p:txBody>
        </p:sp>
        <p:sp>
          <p:nvSpPr>
            <p:cNvPr id="45" name="Isosceles Triangle 5">
              <a:extLst>
                <a:ext uri="{FF2B5EF4-FFF2-40B4-BE49-F238E27FC236}">
                  <a16:creationId xmlns:a16="http://schemas.microsoft.com/office/drawing/2014/main" id="{E124AAEA-29A3-4A5A-A998-8AFA39B5276C}"/>
                </a:ext>
              </a:extLst>
            </p:cNvPr>
            <p:cNvSpPr/>
            <p:nvPr/>
          </p:nvSpPr>
          <p:spPr>
            <a:xfrm>
              <a:off x="1076239" y="2027686"/>
              <a:ext cx="720000" cy="972000"/>
            </a:xfrm>
            <a:custGeom>
              <a:avLst/>
              <a:gdLst/>
              <a:ahLst/>
              <a:cxnLst/>
              <a:rect l="l" t="t" r="r" b="b"/>
              <a:pathLst>
                <a:path w="735210" h="846756">
                  <a:moveTo>
                    <a:pt x="367348" y="0"/>
                  </a:moveTo>
                  <a:lnTo>
                    <a:pt x="735210" y="634246"/>
                  </a:lnTo>
                  <a:lnTo>
                    <a:pt x="364553" y="846756"/>
                  </a:lnTo>
                  <a:lnTo>
                    <a:pt x="0" y="633359"/>
                  </a:lnTo>
                  <a:close/>
                </a:path>
              </a:pathLst>
            </a:custGeom>
            <a:solidFill>
              <a:schemeClr val="accent6"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976" dirty="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8F973FB-6EDD-49FD-9301-D74351B5B670}"/>
                </a:ext>
              </a:extLst>
            </p:cNvPr>
            <p:cNvCxnSpPr/>
            <p:nvPr/>
          </p:nvCxnSpPr>
          <p:spPr>
            <a:xfrm flipV="1">
              <a:off x="1436238" y="2499928"/>
              <a:ext cx="727496" cy="506551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C17C3F0-6423-4E66-9E0E-688BBC57E8B9}"/>
                </a:ext>
              </a:extLst>
            </p:cNvPr>
            <p:cNvCxnSpPr/>
            <p:nvPr/>
          </p:nvCxnSpPr>
          <p:spPr>
            <a:xfrm flipH="1" flipV="1">
              <a:off x="693093" y="2499928"/>
              <a:ext cx="743146" cy="506554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602">
            <a:extLst>
              <a:ext uri="{FF2B5EF4-FFF2-40B4-BE49-F238E27FC236}">
                <a16:creationId xmlns:a16="http://schemas.microsoft.com/office/drawing/2014/main" id="{83E5466F-24AE-498A-80C4-61EA0FE2A3D1}"/>
              </a:ext>
            </a:extLst>
          </p:cNvPr>
          <p:cNvSpPr txBox="1"/>
          <p:nvPr/>
        </p:nvSpPr>
        <p:spPr>
          <a:xfrm>
            <a:off x="12651438" y="756295"/>
            <a:ext cx="769148" cy="400110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9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72896E1-1E04-4B6E-83CD-099BD7A643EE}"/>
              </a:ext>
            </a:extLst>
          </p:cNvPr>
          <p:cNvSpPr txBox="1"/>
          <p:nvPr/>
        </p:nvSpPr>
        <p:spPr>
          <a:xfrm>
            <a:off x="440673" y="5384125"/>
            <a:ext cx="3622186" cy="381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isosurface value is ± 0.01e/Å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E76C95A-F257-4F7B-A7CB-54916366232C}"/>
                  </a:ext>
                </a:extLst>
              </p:cNvPr>
              <p:cNvSpPr txBox="1"/>
              <p:nvPr/>
            </p:nvSpPr>
            <p:spPr>
              <a:xfrm>
                <a:off x="440673" y="2069715"/>
                <a:ext cx="4741870" cy="304698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r>
                  <a:rPr lang="en-US" sz="2400" dirty="0"/>
                  <a:t>where </a:t>
                </a:r>
                <a14:m>
                  <m:oMath xmlns:m="http://schemas.openxmlformats.org/officeDocument/2006/math">
                    <m:r>
                      <a:rPr lang="en-US" sz="2400" smtClean="0">
                        <a:latin typeface="Cambria Math" panose="02040503050406030204" pitchFamily="18" charset="0"/>
                      </a:rPr>
                      <m:t>∆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2400" dirty="0"/>
                  <a:t>  is the charge density difference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400" i="1" baseline="-2500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sz="2400" i="1" baseline="-250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 baseline="-2500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2400" i="1" baseline="-2500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 baseline="-25000">
                            <a:latin typeface="Cambria Math" panose="02040503050406030204" pitchFamily="18" charset="0"/>
                          </a:rPr>
                          <m:t>𝑍𝑛𝑂</m:t>
                        </m:r>
                      </m:sub>
                    </m:sSub>
                    <m:r>
                      <a:rPr lang="en-US" sz="2400" i="1" baseline="-250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is the electron density of the total ℎ𝑜𝑠𝑡+Na system, and</a:t>
                </a:r>
                <a:r>
                  <a:rPr lang="en-US" sz="2400" dirty="0">
                    <a:solidFill>
                      <a:srgbClr val="836967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400" i="1" baseline="-2500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sz="2400" i="1" baseline="-250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 baseline="-2500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sz="240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 baseline="-25000">
                            <a:latin typeface="Cambria Math" panose="02040503050406030204" pitchFamily="18" charset="0"/>
                          </a:rPr>
                          <m:t>𝑍𝑛𝑂</m:t>
                        </m:r>
                      </m:sub>
                    </m:sSub>
                    <m:r>
                      <a:rPr lang="en-US" sz="2400" i="1" baseline="-250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are the unperturbed electron densities of the substrate (V</a:t>
                </a:r>
                <a:r>
                  <a:rPr lang="en-US" sz="2400" baseline="-25000" dirty="0"/>
                  <a:t>2</a:t>
                </a:r>
                <a:r>
                  <a:rPr lang="en-US" sz="2400" dirty="0"/>
                  <a:t>C) and sorbate (</a:t>
                </a:r>
                <a:r>
                  <a:rPr lang="en-US" sz="2400" dirty="0" err="1"/>
                  <a:t>ZnO</a:t>
                </a:r>
                <a:r>
                  <a:rPr lang="en-US" sz="2400" dirty="0"/>
                  <a:t>), respectively. </a:t>
                </a: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E76C95A-F257-4F7B-A7CB-549163662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673" y="2069715"/>
                <a:ext cx="4741870" cy="3046988"/>
              </a:xfrm>
              <a:prstGeom prst="rect">
                <a:avLst/>
              </a:prstGeom>
              <a:blipFill>
                <a:blip r:embed="rId4"/>
                <a:stretch>
                  <a:fillRect l="-1928" t="-1603" r="-1028" b="-38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>
            <a:extLst>
              <a:ext uri="{FF2B5EF4-FFF2-40B4-BE49-F238E27FC236}">
                <a16:creationId xmlns:a16="http://schemas.microsoft.com/office/drawing/2014/main" id="{AC6E2FB9-7FFB-4595-8F0B-073A61800267}"/>
              </a:ext>
            </a:extLst>
          </p:cNvPr>
          <p:cNvSpPr txBox="1"/>
          <p:nvPr/>
        </p:nvSpPr>
        <p:spPr>
          <a:xfrm>
            <a:off x="6354324" y="1584316"/>
            <a:ext cx="15679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quation 4</a:t>
            </a:r>
            <a:endParaRPr lang="en-US" dirty="0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076E1B8-9555-4E31-B94E-E612B6ACCDF5}"/>
              </a:ext>
            </a:extLst>
          </p:cNvPr>
          <p:cNvCxnSpPr>
            <a:cxnSpLocks/>
          </p:cNvCxnSpPr>
          <p:nvPr/>
        </p:nvCxnSpPr>
        <p:spPr>
          <a:xfrm>
            <a:off x="5542583" y="1794744"/>
            <a:ext cx="655491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718F86C-6411-1D43-BD09-443741D1115C}"/>
                  </a:ext>
                </a:extLst>
              </p:cNvPr>
              <p:cNvSpPr txBox="1"/>
              <p:nvPr/>
            </p:nvSpPr>
            <p:spPr>
              <a:xfrm>
                <a:off x="285901" y="1383093"/>
                <a:ext cx="569638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smtClean="0"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 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800" i="1" baseline="-2500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800" i="1" baseline="-2500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 baseline="-2500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800" i="1" baseline="-2500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i="1" baseline="-25000">
                              <a:latin typeface="Cambria Math" panose="02040503050406030204" pitchFamily="18" charset="0"/>
                            </a:rPr>
                            <m:t>𝑍𝑛𝑂</m:t>
                          </m:r>
                        </m:sub>
                      </m:sSub>
                      <m:r>
                        <a:rPr lang="en-US" sz="2800" i="0">
                          <a:latin typeface="Cambria Math" panose="02040503050406030204" pitchFamily="18" charset="0"/>
                        </a:rPr>
                        <m:t>− 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800" b="0" i="1" baseline="-25000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en-US" sz="2800" b="0" i="1" baseline="-2500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800" b="0" i="1" baseline="-25000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 + 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8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800" b="0" i="1" baseline="-25000" smtClean="0">
                                  <a:latin typeface="Cambria Math" panose="02040503050406030204" pitchFamily="18" charset="0"/>
                                </a:rPr>
                                <m:t>𝑍𝑛𝑂</m:t>
                              </m:r>
                            </m:sub>
                          </m:sSub>
                        </m:e>
                      </m:d>
                      <m:r>
                        <a:rPr lang="en-US" sz="2800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718F86C-6411-1D43-BD09-443741D111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901" y="1383093"/>
                <a:ext cx="5696386" cy="523220"/>
              </a:xfrm>
              <a:prstGeom prst="rect">
                <a:avLst/>
              </a:prstGeom>
              <a:blipFill>
                <a:blip r:embed="rId5"/>
                <a:stretch>
                  <a:fillRect b="-19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0F9D3964-A378-2545-D73F-6C3682E3C2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6280" y="1650194"/>
            <a:ext cx="5989191" cy="4161673"/>
          </a:xfrm>
          <a:prstGeom prst="rect">
            <a:avLst/>
          </a:prstGeom>
        </p:spPr>
      </p:pic>
      <p:grpSp>
        <p:nvGrpSpPr>
          <p:cNvPr id="3" name="그룹 3">
            <a:extLst>
              <a:ext uri="{FF2B5EF4-FFF2-40B4-BE49-F238E27FC236}">
                <a16:creationId xmlns:a16="http://schemas.microsoft.com/office/drawing/2014/main" id="{56300183-E4E5-B1FB-1BED-CB2D09C5D8A8}"/>
              </a:ext>
            </a:extLst>
          </p:cNvPr>
          <p:cNvGrpSpPr/>
          <p:nvPr/>
        </p:nvGrpSpPr>
        <p:grpSpPr>
          <a:xfrm>
            <a:off x="8638927" y="6096555"/>
            <a:ext cx="4934972" cy="1464708"/>
            <a:chOff x="927844" y="1829474"/>
            <a:chExt cx="2124760" cy="3567853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4E8543C5-EDA5-DC14-A735-4A26C65EBB56}"/>
                </a:ext>
              </a:extLst>
            </p:cNvPr>
            <p:cNvSpPr/>
            <p:nvPr/>
          </p:nvSpPr>
          <p:spPr>
            <a:xfrm rot="5400000">
              <a:off x="2187992" y="4532715"/>
              <a:ext cx="1029884" cy="69934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7105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3C14FF3-EC98-B151-08BF-727B3E279D7D}"/>
                </a:ext>
              </a:extLst>
            </p:cNvPr>
            <p:cNvSpPr/>
            <p:nvPr/>
          </p:nvSpPr>
          <p:spPr>
            <a:xfrm>
              <a:off x="927844" y="1829474"/>
              <a:ext cx="2068189" cy="3024336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chemeClr val="accent1"/>
              </a:solidFill>
            </a:ln>
            <a:effectLst>
              <a:innerShdw blurRad="127000" dist="127000" dir="13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7105" dirty="0">
                <a:cs typeface="Arial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CEED072-6E37-8502-9BA6-6C0AF470A05A}"/>
              </a:ext>
            </a:extLst>
          </p:cNvPr>
          <p:cNvSpPr txBox="1"/>
          <p:nvPr/>
        </p:nvSpPr>
        <p:spPr>
          <a:xfrm>
            <a:off x="8854952" y="6241677"/>
            <a:ext cx="45098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/>
              <a:t>The yellow region denotes depletion of charge density, while the blue region represents charge density accumulation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333F3C-7708-01DF-0FB0-CE60FB0A24C5}"/>
              </a:ext>
            </a:extLst>
          </p:cNvPr>
          <p:cNvSpPr txBox="1"/>
          <p:nvPr/>
        </p:nvSpPr>
        <p:spPr>
          <a:xfrm>
            <a:off x="8236515" y="5654662"/>
            <a:ext cx="5608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Figure 6: </a:t>
            </a:r>
            <a:r>
              <a:rPr lang="en-US" dirty="0"/>
              <a:t>Electron density difference of V</a:t>
            </a:r>
            <a:r>
              <a:rPr lang="en-US" baseline="-25000" dirty="0"/>
              <a:t>2</a:t>
            </a:r>
            <a:r>
              <a:rPr lang="en-US" dirty="0"/>
              <a:t>C/</a:t>
            </a:r>
            <a:r>
              <a:rPr lang="en-US" dirty="0" err="1"/>
              <a:t>ZnO</a:t>
            </a:r>
            <a:r>
              <a:rPr lang="en-US" dirty="0"/>
              <a:t> hybrid </a:t>
            </a:r>
            <a:endParaRPr lang="en-NG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600545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5C37E7-C7DB-4228-86E5-1D522764994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6118650" y="36215"/>
            <a:ext cx="7369547" cy="724248"/>
          </a:xfrm>
          <a:prstGeom prst="rect">
            <a:avLst/>
          </a:prstGeom>
        </p:spPr>
      </p:pic>
      <p:sp>
        <p:nvSpPr>
          <p:cNvPr id="53" name="Text Placeholder 1">
            <a:extLst>
              <a:ext uri="{FF2B5EF4-FFF2-40B4-BE49-F238E27FC236}">
                <a16:creationId xmlns:a16="http://schemas.microsoft.com/office/drawing/2014/main" id="{4798C4D0-F534-46A6-BBB5-A9288855BDB9}"/>
              </a:ext>
            </a:extLst>
          </p:cNvPr>
          <p:cNvSpPr>
            <a:spLocks noGrp="1"/>
          </p:cNvSpPr>
          <p:nvPr/>
        </p:nvSpPr>
        <p:spPr>
          <a:xfrm>
            <a:off x="8134871" y="36217"/>
            <a:ext cx="5498566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chemeClr val="bg1"/>
                </a:solidFill>
              </a:rPr>
              <a:t>Results and Discussion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58D657-6FE1-4A17-9E7B-4A829031271D}"/>
              </a:ext>
            </a:extLst>
          </p:cNvPr>
          <p:cNvSpPr txBox="1"/>
          <p:nvPr/>
        </p:nvSpPr>
        <p:spPr>
          <a:xfrm>
            <a:off x="4820002" y="662129"/>
            <a:ext cx="4578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199" b="1" dirty="0">
                <a:solidFill>
                  <a:schemeClr val="accent6">
                    <a:lumMod val="50000"/>
                  </a:schemeClr>
                </a:solidFill>
              </a:rPr>
              <a:t>Electronic analysis</a:t>
            </a:r>
          </a:p>
        </p:txBody>
      </p:sp>
      <p:sp>
        <p:nvSpPr>
          <p:cNvPr id="22" name="TextBox 584">
            <a:extLst>
              <a:ext uri="{FF2B5EF4-FFF2-40B4-BE49-F238E27FC236}">
                <a16:creationId xmlns:a16="http://schemas.microsoft.com/office/drawing/2014/main" id="{2B96920C-0BE3-4B74-87D9-499702B0B792}"/>
              </a:ext>
            </a:extLst>
          </p:cNvPr>
          <p:cNvSpPr txBox="1"/>
          <p:nvPr/>
        </p:nvSpPr>
        <p:spPr>
          <a:xfrm>
            <a:off x="12314542" y="887947"/>
            <a:ext cx="769148" cy="567399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087" b="1" dirty="0">
                <a:solidFill>
                  <a:schemeClr val="bg1"/>
                </a:solidFill>
                <a:cs typeface="Arial" pitchFamily="34" charset="0"/>
              </a:rPr>
              <a:t>01</a:t>
            </a:r>
            <a:endParaRPr lang="ko-KR" altLang="en-US" sz="3087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B019DB4-DF04-4235-B076-08C1930FCB57}"/>
              </a:ext>
            </a:extLst>
          </p:cNvPr>
          <p:cNvGrpSpPr/>
          <p:nvPr/>
        </p:nvGrpSpPr>
        <p:grpSpPr>
          <a:xfrm>
            <a:off x="12642899" y="824136"/>
            <a:ext cx="890539" cy="724247"/>
            <a:chOff x="2766085" y="1844826"/>
            <a:chExt cx="1447632" cy="1161653"/>
          </a:xfrm>
        </p:grpSpPr>
        <p:sp>
          <p:nvSpPr>
            <p:cNvPr id="27" name="Trapezoid 26">
              <a:extLst>
                <a:ext uri="{FF2B5EF4-FFF2-40B4-BE49-F238E27FC236}">
                  <a16:creationId xmlns:a16="http://schemas.microsoft.com/office/drawing/2014/main" id="{7872B34B-DAE0-47DB-96D2-8D172EE5B652}"/>
                </a:ext>
              </a:extLst>
            </p:cNvPr>
            <p:cNvSpPr/>
            <p:nvPr/>
          </p:nvSpPr>
          <p:spPr>
            <a:xfrm rot="10800000">
              <a:off x="2965758" y="1844826"/>
              <a:ext cx="1086944" cy="723797"/>
            </a:xfrm>
            <a:prstGeom prst="trapezoid">
              <a:avLst>
                <a:gd name="adj" fmla="val 3691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976"/>
            </a:p>
          </p:txBody>
        </p:sp>
        <p:sp>
          <p:nvSpPr>
            <p:cNvPr id="28" name="Isosceles Triangle 5">
              <a:extLst>
                <a:ext uri="{FF2B5EF4-FFF2-40B4-BE49-F238E27FC236}">
                  <a16:creationId xmlns:a16="http://schemas.microsoft.com/office/drawing/2014/main" id="{985251DD-89ED-452A-B300-20017DF358B2}"/>
                </a:ext>
              </a:extLst>
            </p:cNvPr>
            <p:cNvSpPr/>
            <p:nvPr/>
          </p:nvSpPr>
          <p:spPr>
            <a:xfrm>
              <a:off x="3149231" y="2027686"/>
              <a:ext cx="720000" cy="972000"/>
            </a:xfrm>
            <a:custGeom>
              <a:avLst/>
              <a:gdLst/>
              <a:ahLst/>
              <a:cxnLst/>
              <a:rect l="l" t="t" r="r" b="b"/>
              <a:pathLst>
                <a:path w="735210" h="846756">
                  <a:moveTo>
                    <a:pt x="367348" y="0"/>
                  </a:moveTo>
                  <a:lnTo>
                    <a:pt x="735210" y="634246"/>
                  </a:lnTo>
                  <a:lnTo>
                    <a:pt x="364553" y="846756"/>
                  </a:lnTo>
                  <a:lnTo>
                    <a:pt x="0" y="633359"/>
                  </a:lnTo>
                  <a:close/>
                </a:path>
              </a:pathLst>
            </a:custGeom>
            <a:solidFill>
              <a:schemeClr val="accent2"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976" dirty="0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59209C7-2FA6-4872-8C8E-902A8DD25805}"/>
                </a:ext>
              </a:extLst>
            </p:cNvPr>
            <p:cNvCxnSpPr/>
            <p:nvPr/>
          </p:nvCxnSpPr>
          <p:spPr>
            <a:xfrm flipV="1">
              <a:off x="3486221" y="2496100"/>
              <a:ext cx="727496" cy="506551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1FD4565-224F-4ACD-A360-60D1855289C8}"/>
                </a:ext>
              </a:extLst>
            </p:cNvPr>
            <p:cNvCxnSpPr/>
            <p:nvPr/>
          </p:nvCxnSpPr>
          <p:spPr>
            <a:xfrm flipH="1" flipV="1">
              <a:off x="2766085" y="2499926"/>
              <a:ext cx="743146" cy="506553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584">
            <a:extLst>
              <a:ext uri="{FF2B5EF4-FFF2-40B4-BE49-F238E27FC236}">
                <a16:creationId xmlns:a16="http://schemas.microsoft.com/office/drawing/2014/main" id="{53B476FB-E198-44DF-B2AF-D7A793CBC911}"/>
              </a:ext>
            </a:extLst>
          </p:cNvPr>
          <p:cNvSpPr txBox="1"/>
          <p:nvPr/>
        </p:nvSpPr>
        <p:spPr>
          <a:xfrm>
            <a:off x="12775405" y="788233"/>
            <a:ext cx="668655" cy="400110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10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978BDC-404D-8493-49CB-8070A9DD5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74" y="1497184"/>
            <a:ext cx="13083689" cy="42444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4D67C4-47DC-2F56-FBD0-538A59EF3F43}"/>
              </a:ext>
            </a:extLst>
          </p:cNvPr>
          <p:cNvSpPr txBox="1"/>
          <p:nvPr/>
        </p:nvSpPr>
        <p:spPr>
          <a:xfrm>
            <a:off x="950118" y="5963376"/>
            <a:ext cx="1163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Figure 7</a:t>
            </a:r>
            <a:r>
              <a:rPr lang="en-US" dirty="0">
                <a:latin typeface="Arial Narrow" panose="020B0606020202030204" pitchFamily="34" charset="0"/>
                <a:cs typeface="Times New Roman" panose="02020603050405020304" pitchFamily="18" charset="0"/>
              </a:rPr>
              <a:t>:</a:t>
            </a:r>
            <a:r>
              <a:rPr lang="en-US" dirty="0"/>
              <a:t>(a), The top-surface ELF result, and (b) The side-surface ELF result</a:t>
            </a:r>
          </a:p>
        </p:txBody>
      </p:sp>
    </p:spTree>
    <p:extLst>
      <p:ext uri="{BB962C8B-B14F-4D97-AF65-F5344CB8AC3E}">
        <p14:creationId xmlns:p14="http://schemas.microsoft.com/office/powerpoint/2010/main" val="90832885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5C37E7-C7DB-4228-86E5-1D522764994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6118650" y="36215"/>
            <a:ext cx="7369547" cy="724248"/>
          </a:xfrm>
          <a:prstGeom prst="rect">
            <a:avLst/>
          </a:prstGeom>
        </p:spPr>
      </p:pic>
      <p:sp>
        <p:nvSpPr>
          <p:cNvPr id="53" name="Text Placeholder 1">
            <a:extLst>
              <a:ext uri="{FF2B5EF4-FFF2-40B4-BE49-F238E27FC236}">
                <a16:creationId xmlns:a16="http://schemas.microsoft.com/office/drawing/2014/main" id="{4798C4D0-F534-46A6-BBB5-A9288855BDB9}"/>
              </a:ext>
            </a:extLst>
          </p:cNvPr>
          <p:cNvSpPr>
            <a:spLocks noGrp="1"/>
          </p:cNvSpPr>
          <p:nvPr/>
        </p:nvSpPr>
        <p:spPr>
          <a:xfrm>
            <a:off x="8134871" y="36217"/>
            <a:ext cx="5498566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chemeClr val="bg1"/>
                </a:solidFill>
              </a:rPr>
              <a:t>Results and Discussion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58D657-6FE1-4A17-9E7B-4A829031271D}"/>
              </a:ext>
            </a:extLst>
          </p:cNvPr>
          <p:cNvSpPr txBox="1"/>
          <p:nvPr/>
        </p:nvSpPr>
        <p:spPr>
          <a:xfrm>
            <a:off x="4820002" y="662129"/>
            <a:ext cx="4578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199" b="1" dirty="0">
                <a:solidFill>
                  <a:schemeClr val="accent6">
                    <a:lumMod val="50000"/>
                  </a:schemeClr>
                </a:solidFill>
              </a:rPr>
              <a:t>Electronic analysis</a:t>
            </a:r>
          </a:p>
        </p:txBody>
      </p:sp>
      <p:sp>
        <p:nvSpPr>
          <p:cNvPr id="22" name="TextBox 584">
            <a:extLst>
              <a:ext uri="{FF2B5EF4-FFF2-40B4-BE49-F238E27FC236}">
                <a16:creationId xmlns:a16="http://schemas.microsoft.com/office/drawing/2014/main" id="{2B96920C-0BE3-4B74-87D9-499702B0B792}"/>
              </a:ext>
            </a:extLst>
          </p:cNvPr>
          <p:cNvSpPr txBox="1"/>
          <p:nvPr/>
        </p:nvSpPr>
        <p:spPr>
          <a:xfrm>
            <a:off x="12314542" y="887947"/>
            <a:ext cx="769148" cy="567399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087" b="1" dirty="0">
                <a:solidFill>
                  <a:schemeClr val="bg1"/>
                </a:solidFill>
                <a:cs typeface="Arial" pitchFamily="34" charset="0"/>
              </a:rPr>
              <a:t>01</a:t>
            </a:r>
            <a:endParaRPr lang="ko-KR" altLang="en-US" sz="3087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B019DB4-DF04-4235-B076-08C1930FCB57}"/>
              </a:ext>
            </a:extLst>
          </p:cNvPr>
          <p:cNvGrpSpPr/>
          <p:nvPr/>
        </p:nvGrpSpPr>
        <p:grpSpPr>
          <a:xfrm>
            <a:off x="12642899" y="824136"/>
            <a:ext cx="890539" cy="724247"/>
            <a:chOff x="2766085" y="1844826"/>
            <a:chExt cx="1447632" cy="1161653"/>
          </a:xfrm>
        </p:grpSpPr>
        <p:sp>
          <p:nvSpPr>
            <p:cNvPr id="27" name="Trapezoid 26">
              <a:extLst>
                <a:ext uri="{FF2B5EF4-FFF2-40B4-BE49-F238E27FC236}">
                  <a16:creationId xmlns:a16="http://schemas.microsoft.com/office/drawing/2014/main" id="{7872B34B-DAE0-47DB-96D2-8D172EE5B652}"/>
                </a:ext>
              </a:extLst>
            </p:cNvPr>
            <p:cNvSpPr/>
            <p:nvPr/>
          </p:nvSpPr>
          <p:spPr>
            <a:xfrm rot="10800000">
              <a:off x="2965758" y="1844826"/>
              <a:ext cx="1086944" cy="723797"/>
            </a:xfrm>
            <a:prstGeom prst="trapezoid">
              <a:avLst>
                <a:gd name="adj" fmla="val 3691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976"/>
            </a:p>
          </p:txBody>
        </p:sp>
        <p:sp>
          <p:nvSpPr>
            <p:cNvPr id="28" name="Isosceles Triangle 5">
              <a:extLst>
                <a:ext uri="{FF2B5EF4-FFF2-40B4-BE49-F238E27FC236}">
                  <a16:creationId xmlns:a16="http://schemas.microsoft.com/office/drawing/2014/main" id="{985251DD-89ED-452A-B300-20017DF358B2}"/>
                </a:ext>
              </a:extLst>
            </p:cNvPr>
            <p:cNvSpPr/>
            <p:nvPr/>
          </p:nvSpPr>
          <p:spPr>
            <a:xfrm>
              <a:off x="3149231" y="2027686"/>
              <a:ext cx="720000" cy="972000"/>
            </a:xfrm>
            <a:custGeom>
              <a:avLst/>
              <a:gdLst/>
              <a:ahLst/>
              <a:cxnLst/>
              <a:rect l="l" t="t" r="r" b="b"/>
              <a:pathLst>
                <a:path w="735210" h="846756">
                  <a:moveTo>
                    <a:pt x="367348" y="0"/>
                  </a:moveTo>
                  <a:lnTo>
                    <a:pt x="735210" y="634246"/>
                  </a:lnTo>
                  <a:lnTo>
                    <a:pt x="364553" y="846756"/>
                  </a:lnTo>
                  <a:lnTo>
                    <a:pt x="0" y="633359"/>
                  </a:lnTo>
                  <a:close/>
                </a:path>
              </a:pathLst>
            </a:custGeom>
            <a:solidFill>
              <a:schemeClr val="accent2"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976" dirty="0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59209C7-2FA6-4872-8C8E-902A8DD25805}"/>
                </a:ext>
              </a:extLst>
            </p:cNvPr>
            <p:cNvCxnSpPr/>
            <p:nvPr/>
          </p:nvCxnSpPr>
          <p:spPr>
            <a:xfrm flipV="1">
              <a:off x="3486221" y="2496100"/>
              <a:ext cx="727496" cy="506551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1FD4565-224F-4ACD-A360-60D1855289C8}"/>
                </a:ext>
              </a:extLst>
            </p:cNvPr>
            <p:cNvCxnSpPr/>
            <p:nvPr/>
          </p:nvCxnSpPr>
          <p:spPr>
            <a:xfrm flipH="1" flipV="1">
              <a:off x="2766085" y="2499926"/>
              <a:ext cx="743146" cy="506553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584">
            <a:extLst>
              <a:ext uri="{FF2B5EF4-FFF2-40B4-BE49-F238E27FC236}">
                <a16:creationId xmlns:a16="http://schemas.microsoft.com/office/drawing/2014/main" id="{53B476FB-E198-44DF-B2AF-D7A793CBC911}"/>
              </a:ext>
            </a:extLst>
          </p:cNvPr>
          <p:cNvSpPr txBox="1"/>
          <p:nvPr/>
        </p:nvSpPr>
        <p:spPr>
          <a:xfrm>
            <a:off x="12775405" y="788233"/>
            <a:ext cx="668655" cy="400110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11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744BF56-F248-E43F-41B8-163B42F54A4A}"/>
              </a:ext>
            </a:extLst>
          </p:cNvPr>
          <p:cNvSpPr txBox="1"/>
          <p:nvPr/>
        </p:nvSpPr>
        <p:spPr>
          <a:xfrm>
            <a:off x="6805753" y="6950724"/>
            <a:ext cx="68017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nanocomposite is semi-conductive, many of the states arise from each type of orbital, s, p, or d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D2C1572-6396-BDBD-84ED-F7A5F0C00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37" y="1590220"/>
            <a:ext cx="12572053" cy="3936199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80F4FE3-9127-995F-9D26-46B09452CC74}"/>
              </a:ext>
            </a:extLst>
          </p:cNvPr>
          <p:cNvSpPr txBox="1"/>
          <p:nvPr/>
        </p:nvSpPr>
        <p:spPr>
          <a:xfrm>
            <a:off x="1087759" y="5648760"/>
            <a:ext cx="120219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Figure 8: </a:t>
            </a:r>
            <a:r>
              <a:rPr lang="en-US" dirty="0"/>
              <a:t>(a) The DOS diagrams for the s, p, and d-orbital atoms in the V2C-ZnO, (b) The results of the DOS of the atoms for the structure 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3898CC8-38BE-1810-97B8-0644AAD46CD3}"/>
              </a:ext>
            </a:extLst>
          </p:cNvPr>
          <p:cNvCxnSpPr/>
          <p:nvPr/>
        </p:nvCxnSpPr>
        <p:spPr>
          <a:xfrm flipV="1">
            <a:off x="4462463" y="1980431"/>
            <a:ext cx="0" cy="2880320"/>
          </a:xfrm>
          <a:prstGeom prst="line">
            <a:avLst/>
          </a:prstGeom>
          <a:ln w="349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D4534F8-56AC-49AB-D8E9-F89FAA002451}"/>
              </a:ext>
            </a:extLst>
          </p:cNvPr>
          <p:cNvCxnSpPr>
            <a:cxnSpLocks/>
          </p:cNvCxnSpPr>
          <p:nvPr/>
        </p:nvCxnSpPr>
        <p:spPr>
          <a:xfrm flipV="1">
            <a:off x="10367119" y="1908423"/>
            <a:ext cx="0" cy="3024336"/>
          </a:xfrm>
          <a:prstGeom prst="line">
            <a:avLst/>
          </a:prstGeom>
          <a:ln w="349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566008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5C37E7-C7DB-4228-86E5-1D522764994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6118650" y="36215"/>
            <a:ext cx="7369547" cy="724248"/>
          </a:xfrm>
          <a:prstGeom prst="rect">
            <a:avLst/>
          </a:prstGeom>
        </p:spPr>
      </p:pic>
      <p:sp>
        <p:nvSpPr>
          <p:cNvPr id="53" name="Text Placeholder 1">
            <a:extLst>
              <a:ext uri="{FF2B5EF4-FFF2-40B4-BE49-F238E27FC236}">
                <a16:creationId xmlns:a16="http://schemas.microsoft.com/office/drawing/2014/main" id="{4798C4D0-F534-46A6-BBB5-A9288855BDB9}"/>
              </a:ext>
            </a:extLst>
          </p:cNvPr>
          <p:cNvSpPr>
            <a:spLocks noGrp="1"/>
          </p:cNvSpPr>
          <p:nvPr/>
        </p:nvSpPr>
        <p:spPr>
          <a:xfrm>
            <a:off x="8134871" y="36217"/>
            <a:ext cx="5498566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FFFAFB-8D27-496E-A6E5-DE1A58C2BA17}"/>
              </a:ext>
            </a:extLst>
          </p:cNvPr>
          <p:cNvSpPr txBox="1"/>
          <p:nvPr/>
        </p:nvSpPr>
        <p:spPr>
          <a:xfrm>
            <a:off x="448851" y="1112183"/>
            <a:ext cx="12189228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we used first-principles calculations to investigate the dielectric response of the ceramic-ceramic interface in </a:t>
            </a:r>
            <a:r>
              <a:rPr lang="en-US" sz="24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PPy</a:t>
            </a:r>
            <a:r>
              <a:rPr lang="en-US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/V2C-ZnO ternary composite. </a:t>
            </a:r>
          </a:p>
        </p:txBody>
      </p:sp>
      <p:sp>
        <p:nvSpPr>
          <p:cNvPr id="88" name="TextBox 575">
            <a:extLst>
              <a:ext uri="{FF2B5EF4-FFF2-40B4-BE49-F238E27FC236}">
                <a16:creationId xmlns:a16="http://schemas.microsoft.com/office/drawing/2014/main" id="{4FDA2D76-7D38-4A73-9784-A3651E75DE67}"/>
              </a:ext>
            </a:extLst>
          </p:cNvPr>
          <p:cNvSpPr txBox="1"/>
          <p:nvPr/>
        </p:nvSpPr>
        <p:spPr>
          <a:xfrm>
            <a:off x="12257959" y="1012993"/>
            <a:ext cx="769148" cy="567399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087" b="1" dirty="0">
                <a:solidFill>
                  <a:schemeClr val="bg1"/>
                </a:solidFill>
                <a:cs typeface="Arial" pitchFamily="34" charset="0"/>
              </a:rPr>
              <a:t>11</a:t>
            </a:r>
            <a:endParaRPr lang="ko-KR" altLang="en-US" sz="3087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BEA6B19-E116-4FBF-AA7F-89EA2CAA364B}"/>
              </a:ext>
            </a:extLst>
          </p:cNvPr>
          <p:cNvGrpSpPr/>
          <p:nvPr/>
        </p:nvGrpSpPr>
        <p:grpSpPr>
          <a:xfrm>
            <a:off x="12599367" y="789038"/>
            <a:ext cx="864096" cy="682715"/>
            <a:chOff x="693093" y="1844828"/>
            <a:chExt cx="1470641" cy="1161654"/>
          </a:xfrm>
        </p:grpSpPr>
        <p:sp>
          <p:nvSpPr>
            <p:cNvPr id="89" name="Trapezoid 88">
              <a:extLst>
                <a:ext uri="{FF2B5EF4-FFF2-40B4-BE49-F238E27FC236}">
                  <a16:creationId xmlns:a16="http://schemas.microsoft.com/office/drawing/2014/main" id="{A269E424-A368-4D37-B6B6-5DF85512019C}"/>
                </a:ext>
              </a:extLst>
            </p:cNvPr>
            <p:cNvSpPr/>
            <p:nvPr/>
          </p:nvSpPr>
          <p:spPr>
            <a:xfrm rot="10800000">
              <a:off x="892767" y="1844828"/>
              <a:ext cx="1086945" cy="723798"/>
            </a:xfrm>
            <a:prstGeom prst="trapezoid">
              <a:avLst>
                <a:gd name="adj" fmla="val 3691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976"/>
            </a:p>
          </p:txBody>
        </p:sp>
        <p:sp>
          <p:nvSpPr>
            <p:cNvPr id="90" name="Isosceles Triangle 5">
              <a:extLst>
                <a:ext uri="{FF2B5EF4-FFF2-40B4-BE49-F238E27FC236}">
                  <a16:creationId xmlns:a16="http://schemas.microsoft.com/office/drawing/2014/main" id="{38F1C72A-A6D5-4F14-80AB-C556340E16F9}"/>
                </a:ext>
              </a:extLst>
            </p:cNvPr>
            <p:cNvSpPr/>
            <p:nvPr/>
          </p:nvSpPr>
          <p:spPr>
            <a:xfrm>
              <a:off x="1076239" y="2027686"/>
              <a:ext cx="720000" cy="972000"/>
            </a:xfrm>
            <a:custGeom>
              <a:avLst/>
              <a:gdLst/>
              <a:ahLst/>
              <a:cxnLst/>
              <a:rect l="l" t="t" r="r" b="b"/>
              <a:pathLst>
                <a:path w="735210" h="846756">
                  <a:moveTo>
                    <a:pt x="367348" y="0"/>
                  </a:moveTo>
                  <a:lnTo>
                    <a:pt x="735210" y="634246"/>
                  </a:lnTo>
                  <a:lnTo>
                    <a:pt x="364553" y="846756"/>
                  </a:lnTo>
                  <a:lnTo>
                    <a:pt x="0" y="633359"/>
                  </a:lnTo>
                  <a:close/>
                </a:path>
              </a:pathLst>
            </a:custGeom>
            <a:solidFill>
              <a:schemeClr val="accent1"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976"/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64A69994-6DE6-4EF7-B6C8-DF2F16215ED2}"/>
                </a:ext>
              </a:extLst>
            </p:cNvPr>
            <p:cNvCxnSpPr/>
            <p:nvPr/>
          </p:nvCxnSpPr>
          <p:spPr>
            <a:xfrm flipV="1">
              <a:off x="1436238" y="2499928"/>
              <a:ext cx="727496" cy="506551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4FB82E3-734B-42A6-8708-C76294851AAF}"/>
                </a:ext>
              </a:extLst>
            </p:cNvPr>
            <p:cNvCxnSpPr/>
            <p:nvPr/>
          </p:nvCxnSpPr>
          <p:spPr>
            <a:xfrm flipH="1" flipV="1">
              <a:off x="693093" y="2499928"/>
              <a:ext cx="743146" cy="506554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575">
            <a:extLst>
              <a:ext uri="{FF2B5EF4-FFF2-40B4-BE49-F238E27FC236}">
                <a16:creationId xmlns:a16="http://schemas.microsoft.com/office/drawing/2014/main" id="{C49AE42C-804F-4AEA-A287-7F24996A9BC3}"/>
              </a:ext>
            </a:extLst>
          </p:cNvPr>
          <p:cNvSpPr txBox="1"/>
          <p:nvPr/>
        </p:nvSpPr>
        <p:spPr>
          <a:xfrm>
            <a:off x="12635001" y="756295"/>
            <a:ext cx="769148" cy="400110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12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439ABB0-46FA-4C86-80D6-65B56DCEC4EA}"/>
              </a:ext>
            </a:extLst>
          </p:cNvPr>
          <p:cNvSpPr/>
          <p:nvPr/>
        </p:nvSpPr>
        <p:spPr>
          <a:xfrm rot="16200000" flipH="1">
            <a:off x="3057628" y="806946"/>
            <a:ext cx="645113" cy="58782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D5BCC71D-FA44-4DE3-A85C-9DC41ACAB4FC}"/>
              </a:ext>
            </a:extLst>
          </p:cNvPr>
          <p:cNvSpPr/>
          <p:nvPr/>
        </p:nvSpPr>
        <p:spPr>
          <a:xfrm rot="16200000" flipH="1">
            <a:off x="2936293" y="1993412"/>
            <a:ext cx="923330" cy="59886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 dirty="0"/>
          </a:p>
        </p:txBody>
      </p:sp>
      <p:sp>
        <p:nvSpPr>
          <p:cNvPr id="96" name="Rectangle 15">
            <a:extLst>
              <a:ext uri="{FF2B5EF4-FFF2-40B4-BE49-F238E27FC236}">
                <a16:creationId xmlns:a16="http://schemas.microsoft.com/office/drawing/2014/main" id="{EB1E6C40-712B-4D89-9656-3B29A1C6E65F}"/>
              </a:ext>
            </a:extLst>
          </p:cNvPr>
          <p:cNvSpPr/>
          <p:nvPr/>
        </p:nvSpPr>
        <p:spPr>
          <a:xfrm rot="5400000">
            <a:off x="6894967" y="3409475"/>
            <a:ext cx="935168" cy="369483"/>
          </a:xfrm>
          <a:custGeom>
            <a:avLst/>
            <a:gdLst>
              <a:gd name="connsiteX0" fmla="*/ 0 w 792088"/>
              <a:gd name="connsiteY0" fmla="*/ 0 h 163995"/>
              <a:gd name="connsiteX1" fmla="*/ 792088 w 792088"/>
              <a:gd name="connsiteY1" fmla="*/ 0 h 163995"/>
              <a:gd name="connsiteX2" fmla="*/ 792088 w 792088"/>
              <a:gd name="connsiteY2" fmla="*/ 163995 h 163995"/>
              <a:gd name="connsiteX3" fmla="*/ 0 w 792088"/>
              <a:gd name="connsiteY3" fmla="*/ 163995 h 163995"/>
              <a:gd name="connsiteX4" fmla="*/ 0 w 792088"/>
              <a:gd name="connsiteY4" fmla="*/ 0 h 163995"/>
              <a:gd name="connsiteX0" fmla="*/ 115410 w 792088"/>
              <a:gd name="connsiteY0" fmla="*/ 0 h 323793"/>
              <a:gd name="connsiteX1" fmla="*/ 792088 w 792088"/>
              <a:gd name="connsiteY1" fmla="*/ 159798 h 323793"/>
              <a:gd name="connsiteX2" fmla="*/ 792088 w 792088"/>
              <a:gd name="connsiteY2" fmla="*/ 323793 h 323793"/>
              <a:gd name="connsiteX3" fmla="*/ 0 w 792088"/>
              <a:gd name="connsiteY3" fmla="*/ 323793 h 323793"/>
              <a:gd name="connsiteX4" fmla="*/ 115410 w 792088"/>
              <a:gd name="connsiteY4" fmla="*/ 0 h 323793"/>
              <a:gd name="connsiteX0" fmla="*/ 115410 w 797373"/>
              <a:gd name="connsiteY0" fmla="*/ 4054 h 327847"/>
              <a:gd name="connsiteX1" fmla="*/ 797373 w 797373"/>
              <a:gd name="connsiteY1" fmla="*/ 0 h 327847"/>
              <a:gd name="connsiteX2" fmla="*/ 792088 w 797373"/>
              <a:gd name="connsiteY2" fmla="*/ 327847 h 327847"/>
              <a:gd name="connsiteX3" fmla="*/ 0 w 797373"/>
              <a:gd name="connsiteY3" fmla="*/ 327847 h 327847"/>
              <a:gd name="connsiteX4" fmla="*/ 115410 w 797373"/>
              <a:gd name="connsiteY4" fmla="*/ 4054 h 327847"/>
              <a:gd name="connsiteX0" fmla="*/ 115410 w 797373"/>
              <a:gd name="connsiteY0" fmla="*/ 0 h 323793"/>
              <a:gd name="connsiteX1" fmla="*/ 797373 w 797373"/>
              <a:gd name="connsiteY1" fmla="*/ 1231 h 323793"/>
              <a:gd name="connsiteX2" fmla="*/ 792088 w 797373"/>
              <a:gd name="connsiteY2" fmla="*/ 323793 h 323793"/>
              <a:gd name="connsiteX3" fmla="*/ 0 w 797373"/>
              <a:gd name="connsiteY3" fmla="*/ 323793 h 323793"/>
              <a:gd name="connsiteX4" fmla="*/ 115410 w 797373"/>
              <a:gd name="connsiteY4" fmla="*/ 0 h 323793"/>
              <a:gd name="connsiteX0" fmla="*/ 115410 w 797373"/>
              <a:gd name="connsiteY0" fmla="*/ 9340 h 333133"/>
              <a:gd name="connsiteX1" fmla="*/ 797373 w 797373"/>
              <a:gd name="connsiteY1" fmla="*/ 0 h 333133"/>
              <a:gd name="connsiteX2" fmla="*/ 792088 w 797373"/>
              <a:gd name="connsiteY2" fmla="*/ 333133 h 333133"/>
              <a:gd name="connsiteX3" fmla="*/ 0 w 797373"/>
              <a:gd name="connsiteY3" fmla="*/ 333133 h 333133"/>
              <a:gd name="connsiteX4" fmla="*/ 115410 w 797373"/>
              <a:gd name="connsiteY4" fmla="*/ 9340 h 333133"/>
              <a:gd name="connsiteX0" fmla="*/ 115410 w 813229"/>
              <a:gd name="connsiteY0" fmla="*/ 9340 h 333133"/>
              <a:gd name="connsiteX1" fmla="*/ 813229 w 813229"/>
              <a:gd name="connsiteY1" fmla="*/ 0 h 333133"/>
              <a:gd name="connsiteX2" fmla="*/ 792088 w 813229"/>
              <a:gd name="connsiteY2" fmla="*/ 333133 h 333133"/>
              <a:gd name="connsiteX3" fmla="*/ 0 w 813229"/>
              <a:gd name="connsiteY3" fmla="*/ 333133 h 333133"/>
              <a:gd name="connsiteX4" fmla="*/ 115410 w 813229"/>
              <a:gd name="connsiteY4" fmla="*/ 9340 h 333133"/>
              <a:gd name="connsiteX0" fmla="*/ 569967 w 1267786"/>
              <a:gd name="connsiteY0" fmla="*/ 9340 h 370132"/>
              <a:gd name="connsiteX1" fmla="*/ 1267786 w 1267786"/>
              <a:gd name="connsiteY1" fmla="*/ 0 h 370132"/>
              <a:gd name="connsiteX2" fmla="*/ 1246645 w 1267786"/>
              <a:gd name="connsiteY2" fmla="*/ 333133 h 370132"/>
              <a:gd name="connsiteX3" fmla="*/ 0 w 1267786"/>
              <a:gd name="connsiteY3" fmla="*/ 370132 h 370132"/>
              <a:gd name="connsiteX4" fmla="*/ 569967 w 1267786"/>
              <a:gd name="connsiteY4" fmla="*/ 9340 h 370132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70132"/>
              <a:gd name="connsiteX1" fmla="*/ 1267786 w 1267786"/>
              <a:gd name="connsiteY1" fmla="*/ 0 h 370132"/>
              <a:gd name="connsiteX2" fmla="*/ 1164342 w 1267786"/>
              <a:gd name="connsiteY2" fmla="*/ 351014 h 370132"/>
              <a:gd name="connsiteX3" fmla="*/ 0 w 1267786"/>
              <a:gd name="connsiteY3" fmla="*/ 370132 h 370132"/>
              <a:gd name="connsiteX4" fmla="*/ 569967 w 1267786"/>
              <a:gd name="connsiteY4" fmla="*/ 9340 h 370132"/>
              <a:gd name="connsiteX0" fmla="*/ 332460 w 1030279"/>
              <a:gd name="connsiteY0" fmla="*/ 9340 h 370132"/>
              <a:gd name="connsiteX1" fmla="*/ 1030279 w 1030279"/>
              <a:gd name="connsiteY1" fmla="*/ 0 h 370132"/>
              <a:gd name="connsiteX2" fmla="*/ 926835 w 1030279"/>
              <a:gd name="connsiteY2" fmla="*/ 351014 h 370132"/>
              <a:gd name="connsiteX3" fmla="*/ 0 w 1030279"/>
              <a:gd name="connsiteY3" fmla="*/ 370132 h 370132"/>
              <a:gd name="connsiteX4" fmla="*/ 332460 w 1030279"/>
              <a:gd name="connsiteY4" fmla="*/ 9340 h 370132"/>
              <a:gd name="connsiteX0" fmla="*/ 350273 w 1048092"/>
              <a:gd name="connsiteY0" fmla="*/ 9340 h 358256"/>
              <a:gd name="connsiteX1" fmla="*/ 1048092 w 1048092"/>
              <a:gd name="connsiteY1" fmla="*/ 0 h 358256"/>
              <a:gd name="connsiteX2" fmla="*/ 944648 w 1048092"/>
              <a:gd name="connsiteY2" fmla="*/ 351014 h 358256"/>
              <a:gd name="connsiteX3" fmla="*/ 0 w 1048092"/>
              <a:gd name="connsiteY3" fmla="*/ 358256 h 358256"/>
              <a:gd name="connsiteX4" fmla="*/ 350273 w 1048092"/>
              <a:gd name="connsiteY4" fmla="*/ 9340 h 358256"/>
              <a:gd name="connsiteX0" fmla="*/ 344336 w 1048092"/>
              <a:gd name="connsiteY0" fmla="*/ 0 h 360791"/>
              <a:gd name="connsiteX1" fmla="*/ 1048092 w 1048092"/>
              <a:gd name="connsiteY1" fmla="*/ 2535 h 360791"/>
              <a:gd name="connsiteX2" fmla="*/ 944648 w 1048092"/>
              <a:gd name="connsiteY2" fmla="*/ 353549 h 360791"/>
              <a:gd name="connsiteX3" fmla="*/ 0 w 1048092"/>
              <a:gd name="connsiteY3" fmla="*/ 360791 h 360791"/>
              <a:gd name="connsiteX4" fmla="*/ 344336 w 1048092"/>
              <a:gd name="connsiteY4" fmla="*/ 0 h 360791"/>
              <a:gd name="connsiteX0" fmla="*/ 344336 w 1042154"/>
              <a:gd name="connsiteY0" fmla="*/ 3403 h 364194"/>
              <a:gd name="connsiteX1" fmla="*/ 1042154 w 1042154"/>
              <a:gd name="connsiteY1" fmla="*/ 0 h 364194"/>
              <a:gd name="connsiteX2" fmla="*/ 944648 w 1042154"/>
              <a:gd name="connsiteY2" fmla="*/ 356952 h 364194"/>
              <a:gd name="connsiteX3" fmla="*/ 0 w 1042154"/>
              <a:gd name="connsiteY3" fmla="*/ 364194 h 364194"/>
              <a:gd name="connsiteX4" fmla="*/ 344336 w 1042154"/>
              <a:gd name="connsiteY4" fmla="*/ 3403 h 364194"/>
              <a:gd name="connsiteX0" fmla="*/ 350274 w 1042154"/>
              <a:gd name="connsiteY0" fmla="*/ 0 h 366729"/>
              <a:gd name="connsiteX1" fmla="*/ 1042154 w 1042154"/>
              <a:gd name="connsiteY1" fmla="*/ 2535 h 366729"/>
              <a:gd name="connsiteX2" fmla="*/ 944648 w 1042154"/>
              <a:gd name="connsiteY2" fmla="*/ 359487 h 366729"/>
              <a:gd name="connsiteX3" fmla="*/ 0 w 1042154"/>
              <a:gd name="connsiteY3" fmla="*/ 366729 h 366729"/>
              <a:gd name="connsiteX4" fmla="*/ 350274 w 1042154"/>
              <a:gd name="connsiteY4" fmla="*/ 0 h 366729"/>
              <a:gd name="connsiteX0" fmla="*/ 350274 w 1054029"/>
              <a:gd name="connsiteY0" fmla="*/ 9340 h 376069"/>
              <a:gd name="connsiteX1" fmla="*/ 1054029 w 1054029"/>
              <a:gd name="connsiteY1" fmla="*/ 0 h 376069"/>
              <a:gd name="connsiteX2" fmla="*/ 944648 w 1054029"/>
              <a:gd name="connsiteY2" fmla="*/ 368827 h 376069"/>
              <a:gd name="connsiteX3" fmla="*/ 0 w 1054029"/>
              <a:gd name="connsiteY3" fmla="*/ 376069 h 376069"/>
              <a:gd name="connsiteX4" fmla="*/ 350274 w 1054029"/>
              <a:gd name="connsiteY4" fmla="*/ 9340 h 376069"/>
              <a:gd name="connsiteX0" fmla="*/ 350274 w 944648"/>
              <a:gd name="connsiteY0" fmla="*/ 0 h 366729"/>
              <a:gd name="connsiteX1" fmla="*/ 875899 w 944648"/>
              <a:gd name="connsiteY1" fmla="*/ 79725 h 366729"/>
              <a:gd name="connsiteX2" fmla="*/ 944648 w 944648"/>
              <a:gd name="connsiteY2" fmla="*/ 359487 h 366729"/>
              <a:gd name="connsiteX3" fmla="*/ 0 w 944648"/>
              <a:gd name="connsiteY3" fmla="*/ 366729 h 366729"/>
              <a:gd name="connsiteX4" fmla="*/ 350274 w 944648"/>
              <a:gd name="connsiteY4" fmla="*/ 0 h 366729"/>
              <a:gd name="connsiteX0" fmla="*/ 350274 w 1042153"/>
              <a:gd name="connsiteY0" fmla="*/ 0 h 366729"/>
              <a:gd name="connsiteX1" fmla="*/ 1042153 w 1042153"/>
              <a:gd name="connsiteY1" fmla="*/ 2535 h 366729"/>
              <a:gd name="connsiteX2" fmla="*/ 944648 w 1042153"/>
              <a:gd name="connsiteY2" fmla="*/ 359487 h 366729"/>
              <a:gd name="connsiteX3" fmla="*/ 0 w 1042153"/>
              <a:gd name="connsiteY3" fmla="*/ 366729 h 366729"/>
              <a:gd name="connsiteX4" fmla="*/ 350274 w 1042153"/>
              <a:gd name="connsiteY4" fmla="*/ 0 h 366729"/>
              <a:gd name="connsiteX0" fmla="*/ 350274 w 1042153"/>
              <a:gd name="connsiteY0" fmla="*/ 0 h 373135"/>
              <a:gd name="connsiteX1" fmla="*/ 1042153 w 1042153"/>
              <a:gd name="connsiteY1" fmla="*/ 2535 h 373135"/>
              <a:gd name="connsiteX2" fmla="*/ 937824 w 1042153"/>
              <a:gd name="connsiteY2" fmla="*/ 373135 h 373135"/>
              <a:gd name="connsiteX3" fmla="*/ 0 w 1042153"/>
              <a:gd name="connsiteY3" fmla="*/ 366729 h 373135"/>
              <a:gd name="connsiteX4" fmla="*/ 350274 w 1042153"/>
              <a:gd name="connsiteY4" fmla="*/ 0 h 373135"/>
              <a:gd name="connsiteX0" fmla="*/ 350274 w 1042153"/>
              <a:gd name="connsiteY0" fmla="*/ 0 h 379959"/>
              <a:gd name="connsiteX1" fmla="*/ 1042153 w 1042153"/>
              <a:gd name="connsiteY1" fmla="*/ 2535 h 379959"/>
              <a:gd name="connsiteX2" fmla="*/ 931000 w 1042153"/>
              <a:gd name="connsiteY2" fmla="*/ 379959 h 379959"/>
              <a:gd name="connsiteX3" fmla="*/ 0 w 1042153"/>
              <a:gd name="connsiteY3" fmla="*/ 366729 h 379959"/>
              <a:gd name="connsiteX4" fmla="*/ 350274 w 1042153"/>
              <a:gd name="connsiteY4" fmla="*/ 0 h 379959"/>
              <a:gd name="connsiteX0" fmla="*/ 329281 w 1021160"/>
              <a:gd name="connsiteY0" fmla="*/ 0 h 379959"/>
              <a:gd name="connsiteX1" fmla="*/ 1021160 w 1021160"/>
              <a:gd name="connsiteY1" fmla="*/ 2535 h 379959"/>
              <a:gd name="connsiteX2" fmla="*/ 910007 w 1021160"/>
              <a:gd name="connsiteY2" fmla="*/ 379959 h 379959"/>
              <a:gd name="connsiteX3" fmla="*/ 0 w 1021160"/>
              <a:gd name="connsiteY3" fmla="*/ 363975 h 379959"/>
              <a:gd name="connsiteX4" fmla="*/ 329281 w 1021160"/>
              <a:gd name="connsiteY4" fmla="*/ 0 h 379959"/>
              <a:gd name="connsiteX0" fmla="*/ 329278 w 1021157"/>
              <a:gd name="connsiteY0" fmla="*/ 0 h 379959"/>
              <a:gd name="connsiteX1" fmla="*/ 1021157 w 1021157"/>
              <a:gd name="connsiteY1" fmla="*/ 2535 h 379959"/>
              <a:gd name="connsiteX2" fmla="*/ 910004 w 1021157"/>
              <a:gd name="connsiteY2" fmla="*/ 379959 h 379959"/>
              <a:gd name="connsiteX3" fmla="*/ 0 w 1021157"/>
              <a:gd name="connsiteY3" fmla="*/ 363975 h 379959"/>
              <a:gd name="connsiteX4" fmla="*/ 329278 w 1021157"/>
              <a:gd name="connsiteY4" fmla="*/ 0 h 379959"/>
              <a:gd name="connsiteX0" fmla="*/ 329278 w 1021157"/>
              <a:gd name="connsiteY0" fmla="*/ 0 h 363975"/>
              <a:gd name="connsiteX1" fmla="*/ 1021157 w 1021157"/>
              <a:gd name="connsiteY1" fmla="*/ 2535 h 363975"/>
              <a:gd name="connsiteX2" fmla="*/ 921999 w 1021157"/>
              <a:gd name="connsiteY2" fmla="*/ 349662 h 363975"/>
              <a:gd name="connsiteX3" fmla="*/ 0 w 1021157"/>
              <a:gd name="connsiteY3" fmla="*/ 363975 h 363975"/>
              <a:gd name="connsiteX4" fmla="*/ 329278 w 1021157"/>
              <a:gd name="connsiteY4" fmla="*/ 0 h 363975"/>
              <a:gd name="connsiteX0" fmla="*/ 329278 w 1021157"/>
              <a:gd name="connsiteY0" fmla="*/ 0 h 366188"/>
              <a:gd name="connsiteX1" fmla="*/ 1021157 w 1021157"/>
              <a:gd name="connsiteY1" fmla="*/ 2535 h 366188"/>
              <a:gd name="connsiteX2" fmla="*/ 916002 w 1021157"/>
              <a:gd name="connsiteY2" fmla="*/ 366188 h 366188"/>
              <a:gd name="connsiteX3" fmla="*/ 0 w 1021157"/>
              <a:gd name="connsiteY3" fmla="*/ 363975 h 366188"/>
              <a:gd name="connsiteX4" fmla="*/ 329278 w 1021157"/>
              <a:gd name="connsiteY4" fmla="*/ 0 h 366188"/>
              <a:gd name="connsiteX0" fmla="*/ 311284 w 1003163"/>
              <a:gd name="connsiteY0" fmla="*/ 0 h 369483"/>
              <a:gd name="connsiteX1" fmla="*/ 1003163 w 1003163"/>
              <a:gd name="connsiteY1" fmla="*/ 2535 h 369483"/>
              <a:gd name="connsiteX2" fmla="*/ 898008 w 1003163"/>
              <a:gd name="connsiteY2" fmla="*/ 366188 h 369483"/>
              <a:gd name="connsiteX3" fmla="*/ 0 w 1003163"/>
              <a:gd name="connsiteY3" fmla="*/ 369483 h 369483"/>
              <a:gd name="connsiteX4" fmla="*/ 311284 w 1003163"/>
              <a:gd name="connsiteY4" fmla="*/ 0 h 369483"/>
              <a:gd name="connsiteX0" fmla="*/ 326274 w 1018153"/>
              <a:gd name="connsiteY0" fmla="*/ 0 h 369483"/>
              <a:gd name="connsiteX1" fmla="*/ 1018153 w 1018153"/>
              <a:gd name="connsiteY1" fmla="*/ 2535 h 369483"/>
              <a:gd name="connsiteX2" fmla="*/ 912998 w 1018153"/>
              <a:gd name="connsiteY2" fmla="*/ 366188 h 369483"/>
              <a:gd name="connsiteX3" fmla="*/ 0 w 1018153"/>
              <a:gd name="connsiteY3" fmla="*/ 369483 h 369483"/>
              <a:gd name="connsiteX4" fmla="*/ 326274 w 1018153"/>
              <a:gd name="connsiteY4" fmla="*/ 0 h 36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8153" h="369483">
                <a:moveTo>
                  <a:pt x="326274" y="0"/>
                </a:moveTo>
                <a:lnTo>
                  <a:pt x="1018153" y="2535"/>
                </a:lnTo>
                <a:lnTo>
                  <a:pt x="912998" y="366188"/>
                </a:lnTo>
                <a:lnTo>
                  <a:pt x="0" y="369483"/>
                </a:lnTo>
                <a:lnTo>
                  <a:pt x="326274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100000"/>
                </a:schemeClr>
              </a:gs>
              <a:gs pos="68000">
                <a:schemeClr val="accent3">
                  <a:lumMod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 dirty="0"/>
          </a:p>
        </p:txBody>
      </p:sp>
      <p:sp>
        <p:nvSpPr>
          <p:cNvPr id="97" name="Rectangle 15">
            <a:extLst>
              <a:ext uri="{FF2B5EF4-FFF2-40B4-BE49-F238E27FC236}">
                <a16:creationId xmlns:a16="http://schemas.microsoft.com/office/drawing/2014/main" id="{4C17A7CF-2B77-4B3C-AE2A-8AEA4E542DB2}"/>
              </a:ext>
            </a:extLst>
          </p:cNvPr>
          <p:cNvSpPr/>
          <p:nvPr/>
        </p:nvSpPr>
        <p:spPr>
          <a:xfrm rot="16200000" flipH="1">
            <a:off x="6014919" y="3403232"/>
            <a:ext cx="950386" cy="380380"/>
          </a:xfrm>
          <a:custGeom>
            <a:avLst/>
            <a:gdLst>
              <a:gd name="connsiteX0" fmla="*/ 0 w 792088"/>
              <a:gd name="connsiteY0" fmla="*/ 0 h 163995"/>
              <a:gd name="connsiteX1" fmla="*/ 792088 w 792088"/>
              <a:gd name="connsiteY1" fmla="*/ 0 h 163995"/>
              <a:gd name="connsiteX2" fmla="*/ 792088 w 792088"/>
              <a:gd name="connsiteY2" fmla="*/ 163995 h 163995"/>
              <a:gd name="connsiteX3" fmla="*/ 0 w 792088"/>
              <a:gd name="connsiteY3" fmla="*/ 163995 h 163995"/>
              <a:gd name="connsiteX4" fmla="*/ 0 w 792088"/>
              <a:gd name="connsiteY4" fmla="*/ 0 h 163995"/>
              <a:gd name="connsiteX0" fmla="*/ 115410 w 792088"/>
              <a:gd name="connsiteY0" fmla="*/ 0 h 323793"/>
              <a:gd name="connsiteX1" fmla="*/ 792088 w 792088"/>
              <a:gd name="connsiteY1" fmla="*/ 159798 h 323793"/>
              <a:gd name="connsiteX2" fmla="*/ 792088 w 792088"/>
              <a:gd name="connsiteY2" fmla="*/ 323793 h 323793"/>
              <a:gd name="connsiteX3" fmla="*/ 0 w 792088"/>
              <a:gd name="connsiteY3" fmla="*/ 323793 h 323793"/>
              <a:gd name="connsiteX4" fmla="*/ 115410 w 792088"/>
              <a:gd name="connsiteY4" fmla="*/ 0 h 323793"/>
              <a:gd name="connsiteX0" fmla="*/ 115410 w 797373"/>
              <a:gd name="connsiteY0" fmla="*/ 4054 h 327847"/>
              <a:gd name="connsiteX1" fmla="*/ 797373 w 797373"/>
              <a:gd name="connsiteY1" fmla="*/ 0 h 327847"/>
              <a:gd name="connsiteX2" fmla="*/ 792088 w 797373"/>
              <a:gd name="connsiteY2" fmla="*/ 327847 h 327847"/>
              <a:gd name="connsiteX3" fmla="*/ 0 w 797373"/>
              <a:gd name="connsiteY3" fmla="*/ 327847 h 327847"/>
              <a:gd name="connsiteX4" fmla="*/ 115410 w 797373"/>
              <a:gd name="connsiteY4" fmla="*/ 4054 h 327847"/>
              <a:gd name="connsiteX0" fmla="*/ 115410 w 797373"/>
              <a:gd name="connsiteY0" fmla="*/ 0 h 323793"/>
              <a:gd name="connsiteX1" fmla="*/ 797373 w 797373"/>
              <a:gd name="connsiteY1" fmla="*/ 1231 h 323793"/>
              <a:gd name="connsiteX2" fmla="*/ 792088 w 797373"/>
              <a:gd name="connsiteY2" fmla="*/ 323793 h 323793"/>
              <a:gd name="connsiteX3" fmla="*/ 0 w 797373"/>
              <a:gd name="connsiteY3" fmla="*/ 323793 h 323793"/>
              <a:gd name="connsiteX4" fmla="*/ 115410 w 797373"/>
              <a:gd name="connsiteY4" fmla="*/ 0 h 323793"/>
              <a:gd name="connsiteX0" fmla="*/ 115410 w 797373"/>
              <a:gd name="connsiteY0" fmla="*/ 9340 h 333133"/>
              <a:gd name="connsiteX1" fmla="*/ 797373 w 797373"/>
              <a:gd name="connsiteY1" fmla="*/ 0 h 333133"/>
              <a:gd name="connsiteX2" fmla="*/ 792088 w 797373"/>
              <a:gd name="connsiteY2" fmla="*/ 333133 h 333133"/>
              <a:gd name="connsiteX3" fmla="*/ 0 w 797373"/>
              <a:gd name="connsiteY3" fmla="*/ 333133 h 333133"/>
              <a:gd name="connsiteX4" fmla="*/ 115410 w 797373"/>
              <a:gd name="connsiteY4" fmla="*/ 9340 h 333133"/>
              <a:gd name="connsiteX0" fmla="*/ 115410 w 813229"/>
              <a:gd name="connsiteY0" fmla="*/ 9340 h 333133"/>
              <a:gd name="connsiteX1" fmla="*/ 813229 w 813229"/>
              <a:gd name="connsiteY1" fmla="*/ 0 h 333133"/>
              <a:gd name="connsiteX2" fmla="*/ 792088 w 813229"/>
              <a:gd name="connsiteY2" fmla="*/ 333133 h 333133"/>
              <a:gd name="connsiteX3" fmla="*/ 0 w 813229"/>
              <a:gd name="connsiteY3" fmla="*/ 333133 h 333133"/>
              <a:gd name="connsiteX4" fmla="*/ 115410 w 813229"/>
              <a:gd name="connsiteY4" fmla="*/ 9340 h 333133"/>
              <a:gd name="connsiteX0" fmla="*/ 569967 w 1267786"/>
              <a:gd name="connsiteY0" fmla="*/ 9340 h 370132"/>
              <a:gd name="connsiteX1" fmla="*/ 1267786 w 1267786"/>
              <a:gd name="connsiteY1" fmla="*/ 0 h 370132"/>
              <a:gd name="connsiteX2" fmla="*/ 1246645 w 1267786"/>
              <a:gd name="connsiteY2" fmla="*/ 333133 h 370132"/>
              <a:gd name="connsiteX3" fmla="*/ 0 w 1267786"/>
              <a:gd name="connsiteY3" fmla="*/ 370132 h 370132"/>
              <a:gd name="connsiteX4" fmla="*/ 569967 w 1267786"/>
              <a:gd name="connsiteY4" fmla="*/ 9340 h 370132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70132"/>
              <a:gd name="connsiteX1" fmla="*/ 1267786 w 1267786"/>
              <a:gd name="connsiteY1" fmla="*/ 0 h 370132"/>
              <a:gd name="connsiteX2" fmla="*/ 1164342 w 1267786"/>
              <a:gd name="connsiteY2" fmla="*/ 351014 h 370132"/>
              <a:gd name="connsiteX3" fmla="*/ 0 w 1267786"/>
              <a:gd name="connsiteY3" fmla="*/ 370132 h 370132"/>
              <a:gd name="connsiteX4" fmla="*/ 569967 w 1267786"/>
              <a:gd name="connsiteY4" fmla="*/ 9340 h 370132"/>
              <a:gd name="connsiteX0" fmla="*/ 332460 w 1030279"/>
              <a:gd name="connsiteY0" fmla="*/ 9340 h 370132"/>
              <a:gd name="connsiteX1" fmla="*/ 1030279 w 1030279"/>
              <a:gd name="connsiteY1" fmla="*/ 0 h 370132"/>
              <a:gd name="connsiteX2" fmla="*/ 926835 w 1030279"/>
              <a:gd name="connsiteY2" fmla="*/ 351014 h 370132"/>
              <a:gd name="connsiteX3" fmla="*/ 0 w 1030279"/>
              <a:gd name="connsiteY3" fmla="*/ 370132 h 370132"/>
              <a:gd name="connsiteX4" fmla="*/ 332460 w 1030279"/>
              <a:gd name="connsiteY4" fmla="*/ 9340 h 370132"/>
              <a:gd name="connsiteX0" fmla="*/ 350273 w 1048092"/>
              <a:gd name="connsiteY0" fmla="*/ 9340 h 358256"/>
              <a:gd name="connsiteX1" fmla="*/ 1048092 w 1048092"/>
              <a:gd name="connsiteY1" fmla="*/ 0 h 358256"/>
              <a:gd name="connsiteX2" fmla="*/ 944648 w 1048092"/>
              <a:gd name="connsiteY2" fmla="*/ 351014 h 358256"/>
              <a:gd name="connsiteX3" fmla="*/ 0 w 1048092"/>
              <a:gd name="connsiteY3" fmla="*/ 358256 h 358256"/>
              <a:gd name="connsiteX4" fmla="*/ 350273 w 1048092"/>
              <a:gd name="connsiteY4" fmla="*/ 9340 h 358256"/>
              <a:gd name="connsiteX0" fmla="*/ 344336 w 1048092"/>
              <a:gd name="connsiteY0" fmla="*/ 0 h 360791"/>
              <a:gd name="connsiteX1" fmla="*/ 1048092 w 1048092"/>
              <a:gd name="connsiteY1" fmla="*/ 2535 h 360791"/>
              <a:gd name="connsiteX2" fmla="*/ 944648 w 1048092"/>
              <a:gd name="connsiteY2" fmla="*/ 353549 h 360791"/>
              <a:gd name="connsiteX3" fmla="*/ 0 w 1048092"/>
              <a:gd name="connsiteY3" fmla="*/ 360791 h 360791"/>
              <a:gd name="connsiteX4" fmla="*/ 344336 w 1048092"/>
              <a:gd name="connsiteY4" fmla="*/ 0 h 360791"/>
              <a:gd name="connsiteX0" fmla="*/ 344336 w 1042154"/>
              <a:gd name="connsiteY0" fmla="*/ 3403 h 364194"/>
              <a:gd name="connsiteX1" fmla="*/ 1042154 w 1042154"/>
              <a:gd name="connsiteY1" fmla="*/ 0 h 364194"/>
              <a:gd name="connsiteX2" fmla="*/ 944648 w 1042154"/>
              <a:gd name="connsiteY2" fmla="*/ 356952 h 364194"/>
              <a:gd name="connsiteX3" fmla="*/ 0 w 1042154"/>
              <a:gd name="connsiteY3" fmla="*/ 364194 h 364194"/>
              <a:gd name="connsiteX4" fmla="*/ 344336 w 1042154"/>
              <a:gd name="connsiteY4" fmla="*/ 3403 h 364194"/>
              <a:gd name="connsiteX0" fmla="*/ 350274 w 1042154"/>
              <a:gd name="connsiteY0" fmla="*/ 0 h 366729"/>
              <a:gd name="connsiteX1" fmla="*/ 1042154 w 1042154"/>
              <a:gd name="connsiteY1" fmla="*/ 2535 h 366729"/>
              <a:gd name="connsiteX2" fmla="*/ 944648 w 1042154"/>
              <a:gd name="connsiteY2" fmla="*/ 359487 h 366729"/>
              <a:gd name="connsiteX3" fmla="*/ 0 w 1042154"/>
              <a:gd name="connsiteY3" fmla="*/ 366729 h 366729"/>
              <a:gd name="connsiteX4" fmla="*/ 350274 w 1042154"/>
              <a:gd name="connsiteY4" fmla="*/ 0 h 366729"/>
              <a:gd name="connsiteX0" fmla="*/ 350274 w 1054029"/>
              <a:gd name="connsiteY0" fmla="*/ 9340 h 376069"/>
              <a:gd name="connsiteX1" fmla="*/ 1054029 w 1054029"/>
              <a:gd name="connsiteY1" fmla="*/ 0 h 376069"/>
              <a:gd name="connsiteX2" fmla="*/ 944648 w 1054029"/>
              <a:gd name="connsiteY2" fmla="*/ 368827 h 376069"/>
              <a:gd name="connsiteX3" fmla="*/ 0 w 1054029"/>
              <a:gd name="connsiteY3" fmla="*/ 376069 h 376069"/>
              <a:gd name="connsiteX4" fmla="*/ 350274 w 1054029"/>
              <a:gd name="connsiteY4" fmla="*/ 9340 h 376069"/>
              <a:gd name="connsiteX0" fmla="*/ 350274 w 944648"/>
              <a:gd name="connsiteY0" fmla="*/ 0 h 366729"/>
              <a:gd name="connsiteX1" fmla="*/ 875899 w 944648"/>
              <a:gd name="connsiteY1" fmla="*/ 79725 h 366729"/>
              <a:gd name="connsiteX2" fmla="*/ 944648 w 944648"/>
              <a:gd name="connsiteY2" fmla="*/ 359487 h 366729"/>
              <a:gd name="connsiteX3" fmla="*/ 0 w 944648"/>
              <a:gd name="connsiteY3" fmla="*/ 366729 h 366729"/>
              <a:gd name="connsiteX4" fmla="*/ 350274 w 944648"/>
              <a:gd name="connsiteY4" fmla="*/ 0 h 366729"/>
              <a:gd name="connsiteX0" fmla="*/ 350274 w 1042153"/>
              <a:gd name="connsiteY0" fmla="*/ 0 h 366729"/>
              <a:gd name="connsiteX1" fmla="*/ 1042153 w 1042153"/>
              <a:gd name="connsiteY1" fmla="*/ 2535 h 366729"/>
              <a:gd name="connsiteX2" fmla="*/ 944648 w 1042153"/>
              <a:gd name="connsiteY2" fmla="*/ 359487 h 366729"/>
              <a:gd name="connsiteX3" fmla="*/ 0 w 1042153"/>
              <a:gd name="connsiteY3" fmla="*/ 366729 h 366729"/>
              <a:gd name="connsiteX4" fmla="*/ 350274 w 1042153"/>
              <a:gd name="connsiteY4" fmla="*/ 0 h 366729"/>
              <a:gd name="connsiteX0" fmla="*/ 350274 w 1042153"/>
              <a:gd name="connsiteY0" fmla="*/ 0 h 373135"/>
              <a:gd name="connsiteX1" fmla="*/ 1042153 w 1042153"/>
              <a:gd name="connsiteY1" fmla="*/ 2535 h 373135"/>
              <a:gd name="connsiteX2" fmla="*/ 937824 w 1042153"/>
              <a:gd name="connsiteY2" fmla="*/ 373135 h 373135"/>
              <a:gd name="connsiteX3" fmla="*/ 0 w 1042153"/>
              <a:gd name="connsiteY3" fmla="*/ 366729 h 373135"/>
              <a:gd name="connsiteX4" fmla="*/ 350274 w 1042153"/>
              <a:gd name="connsiteY4" fmla="*/ 0 h 373135"/>
              <a:gd name="connsiteX0" fmla="*/ 350274 w 1042153"/>
              <a:gd name="connsiteY0" fmla="*/ 0 h 379959"/>
              <a:gd name="connsiteX1" fmla="*/ 1042153 w 1042153"/>
              <a:gd name="connsiteY1" fmla="*/ 2535 h 379959"/>
              <a:gd name="connsiteX2" fmla="*/ 931000 w 1042153"/>
              <a:gd name="connsiteY2" fmla="*/ 379959 h 379959"/>
              <a:gd name="connsiteX3" fmla="*/ 0 w 1042153"/>
              <a:gd name="connsiteY3" fmla="*/ 366729 h 379959"/>
              <a:gd name="connsiteX4" fmla="*/ 350274 w 1042153"/>
              <a:gd name="connsiteY4" fmla="*/ 0 h 379959"/>
              <a:gd name="connsiteX0" fmla="*/ 342842 w 1034721"/>
              <a:gd name="connsiteY0" fmla="*/ 0 h 380380"/>
              <a:gd name="connsiteX1" fmla="*/ 1034721 w 1034721"/>
              <a:gd name="connsiteY1" fmla="*/ 2535 h 380380"/>
              <a:gd name="connsiteX2" fmla="*/ 923568 w 1034721"/>
              <a:gd name="connsiteY2" fmla="*/ 379959 h 380380"/>
              <a:gd name="connsiteX3" fmla="*/ 0 w 1034721"/>
              <a:gd name="connsiteY3" fmla="*/ 380380 h 380380"/>
              <a:gd name="connsiteX4" fmla="*/ 342842 w 1034721"/>
              <a:gd name="connsiteY4" fmla="*/ 0 h 380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721" h="380380">
                <a:moveTo>
                  <a:pt x="342842" y="0"/>
                </a:moveTo>
                <a:lnTo>
                  <a:pt x="1034721" y="2535"/>
                </a:lnTo>
                <a:lnTo>
                  <a:pt x="923568" y="379959"/>
                </a:lnTo>
                <a:lnTo>
                  <a:pt x="0" y="380380"/>
                </a:lnTo>
                <a:lnTo>
                  <a:pt x="34284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80000"/>
                  <a:lumOff val="20000"/>
                </a:schemeClr>
              </a:gs>
              <a:gs pos="68000">
                <a:schemeClr val="accent3">
                  <a:lumMod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 dirty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B2251031-FF17-4027-8844-66506F7F56B0}"/>
              </a:ext>
            </a:extLst>
          </p:cNvPr>
          <p:cNvSpPr/>
          <p:nvPr/>
        </p:nvSpPr>
        <p:spPr>
          <a:xfrm rot="16200000" flipH="1">
            <a:off x="6505022" y="3294020"/>
            <a:ext cx="847396" cy="504056"/>
          </a:xfrm>
          <a:prstGeom prst="rect">
            <a:avLst/>
          </a:prstGeom>
          <a:gradFill>
            <a:gsLst>
              <a:gs pos="0">
                <a:schemeClr val="accent3"/>
              </a:gs>
              <a:gs pos="68000">
                <a:schemeClr val="accent3">
                  <a:lumMod val="90000"/>
                  <a:lumOff val="1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 dirty="0"/>
          </a:p>
        </p:txBody>
      </p:sp>
      <p:sp>
        <p:nvSpPr>
          <p:cNvPr id="99" name="Rectangle 15">
            <a:extLst>
              <a:ext uri="{FF2B5EF4-FFF2-40B4-BE49-F238E27FC236}">
                <a16:creationId xmlns:a16="http://schemas.microsoft.com/office/drawing/2014/main" id="{EBC9FEE0-62D9-4429-A66A-7CAC4CF0B9BA}"/>
              </a:ext>
            </a:extLst>
          </p:cNvPr>
          <p:cNvSpPr/>
          <p:nvPr/>
        </p:nvSpPr>
        <p:spPr>
          <a:xfrm rot="5400000">
            <a:off x="6886141" y="4987287"/>
            <a:ext cx="954910" cy="372239"/>
          </a:xfrm>
          <a:custGeom>
            <a:avLst/>
            <a:gdLst>
              <a:gd name="connsiteX0" fmla="*/ 0 w 792088"/>
              <a:gd name="connsiteY0" fmla="*/ 0 h 163995"/>
              <a:gd name="connsiteX1" fmla="*/ 792088 w 792088"/>
              <a:gd name="connsiteY1" fmla="*/ 0 h 163995"/>
              <a:gd name="connsiteX2" fmla="*/ 792088 w 792088"/>
              <a:gd name="connsiteY2" fmla="*/ 163995 h 163995"/>
              <a:gd name="connsiteX3" fmla="*/ 0 w 792088"/>
              <a:gd name="connsiteY3" fmla="*/ 163995 h 163995"/>
              <a:gd name="connsiteX4" fmla="*/ 0 w 792088"/>
              <a:gd name="connsiteY4" fmla="*/ 0 h 163995"/>
              <a:gd name="connsiteX0" fmla="*/ 115410 w 792088"/>
              <a:gd name="connsiteY0" fmla="*/ 0 h 323793"/>
              <a:gd name="connsiteX1" fmla="*/ 792088 w 792088"/>
              <a:gd name="connsiteY1" fmla="*/ 159798 h 323793"/>
              <a:gd name="connsiteX2" fmla="*/ 792088 w 792088"/>
              <a:gd name="connsiteY2" fmla="*/ 323793 h 323793"/>
              <a:gd name="connsiteX3" fmla="*/ 0 w 792088"/>
              <a:gd name="connsiteY3" fmla="*/ 323793 h 323793"/>
              <a:gd name="connsiteX4" fmla="*/ 115410 w 792088"/>
              <a:gd name="connsiteY4" fmla="*/ 0 h 323793"/>
              <a:gd name="connsiteX0" fmla="*/ 115410 w 797373"/>
              <a:gd name="connsiteY0" fmla="*/ 4054 h 327847"/>
              <a:gd name="connsiteX1" fmla="*/ 797373 w 797373"/>
              <a:gd name="connsiteY1" fmla="*/ 0 h 327847"/>
              <a:gd name="connsiteX2" fmla="*/ 792088 w 797373"/>
              <a:gd name="connsiteY2" fmla="*/ 327847 h 327847"/>
              <a:gd name="connsiteX3" fmla="*/ 0 w 797373"/>
              <a:gd name="connsiteY3" fmla="*/ 327847 h 327847"/>
              <a:gd name="connsiteX4" fmla="*/ 115410 w 797373"/>
              <a:gd name="connsiteY4" fmla="*/ 4054 h 327847"/>
              <a:gd name="connsiteX0" fmla="*/ 115410 w 797373"/>
              <a:gd name="connsiteY0" fmla="*/ 0 h 323793"/>
              <a:gd name="connsiteX1" fmla="*/ 797373 w 797373"/>
              <a:gd name="connsiteY1" fmla="*/ 1231 h 323793"/>
              <a:gd name="connsiteX2" fmla="*/ 792088 w 797373"/>
              <a:gd name="connsiteY2" fmla="*/ 323793 h 323793"/>
              <a:gd name="connsiteX3" fmla="*/ 0 w 797373"/>
              <a:gd name="connsiteY3" fmla="*/ 323793 h 323793"/>
              <a:gd name="connsiteX4" fmla="*/ 115410 w 797373"/>
              <a:gd name="connsiteY4" fmla="*/ 0 h 323793"/>
              <a:gd name="connsiteX0" fmla="*/ 115410 w 797373"/>
              <a:gd name="connsiteY0" fmla="*/ 9340 h 333133"/>
              <a:gd name="connsiteX1" fmla="*/ 797373 w 797373"/>
              <a:gd name="connsiteY1" fmla="*/ 0 h 333133"/>
              <a:gd name="connsiteX2" fmla="*/ 792088 w 797373"/>
              <a:gd name="connsiteY2" fmla="*/ 333133 h 333133"/>
              <a:gd name="connsiteX3" fmla="*/ 0 w 797373"/>
              <a:gd name="connsiteY3" fmla="*/ 333133 h 333133"/>
              <a:gd name="connsiteX4" fmla="*/ 115410 w 797373"/>
              <a:gd name="connsiteY4" fmla="*/ 9340 h 333133"/>
              <a:gd name="connsiteX0" fmla="*/ 115410 w 813229"/>
              <a:gd name="connsiteY0" fmla="*/ 9340 h 333133"/>
              <a:gd name="connsiteX1" fmla="*/ 813229 w 813229"/>
              <a:gd name="connsiteY1" fmla="*/ 0 h 333133"/>
              <a:gd name="connsiteX2" fmla="*/ 792088 w 813229"/>
              <a:gd name="connsiteY2" fmla="*/ 333133 h 333133"/>
              <a:gd name="connsiteX3" fmla="*/ 0 w 813229"/>
              <a:gd name="connsiteY3" fmla="*/ 333133 h 333133"/>
              <a:gd name="connsiteX4" fmla="*/ 115410 w 813229"/>
              <a:gd name="connsiteY4" fmla="*/ 9340 h 333133"/>
              <a:gd name="connsiteX0" fmla="*/ 569967 w 1267786"/>
              <a:gd name="connsiteY0" fmla="*/ 9340 h 370132"/>
              <a:gd name="connsiteX1" fmla="*/ 1267786 w 1267786"/>
              <a:gd name="connsiteY1" fmla="*/ 0 h 370132"/>
              <a:gd name="connsiteX2" fmla="*/ 1246645 w 1267786"/>
              <a:gd name="connsiteY2" fmla="*/ 333133 h 370132"/>
              <a:gd name="connsiteX3" fmla="*/ 0 w 1267786"/>
              <a:gd name="connsiteY3" fmla="*/ 370132 h 370132"/>
              <a:gd name="connsiteX4" fmla="*/ 569967 w 1267786"/>
              <a:gd name="connsiteY4" fmla="*/ 9340 h 370132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70132"/>
              <a:gd name="connsiteX1" fmla="*/ 1267786 w 1267786"/>
              <a:gd name="connsiteY1" fmla="*/ 0 h 370132"/>
              <a:gd name="connsiteX2" fmla="*/ 1164342 w 1267786"/>
              <a:gd name="connsiteY2" fmla="*/ 351014 h 370132"/>
              <a:gd name="connsiteX3" fmla="*/ 0 w 1267786"/>
              <a:gd name="connsiteY3" fmla="*/ 370132 h 370132"/>
              <a:gd name="connsiteX4" fmla="*/ 569967 w 1267786"/>
              <a:gd name="connsiteY4" fmla="*/ 9340 h 370132"/>
              <a:gd name="connsiteX0" fmla="*/ 332460 w 1030279"/>
              <a:gd name="connsiteY0" fmla="*/ 9340 h 370132"/>
              <a:gd name="connsiteX1" fmla="*/ 1030279 w 1030279"/>
              <a:gd name="connsiteY1" fmla="*/ 0 h 370132"/>
              <a:gd name="connsiteX2" fmla="*/ 926835 w 1030279"/>
              <a:gd name="connsiteY2" fmla="*/ 351014 h 370132"/>
              <a:gd name="connsiteX3" fmla="*/ 0 w 1030279"/>
              <a:gd name="connsiteY3" fmla="*/ 370132 h 370132"/>
              <a:gd name="connsiteX4" fmla="*/ 332460 w 1030279"/>
              <a:gd name="connsiteY4" fmla="*/ 9340 h 370132"/>
              <a:gd name="connsiteX0" fmla="*/ 350273 w 1048092"/>
              <a:gd name="connsiteY0" fmla="*/ 9340 h 358256"/>
              <a:gd name="connsiteX1" fmla="*/ 1048092 w 1048092"/>
              <a:gd name="connsiteY1" fmla="*/ 0 h 358256"/>
              <a:gd name="connsiteX2" fmla="*/ 944648 w 1048092"/>
              <a:gd name="connsiteY2" fmla="*/ 351014 h 358256"/>
              <a:gd name="connsiteX3" fmla="*/ 0 w 1048092"/>
              <a:gd name="connsiteY3" fmla="*/ 358256 h 358256"/>
              <a:gd name="connsiteX4" fmla="*/ 350273 w 1048092"/>
              <a:gd name="connsiteY4" fmla="*/ 9340 h 358256"/>
              <a:gd name="connsiteX0" fmla="*/ 344336 w 1048092"/>
              <a:gd name="connsiteY0" fmla="*/ 0 h 360791"/>
              <a:gd name="connsiteX1" fmla="*/ 1048092 w 1048092"/>
              <a:gd name="connsiteY1" fmla="*/ 2535 h 360791"/>
              <a:gd name="connsiteX2" fmla="*/ 944648 w 1048092"/>
              <a:gd name="connsiteY2" fmla="*/ 353549 h 360791"/>
              <a:gd name="connsiteX3" fmla="*/ 0 w 1048092"/>
              <a:gd name="connsiteY3" fmla="*/ 360791 h 360791"/>
              <a:gd name="connsiteX4" fmla="*/ 344336 w 1048092"/>
              <a:gd name="connsiteY4" fmla="*/ 0 h 360791"/>
              <a:gd name="connsiteX0" fmla="*/ 344336 w 1059967"/>
              <a:gd name="connsiteY0" fmla="*/ 0 h 360791"/>
              <a:gd name="connsiteX1" fmla="*/ 1059967 w 1059967"/>
              <a:gd name="connsiteY1" fmla="*/ 8472 h 360791"/>
              <a:gd name="connsiteX2" fmla="*/ 944648 w 1059967"/>
              <a:gd name="connsiteY2" fmla="*/ 353549 h 360791"/>
              <a:gd name="connsiteX3" fmla="*/ 0 w 1059967"/>
              <a:gd name="connsiteY3" fmla="*/ 360791 h 360791"/>
              <a:gd name="connsiteX4" fmla="*/ 344336 w 1059967"/>
              <a:gd name="connsiteY4" fmla="*/ 0 h 360791"/>
              <a:gd name="connsiteX0" fmla="*/ 344336 w 1065905"/>
              <a:gd name="connsiteY0" fmla="*/ 15278 h 376069"/>
              <a:gd name="connsiteX1" fmla="*/ 1065905 w 1065905"/>
              <a:gd name="connsiteY1" fmla="*/ 0 h 376069"/>
              <a:gd name="connsiteX2" fmla="*/ 944648 w 1065905"/>
              <a:gd name="connsiteY2" fmla="*/ 368827 h 376069"/>
              <a:gd name="connsiteX3" fmla="*/ 0 w 1065905"/>
              <a:gd name="connsiteY3" fmla="*/ 376069 h 376069"/>
              <a:gd name="connsiteX4" fmla="*/ 344336 w 1065905"/>
              <a:gd name="connsiteY4" fmla="*/ 15278 h 376069"/>
              <a:gd name="connsiteX0" fmla="*/ 356211 w 1065905"/>
              <a:gd name="connsiteY0" fmla="*/ 3403 h 376069"/>
              <a:gd name="connsiteX1" fmla="*/ 1065905 w 1065905"/>
              <a:gd name="connsiteY1" fmla="*/ 0 h 376069"/>
              <a:gd name="connsiteX2" fmla="*/ 944648 w 1065905"/>
              <a:gd name="connsiteY2" fmla="*/ 368827 h 376069"/>
              <a:gd name="connsiteX3" fmla="*/ 0 w 1065905"/>
              <a:gd name="connsiteY3" fmla="*/ 376069 h 376069"/>
              <a:gd name="connsiteX4" fmla="*/ 356211 w 1065905"/>
              <a:gd name="connsiteY4" fmla="*/ 3403 h 376069"/>
              <a:gd name="connsiteX0" fmla="*/ 356211 w 1170279"/>
              <a:gd name="connsiteY0" fmla="*/ 3403 h 380703"/>
              <a:gd name="connsiteX1" fmla="*/ 1065905 w 1170279"/>
              <a:gd name="connsiteY1" fmla="*/ 0 h 380703"/>
              <a:gd name="connsiteX2" fmla="*/ 1170279 w 1170279"/>
              <a:gd name="connsiteY2" fmla="*/ 380703 h 380703"/>
              <a:gd name="connsiteX3" fmla="*/ 0 w 1170279"/>
              <a:gd name="connsiteY3" fmla="*/ 376069 h 380703"/>
              <a:gd name="connsiteX4" fmla="*/ 356211 w 1170279"/>
              <a:gd name="connsiteY4" fmla="*/ 3403 h 380703"/>
              <a:gd name="connsiteX0" fmla="*/ 100891 w 914959"/>
              <a:gd name="connsiteY0" fmla="*/ 3403 h 382007"/>
              <a:gd name="connsiteX1" fmla="*/ 810585 w 914959"/>
              <a:gd name="connsiteY1" fmla="*/ 0 h 382007"/>
              <a:gd name="connsiteX2" fmla="*/ 914959 w 914959"/>
              <a:gd name="connsiteY2" fmla="*/ 380703 h 382007"/>
              <a:gd name="connsiteX3" fmla="*/ 0 w 914959"/>
              <a:gd name="connsiteY3" fmla="*/ 382007 h 382007"/>
              <a:gd name="connsiteX4" fmla="*/ 100891 w 914959"/>
              <a:gd name="connsiteY4" fmla="*/ 3403 h 382007"/>
              <a:gd name="connsiteX0" fmla="*/ 112766 w 914959"/>
              <a:gd name="connsiteY0" fmla="*/ 0 h 384541"/>
              <a:gd name="connsiteX1" fmla="*/ 810585 w 914959"/>
              <a:gd name="connsiteY1" fmla="*/ 2534 h 384541"/>
              <a:gd name="connsiteX2" fmla="*/ 914959 w 914959"/>
              <a:gd name="connsiteY2" fmla="*/ 383237 h 384541"/>
              <a:gd name="connsiteX3" fmla="*/ 0 w 914959"/>
              <a:gd name="connsiteY3" fmla="*/ 384541 h 384541"/>
              <a:gd name="connsiteX4" fmla="*/ 112766 w 914959"/>
              <a:gd name="connsiteY4" fmla="*/ 0 h 384541"/>
              <a:gd name="connsiteX0" fmla="*/ 112766 w 1146528"/>
              <a:gd name="connsiteY0" fmla="*/ 0 h 384541"/>
              <a:gd name="connsiteX1" fmla="*/ 810585 w 1146528"/>
              <a:gd name="connsiteY1" fmla="*/ 2534 h 384541"/>
              <a:gd name="connsiteX2" fmla="*/ 1146528 w 1146528"/>
              <a:gd name="connsiteY2" fmla="*/ 371362 h 384541"/>
              <a:gd name="connsiteX3" fmla="*/ 0 w 1146528"/>
              <a:gd name="connsiteY3" fmla="*/ 384541 h 384541"/>
              <a:gd name="connsiteX4" fmla="*/ 112766 w 1146528"/>
              <a:gd name="connsiteY4" fmla="*/ 0 h 384541"/>
              <a:gd name="connsiteX0" fmla="*/ 0 w 1033762"/>
              <a:gd name="connsiteY0" fmla="*/ 0 h 372666"/>
              <a:gd name="connsiteX1" fmla="*/ 697819 w 1033762"/>
              <a:gd name="connsiteY1" fmla="*/ 2534 h 372666"/>
              <a:gd name="connsiteX2" fmla="*/ 1033762 w 1033762"/>
              <a:gd name="connsiteY2" fmla="*/ 371362 h 372666"/>
              <a:gd name="connsiteX3" fmla="*/ 106928 w 1033762"/>
              <a:gd name="connsiteY3" fmla="*/ 372666 h 372666"/>
              <a:gd name="connsiteX4" fmla="*/ 0 w 1033762"/>
              <a:gd name="connsiteY4" fmla="*/ 0 h 372666"/>
              <a:gd name="connsiteX0" fmla="*/ 0 w 1033762"/>
              <a:gd name="connsiteY0" fmla="*/ 0 h 371362"/>
              <a:gd name="connsiteX1" fmla="*/ 697819 w 1033762"/>
              <a:gd name="connsiteY1" fmla="*/ 2534 h 371362"/>
              <a:gd name="connsiteX2" fmla="*/ 1033762 w 1033762"/>
              <a:gd name="connsiteY2" fmla="*/ 371362 h 371362"/>
              <a:gd name="connsiteX3" fmla="*/ 166304 w 1033762"/>
              <a:gd name="connsiteY3" fmla="*/ 366729 h 371362"/>
              <a:gd name="connsiteX4" fmla="*/ 0 w 1033762"/>
              <a:gd name="connsiteY4" fmla="*/ 0 h 371362"/>
              <a:gd name="connsiteX0" fmla="*/ 0 w 1033762"/>
              <a:gd name="connsiteY0" fmla="*/ 0 h 371362"/>
              <a:gd name="connsiteX1" fmla="*/ 697819 w 1033762"/>
              <a:gd name="connsiteY1" fmla="*/ 2534 h 371362"/>
              <a:gd name="connsiteX2" fmla="*/ 1033762 w 1033762"/>
              <a:gd name="connsiteY2" fmla="*/ 371362 h 371362"/>
              <a:gd name="connsiteX3" fmla="*/ 100990 w 1033762"/>
              <a:gd name="connsiteY3" fmla="*/ 366729 h 371362"/>
              <a:gd name="connsiteX4" fmla="*/ 0 w 1033762"/>
              <a:gd name="connsiteY4" fmla="*/ 0 h 371362"/>
              <a:gd name="connsiteX0" fmla="*/ 0 w 1045638"/>
              <a:gd name="connsiteY0" fmla="*/ 0 h 371362"/>
              <a:gd name="connsiteX1" fmla="*/ 697819 w 1045638"/>
              <a:gd name="connsiteY1" fmla="*/ 2534 h 371362"/>
              <a:gd name="connsiteX2" fmla="*/ 1045638 w 1045638"/>
              <a:gd name="connsiteY2" fmla="*/ 371362 h 371362"/>
              <a:gd name="connsiteX3" fmla="*/ 100990 w 1045638"/>
              <a:gd name="connsiteY3" fmla="*/ 366729 h 371362"/>
              <a:gd name="connsiteX4" fmla="*/ 0 w 1045638"/>
              <a:gd name="connsiteY4" fmla="*/ 0 h 371362"/>
              <a:gd name="connsiteX0" fmla="*/ 0 w 1045638"/>
              <a:gd name="connsiteY0" fmla="*/ 0 h 371362"/>
              <a:gd name="connsiteX1" fmla="*/ 697819 w 1045638"/>
              <a:gd name="connsiteY1" fmla="*/ 2534 h 371362"/>
              <a:gd name="connsiteX2" fmla="*/ 1045638 w 1045638"/>
              <a:gd name="connsiteY2" fmla="*/ 371362 h 371362"/>
              <a:gd name="connsiteX3" fmla="*/ 115983 w 1045638"/>
              <a:gd name="connsiteY3" fmla="*/ 361221 h 371362"/>
              <a:gd name="connsiteX4" fmla="*/ 0 w 1045638"/>
              <a:gd name="connsiteY4" fmla="*/ 0 h 371362"/>
              <a:gd name="connsiteX0" fmla="*/ 0 w 1030645"/>
              <a:gd name="connsiteY0" fmla="*/ 0 h 376871"/>
              <a:gd name="connsiteX1" fmla="*/ 682826 w 1030645"/>
              <a:gd name="connsiteY1" fmla="*/ 8043 h 376871"/>
              <a:gd name="connsiteX2" fmla="*/ 1030645 w 1030645"/>
              <a:gd name="connsiteY2" fmla="*/ 376871 h 376871"/>
              <a:gd name="connsiteX3" fmla="*/ 100990 w 1030645"/>
              <a:gd name="connsiteY3" fmla="*/ 366730 h 376871"/>
              <a:gd name="connsiteX4" fmla="*/ 0 w 1030645"/>
              <a:gd name="connsiteY4" fmla="*/ 0 h 376871"/>
              <a:gd name="connsiteX0" fmla="*/ 0 w 1045638"/>
              <a:gd name="connsiteY0" fmla="*/ 0 h 382380"/>
              <a:gd name="connsiteX1" fmla="*/ 697819 w 1045638"/>
              <a:gd name="connsiteY1" fmla="*/ 13552 h 382380"/>
              <a:gd name="connsiteX2" fmla="*/ 1045638 w 1045638"/>
              <a:gd name="connsiteY2" fmla="*/ 382380 h 382380"/>
              <a:gd name="connsiteX3" fmla="*/ 115983 w 1045638"/>
              <a:gd name="connsiteY3" fmla="*/ 372239 h 382380"/>
              <a:gd name="connsiteX4" fmla="*/ 0 w 1045638"/>
              <a:gd name="connsiteY4" fmla="*/ 0 h 382380"/>
              <a:gd name="connsiteX0" fmla="*/ 0 w 1045638"/>
              <a:gd name="connsiteY0" fmla="*/ 0 h 382380"/>
              <a:gd name="connsiteX1" fmla="*/ 697819 w 1045638"/>
              <a:gd name="connsiteY1" fmla="*/ 13552 h 382380"/>
              <a:gd name="connsiteX2" fmla="*/ 1045638 w 1045638"/>
              <a:gd name="connsiteY2" fmla="*/ 382380 h 382380"/>
              <a:gd name="connsiteX3" fmla="*/ 115983 w 1045638"/>
              <a:gd name="connsiteY3" fmla="*/ 372239 h 382380"/>
              <a:gd name="connsiteX4" fmla="*/ 0 w 1045638"/>
              <a:gd name="connsiteY4" fmla="*/ 0 h 382380"/>
              <a:gd name="connsiteX0" fmla="*/ 0 w 1045638"/>
              <a:gd name="connsiteY0" fmla="*/ 0 h 382380"/>
              <a:gd name="connsiteX1" fmla="*/ 697819 w 1045638"/>
              <a:gd name="connsiteY1" fmla="*/ 13552 h 382380"/>
              <a:gd name="connsiteX2" fmla="*/ 1045638 w 1045638"/>
              <a:gd name="connsiteY2" fmla="*/ 382380 h 382380"/>
              <a:gd name="connsiteX3" fmla="*/ 112985 w 1045638"/>
              <a:gd name="connsiteY3" fmla="*/ 372239 h 382380"/>
              <a:gd name="connsiteX4" fmla="*/ 0 w 1045638"/>
              <a:gd name="connsiteY4" fmla="*/ 0 h 382380"/>
              <a:gd name="connsiteX0" fmla="*/ 0 w 1027646"/>
              <a:gd name="connsiteY0" fmla="*/ 0 h 372239"/>
              <a:gd name="connsiteX1" fmla="*/ 697819 w 1027646"/>
              <a:gd name="connsiteY1" fmla="*/ 13552 h 372239"/>
              <a:gd name="connsiteX2" fmla="*/ 1027646 w 1027646"/>
              <a:gd name="connsiteY2" fmla="*/ 365855 h 372239"/>
              <a:gd name="connsiteX3" fmla="*/ 112985 w 1027646"/>
              <a:gd name="connsiteY3" fmla="*/ 372239 h 372239"/>
              <a:gd name="connsiteX4" fmla="*/ 0 w 1027646"/>
              <a:gd name="connsiteY4" fmla="*/ 0 h 372239"/>
              <a:gd name="connsiteX0" fmla="*/ 0 w 1030647"/>
              <a:gd name="connsiteY0" fmla="*/ 0 h 372239"/>
              <a:gd name="connsiteX1" fmla="*/ 697819 w 1030647"/>
              <a:gd name="connsiteY1" fmla="*/ 13552 h 372239"/>
              <a:gd name="connsiteX2" fmla="*/ 1030647 w 1030647"/>
              <a:gd name="connsiteY2" fmla="*/ 371363 h 372239"/>
              <a:gd name="connsiteX3" fmla="*/ 112985 w 1030647"/>
              <a:gd name="connsiteY3" fmla="*/ 372239 h 372239"/>
              <a:gd name="connsiteX4" fmla="*/ 0 w 1030647"/>
              <a:gd name="connsiteY4" fmla="*/ 0 h 372239"/>
              <a:gd name="connsiteX0" fmla="*/ 0 w 1039647"/>
              <a:gd name="connsiteY0" fmla="*/ 0 h 372239"/>
              <a:gd name="connsiteX1" fmla="*/ 697819 w 1039647"/>
              <a:gd name="connsiteY1" fmla="*/ 13552 h 372239"/>
              <a:gd name="connsiteX2" fmla="*/ 1039646 w 1039647"/>
              <a:gd name="connsiteY2" fmla="*/ 371363 h 372239"/>
              <a:gd name="connsiteX3" fmla="*/ 112985 w 1039647"/>
              <a:gd name="connsiteY3" fmla="*/ 372239 h 372239"/>
              <a:gd name="connsiteX4" fmla="*/ 0 w 1039647"/>
              <a:gd name="connsiteY4" fmla="*/ 0 h 372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9647" h="372239">
                <a:moveTo>
                  <a:pt x="0" y="0"/>
                </a:moveTo>
                <a:lnTo>
                  <a:pt x="697819" y="13552"/>
                </a:lnTo>
                <a:lnTo>
                  <a:pt x="1039646" y="371363"/>
                </a:lnTo>
                <a:lnTo>
                  <a:pt x="112985" y="37223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0000"/>
                  <a:lumOff val="20000"/>
                </a:schemeClr>
              </a:gs>
              <a:gs pos="68000">
                <a:schemeClr val="accent1">
                  <a:lumMod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 dirty="0"/>
          </a:p>
        </p:txBody>
      </p:sp>
      <p:sp>
        <p:nvSpPr>
          <p:cNvPr id="100" name="Rectangle 15">
            <a:extLst>
              <a:ext uri="{FF2B5EF4-FFF2-40B4-BE49-F238E27FC236}">
                <a16:creationId xmlns:a16="http://schemas.microsoft.com/office/drawing/2014/main" id="{9783A12B-6880-4DAC-A692-1ACCB45729F3}"/>
              </a:ext>
            </a:extLst>
          </p:cNvPr>
          <p:cNvSpPr/>
          <p:nvPr/>
        </p:nvSpPr>
        <p:spPr>
          <a:xfrm rot="16200000" flipH="1">
            <a:off x="6025282" y="4984707"/>
            <a:ext cx="932332" cy="376866"/>
          </a:xfrm>
          <a:custGeom>
            <a:avLst/>
            <a:gdLst>
              <a:gd name="connsiteX0" fmla="*/ 0 w 792088"/>
              <a:gd name="connsiteY0" fmla="*/ 0 h 163995"/>
              <a:gd name="connsiteX1" fmla="*/ 792088 w 792088"/>
              <a:gd name="connsiteY1" fmla="*/ 0 h 163995"/>
              <a:gd name="connsiteX2" fmla="*/ 792088 w 792088"/>
              <a:gd name="connsiteY2" fmla="*/ 163995 h 163995"/>
              <a:gd name="connsiteX3" fmla="*/ 0 w 792088"/>
              <a:gd name="connsiteY3" fmla="*/ 163995 h 163995"/>
              <a:gd name="connsiteX4" fmla="*/ 0 w 792088"/>
              <a:gd name="connsiteY4" fmla="*/ 0 h 163995"/>
              <a:gd name="connsiteX0" fmla="*/ 115410 w 792088"/>
              <a:gd name="connsiteY0" fmla="*/ 0 h 323793"/>
              <a:gd name="connsiteX1" fmla="*/ 792088 w 792088"/>
              <a:gd name="connsiteY1" fmla="*/ 159798 h 323793"/>
              <a:gd name="connsiteX2" fmla="*/ 792088 w 792088"/>
              <a:gd name="connsiteY2" fmla="*/ 323793 h 323793"/>
              <a:gd name="connsiteX3" fmla="*/ 0 w 792088"/>
              <a:gd name="connsiteY3" fmla="*/ 323793 h 323793"/>
              <a:gd name="connsiteX4" fmla="*/ 115410 w 792088"/>
              <a:gd name="connsiteY4" fmla="*/ 0 h 323793"/>
              <a:gd name="connsiteX0" fmla="*/ 115410 w 797373"/>
              <a:gd name="connsiteY0" fmla="*/ 4054 h 327847"/>
              <a:gd name="connsiteX1" fmla="*/ 797373 w 797373"/>
              <a:gd name="connsiteY1" fmla="*/ 0 h 327847"/>
              <a:gd name="connsiteX2" fmla="*/ 792088 w 797373"/>
              <a:gd name="connsiteY2" fmla="*/ 327847 h 327847"/>
              <a:gd name="connsiteX3" fmla="*/ 0 w 797373"/>
              <a:gd name="connsiteY3" fmla="*/ 327847 h 327847"/>
              <a:gd name="connsiteX4" fmla="*/ 115410 w 797373"/>
              <a:gd name="connsiteY4" fmla="*/ 4054 h 327847"/>
              <a:gd name="connsiteX0" fmla="*/ 115410 w 797373"/>
              <a:gd name="connsiteY0" fmla="*/ 0 h 323793"/>
              <a:gd name="connsiteX1" fmla="*/ 797373 w 797373"/>
              <a:gd name="connsiteY1" fmla="*/ 1231 h 323793"/>
              <a:gd name="connsiteX2" fmla="*/ 792088 w 797373"/>
              <a:gd name="connsiteY2" fmla="*/ 323793 h 323793"/>
              <a:gd name="connsiteX3" fmla="*/ 0 w 797373"/>
              <a:gd name="connsiteY3" fmla="*/ 323793 h 323793"/>
              <a:gd name="connsiteX4" fmla="*/ 115410 w 797373"/>
              <a:gd name="connsiteY4" fmla="*/ 0 h 323793"/>
              <a:gd name="connsiteX0" fmla="*/ 115410 w 797373"/>
              <a:gd name="connsiteY0" fmla="*/ 9340 h 333133"/>
              <a:gd name="connsiteX1" fmla="*/ 797373 w 797373"/>
              <a:gd name="connsiteY1" fmla="*/ 0 h 333133"/>
              <a:gd name="connsiteX2" fmla="*/ 792088 w 797373"/>
              <a:gd name="connsiteY2" fmla="*/ 333133 h 333133"/>
              <a:gd name="connsiteX3" fmla="*/ 0 w 797373"/>
              <a:gd name="connsiteY3" fmla="*/ 333133 h 333133"/>
              <a:gd name="connsiteX4" fmla="*/ 115410 w 797373"/>
              <a:gd name="connsiteY4" fmla="*/ 9340 h 333133"/>
              <a:gd name="connsiteX0" fmla="*/ 115410 w 813229"/>
              <a:gd name="connsiteY0" fmla="*/ 9340 h 333133"/>
              <a:gd name="connsiteX1" fmla="*/ 813229 w 813229"/>
              <a:gd name="connsiteY1" fmla="*/ 0 h 333133"/>
              <a:gd name="connsiteX2" fmla="*/ 792088 w 813229"/>
              <a:gd name="connsiteY2" fmla="*/ 333133 h 333133"/>
              <a:gd name="connsiteX3" fmla="*/ 0 w 813229"/>
              <a:gd name="connsiteY3" fmla="*/ 333133 h 333133"/>
              <a:gd name="connsiteX4" fmla="*/ 115410 w 813229"/>
              <a:gd name="connsiteY4" fmla="*/ 9340 h 333133"/>
              <a:gd name="connsiteX0" fmla="*/ 569967 w 1267786"/>
              <a:gd name="connsiteY0" fmla="*/ 9340 h 370132"/>
              <a:gd name="connsiteX1" fmla="*/ 1267786 w 1267786"/>
              <a:gd name="connsiteY1" fmla="*/ 0 h 370132"/>
              <a:gd name="connsiteX2" fmla="*/ 1246645 w 1267786"/>
              <a:gd name="connsiteY2" fmla="*/ 333133 h 370132"/>
              <a:gd name="connsiteX3" fmla="*/ 0 w 1267786"/>
              <a:gd name="connsiteY3" fmla="*/ 370132 h 370132"/>
              <a:gd name="connsiteX4" fmla="*/ 569967 w 1267786"/>
              <a:gd name="connsiteY4" fmla="*/ 9340 h 370132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70132"/>
              <a:gd name="connsiteX1" fmla="*/ 1267786 w 1267786"/>
              <a:gd name="connsiteY1" fmla="*/ 0 h 370132"/>
              <a:gd name="connsiteX2" fmla="*/ 1164342 w 1267786"/>
              <a:gd name="connsiteY2" fmla="*/ 351014 h 370132"/>
              <a:gd name="connsiteX3" fmla="*/ 0 w 1267786"/>
              <a:gd name="connsiteY3" fmla="*/ 370132 h 370132"/>
              <a:gd name="connsiteX4" fmla="*/ 569967 w 1267786"/>
              <a:gd name="connsiteY4" fmla="*/ 9340 h 370132"/>
              <a:gd name="connsiteX0" fmla="*/ 332460 w 1030279"/>
              <a:gd name="connsiteY0" fmla="*/ 9340 h 370132"/>
              <a:gd name="connsiteX1" fmla="*/ 1030279 w 1030279"/>
              <a:gd name="connsiteY1" fmla="*/ 0 h 370132"/>
              <a:gd name="connsiteX2" fmla="*/ 926835 w 1030279"/>
              <a:gd name="connsiteY2" fmla="*/ 351014 h 370132"/>
              <a:gd name="connsiteX3" fmla="*/ 0 w 1030279"/>
              <a:gd name="connsiteY3" fmla="*/ 370132 h 370132"/>
              <a:gd name="connsiteX4" fmla="*/ 332460 w 1030279"/>
              <a:gd name="connsiteY4" fmla="*/ 9340 h 370132"/>
              <a:gd name="connsiteX0" fmla="*/ 350273 w 1048092"/>
              <a:gd name="connsiteY0" fmla="*/ 9340 h 358256"/>
              <a:gd name="connsiteX1" fmla="*/ 1048092 w 1048092"/>
              <a:gd name="connsiteY1" fmla="*/ 0 h 358256"/>
              <a:gd name="connsiteX2" fmla="*/ 944648 w 1048092"/>
              <a:gd name="connsiteY2" fmla="*/ 351014 h 358256"/>
              <a:gd name="connsiteX3" fmla="*/ 0 w 1048092"/>
              <a:gd name="connsiteY3" fmla="*/ 358256 h 358256"/>
              <a:gd name="connsiteX4" fmla="*/ 350273 w 1048092"/>
              <a:gd name="connsiteY4" fmla="*/ 9340 h 358256"/>
              <a:gd name="connsiteX0" fmla="*/ 344336 w 1048092"/>
              <a:gd name="connsiteY0" fmla="*/ 0 h 360791"/>
              <a:gd name="connsiteX1" fmla="*/ 1048092 w 1048092"/>
              <a:gd name="connsiteY1" fmla="*/ 2535 h 360791"/>
              <a:gd name="connsiteX2" fmla="*/ 944648 w 1048092"/>
              <a:gd name="connsiteY2" fmla="*/ 353549 h 360791"/>
              <a:gd name="connsiteX3" fmla="*/ 0 w 1048092"/>
              <a:gd name="connsiteY3" fmla="*/ 360791 h 360791"/>
              <a:gd name="connsiteX4" fmla="*/ 344336 w 1048092"/>
              <a:gd name="connsiteY4" fmla="*/ 0 h 360791"/>
              <a:gd name="connsiteX0" fmla="*/ 344336 w 1059967"/>
              <a:gd name="connsiteY0" fmla="*/ 0 h 360791"/>
              <a:gd name="connsiteX1" fmla="*/ 1059967 w 1059967"/>
              <a:gd name="connsiteY1" fmla="*/ 8472 h 360791"/>
              <a:gd name="connsiteX2" fmla="*/ 944648 w 1059967"/>
              <a:gd name="connsiteY2" fmla="*/ 353549 h 360791"/>
              <a:gd name="connsiteX3" fmla="*/ 0 w 1059967"/>
              <a:gd name="connsiteY3" fmla="*/ 360791 h 360791"/>
              <a:gd name="connsiteX4" fmla="*/ 344336 w 1059967"/>
              <a:gd name="connsiteY4" fmla="*/ 0 h 360791"/>
              <a:gd name="connsiteX0" fmla="*/ 344336 w 1065905"/>
              <a:gd name="connsiteY0" fmla="*/ 15278 h 376069"/>
              <a:gd name="connsiteX1" fmla="*/ 1065905 w 1065905"/>
              <a:gd name="connsiteY1" fmla="*/ 0 h 376069"/>
              <a:gd name="connsiteX2" fmla="*/ 944648 w 1065905"/>
              <a:gd name="connsiteY2" fmla="*/ 368827 h 376069"/>
              <a:gd name="connsiteX3" fmla="*/ 0 w 1065905"/>
              <a:gd name="connsiteY3" fmla="*/ 376069 h 376069"/>
              <a:gd name="connsiteX4" fmla="*/ 344336 w 1065905"/>
              <a:gd name="connsiteY4" fmla="*/ 15278 h 376069"/>
              <a:gd name="connsiteX0" fmla="*/ 356211 w 1065905"/>
              <a:gd name="connsiteY0" fmla="*/ 3403 h 376069"/>
              <a:gd name="connsiteX1" fmla="*/ 1065905 w 1065905"/>
              <a:gd name="connsiteY1" fmla="*/ 0 h 376069"/>
              <a:gd name="connsiteX2" fmla="*/ 944648 w 1065905"/>
              <a:gd name="connsiteY2" fmla="*/ 368827 h 376069"/>
              <a:gd name="connsiteX3" fmla="*/ 0 w 1065905"/>
              <a:gd name="connsiteY3" fmla="*/ 376069 h 376069"/>
              <a:gd name="connsiteX4" fmla="*/ 356211 w 1065905"/>
              <a:gd name="connsiteY4" fmla="*/ 3403 h 376069"/>
              <a:gd name="connsiteX0" fmla="*/ 356211 w 1170279"/>
              <a:gd name="connsiteY0" fmla="*/ 3403 h 380703"/>
              <a:gd name="connsiteX1" fmla="*/ 1065905 w 1170279"/>
              <a:gd name="connsiteY1" fmla="*/ 0 h 380703"/>
              <a:gd name="connsiteX2" fmla="*/ 1170279 w 1170279"/>
              <a:gd name="connsiteY2" fmla="*/ 380703 h 380703"/>
              <a:gd name="connsiteX3" fmla="*/ 0 w 1170279"/>
              <a:gd name="connsiteY3" fmla="*/ 376069 h 380703"/>
              <a:gd name="connsiteX4" fmla="*/ 356211 w 1170279"/>
              <a:gd name="connsiteY4" fmla="*/ 3403 h 380703"/>
              <a:gd name="connsiteX0" fmla="*/ 100891 w 914959"/>
              <a:gd name="connsiteY0" fmla="*/ 3403 h 382007"/>
              <a:gd name="connsiteX1" fmla="*/ 810585 w 914959"/>
              <a:gd name="connsiteY1" fmla="*/ 0 h 382007"/>
              <a:gd name="connsiteX2" fmla="*/ 914959 w 914959"/>
              <a:gd name="connsiteY2" fmla="*/ 380703 h 382007"/>
              <a:gd name="connsiteX3" fmla="*/ 0 w 914959"/>
              <a:gd name="connsiteY3" fmla="*/ 382007 h 382007"/>
              <a:gd name="connsiteX4" fmla="*/ 100891 w 914959"/>
              <a:gd name="connsiteY4" fmla="*/ 3403 h 382007"/>
              <a:gd name="connsiteX0" fmla="*/ 112766 w 914959"/>
              <a:gd name="connsiteY0" fmla="*/ 0 h 384541"/>
              <a:gd name="connsiteX1" fmla="*/ 810585 w 914959"/>
              <a:gd name="connsiteY1" fmla="*/ 2534 h 384541"/>
              <a:gd name="connsiteX2" fmla="*/ 914959 w 914959"/>
              <a:gd name="connsiteY2" fmla="*/ 383237 h 384541"/>
              <a:gd name="connsiteX3" fmla="*/ 0 w 914959"/>
              <a:gd name="connsiteY3" fmla="*/ 384541 h 384541"/>
              <a:gd name="connsiteX4" fmla="*/ 112766 w 914959"/>
              <a:gd name="connsiteY4" fmla="*/ 0 h 384541"/>
              <a:gd name="connsiteX0" fmla="*/ 112766 w 1146528"/>
              <a:gd name="connsiteY0" fmla="*/ 0 h 384541"/>
              <a:gd name="connsiteX1" fmla="*/ 810585 w 1146528"/>
              <a:gd name="connsiteY1" fmla="*/ 2534 h 384541"/>
              <a:gd name="connsiteX2" fmla="*/ 1146528 w 1146528"/>
              <a:gd name="connsiteY2" fmla="*/ 371362 h 384541"/>
              <a:gd name="connsiteX3" fmla="*/ 0 w 1146528"/>
              <a:gd name="connsiteY3" fmla="*/ 384541 h 384541"/>
              <a:gd name="connsiteX4" fmla="*/ 112766 w 1146528"/>
              <a:gd name="connsiteY4" fmla="*/ 0 h 384541"/>
              <a:gd name="connsiteX0" fmla="*/ 0 w 1033762"/>
              <a:gd name="connsiteY0" fmla="*/ 0 h 372666"/>
              <a:gd name="connsiteX1" fmla="*/ 697819 w 1033762"/>
              <a:gd name="connsiteY1" fmla="*/ 2534 h 372666"/>
              <a:gd name="connsiteX2" fmla="*/ 1033762 w 1033762"/>
              <a:gd name="connsiteY2" fmla="*/ 371362 h 372666"/>
              <a:gd name="connsiteX3" fmla="*/ 106928 w 1033762"/>
              <a:gd name="connsiteY3" fmla="*/ 372666 h 372666"/>
              <a:gd name="connsiteX4" fmla="*/ 0 w 1033762"/>
              <a:gd name="connsiteY4" fmla="*/ 0 h 372666"/>
              <a:gd name="connsiteX0" fmla="*/ 0 w 1033762"/>
              <a:gd name="connsiteY0" fmla="*/ 0 h 371362"/>
              <a:gd name="connsiteX1" fmla="*/ 697819 w 1033762"/>
              <a:gd name="connsiteY1" fmla="*/ 2534 h 371362"/>
              <a:gd name="connsiteX2" fmla="*/ 1033762 w 1033762"/>
              <a:gd name="connsiteY2" fmla="*/ 371362 h 371362"/>
              <a:gd name="connsiteX3" fmla="*/ 166304 w 1033762"/>
              <a:gd name="connsiteY3" fmla="*/ 366729 h 371362"/>
              <a:gd name="connsiteX4" fmla="*/ 0 w 1033762"/>
              <a:gd name="connsiteY4" fmla="*/ 0 h 371362"/>
              <a:gd name="connsiteX0" fmla="*/ 0 w 1033762"/>
              <a:gd name="connsiteY0" fmla="*/ 0 h 371362"/>
              <a:gd name="connsiteX1" fmla="*/ 697819 w 1033762"/>
              <a:gd name="connsiteY1" fmla="*/ 2534 h 371362"/>
              <a:gd name="connsiteX2" fmla="*/ 1033762 w 1033762"/>
              <a:gd name="connsiteY2" fmla="*/ 371362 h 371362"/>
              <a:gd name="connsiteX3" fmla="*/ 100990 w 1033762"/>
              <a:gd name="connsiteY3" fmla="*/ 366729 h 371362"/>
              <a:gd name="connsiteX4" fmla="*/ 0 w 1033762"/>
              <a:gd name="connsiteY4" fmla="*/ 0 h 371362"/>
              <a:gd name="connsiteX0" fmla="*/ 0 w 1045638"/>
              <a:gd name="connsiteY0" fmla="*/ 0 h 371362"/>
              <a:gd name="connsiteX1" fmla="*/ 697819 w 1045638"/>
              <a:gd name="connsiteY1" fmla="*/ 2534 h 371362"/>
              <a:gd name="connsiteX2" fmla="*/ 1045638 w 1045638"/>
              <a:gd name="connsiteY2" fmla="*/ 371362 h 371362"/>
              <a:gd name="connsiteX3" fmla="*/ 100990 w 1045638"/>
              <a:gd name="connsiteY3" fmla="*/ 366729 h 371362"/>
              <a:gd name="connsiteX4" fmla="*/ 0 w 1045638"/>
              <a:gd name="connsiteY4" fmla="*/ 0 h 371362"/>
              <a:gd name="connsiteX0" fmla="*/ 0 w 1027064"/>
              <a:gd name="connsiteY0" fmla="*/ 0 h 371362"/>
              <a:gd name="connsiteX1" fmla="*/ 697819 w 1027064"/>
              <a:gd name="connsiteY1" fmla="*/ 2534 h 371362"/>
              <a:gd name="connsiteX2" fmla="*/ 1027064 w 1027064"/>
              <a:gd name="connsiteY2" fmla="*/ 371362 h 371362"/>
              <a:gd name="connsiteX3" fmla="*/ 100990 w 1027064"/>
              <a:gd name="connsiteY3" fmla="*/ 366729 h 371362"/>
              <a:gd name="connsiteX4" fmla="*/ 0 w 1027064"/>
              <a:gd name="connsiteY4" fmla="*/ 0 h 371362"/>
              <a:gd name="connsiteX0" fmla="*/ 0 w 1027064"/>
              <a:gd name="connsiteY0" fmla="*/ 0 h 371362"/>
              <a:gd name="connsiteX1" fmla="*/ 700818 w 1027064"/>
              <a:gd name="connsiteY1" fmla="*/ 2534 h 371362"/>
              <a:gd name="connsiteX2" fmla="*/ 1027064 w 1027064"/>
              <a:gd name="connsiteY2" fmla="*/ 371362 h 371362"/>
              <a:gd name="connsiteX3" fmla="*/ 100990 w 1027064"/>
              <a:gd name="connsiteY3" fmla="*/ 366729 h 371362"/>
              <a:gd name="connsiteX4" fmla="*/ 0 w 1027064"/>
              <a:gd name="connsiteY4" fmla="*/ 0 h 371362"/>
              <a:gd name="connsiteX0" fmla="*/ 0 w 1021066"/>
              <a:gd name="connsiteY0" fmla="*/ 220 h 368828"/>
              <a:gd name="connsiteX1" fmla="*/ 694820 w 1021066"/>
              <a:gd name="connsiteY1" fmla="*/ 0 h 368828"/>
              <a:gd name="connsiteX2" fmla="*/ 1021066 w 1021066"/>
              <a:gd name="connsiteY2" fmla="*/ 368828 h 368828"/>
              <a:gd name="connsiteX3" fmla="*/ 94992 w 1021066"/>
              <a:gd name="connsiteY3" fmla="*/ 364195 h 368828"/>
              <a:gd name="connsiteX4" fmla="*/ 0 w 1021066"/>
              <a:gd name="connsiteY4" fmla="*/ 220 h 368828"/>
              <a:gd name="connsiteX0" fmla="*/ 0 w 1012067"/>
              <a:gd name="connsiteY0" fmla="*/ 0 h 371360"/>
              <a:gd name="connsiteX1" fmla="*/ 685821 w 1012067"/>
              <a:gd name="connsiteY1" fmla="*/ 2532 h 371360"/>
              <a:gd name="connsiteX2" fmla="*/ 1012067 w 1012067"/>
              <a:gd name="connsiteY2" fmla="*/ 371360 h 371360"/>
              <a:gd name="connsiteX3" fmla="*/ 85993 w 1012067"/>
              <a:gd name="connsiteY3" fmla="*/ 366727 h 371360"/>
              <a:gd name="connsiteX4" fmla="*/ 0 w 1012067"/>
              <a:gd name="connsiteY4" fmla="*/ 0 h 371360"/>
              <a:gd name="connsiteX0" fmla="*/ 0 w 1012067"/>
              <a:gd name="connsiteY0" fmla="*/ 220 h 371580"/>
              <a:gd name="connsiteX1" fmla="*/ 685824 w 1012067"/>
              <a:gd name="connsiteY1" fmla="*/ 0 h 371580"/>
              <a:gd name="connsiteX2" fmla="*/ 1012067 w 1012067"/>
              <a:gd name="connsiteY2" fmla="*/ 371580 h 371580"/>
              <a:gd name="connsiteX3" fmla="*/ 85993 w 1012067"/>
              <a:gd name="connsiteY3" fmla="*/ 366947 h 371580"/>
              <a:gd name="connsiteX4" fmla="*/ 0 w 1012067"/>
              <a:gd name="connsiteY4" fmla="*/ 220 h 371580"/>
              <a:gd name="connsiteX0" fmla="*/ 0 w 1015064"/>
              <a:gd name="connsiteY0" fmla="*/ 0 h 376866"/>
              <a:gd name="connsiteX1" fmla="*/ 688821 w 1015064"/>
              <a:gd name="connsiteY1" fmla="*/ 5286 h 376866"/>
              <a:gd name="connsiteX2" fmla="*/ 1015064 w 1015064"/>
              <a:gd name="connsiteY2" fmla="*/ 376866 h 376866"/>
              <a:gd name="connsiteX3" fmla="*/ 88990 w 1015064"/>
              <a:gd name="connsiteY3" fmla="*/ 372233 h 376866"/>
              <a:gd name="connsiteX4" fmla="*/ 0 w 1015064"/>
              <a:gd name="connsiteY4" fmla="*/ 0 h 376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064" h="376866">
                <a:moveTo>
                  <a:pt x="0" y="0"/>
                </a:moveTo>
                <a:lnTo>
                  <a:pt x="688821" y="5286"/>
                </a:lnTo>
                <a:lnTo>
                  <a:pt x="1015064" y="376866"/>
                </a:lnTo>
                <a:lnTo>
                  <a:pt x="88990" y="372233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0000"/>
                  <a:lumOff val="20000"/>
                </a:schemeClr>
              </a:gs>
              <a:gs pos="68000">
                <a:schemeClr val="accent1">
                  <a:lumMod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 dirty="0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FD8CA63F-02ED-47A6-99D1-50D8F177F07D}"/>
              </a:ext>
            </a:extLst>
          </p:cNvPr>
          <p:cNvSpPr/>
          <p:nvPr/>
        </p:nvSpPr>
        <p:spPr>
          <a:xfrm rot="16200000" flipH="1">
            <a:off x="6505022" y="4977620"/>
            <a:ext cx="847397" cy="504056"/>
          </a:xfrm>
          <a:prstGeom prst="rect">
            <a:avLst/>
          </a:prstGeom>
          <a:gradFill>
            <a:gsLst>
              <a:gs pos="0">
                <a:schemeClr val="accent1"/>
              </a:gs>
              <a:gs pos="68000">
                <a:schemeClr val="accent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 dirty="0"/>
          </a:p>
        </p:txBody>
      </p:sp>
      <p:sp>
        <p:nvSpPr>
          <p:cNvPr id="102" name="Rectangle 15">
            <a:extLst>
              <a:ext uri="{FF2B5EF4-FFF2-40B4-BE49-F238E27FC236}">
                <a16:creationId xmlns:a16="http://schemas.microsoft.com/office/drawing/2014/main" id="{7A0BE16C-DC4A-48DC-96B1-644F236B944A}"/>
              </a:ext>
            </a:extLst>
          </p:cNvPr>
          <p:cNvSpPr/>
          <p:nvPr/>
        </p:nvSpPr>
        <p:spPr>
          <a:xfrm rot="5400000">
            <a:off x="6784877" y="2671798"/>
            <a:ext cx="1156190" cy="370132"/>
          </a:xfrm>
          <a:custGeom>
            <a:avLst/>
            <a:gdLst>
              <a:gd name="connsiteX0" fmla="*/ 0 w 792088"/>
              <a:gd name="connsiteY0" fmla="*/ 0 h 163995"/>
              <a:gd name="connsiteX1" fmla="*/ 792088 w 792088"/>
              <a:gd name="connsiteY1" fmla="*/ 0 h 163995"/>
              <a:gd name="connsiteX2" fmla="*/ 792088 w 792088"/>
              <a:gd name="connsiteY2" fmla="*/ 163995 h 163995"/>
              <a:gd name="connsiteX3" fmla="*/ 0 w 792088"/>
              <a:gd name="connsiteY3" fmla="*/ 163995 h 163995"/>
              <a:gd name="connsiteX4" fmla="*/ 0 w 792088"/>
              <a:gd name="connsiteY4" fmla="*/ 0 h 163995"/>
              <a:gd name="connsiteX0" fmla="*/ 115410 w 792088"/>
              <a:gd name="connsiteY0" fmla="*/ 0 h 323793"/>
              <a:gd name="connsiteX1" fmla="*/ 792088 w 792088"/>
              <a:gd name="connsiteY1" fmla="*/ 159798 h 323793"/>
              <a:gd name="connsiteX2" fmla="*/ 792088 w 792088"/>
              <a:gd name="connsiteY2" fmla="*/ 323793 h 323793"/>
              <a:gd name="connsiteX3" fmla="*/ 0 w 792088"/>
              <a:gd name="connsiteY3" fmla="*/ 323793 h 323793"/>
              <a:gd name="connsiteX4" fmla="*/ 115410 w 792088"/>
              <a:gd name="connsiteY4" fmla="*/ 0 h 323793"/>
              <a:gd name="connsiteX0" fmla="*/ 115410 w 797373"/>
              <a:gd name="connsiteY0" fmla="*/ 4054 h 327847"/>
              <a:gd name="connsiteX1" fmla="*/ 797373 w 797373"/>
              <a:gd name="connsiteY1" fmla="*/ 0 h 327847"/>
              <a:gd name="connsiteX2" fmla="*/ 792088 w 797373"/>
              <a:gd name="connsiteY2" fmla="*/ 327847 h 327847"/>
              <a:gd name="connsiteX3" fmla="*/ 0 w 797373"/>
              <a:gd name="connsiteY3" fmla="*/ 327847 h 327847"/>
              <a:gd name="connsiteX4" fmla="*/ 115410 w 797373"/>
              <a:gd name="connsiteY4" fmla="*/ 4054 h 327847"/>
              <a:gd name="connsiteX0" fmla="*/ 115410 w 797373"/>
              <a:gd name="connsiteY0" fmla="*/ 0 h 323793"/>
              <a:gd name="connsiteX1" fmla="*/ 797373 w 797373"/>
              <a:gd name="connsiteY1" fmla="*/ 1231 h 323793"/>
              <a:gd name="connsiteX2" fmla="*/ 792088 w 797373"/>
              <a:gd name="connsiteY2" fmla="*/ 323793 h 323793"/>
              <a:gd name="connsiteX3" fmla="*/ 0 w 797373"/>
              <a:gd name="connsiteY3" fmla="*/ 323793 h 323793"/>
              <a:gd name="connsiteX4" fmla="*/ 115410 w 797373"/>
              <a:gd name="connsiteY4" fmla="*/ 0 h 323793"/>
              <a:gd name="connsiteX0" fmla="*/ 115410 w 797373"/>
              <a:gd name="connsiteY0" fmla="*/ 9340 h 333133"/>
              <a:gd name="connsiteX1" fmla="*/ 797373 w 797373"/>
              <a:gd name="connsiteY1" fmla="*/ 0 h 333133"/>
              <a:gd name="connsiteX2" fmla="*/ 792088 w 797373"/>
              <a:gd name="connsiteY2" fmla="*/ 333133 h 333133"/>
              <a:gd name="connsiteX3" fmla="*/ 0 w 797373"/>
              <a:gd name="connsiteY3" fmla="*/ 333133 h 333133"/>
              <a:gd name="connsiteX4" fmla="*/ 115410 w 797373"/>
              <a:gd name="connsiteY4" fmla="*/ 9340 h 333133"/>
              <a:gd name="connsiteX0" fmla="*/ 115410 w 813229"/>
              <a:gd name="connsiteY0" fmla="*/ 9340 h 333133"/>
              <a:gd name="connsiteX1" fmla="*/ 813229 w 813229"/>
              <a:gd name="connsiteY1" fmla="*/ 0 h 333133"/>
              <a:gd name="connsiteX2" fmla="*/ 792088 w 813229"/>
              <a:gd name="connsiteY2" fmla="*/ 333133 h 333133"/>
              <a:gd name="connsiteX3" fmla="*/ 0 w 813229"/>
              <a:gd name="connsiteY3" fmla="*/ 333133 h 333133"/>
              <a:gd name="connsiteX4" fmla="*/ 115410 w 813229"/>
              <a:gd name="connsiteY4" fmla="*/ 9340 h 333133"/>
              <a:gd name="connsiteX0" fmla="*/ 569967 w 1267786"/>
              <a:gd name="connsiteY0" fmla="*/ 9340 h 370132"/>
              <a:gd name="connsiteX1" fmla="*/ 1267786 w 1267786"/>
              <a:gd name="connsiteY1" fmla="*/ 0 h 370132"/>
              <a:gd name="connsiteX2" fmla="*/ 1246645 w 1267786"/>
              <a:gd name="connsiteY2" fmla="*/ 333133 h 370132"/>
              <a:gd name="connsiteX3" fmla="*/ 0 w 1267786"/>
              <a:gd name="connsiteY3" fmla="*/ 370132 h 370132"/>
              <a:gd name="connsiteX4" fmla="*/ 569967 w 1267786"/>
              <a:gd name="connsiteY4" fmla="*/ 9340 h 370132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0968 w 1258787"/>
              <a:gd name="connsiteY0" fmla="*/ 9340 h 380703"/>
              <a:gd name="connsiteX1" fmla="*/ 1258787 w 1258787"/>
              <a:gd name="connsiteY1" fmla="*/ 0 h 380703"/>
              <a:gd name="connsiteX2" fmla="*/ 894085 w 1258787"/>
              <a:gd name="connsiteY2" fmla="*/ 380703 h 380703"/>
              <a:gd name="connsiteX3" fmla="*/ 0 w 1258787"/>
              <a:gd name="connsiteY3" fmla="*/ 370132 h 380703"/>
              <a:gd name="connsiteX4" fmla="*/ 560968 w 1258787"/>
              <a:gd name="connsiteY4" fmla="*/ 9340 h 380703"/>
              <a:gd name="connsiteX0" fmla="*/ 560968 w 1258787"/>
              <a:gd name="connsiteY0" fmla="*/ 9340 h 370132"/>
              <a:gd name="connsiteX1" fmla="*/ 1258787 w 1258787"/>
              <a:gd name="connsiteY1" fmla="*/ 0 h 370132"/>
              <a:gd name="connsiteX2" fmla="*/ 924074 w 1258787"/>
              <a:gd name="connsiteY2" fmla="*/ 369686 h 370132"/>
              <a:gd name="connsiteX3" fmla="*/ 0 w 1258787"/>
              <a:gd name="connsiteY3" fmla="*/ 370132 h 370132"/>
              <a:gd name="connsiteX4" fmla="*/ 560968 w 1258787"/>
              <a:gd name="connsiteY4" fmla="*/ 9340 h 370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8787" h="370132">
                <a:moveTo>
                  <a:pt x="560968" y="9340"/>
                </a:moveTo>
                <a:lnTo>
                  <a:pt x="1258787" y="0"/>
                </a:lnTo>
                <a:lnTo>
                  <a:pt x="924074" y="369686"/>
                </a:lnTo>
                <a:lnTo>
                  <a:pt x="0" y="370132"/>
                </a:lnTo>
                <a:lnTo>
                  <a:pt x="560968" y="9340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80000"/>
                  <a:lumOff val="20000"/>
                </a:schemeClr>
              </a:gs>
              <a:gs pos="68000">
                <a:schemeClr val="accent4">
                  <a:lumMod val="9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 dirty="0"/>
          </a:p>
        </p:txBody>
      </p:sp>
      <p:sp>
        <p:nvSpPr>
          <p:cNvPr id="103" name="Rectangle 15">
            <a:extLst>
              <a:ext uri="{FF2B5EF4-FFF2-40B4-BE49-F238E27FC236}">
                <a16:creationId xmlns:a16="http://schemas.microsoft.com/office/drawing/2014/main" id="{75463F80-6AB0-47F1-A5E2-1E7EDBE9960A}"/>
              </a:ext>
            </a:extLst>
          </p:cNvPr>
          <p:cNvSpPr/>
          <p:nvPr/>
        </p:nvSpPr>
        <p:spPr>
          <a:xfrm rot="16200000" flipH="1">
            <a:off x="5917092" y="2663093"/>
            <a:ext cx="1150803" cy="381599"/>
          </a:xfrm>
          <a:custGeom>
            <a:avLst/>
            <a:gdLst>
              <a:gd name="connsiteX0" fmla="*/ 0 w 792088"/>
              <a:gd name="connsiteY0" fmla="*/ 0 h 163995"/>
              <a:gd name="connsiteX1" fmla="*/ 792088 w 792088"/>
              <a:gd name="connsiteY1" fmla="*/ 0 h 163995"/>
              <a:gd name="connsiteX2" fmla="*/ 792088 w 792088"/>
              <a:gd name="connsiteY2" fmla="*/ 163995 h 163995"/>
              <a:gd name="connsiteX3" fmla="*/ 0 w 792088"/>
              <a:gd name="connsiteY3" fmla="*/ 163995 h 163995"/>
              <a:gd name="connsiteX4" fmla="*/ 0 w 792088"/>
              <a:gd name="connsiteY4" fmla="*/ 0 h 163995"/>
              <a:gd name="connsiteX0" fmla="*/ 115410 w 792088"/>
              <a:gd name="connsiteY0" fmla="*/ 0 h 323793"/>
              <a:gd name="connsiteX1" fmla="*/ 792088 w 792088"/>
              <a:gd name="connsiteY1" fmla="*/ 159798 h 323793"/>
              <a:gd name="connsiteX2" fmla="*/ 792088 w 792088"/>
              <a:gd name="connsiteY2" fmla="*/ 323793 h 323793"/>
              <a:gd name="connsiteX3" fmla="*/ 0 w 792088"/>
              <a:gd name="connsiteY3" fmla="*/ 323793 h 323793"/>
              <a:gd name="connsiteX4" fmla="*/ 115410 w 792088"/>
              <a:gd name="connsiteY4" fmla="*/ 0 h 323793"/>
              <a:gd name="connsiteX0" fmla="*/ 115410 w 797373"/>
              <a:gd name="connsiteY0" fmla="*/ 4054 h 327847"/>
              <a:gd name="connsiteX1" fmla="*/ 797373 w 797373"/>
              <a:gd name="connsiteY1" fmla="*/ 0 h 327847"/>
              <a:gd name="connsiteX2" fmla="*/ 792088 w 797373"/>
              <a:gd name="connsiteY2" fmla="*/ 327847 h 327847"/>
              <a:gd name="connsiteX3" fmla="*/ 0 w 797373"/>
              <a:gd name="connsiteY3" fmla="*/ 327847 h 327847"/>
              <a:gd name="connsiteX4" fmla="*/ 115410 w 797373"/>
              <a:gd name="connsiteY4" fmla="*/ 4054 h 327847"/>
              <a:gd name="connsiteX0" fmla="*/ 115410 w 797373"/>
              <a:gd name="connsiteY0" fmla="*/ 0 h 323793"/>
              <a:gd name="connsiteX1" fmla="*/ 797373 w 797373"/>
              <a:gd name="connsiteY1" fmla="*/ 1231 h 323793"/>
              <a:gd name="connsiteX2" fmla="*/ 792088 w 797373"/>
              <a:gd name="connsiteY2" fmla="*/ 323793 h 323793"/>
              <a:gd name="connsiteX3" fmla="*/ 0 w 797373"/>
              <a:gd name="connsiteY3" fmla="*/ 323793 h 323793"/>
              <a:gd name="connsiteX4" fmla="*/ 115410 w 797373"/>
              <a:gd name="connsiteY4" fmla="*/ 0 h 323793"/>
              <a:gd name="connsiteX0" fmla="*/ 115410 w 797373"/>
              <a:gd name="connsiteY0" fmla="*/ 9340 h 333133"/>
              <a:gd name="connsiteX1" fmla="*/ 797373 w 797373"/>
              <a:gd name="connsiteY1" fmla="*/ 0 h 333133"/>
              <a:gd name="connsiteX2" fmla="*/ 792088 w 797373"/>
              <a:gd name="connsiteY2" fmla="*/ 333133 h 333133"/>
              <a:gd name="connsiteX3" fmla="*/ 0 w 797373"/>
              <a:gd name="connsiteY3" fmla="*/ 333133 h 333133"/>
              <a:gd name="connsiteX4" fmla="*/ 115410 w 797373"/>
              <a:gd name="connsiteY4" fmla="*/ 9340 h 333133"/>
              <a:gd name="connsiteX0" fmla="*/ 115410 w 813229"/>
              <a:gd name="connsiteY0" fmla="*/ 9340 h 333133"/>
              <a:gd name="connsiteX1" fmla="*/ 813229 w 813229"/>
              <a:gd name="connsiteY1" fmla="*/ 0 h 333133"/>
              <a:gd name="connsiteX2" fmla="*/ 792088 w 813229"/>
              <a:gd name="connsiteY2" fmla="*/ 333133 h 333133"/>
              <a:gd name="connsiteX3" fmla="*/ 0 w 813229"/>
              <a:gd name="connsiteY3" fmla="*/ 333133 h 333133"/>
              <a:gd name="connsiteX4" fmla="*/ 115410 w 813229"/>
              <a:gd name="connsiteY4" fmla="*/ 9340 h 333133"/>
              <a:gd name="connsiteX0" fmla="*/ 569967 w 1267786"/>
              <a:gd name="connsiteY0" fmla="*/ 9340 h 370132"/>
              <a:gd name="connsiteX1" fmla="*/ 1267786 w 1267786"/>
              <a:gd name="connsiteY1" fmla="*/ 0 h 370132"/>
              <a:gd name="connsiteX2" fmla="*/ 1246645 w 1267786"/>
              <a:gd name="connsiteY2" fmla="*/ 333133 h 370132"/>
              <a:gd name="connsiteX3" fmla="*/ 0 w 1267786"/>
              <a:gd name="connsiteY3" fmla="*/ 370132 h 370132"/>
              <a:gd name="connsiteX4" fmla="*/ 569967 w 1267786"/>
              <a:gd name="connsiteY4" fmla="*/ 9340 h 370132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4115"/>
              <a:gd name="connsiteX1" fmla="*/ 1267786 w 1267786"/>
              <a:gd name="connsiteY1" fmla="*/ 0 h 384115"/>
              <a:gd name="connsiteX2" fmla="*/ 929089 w 1267786"/>
              <a:gd name="connsiteY2" fmla="*/ 384115 h 384115"/>
              <a:gd name="connsiteX3" fmla="*/ 0 w 1267786"/>
              <a:gd name="connsiteY3" fmla="*/ 370132 h 384115"/>
              <a:gd name="connsiteX4" fmla="*/ 569967 w 1267786"/>
              <a:gd name="connsiteY4" fmla="*/ 9340 h 384115"/>
              <a:gd name="connsiteX0" fmla="*/ 555105 w 1252924"/>
              <a:gd name="connsiteY0" fmla="*/ 9340 h 384115"/>
              <a:gd name="connsiteX1" fmla="*/ 1252924 w 1252924"/>
              <a:gd name="connsiteY1" fmla="*/ 0 h 384115"/>
              <a:gd name="connsiteX2" fmla="*/ 914227 w 1252924"/>
              <a:gd name="connsiteY2" fmla="*/ 384115 h 384115"/>
              <a:gd name="connsiteX3" fmla="*/ 0 w 1252924"/>
              <a:gd name="connsiteY3" fmla="*/ 380370 h 384115"/>
              <a:gd name="connsiteX4" fmla="*/ 555105 w 1252924"/>
              <a:gd name="connsiteY4" fmla="*/ 9340 h 384115"/>
              <a:gd name="connsiteX0" fmla="*/ 555105 w 1252924"/>
              <a:gd name="connsiteY0" fmla="*/ 2516 h 384115"/>
              <a:gd name="connsiteX1" fmla="*/ 1252924 w 1252924"/>
              <a:gd name="connsiteY1" fmla="*/ 0 h 384115"/>
              <a:gd name="connsiteX2" fmla="*/ 914227 w 1252924"/>
              <a:gd name="connsiteY2" fmla="*/ 384115 h 384115"/>
              <a:gd name="connsiteX3" fmla="*/ 0 w 1252924"/>
              <a:gd name="connsiteY3" fmla="*/ 380370 h 384115"/>
              <a:gd name="connsiteX4" fmla="*/ 555105 w 1252924"/>
              <a:gd name="connsiteY4" fmla="*/ 2516 h 384115"/>
              <a:gd name="connsiteX0" fmla="*/ 555105 w 1249926"/>
              <a:gd name="connsiteY0" fmla="*/ 0 h 381599"/>
              <a:gd name="connsiteX1" fmla="*/ 1249926 w 1249926"/>
              <a:gd name="connsiteY1" fmla="*/ 2993 h 381599"/>
              <a:gd name="connsiteX2" fmla="*/ 914227 w 1249926"/>
              <a:gd name="connsiteY2" fmla="*/ 381599 h 381599"/>
              <a:gd name="connsiteX3" fmla="*/ 0 w 1249926"/>
              <a:gd name="connsiteY3" fmla="*/ 377854 h 381599"/>
              <a:gd name="connsiteX4" fmla="*/ 555105 w 1249926"/>
              <a:gd name="connsiteY4" fmla="*/ 0 h 381599"/>
              <a:gd name="connsiteX0" fmla="*/ 546109 w 1240930"/>
              <a:gd name="connsiteY0" fmla="*/ 0 h 381599"/>
              <a:gd name="connsiteX1" fmla="*/ 1240930 w 1240930"/>
              <a:gd name="connsiteY1" fmla="*/ 2993 h 381599"/>
              <a:gd name="connsiteX2" fmla="*/ 905231 w 1240930"/>
              <a:gd name="connsiteY2" fmla="*/ 381599 h 381599"/>
              <a:gd name="connsiteX3" fmla="*/ 0 w 1240930"/>
              <a:gd name="connsiteY3" fmla="*/ 369592 h 381599"/>
              <a:gd name="connsiteX4" fmla="*/ 546109 w 1240930"/>
              <a:gd name="connsiteY4" fmla="*/ 0 h 381599"/>
              <a:gd name="connsiteX0" fmla="*/ 558101 w 1252922"/>
              <a:gd name="connsiteY0" fmla="*/ 0 h 381599"/>
              <a:gd name="connsiteX1" fmla="*/ 1252922 w 1252922"/>
              <a:gd name="connsiteY1" fmla="*/ 2993 h 381599"/>
              <a:gd name="connsiteX2" fmla="*/ 917223 w 1252922"/>
              <a:gd name="connsiteY2" fmla="*/ 381599 h 381599"/>
              <a:gd name="connsiteX3" fmla="*/ 0 w 1252922"/>
              <a:gd name="connsiteY3" fmla="*/ 375103 h 381599"/>
              <a:gd name="connsiteX4" fmla="*/ 558101 w 1252922"/>
              <a:gd name="connsiteY4" fmla="*/ 0 h 38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2922" h="381599">
                <a:moveTo>
                  <a:pt x="558101" y="0"/>
                </a:moveTo>
                <a:lnTo>
                  <a:pt x="1252922" y="2993"/>
                </a:lnTo>
                <a:lnTo>
                  <a:pt x="917223" y="381599"/>
                </a:lnTo>
                <a:lnTo>
                  <a:pt x="0" y="375103"/>
                </a:lnTo>
                <a:lnTo>
                  <a:pt x="558101" y="0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80000"/>
                  <a:lumOff val="20000"/>
                </a:schemeClr>
              </a:gs>
              <a:gs pos="68000">
                <a:schemeClr val="accent4">
                  <a:lumMod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 dirty="0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FE8D1296-055C-4D68-B55C-64B01C0434A3}"/>
              </a:ext>
            </a:extLst>
          </p:cNvPr>
          <p:cNvSpPr/>
          <p:nvPr/>
        </p:nvSpPr>
        <p:spPr>
          <a:xfrm rot="5400000">
            <a:off x="10075550" y="252578"/>
            <a:ext cx="634879" cy="57088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 dirty="0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1B5A3727-F6B1-49B1-9554-219A9B9A7B0E}"/>
              </a:ext>
            </a:extLst>
          </p:cNvPr>
          <p:cNvSpPr/>
          <p:nvPr/>
        </p:nvSpPr>
        <p:spPr>
          <a:xfrm rot="5400000">
            <a:off x="6505022" y="2448053"/>
            <a:ext cx="847397" cy="504056"/>
          </a:xfrm>
          <a:prstGeom prst="rect">
            <a:avLst/>
          </a:prstGeom>
          <a:gradFill>
            <a:gsLst>
              <a:gs pos="0">
                <a:schemeClr val="accent4"/>
              </a:gs>
              <a:gs pos="68000">
                <a:schemeClr val="accent4">
                  <a:lumMod val="90000"/>
                  <a:lumOff val="1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 dirty="0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CD71E013-438C-44F7-8AC4-75C7371F101E}"/>
              </a:ext>
            </a:extLst>
          </p:cNvPr>
          <p:cNvSpPr/>
          <p:nvPr/>
        </p:nvSpPr>
        <p:spPr>
          <a:xfrm rot="5400000">
            <a:off x="9967540" y="1521302"/>
            <a:ext cx="848648" cy="57066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 dirty="0"/>
          </a:p>
        </p:txBody>
      </p:sp>
      <p:sp>
        <p:nvSpPr>
          <p:cNvPr id="107" name="Rectangle 15">
            <a:extLst>
              <a:ext uri="{FF2B5EF4-FFF2-40B4-BE49-F238E27FC236}">
                <a16:creationId xmlns:a16="http://schemas.microsoft.com/office/drawing/2014/main" id="{2995624F-EDF9-4954-8B81-5195725748EE}"/>
              </a:ext>
            </a:extLst>
          </p:cNvPr>
          <p:cNvSpPr/>
          <p:nvPr/>
        </p:nvSpPr>
        <p:spPr>
          <a:xfrm rot="5400000">
            <a:off x="6933505" y="4196883"/>
            <a:ext cx="848646" cy="366503"/>
          </a:xfrm>
          <a:custGeom>
            <a:avLst/>
            <a:gdLst>
              <a:gd name="connsiteX0" fmla="*/ 0 w 792088"/>
              <a:gd name="connsiteY0" fmla="*/ 0 h 163995"/>
              <a:gd name="connsiteX1" fmla="*/ 792088 w 792088"/>
              <a:gd name="connsiteY1" fmla="*/ 0 h 163995"/>
              <a:gd name="connsiteX2" fmla="*/ 792088 w 792088"/>
              <a:gd name="connsiteY2" fmla="*/ 163995 h 163995"/>
              <a:gd name="connsiteX3" fmla="*/ 0 w 792088"/>
              <a:gd name="connsiteY3" fmla="*/ 163995 h 163995"/>
              <a:gd name="connsiteX4" fmla="*/ 0 w 792088"/>
              <a:gd name="connsiteY4" fmla="*/ 0 h 163995"/>
              <a:gd name="connsiteX0" fmla="*/ 115410 w 792088"/>
              <a:gd name="connsiteY0" fmla="*/ 0 h 323793"/>
              <a:gd name="connsiteX1" fmla="*/ 792088 w 792088"/>
              <a:gd name="connsiteY1" fmla="*/ 159798 h 323793"/>
              <a:gd name="connsiteX2" fmla="*/ 792088 w 792088"/>
              <a:gd name="connsiteY2" fmla="*/ 323793 h 323793"/>
              <a:gd name="connsiteX3" fmla="*/ 0 w 792088"/>
              <a:gd name="connsiteY3" fmla="*/ 323793 h 323793"/>
              <a:gd name="connsiteX4" fmla="*/ 115410 w 792088"/>
              <a:gd name="connsiteY4" fmla="*/ 0 h 323793"/>
              <a:gd name="connsiteX0" fmla="*/ 115410 w 797373"/>
              <a:gd name="connsiteY0" fmla="*/ 4054 h 327847"/>
              <a:gd name="connsiteX1" fmla="*/ 797373 w 797373"/>
              <a:gd name="connsiteY1" fmla="*/ 0 h 327847"/>
              <a:gd name="connsiteX2" fmla="*/ 792088 w 797373"/>
              <a:gd name="connsiteY2" fmla="*/ 327847 h 327847"/>
              <a:gd name="connsiteX3" fmla="*/ 0 w 797373"/>
              <a:gd name="connsiteY3" fmla="*/ 327847 h 327847"/>
              <a:gd name="connsiteX4" fmla="*/ 115410 w 797373"/>
              <a:gd name="connsiteY4" fmla="*/ 4054 h 327847"/>
              <a:gd name="connsiteX0" fmla="*/ 115410 w 797373"/>
              <a:gd name="connsiteY0" fmla="*/ 0 h 323793"/>
              <a:gd name="connsiteX1" fmla="*/ 797373 w 797373"/>
              <a:gd name="connsiteY1" fmla="*/ 1231 h 323793"/>
              <a:gd name="connsiteX2" fmla="*/ 792088 w 797373"/>
              <a:gd name="connsiteY2" fmla="*/ 323793 h 323793"/>
              <a:gd name="connsiteX3" fmla="*/ 0 w 797373"/>
              <a:gd name="connsiteY3" fmla="*/ 323793 h 323793"/>
              <a:gd name="connsiteX4" fmla="*/ 115410 w 797373"/>
              <a:gd name="connsiteY4" fmla="*/ 0 h 323793"/>
              <a:gd name="connsiteX0" fmla="*/ 115410 w 797373"/>
              <a:gd name="connsiteY0" fmla="*/ 9340 h 333133"/>
              <a:gd name="connsiteX1" fmla="*/ 797373 w 797373"/>
              <a:gd name="connsiteY1" fmla="*/ 0 h 333133"/>
              <a:gd name="connsiteX2" fmla="*/ 792088 w 797373"/>
              <a:gd name="connsiteY2" fmla="*/ 333133 h 333133"/>
              <a:gd name="connsiteX3" fmla="*/ 0 w 797373"/>
              <a:gd name="connsiteY3" fmla="*/ 333133 h 333133"/>
              <a:gd name="connsiteX4" fmla="*/ 115410 w 797373"/>
              <a:gd name="connsiteY4" fmla="*/ 9340 h 333133"/>
              <a:gd name="connsiteX0" fmla="*/ 115410 w 813229"/>
              <a:gd name="connsiteY0" fmla="*/ 9340 h 333133"/>
              <a:gd name="connsiteX1" fmla="*/ 813229 w 813229"/>
              <a:gd name="connsiteY1" fmla="*/ 0 h 333133"/>
              <a:gd name="connsiteX2" fmla="*/ 792088 w 813229"/>
              <a:gd name="connsiteY2" fmla="*/ 333133 h 333133"/>
              <a:gd name="connsiteX3" fmla="*/ 0 w 813229"/>
              <a:gd name="connsiteY3" fmla="*/ 333133 h 333133"/>
              <a:gd name="connsiteX4" fmla="*/ 115410 w 813229"/>
              <a:gd name="connsiteY4" fmla="*/ 9340 h 333133"/>
              <a:gd name="connsiteX0" fmla="*/ 569967 w 1267786"/>
              <a:gd name="connsiteY0" fmla="*/ 9340 h 370132"/>
              <a:gd name="connsiteX1" fmla="*/ 1267786 w 1267786"/>
              <a:gd name="connsiteY1" fmla="*/ 0 h 370132"/>
              <a:gd name="connsiteX2" fmla="*/ 1246645 w 1267786"/>
              <a:gd name="connsiteY2" fmla="*/ 333133 h 370132"/>
              <a:gd name="connsiteX3" fmla="*/ 0 w 1267786"/>
              <a:gd name="connsiteY3" fmla="*/ 370132 h 370132"/>
              <a:gd name="connsiteX4" fmla="*/ 569967 w 1267786"/>
              <a:gd name="connsiteY4" fmla="*/ 9340 h 370132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70132"/>
              <a:gd name="connsiteX1" fmla="*/ 1267786 w 1267786"/>
              <a:gd name="connsiteY1" fmla="*/ 0 h 370132"/>
              <a:gd name="connsiteX2" fmla="*/ 1164342 w 1267786"/>
              <a:gd name="connsiteY2" fmla="*/ 351014 h 370132"/>
              <a:gd name="connsiteX3" fmla="*/ 0 w 1267786"/>
              <a:gd name="connsiteY3" fmla="*/ 370132 h 370132"/>
              <a:gd name="connsiteX4" fmla="*/ 569967 w 1267786"/>
              <a:gd name="connsiteY4" fmla="*/ 9340 h 370132"/>
              <a:gd name="connsiteX0" fmla="*/ 332460 w 1030279"/>
              <a:gd name="connsiteY0" fmla="*/ 9340 h 370132"/>
              <a:gd name="connsiteX1" fmla="*/ 1030279 w 1030279"/>
              <a:gd name="connsiteY1" fmla="*/ 0 h 370132"/>
              <a:gd name="connsiteX2" fmla="*/ 926835 w 1030279"/>
              <a:gd name="connsiteY2" fmla="*/ 351014 h 370132"/>
              <a:gd name="connsiteX3" fmla="*/ 0 w 1030279"/>
              <a:gd name="connsiteY3" fmla="*/ 370132 h 370132"/>
              <a:gd name="connsiteX4" fmla="*/ 332460 w 1030279"/>
              <a:gd name="connsiteY4" fmla="*/ 9340 h 370132"/>
              <a:gd name="connsiteX0" fmla="*/ 350273 w 1048092"/>
              <a:gd name="connsiteY0" fmla="*/ 9340 h 358256"/>
              <a:gd name="connsiteX1" fmla="*/ 1048092 w 1048092"/>
              <a:gd name="connsiteY1" fmla="*/ 0 h 358256"/>
              <a:gd name="connsiteX2" fmla="*/ 944648 w 1048092"/>
              <a:gd name="connsiteY2" fmla="*/ 351014 h 358256"/>
              <a:gd name="connsiteX3" fmla="*/ 0 w 1048092"/>
              <a:gd name="connsiteY3" fmla="*/ 358256 h 358256"/>
              <a:gd name="connsiteX4" fmla="*/ 350273 w 1048092"/>
              <a:gd name="connsiteY4" fmla="*/ 9340 h 358256"/>
              <a:gd name="connsiteX0" fmla="*/ 344336 w 1048092"/>
              <a:gd name="connsiteY0" fmla="*/ 0 h 360791"/>
              <a:gd name="connsiteX1" fmla="*/ 1048092 w 1048092"/>
              <a:gd name="connsiteY1" fmla="*/ 2535 h 360791"/>
              <a:gd name="connsiteX2" fmla="*/ 944648 w 1048092"/>
              <a:gd name="connsiteY2" fmla="*/ 353549 h 360791"/>
              <a:gd name="connsiteX3" fmla="*/ 0 w 1048092"/>
              <a:gd name="connsiteY3" fmla="*/ 360791 h 360791"/>
              <a:gd name="connsiteX4" fmla="*/ 344336 w 1048092"/>
              <a:gd name="connsiteY4" fmla="*/ 0 h 360791"/>
              <a:gd name="connsiteX0" fmla="*/ 344336 w 1059967"/>
              <a:gd name="connsiteY0" fmla="*/ 0 h 360791"/>
              <a:gd name="connsiteX1" fmla="*/ 1059967 w 1059967"/>
              <a:gd name="connsiteY1" fmla="*/ 8472 h 360791"/>
              <a:gd name="connsiteX2" fmla="*/ 944648 w 1059967"/>
              <a:gd name="connsiteY2" fmla="*/ 353549 h 360791"/>
              <a:gd name="connsiteX3" fmla="*/ 0 w 1059967"/>
              <a:gd name="connsiteY3" fmla="*/ 360791 h 360791"/>
              <a:gd name="connsiteX4" fmla="*/ 344336 w 1059967"/>
              <a:gd name="connsiteY4" fmla="*/ 0 h 360791"/>
              <a:gd name="connsiteX0" fmla="*/ 344336 w 1065905"/>
              <a:gd name="connsiteY0" fmla="*/ 15278 h 376069"/>
              <a:gd name="connsiteX1" fmla="*/ 1065905 w 1065905"/>
              <a:gd name="connsiteY1" fmla="*/ 0 h 376069"/>
              <a:gd name="connsiteX2" fmla="*/ 944648 w 1065905"/>
              <a:gd name="connsiteY2" fmla="*/ 368827 h 376069"/>
              <a:gd name="connsiteX3" fmla="*/ 0 w 1065905"/>
              <a:gd name="connsiteY3" fmla="*/ 376069 h 376069"/>
              <a:gd name="connsiteX4" fmla="*/ 344336 w 1065905"/>
              <a:gd name="connsiteY4" fmla="*/ 15278 h 376069"/>
              <a:gd name="connsiteX0" fmla="*/ 356211 w 1065905"/>
              <a:gd name="connsiteY0" fmla="*/ 3403 h 376069"/>
              <a:gd name="connsiteX1" fmla="*/ 1065905 w 1065905"/>
              <a:gd name="connsiteY1" fmla="*/ 0 h 376069"/>
              <a:gd name="connsiteX2" fmla="*/ 944648 w 1065905"/>
              <a:gd name="connsiteY2" fmla="*/ 368827 h 376069"/>
              <a:gd name="connsiteX3" fmla="*/ 0 w 1065905"/>
              <a:gd name="connsiteY3" fmla="*/ 376069 h 376069"/>
              <a:gd name="connsiteX4" fmla="*/ 356211 w 1065905"/>
              <a:gd name="connsiteY4" fmla="*/ 3403 h 376069"/>
              <a:gd name="connsiteX0" fmla="*/ 356211 w 1170279"/>
              <a:gd name="connsiteY0" fmla="*/ 3403 h 380703"/>
              <a:gd name="connsiteX1" fmla="*/ 1065905 w 1170279"/>
              <a:gd name="connsiteY1" fmla="*/ 0 h 380703"/>
              <a:gd name="connsiteX2" fmla="*/ 1170279 w 1170279"/>
              <a:gd name="connsiteY2" fmla="*/ 380703 h 380703"/>
              <a:gd name="connsiteX3" fmla="*/ 0 w 1170279"/>
              <a:gd name="connsiteY3" fmla="*/ 376069 h 380703"/>
              <a:gd name="connsiteX4" fmla="*/ 356211 w 1170279"/>
              <a:gd name="connsiteY4" fmla="*/ 3403 h 380703"/>
              <a:gd name="connsiteX0" fmla="*/ 100891 w 914959"/>
              <a:gd name="connsiteY0" fmla="*/ 3403 h 382007"/>
              <a:gd name="connsiteX1" fmla="*/ 810585 w 914959"/>
              <a:gd name="connsiteY1" fmla="*/ 0 h 382007"/>
              <a:gd name="connsiteX2" fmla="*/ 914959 w 914959"/>
              <a:gd name="connsiteY2" fmla="*/ 380703 h 382007"/>
              <a:gd name="connsiteX3" fmla="*/ 0 w 914959"/>
              <a:gd name="connsiteY3" fmla="*/ 382007 h 382007"/>
              <a:gd name="connsiteX4" fmla="*/ 100891 w 914959"/>
              <a:gd name="connsiteY4" fmla="*/ 3403 h 382007"/>
              <a:gd name="connsiteX0" fmla="*/ 112766 w 914959"/>
              <a:gd name="connsiteY0" fmla="*/ 0 h 384541"/>
              <a:gd name="connsiteX1" fmla="*/ 810585 w 914959"/>
              <a:gd name="connsiteY1" fmla="*/ 2534 h 384541"/>
              <a:gd name="connsiteX2" fmla="*/ 914959 w 914959"/>
              <a:gd name="connsiteY2" fmla="*/ 383237 h 384541"/>
              <a:gd name="connsiteX3" fmla="*/ 0 w 914959"/>
              <a:gd name="connsiteY3" fmla="*/ 384541 h 384541"/>
              <a:gd name="connsiteX4" fmla="*/ 112766 w 914959"/>
              <a:gd name="connsiteY4" fmla="*/ 0 h 384541"/>
              <a:gd name="connsiteX0" fmla="*/ 112766 w 920896"/>
              <a:gd name="connsiteY0" fmla="*/ 0 h 389175"/>
              <a:gd name="connsiteX1" fmla="*/ 810585 w 920896"/>
              <a:gd name="connsiteY1" fmla="*/ 2534 h 389175"/>
              <a:gd name="connsiteX2" fmla="*/ 920896 w 920896"/>
              <a:gd name="connsiteY2" fmla="*/ 389175 h 389175"/>
              <a:gd name="connsiteX3" fmla="*/ 0 w 920896"/>
              <a:gd name="connsiteY3" fmla="*/ 384541 h 389175"/>
              <a:gd name="connsiteX4" fmla="*/ 112766 w 920896"/>
              <a:gd name="connsiteY4" fmla="*/ 0 h 389175"/>
              <a:gd name="connsiteX0" fmla="*/ 112766 w 825893"/>
              <a:gd name="connsiteY0" fmla="*/ 0 h 384541"/>
              <a:gd name="connsiteX1" fmla="*/ 810585 w 825893"/>
              <a:gd name="connsiteY1" fmla="*/ 2534 h 384541"/>
              <a:gd name="connsiteX2" fmla="*/ 825893 w 825893"/>
              <a:gd name="connsiteY2" fmla="*/ 383238 h 384541"/>
              <a:gd name="connsiteX3" fmla="*/ 0 w 825893"/>
              <a:gd name="connsiteY3" fmla="*/ 384541 h 384541"/>
              <a:gd name="connsiteX4" fmla="*/ 112766 w 825893"/>
              <a:gd name="connsiteY4" fmla="*/ 0 h 384541"/>
              <a:gd name="connsiteX0" fmla="*/ 112766 w 914958"/>
              <a:gd name="connsiteY0" fmla="*/ 0 h 384541"/>
              <a:gd name="connsiteX1" fmla="*/ 810585 w 914958"/>
              <a:gd name="connsiteY1" fmla="*/ 2534 h 384541"/>
              <a:gd name="connsiteX2" fmla="*/ 914958 w 914958"/>
              <a:gd name="connsiteY2" fmla="*/ 377300 h 384541"/>
              <a:gd name="connsiteX3" fmla="*/ 0 w 914958"/>
              <a:gd name="connsiteY3" fmla="*/ 384541 h 384541"/>
              <a:gd name="connsiteX4" fmla="*/ 112766 w 914958"/>
              <a:gd name="connsiteY4" fmla="*/ 0 h 384541"/>
              <a:gd name="connsiteX0" fmla="*/ 112766 w 920956"/>
              <a:gd name="connsiteY0" fmla="*/ 0 h 384541"/>
              <a:gd name="connsiteX1" fmla="*/ 810585 w 920956"/>
              <a:gd name="connsiteY1" fmla="*/ 2534 h 384541"/>
              <a:gd name="connsiteX2" fmla="*/ 920956 w 920956"/>
              <a:gd name="connsiteY2" fmla="*/ 377300 h 384541"/>
              <a:gd name="connsiteX3" fmla="*/ 0 w 920956"/>
              <a:gd name="connsiteY3" fmla="*/ 384541 h 384541"/>
              <a:gd name="connsiteX4" fmla="*/ 112766 w 920956"/>
              <a:gd name="connsiteY4" fmla="*/ 0 h 384541"/>
              <a:gd name="connsiteX0" fmla="*/ 115762 w 923952"/>
              <a:gd name="connsiteY0" fmla="*/ 0 h 377300"/>
              <a:gd name="connsiteX1" fmla="*/ 813581 w 923952"/>
              <a:gd name="connsiteY1" fmla="*/ 2534 h 377300"/>
              <a:gd name="connsiteX2" fmla="*/ 923952 w 923952"/>
              <a:gd name="connsiteY2" fmla="*/ 377300 h 377300"/>
              <a:gd name="connsiteX3" fmla="*/ 0 w 923952"/>
              <a:gd name="connsiteY3" fmla="*/ 373525 h 377300"/>
              <a:gd name="connsiteX4" fmla="*/ 115762 w 923952"/>
              <a:gd name="connsiteY4" fmla="*/ 0 h 377300"/>
              <a:gd name="connsiteX0" fmla="*/ 118760 w 923952"/>
              <a:gd name="connsiteY0" fmla="*/ 220 h 374766"/>
              <a:gd name="connsiteX1" fmla="*/ 813581 w 923952"/>
              <a:gd name="connsiteY1" fmla="*/ 0 h 374766"/>
              <a:gd name="connsiteX2" fmla="*/ 923952 w 923952"/>
              <a:gd name="connsiteY2" fmla="*/ 374766 h 374766"/>
              <a:gd name="connsiteX3" fmla="*/ 0 w 923952"/>
              <a:gd name="connsiteY3" fmla="*/ 370991 h 374766"/>
              <a:gd name="connsiteX4" fmla="*/ 118760 w 923952"/>
              <a:gd name="connsiteY4" fmla="*/ 220 h 374766"/>
              <a:gd name="connsiteX0" fmla="*/ 118760 w 923952"/>
              <a:gd name="connsiteY0" fmla="*/ 0 h 374546"/>
              <a:gd name="connsiteX1" fmla="*/ 813581 w 923952"/>
              <a:gd name="connsiteY1" fmla="*/ 8043 h 374546"/>
              <a:gd name="connsiteX2" fmla="*/ 923952 w 923952"/>
              <a:gd name="connsiteY2" fmla="*/ 374546 h 374546"/>
              <a:gd name="connsiteX3" fmla="*/ 0 w 923952"/>
              <a:gd name="connsiteY3" fmla="*/ 370771 h 374546"/>
              <a:gd name="connsiteX4" fmla="*/ 118760 w 923952"/>
              <a:gd name="connsiteY4" fmla="*/ 0 h 374546"/>
              <a:gd name="connsiteX0" fmla="*/ 124757 w 923952"/>
              <a:gd name="connsiteY0" fmla="*/ 0 h 371792"/>
              <a:gd name="connsiteX1" fmla="*/ 813581 w 923952"/>
              <a:gd name="connsiteY1" fmla="*/ 5289 h 371792"/>
              <a:gd name="connsiteX2" fmla="*/ 923952 w 923952"/>
              <a:gd name="connsiteY2" fmla="*/ 371792 h 371792"/>
              <a:gd name="connsiteX3" fmla="*/ 0 w 923952"/>
              <a:gd name="connsiteY3" fmla="*/ 368017 h 371792"/>
              <a:gd name="connsiteX4" fmla="*/ 124757 w 923952"/>
              <a:gd name="connsiteY4" fmla="*/ 0 h 371792"/>
              <a:gd name="connsiteX0" fmla="*/ 112763 w 923952"/>
              <a:gd name="connsiteY0" fmla="*/ 220 h 366503"/>
              <a:gd name="connsiteX1" fmla="*/ 813581 w 923952"/>
              <a:gd name="connsiteY1" fmla="*/ 0 h 366503"/>
              <a:gd name="connsiteX2" fmla="*/ 923952 w 923952"/>
              <a:gd name="connsiteY2" fmla="*/ 366503 h 366503"/>
              <a:gd name="connsiteX3" fmla="*/ 0 w 923952"/>
              <a:gd name="connsiteY3" fmla="*/ 362728 h 366503"/>
              <a:gd name="connsiteX4" fmla="*/ 112763 w 923952"/>
              <a:gd name="connsiteY4" fmla="*/ 220 h 366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952" h="366503">
                <a:moveTo>
                  <a:pt x="112763" y="220"/>
                </a:moveTo>
                <a:lnTo>
                  <a:pt x="813581" y="0"/>
                </a:lnTo>
                <a:lnTo>
                  <a:pt x="923952" y="366503"/>
                </a:lnTo>
                <a:lnTo>
                  <a:pt x="0" y="362728"/>
                </a:lnTo>
                <a:lnTo>
                  <a:pt x="112763" y="22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68000">
                <a:schemeClr val="accent2">
                  <a:lumMod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 dirty="0"/>
          </a:p>
        </p:txBody>
      </p:sp>
      <p:sp>
        <p:nvSpPr>
          <p:cNvPr id="108" name="Rectangle 15">
            <a:extLst>
              <a:ext uri="{FF2B5EF4-FFF2-40B4-BE49-F238E27FC236}">
                <a16:creationId xmlns:a16="http://schemas.microsoft.com/office/drawing/2014/main" id="{C0D559CF-A27C-4C2B-8D6F-5B22D2A7987D}"/>
              </a:ext>
            </a:extLst>
          </p:cNvPr>
          <p:cNvSpPr/>
          <p:nvPr/>
        </p:nvSpPr>
        <p:spPr>
          <a:xfrm rot="16200000" flipH="1">
            <a:off x="6072537" y="4191603"/>
            <a:ext cx="833561" cy="381129"/>
          </a:xfrm>
          <a:custGeom>
            <a:avLst/>
            <a:gdLst>
              <a:gd name="connsiteX0" fmla="*/ 0 w 792088"/>
              <a:gd name="connsiteY0" fmla="*/ 0 h 163995"/>
              <a:gd name="connsiteX1" fmla="*/ 792088 w 792088"/>
              <a:gd name="connsiteY1" fmla="*/ 0 h 163995"/>
              <a:gd name="connsiteX2" fmla="*/ 792088 w 792088"/>
              <a:gd name="connsiteY2" fmla="*/ 163995 h 163995"/>
              <a:gd name="connsiteX3" fmla="*/ 0 w 792088"/>
              <a:gd name="connsiteY3" fmla="*/ 163995 h 163995"/>
              <a:gd name="connsiteX4" fmla="*/ 0 w 792088"/>
              <a:gd name="connsiteY4" fmla="*/ 0 h 163995"/>
              <a:gd name="connsiteX0" fmla="*/ 115410 w 792088"/>
              <a:gd name="connsiteY0" fmla="*/ 0 h 323793"/>
              <a:gd name="connsiteX1" fmla="*/ 792088 w 792088"/>
              <a:gd name="connsiteY1" fmla="*/ 159798 h 323793"/>
              <a:gd name="connsiteX2" fmla="*/ 792088 w 792088"/>
              <a:gd name="connsiteY2" fmla="*/ 323793 h 323793"/>
              <a:gd name="connsiteX3" fmla="*/ 0 w 792088"/>
              <a:gd name="connsiteY3" fmla="*/ 323793 h 323793"/>
              <a:gd name="connsiteX4" fmla="*/ 115410 w 792088"/>
              <a:gd name="connsiteY4" fmla="*/ 0 h 323793"/>
              <a:gd name="connsiteX0" fmla="*/ 115410 w 797373"/>
              <a:gd name="connsiteY0" fmla="*/ 4054 h 327847"/>
              <a:gd name="connsiteX1" fmla="*/ 797373 w 797373"/>
              <a:gd name="connsiteY1" fmla="*/ 0 h 327847"/>
              <a:gd name="connsiteX2" fmla="*/ 792088 w 797373"/>
              <a:gd name="connsiteY2" fmla="*/ 327847 h 327847"/>
              <a:gd name="connsiteX3" fmla="*/ 0 w 797373"/>
              <a:gd name="connsiteY3" fmla="*/ 327847 h 327847"/>
              <a:gd name="connsiteX4" fmla="*/ 115410 w 797373"/>
              <a:gd name="connsiteY4" fmla="*/ 4054 h 327847"/>
              <a:gd name="connsiteX0" fmla="*/ 115410 w 797373"/>
              <a:gd name="connsiteY0" fmla="*/ 0 h 323793"/>
              <a:gd name="connsiteX1" fmla="*/ 797373 w 797373"/>
              <a:gd name="connsiteY1" fmla="*/ 1231 h 323793"/>
              <a:gd name="connsiteX2" fmla="*/ 792088 w 797373"/>
              <a:gd name="connsiteY2" fmla="*/ 323793 h 323793"/>
              <a:gd name="connsiteX3" fmla="*/ 0 w 797373"/>
              <a:gd name="connsiteY3" fmla="*/ 323793 h 323793"/>
              <a:gd name="connsiteX4" fmla="*/ 115410 w 797373"/>
              <a:gd name="connsiteY4" fmla="*/ 0 h 323793"/>
              <a:gd name="connsiteX0" fmla="*/ 115410 w 797373"/>
              <a:gd name="connsiteY0" fmla="*/ 9340 h 333133"/>
              <a:gd name="connsiteX1" fmla="*/ 797373 w 797373"/>
              <a:gd name="connsiteY1" fmla="*/ 0 h 333133"/>
              <a:gd name="connsiteX2" fmla="*/ 792088 w 797373"/>
              <a:gd name="connsiteY2" fmla="*/ 333133 h 333133"/>
              <a:gd name="connsiteX3" fmla="*/ 0 w 797373"/>
              <a:gd name="connsiteY3" fmla="*/ 333133 h 333133"/>
              <a:gd name="connsiteX4" fmla="*/ 115410 w 797373"/>
              <a:gd name="connsiteY4" fmla="*/ 9340 h 333133"/>
              <a:gd name="connsiteX0" fmla="*/ 115410 w 813229"/>
              <a:gd name="connsiteY0" fmla="*/ 9340 h 333133"/>
              <a:gd name="connsiteX1" fmla="*/ 813229 w 813229"/>
              <a:gd name="connsiteY1" fmla="*/ 0 h 333133"/>
              <a:gd name="connsiteX2" fmla="*/ 792088 w 813229"/>
              <a:gd name="connsiteY2" fmla="*/ 333133 h 333133"/>
              <a:gd name="connsiteX3" fmla="*/ 0 w 813229"/>
              <a:gd name="connsiteY3" fmla="*/ 333133 h 333133"/>
              <a:gd name="connsiteX4" fmla="*/ 115410 w 813229"/>
              <a:gd name="connsiteY4" fmla="*/ 9340 h 333133"/>
              <a:gd name="connsiteX0" fmla="*/ 569967 w 1267786"/>
              <a:gd name="connsiteY0" fmla="*/ 9340 h 370132"/>
              <a:gd name="connsiteX1" fmla="*/ 1267786 w 1267786"/>
              <a:gd name="connsiteY1" fmla="*/ 0 h 370132"/>
              <a:gd name="connsiteX2" fmla="*/ 1246645 w 1267786"/>
              <a:gd name="connsiteY2" fmla="*/ 333133 h 370132"/>
              <a:gd name="connsiteX3" fmla="*/ 0 w 1267786"/>
              <a:gd name="connsiteY3" fmla="*/ 370132 h 370132"/>
              <a:gd name="connsiteX4" fmla="*/ 569967 w 1267786"/>
              <a:gd name="connsiteY4" fmla="*/ 9340 h 370132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70132"/>
              <a:gd name="connsiteX1" fmla="*/ 1267786 w 1267786"/>
              <a:gd name="connsiteY1" fmla="*/ 0 h 370132"/>
              <a:gd name="connsiteX2" fmla="*/ 1164342 w 1267786"/>
              <a:gd name="connsiteY2" fmla="*/ 351014 h 370132"/>
              <a:gd name="connsiteX3" fmla="*/ 0 w 1267786"/>
              <a:gd name="connsiteY3" fmla="*/ 370132 h 370132"/>
              <a:gd name="connsiteX4" fmla="*/ 569967 w 1267786"/>
              <a:gd name="connsiteY4" fmla="*/ 9340 h 370132"/>
              <a:gd name="connsiteX0" fmla="*/ 332460 w 1030279"/>
              <a:gd name="connsiteY0" fmla="*/ 9340 h 370132"/>
              <a:gd name="connsiteX1" fmla="*/ 1030279 w 1030279"/>
              <a:gd name="connsiteY1" fmla="*/ 0 h 370132"/>
              <a:gd name="connsiteX2" fmla="*/ 926835 w 1030279"/>
              <a:gd name="connsiteY2" fmla="*/ 351014 h 370132"/>
              <a:gd name="connsiteX3" fmla="*/ 0 w 1030279"/>
              <a:gd name="connsiteY3" fmla="*/ 370132 h 370132"/>
              <a:gd name="connsiteX4" fmla="*/ 332460 w 1030279"/>
              <a:gd name="connsiteY4" fmla="*/ 9340 h 370132"/>
              <a:gd name="connsiteX0" fmla="*/ 350273 w 1048092"/>
              <a:gd name="connsiteY0" fmla="*/ 9340 h 358256"/>
              <a:gd name="connsiteX1" fmla="*/ 1048092 w 1048092"/>
              <a:gd name="connsiteY1" fmla="*/ 0 h 358256"/>
              <a:gd name="connsiteX2" fmla="*/ 944648 w 1048092"/>
              <a:gd name="connsiteY2" fmla="*/ 351014 h 358256"/>
              <a:gd name="connsiteX3" fmla="*/ 0 w 1048092"/>
              <a:gd name="connsiteY3" fmla="*/ 358256 h 358256"/>
              <a:gd name="connsiteX4" fmla="*/ 350273 w 1048092"/>
              <a:gd name="connsiteY4" fmla="*/ 9340 h 358256"/>
              <a:gd name="connsiteX0" fmla="*/ 344336 w 1048092"/>
              <a:gd name="connsiteY0" fmla="*/ 0 h 360791"/>
              <a:gd name="connsiteX1" fmla="*/ 1048092 w 1048092"/>
              <a:gd name="connsiteY1" fmla="*/ 2535 h 360791"/>
              <a:gd name="connsiteX2" fmla="*/ 944648 w 1048092"/>
              <a:gd name="connsiteY2" fmla="*/ 353549 h 360791"/>
              <a:gd name="connsiteX3" fmla="*/ 0 w 1048092"/>
              <a:gd name="connsiteY3" fmla="*/ 360791 h 360791"/>
              <a:gd name="connsiteX4" fmla="*/ 344336 w 1048092"/>
              <a:gd name="connsiteY4" fmla="*/ 0 h 360791"/>
              <a:gd name="connsiteX0" fmla="*/ 344336 w 1059967"/>
              <a:gd name="connsiteY0" fmla="*/ 0 h 360791"/>
              <a:gd name="connsiteX1" fmla="*/ 1059967 w 1059967"/>
              <a:gd name="connsiteY1" fmla="*/ 8472 h 360791"/>
              <a:gd name="connsiteX2" fmla="*/ 944648 w 1059967"/>
              <a:gd name="connsiteY2" fmla="*/ 353549 h 360791"/>
              <a:gd name="connsiteX3" fmla="*/ 0 w 1059967"/>
              <a:gd name="connsiteY3" fmla="*/ 360791 h 360791"/>
              <a:gd name="connsiteX4" fmla="*/ 344336 w 1059967"/>
              <a:gd name="connsiteY4" fmla="*/ 0 h 360791"/>
              <a:gd name="connsiteX0" fmla="*/ 344336 w 1065905"/>
              <a:gd name="connsiteY0" fmla="*/ 15278 h 376069"/>
              <a:gd name="connsiteX1" fmla="*/ 1065905 w 1065905"/>
              <a:gd name="connsiteY1" fmla="*/ 0 h 376069"/>
              <a:gd name="connsiteX2" fmla="*/ 944648 w 1065905"/>
              <a:gd name="connsiteY2" fmla="*/ 368827 h 376069"/>
              <a:gd name="connsiteX3" fmla="*/ 0 w 1065905"/>
              <a:gd name="connsiteY3" fmla="*/ 376069 h 376069"/>
              <a:gd name="connsiteX4" fmla="*/ 344336 w 1065905"/>
              <a:gd name="connsiteY4" fmla="*/ 15278 h 376069"/>
              <a:gd name="connsiteX0" fmla="*/ 356211 w 1065905"/>
              <a:gd name="connsiteY0" fmla="*/ 3403 h 376069"/>
              <a:gd name="connsiteX1" fmla="*/ 1065905 w 1065905"/>
              <a:gd name="connsiteY1" fmla="*/ 0 h 376069"/>
              <a:gd name="connsiteX2" fmla="*/ 944648 w 1065905"/>
              <a:gd name="connsiteY2" fmla="*/ 368827 h 376069"/>
              <a:gd name="connsiteX3" fmla="*/ 0 w 1065905"/>
              <a:gd name="connsiteY3" fmla="*/ 376069 h 376069"/>
              <a:gd name="connsiteX4" fmla="*/ 356211 w 1065905"/>
              <a:gd name="connsiteY4" fmla="*/ 3403 h 376069"/>
              <a:gd name="connsiteX0" fmla="*/ 356211 w 1170279"/>
              <a:gd name="connsiteY0" fmla="*/ 3403 h 380703"/>
              <a:gd name="connsiteX1" fmla="*/ 1065905 w 1170279"/>
              <a:gd name="connsiteY1" fmla="*/ 0 h 380703"/>
              <a:gd name="connsiteX2" fmla="*/ 1170279 w 1170279"/>
              <a:gd name="connsiteY2" fmla="*/ 380703 h 380703"/>
              <a:gd name="connsiteX3" fmla="*/ 0 w 1170279"/>
              <a:gd name="connsiteY3" fmla="*/ 376069 h 380703"/>
              <a:gd name="connsiteX4" fmla="*/ 356211 w 1170279"/>
              <a:gd name="connsiteY4" fmla="*/ 3403 h 380703"/>
              <a:gd name="connsiteX0" fmla="*/ 100891 w 914959"/>
              <a:gd name="connsiteY0" fmla="*/ 3403 h 382007"/>
              <a:gd name="connsiteX1" fmla="*/ 810585 w 914959"/>
              <a:gd name="connsiteY1" fmla="*/ 0 h 382007"/>
              <a:gd name="connsiteX2" fmla="*/ 914959 w 914959"/>
              <a:gd name="connsiteY2" fmla="*/ 380703 h 382007"/>
              <a:gd name="connsiteX3" fmla="*/ 0 w 914959"/>
              <a:gd name="connsiteY3" fmla="*/ 382007 h 382007"/>
              <a:gd name="connsiteX4" fmla="*/ 100891 w 914959"/>
              <a:gd name="connsiteY4" fmla="*/ 3403 h 382007"/>
              <a:gd name="connsiteX0" fmla="*/ 112766 w 914959"/>
              <a:gd name="connsiteY0" fmla="*/ 0 h 384541"/>
              <a:gd name="connsiteX1" fmla="*/ 810585 w 914959"/>
              <a:gd name="connsiteY1" fmla="*/ 2534 h 384541"/>
              <a:gd name="connsiteX2" fmla="*/ 914959 w 914959"/>
              <a:gd name="connsiteY2" fmla="*/ 383237 h 384541"/>
              <a:gd name="connsiteX3" fmla="*/ 0 w 914959"/>
              <a:gd name="connsiteY3" fmla="*/ 384541 h 384541"/>
              <a:gd name="connsiteX4" fmla="*/ 112766 w 914959"/>
              <a:gd name="connsiteY4" fmla="*/ 0 h 384541"/>
              <a:gd name="connsiteX0" fmla="*/ 112766 w 920896"/>
              <a:gd name="connsiteY0" fmla="*/ 0 h 389175"/>
              <a:gd name="connsiteX1" fmla="*/ 810585 w 920896"/>
              <a:gd name="connsiteY1" fmla="*/ 2534 h 389175"/>
              <a:gd name="connsiteX2" fmla="*/ 920896 w 920896"/>
              <a:gd name="connsiteY2" fmla="*/ 389175 h 389175"/>
              <a:gd name="connsiteX3" fmla="*/ 0 w 920896"/>
              <a:gd name="connsiteY3" fmla="*/ 384541 h 389175"/>
              <a:gd name="connsiteX4" fmla="*/ 112766 w 920896"/>
              <a:gd name="connsiteY4" fmla="*/ 0 h 389175"/>
              <a:gd name="connsiteX0" fmla="*/ 112766 w 825893"/>
              <a:gd name="connsiteY0" fmla="*/ 0 h 384541"/>
              <a:gd name="connsiteX1" fmla="*/ 810585 w 825893"/>
              <a:gd name="connsiteY1" fmla="*/ 2534 h 384541"/>
              <a:gd name="connsiteX2" fmla="*/ 825893 w 825893"/>
              <a:gd name="connsiteY2" fmla="*/ 383238 h 384541"/>
              <a:gd name="connsiteX3" fmla="*/ 0 w 825893"/>
              <a:gd name="connsiteY3" fmla="*/ 384541 h 384541"/>
              <a:gd name="connsiteX4" fmla="*/ 112766 w 825893"/>
              <a:gd name="connsiteY4" fmla="*/ 0 h 384541"/>
              <a:gd name="connsiteX0" fmla="*/ 112766 w 914958"/>
              <a:gd name="connsiteY0" fmla="*/ 0 h 384541"/>
              <a:gd name="connsiteX1" fmla="*/ 810585 w 914958"/>
              <a:gd name="connsiteY1" fmla="*/ 2534 h 384541"/>
              <a:gd name="connsiteX2" fmla="*/ 914958 w 914958"/>
              <a:gd name="connsiteY2" fmla="*/ 377300 h 384541"/>
              <a:gd name="connsiteX3" fmla="*/ 0 w 914958"/>
              <a:gd name="connsiteY3" fmla="*/ 384541 h 384541"/>
              <a:gd name="connsiteX4" fmla="*/ 112766 w 914958"/>
              <a:gd name="connsiteY4" fmla="*/ 0 h 384541"/>
              <a:gd name="connsiteX0" fmla="*/ 105336 w 907528"/>
              <a:gd name="connsiteY0" fmla="*/ 0 h 384541"/>
              <a:gd name="connsiteX1" fmla="*/ 803155 w 907528"/>
              <a:gd name="connsiteY1" fmla="*/ 2534 h 384541"/>
              <a:gd name="connsiteX2" fmla="*/ 907528 w 907528"/>
              <a:gd name="connsiteY2" fmla="*/ 377300 h 384541"/>
              <a:gd name="connsiteX3" fmla="*/ 0 w 907528"/>
              <a:gd name="connsiteY3" fmla="*/ 384541 h 384541"/>
              <a:gd name="connsiteX4" fmla="*/ 105336 w 907528"/>
              <a:gd name="connsiteY4" fmla="*/ 0 h 384541"/>
              <a:gd name="connsiteX0" fmla="*/ 105336 w 907528"/>
              <a:gd name="connsiteY0" fmla="*/ 0 h 384541"/>
              <a:gd name="connsiteX1" fmla="*/ 803155 w 907528"/>
              <a:gd name="connsiteY1" fmla="*/ 2534 h 384541"/>
              <a:gd name="connsiteX2" fmla="*/ 907528 w 907528"/>
              <a:gd name="connsiteY2" fmla="*/ 380712 h 384541"/>
              <a:gd name="connsiteX3" fmla="*/ 0 w 907528"/>
              <a:gd name="connsiteY3" fmla="*/ 384541 h 384541"/>
              <a:gd name="connsiteX4" fmla="*/ 105336 w 907528"/>
              <a:gd name="connsiteY4" fmla="*/ 0 h 384541"/>
              <a:gd name="connsiteX0" fmla="*/ 105336 w 907528"/>
              <a:gd name="connsiteY0" fmla="*/ 0 h 384541"/>
              <a:gd name="connsiteX1" fmla="*/ 806870 w 907528"/>
              <a:gd name="connsiteY1" fmla="*/ 5946 h 384541"/>
              <a:gd name="connsiteX2" fmla="*/ 907528 w 907528"/>
              <a:gd name="connsiteY2" fmla="*/ 380712 h 384541"/>
              <a:gd name="connsiteX3" fmla="*/ 0 w 907528"/>
              <a:gd name="connsiteY3" fmla="*/ 384541 h 384541"/>
              <a:gd name="connsiteX4" fmla="*/ 105336 w 907528"/>
              <a:gd name="connsiteY4" fmla="*/ 0 h 384541"/>
              <a:gd name="connsiteX0" fmla="*/ 105336 w 907528"/>
              <a:gd name="connsiteY0" fmla="*/ 0 h 381129"/>
              <a:gd name="connsiteX1" fmla="*/ 806870 w 907528"/>
              <a:gd name="connsiteY1" fmla="*/ 2534 h 381129"/>
              <a:gd name="connsiteX2" fmla="*/ 907528 w 907528"/>
              <a:gd name="connsiteY2" fmla="*/ 377300 h 381129"/>
              <a:gd name="connsiteX3" fmla="*/ 0 w 907528"/>
              <a:gd name="connsiteY3" fmla="*/ 381129 h 381129"/>
              <a:gd name="connsiteX4" fmla="*/ 105336 w 907528"/>
              <a:gd name="connsiteY4" fmla="*/ 0 h 381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7528" h="381129">
                <a:moveTo>
                  <a:pt x="105336" y="0"/>
                </a:moveTo>
                <a:lnTo>
                  <a:pt x="806870" y="2534"/>
                </a:lnTo>
                <a:lnTo>
                  <a:pt x="907528" y="377300"/>
                </a:lnTo>
                <a:lnTo>
                  <a:pt x="0" y="381129"/>
                </a:lnTo>
                <a:lnTo>
                  <a:pt x="105336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95000"/>
                  <a:lumOff val="5000"/>
                </a:schemeClr>
              </a:gs>
              <a:gs pos="68000">
                <a:schemeClr val="accent2">
                  <a:lumMod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 dirty="0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F22424DE-E334-4AE3-B6A5-4536E404A75A}"/>
              </a:ext>
            </a:extLst>
          </p:cNvPr>
          <p:cNvSpPr/>
          <p:nvPr/>
        </p:nvSpPr>
        <p:spPr>
          <a:xfrm rot="5400000">
            <a:off x="6505022" y="4132013"/>
            <a:ext cx="847397" cy="504056"/>
          </a:xfrm>
          <a:prstGeom prst="rect">
            <a:avLst/>
          </a:prstGeom>
          <a:gradFill>
            <a:gsLst>
              <a:gs pos="0">
                <a:schemeClr val="accent2">
                  <a:lumMod val="100000"/>
                </a:schemeClr>
              </a:gs>
              <a:gs pos="68000">
                <a:schemeClr val="accent2">
                  <a:lumMod val="75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 dirty="0"/>
          </a:p>
        </p:txBody>
      </p:sp>
      <p:sp>
        <p:nvSpPr>
          <p:cNvPr id="110" name="Rectangle 15">
            <a:extLst>
              <a:ext uri="{FF2B5EF4-FFF2-40B4-BE49-F238E27FC236}">
                <a16:creationId xmlns:a16="http://schemas.microsoft.com/office/drawing/2014/main" id="{D8A5866A-217E-42E9-9111-F80ED31C1DCA}"/>
              </a:ext>
            </a:extLst>
          </p:cNvPr>
          <p:cNvSpPr/>
          <p:nvPr/>
        </p:nvSpPr>
        <p:spPr>
          <a:xfrm rot="5400000">
            <a:off x="6712263" y="5675865"/>
            <a:ext cx="1370585" cy="460444"/>
          </a:xfrm>
          <a:custGeom>
            <a:avLst/>
            <a:gdLst>
              <a:gd name="connsiteX0" fmla="*/ 0 w 792088"/>
              <a:gd name="connsiteY0" fmla="*/ 0 h 163995"/>
              <a:gd name="connsiteX1" fmla="*/ 792088 w 792088"/>
              <a:gd name="connsiteY1" fmla="*/ 0 h 163995"/>
              <a:gd name="connsiteX2" fmla="*/ 792088 w 792088"/>
              <a:gd name="connsiteY2" fmla="*/ 163995 h 163995"/>
              <a:gd name="connsiteX3" fmla="*/ 0 w 792088"/>
              <a:gd name="connsiteY3" fmla="*/ 163995 h 163995"/>
              <a:gd name="connsiteX4" fmla="*/ 0 w 792088"/>
              <a:gd name="connsiteY4" fmla="*/ 0 h 163995"/>
              <a:gd name="connsiteX0" fmla="*/ 115410 w 792088"/>
              <a:gd name="connsiteY0" fmla="*/ 0 h 323793"/>
              <a:gd name="connsiteX1" fmla="*/ 792088 w 792088"/>
              <a:gd name="connsiteY1" fmla="*/ 159798 h 323793"/>
              <a:gd name="connsiteX2" fmla="*/ 792088 w 792088"/>
              <a:gd name="connsiteY2" fmla="*/ 323793 h 323793"/>
              <a:gd name="connsiteX3" fmla="*/ 0 w 792088"/>
              <a:gd name="connsiteY3" fmla="*/ 323793 h 323793"/>
              <a:gd name="connsiteX4" fmla="*/ 115410 w 792088"/>
              <a:gd name="connsiteY4" fmla="*/ 0 h 323793"/>
              <a:gd name="connsiteX0" fmla="*/ 115410 w 797373"/>
              <a:gd name="connsiteY0" fmla="*/ 4054 h 327847"/>
              <a:gd name="connsiteX1" fmla="*/ 797373 w 797373"/>
              <a:gd name="connsiteY1" fmla="*/ 0 h 327847"/>
              <a:gd name="connsiteX2" fmla="*/ 792088 w 797373"/>
              <a:gd name="connsiteY2" fmla="*/ 327847 h 327847"/>
              <a:gd name="connsiteX3" fmla="*/ 0 w 797373"/>
              <a:gd name="connsiteY3" fmla="*/ 327847 h 327847"/>
              <a:gd name="connsiteX4" fmla="*/ 115410 w 797373"/>
              <a:gd name="connsiteY4" fmla="*/ 4054 h 327847"/>
              <a:gd name="connsiteX0" fmla="*/ 115410 w 797373"/>
              <a:gd name="connsiteY0" fmla="*/ 0 h 323793"/>
              <a:gd name="connsiteX1" fmla="*/ 797373 w 797373"/>
              <a:gd name="connsiteY1" fmla="*/ 1231 h 323793"/>
              <a:gd name="connsiteX2" fmla="*/ 792088 w 797373"/>
              <a:gd name="connsiteY2" fmla="*/ 323793 h 323793"/>
              <a:gd name="connsiteX3" fmla="*/ 0 w 797373"/>
              <a:gd name="connsiteY3" fmla="*/ 323793 h 323793"/>
              <a:gd name="connsiteX4" fmla="*/ 115410 w 797373"/>
              <a:gd name="connsiteY4" fmla="*/ 0 h 323793"/>
              <a:gd name="connsiteX0" fmla="*/ 115410 w 797373"/>
              <a:gd name="connsiteY0" fmla="*/ 9340 h 333133"/>
              <a:gd name="connsiteX1" fmla="*/ 797373 w 797373"/>
              <a:gd name="connsiteY1" fmla="*/ 0 h 333133"/>
              <a:gd name="connsiteX2" fmla="*/ 792088 w 797373"/>
              <a:gd name="connsiteY2" fmla="*/ 333133 h 333133"/>
              <a:gd name="connsiteX3" fmla="*/ 0 w 797373"/>
              <a:gd name="connsiteY3" fmla="*/ 333133 h 333133"/>
              <a:gd name="connsiteX4" fmla="*/ 115410 w 797373"/>
              <a:gd name="connsiteY4" fmla="*/ 9340 h 333133"/>
              <a:gd name="connsiteX0" fmla="*/ 115410 w 813229"/>
              <a:gd name="connsiteY0" fmla="*/ 9340 h 333133"/>
              <a:gd name="connsiteX1" fmla="*/ 813229 w 813229"/>
              <a:gd name="connsiteY1" fmla="*/ 0 h 333133"/>
              <a:gd name="connsiteX2" fmla="*/ 792088 w 813229"/>
              <a:gd name="connsiteY2" fmla="*/ 333133 h 333133"/>
              <a:gd name="connsiteX3" fmla="*/ 0 w 813229"/>
              <a:gd name="connsiteY3" fmla="*/ 333133 h 333133"/>
              <a:gd name="connsiteX4" fmla="*/ 115410 w 813229"/>
              <a:gd name="connsiteY4" fmla="*/ 9340 h 333133"/>
              <a:gd name="connsiteX0" fmla="*/ 569967 w 1267786"/>
              <a:gd name="connsiteY0" fmla="*/ 9340 h 370132"/>
              <a:gd name="connsiteX1" fmla="*/ 1267786 w 1267786"/>
              <a:gd name="connsiteY1" fmla="*/ 0 h 370132"/>
              <a:gd name="connsiteX2" fmla="*/ 1246645 w 1267786"/>
              <a:gd name="connsiteY2" fmla="*/ 333133 h 370132"/>
              <a:gd name="connsiteX3" fmla="*/ 0 w 1267786"/>
              <a:gd name="connsiteY3" fmla="*/ 370132 h 370132"/>
              <a:gd name="connsiteX4" fmla="*/ 569967 w 1267786"/>
              <a:gd name="connsiteY4" fmla="*/ 9340 h 370132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70132"/>
              <a:gd name="connsiteX1" fmla="*/ 1267786 w 1267786"/>
              <a:gd name="connsiteY1" fmla="*/ 0 h 370132"/>
              <a:gd name="connsiteX2" fmla="*/ 1164342 w 1267786"/>
              <a:gd name="connsiteY2" fmla="*/ 351014 h 370132"/>
              <a:gd name="connsiteX3" fmla="*/ 0 w 1267786"/>
              <a:gd name="connsiteY3" fmla="*/ 370132 h 370132"/>
              <a:gd name="connsiteX4" fmla="*/ 569967 w 1267786"/>
              <a:gd name="connsiteY4" fmla="*/ 9340 h 370132"/>
              <a:gd name="connsiteX0" fmla="*/ 332460 w 1030279"/>
              <a:gd name="connsiteY0" fmla="*/ 9340 h 370132"/>
              <a:gd name="connsiteX1" fmla="*/ 1030279 w 1030279"/>
              <a:gd name="connsiteY1" fmla="*/ 0 h 370132"/>
              <a:gd name="connsiteX2" fmla="*/ 926835 w 1030279"/>
              <a:gd name="connsiteY2" fmla="*/ 351014 h 370132"/>
              <a:gd name="connsiteX3" fmla="*/ 0 w 1030279"/>
              <a:gd name="connsiteY3" fmla="*/ 370132 h 370132"/>
              <a:gd name="connsiteX4" fmla="*/ 332460 w 1030279"/>
              <a:gd name="connsiteY4" fmla="*/ 9340 h 370132"/>
              <a:gd name="connsiteX0" fmla="*/ 350273 w 1048092"/>
              <a:gd name="connsiteY0" fmla="*/ 9340 h 358256"/>
              <a:gd name="connsiteX1" fmla="*/ 1048092 w 1048092"/>
              <a:gd name="connsiteY1" fmla="*/ 0 h 358256"/>
              <a:gd name="connsiteX2" fmla="*/ 944648 w 1048092"/>
              <a:gd name="connsiteY2" fmla="*/ 351014 h 358256"/>
              <a:gd name="connsiteX3" fmla="*/ 0 w 1048092"/>
              <a:gd name="connsiteY3" fmla="*/ 358256 h 358256"/>
              <a:gd name="connsiteX4" fmla="*/ 350273 w 1048092"/>
              <a:gd name="connsiteY4" fmla="*/ 9340 h 358256"/>
              <a:gd name="connsiteX0" fmla="*/ 344336 w 1048092"/>
              <a:gd name="connsiteY0" fmla="*/ 0 h 360791"/>
              <a:gd name="connsiteX1" fmla="*/ 1048092 w 1048092"/>
              <a:gd name="connsiteY1" fmla="*/ 2535 h 360791"/>
              <a:gd name="connsiteX2" fmla="*/ 944648 w 1048092"/>
              <a:gd name="connsiteY2" fmla="*/ 353549 h 360791"/>
              <a:gd name="connsiteX3" fmla="*/ 0 w 1048092"/>
              <a:gd name="connsiteY3" fmla="*/ 360791 h 360791"/>
              <a:gd name="connsiteX4" fmla="*/ 344336 w 1048092"/>
              <a:gd name="connsiteY4" fmla="*/ 0 h 360791"/>
              <a:gd name="connsiteX0" fmla="*/ 344336 w 1059967"/>
              <a:gd name="connsiteY0" fmla="*/ 0 h 360791"/>
              <a:gd name="connsiteX1" fmla="*/ 1059967 w 1059967"/>
              <a:gd name="connsiteY1" fmla="*/ 8472 h 360791"/>
              <a:gd name="connsiteX2" fmla="*/ 944648 w 1059967"/>
              <a:gd name="connsiteY2" fmla="*/ 353549 h 360791"/>
              <a:gd name="connsiteX3" fmla="*/ 0 w 1059967"/>
              <a:gd name="connsiteY3" fmla="*/ 360791 h 360791"/>
              <a:gd name="connsiteX4" fmla="*/ 344336 w 1059967"/>
              <a:gd name="connsiteY4" fmla="*/ 0 h 360791"/>
              <a:gd name="connsiteX0" fmla="*/ 344336 w 1065905"/>
              <a:gd name="connsiteY0" fmla="*/ 15278 h 376069"/>
              <a:gd name="connsiteX1" fmla="*/ 1065905 w 1065905"/>
              <a:gd name="connsiteY1" fmla="*/ 0 h 376069"/>
              <a:gd name="connsiteX2" fmla="*/ 944648 w 1065905"/>
              <a:gd name="connsiteY2" fmla="*/ 368827 h 376069"/>
              <a:gd name="connsiteX3" fmla="*/ 0 w 1065905"/>
              <a:gd name="connsiteY3" fmla="*/ 376069 h 376069"/>
              <a:gd name="connsiteX4" fmla="*/ 344336 w 1065905"/>
              <a:gd name="connsiteY4" fmla="*/ 15278 h 376069"/>
              <a:gd name="connsiteX0" fmla="*/ 356211 w 1065905"/>
              <a:gd name="connsiteY0" fmla="*/ 3403 h 376069"/>
              <a:gd name="connsiteX1" fmla="*/ 1065905 w 1065905"/>
              <a:gd name="connsiteY1" fmla="*/ 0 h 376069"/>
              <a:gd name="connsiteX2" fmla="*/ 944648 w 1065905"/>
              <a:gd name="connsiteY2" fmla="*/ 368827 h 376069"/>
              <a:gd name="connsiteX3" fmla="*/ 0 w 1065905"/>
              <a:gd name="connsiteY3" fmla="*/ 376069 h 376069"/>
              <a:gd name="connsiteX4" fmla="*/ 356211 w 1065905"/>
              <a:gd name="connsiteY4" fmla="*/ 3403 h 376069"/>
              <a:gd name="connsiteX0" fmla="*/ 356211 w 1170279"/>
              <a:gd name="connsiteY0" fmla="*/ 3403 h 380703"/>
              <a:gd name="connsiteX1" fmla="*/ 1065905 w 1170279"/>
              <a:gd name="connsiteY1" fmla="*/ 0 h 380703"/>
              <a:gd name="connsiteX2" fmla="*/ 1170279 w 1170279"/>
              <a:gd name="connsiteY2" fmla="*/ 380703 h 380703"/>
              <a:gd name="connsiteX3" fmla="*/ 0 w 1170279"/>
              <a:gd name="connsiteY3" fmla="*/ 376069 h 380703"/>
              <a:gd name="connsiteX4" fmla="*/ 356211 w 1170279"/>
              <a:gd name="connsiteY4" fmla="*/ 3403 h 380703"/>
              <a:gd name="connsiteX0" fmla="*/ 100891 w 914959"/>
              <a:gd name="connsiteY0" fmla="*/ 3403 h 382007"/>
              <a:gd name="connsiteX1" fmla="*/ 810585 w 914959"/>
              <a:gd name="connsiteY1" fmla="*/ 0 h 382007"/>
              <a:gd name="connsiteX2" fmla="*/ 914959 w 914959"/>
              <a:gd name="connsiteY2" fmla="*/ 380703 h 382007"/>
              <a:gd name="connsiteX3" fmla="*/ 0 w 914959"/>
              <a:gd name="connsiteY3" fmla="*/ 382007 h 382007"/>
              <a:gd name="connsiteX4" fmla="*/ 100891 w 914959"/>
              <a:gd name="connsiteY4" fmla="*/ 3403 h 382007"/>
              <a:gd name="connsiteX0" fmla="*/ 112766 w 914959"/>
              <a:gd name="connsiteY0" fmla="*/ 0 h 384541"/>
              <a:gd name="connsiteX1" fmla="*/ 810585 w 914959"/>
              <a:gd name="connsiteY1" fmla="*/ 2534 h 384541"/>
              <a:gd name="connsiteX2" fmla="*/ 914959 w 914959"/>
              <a:gd name="connsiteY2" fmla="*/ 383237 h 384541"/>
              <a:gd name="connsiteX3" fmla="*/ 0 w 914959"/>
              <a:gd name="connsiteY3" fmla="*/ 384541 h 384541"/>
              <a:gd name="connsiteX4" fmla="*/ 112766 w 914959"/>
              <a:gd name="connsiteY4" fmla="*/ 0 h 384541"/>
              <a:gd name="connsiteX0" fmla="*/ 112766 w 1146528"/>
              <a:gd name="connsiteY0" fmla="*/ 0 h 384541"/>
              <a:gd name="connsiteX1" fmla="*/ 810585 w 1146528"/>
              <a:gd name="connsiteY1" fmla="*/ 2534 h 384541"/>
              <a:gd name="connsiteX2" fmla="*/ 1146528 w 1146528"/>
              <a:gd name="connsiteY2" fmla="*/ 371362 h 384541"/>
              <a:gd name="connsiteX3" fmla="*/ 0 w 1146528"/>
              <a:gd name="connsiteY3" fmla="*/ 384541 h 384541"/>
              <a:gd name="connsiteX4" fmla="*/ 112766 w 1146528"/>
              <a:gd name="connsiteY4" fmla="*/ 0 h 384541"/>
              <a:gd name="connsiteX0" fmla="*/ 0 w 1033762"/>
              <a:gd name="connsiteY0" fmla="*/ 0 h 372666"/>
              <a:gd name="connsiteX1" fmla="*/ 697819 w 1033762"/>
              <a:gd name="connsiteY1" fmla="*/ 2534 h 372666"/>
              <a:gd name="connsiteX2" fmla="*/ 1033762 w 1033762"/>
              <a:gd name="connsiteY2" fmla="*/ 371362 h 372666"/>
              <a:gd name="connsiteX3" fmla="*/ 106928 w 1033762"/>
              <a:gd name="connsiteY3" fmla="*/ 372666 h 372666"/>
              <a:gd name="connsiteX4" fmla="*/ 0 w 1033762"/>
              <a:gd name="connsiteY4" fmla="*/ 0 h 372666"/>
              <a:gd name="connsiteX0" fmla="*/ 0 w 1033762"/>
              <a:gd name="connsiteY0" fmla="*/ 0 h 371362"/>
              <a:gd name="connsiteX1" fmla="*/ 697819 w 1033762"/>
              <a:gd name="connsiteY1" fmla="*/ 2534 h 371362"/>
              <a:gd name="connsiteX2" fmla="*/ 1033762 w 1033762"/>
              <a:gd name="connsiteY2" fmla="*/ 371362 h 371362"/>
              <a:gd name="connsiteX3" fmla="*/ 166304 w 1033762"/>
              <a:gd name="connsiteY3" fmla="*/ 366729 h 371362"/>
              <a:gd name="connsiteX4" fmla="*/ 0 w 1033762"/>
              <a:gd name="connsiteY4" fmla="*/ 0 h 371362"/>
              <a:gd name="connsiteX0" fmla="*/ 0 w 1033762"/>
              <a:gd name="connsiteY0" fmla="*/ 0 h 371362"/>
              <a:gd name="connsiteX1" fmla="*/ 697819 w 1033762"/>
              <a:gd name="connsiteY1" fmla="*/ 2534 h 371362"/>
              <a:gd name="connsiteX2" fmla="*/ 1033762 w 1033762"/>
              <a:gd name="connsiteY2" fmla="*/ 371362 h 371362"/>
              <a:gd name="connsiteX3" fmla="*/ 100990 w 1033762"/>
              <a:gd name="connsiteY3" fmla="*/ 366729 h 371362"/>
              <a:gd name="connsiteX4" fmla="*/ 0 w 1033762"/>
              <a:gd name="connsiteY4" fmla="*/ 0 h 371362"/>
              <a:gd name="connsiteX0" fmla="*/ 0 w 1259394"/>
              <a:gd name="connsiteY0" fmla="*/ 0 h 366729"/>
              <a:gd name="connsiteX1" fmla="*/ 697819 w 1259394"/>
              <a:gd name="connsiteY1" fmla="*/ 2534 h 366729"/>
              <a:gd name="connsiteX2" fmla="*/ 1259394 w 1259394"/>
              <a:gd name="connsiteY2" fmla="*/ 365424 h 366729"/>
              <a:gd name="connsiteX3" fmla="*/ 100990 w 1259394"/>
              <a:gd name="connsiteY3" fmla="*/ 366729 h 366729"/>
              <a:gd name="connsiteX4" fmla="*/ 0 w 1259394"/>
              <a:gd name="connsiteY4" fmla="*/ 0 h 366729"/>
              <a:gd name="connsiteX0" fmla="*/ 0 w 1259394"/>
              <a:gd name="connsiteY0" fmla="*/ 0 h 372666"/>
              <a:gd name="connsiteX1" fmla="*/ 697819 w 1259394"/>
              <a:gd name="connsiteY1" fmla="*/ 2534 h 372666"/>
              <a:gd name="connsiteX2" fmla="*/ 1259394 w 1259394"/>
              <a:gd name="connsiteY2" fmla="*/ 365424 h 372666"/>
              <a:gd name="connsiteX3" fmla="*/ 350372 w 1259394"/>
              <a:gd name="connsiteY3" fmla="*/ 372666 h 372666"/>
              <a:gd name="connsiteX4" fmla="*/ 0 w 1259394"/>
              <a:gd name="connsiteY4" fmla="*/ 0 h 372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394" h="372666">
                <a:moveTo>
                  <a:pt x="0" y="0"/>
                </a:moveTo>
                <a:lnTo>
                  <a:pt x="697819" y="2534"/>
                </a:lnTo>
                <a:lnTo>
                  <a:pt x="1259394" y="365424"/>
                </a:lnTo>
                <a:lnTo>
                  <a:pt x="350372" y="37266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80000"/>
                  <a:lumOff val="20000"/>
                </a:schemeClr>
              </a:gs>
              <a:gs pos="68000">
                <a:schemeClr val="accent6">
                  <a:lumMod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1" name="Rectangle 15">
            <a:extLst>
              <a:ext uri="{FF2B5EF4-FFF2-40B4-BE49-F238E27FC236}">
                <a16:creationId xmlns:a16="http://schemas.microsoft.com/office/drawing/2014/main" id="{E2B2688F-A25E-4908-A972-CC55861816A9}"/>
              </a:ext>
            </a:extLst>
          </p:cNvPr>
          <p:cNvSpPr/>
          <p:nvPr/>
        </p:nvSpPr>
        <p:spPr>
          <a:xfrm rot="16200000" flipH="1">
            <a:off x="5814298" y="5725797"/>
            <a:ext cx="1370585" cy="360581"/>
          </a:xfrm>
          <a:custGeom>
            <a:avLst/>
            <a:gdLst>
              <a:gd name="connsiteX0" fmla="*/ 0 w 792088"/>
              <a:gd name="connsiteY0" fmla="*/ 0 h 163995"/>
              <a:gd name="connsiteX1" fmla="*/ 792088 w 792088"/>
              <a:gd name="connsiteY1" fmla="*/ 0 h 163995"/>
              <a:gd name="connsiteX2" fmla="*/ 792088 w 792088"/>
              <a:gd name="connsiteY2" fmla="*/ 163995 h 163995"/>
              <a:gd name="connsiteX3" fmla="*/ 0 w 792088"/>
              <a:gd name="connsiteY3" fmla="*/ 163995 h 163995"/>
              <a:gd name="connsiteX4" fmla="*/ 0 w 792088"/>
              <a:gd name="connsiteY4" fmla="*/ 0 h 163995"/>
              <a:gd name="connsiteX0" fmla="*/ 115410 w 792088"/>
              <a:gd name="connsiteY0" fmla="*/ 0 h 323793"/>
              <a:gd name="connsiteX1" fmla="*/ 792088 w 792088"/>
              <a:gd name="connsiteY1" fmla="*/ 159798 h 323793"/>
              <a:gd name="connsiteX2" fmla="*/ 792088 w 792088"/>
              <a:gd name="connsiteY2" fmla="*/ 323793 h 323793"/>
              <a:gd name="connsiteX3" fmla="*/ 0 w 792088"/>
              <a:gd name="connsiteY3" fmla="*/ 323793 h 323793"/>
              <a:gd name="connsiteX4" fmla="*/ 115410 w 792088"/>
              <a:gd name="connsiteY4" fmla="*/ 0 h 323793"/>
              <a:gd name="connsiteX0" fmla="*/ 115410 w 797373"/>
              <a:gd name="connsiteY0" fmla="*/ 4054 h 327847"/>
              <a:gd name="connsiteX1" fmla="*/ 797373 w 797373"/>
              <a:gd name="connsiteY1" fmla="*/ 0 h 327847"/>
              <a:gd name="connsiteX2" fmla="*/ 792088 w 797373"/>
              <a:gd name="connsiteY2" fmla="*/ 327847 h 327847"/>
              <a:gd name="connsiteX3" fmla="*/ 0 w 797373"/>
              <a:gd name="connsiteY3" fmla="*/ 327847 h 327847"/>
              <a:gd name="connsiteX4" fmla="*/ 115410 w 797373"/>
              <a:gd name="connsiteY4" fmla="*/ 4054 h 327847"/>
              <a:gd name="connsiteX0" fmla="*/ 115410 w 797373"/>
              <a:gd name="connsiteY0" fmla="*/ 0 h 323793"/>
              <a:gd name="connsiteX1" fmla="*/ 797373 w 797373"/>
              <a:gd name="connsiteY1" fmla="*/ 1231 h 323793"/>
              <a:gd name="connsiteX2" fmla="*/ 792088 w 797373"/>
              <a:gd name="connsiteY2" fmla="*/ 323793 h 323793"/>
              <a:gd name="connsiteX3" fmla="*/ 0 w 797373"/>
              <a:gd name="connsiteY3" fmla="*/ 323793 h 323793"/>
              <a:gd name="connsiteX4" fmla="*/ 115410 w 797373"/>
              <a:gd name="connsiteY4" fmla="*/ 0 h 323793"/>
              <a:gd name="connsiteX0" fmla="*/ 115410 w 797373"/>
              <a:gd name="connsiteY0" fmla="*/ 9340 h 333133"/>
              <a:gd name="connsiteX1" fmla="*/ 797373 w 797373"/>
              <a:gd name="connsiteY1" fmla="*/ 0 h 333133"/>
              <a:gd name="connsiteX2" fmla="*/ 792088 w 797373"/>
              <a:gd name="connsiteY2" fmla="*/ 333133 h 333133"/>
              <a:gd name="connsiteX3" fmla="*/ 0 w 797373"/>
              <a:gd name="connsiteY3" fmla="*/ 333133 h 333133"/>
              <a:gd name="connsiteX4" fmla="*/ 115410 w 797373"/>
              <a:gd name="connsiteY4" fmla="*/ 9340 h 333133"/>
              <a:gd name="connsiteX0" fmla="*/ 115410 w 813229"/>
              <a:gd name="connsiteY0" fmla="*/ 9340 h 333133"/>
              <a:gd name="connsiteX1" fmla="*/ 813229 w 813229"/>
              <a:gd name="connsiteY1" fmla="*/ 0 h 333133"/>
              <a:gd name="connsiteX2" fmla="*/ 792088 w 813229"/>
              <a:gd name="connsiteY2" fmla="*/ 333133 h 333133"/>
              <a:gd name="connsiteX3" fmla="*/ 0 w 813229"/>
              <a:gd name="connsiteY3" fmla="*/ 333133 h 333133"/>
              <a:gd name="connsiteX4" fmla="*/ 115410 w 813229"/>
              <a:gd name="connsiteY4" fmla="*/ 9340 h 333133"/>
              <a:gd name="connsiteX0" fmla="*/ 569967 w 1267786"/>
              <a:gd name="connsiteY0" fmla="*/ 9340 h 370132"/>
              <a:gd name="connsiteX1" fmla="*/ 1267786 w 1267786"/>
              <a:gd name="connsiteY1" fmla="*/ 0 h 370132"/>
              <a:gd name="connsiteX2" fmla="*/ 1246645 w 1267786"/>
              <a:gd name="connsiteY2" fmla="*/ 333133 h 370132"/>
              <a:gd name="connsiteX3" fmla="*/ 0 w 1267786"/>
              <a:gd name="connsiteY3" fmla="*/ 370132 h 370132"/>
              <a:gd name="connsiteX4" fmla="*/ 569967 w 1267786"/>
              <a:gd name="connsiteY4" fmla="*/ 9340 h 370132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70132"/>
              <a:gd name="connsiteX1" fmla="*/ 1267786 w 1267786"/>
              <a:gd name="connsiteY1" fmla="*/ 0 h 370132"/>
              <a:gd name="connsiteX2" fmla="*/ 1164342 w 1267786"/>
              <a:gd name="connsiteY2" fmla="*/ 351014 h 370132"/>
              <a:gd name="connsiteX3" fmla="*/ 0 w 1267786"/>
              <a:gd name="connsiteY3" fmla="*/ 370132 h 370132"/>
              <a:gd name="connsiteX4" fmla="*/ 569967 w 1267786"/>
              <a:gd name="connsiteY4" fmla="*/ 9340 h 370132"/>
              <a:gd name="connsiteX0" fmla="*/ 332460 w 1030279"/>
              <a:gd name="connsiteY0" fmla="*/ 9340 h 370132"/>
              <a:gd name="connsiteX1" fmla="*/ 1030279 w 1030279"/>
              <a:gd name="connsiteY1" fmla="*/ 0 h 370132"/>
              <a:gd name="connsiteX2" fmla="*/ 926835 w 1030279"/>
              <a:gd name="connsiteY2" fmla="*/ 351014 h 370132"/>
              <a:gd name="connsiteX3" fmla="*/ 0 w 1030279"/>
              <a:gd name="connsiteY3" fmla="*/ 370132 h 370132"/>
              <a:gd name="connsiteX4" fmla="*/ 332460 w 1030279"/>
              <a:gd name="connsiteY4" fmla="*/ 9340 h 370132"/>
              <a:gd name="connsiteX0" fmla="*/ 350273 w 1048092"/>
              <a:gd name="connsiteY0" fmla="*/ 9340 h 358256"/>
              <a:gd name="connsiteX1" fmla="*/ 1048092 w 1048092"/>
              <a:gd name="connsiteY1" fmla="*/ 0 h 358256"/>
              <a:gd name="connsiteX2" fmla="*/ 944648 w 1048092"/>
              <a:gd name="connsiteY2" fmla="*/ 351014 h 358256"/>
              <a:gd name="connsiteX3" fmla="*/ 0 w 1048092"/>
              <a:gd name="connsiteY3" fmla="*/ 358256 h 358256"/>
              <a:gd name="connsiteX4" fmla="*/ 350273 w 1048092"/>
              <a:gd name="connsiteY4" fmla="*/ 9340 h 358256"/>
              <a:gd name="connsiteX0" fmla="*/ 344336 w 1048092"/>
              <a:gd name="connsiteY0" fmla="*/ 0 h 360791"/>
              <a:gd name="connsiteX1" fmla="*/ 1048092 w 1048092"/>
              <a:gd name="connsiteY1" fmla="*/ 2535 h 360791"/>
              <a:gd name="connsiteX2" fmla="*/ 944648 w 1048092"/>
              <a:gd name="connsiteY2" fmla="*/ 353549 h 360791"/>
              <a:gd name="connsiteX3" fmla="*/ 0 w 1048092"/>
              <a:gd name="connsiteY3" fmla="*/ 360791 h 360791"/>
              <a:gd name="connsiteX4" fmla="*/ 344336 w 1048092"/>
              <a:gd name="connsiteY4" fmla="*/ 0 h 360791"/>
              <a:gd name="connsiteX0" fmla="*/ 344336 w 1059967"/>
              <a:gd name="connsiteY0" fmla="*/ 0 h 360791"/>
              <a:gd name="connsiteX1" fmla="*/ 1059967 w 1059967"/>
              <a:gd name="connsiteY1" fmla="*/ 8472 h 360791"/>
              <a:gd name="connsiteX2" fmla="*/ 944648 w 1059967"/>
              <a:gd name="connsiteY2" fmla="*/ 353549 h 360791"/>
              <a:gd name="connsiteX3" fmla="*/ 0 w 1059967"/>
              <a:gd name="connsiteY3" fmla="*/ 360791 h 360791"/>
              <a:gd name="connsiteX4" fmla="*/ 344336 w 1059967"/>
              <a:gd name="connsiteY4" fmla="*/ 0 h 360791"/>
              <a:gd name="connsiteX0" fmla="*/ 344336 w 1065905"/>
              <a:gd name="connsiteY0" fmla="*/ 15278 h 376069"/>
              <a:gd name="connsiteX1" fmla="*/ 1065905 w 1065905"/>
              <a:gd name="connsiteY1" fmla="*/ 0 h 376069"/>
              <a:gd name="connsiteX2" fmla="*/ 944648 w 1065905"/>
              <a:gd name="connsiteY2" fmla="*/ 368827 h 376069"/>
              <a:gd name="connsiteX3" fmla="*/ 0 w 1065905"/>
              <a:gd name="connsiteY3" fmla="*/ 376069 h 376069"/>
              <a:gd name="connsiteX4" fmla="*/ 344336 w 1065905"/>
              <a:gd name="connsiteY4" fmla="*/ 15278 h 376069"/>
              <a:gd name="connsiteX0" fmla="*/ 356211 w 1065905"/>
              <a:gd name="connsiteY0" fmla="*/ 3403 h 376069"/>
              <a:gd name="connsiteX1" fmla="*/ 1065905 w 1065905"/>
              <a:gd name="connsiteY1" fmla="*/ 0 h 376069"/>
              <a:gd name="connsiteX2" fmla="*/ 944648 w 1065905"/>
              <a:gd name="connsiteY2" fmla="*/ 368827 h 376069"/>
              <a:gd name="connsiteX3" fmla="*/ 0 w 1065905"/>
              <a:gd name="connsiteY3" fmla="*/ 376069 h 376069"/>
              <a:gd name="connsiteX4" fmla="*/ 356211 w 1065905"/>
              <a:gd name="connsiteY4" fmla="*/ 3403 h 376069"/>
              <a:gd name="connsiteX0" fmla="*/ 356211 w 1170279"/>
              <a:gd name="connsiteY0" fmla="*/ 3403 h 380703"/>
              <a:gd name="connsiteX1" fmla="*/ 1065905 w 1170279"/>
              <a:gd name="connsiteY1" fmla="*/ 0 h 380703"/>
              <a:gd name="connsiteX2" fmla="*/ 1170279 w 1170279"/>
              <a:gd name="connsiteY2" fmla="*/ 380703 h 380703"/>
              <a:gd name="connsiteX3" fmla="*/ 0 w 1170279"/>
              <a:gd name="connsiteY3" fmla="*/ 376069 h 380703"/>
              <a:gd name="connsiteX4" fmla="*/ 356211 w 1170279"/>
              <a:gd name="connsiteY4" fmla="*/ 3403 h 380703"/>
              <a:gd name="connsiteX0" fmla="*/ 100891 w 914959"/>
              <a:gd name="connsiteY0" fmla="*/ 3403 h 382007"/>
              <a:gd name="connsiteX1" fmla="*/ 810585 w 914959"/>
              <a:gd name="connsiteY1" fmla="*/ 0 h 382007"/>
              <a:gd name="connsiteX2" fmla="*/ 914959 w 914959"/>
              <a:gd name="connsiteY2" fmla="*/ 380703 h 382007"/>
              <a:gd name="connsiteX3" fmla="*/ 0 w 914959"/>
              <a:gd name="connsiteY3" fmla="*/ 382007 h 382007"/>
              <a:gd name="connsiteX4" fmla="*/ 100891 w 914959"/>
              <a:gd name="connsiteY4" fmla="*/ 3403 h 382007"/>
              <a:gd name="connsiteX0" fmla="*/ 112766 w 914959"/>
              <a:gd name="connsiteY0" fmla="*/ 0 h 384541"/>
              <a:gd name="connsiteX1" fmla="*/ 810585 w 914959"/>
              <a:gd name="connsiteY1" fmla="*/ 2534 h 384541"/>
              <a:gd name="connsiteX2" fmla="*/ 914959 w 914959"/>
              <a:gd name="connsiteY2" fmla="*/ 383237 h 384541"/>
              <a:gd name="connsiteX3" fmla="*/ 0 w 914959"/>
              <a:gd name="connsiteY3" fmla="*/ 384541 h 384541"/>
              <a:gd name="connsiteX4" fmla="*/ 112766 w 914959"/>
              <a:gd name="connsiteY4" fmla="*/ 0 h 384541"/>
              <a:gd name="connsiteX0" fmla="*/ 112766 w 1146528"/>
              <a:gd name="connsiteY0" fmla="*/ 0 h 384541"/>
              <a:gd name="connsiteX1" fmla="*/ 810585 w 1146528"/>
              <a:gd name="connsiteY1" fmla="*/ 2534 h 384541"/>
              <a:gd name="connsiteX2" fmla="*/ 1146528 w 1146528"/>
              <a:gd name="connsiteY2" fmla="*/ 371362 h 384541"/>
              <a:gd name="connsiteX3" fmla="*/ 0 w 1146528"/>
              <a:gd name="connsiteY3" fmla="*/ 384541 h 384541"/>
              <a:gd name="connsiteX4" fmla="*/ 112766 w 1146528"/>
              <a:gd name="connsiteY4" fmla="*/ 0 h 384541"/>
              <a:gd name="connsiteX0" fmla="*/ 0 w 1033762"/>
              <a:gd name="connsiteY0" fmla="*/ 0 h 372666"/>
              <a:gd name="connsiteX1" fmla="*/ 697819 w 1033762"/>
              <a:gd name="connsiteY1" fmla="*/ 2534 h 372666"/>
              <a:gd name="connsiteX2" fmla="*/ 1033762 w 1033762"/>
              <a:gd name="connsiteY2" fmla="*/ 371362 h 372666"/>
              <a:gd name="connsiteX3" fmla="*/ 106928 w 1033762"/>
              <a:gd name="connsiteY3" fmla="*/ 372666 h 372666"/>
              <a:gd name="connsiteX4" fmla="*/ 0 w 1033762"/>
              <a:gd name="connsiteY4" fmla="*/ 0 h 372666"/>
              <a:gd name="connsiteX0" fmla="*/ 0 w 1033762"/>
              <a:gd name="connsiteY0" fmla="*/ 0 h 371362"/>
              <a:gd name="connsiteX1" fmla="*/ 697819 w 1033762"/>
              <a:gd name="connsiteY1" fmla="*/ 2534 h 371362"/>
              <a:gd name="connsiteX2" fmla="*/ 1033762 w 1033762"/>
              <a:gd name="connsiteY2" fmla="*/ 371362 h 371362"/>
              <a:gd name="connsiteX3" fmla="*/ 166304 w 1033762"/>
              <a:gd name="connsiteY3" fmla="*/ 366729 h 371362"/>
              <a:gd name="connsiteX4" fmla="*/ 0 w 1033762"/>
              <a:gd name="connsiteY4" fmla="*/ 0 h 371362"/>
              <a:gd name="connsiteX0" fmla="*/ 0 w 1033762"/>
              <a:gd name="connsiteY0" fmla="*/ 0 h 371362"/>
              <a:gd name="connsiteX1" fmla="*/ 697819 w 1033762"/>
              <a:gd name="connsiteY1" fmla="*/ 2534 h 371362"/>
              <a:gd name="connsiteX2" fmla="*/ 1033762 w 1033762"/>
              <a:gd name="connsiteY2" fmla="*/ 371362 h 371362"/>
              <a:gd name="connsiteX3" fmla="*/ 100990 w 1033762"/>
              <a:gd name="connsiteY3" fmla="*/ 366729 h 371362"/>
              <a:gd name="connsiteX4" fmla="*/ 0 w 1033762"/>
              <a:gd name="connsiteY4" fmla="*/ 0 h 371362"/>
              <a:gd name="connsiteX0" fmla="*/ 0 w 1259394"/>
              <a:gd name="connsiteY0" fmla="*/ 0 h 366729"/>
              <a:gd name="connsiteX1" fmla="*/ 697819 w 1259394"/>
              <a:gd name="connsiteY1" fmla="*/ 2534 h 366729"/>
              <a:gd name="connsiteX2" fmla="*/ 1259394 w 1259394"/>
              <a:gd name="connsiteY2" fmla="*/ 365424 h 366729"/>
              <a:gd name="connsiteX3" fmla="*/ 100990 w 1259394"/>
              <a:gd name="connsiteY3" fmla="*/ 366729 h 366729"/>
              <a:gd name="connsiteX4" fmla="*/ 0 w 1259394"/>
              <a:gd name="connsiteY4" fmla="*/ 0 h 366729"/>
              <a:gd name="connsiteX0" fmla="*/ 0 w 1259394"/>
              <a:gd name="connsiteY0" fmla="*/ 0 h 372666"/>
              <a:gd name="connsiteX1" fmla="*/ 697819 w 1259394"/>
              <a:gd name="connsiteY1" fmla="*/ 2534 h 372666"/>
              <a:gd name="connsiteX2" fmla="*/ 1259394 w 1259394"/>
              <a:gd name="connsiteY2" fmla="*/ 365424 h 372666"/>
              <a:gd name="connsiteX3" fmla="*/ 350372 w 1259394"/>
              <a:gd name="connsiteY3" fmla="*/ 372666 h 372666"/>
              <a:gd name="connsiteX4" fmla="*/ 0 w 1259394"/>
              <a:gd name="connsiteY4" fmla="*/ 0 h 372666"/>
              <a:gd name="connsiteX0" fmla="*/ 0 w 1259394"/>
              <a:gd name="connsiteY0" fmla="*/ 0 h 372666"/>
              <a:gd name="connsiteX1" fmla="*/ 697819 w 1259394"/>
              <a:gd name="connsiteY1" fmla="*/ 2534 h 372666"/>
              <a:gd name="connsiteX2" fmla="*/ 1259394 w 1259394"/>
              <a:gd name="connsiteY2" fmla="*/ 365424 h 372666"/>
              <a:gd name="connsiteX3" fmla="*/ 335513 w 1259394"/>
              <a:gd name="connsiteY3" fmla="*/ 372666 h 372666"/>
              <a:gd name="connsiteX4" fmla="*/ 0 w 1259394"/>
              <a:gd name="connsiteY4" fmla="*/ 0 h 372666"/>
              <a:gd name="connsiteX0" fmla="*/ 0 w 1259394"/>
              <a:gd name="connsiteY0" fmla="*/ 0 h 372666"/>
              <a:gd name="connsiteX1" fmla="*/ 697819 w 1259394"/>
              <a:gd name="connsiteY1" fmla="*/ 2534 h 372666"/>
              <a:gd name="connsiteX2" fmla="*/ 1259394 w 1259394"/>
              <a:gd name="connsiteY2" fmla="*/ 372248 h 372666"/>
              <a:gd name="connsiteX3" fmla="*/ 335513 w 1259394"/>
              <a:gd name="connsiteY3" fmla="*/ 372666 h 372666"/>
              <a:gd name="connsiteX4" fmla="*/ 0 w 1259394"/>
              <a:gd name="connsiteY4" fmla="*/ 0 h 372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394" h="372666">
                <a:moveTo>
                  <a:pt x="0" y="0"/>
                </a:moveTo>
                <a:lnTo>
                  <a:pt x="697819" y="2534"/>
                </a:lnTo>
                <a:lnTo>
                  <a:pt x="1259394" y="372248"/>
                </a:lnTo>
                <a:lnTo>
                  <a:pt x="335513" y="37266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90000"/>
                  <a:lumOff val="10000"/>
                </a:schemeClr>
              </a:gs>
              <a:gs pos="68000">
                <a:schemeClr val="accent6">
                  <a:lumMod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 dirty="0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95D8899C-A62D-49F1-A113-AB63823CF6C6}"/>
              </a:ext>
            </a:extLst>
          </p:cNvPr>
          <p:cNvSpPr/>
          <p:nvPr/>
        </p:nvSpPr>
        <p:spPr>
          <a:xfrm rot="5400000">
            <a:off x="9757000" y="3002332"/>
            <a:ext cx="884583" cy="532150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 dirty="0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42834609-F228-42BA-B3C1-DD22159F576E}"/>
              </a:ext>
            </a:extLst>
          </p:cNvPr>
          <p:cNvSpPr/>
          <p:nvPr/>
        </p:nvSpPr>
        <p:spPr>
          <a:xfrm rot="5400000">
            <a:off x="6431019" y="5826505"/>
            <a:ext cx="989230" cy="497883"/>
          </a:xfrm>
          <a:prstGeom prst="rect">
            <a:avLst/>
          </a:prstGeom>
          <a:gradFill>
            <a:gsLst>
              <a:gs pos="0">
                <a:schemeClr val="accent6"/>
              </a:gs>
              <a:gs pos="68000">
                <a:schemeClr val="accent6">
                  <a:lumMod val="9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 dirty="0"/>
          </a:p>
        </p:txBody>
      </p:sp>
      <p:sp>
        <p:nvSpPr>
          <p:cNvPr id="114" name="TextBox 81">
            <a:extLst>
              <a:ext uri="{FF2B5EF4-FFF2-40B4-BE49-F238E27FC236}">
                <a16:creationId xmlns:a16="http://schemas.microsoft.com/office/drawing/2014/main" id="{3A82DF3D-262E-4012-A05F-394C3EA81801}"/>
              </a:ext>
            </a:extLst>
          </p:cNvPr>
          <p:cNvSpPr txBox="1"/>
          <p:nvPr/>
        </p:nvSpPr>
        <p:spPr>
          <a:xfrm>
            <a:off x="6536888" y="5892807"/>
            <a:ext cx="733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5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15" name="TextBox 82">
            <a:extLst>
              <a:ext uri="{FF2B5EF4-FFF2-40B4-BE49-F238E27FC236}">
                <a16:creationId xmlns:a16="http://schemas.microsoft.com/office/drawing/2014/main" id="{EC0C57E3-327E-4A0F-9E1D-DC83832E30B0}"/>
              </a:ext>
            </a:extLst>
          </p:cNvPr>
          <p:cNvSpPr txBox="1"/>
          <p:nvPr/>
        </p:nvSpPr>
        <p:spPr>
          <a:xfrm>
            <a:off x="6536888" y="5053454"/>
            <a:ext cx="733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4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16" name="TextBox 83">
            <a:extLst>
              <a:ext uri="{FF2B5EF4-FFF2-40B4-BE49-F238E27FC236}">
                <a16:creationId xmlns:a16="http://schemas.microsoft.com/office/drawing/2014/main" id="{F9938640-9691-4483-97E5-9DA968DC357D}"/>
              </a:ext>
            </a:extLst>
          </p:cNvPr>
          <p:cNvSpPr txBox="1"/>
          <p:nvPr/>
        </p:nvSpPr>
        <p:spPr>
          <a:xfrm>
            <a:off x="6536888" y="4214102"/>
            <a:ext cx="733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3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17" name="TextBox 84">
            <a:extLst>
              <a:ext uri="{FF2B5EF4-FFF2-40B4-BE49-F238E27FC236}">
                <a16:creationId xmlns:a16="http://schemas.microsoft.com/office/drawing/2014/main" id="{28125FFE-4379-47A9-8AC3-5FBE05A99AD9}"/>
              </a:ext>
            </a:extLst>
          </p:cNvPr>
          <p:cNvSpPr txBox="1"/>
          <p:nvPr/>
        </p:nvSpPr>
        <p:spPr>
          <a:xfrm>
            <a:off x="6536888" y="3374750"/>
            <a:ext cx="733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2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18" name="TextBox 85">
            <a:extLst>
              <a:ext uri="{FF2B5EF4-FFF2-40B4-BE49-F238E27FC236}">
                <a16:creationId xmlns:a16="http://schemas.microsoft.com/office/drawing/2014/main" id="{E0BA59CA-D373-4161-A91F-47CC3E8C51AE}"/>
              </a:ext>
            </a:extLst>
          </p:cNvPr>
          <p:cNvSpPr txBox="1"/>
          <p:nvPr/>
        </p:nvSpPr>
        <p:spPr>
          <a:xfrm>
            <a:off x="6536888" y="2535398"/>
            <a:ext cx="733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1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19" name="TextBox 87">
            <a:extLst>
              <a:ext uri="{FF2B5EF4-FFF2-40B4-BE49-F238E27FC236}">
                <a16:creationId xmlns:a16="http://schemas.microsoft.com/office/drawing/2014/main" id="{B6875DC2-A485-4186-92A6-3954911C7F2E}"/>
              </a:ext>
            </a:extLst>
          </p:cNvPr>
          <p:cNvSpPr txBox="1"/>
          <p:nvPr/>
        </p:nvSpPr>
        <p:spPr>
          <a:xfrm>
            <a:off x="7657118" y="2712705"/>
            <a:ext cx="5202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V2C-ZnO ceramic-ceramic contact area display a strong dielectric response. </a:t>
            </a:r>
          </a:p>
        </p:txBody>
      </p:sp>
      <p:sp>
        <p:nvSpPr>
          <p:cNvPr id="120" name="TextBox 89">
            <a:extLst>
              <a:ext uri="{FF2B5EF4-FFF2-40B4-BE49-F238E27FC236}">
                <a16:creationId xmlns:a16="http://schemas.microsoft.com/office/drawing/2014/main" id="{948CEAF4-06FE-4501-A6ED-7D9A1FA3FED2}"/>
              </a:ext>
            </a:extLst>
          </p:cNvPr>
          <p:cNvSpPr txBox="1"/>
          <p:nvPr/>
        </p:nvSpPr>
        <p:spPr>
          <a:xfrm>
            <a:off x="440323" y="3360777"/>
            <a:ext cx="5878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Charge transfer study, a rise in the charge quantity at Zn may signify an improved dielectric response </a:t>
            </a:r>
          </a:p>
        </p:txBody>
      </p:sp>
      <p:sp>
        <p:nvSpPr>
          <p:cNvPr id="121" name="TextBox 91">
            <a:extLst>
              <a:ext uri="{FF2B5EF4-FFF2-40B4-BE49-F238E27FC236}">
                <a16:creationId xmlns:a16="http://schemas.microsoft.com/office/drawing/2014/main" id="{2852D113-64BE-42A8-84F8-838048B847AF}"/>
              </a:ext>
            </a:extLst>
          </p:cNvPr>
          <p:cNvSpPr txBox="1"/>
          <p:nvPr/>
        </p:nvSpPr>
        <p:spPr>
          <a:xfrm>
            <a:off x="210380" y="4505839"/>
            <a:ext cx="60797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ko-K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the electron localization function (ELF) test show that the electrical breakdown strength of the ternary composites is well-maintained and high.</a:t>
            </a:r>
          </a:p>
        </p:txBody>
      </p:sp>
      <p:sp>
        <p:nvSpPr>
          <p:cNvPr id="122" name="TextBox 93">
            <a:extLst>
              <a:ext uri="{FF2B5EF4-FFF2-40B4-BE49-F238E27FC236}">
                <a16:creationId xmlns:a16="http://schemas.microsoft.com/office/drawing/2014/main" id="{AD6BD3DA-0B73-4B92-B769-37B2476EDAF8}"/>
              </a:ext>
            </a:extLst>
          </p:cNvPr>
          <p:cNvSpPr txBox="1"/>
          <p:nvPr/>
        </p:nvSpPr>
        <p:spPr>
          <a:xfrm>
            <a:off x="7550055" y="5196060"/>
            <a:ext cx="523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It would be interesting to investigate the frequency dependent dielectric response and the effect of different factors</a:t>
            </a:r>
            <a:endParaRPr lang="en-US" altLang="ko-KR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" name="TextBox 93">
            <a:extLst>
              <a:ext uri="{FF2B5EF4-FFF2-40B4-BE49-F238E27FC236}">
                <a16:creationId xmlns:a16="http://schemas.microsoft.com/office/drawing/2014/main" id="{8E27C49C-6A89-4094-4B02-C0284C4FB58E}"/>
              </a:ext>
            </a:extLst>
          </p:cNvPr>
          <p:cNvSpPr txBox="1"/>
          <p:nvPr/>
        </p:nvSpPr>
        <p:spPr>
          <a:xfrm>
            <a:off x="7581321" y="4018894"/>
            <a:ext cx="5617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DOS study showed that the contribution of V2C electrons to the Fermi level increased when </a:t>
            </a:r>
            <a:r>
              <a:rPr lang="en-US" altLang="ko-K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ZnO</a:t>
            </a:r>
            <a:r>
              <a:rPr lang="en-US" altLang="ko-K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was added to V2C</a:t>
            </a:r>
            <a:r>
              <a:rPr lang="en-US" altLang="ko-KR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9848144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5C37E7-C7DB-4228-86E5-1D522764994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4822503" y="0"/>
            <a:ext cx="8665690" cy="900310"/>
          </a:xfrm>
          <a:prstGeom prst="rect">
            <a:avLst/>
          </a:prstGeom>
        </p:spPr>
      </p:pic>
      <p:sp>
        <p:nvSpPr>
          <p:cNvPr id="53" name="Text Placeholder 1">
            <a:extLst>
              <a:ext uri="{FF2B5EF4-FFF2-40B4-BE49-F238E27FC236}">
                <a16:creationId xmlns:a16="http://schemas.microsoft.com/office/drawing/2014/main" id="{4798C4D0-F534-46A6-BBB5-A9288855BDB9}"/>
              </a:ext>
            </a:extLst>
          </p:cNvPr>
          <p:cNvSpPr>
            <a:spLocks noGrp="1"/>
          </p:cNvSpPr>
          <p:nvPr/>
        </p:nvSpPr>
        <p:spPr>
          <a:xfrm>
            <a:off x="6142381" y="88035"/>
            <a:ext cx="7082742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chemeClr val="bg1"/>
                </a:solidFill>
              </a:rPr>
              <a:t>Selected References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EEE45A-5DE3-4998-89E0-CE45AC94E707}"/>
              </a:ext>
            </a:extLst>
          </p:cNvPr>
          <p:cNvSpPr txBox="1"/>
          <p:nvPr/>
        </p:nvSpPr>
        <p:spPr>
          <a:xfrm>
            <a:off x="278596" y="946110"/>
            <a:ext cx="1254148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Liu, Y., Y. Liu, and X. Zhao, The influence of dopant on the dielectric properties of flexible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polypyrrole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composites. The Journal of The Textile Institute, 2017. 108(7): p. 1280-1284.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Li, H., Zhou, Y., Liu, Y., Li, L., Liu, Y., &amp; Wang, Q. (2021, April 13). Dielectric polymers for high-temperature capacitive energy storage. Dielectric Polymers for High-temperature Capacitive Energy Storage - Chemical Society Reviews (RSC Publishing).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https://doi.org/10.1039/D0CS00765J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Deng, Q., et al., Improving electric insulation characteristics of PVA/V2C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MXene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composite high-dielectric-constant films by blending cellulose. Journal of the Australian Ceramic Society, 2021. 57(3): p. 819-824.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Feng, Y., et al., Remarkably Elevated Permittivity Achieved in PVDF/1D La2TiO5 Composite Film Materials with Low-Level Dielectric Loss by Adding 2D V2C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MXene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Phase. Journal of Electronic Materials, 2021. 50(4): p. 2182-2189.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Deng, Q., et al., Interfacial fluorine migration-induced low leakage conduction in PVA based high-k composites with V2C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MXene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-SWCNT switchboard-like ceramic via ab initio MD simulations. Journal of Materials Chemistry C, 2021. 9(3): p. 1051-1061.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Deng, Q., et al., Reinforced dielectric response in polymer/V2C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MXene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composite high-insulation films enabled through dispersing ionic liquid. Journal of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Electroceramics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2021. 46(3): p. 124-130.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Roy, A.S., et al., Dielectric properties of novel PVA/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ZnO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hybrid nanocomposite films. Composites Part B: Engineering, 2013. 47: p. 314-319.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Yao, T., et al., Insights into concomitant enhancements of dielectric properties and thermal conductivity of PVDF composites filled with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core@double-shell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structured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Zn@ZnO@PS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particles. Journal of Applied Polymer Science, 2022. 139(44): p. e53069.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Mohammed, M.I., Dielectric dispersion and relaxations in (PMMA/PVDF)/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ZnO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nanocomposites. Polymer Bulletin, 2022. 79(4): p. 2443-2459.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8155AA0-0FEB-42DF-BD82-6F7A9A1C5185}"/>
              </a:ext>
            </a:extLst>
          </p:cNvPr>
          <p:cNvGrpSpPr/>
          <p:nvPr/>
        </p:nvGrpSpPr>
        <p:grpSpPr>
          <a:xfrm>
            <a:off x="12599367" y="928486"/>
            <a:ext cx="864096" cy="682715"/>
            <a:chOff x="693093" y="1844828"/>
            <a:chExt cx="1470641" cy="1161654"/>
          </a:xfrm>
        </p:grpSpPr>
        <p:sp>
          <p:nvSpPr>
            <p:cNvPr id="21" name="Trapezoid 20">
              <a:extLst>
                <a:ext uri="{FF2B5EF4-FFF2-40B4-BE49-F238E27FC236}">
                  <a16:creationId xmlns:a16="http://schemas.microsoft.com/office/drawing/2014/main" id="{070389E0-8245-4C95-9CBF-5A8A9229A457}"/>
                </a:ext>
              </a:extLst>
            </p:cNvPr>
            <p:cNvSpPr/>
            <p:nvPr/>
          </p:nvSpPr>
          <p:spPr>
            <a:xfrm rot="10800000">
              <a:off x="892767" y="1844828"/>
              <a:ext cx="1086945" cy="723798"/>
            </a:xfrm>
            <a:prstGeom prst="trapezoid">
              <a:avLst>
                <a:gd name="adj" fmla="val 3691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976" dirty="0"/>
            </a:p>
          </p:txBody>
        </p:sp>
        <p:sp>
          <p:nvSpPr>
            <p:cNvPr id="22" name="Isosceles Triangle 5">
              <a:extLst>
                <a:ext uri="{FF2B5EF4-FFF2-40B4-BE49-F238E27FC236}">
                  <a16:creationId xmlns:a16="http://schemas.microsoft.com/office/drawing/2014/main" id="{F9C59BA6-3216-404D-84E5-28609A1F0893}"/>
                </a:ext>
              </a:extLst>
            </p:cNvPr>
            <p:cNvSpPr/>
            <p:nvPr/>
          </p:nvSpPr>
          <p:spPr>
            <a:xfrm>
              <a:off x="1076239" y="2027686"/>
              <a:ext cx="720000" cy="972000"/>
            </a:xfrm>
            <a:custGeom>
              <a:avLst/>
              <a:gdLst/>
              <a:ahLst/>
              <a:cxnLst/>
              <a:rect l="l" t="t" r="r" b="b"/>
              <a:pathLst>
                <a:path w="735210" h="846756">
                  <a:moveTo>
                    <a:pt x="367348" y="0"/>
                  </a:moveTo>
                  <a:lnTo>
                    <a:pt x="735210" y="634246"/>
                  </a:lnTo>
                  <a:lnTo>
                    <a:pt x="364553" y="846756"/>
                  </a:lnTo>
                  <a:lnTo>
                    <a:pt x="0" y="633359"/>
                  </a:lnTo>
                  <a:close/>
                </a:path>
              </a:pathLst>
            </a:custGeom>
            <a:solidFill>
              <a:schemeClr val="accent6"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976" dirty="0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23A2090-DD08-43C1-B3E4-AA75567D789D}"/>
                </a:ext>
              </a:extLst>
            </p:cNvPr>
            <p:cNvCxnSpPr/>
            <p:nvPr/>
          </p:nvCxnSpPr>
          <p:spPr>
            <a:xfrm flipV="1">
              <a:off x="1436238" y="2499928"/>
              <a:ext cx="727496" cy="506551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1BE4FA3-25C0-4C62-A297-C4F92C6A8980}"/>
                </a:ext>
              </a:extLst>
            </p:cNvPr>
            <p:cNvCxnSpPr/>
            <p:nvPr/>
          </p:nvCxnSpPr>
          <p:spPr>
            <a:xfrm flipH="1" flipV="1">
              <a:off x="693093" y="2499928"/>
              <a:ext cx="743146" cy="506554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602">
            <a:extLst>
              <a:ext uri="{FF2B5EF4-FFF2-40B4-BE49-F238E27FC236}">
                <a16:creationId xmlns:a16="http://schemas.microsoft.com/office/drawing/2014/main" id="{0D950BFC-9D65-4362-858E-EDFE7C0E0323}"/>
              </a:ext>
            </a:extLst>
          </p:cNvPr>
          <p:cNvSpPr txBox="1"/>
          <p:nvPr/>
        </p:nvSpPr>
        <p:spPr>
          <a:xfrm>
            <a:off x="12651438" y="889768"/>
            <a:ext cx="769148" cy="400110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13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01182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자유형 34">
            <a:extLst>
              <a:ext uri="{FF2B5EF4-FFF2-40B4-BE49-F238E27FC236}">
                <a16:creationId xmlns:a16="http://schemas.microsoft.com/office/drawing/2014/main" id="{17263ED3-0742-4956-A370-6DA13C24CAD5}"/>
              </a:ext>
            </a:extLst>
          </p:cNvPr>
          <p:cNvSpPr/>
          <p:nvPr/>
        </p:nvSpPr>
        <p:spPr>
          <a:xfrm>
            <a:off x="4020931" y="1611179"/>
            <a:ext cx="2381500" cy="1262195"/>
          </a:xfrm>
          <a:custGeom>
            <a:avLst/>
            <a:gdLst>
              <a:gd name="connsiteX0" fmla="*/ 1164771 w 1164771"/>
              <a:gd name="connsiteY0" fmla="*/ 925285 h 925285"/>
              <a:gd name="connsiteX1" fmla="*/ 457200 w 1164771"/>
              <a:gd name="connsiteY1" fmla="*/ 0 h 925285"/>
              <a:gd name="connsiteX2" fmla="*/ 0 w 1164771"/>
              <a:gd name="connsiteY2" fmla="*/ 0 h 925285"/>
              <a:gd name="connsiteX3" fmla="*/ 0 w 1164771"/>
              <a:gd name="connsiteY3" fmla="*/ 283028 h 92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4771" h="925285">
                <a:moveTo>
                  <a:pt x="1164771" y="925285"/>
                </a:moveTo>
                <a:lnTo>
                  <a:pt x="457200" y="0"/>
                </a:lnTo>
                <a:lnTo>
                  <a:pt x="0" y="0"/>
                </a:lnTo>
                <a:lnTo>
                  <a:pt x="0" y="283028"/>
                </a:lnTo>
              </a:path>
            </a:pathLst>
          </a:custGeom>
          <a:ln w="254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ko-KR" altLang="en-US" sz="2976"/>
          </a:p>
        </p:txBody>
      </p:sp>
      <p:sp>
        <p:nvSpPr>
          <p:cNvPr id="6" name="자유형 35">
            <a:extLst>
              <a:ext uri="{FF2B5EF4-FFF2-40B4-BE49-F238E27FC236}">
                <a16:creationId xmlns:a16="http://schemas.microsoft.com/office/drawing/2014/main" id="{26D70BBD-4FFA-48BC-96F7-6650D6F25211}"/>
              </a:ext>
            </a:extLst>
          </p:cNvPr>
          <p:cNvSpPr/>
          <p:nvPr/>
        </p:nvSpPr>
        <p:spPr>
          <a:xfrm flipH="1">
            <a:off x="7123235" y="1611179"/>
            <a:ext cx="2381500" cy="1262195"/>
          </a:xfrm>
          <a:custGeom>
            <a:avLst/>
            <a:gdLst>
              <a:gd name="connsiteX0" fmla="*/ 1164771 w 1164771"/>
              <a:gd name="connsiteY0" fmla="*/ 925285 h 925285"/>
              <a:gd name="connsiteX1" fmla="*/ 457200 w 1164771"/>
              <a:gd name="connsiteY1" fmla="*/ 0 h 925285"/>
              <a:gd name="connsiteX2" fmla="*/ 0 w 1164771"/>
              <a:gd name="connsiteY2" fmla="*/ 0 h 925285"/>
              <a:gd name="connsiteX3" fmla="*/ 0 w 1164771"/>
              <a:gd name="connsiteY3" fmla="*/ 283028 h 92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4771" h="925285">
                <a:moveTo>
                  <a:pt x="1164771" y="925285"/>
                </a:moveTo>
                <a:lnTo>
                  <a:pt x="457200" y="0"/>
                </a:lnTo>
                <a:lnTo>
                  <a:pt x="0" y="0"/>
                </a:lnTo>
                <a:lnTo>
                  <a:pt x="0" y="283028"/>
                </a:lnTo>
              </a:path>
            </a:pathLst>
          </a:custGeom>
          <a:ln w="254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ko-KR" altLang="en-US" sz="2976"/>
          </a:p>
        </p:txBody>
      </p:sp>
      <p:sp>
        <p:nvSpPr>
          <p:cNvPr id="8" name="자유형 39">
            <a:extLst>
              <a:ext uri="{FF2B5EF4-FFF2-40B4-BE49-F238E27FC236}">
                <a16:creationId xmlns:a16="http://schemas.microsoft.com/office/drawing/2014/main" id="{0B74542E-B384-48F9-B11E-E651FDE0B141}"/>
              </a:ext>
            </a:extLst>
          </p:cNvPr>
          <p:cNvSpPr/>
          <p:nvPr/>
        </p:nvSpPr>
        <p:spPr>
          <a:xfrm>
            <a:off x="6720999" y="4739403"/>
            <a:ext cx="45719" cy="1262195"/>
          </a:xfrm>
          <a:custGeom>
            <a:avLst/>
            <a:gdLst>
              <a:gd name="connsiteX0" fmla="*/ 1164772 w 1164772"/>
              <a:gd name="connsiteY0" fmla="*/ 0 h 1143000"/>
              <a:gd name="connsiteX1" fmla="*/ 446314 w 1164772"/>
              <a:gd name="connsiteY1" fmla="*/ 1143000 h 1143000"/>
              <a:gd name="connsiteX2" fmla="*/ 0 w 1164772"/>
              <a:gd name="connsiteY2" fmla="*/ 1143000 h 1143000"/>
              <a:gd name="connsiteX3" fmla="*/ 0 w 1164772"/>
              <a:gd name="connsiteY3" fmla="*/ 805543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4772" h="1143000">
                <a:moveTo>
                  <a:pt x="1164772" y="0"/>
                </a:moveTo>
                <a:lnTo>
                  <a:pt x="446314" y="1143000"/>
                </a:lnTo>
                <a:lnTo>
                  <a:pt x="0" y="1143000"/>
                </a:lnTo>
                <a:lnTo>
                  <a:pt x="0" y="805543"/>
                </a:lnTo>
              </a:path>
            </a:pathLst>
          </a:custGeom>
          <a:ln w="254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ko-KR" altLang="en-US" sz="2976"/>
          </a:p>
        </p:txBody>
      </p:sp>
      <p:sp>
        <p:nvSpPr>
          <p:cNvPr id="9" name="자유형 29">
            <a:extLst>
              <a:ext uri="{FF2B5EF4-FFF2-40B4-BE49-F238E27FC236}">
                <a16:creationId xmlns:a16="http://schemas.microsoft.com/office/drawing/2014/main" id="{B798321F-BA22-4FE0-9735-597D63A92347}"/>
              </a:ext>
            </a:extLst>
          </p:cNvPr>
          <p:cNvSpPr/>
          <p:nvPr/>
        </p:nvSpPr>
        <p:spPr>
          <a:xfrm>
            <a:off x="1709366" y="1486273"/>
            <a:ext cx="1786125" cy="528089"/>
          </a:xfrm>
          <a:custGeom>
            <a:avLst/>
            <a:gdLst>
              <a:gd name="connsiteX0" fmla="*/ 1382486 w 1382486"/>
              <a:gd name="connsiteY0" fmla="*/ 478972 h 478972"/>
              <a:gd name="connsiteX1" fmla="*/ 870857 w 1382486"/>
              <a:gd name="connsiteY1" fmla="*/ 0 h 478972"/>
              <a:gd name="connsiteX2" fmla="*/ 0 w 1382486"/>
              <a:gd name="connsiteY2" fmla="*/ 0 h 478972"/>
              <a:gd name="connsiteX3" fmla="*/ 0 w 1382486"/>
              <a:gd name="connsiteY3" fmla="*/ 457200 h 47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2486" h="478972">
                <a:moveTo>
                  <a:pt x="1382486" y="478972"/>
                </a:moveTo>
                <a:lnTo>
                  <a:pt x="870857" y="0"/>
                </a:lnTo>
                <a:lnTo>
                  <a:pt x="0" y="0"/>
                </a:lnTo>
                <a:lnTo>
                  <a:pt x="0" y="457200"/>
                </a:lnTo>
              </a:path>
            </a:pathLst>
          </a:custGeom>
          <a:ln w="254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976"/>
          </a:p>
        </p:txBody>
      </p:sp>
      <p:sp>
        <p:nvSpPr>
          <p:cNvPr id="10" name="자유형 30">
            <a:extLst>
              <a:ext uri="{FF2B5EF4-FFF2-40B4-BE49-F238E27FC236}">
                <a16:creationId xmlns:a16="http://schemas.microsoft.com/office/drawing/2014/main" id="{D079DF40-C0C7-4748-AEB4-B385BE12645C}"/>
              </a:ext>
            </a:extLst>
          </p:cNvPr>
          <p:cNvSpPr/>
          <p:nvPr/>
        </p:nvSpPr>
        <p:spPr>
          <a:xfrm flipH="1">
            <a:off x="10019394" y="1486273"/>
            <a:ext cx="1786125" cy="528089"/>
          </a:xfrm>
          <a:custGeom>
            <a:avLst/>
            <a:gdLst>
              <a:gd name="connsiteX0" fmla="*/ 1382486 w 1382486"/>
              <a:gd name="connsiteY0" fmla="*/ 478972 h 478972"/>
              <a:gd name="connsiteX1" fmla="*/ 870857 w 1382486"/>
              <a:gd name="connsiteY1" fmla="*/ 0 h 478972"/>
              <a:gd name="connsiteX2" fmla="*/ 0 w 1382486"/>
              <a:gd name="connsiteY2" fmla="*/ 0 h 478972"/>
              <a:gd name="connsiteX3" fmla="*/ 0 w 1382486"/>
              <a:gd name="connsiteY3" fmla="*/ 457200 h 47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2486" h="478972">
                <a:moveTo>
                  <a:pt x="1382486" y="478972"/>
                </a:moveTo>
                <a:lnTo>
                  <a:pt x="870857" y="0"/>
                </a:lnTo>
                <a:lnTo>
                  <a:pt x="0" y="0"/>
                </a:lnTo>
                <a:lnTo>
                  <a:pt x="0" y="457200"/>
                </a:lnTo>
              </a:path>
            </a:pathLst>
          </a:custGeom>
          <a:ln w="254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976"/>
          </a:p>
        </p:txBody>
      </p:sp>
      <p:sp>
        <p:nvSpPr>
          <p:cNvPr id="12" name="자유형 32">
            <a:extLst>
              <a:ext uri="{FF2B5EF4-FFF2-40B4-BE49-F238E27FC236}">
                <a16:creationId xmlns:a16="http://schemas.microsoft.com/office/drawing/2014/main" id="{BBD1FCAF-33EC-497B-8A84-AF8475CE1AFD}"/>
              </a:ext>
            </a:extLst>
          </p:cNvPr>
          <p:cNvSpPr/>
          <p:nvPr/>
        </p:nvSpPr>
        <p:spPr>
          <a:xfrm flipH="1" flipV="1">
            <a:off x="10019394" y="5614775"/>
            <a:ext cx="1786125" cy="528089"/>
          </a:xfrm>
          <a:custGeom>
            <a:avLst/>
            <a:gdLst>
              <a:gd name="connsiteX0" fmla="*/ 1382486 w 1382486"/>
              <a:gd name="connsiteY0" fmla="*/ 478972 h 478972"/>
              <a:gd name="connsiteX1" fmla="*/ 870857 w 1382486"/>
              <a:gd name="connsiteY1" fmla="*/ 0 h 478972"/>
              <a:gd name="connsiteX2" fmla="*/ 0 w 1382486"/>
              <a:gd name="connsiteY2" fmla="*/ 0 h 478972"/>
              <a:gd name="connsiteX3" fmla="*/ 0 w 1382486"/>
              <a:gd name="connsiteY3" fmla="*/ 457200 h 47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2486" h="478972">
                <a:moveTo>
                  <a:pt x="1382486" y="478972"/>
                </a:moveTo>
                <a:lnTo>
                  <a:pt x="870857" y="0"/>
                </a:lnTo>
                <a:lnTo>
                  <a:pt x="0" y="0"/>
                </a:lnTo>
                <a:lnTo>
                  <a:pt x="0" y="457200"/>
                </a:lnTo>
              </a:path>
            </a:pathLst>
          </a:custGeom>
          <a:ln w="254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976"/>
          </a:p>
        </p:txBody>
      </p:sp>
      <p:cxnSp>
        <p:nvCxnSpPr>
          <p:cNvPr id="13" name="직선 연결선 48">
            <a:extLst>
              <a:ext uri="{FF2B5EF4-FFF2-40B4-BE49-F238E27FC236}">
                <a16:creationId xmlns:a16="http://schemas.microsoft.com/office/drawing/2014/main" id="{F48F96A3-E3AD-477A-9CFC-E380BCC9EC32}"/>
              </a:ext>
            </a:extLst>
          </p:cNvPr>
          <p:cNvCxnSpPr/>
          <p:nvPr/>
        </p:nvCxnSpPr>
        <p:spPr>
          <a:xfrm flipH="1">
            <a:off x="6749900" y="1879639"/>
            <a:ext cx="7545" cy="694724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그룹 28">
            <a:extLst>
              <a:ext uri="{FF2B5EF4-FFF2-40B4-BE49-F238E27FC236}">
                <a16:creationId xmlns:a16="http://schemas.microsoft.com/office/drawing/2014/main" id="{CC0A9A0E-81DC-4BEF-BAD8-1C9011FE8938}"/>
              </a:ext>
            </a:extLst>
          </p:cNvPr>
          <p:cNvGrpSpPr/>
          <p:nvPr/>
        </p:nvGrpSpPr>
        <p:grpSpPr>
          <a:xfrm>
            <a:off x="718046" y="2049534"/>
            <a:ext cx="2275841" cy="637998"/>
            <a:chOff x="698709" y="4295053"/>
            <a:chExt cx="2394436" cy="578660"/>
          </a:xfrm>
        </p:grpSpPr>
        <p:sp>
          <p:nvSpPr>
            <p:cNvPr id="16" name="Text Placeholder 17">
              <a:extLst>
                <a:ext uri="{FF2B5EF4-FFF2-40B4-BE49-F238E27FC236}">
                  <a16:creationId xmlns:a16="http://schemas.microsoft.com/office/drawing/2014/main" id="{915277DB-3423-441B-B4EC-4375846B130A}"/>
                </a:ext>
              </a:extLst>
            </p:cNvPr>
            <p:cNvSpPr txBox="1">
              <a:spLocks/>
            </p:cNvSpPr>
            <p:nvPr/>
          </p:nvSpPr>
          <p:spPr>
            <a:xfrm>
              <a:off x="698709" y="4295053"/>
              <a:ext cx="2394436" cy="316303"/>
            </a:xfrm>
            <a:prstGeom prst="rect">
              <a:avLst/>
            </a:prstGeom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2400" b="1" dirty="0">
                  <a:solidFill>
                    <a:schemeClr val="accent1"/>
                  </a:solidFill>
                </a:rPr>
                <a:t>Prof. Sadiku E.R.</a:t>
              </a:r>
            </a:p>
          </p:txBody>
        </p:sp>
        <p:sp>
          <p:nvSpPr>
            <p:cNvPr id="17" name="Text Placeholder 18">
              <a:extLst>
                <a:ext uri="{FF2B5EF4-FFF2-40B4-BE49-F238E27FC236}">
                  <a16:creationId xmlns:a16="http://schemas.microsoft.com/office/drawing/2014/main" id="{7D60C225-3CA6-4E3B-936B-B9D5C9922BEE}"/>
                </a:ext>
              </a:extLst>
            </p:cNvPr>
            <p:cNvSpPr txBox="1">
              <a:spLocks/>
            </p:cNvSpPr>
            <p:nvPr/>
          </p:nvSpPr>
          <p:spPr>
            <a:xfrm>
              <a:off x="774470" y="4618777"/>
              <a:ext cx="2088000" cy="254936"/>
            </a:xfrm>
            <a:prstGeom prst="rect">
              <a:avLst/>
            </a:prstGeom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Supervisor</a:t>
              </a:r>
            </a:p>
          </p:txBody>
        </p:sp>
      </p:grpSp>
      <p:grpSp>
        <p:nvGrpSpPr>
          <p:cNvPr id="19" name="그룹 32">
            <a:extLst>
              <a:ext uri="{FF2B5EF4-FFF2-40B4-BE49-F238E27FC236}">
                <a16:creationId xmlns:a16="http://schemas.microsoft.com/office/drawing/2014/main" id="{87DAFEE5-A4F7-4B2E-B92C-51CBD537FEB1}"/>
              </a:ext>
            </a:extLst>
          </p:cNvPr>
          <p:cNvGrpSpPr/>
          <p:nvPr/>
        </p:nvGrpSpPr>
        <p:grpSpPr>
          <a:xfrm>
            <a:off x="5743928" y="6835230"/>
            <a:ext cx="2059819" cy="637998"/>
            <a:chOff x="3498399" y="4295053"/>
            <a:chExt cx="2167154" cy="578660"/>
          </a:xfrm>
        </p:grpSpPr>
        <p:sp>
          <p:nvSpPr>
            <p:cNvPr id="20" name="Text Placeholder 17">
              <a:extLst>
                <a:ext uri="{FF2B5EF4-FFF2-40B4-BE49-F238E27FC236}">
                  <a16:creationId xmlns:a16="http://schemas.microsoft.com/office/drawing/2014/main" id="{E93D2F30-23A7-470E-A3F2-0086487FDBC8}"/>
                </a:ext>
              </a:extLst>
            </p:cNvPr>
            <p:cNvSpPr txBox="1">
              <a:spLocks/>
            </p:cNvSpPr>
            <p:nvPr/>
          </p:nvSpPr>
          <p:spPr>
            <a:xfrm>
              <a:off x="3498399" y="4295053"/>
              <a:ext cx="2167154" cy="31630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2400" b="1" dirty="0">
                  <a:solidFill>
                    <a:schemeClr val="accent4"/>
                  </a:solidFill>
                </a:rPr>
                <a:t>Prof. Hamam Y</a:t>
              </a:r>
            </a:p>
          </p:txBody>
        </p:sp>
        <p:sp>
          <p:nvSpPr>
            <p:cNvPr id="21" name="Text Placeholder 18">
              <a:extLst>
                <a:ext uri="{FF2B5EF4-FFF2-40B4-BE49-F238E27FC236}">
                  <a16:creationId xmlns:a16="http://schemas.microsoft.com/office/drawing/2014/main" id="{317F86D1-0A7B-4AB2-AE07-F121EE192246}"/>
                </a:ext>
              </a:extLst>
            </p:cNvPr>
            <p:cNvSpPr txBox="1">
              <a:spLocks/>
            </p:cNvSpPr>
            <p:nvPr/>
          </p:nvSpPr>
          <p:spPr>
            <a:xfrm>
              <a:off x="3544263" y="4618777"/>
              <a:ext cx="2088000" cy="25493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Supervisor</a:t>
              </a:r>
            </a:p>
          </p:txBody>
        </p:sp>
      </p:grpSp>
      <p:grpSp>
        <p:nvGrpSpPr>
          <p:cNvPr id="23" name="그룹 36">
            <a:extLst>
              <a:ext uri="{FF2B5EF4-FFF2-40B4-BE49-F238E27FC236}">
                <a16:creationId xmlns:a16="http://schemas.microsoft.com/office/drawing/2014/main" id="{E43597A4-9CBB-4BE0-85D6-203A6B9BD2D4}"/>
              </a:ext>
            </a:extLst>
          </p:cNvPr>
          <p:cNvGrpSpPr/>
          <p:nvPr/>
        </p:nvGrpSpPr>
        <p:grpSpPr>
          <a:xfrm>
            <a:off x="10539553" y="2049534"/>
            <a:ext cx="2707983" cy="637998"/>
            <a:chOff x="6412268" y="4295053"/>
            <a:chExt cx="2088000" cy="578660"/>
          </a:xfrm>
        </p:grpSpPr>
        <p:sp>
          <p:nvSpPr>
            <p:cNvPr id="24" name="Text Placeholder 17">
              <a:extLst>
                <a:ext uri="{FF2B5EF4-FFF2-40B4-BE49-F238E27FC236}">
                  <a16:creationId xmlns:a16="http://schemas.microsoft.com/office/drawing/2014/main" id="{457B06F6-3680-4B71-A6F1-BC1C62FA3CB8}"/>
                </a:ext>
              </a:extLst>
            </p:cNvPr>
            <p:cNvSpPr txBox="1">
              <a:spLocks/>
            </p:cNvSpPr>
            <p:nvPr/>
          </p:nvSpPr>
          <p:spPr>
            <a:xfrm>
              <a:off x="6412268" y="4295053"/>
              <a:ext cx="2088000" cy="316303"/>
            </a:xfrm>
            <a:prstGeom prst="rect">
              <a:avLst/>
            </a:prstGeom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ko-KR" sz="2400" b="1" dirty="0">
                  <a:solidFill>
                    <a:schemeClr val="accent2"/>
                  </a:solidFill>
                </a:rPr>
                <a:t>Prof. Suprakas S.R</a:t>
              </a:r>
              <a:r>
                <a:rPr lang="en-US" altLang="ko-KR" sz="2400" dirty="0">
                  <a:solidFill>
                    <a:schemeClr val="accent2"/>
                  </a:solidFill>
                </a:rPr>
                <a:t>.</a:t>
              </a:r>
            </a:p>
          </p:txBody>
        </p:sp>
        <p:sp>
          <p:nvSpPr>
            <p:cNvPr id="25" name="Text Placeholder 18">
              <a:extLst>
                <a:ext uri="{FF2B5EF4-FFF2-40B4-BE49-F238E27FC236}">
                  <a16:creationId xmlns:a16="http://schemas.microsoft.com/office/drawing/2014/main" id="{D16E746E-7C56-445D-AE64-498F1AABD76F}"/>
                </a:ext>
              </a:extLst>
            </p:cNvPr>
            <p:cNvSpPr txBox="1">
              <a:spLocks/>
            </p:cNvSpPr>
            <p:nvPr/>
          </p:nvSpPr>
          <p:spPr>
            <a:xfrm>
              <a:off x="6412268" y="4618777"/>
              <a:ext cx="2088000" cy="254936"/>
            </a:xfrm>
            <a:prstGeom prst="rect">
              <a:avLst/>
            </a:prstGeom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Supervisor</a:t>
              </a:r>
            </a:p>
          </p:txBody>
        </p:sp>
      </p:grp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8CB54DAF-B211-4838-9ADE-60B9319D168D}"/>
              </a:ext>
            </a:extLst>
          </p:cNvPr>
          <p:cNvSpPr>
            <a:spLocks noGrp="1"/>
          </p:cNvSpPr>
          <p:nvPr/>
        </p:nvSpPr>
        <p:spPr>
          <a:xfrm>
            <a:off x="3266696" y="1872987"/>
            <a:ext cx="1508283" cy="1508283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alpha val="68000"/>
              </a:schemeClr>
            </a:solidFill>
          </a:ln>
          <a:effectLst/>
        </p:spPr>
        <p:txBody>
          <a:bodyPr rtlCol="0" anchor="ctr">
            <a:normAutofit/>
          </a:bodyPr>
          <a:lstStyle/>
          <a:p>
            <a:endParaRPr lang="en-NG" sz="1984"/>
          </a:p>
        </p:txBody>
      </p:sp>
      <p:sp>
        <p:nvSpPr>
          <p:cNvPr id="32" name="Picture Placeholder 6">
            <a:extLst>
              <a:ext uri="{FF2B5EF4-FFF2-40B4-BE49-F238E27FC236}">
                <a16:creationId xmlns:a16="http://schemas.microsoft.com/office/drawing/2014/main" id="{B40CD41F-03DE-4AE4-9231-C0751C7F37C1}"/>
              </a:ext>
            </a:extLst>
          </p:cNvPr>
          <p:cNvSpPr>
            <a:spLocks noGrp="1"/>
          </p:cNvSpPr>
          <p:nvPr/>
        </p:nvSpPr>
        <p:spPr>
          <a:xfrm>
            <a:off x="5565792" y="2631970"/>
            <a:ext cx="2381500" cy="23815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alpha val="68000"/>
              </a:schemeClr>
            </a:solidFill>
          </a:ln>
          <a:effectLst/>
        </p:spPr>
        <p:txBody>
          <a:bodyPr rtlCol="0" anchor="ctr">
            <a:normAutofit/>
          </a:bodyPr>
          <a:lstStyle/>
          <a:p>
            <a:r>
              <a:rPr lang="en-US" sz="1984" dirty="0" err="1"/>
              <a:t>ttt</a:t>
            </a:r>
            <a:endParaRPr lang="en-NG" sz="1984" dirty="0"/>
          </a:p>
        </p:txBody>
      </p:sp>
      <p:sp>
        <p:nvSpPr>
          <p:cNvPr id="33" name="Picture Placeholder 8">
            <a:extLst>
              <a:ext uri="{FF2B5EF4-FFF2-40B4-BE49-F238E27FC236}">
                <a16:creationId xmlns:a16="http://schemas.microsoft.com/office/drawing/2014/main" id="{4878096C-C63B-42AA-BD27-C6E34A0EC56D}"/>
              </a:ext>
            </a:extLst>
          </p:cNvPr>
          <p:cNvSpPr>
            <a:spLocks noGrp="1"/>
          </p:cNvSpPr>
          <p:nvPr/>
        </p:nvSpPr>
        <p:spPr>
          <a:xfrm>
            <a:off x="5995758" y="5195942"/>
            <a:ext cx="1508283" cy="1508283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alpha val="68000"/>
              </a:schemeClr>
            </a:solidFill>
          </a:ln>
          <a:effectLst/>
        </p:spPr>
        <p:txBody>
          <a:bodyPr rtlCol="0" anchor="ctr">
            <a:normAutofit/>
          </a:bodyPr>
          <a:lstStyle/>
          <a:p>
            <a:endParaRPr lang="en-NG" sz="1984"/>
          </a:p>
        </p:txBody>
      </p:sp>
      <p:sp>
        <p:nvSpPr>
          <p:cNvPr id="35" name="Picture Placeholder 12">
            <a:extLst>
              <a:ext uri="{FF2B5EF4-FFF2-40B4-BE49-F238E27FC236}">
                <a16:creationId xmlns:a16="http://schemas.microsoft.com/office/drawing/2014/main" id="{11B5218C-9C39-4DA7-A87C-9798D73458A3}"/>
              </a:ext>
            </a:extLst>
          </p:cNvPr>
          <p:cNvSpPr>
            <a:spLocks noGrp="1"/>
          </p:cNvSpPr>
          <p:nvPr/>
        </p:nvSpPr>
        <p:spPr>
          <a:xfrm>
            <a:off x="8750481" y="1872987"/>
            <a:ext cx="1508283" cy="1508283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alpha val="68000"/>
              </a:schemeClr>
            </a:solidFill>
          </a:ln>
          <a:effectLst/>
        </p:spPr>
        <p:txBody>
          <a:bodyPr rtlCol="0" anchor="ctr">
            <a:normAutofit/>
          </a:bodyPr>
          <a:lstStyle/>
          <a:p>
            <a:endParaRPr lang="en-NG" sz="1984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FB84ACD-2FF7-4C7B-AD9A-71579E3A0807}"/>
              </a:ext>
            </a:extLst>
          </p:cNvPr>
          <p:cNvSpPr txBox="1"/>
          <p:nvPr/>
        </p:nvSpPr>
        <p:spPr>
          <a:xfrm>
            <a:off x="6190655" y="324247"/>
            <a:ext cx="5472608" cy="4468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07AF0C7-25F1-4A12-87FF-0ED5C3B532D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612" y="1933390"/>
            <a:ext cx="1133475" cy="1387475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128E962-5C07-4553-B740-662493D7005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343" y="1933390"/>
            <a:ext cx="1261457" cy="1412738"/>
          </a:xfrm>
          <a:prstGeom prst="flowChartConnector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F2798B0-8F2F-4EEE-8F3C-AD2C0ACAD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882" y="5243003"/>
            <a:ext cx="1235673" cy="1475923"/>
          </a:xfrm>
          <a:prstGeom prst="flowChartConnector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9C6DC195-BB74-4A01-99AA-E3C4B6060A46}"/>
              </a:ext>
            </a:extLst>
          </p:cNvPr>
          <p:cNvGrpSpPr/>
          <p:nvPr/>
        </p:nvGrpSpPr>
        <p:grpSpPr>
          <a:xfrm>
            <a:off x="12599367" y="933054"/>
            <a:ext cx="864096" cy="682715"/>
            <a:chOff x="693093" y="1844828"/>
            <a:chExt cx="1470641" cy="1161654"/>
          </a:xfrm>
        </p:grpSpPr>
        <p:sp>
          <p:nvSpPr>
            <p:cNvPr id="48" name="Trapezoid 47">
              <a:extLst>
                <a:ext uri="{FF2B5EF4-FFF2-40B4-BE49-F238E27FC236}">
                  <a16:creationId xmlns:a16="http://schemas.microsoft.com/office/drawing/2014/main" id="{FC216EF5-008B-4FB4-B8AA-8D8478D9CF2F}"/>
                </a:ext>
              </a:extLst>
            </p:cNvPr>
            <p:cNvSpPr/>
            <p:nvPr/>
          </p:nvSpPr>
          <p:spPr>
            <a:xfrm rot="10800000">
              <a:off x="892767" y="1844828"/>
              <a:ext cx="1086945" cy="723798"/>
            </a:xfrm>
            <a:prstGeom prst="trapezoid">
              <a:avLst>
                <a:gd name="adj" fmla="val 3691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976"/>
            </a:p>
          </p:txBody>
        </p:sp>
        <p:sp>
          <p:nvSpPr>
            <p:cNvPr id="49" name="Isosceles Triangle 5">
              <a:extLst>
                <a:ext uri="{FF2B5EF4-FFF2-40B4-BE49-F238E27FC236}">
                  <a16:creationId xmlns:a16="http://schemas.microsoft.com/office/drawing/2014/main" id="{327824C8-7132-49FE-8CD1-4CB7E20580DB}"/>
                </a:ext>
              </a:extLst>
            </p:cNvPr>
            <p:cNvSpPr/>
            <p:nvPr/>
          </p:nvSpPr>
          <p:spPr>
            <a:xfrm>
              <a:off x="1076239" y="2027686"/>
              <a:ext cx="720000" cy="972000"/>
            </a:xfrm>
            <a:custGeom>
              <a:avLst/>
              <a:gdLst/>
              <a:ahLst/>
              <a:cxnLst/>
              <a:rect l="l" t="t" r="r" b="b"/>
              <a:pathLst>
                <a:path w="735210" h="846756">
                  <a:moveTo>
                    <a:pt x="367348" y="0"/>
                  </a:moveTo>
                  <a:lnTo>
                    <a:pt x="735210" y="634246"/>
                  </a:lnTo>
                  <a:lnTo>
                    <a:pt x="364553" y="846756"/>
                  </a:lnTo>
                  <a:lnTo>
                    <a:pt x="0" y="633359"/>
                  </a:lnTo>
                  <a:close/>
                </a:path>
              </a:pathLst>
            </a:custGeom>
            <a:solidFill>
              <a:schemeClr val="accent1"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976"/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E2B58D5-3F90-41FE-9CD2-D0E5AC433962}"/>
                </a:ext>
              </a:extLst>
            </p:cNvPr>
            <p:cNvCxnSpPr/>
            <p:nvPr/>
          </p:nvCxnSpPr>
          <p:spPr>
            <a:xfrm flipV="1">
              <a:off x="1436238" y="2499928"/>
              <a:ext cx="727496" cy="506551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965E77B-4059-409C-9357-895DF69A5126}"/>
                </a:ext>
              </a:extLst>
            </p:cNvPr>
            <p:cNvCxnSpPr/>
            <p:nvPr/>
          </p:nvCxnSpPr>
          <p:spPr>
            <a:xfrm flipH="1" flipV="1">
              <a:off x="693093" y="2499928"/>
              <a:ext cx="743146" cy="506554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75">
            <a:extLst>
              <a:ext uri="{FF2B5EF4-FFF2-40B4-BE49-F238E27FC236}">
                <a16:creationId xmlns:a16="http://schemas.microsoft.com/office/drawing/2014/main" id="{F20314E0-EF3D-47A3-A09A-1F898EB14A15}"/>
              </a:ext>
            </a:extLst>
          </p:cNvPr>
          <p:cNvSpPr txBox="1"/>
          <p:nvPr/>
        </p:nvSpPr>
        <p:spPr>
          <a:xfrm>
            <a:off x="12635001" y="900311"/>
            <a:ext cx="769148" cy="400110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14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146CF3A-5D4E-469E-B140-6C3AA31C7D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3" b="9013"/>
          <a:stretch/>
        </p:blipFill>
        <p:spPr>
          <a:xfrm>
            <a:off x="5740312" y="2743007"/>
            <a:ext cx="1981200" cy="2278645"/>
          </a:xfrm>
          <a:prstGeom prst="flowChartConnector">
            <a:avLst/>
          </a:prstGeom>
        </p:spPr>
      </p:pic>
      <p:pic>
        <p:nvPicPr>
          <p:cNvPr id="53" name="Picture 2" descr="Related image">
            <a:extLst>
              <a:ext uri="{FF2B5EF4-FFF2-40B4-BE49-F238E27FC236}">
                <a16:creationId xmlns:a16="http://schemas.microsoft.com/office/drawing/2014/main" id="{ED8B5166-8759-4DF5-9EF6-390585854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5878" y="4861117"/>
            <a:ext cx="1747060" cy="120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4978889-DA5E-4CC3-9587-EB15017EC86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4822503" y="0"/>
            <a:ext cx="8665690" cy="900310"/>
          </a:xfrm>
          <a:prstGeom prst="rect">
            <a:avLst/>
          </a:prstGeom>
        </p:spPr>
      </p:pic>
      <p:sp>
        <p:nvSpPr>
          <p:cNvPr id="55" name="Text Placeholder 1">
            <a:extLst>
              <a:ext uri="{FF2B5EF4-FFF2-40B4-BE49-F238E27FC236}">
                <a16:creationId xmlns:a16="http://schemas.microsoft.com/office/drawing/2014/main" id="{855DE30E-C248-473A-A80B-585B8CE2C35C}"/>
              </a:ext>
            </a:extLst>
          </p:cNvPr>
          <p:cNvSpPr>
            <a:spLocks noGrp="1"/>
          </p:cNvSpPr>
          <p:nvPr/>
        </p:nvSpPr>
        <p:spPr>
          <a:xfrm>
            <a:off x="6142381" y="88035"/>
            <a:ext cx="7082742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chemeClr val="bg1"/>
                </a:solidFill>
              </a:rPr>
              <a:t>Acknowledgement</a:t>
            </a:r>
          </a:p>
        </p:txBody>
      </p:sp>
      <p:pic>
        <p:nvPicPr>
          <p:cNvPr id="56" name="Picture 3">
            <a:extLst>
              <a:ext uri="{FF2B5EF4-FFF2-40B4-BE49-F238E27FC236}">
                <a16:creationId xmlns:a16="http://schemas.microsoft.com/office/drawing/2014/main" id="{04697C37-9E0D-4EAB-B720-E4085F7C0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481" y="6247766"/>
            <a:ext cx="47625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6">
            <a:extLst>
              <a:ext uri="{FF2B5EF4-FFF2-40B4-BE49-F238E27FC236}">
                <a16:creationId xmlns:a16="http://schemas.microsoft.com/office/drawing/2014/main" id="{C5A505E2-9AC4-4EDA-978B-922298F5F9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" t="4271" r="1053" b="8209"/>
          <a:stretch/>
        </p:blipFill>
        <p:spPr bwMode="auto">
          <a:xfrm>
            <a:off x="-2033" y="6231688"/>
            <a:ext cx="4462265" cy="136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1010359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6">
            <a:extLst>
              <a:ext uri="{FF2B5EF4-FFF2-40B4-BE49-F238E27FC236}">
                <a16:creationId xmlns:a16="http://schemas.microsoft.com/office/drawing/2014/main" id="{B7AC45E7-FBAA-415A-B2FA-E3BD860224E4}"/>
              </a:ext>
            </a:extLst>
          </p:cNvPr>
          <p:cNvGrpSpPr/>
          <p:nvPr/>
        </p:nvGrpSpPr>
        <p:grpSpPr>
          <a:xfrm>
            <a:off x="9925622" y="3780631"/>
            <a:ext cx="1962805" cy="2668776"/>
            <a:chOff x="4031941" y="3280749"/>
            <a:chExt cx="1080120" cy="1485165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7" name="현 23">
              <a:extLst>
                <a:ext uri="{FF2B5EF4-FFF2-40B4-BE49-F238E27FC236}">
                  <a16:creationId xmlns:a16="http://schemas.microsoft.com/office/drawing/2014/main" id="{456DD5A6-C736-48DA-BE4A-22FD4CB508C2}"/>
                </a:ext>
              </a:extLst>
            </p:cNvPr>
            <p:cNvSpPr/>
            <p:nvPr/>
          </p:nvSpPr>
          <p:spPr>
            <a:xfrm rot="5400000">
              <a:off x="4099448" y="3753302"/>
              <a:ext cx="945105" cy="1080119"/>
            </a:xfrm>
            <a:prstGeom prst="chord">
              <a:avLst>
                <a:gd name="adj1" fmla="val 5463948"/>
                <a:gd name="adj2" fmla="val 1620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자유형 24">
              <a:extLst>
                <a:ext uri="{FF2B5EF4-FFF2-40B4-BE49-F238E27FC236}">
                  <a16:creationId xmlns:a16="http://schemas.microsoft.com/office/drawing/2014/main" id="{FFC78E02-8921-4C48-80CC-CA26764A8FBC}"/>
                </a:ext>
              </a:extLst>
            </p:cNvPr>
            <p:cNvSpPr/>
            <p:nvPr/>
          </p:nvSpPr>
          <p:spPr>
            <a:xfrm rot="16200000">
              <a:off x="4225924" y="3617599"/>
              <a:ext cx="692155" cy="1080119"/>
            </a:xfrm>
            <a:custGeom>
              <a:avLst/>
              <a:gdLst>
                <a:gd name="connsiteX0" fmla="*/ 0 w 630394"/>
                <a:gd name="connsiteY0" fmla="*/ 0 h 810089"/>
                <a:gd name="connsiteX1" fmla="*/ 315197 w 630394"/>
                <a:gd name="connsiteY1" fmla="*/ 0 h 810089"/>
                <a:gd name="connsiteX2" fmla="*/ 602709 w 630394"/>
                <a:gd name="connsiteY2" fmla="*/ 239050 h 810089"/>
                <a:gd name="connsiteX3" fmla="*/ 602709 w 630394"/>
                <a:gd name="connsiteY3" fmla="*/ 571041 h 810089"/>
                <a:gd name="connsiteX4" fmla="*/ 315196 w 630394"/>
                <a:gd name="connsiteY4" fmla="*/ 810090 h 810089"/>
                <a:gd name="connsiteX5" fmla="*/ 0 w 630394"/>
                <a:gd name="connsiteY5" fmla="*/ 810089 h 810089"/>
                <a:gd name="connsiteX6" fmla="*/ 0 w 630394"/>
                <a:gd name="connsiteY6" fmla="*/ 0 h 810089"/>
                <a:gd name="connsiteX0" fmla="*/ 52533 w 692155"/>
                <a:gd name="connsiteY0" fmla="*/ 135015 h 945106"/>
                <a:gd name="connsiteX1" fmla="*/ 367730 w 692155"/>
                <a:gd name="connsiteY1" fmla="*/ 135015 h 945106"/>
                <a:gd name="connsiteX2" fmla="*/ 655242 w 692155"/>
                <a:gd name="connsiteY2" fmla="*/ 374065 h 945106"/>
                <a:gd name="connsiteX3" fmla="*/ 655242 w 692155"/>
                <a:gd name="connsiteY3" fmla="*/ 706056 h 945106"/>
                <a:gd name="connsiteX4" fmla="*/ 367729 w 692155"/>
                <a:gd name="connsiteY4" fmla="*/ 945105 h 945106"/>
                <a:gd name="connsiteX5" fmla="*/ 52533 w 692155"/>
                <a:gd name="connsiteY5" fmla="*/ 945104 h 945106"/>
                <a:gd name="connsiteX6" fmla="*/ 52533 w 692155"/>
                <a:gd name="connsiteY6" fmla="*/ 135015 h 945106"/>
                <a:gd name="connsiteX0" fmla="*/ 52533 w 692155"/>
                <a:gd name="connsiteY0" fmla="*/ 135015 h 1080119"/>
                <a:gd name="connsiteX1" fmla="*/ 367730 w 692155"/>
                <a:gd name="connsiteY1" fmla="*/ 135015 h 1080119"/>
                <a:gd name="connsiteX2" fmla="*/ 655242 w 692155"/>
                <a:gd name="connsiteY2" fmla="*/ 374065 h 1080119"/>
                <a:gd name="connsiteX3" fmla="*/ 655242 w 692155"/>
                <a:gd name="connsiteY3" fmla="*/ 706056 h 1080119"/>
                <a:gd name="connsiteX4" fmla="*/ 367729 w 692155"/>
                <a:gd name="connsiteY4" fmla="*/ 945105 h 1080119"/>
                <a:gd name="connsiteX5" fmla="*/ 52533 w 692155"/>
                <a:gd name="connsiteY5" fmla="*/ 945104 h 1080119"/>
                <a:gd name="connsiteX6" fmla="*/ 52533 w 692155"/>
                <a:gd name="connsiteY6" fmla="*/ 135015 h 1080119"/>
                <a:gd name="connsiteX0" fmla="*/ 52533 w 692155"/>
                <a:gd name="connsiteY0" fmla="*/ 135015 h 1080119"/>
                <a:gd name="connsiteX1" fmla="*/ 367730 w 692155"/>
                <a:gd name="connsiteY1" fmla="*/ 135015 h 1080119"/>
                <a:gd name="connsiteX2" fmla="*/ 655242 w 692155"/>
                <a:gd name="connsiteY2" fmla="*/ 374065 h 1080119"/>
                <a:gd name="connsiteX3" fmla="*/ 655242 w 692155"/>
                <a:gd name="connsiteY3" fmla="*/ 706056 h 1080119"/>
                <a:gd name="connsiteX4" fmla="*/ 367729 w 692155"/>
                <a:gd name="connsiteY4" fmla="*/ 945105 h 1080119"/>
                <a:gd name="connsiteX5" fmla="*/ 52533 w 692155"/>
                <a:gd name="connsiteY5" fmla="*/ 945104 h 1080119"/>
                <a:gd name="connsiteX6" fmla="*/ 52533 w 692155"/>
                <a:gd name="connsiteY6" fmla="*/ 135015 h 1080119"/>
                <a:gd name="connsiteX0" fmla="*/ 52533 w 692155"/>
                <a:gd name="connsiteY0" fmla="*/ 135015 h 1080119"/>
                <a:gd name="connsiteX1" fmla="*/ 367730 w 692155"/>
                <a:gd name="connsiteY1" fmla="*/ 135015 h 1080119"/>
                <a:gd name="connsiteX2" fmla="*/ 655242 w 692155"/>
                <a:gd name="connsiteY2" fmla="*/ 374065 h 1080119"/>
                <a:gd name="connsiteX3" fmla="*/ 655242 w 692155"/>
                <a:gd name="connsiteY3" fmla="*/ 706056 h 1080119"/>
                <a:gd name="connsiteX4" fmla="*/ 367729 w 692155"/>
                <a:gd name="connsiteY4" fmla="*/ 945105 h 1080119"/>
                <a:gd name="connsiteX5" fmla="*/ 52533 w 692155"/>
                <a:gd name="connsiteY5" fmla="*/ 945104 h 1080119"/>
                <a:gd name="connsiteX6" fmla="*/ 52533 w 692155"/>
                <a:gd name="connsiteY6" fmla="*/ 135015 h 1080119"/>
                <a:gd name="connsiteX0" fmla="*/ 52533 w 692155"/>
                <a:gd name="connsiteY0" fmla="*/ 135015 h 1080119"/>
                <a:gd name="connsiteX1" fmla="*/ 367730 w 692155"/>
                <a:gd name="connsiteY1" fmla="*/ 135015 h 1080119"/>
                <a:gd name="connsiteX2" fmla="*/ 655242 w 692155"/>
                <a:gd name="connsiteY2" fmla="*/ 374065 h 1080119"/>
                <a:gd name="connsiteX3" fmla="*/ 655242 w 692155"/>
                <a:gd name="connsiteY3" fmla="*/ 706056 h 1080119"/>
                <a:gd name="connsiteX4" fmla="*/ 367729 w 692155"/>
                <a:gd name="connsiteY4" fmla="*/ 945105 h 1080119"/>
                <a:gd name="connsiteX5" fmla="*/ 52533 w 692155"/>
                <a:gd name="connsiteY5" fmla="*/ 945104 h 1080119"/>
                <a:gd name="connsiteX6" fmla="*/ 52533 w 692155"/>
                <a:gd name="connsiteY6" fmla="*/ 135015 h 1080119"/>
                <a:gd name="connsiteX0" fmla="*/ 52533 w 692155"/>
                <a:gd name="connsiteY0" fmla="*/ 135015 h 1080119"/>
                <a:gd name="connsiteX1" fmla="*/ 367730 w 692155"/>
                <a:gd name="connsiteY1" fmla="*/ 135015 h 1080119"/>
                <a:gd name="connsiteX2" fmla="*/ 655242 w 692155"/>
                <a:gd name="connsiteY2" fmla="*/ 374065 h 1080119"/>
                <a:gd name="connsiteX3" fmla="*/ 655242 w 692155"/>
                <a:gd name="connsiteY3" fmla="*/ 706056 h 1080119"/>
                <a:gd name="connsiteX4" fmla="*/ 367729 w 692155"/>
                <a:gd name="connsiteY4" fmla="*/ 945105 h 1080119"/>
                <a:gd name="connsiteX5" fmla="*/ 52533 w 692155"/>
                <a:gd name="connsiteY5" fmla="*/ 945104 h 1080119"/>
                <a:gd name="connsiteX6" fmla="*/ 52533 w 692155"/>
                <a:gd name="connsiteY6" fmla="*/ 135015 h 1080119"/>
                <a:gd name="connsiteX0" fmla="*/ 52533 w 692155"/>
                <a:gd name="connsiteY0" fmla="*/ 135015 h 1080119"/>
                <a:gd name="connsiteX1" fmla="*/ 367730 w 692155"/>
                <a:gd name="connsiteY1" fmla="*/ 135015 h 1080119"/>
                <a:gd name="connsiteX2" fmla="*/ 655242 w 692155"/>
                <a:gd name="connsiteY2" fmla="*/ 374065 h 1080119"/>
                <a:gd name="connsiteX3" fmla="*/ 655242 w 692155"/>
                <a:gd name="connsiteY3" fmla="*/ 706056 h 1080119"/>
                <a:gd name="connsiteX4" fmla="*/ 367729 w 692155"/>
                <a:gd name="connsiteY4" fmla="*/ 945105 h 1080119"/>
                <a:gd name="connsiteX5" fmla="*/ 52533 w 692155"/>
                <a:gd name="connsiteY5" fmla="*/ 945104 h 1080119"/>
                <a:gd name="connsiteX6" fmla="*/ 52533 w 692155"/>
                <a:gd name="connsiteY6" fmla="*/ 135015 h 1080119"/>
                <a:gd name="connsiteX0" fmla="*/ 52533 w 692155"/>
                <a:gd name="connsiteY0" fmla="*/ 135015 h 1080119"/>
                <a:gd name="connsiteX1" fmla="*/ 367730 w 692155"/>
                <a:gd name="connsiteY1" fmla="*/ 135015 h 1080119"/>
                <a:gd name="connsiteX2" fmla="*/ 655242 w 692155"/>
                <a:gd name="connsiteY2" fmla="*/ 374065 h 1080119"/>
                <a:gd name="connsiteX3" fmla="*/ 655242 w 692155"/>
                <a:gd name="connsiteY3" fmla="*/ 706056 h 1080119"/>
                <a:gd name="connsiteX4" fmla="*/ 367729 w 692155"/>
                <a:gd name="connsiteY4" fmla="*/ 945105 h 1080119"/>
                <a:gd name="connsiteX5" fmla="*/ 52533 w 692155"/>
                <a:gd name="connsiteY5" fmla="*/ 945104 h 1080119"/>
                <a:gd name="connsiteX6" fmla="*/ 52533 w 692155"/>
                <a:gd name="connsiteY6" fmla="*/ 135015 h 1080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2155" h="1080119">
                  <a:moveTo>
                    <a:pt x="52533" y="135015"/>
                  </a:moveTo>
                  <a:cubicBezTo>
                    <a:pt x="105066" y="0"/>
                    <a:pt x="273821" y="100997"/>
                    <a:pt x="367730" y="135015"/>
                  </a:cubicBezTo>
                  <a:cubicBezTo>
                    <a:pt x="495808" y="182345"/>
                    <a:pt x="604383" y="228595"/>
                    <a:pt x="655242" y="374065"/>
                  </a:cubicBezTo>
                  <a:cubicBezTo>
                    <a:pt x="692155" y="479645"/>
                    <a:pt x="692155" y="600475"/>
                    <a:pt x="655242" y="706056"/>
                  </a:cubicBezTo>
                  <a:cubicBezTo>
                    <a:pt x="604382" y="851526"/>
                    <a:pt x="468180" y="905264"/>
                    <a:pt x="367729" y="945105"/>
                  </a:cubicBezTo>
                  <a:cubicBezTo>
                    <a:pt x="267278" y="984946"/>
                    <a:pt x="105066" y="1080119"/>
                    <a:pt x="52533" y="945104"/>
                  </a:cubicBezTo>
                  <a:cubicBezTo>
                    <a:pt x="0" y="810089"/>
                    <a:pt x="0" y="270030"/>
                    <a:pt x="52533" y="13501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5400" sx="102000" sy="102000" algn="ctr" rotWithShape="0">
                <a:prstClr val="black">
                  <a:alpha val="2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9" name="그룹 24">
              <a:extLst>
                <a:ext uri="{FF2B5EF4-FFF2-40B4-BE49-F238E27FC236}">
                  <a16:creationId xmlns:a16="http://schemas.microsoft.com/office/drawing/2014/main" id="{BE3C4EC4-7536-43EA-8F25-91148FD7E048}"/>
                </a:ext>
              </a:extLst>
            </p:cNvPr>
            <p:cNvGrpSpPr/>
            <p:nvPr/>
          </p:nvGrpSpPr>
          <p:grpSpPr>
            <a:xfrm>
              <a:off x="4504495" y="3858053"/>
              <a:ext cx="135015" cy="547821"/>
              <a:chOff x="4402781" y="2836174"/>
              <a:chExt cx="135015" cy="547821"/>
            </a:xfrm>
            <a:gradFill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effectLst>
              <a:outerShdw blurRad="25400" sx="102000" sy="102000" algn="ctr" rotWithShape="0">
                <a:prstClr val="black">
                  <a:alpha val="20000"/>
                </a:prstClr>
              </a:outerShdw>
            </a:effectLst>
          </p:grpSpPr>
          <p:sp>
            <p:nvSpPr>
              <p:cNvPr id="14" name="이등변 삼각형 30">
                <a:extLst>
                  <a:ext uri="{FF2B5EF4-FFF2-40B4-BE49-F238E27FC236}">
                    <a16:creationId xmlns:a16="http://schemas.microsoft.com/office/drawing/2014/main" id="{8F429353-8D81-4DA4-A27D-F8B3A42C8CC7}"/>
                  </a:ext>
                </a:extLst>
              </p:cNvPr>
              <p:cNvSpPr/>
              <p:nvPr/>
            </p:nvSpPr>
            <p:spPr>
              <a:xfrm rot="10800000">
                <a:off x="4413582" y="2836174"/>
                <a:ext cx="113412" cy="9777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" name="이등변 삼각형 31">
                <a:extLst>
                  <a:ext uri="{FF2B5EF4-FFF2-40B4-BE49-F238E27FC236}">
                    <a16:creationId xmlns:a16="http://schemas.microsoft.com/office/drawing/2014/main" id="{A981B4D8-D916-48D3-8FCD-3849715E2970}"/>
                  </a:ext>
                </a:extLst>
              </p:cNvPr>
              <p:cNvSpPr/>
              <p:nvPr/>
            </p:nvSpPr>
            <p:spPr>
              <a:xfrm>
                <a:off x="4402781" y="2888940"/>
                <a:ext cx="135015" cy="40504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" name="이등변 삼각형 32">
                <a:extLst>
                  <a:ext uri="{FF2B5EF4-FFF2-40B4-BE49-F238E27FC236}">
                    <a16:creationId xmlns:a16="http://schemas.microsoft.com/office/drawing/2014/main" id="{45D0F686-0928-4B65-AA6A-DD946C7DF788}"/>
                  </a:ext>
                </a:extLst>
              </p:cNvPr>
              <p:cNvSpPr/>
              <p:nvPr/>
            </p:nvSpPr>
            <p:spPr>
              <a:xfrm rot="10800000">
                <a:off x="4402781" y="3293985"/>
                <a:ext cx="135015" cy="9001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0" name="타원 5">
              <a:extLst>
                <a:ext uri="{FF2B5EF4-FFF2-40B4-BE49-F238E27FC236}">
                  <a16:creationId xmlns:a16="http://schemas.microsoft.com/office/drawing/2014/main" id="{B08C1F5D-39D7-4CAF-BDFB-D4EE80530EA1}"/>
                </a:ext>
              </a:extLst>
            </p:cNvPr>
            <p:cNvSpPr/>
            <p:nvPr/>
          </p:nvSpPr>
          <p:spPr>
            <a:xfrm>
              <a:off x="4279470" y="3280749"/>
              <a:ext cx="585065" cy="58506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5400" sx="102000" sy="102000" algn="ctr" rotWithShape="0">
                <a:prstClr val="black">
                  <a:alpha val="2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1" name="그룹 17">
              <a:extLst>
                <a:ext uri="{FF2B5EF4-FFF2-40B4-BE49-F238E27FC236}">
                  <a16:creationId xmlns:a16="http://schemas.microsoft.com/office/drawing/2014/main" id="{78E7632E-48AC-4999-883A-CB13CE4F4E3C}"/>
                </a:ext>
              </a:extLst>
            </p:cNvPr>
            <p:cNvGrpSpPr/>
            <p:nvPr/>
          </p:nvGrpSpPr>
          <p:grpSpPr>
            <a:xfrm>
              <a:off x="4436987" y="3550779"/>
              <a:ext cx="270030" cy="90010"/>
              <a:chOff x="4346975" y="2393885"/>
              <a:chExt cx="270030" cy="135015"/>
            </a:xfrm>
          </p:grpSpPr>
          <p:sp>
            <p:nvSpPr>
              <p:cNvPr id="12" name="모서리가 둥근 직사각형 28">
                <a:extLst>
                  <a:ext uri="{FF2B5EF4-FFF2-40B4-BE49-F238E27FC236}">
                    <a16:creationId xmlns:a16="http://schemas.microsoft.com/office/drawing/2014/main" id="{58758372-B3E7-466A-BCC5-18B7839E8788}"/>
                  </a:ext>
                </a:extLst>
              </p:cNvPr>
              <p:cNvSpPr/>
              <p:nvPr/>
            </p:nvSpPr>
            <p:spPr>
              <a:xfrm>
                <a:off x="4346975" y="2393885"/>
                <a:ext cx="45719" cy="135015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모서리가 둥근 직사각형 29">
                <a:extLst>
                  <a:ext uri="{FF2B5EF4-FFF2-40B4-BE49-F238E27FC236}">
                    <a16:creationId xmlns:a16="http://schemas.microsoft.com/office/drawing/2014/main" id="{BF16D75B-901C-4CBF-BBC5-9DF9DDC1BA37}"/>
                  </a:ext>
                </a:extLst>
              </p:cNvPr>
              <p:cNvSpPr/>
              <p:nvPr/>
            </p:nvSpPr>
            <p:spPr>
              <a:xfrm>
                <a:off x="4571286" y="2393885"/>
                <a:ext cx="45719" cy="135015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17" name="모서리가 둥근 사각형 설명선 33">
            <a:extLst>
              <a:ext uri="{FF2B5EF4-FFF2-40B4-BE49-F238E27FC236}">
                <a16:creationId xmlns:a16="http://schemas.microsoft.com/office/drawing/2014/main" id="{53544F90-26FB-44CD-ADC3-8B33A62FA748}"/>
              </a:ext>
            </a:extLst>
          </p:cNvPr>
          <p:cNvSpPr/>
          <p:nvPr/>
        </p:nvSpPr>
        <p:spPr>
          <a:xfrm rot="10800000" flipV="1">
            <a:off x="1626130" y="979749"/>
            <a:ext cx="7807206" cy="3168539"/>
          </a:xfrm>
          <a:prstGeom prst="wedgeRoundRectCallout">
            <a:avLst>
              <a:gd name="adj1" fmla="val -63049"/>
              <a:gd name="adj2" fmla="val 50775"/>
              <a:gd name="adj3" fmla="val 1666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C0B2FB-07F1-4C03-8B59-7A623507B84F}"/>
              </a:ext>
            </a:extLst>
          </p:cNvPr>
          <p:cNvSpPr txBox="1"/>
          <p:nvPr/>
        </p:nvSpPr>
        <p:spPr bwMode="auto">
          <a:xfrm>
            <a:off x="2283902" y="1056135"/>
            <a:ext cx="6820681" cy="3046988"/>
          </a:xfrm>
          <a:prstGeom prst="round2SameRect">
            <a:avLst>
              <a:gd name="adj1" fmla="val 0"/>
              <a:gd name="adj2" fmla="val 0"/>
            </a:avLst>
          </a:prstGeom>
          <a:noFill/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9600" dirty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utura Bk BT" pitchFamily="34" charset="0"/>
                <a:ea typeface="+mj-ea"/>
                <a:cs typeface="+mj-cs"/>
              </a:rPr>
              <a:t>Thank you  for listening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C59528-704D-4260-A1B5-7C4DF4914A43}"/>
              </a:ext>
            </a:extLst>
          </p:cNvPr>
          <p:cNvSpPr txBox="1"/>
          <p:nvPr/>
        </p:nvSpPr>
        <p:spPr>
          <a:xfrm>
            <a:off x="6190655" y="324247"/>
            <a:ext cx="5472608" cy="4468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7" name="Frame 17">
            <a:extLst>
              <a:ext uri="{FF2B5EF4-FFF2-40B4-BE49-F238E27FC236}">
                <a16:creationId xmlns:a16="http://schemas.microsoft.com/office/drawing/2014/main" id="{40FB5C9F-3223-4EB2-A6A6-A88EBF6E358B}"/>
              </a:ext>
            </a:extLst>
          </p:cNvPr>
          <p:cNvSpPr/>
          <p:nvPr/>
        </p:nvSpPr>
        <p:spPr>
          <a:xfrm>
            <a:off x="12103560" y="5465142"/>
            <a:ext cx="351089" cy="35108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84" dirty="0">
              <a:solidFill>
                <a:schemeClr val="tx1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1C4EF8E-6F82-4979-B28C-66FDF3F17A6E}"/>
              </a:ext>
            </a:extLst>
          </p:cNvPr>
          <p:cNvGrpSpPr/>
          <p:nvPr/>
        </p:nvGrpSpPr>
        <p:grpSpPr>
          <a:xfrm>
            <a:off x="12642899" y="252239"/>
            <a:ext cx="890539" cy="724247"/>
            <a:chOff x="2766085" y="1844826"/>
            <a:chExt cx="1447632" cy="1161653"/>
          </a:xfrm>
        </p:grpSpPr>
        <p:sp>
          <p:nvSpPr>
            <p:cNvPr id="32" name="Trapezoid 31">
              <a:extLst>
                <a:ext uri="{FF2B5EF4-FFF2-40B4-BE49-F238E27FC236}">
                  <a16:creationId xmlns:a16="http://schemas.microsoft.com/office/drawing/2014/main" id="{BC77D29F-60AA-4942-9C24-BCE59A5AEA9A}"/>
                </a:ext>
              </a:extLst>
            </p:cNvPr>
            <p:cNvSpPr/>
            <p:nvPr/>
          </p:nvSpPr>
          <p:spPr>
            <a:xfrm rot="10800000">
              <a:off x="2965758" y="1844826"/>
              <a:ext cx="1086944" cy="723797"/>
            </a:xfrm>
            <a:prstGeom prst="trapezoid">
              <a:avLst>
                <a:gd name="adj" fmla="val 3691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976"/>
            </a:p>
          </p:txBody>
        </p:sp>
        <p:sp>
          <p:nvSpPr>
            <p:cNvPr id="33" name="Isosceles Triangle 5">
              <a:extLst>
                <a:ext uri="{FF2B5EF4-FFF2-40B4-BE49-F238E27FC236}">
                  <a16:creationId xmlns:a16="http://schemas.microsoft.com/office/drawing/2014/main" id="{DA018DCC-E991-4458-A637-EA9D9AEEE7A9}"/>
                </a:ext>
              </a:extLst>
            </p:cNvPr>
            <p:cNvSpPr/>
            <p:nvPr/>
          </p:nvSpPr>
          <p:spPr>
            <a:xfrm>
              <a:off x="3149231" y="2027686"/>
              <a:ext cx="720000" cy="972000"/>
            </a:xfrm>
            <a:custGeom>
              <a:avLst/>
              <a:gdLst/>
              <a:ahLst/>
              <a:cxnLst/>
              <a:rect l="l" t="t" r="r" b="b"/>
              <a:pathLst>
                <a:path w="735210" h="846756">
                  <a:moveTo>
                    <a:pt x="367348" y="0"/>
                  </a:moveTo>
                  <a:lnTo>
                    <a:pt x="735210" y="634246"/>
                  </a:lnTo>
                  <a:lnTo>
                    <a:pt x="364553" y="846756"/>
                  </a:lnTo>
                  <a:lnTo>
                    <a:pt x="0" y="633359"/>
                  </a:lnTo>
                  <a:close/>
                </a:path>
              </a:pathLst>
            </a:custGeom>
            <a:solidFill>
              <a:schemeClr val="accent2"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976" dirty="0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3960CDD-AD60-4D50-B3EF-53537892E9F2}"/>
                </a:ext>
              </a:extLst>
            </p:cNvPr>
            <p:cNvCxnSpPr/>
            <p:nvPr/>
          </p:nvCxnSpPr>
          <p:spPr>
            <a:xfrm flipV="1">
              <a:off x="3486221" y="2496100"/>
              <a:ext cx="727496" cy="506551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A162E4E-F129-4CD5-A9EE-011C25D222E3}"/>
                </a:ext>
              </a:extLst>
            </p:cNvPr>
            <p:cNvCxnSpPr/>
            <p:nvPr/>
          </p:nvCxnSpPr>
          <p:spPr>
            <a:xfrm flipH="1" flipV="1">
              <a:off x="2766085" y="2499926"/>
              <a:ext cx="743146" cy="506553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584">
            <a:extLst>
              <a:ext uri="{FF2B5EF4-FFF2-40B4-BE49-F238E27FC236}">
                <a16:creationId xmlns:a16="http://schemas.microsoft.com/office/drawing/2014/main" id="{357DBB63-86D9-4648-B309-0BD053AEE6B5}"/>
              </a:ext>
            </a:extLst>
          </p:cNvPr>
          <p:cNvSpPr txBox="1"/>
          <p:nvPr/>
        </p:nvSpPr>
        <p:spPr>
          <a:xfrm>
            <a:off x="12775405" y="212169"/>
            <a:ext cx="668655" cy="400110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15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36547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719BE5-D1F0-4ED6-954E-7259761A430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3519149" cy="7561263"/>
          </a:xfrm>
          <a:prstGeom prst="rect">
            <a:avLst/>
          </a:prstGeom>
        </p:spPr>
      </p:pic>
      <p:sp>
        <p:nvSpPr>
          <p:cNvPr id="10" name="모서리가 둥근 직사각형 36">
            <a:extLst>
              <a:ext uri="{FF2B5EF4-FFF2-40B4-BE49-F238E27FC236}">
                <a16:creationId xmlns:a16="http://schemas.microsoft.com/office/drawing/2014/main" id="{068A748B-A82C-4651-AF1C-AF4549856A2B}"/>
              </a:ext>
            </a:extLst>
          </p:cNvPr>
          <p:cNvSpPr/>
          <p:nvPr/>
        </p:nvSpPr>
        <p:spPr>
          <a:xfrm>
            <a:off x="3701641" y="2662058"/>
            <a:ext cx="9473790" cy="75188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3350" h="254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37">
            <a:extLst>
              <a:ext uri="{FF2B5EF4-FFF2-40B4-BE49-F238E27FC236}">
                <a16:creationId xmlns:a16="http://schemas.microsoft.com/office/drawing/2014/main" id="{F1742164-6675-4BCF-AEA3-1B273DD6B9B3}"/>
              </a:ext>
            </a:extLst>
          </p:cNvPr>
          <p:cNvSpPr/>
          <p:nvPr/>
        </p:nvSpPr>
        <p:spPr>
          <a:xfrm>
            <a:off x="3993187" y="3709186"/>
            <a:ext cx="9182244" cy="75188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3350" h="254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모서리가 둥근 직사각형 38">
            <a:extLst>
              <a:ext uri="{FF2B5EF4-FFF2-40B4-BE49-F238E27FC236}">
                <a16:creationId xmlns:a16="http://schemas.microsoft.com/office/drawing/2014/main" id="{C1EFBD34-7D1C-4F7B-B004-716E37F62864}"/>
              </a:ext>
            </a:extLst>
          </p:cNvPr>
          <p:cNvSpPr/>
          <p:nvPr/>
        </p:nvSpPr>
        <p:spPr>
          <a:xfrm>
            <a:off x="3042225" y="5716795"/>
            <a:ext cx="10133209" cy="75188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3350" h="254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모서리가 둥근 직사각형 40">
            <a:extLst>
              <a:ext uri="{FF2B5EF4-FFF2-40B4-BE49-F238E27FC236}">
                <a16:creationId xmlns:a16="http://schemas.microsoft.com/office/drawing/2014/main" id="{9F31920C-F3B2-42D9-B1B6-5CF3ACC9CEF6}"/>
              </a:ext>
            </a:extLst>
          </p:cNvPr>
          <p:cNvSpPr/>
          <p:nvPr/>
        </p:nvSpPr>
        <p:spPr>
          <a:xfrm>
            <a:off x="3126902" y="1711653"/>
            <a:ext cx="10048530" cy="75188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3350" h="254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4388DF-50B8-4C54-ABB8-597491D850C9}"/>
              </a:ext>
            </a:extLst>
          </p:cNvPr>
          <p:cNvSpPr txBox="1"/>
          <p:nvPr/>
        </p:nvSpPr>
        <p:spPr>
          <a:xfrm>
            <a:off x="4321354" y="1749172"/>
            <a:ext cx="5347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Introduction</a:t>
            </a:r>
            <a:endParaRPr lang="ko-KR" altLang="ko-KR" sz="36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9C82EF-9953-4277-9907-1199DF615DFC}"/>
              </a:ext>
            </a:extLst>
          </p:cNvPr>
          <p:cNvSpPr txBox="1"/>
          <p:nvPr/>
        </p:nvSpPr>
        <p:spPr>
          <a:xfrm>
            <a:off x="4952554" y="2712547"/>
            <a:ext cx="6265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Research Goals</a:t>
            </a:r>
            <a:endParaRPr lang="ko-KR" altLang="ko-KR" sz="36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4CDE46-893E-4C83-8C1A-9DD08E36BD4E}"/>
              </a:ext>
            </a:extLst>
          </p:cNvPr>
          <p:cNvSpPr txBox="1"/>
          <p:nvPr/>
        </p:nvSpPr>
        <p:spPr>
          <a:xfrm>
            <a:off x="5055980" y="3742018"/>
            <a:ext cx="6782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Methodology</a:t>
            </a:r>
            <a:endParaRPr lang="ko-KR" altLang="ko-KR" sz="36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5CFB82-57EA-4BC5-8ED6-7E6CFF690EB9}"/>
              </a:ext>
            </a:extLst>
          </p:cNvPr>
          <p:cNvSpPr txBox="1"/>
          <p:nvPr/>
        </p:nvSpPr>
        <p:spPr>
          <a:xfrm>
            <a:off x="4122271" y="5710677"/>
            <a:ext cx="3801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Conclusion</a:t>
            </a:r>
            <a:endParaRPr lang="ko-KR" altLang="ko-KR" sz="36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34" name="모서리가 둥근 직사각형 37">
            <a:extLst>
              <a:ext uri="{FF2B5EF4-FFF2-40B4-BE49-F238E27FC236}">
                <a16:creationId xmlns:a16="http://schemas.microsoft.com/office/drawing/2014/main" id="{95A00FB9-3427-4BED-BA57-7DC11A8A6C0C}"/>
              </a:ext>
            </a:extLst>
          </p:cNvPr>
          <p:cNvSpPr/>
          <p:nvPr/>
        </p:nvSpPr>
        <p:spPr>
          <a:xfrm>
            <a:off x="3609725" y="4663549"/>
            <a:ext cx="9565709" cy="75188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3350" h="254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71CAF71-E96F-4770-AF34-72BF35BE4215}"/>
              </a:ext>
            </a:extLst>
          </p:cNvPr>
          <p:cNvSpPr txBox="1"/>
          <p:nvPr/>
        </p:nvSpPr>
        <p:spPr>
          <a:xfrm>
            <a:off x="4718635" y="4698499"/>
            <a:ext cx="8078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Results and Discussion</a:t>
            </a:r>
            <a:endParaRPr lang="ko-KR" altLang="ko-KR" sz="36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D6CEC85-877C-4AC3-86CF-68BFBB0BF816}"/>
              </a:ext>
            </a:extLst>
          </p:cNvPr>
          <p:cNvGrpSpPr/>
          <p:nvPr/>
        </p:nvGrpSpPr>
        <p:grpSpPr>
          <a:xfrm>
            <a:off x="-1946249" y="1980432"/>
            <a:ext cx="5098325" cy="5098325"/>
            <a:chOff x="2817898" y="2640907"/>
            <a:chExt cx="3960000" cy="396000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CC94AD2-873A-49A7-97DB-538455025FD0}"/>
                </a:ext>
              </a:extLst>
            </p:cNvPr>
            <p:cNvGrpSpPr/>
            <p:nvPr/>
          </p:nvGrpSpPr>
          <p:grpSpPr>
            <a:xfrm>
              <a:off x="2817898" y="2640907"/>
              <a:ext cx="3960000" cy="3960000"/>
              <a:chOff x="2817898" y="2640907"/>
              <a:chExt cx="3960000" cy="3960000"/>
            </a:xfrm>
          </p:grpSpPr>
          <p:sp>
            <p:nvSpPr>
              <p:cNvPr id="44" name="Pie 55">
                <a:extLst>
                  <a:ext uri="{FF2B5EF4-FFF2-40B4-BE49-F238E27FC236}">
                    <a16:creationId xmlns:a16="http://schemas.microsoft.com/office/drawing/2014/main" id="{D2BF9C16-08AC-4002-B283-55557CE990EB}"/>
                  </a:ext>
                </a:extLst>
              </p:cNvPr>
              <p:cNvSpPr/>
              <p:nvPr/>
            </p:nvSpPr>
            <p:spPr>
              <a:xfrm rot="11953466">
                <a:off x="3897899" y="3720907"/>
                <a:ext cx="1800000" cy="1800000"/>
              </a:xfrm>
              <a:prstGeom prst="pie">
                <a:avLst>
                  <a:gd name="adj1" fmla="val 13751092"/>
                  <a:gd name="adj2" fmla="val 1620000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70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Pie 56">
                <a:extLst>
                  <a:ext uri="{FF2B5EF4-FFF2-40B4-BE49-F238E27FC236}">
                    <a16:creationId xmlns:a16="http://schemas.microsoft.com/office/drawing/2014/main" id="{A185CDA2-C09D-4F0E-A135-F4782DACC601}"/>
                  </a:ext>
                </a:extLst>
              </p:cNvPr>
              <p:cNvSpPr/>
              <p:nvPr/>
            </p:nvSpPr>
            <p:spPr>
              <a:xfrm rot="9731289">
                <a:off x="3627898" y="3450907"/>
                <a:ext cx="2340000" cy="2340000"/>
              </a:xfrm>
              <a:prstGeom prst="pie">
                <a:avLst>
                  <a:gd name="adj1" fmla="val 13751092"/>
                  <a:gd name="adj2" fmla="val 1620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70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Pie 57">
                <a:extLst>
                  <a:ext uri="{FF2B5EF4-FFF2-40B4-BE49-F238E27FC236}">
                    <a16:creationId xmlns:a16="http://schemas.microsoft.com/office/drawing/2014/main" id="{BEF48158-1558-4424-AFF1-872CA5CFEDDF}"/>
                  </a:ext>
                </a:extLst>
              </p:cNvPr>
              <p:cNvSpPr/>
              <p:nvPr/>
            </p:nvSpPr>
            <p:spPr>
              <a:xfrm rot="7294677">
                <a:off x="3345371" y="3185469"/>
                <a:ext cx="2880000" cy="2880000"/>
              </a:xfrm>
              <a:prstGeom prst="pie">
                <a:avLst>
                  <a:gd name="adj1" fmla="val 13751092"/>
                  <a:gd name="adj2" fmla="val 1620000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70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Pie 58">
                <a:extLst>
                  <a:ext uri="{FF2B5EF4-FFF2-40B4-BE49-F238E27FC236}">
                    <a16:creationId xmlns:a16="http://schemas.microsoft.com/office/drawing/2014/main" id="{36204E99-849F-4E99-B03B-DE6AE9811899}"/>
                  </a:ext>
                </a:extLst>
              </p:cNvPr>
              <p:cNvSpPr/>
              <p:nvPr/>
            </p:nvSpPr>
            <p:spPr>
              <a:xfrm rot="4918033">
                <a:off x="3075371" y="2915469"/>
                <a:ext cx="3420000" cy="3420000"/>
              </a:xfrm>
              <a:prstGeom prst="pie">
                <a:avLst>
                  <a:gd name="adj1" fmla="val 13751092"/>
                  <a:gd name="adj2" fmla="val 1620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7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Pie 59">
                <a:extLst>
                  <a:ext uri="{FF2B5EF4-FFF2-40B4-BE49-F238E27FC236}">
                    <a16:creationId xmlns:a16="http://schemas.microsoft.com/office/drawing/2014/main" id="{8A85AF79-BABD-4986-B28B-2EECB3416392}"/>
                  </a:ext>
                </a:extLst>
              </p:cNvPr>
              <p:cNvSpPr/>
              <p:nvPr/>
            </p:nvSpPr>
            <p:spPr>
              <a:xfrm rot="2490880">
                <a:off x="2817898" y="2640907"/>
                <a:ext cx="3960000" cy="3960000"/>
              </a:xfrm>
              <a:prstGeom prst="pie">
                <a:avLst>
                  <a:gd name="adj1" fmla="val 13751092"/>
                  <a:gd name="adj2" fmla="val 1620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7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6987437-EED7-43D9-AA34-81299926BBAF}"/>
                </a:ext>
              </a:extLst>
            </p:cNvPr>
            <p:cNvSpPr/>
            <p:nvPr/>
          </p:nvSpPr>
          <p:spPr>
            <a:xfrm>
              <a:off x="4340698" y="4163707"/>
              <a:ext cx="914400" cy="91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 dirty="0"/>
            </a:p>
          </p:txBody>
        </p:sp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E512F00-FABC-4902-B1BD-8DDD84BF8251}"/>
              </a:ext>
            </a:extLst>
          </p:cNvPr>
          <p:cNvCxnSpPr/>
          <p:nvPr/>
        </p:nvCxnSpPr>
        <p:spPr>
          <a:xfrm>
            <a:off x="2332932" y="3071181"/>
            <a:ext cx="1080000" cy="4210"/>
          </a:xfrm>
          <a:prstGeom prst="straightConnector1">
            <a:avLst/>
          </a:prstGeom>
          <a:ln w="38100">
            <a:solidFill>
              <a:srgbClr val="FFFFFF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E44B9D2-4D26-4A1A-98EA-5E155C6EEE71}"/>
              </a:ext>
            </a:extLst>
          </p:cNvPr>
          <p:cNvCxnSpPr/>
          <p:nvPr/>
        </p:nvCxnSpPr>
        <p:spPr>
          <a:xfrm>
            <a:off x="2688516" y="4054007"/>
            <a:ext cx="1080000" cy="0"/>
          </a:xfrm>
          <a:prstGeom prst="straightConnector1">
            <a:avLst/>
          </a:prstGeom>
          <a:ln w="38100">
            <a:solidFill>
              <a:srgbClr val="FFFFFF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B433944-22C7-4993-A924-3F4FDAA680ED}"/>
              </a:ext>
            </a:extLst>
          </p:cNvPr>
          <p:cNvCxnSpPr/>
          <p:nvPr/>
        </p:nvCxnSpPr>
        <p:spPr>
          <a:xfrm>
            <a:off x="2332932" y="5032624"/>
            <a:ext cx="1080000" cy="0"/>
          </a:xfrm>
          <a:prstGeom prst="straightConnector1">
            <a:avLst/>
          </a:prstGeom>
          <a:ln w="38100">
            <a:solidFill>
              <a:srgbClr val="FFFFFF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6675124-2112-4CC3-86D8-DBC796EDD5AF}"/>
              </a:ext>
            </a:extLst>
          </p:cNvPr>
          <p:cNvCxnSpPr/>
          <p:nvPr/>
        </p:nvCxnSpPr>
        <p:spPr>
          <a:xfrm>
            <a:off x="1642885" y="6011241"/>
            <a:ext cx="1080000" cy="0"/>
          </a:xfrm>
          <a:prstGeom prst="straightConnector1">
            <a:avLst/>
          </a:prstGeom>
          <a:ln w="38100">
            <a:solidFill>
              <a:srgbClr val="FFFFFF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376756D-FCB6-4CC3-92FC-D281EA76F6F9}"/>
              </a:ext>
            </a:extLst>
          </p:cNvPr>
          <p:cNvCxnSpPr/>
          <p:nvPr/>
        </p:nvCxnSpPr>
        <p:spPr>
          <a:xfrm>
            <a:off x="1642885" y="2092563"/>
            <a:ext cx="1080000" cy="0"/>
          </a:xfrm>
          <a:prstGeom prst="straightConnector1">
            <a:avLst/>
          </a:prstGeom>
          <a:ln w="38100">
            <a:solidFill>
              <a:srgbClr val="FFFFFF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CE80CD5-094D-4C47-B4EC-D203A2E07A2F}"/>
              </a:ext>
            </a:extLst>
          </p:cNvPr>
          <p:cNvSpPr txBox="1"/>
          <p:nvPr/>
        </p:nvSpPr>
        <p:spPr>
          <a:xfrm>
            <a:off x="0" y="-14472"/>
            <a:ext cx="1353343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EE1C7E5-E396-4FA2-A6D3-C8568F50B8B6}"/>
              </a:ext>
            </a:extLst>
          </p:cNvPr>
          <p:cNvSpPr/>
          <p:nvPr/>
        </p:nvSpPr>
        <p:spPr>
          <a:xfrm>
            <a:off x="5909557" y="36215"/>
            <a:ext cx="20858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6925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Outline</a:t>
            </a:r>
          </a:p>
        </p:txBody>
      </p:sp>
      <p:sp>
        <p:nvSpPr>
          <p:cNvPr id="55" name="TextBox 13">
            <a:extLst>
              <a:ext uri="{FF2B5EF4-FFF2-40B4-BE49-F238E27FC236}">
                <a16:creationId xmlns:a16="http://schemas.microsoft.com/office/drawing/2014/main" id="{093014FF-CA1C-4EF4-B141-804A56B85A14}"/>
              </a:ext>
            </a:extLst>
          </p:cNvPr>
          <p:cNvSpPr txBox="1"/>
          <p:nvPr/>
        </p:nvSpPr>
        <p:spPr>
          <a:xfrm>
            <a:off x="3243317" y="1804587"/>
            <a:ext cx="87895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800" b="1" dirty="0">
                <a:solidFill>
                  <a:schemeClr val="accent1"/>
                </a:solidFill>
                <a:cs typeface="Arial" pitchFamily="34" charset="0"/>
              </a:rPr>
              <a:t>1</a:t>
            </a:r>
            <a:endParaRPr lang="ko-KR" altLang="en-US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58" name="TextBox 16">
            <a:extLst>
              <a:ext uri="{FF2B5EF4-FFF2-40B4-BE49-F238E27FC236}">
                <a16:creationId xmlns:a16="http://schemas.microsoft.com/office/drawing/2014/main" id="{95D037E4-6545-49FF-8F21-67F035A65D12}"/>
              </a:ext>
            </a:extLst>
          </p:cNvPr>
          <p:cNvSpPr txBox="1"/>
          <p:nvPr/>
        </p:nvSpPr>
        <p:spPr>
          <a:xfrm>
            <a:off x="3813236" y="2776387"/>
            <a:ext cx="87895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800" b="1" dirty="0">
                <a:solidFill>
                  <a:schemeClr val="accent2"/>
                </a:solidFill>
                <a:cs typeface="Arial" pitchFamily="34" charset="0"/>
              </a:rPr>
              <a:t>2</a:t>
            </a:r>
            <a:endParaRPr lang="ko-KR" altLang="en-US" b="1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61" name="TextBox 19">
            <a:extLst>
              <a:ext uri="{FF2B5EF4-FFF2-40B4-BE49-F238E27FC236}">
                <a16:creationId xmlns:a16="http://schemas.microsoft.com/office/drawing/2014/main" id="{E720F802-92B3-4DDE-88D9-9C9072810F1A}"/>
              </a:ext>
            </a:extLst>
          </p:cNvPr>
          <p:cNvSpPr txBox="1"/>
          <p:nvPr/>
        </p:nvSpPr>
        <p:spPr>
          <a:xfrm>
            <a:off x="4139660" y="3834518"/>
            <a:ext cx="87895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800" b="1" dirty="0">
                <a:solidFill>
                  <a:schemeClr val="accent3"/>
                </a:solidFill>
                <a:cs typeface="Arial" pitchFamily="34" charset="0"/>
              </a:rPr>
              <a:t>3</a:t>
            </a:r>
            <a:endParaRPr lang="ko-KR" altLang="en-US" b="1" dirty="0"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64" name="TextBox 22">
            <a:extLst>
              <a:ext uri="{FF2B5EF4-FFF2-40B4-BE49-F238E27FC236}">
                <a16:creationId xmlns:a16="http://schemas.microsoft.com/office/drawing/2014/main" id="{60F2CB00-A3BC-4442-ADC6-46EE21736F57}"/>
              </a:ext>
            </a:extLst>
          </p:cNvPr>
          <p:cNvSpPr txBox="1"/>
          <p:nvPr/>
        </p:nvSpPr>
        <p:spPr>
          <a:xfrm>
            <a:off x="3151371" y="5831124"/>
            <a:ext cx="87895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800" b="1" dirty="0">
                <a:solidFill>
                  <a:schemeClr val="accent5"/>
                </a:solidFill>
                <a:cs typeface="Arial" pitchFamily="34" charset="0"/>
              </a:rPr>
              <a:t>5</a:t>
            </a:r>
            <a:endParaRPr lang="ko-KR" altLang="en-US" b="1" dirty="0">
              <a:solidFill>
                <a:schemeClr val="accent5"/>
              </a:solidFill>
              <a:cs typeface="Arial" pitchFamily="34" charset="0"/>
            </a:endParaRPr>
          </a:p>
        </p:txBody>
      </p:sp>
      <p:sp>
        <p:nvSpPr>
          <p:cNvPr id="67" name="TextBox 25">
            <a:extLst>
              <a:ext uri="{FF2B5EF4-FFF2-40B4-BE49-F238E27FC236}">
                <a16:creationId xmlns:a16="http://schemas.microsoft.com/office/drawing/2014/main" id="{1354B443-AD22-4F89-A21E-13C18FE5A15D}"/>
              </a:ext>
            </a:extLst>
          </p:cNvPr>
          <p:cNvSpPr txBox="1"/>
          <p:nvPr/>
        </p:nvSpPr>
        <p:spPr>
          <a:xfrm>
            <a:off x="3724703" y="4765616"/>
            <a:ext cx="87895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800" b="1" dirty="0">
                <a:solidFill>
                  <a:schemeClr val="accent4"/>
                </a:solidFill>
                <a:cs typeface="Arial" pitchFamily="34" charset="0"/>
              </a:rPr>
              <a:t>4</a:t>
            </a:r>
            <a:endParaRPr lang="ko-KR" altLang="en-US" b="1" dirty="0">
              <a:solidFill>
                <a:schemeClr val="accent4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275766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5C37E7-C7DB-4228-86E5-1D522764994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6118650" y="36215"/>
            <a:ext cx="7369547" cy="724248"/>
          </a:xfrm>
          <a:prstGeom prst="rect">
            <a:avLst/>
          </a:prstGeom>
        </p:spPr>
      </p:pic>
      <p:sp>
        <p:nvSpPr>
          <p:cNvPr id="53" name="Text Placeholder 1">
            <a:extLst>
              <a:ext uri="{FF2B5EF4-FFF2-40B4-BE49-F238E27FC236}">
                <a16:creationId xmlns:a16="http://schemas.microsoft.com/office/drawing/2014/main" id="{4798C4D0-F534-46A6-BBB5-A9288855BDB9}"/>
              </a:ext>
            </a:extLst>
          </p:cNvPr>
          <p:cNvSpPr>
            <a:spLocks noGrp="1"/>
          </p:cNvSpPr>
          <p:nvPr/>
        </p:nvSpPr>
        <p:spPr>
          <a:xfrm>
            <a:off x="8134871" y="36217"/>
            <a:ext cx="5498566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58D657-6FE1-4A17-9E7B-4A829031271D}"/>
              </a:ext>
            </a:extLst>
          </p:cNvPr>
          <p:cNvSpPr txBox="1"/>
          <p:nvPr/>
        </p:nvSpPr>
        <p:spPr>
          <a:xfrm>
            <a:off x="5040381" y="798682"/>
            <a:ext cx="22744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199" b="1" dirty="0">
                <a:solidFill>
                  <a:schemeClr val="accent6">
                    <a:lumMod val="50000"/>
                  </a:schemeClr>
                </a:solidFill>
              </a:rPr>
              <a:t>Background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C3F86F-448C-4653-855F-8B268CDAC39F}"/>
              </a:ext>
            </a:extLst>
          </p:cNvPr>
          <p:cNvSpPr txBox="1"/>
          <p:nvPr/>
        </p:nvSpPr>
        <p:spPr>
          <a:xfrm>
            <a:off x="384197" y="1451579"/>
            <a:ext cx="47983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Calibri" panose="020F0502020204030204" pitchFamily="34" charset="0"/>
              </a:rPr>
              <a:t>Polymer-based dielectric film  </a:t>
            </a:r>
            <a:endParaRPr lang="en-US" sz="2800" dirty="0">
              <a:latin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4AF57A-CAF2-4F48-8BF5-FCE1C9C2223E}"/>
              </a:ext>
            </a:extLst>
          </p:cNvPr>
          <p:cNvSpPr txBox="1"/>
          <p:nvPr/>
        </p:nvSpPr>
        <p:spPr>
          <a:xfrm>
            <a:off x="11628116" y="6073465"/>
            <a:ext cx="13681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i="1" dirty="0">
                <a:solidFill>
                  <a:schemeClr val="accent1"/>
                </a:solidFill>
              </a:rPr>
              <a:t>Kim</a:t>
            </a:r>
            <a:r>
              <a:rPr lang="en-US" sz="1400" b="1" i="1" dirty="0">
                <a:solidFill>
                  <a:schemeClr val="accent1"/>
                </a:solidFill>
              </a:rPr>
              <a:t>, 2022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647CE57-DCBC-408C-890F-6C4F6BF91A9E}"/>
              </a:ext>
            </a:extLst>
          </p:cNvPr>
          <p:cNvGrpSpPr/>
          <p:nvPr/>
        </p:nvGrpSpPr>
        <p:grpSpPr>
          <a:xfrm>
            <a:off x="12599367" y="795013"/>
            <a:ext cx="864096" cy="682715"/>
            <a:chOff x="693093" y="1844828"/>
            <a:chExt cx="1470641" cy="1161654"/>
          </a:xfrm>
        </p:grpSpPr>
        <p:sp>
          <p:nvSpPr>
            <p:cNvPr id="38" name="Trapezoid 37">
              <a:extLst>
                <a:ext uri="{FF2B5EF4-FFF2-40B4-BE49-F238E27FC236}">
                  <a16:creationId xmlns:a16="http://schemas.microsoft.com/office/drawing/2014/main" id="{E02506F7-2B17-41F3-9FB2-382A5992A780}"/>
                </a:ext>
              </a:extLst>
            </p:cNvPr>
            <p:cNvSpPr/>
            <p:nvPr/>
          </p:nvSpPr>
          <p:spPr>
            <a:xfrm rot="10800000">
              <a:off x="892767" y="1844828"/>
              <a:ext cx="1086945" cy="723798"/>
            </a:xfrm>
            <a:prstGeom prst="trapezoid">
              <a:avLst>
                <a:gd name="adj" fmla="val 3691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976" dirty="0"/>
            </a:p>
          </p:txBody>
        </p:sp>
        <p:sp>
          <p:nvSpPr>
            <p:cNvPr id="39" name="Isosceles Triangle 5">
              <a:extLst>
                <a:ext uri="{FF2B5EF4-FFF2-40B4-BE49-F238E27FC236}">
                  <a16:creationId xmlns:a16="http://schemas.microsoft.com/office/drawing/2014/main" id="{C63854A6-5DCF-4CEA-A0F2-5511BDE507E3}"/>
                </a:ext>
              </a:extLst>
            </p:cNvPr>
            <p:cNvSpPr/>
            <p:nvPr/>
          </p:nvSpPr>
          <p:spPr>
            <a:xfrm>
              <a:off x="1076239" y="2027686"/>
              <a:ext cx="720000" cy="972000"/>
            </a:xfrm>
            <a:custGeom>
              <a:avLst/>
              <a:gdLst/>
              <a:ahLst/>
              <a:cxnLst/>
              <a:rect l="l" t="t" r="r" b="b"/>
              <a:pathLst>
                <a:path w="735210" h="846756">
                  <a:moveTo>
                    <a:pt x="367348" y="0"/>
                  </a:moveTo>
                  <a:lnTo>
                    <a:pt x="735210" y="634246"/>
                  </a:lnTo>
                  <a:lnTo>
                    <a:pt x="364553" y="846756"/>
                  </a:lnTo>
                  <a:lnTo>
                    <a:pt x="0" y="633359"/>
                  </a:lnTo>
                  <a:close/>
                </a:path>
              </a:pathLst>
            </a:custGeom>
            <a:solidFill>
              <a:schemeClr val="accent6"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976" dirty="0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14D6FB6-4DBA-40E2-B8CB-86ED992C1F10}"/>
                </a:ext>
              </a:extLst>
            </p:cNvPr>
            <p:cNvCxnSpPr/>
            <p:nvPr/>
          </p:nvCxnSpPr>
          <p:spPr>
            <a:xfrm flipV="1">
              <a:off x="1436238" y="2499928"/>
              <a:ext cx="727496" cy="506551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499E460-CE95-44FF-B4A9-74EFD9249D10}"/>
                </a:ext>
              </a:extLst>
            </p:cNvPr>
            <p:cNvCxnSpPr/>
            <p:nvPr/>
          </p:nvCxnSpPr>
          <p:spPr>
            <a:xfrm flipH="1" flipV="1">
              <a:off x="693093" y="2499928"/>
              <a:ext cx="743146" cy="506554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602">
            <a:extLst>
              <a:ext uri="{FF2B5EF4-FFF2-40B4-BE49-F238E27FC236}">
                <a16:creationId xmlns:a16="http://schemas.microsoft.com/office/drawing/2014/main" id="{792B4654-E66A-4A2D-8548-F7C039E5BA41}"/>
              </a:ext>
            </a:extLst>
          </p:cNvPr>
          <p:cNvSpPr txBox="1"/>
          <p:nvPr/>
        </p:nvSpPr>
        <p:spPr>
          <a:xfrm>
            <a:off x="12651438" y="756295"/>
            <a:ext cx="769148" cy="400110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1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E0DB477-4D02-47F8-8334-433EB8EA11E5}"/>
              </a:ext>
            </a:extLst>
          </p:cNvPr>
          <p:cNvSpPr txBox="1"/>
          <p:nvPr/>
        </p:nvSpPr>
        <p:spPr>
          <a:xfrm>
            <a:off x="412584" y="3599814"/>
            <a:ext cx="1270410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Dielectric materials are used to separate and insulate conductive materials from each other, such as in capacitors, transistors, and other electronic components.</a:t>
            </a:r>
          </a:p>
          <a:p>
            <a:pPr algn="just"/>
            <a:endParaRPr lang="en-GB" sz="20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/>
            <a:endParaRPr lang="en-GB" sz="20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/>
            <a:r>
              <a:rPr lang="en-US" sz="2400" dirty="0">
                <a:latin typeface="+mj-lt"/>
              </a:rPr>
              <a:t>Polymer-based dielectric films are used in a variety of electronic applications, such as in capacitors, flexible printed circuit boards, and flat panel displays. They are also used in energy storage devices, such as batteries and supercapacitors.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4E6384-C73B-9993-7242-403C2AF86B45}"/>
              </a:ext>
            </a:extLst>
          </p:cNvPr>
          <p:cNvSpPr txBox="1"/>
          <p:nvPr/>
        </p:nvSpPr>
        <p:spPr>
          <a:xfrm>
            <a:off x="414665" y="2076137"/>
            <a:ext cx="127041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/>
              <a:t>Polymer-based dielectric film are a type of energy storage device that has become important for advanced electronic devices and electric power systems.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57AD69-F130-C6F2-3519-22D01A378C30}"/>
              </a:ext>
            </a:extLst>
          </p:cNvPr>
          <p:cNvSpPr txBox="1"/>
          <p:nvPr/>
        </p:nvSpPr>
        <p:spPr>
          <a:xfrm>
            <a:off x="11427345" y="3029542"/>
            <a:ext cx="17696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accent1"/>
                </a:solidFill>
              </a:rPr>
              <a:t>(Li et al., 2021)</a:t>
            </a:r>
            <a:endParaRPr lang="en-US" sz="1400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128150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5C37E7-C7DB-4228-86E5-1D522764994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6118650" y="36215"/>
            <a:ext cx="7369547" cy="724248"/>
          </a:xfrm>
          <a:prstGeom prst="rect">
            <a:avLst/>
          </a:prstGeom>
        </p:spPr>
      </p:pic>
      <p:sp>
        <p:nvSpPr>
          <p:cNvPr id="53" name="Text Placeholder 1">
            <a:extLst>
              <a:ext uri="{FF2B5EF4-FFF2-40B4-BE49-F238E27FC236}">
                <a16:creationId xmlns:a16="http://schemas.microsoft.com/office/drawing/2014/main" id="{4798C4D0-F534-46A6-BBB5-A9288855BDB9}"/>
              </a:ext>
            </a:extLst>
          </p:cNvPr>
          <p:cNvSpPr>
            <a:spLocks noGrp="1"/>
          </p:cNvSpPr>
          <p:nvPr/>
        </p:nvSpPr>
        <p:spPr>
          <a:xfrm>
            <a:off x="8134871" y="36217"/>
            <a:ext cx="5498566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58D657-6FE1-4A17-9E7B-4A829031271D}"/>
              </a:ext>
            </a:extLst>
          </p:cNvPr>
          <p:cNvSpPr txBox="1"/>
          <p:nvPr/>
        </p:nvSpPr>
        <p:spPr>
          <a:xfrm>
            <a:off x="5151016" y="611326"/>
            <a:ext cx="22744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199" b="1" dirty="0">
                <a:solidFill>
                  <a:schemeClr val="accent6">
                    <a:lumMod val="50000"/>
                  </a:schemeClr>
                </a:solidFill>
              </a:rPr>
              <a:t>Background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647CE57-DCBC-408C-890F-6C4F6BF91A9E}"/>
              </a:ext>
            </a:extLst>
          </p:cNvPr>
          <p:cNvGrpSpPr/>
          <p:nvPr/>
        </p:nvGrpSpPr>
        <p:grpSpPr>
          <a:xfrm>
            <a:off x="12599367" y="795013"/>
            <a:ext cx="864096" cy="682715"/>
            <a:chOff x="693093" y="1844828"/>
            <a:chExt cx="1470641" cy="1161654"/>
          </a:xfrm>
        </p:grpSpPr>
        <p:sp>
          <p:nvSpPr>
            <p:cNvPr id="38" name="Trapezoid 37">
              <a:extLst>
                <a:ext uri="{FF2B5EF4-FFF2-40B4-BE49-F238E27FC236}">
                  <a16:creationId xmlns:a16="http://schemas.microsoft.com/office/drawing/2014/main" id="{E02506F7-2B17-41F3-9FB2-382A5992A780}"/>
                </a:ext>
              </a:extLst>
            </p:cNvPr>
            <p:cNvSpPr/>
            <p:nvPr/>
          </p:nvSpPr>
          <p:spPr>
            <a:xfrm rot="10800000">
              <a:off x="892767" y="1844828"/>
              <a:ext cx="1086945" cy="723798"/>
            </a:xfrm>
            <a:prstGeom prst="trapezoid">
              <a:avLst>
                <a:gd name="adj" fmla="val 3691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976" dirty="0"/>
            </a:p>
          </p:txBody>
        </p:sp>
        <p:sp>
          <p:nvSpPr>
            <p:cNvPr id="39" name="Isosceles Triangle 5">
              <a:extLst>
                <a:ext uri="{FF2B5EF4-FFF2-40B4-BE49-F238E27FC236}">
                  <a16:creationId xmlns:a16="http://schemas.microsoft.com/office/drawing/2014/main" id="{C63854A6-5DCF-4CEA-A0F2-5511BDE507E3}"/>
                </a:ext>
              </a:extLst>
            </p:cNvPr>
            <p:cNvSpPr/>
            <p:nvPr/>
          </p:nvSpPr>
          <p:spPr>
            <a:xfrm>
              <a:off x="1076239" y="2027686"/>
              <a:ext cx="720000" cy="972000"/>
            </a:xfrm>
            <a:custGeom>
              <a:avLst/>
              <a:gdLst/>
              <a:ahLst/>
              <a:cxnLst/>
              <a:rect l="l" t="t" r="r" b="b"/>
              <a:pathLst>
                <a:path w="735210" h="846756">
                  <a:moveTo>
                    <a:pt x="367348" y="0"/>
                  </a:moveTo>
                  <a:lnTo>
                    <a:pt x="735210" y="634246"/>
                  </a:lnTo>
                  <a:lnTo>
                    <a:pt x="364553" y="846756"/>
                  </a:lnTo>
                  <a:lnTo>
                    <a:pt x="0" y="633359"/>
                  </a:lnTo>
                  <a:close/>
                </a:path>
              </a:pathLst>
            </a:custGeom>
            <a:solidFill>
              <a:schemeClr val="accent6"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976" dirty="0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14D6FB6-4DBA-40E2-B8CB-86ED992C1F10}"/>
                </a:ext>
              </a:extLst>
            </p:cNvPr>
            <p:cNvCxnSpPr/>
            <p:nvPr/>
          </p:nvCxnSpPr>
          <p:spPr>
            <a:xfrm flipV="1">
              <a:off x="1436238" y="2499928"/>
              <a:ext cx="727496" cy="506551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499E460-CE95-44FF-B4A9-74EFD9249D10}"/>
                </a:ext>
              </a:extLst>
            </p:cNvPr>
            <p:cNvCxnSpPr/>
            <p:nvPr/>
          </p:nvCxnSpPr>
          <p:spPr>
            <a:xfrm flipH="1" flipV="1">
              <a:off x="693093" y="2499928"/>
              <a:ext cx="743146" cy="506554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602">
            <a:extLst>
              <a:ext uri="{FF2B5EF4-FFF2-40B4-BE49-F238E27FC236}">
                <a16:creationId xmlns:a16="http://schemas.microsoft.com/office/drawing/2014/main" id="{792B4654-E66A-4A2D-8548-F7C039E5BA41}"/>
              </a:ext>
            </a:extLst>
          </p:cNvPr>
          <p:cNvSpPr txBox="1"/>
          <p:nvPr/>
        </p:nvSpPr>
        <p:spPr>
          <a:xfrm>
            <a:off x="12651438" y="756295"/>
            <a:ext cx="769148" cy="400110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2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7E1F75-485E-BE37-D8C8-3D188B8C5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5091"/>
            <a:ext cx="13533438" cy="59899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7D4BE0-6ED1-094D-3331-299124E4BE07}"/>
              </a:ext>
            </a:extLst>
          </p:cNvPr>
          <p:cNvSpPr txBox="1"/>
          <p:nvPr/>
        </p:nvSpPr>
        <p:spPr>
          <a:xfrm>
            <a:off x="0" y="7191931"/>
            <a:ext cx="13533437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/>
              <a:t>Figure 1</a:t>
            </a:r>
            <a:r>
              <a:rPr lang="en-US" dirty="0"/>
              <a:t>: Applications of high-temperature dielectric polymer film capacitors and market share of the world's high-voltage capacitors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69C3A2-067E-DDD7-F755-81E8EE5E89F0}"/>
              </a:ext>
            </a:extLst>
          </p:cNvPr>
          <p:cNvSpPr txBox="1"/>
          <p:nvPr/>
        </p:nvSpPr>
        <p:spPr>
          <a:xfrm>
            <a:off x="10397624" y="6687538"/>
            <a:ext cx="17696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(Li et al., 2021)</a:t>
            </a:r>
          </a:p>
        </p:txBody>
      </p:sp>
    </p:spTree>
    <p:extLst>
      <p:ext uri="{BB962C8B-B14F-4D97-AF65-F5344CB8AC3E}">
        <p14:creationId xmlns:p14="http://schemas.microsoft.com/office/powerpoint/2010/main" val="915333997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5C37E7-C7DB-4228-86E5-1D522764994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6177603" y="32223"/>
            <a:ext cx="7369547" cy="724248"/>
          </a:xfrm>
          <a:prstGeom prst="rect">
            <a:avLst/>
          </a:prstGeom>
        </p:spPr>
      </p:pic>
      <p:sp>
        <p:nvSpPr>
          <p:cNvPr id="53" name="Text Placeholder 1">
            <a:extLst>
              <a:ext uri="{FF2B5EF4-FFF2-40B4-BE49-F238E27FC236}">
                <a16:creationId xmlns:a16="http://schemas.microsoft.com/office/drawing/2014/main" id="{4798C4D0-F534-46A6-BBB5-A9288855BDB9}"/>
              </a:ext>
            </a:extLst>
          </p:cNvPr>
          <p:cNvSpPr>
            <a:spLocks noGrp="1"/>
          </p:cNvSpPr>
          <p:nvPr/>
        </p:nvSpPr>
        <p:spPr>
          <a:xfrm>
            <a:off x="8134871" y="36217"/>
            <a:ext cx="5498566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58D657-6FE1-4A17-9E7B-4A829031271D}"/>
              </a:ext>
            </a:extLst>
          </p:cNvPr>
          <p:cNvSpPr txBox="1"/>
          <p:nvPr/>
        </p:nvSpPr>
        <p:spPr>
          <a:xfrm>
            <a:off x="5040381" y="798682"/>
            <a:ext cx="22744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199" b="1" dirty="0">
                <a:solidFill>
                  <a:schemeClr val="accent6">
                    <a:lumMod val="50000"/>
                  </a:schemeClr>
                </a:solidFill>
              </a:rPr>
              <a:t>Background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C3F86F-448C-4653-855F-8B268CDAC39F}"/>
              </a:ext>
            </a:extLst>
          </p:cNvPr>
          <p:cNvSpPr txBox="1"/>
          <p:nvPr/>
        </p:nvSpPr>
        <p:spPr>
          <a:xfrm>
            <a:off x="294452" y="1266120"/>
            <a:ext cx="14024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+mn-lt"/>
                <a:ea typeface="Calibri" panose="020F0502020204030204" pitchFamily="34" charset="0"/>
              </a:rPr>
              <a:t>ZnO</a:t>
            </a:r>
            <a:endParaRPr lang="en-US" sz="2400" dirty="0">
              <a:latin typeface="+mn-lt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647CE57-DCBC-408C-890F-6C4F6BF91A9E}"/>
              </a:ext>
            </a:extLst>
          </p:cNvPr>
          <p:cNvGrpSpPr/>
          <p:nvPr/>
        </p:nvGrpSpPr>
        <p:grpSpPr>
          <a:xfrm>
            <a:off x="12599367" y="795013"/>
            <a:ext cx="864096" cy="682715"/>
            <a:chOff x="693093" y="1844828"/>
            <a:chExt cx="1470641" cy="1161654"/>
          </a:xfrm>
        </p:grpSpPr>
        <p:sp>
          <p:nvSpPr>
            <p:cNvPr id="38" name="Trapezoid 37">
              <a:extLst>
                <a:ext uri="{FF2B5EF4-FFF2-40B4-BE49-F238E27FC236}">
                  <a16:creationId xmlns:a16="http://schemas.microsoft.com/office/drawing/2014/main" id="{E02506F7-2B17-41F3-9FB2-382A5992A780}"/>
                </a:ext>
              </a:extLst>
            </p:cNvPr>
            <p:cNvSpPr/>
            <p:nvPr/>
          </p:nvSpPr>
          <p:spPr>
            <a:xfrm rot="10800000">
              <a:off x="892767" y="1844828"/>
              <a:ext cx="1086945" cy="723798"/>
            </a:xfrm>
            <a:prstGeom prst="trapezoid">
              <a:avLst>
                <a:gd name="adj" fmla="val 3691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976" dirty="0"/>
            </a:p>
          </p:txBody>
        </p:sp>
        <p:sp>
          <p:nvSpPr>
            <p:cNvPr id="39" name="Isosceles Triangle 5">
              <a:extLst>
                <a:ext uri="{FF2B5EF4-FFF2-40B4-BE49-F238E27FC236}">
                  <a16:creationId xmlns:a16="http://schemas.microsoft.com/office/drawing/2014/main" id="{C63854A6-5DCF-4CEA-A0F2-5511BDE507E3}"/>
                </a:ext>
              </a:extLst>
            </p:cNvPr>
            <p:cNvSpPr/>
            <p:nvPr/>
          </p:nvSpPr>
          <p:spPr>
            <a:xfrm>
              <a:off x="1076239" y="2027686"/>
              <a:ext cx="720000" cy="972000"/>
            </a:xfrm>
            <a:custGeom>
              <a:avLst/>
              <a:gdLst/>
              <a:ahLst/>
              <a:cxnLst/>
              <a:rect l="l" t="t" r="r" b="b"/>
              <a:pathLst>
                <a:path w="735210" h="846756">
                  <a:moveTo>
                    <a:pt x="367348" y="0"/>
                  </a:moveTo>
                  <a:lnTo>
                    <a:pt x="735210" y="634246"/>
                  </a:lnTo>
                  <a:lnTo>
                    <a:pt x="364553" y="846756"/>
                  </a:lnTo>
                  <a:lnTo>
                    <a:pt x="0" y="633359"/>
                  </a:lnTo>
                  <a:close/>
                </a:path>
              </a:pathLst>
            </a:custGeom>
            <a:solidFill>
              <a:schemeClr val="accent6"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976" dirty="0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14D6FB6-4DBA-40E2-B8CB-86ED992C1F10}"/>
                </a:ext>
              </a:extLst>
            </p:cNvPr>
            <p:cNvCxnSpPr/>
            <p:nvPr/>
          </p:nvCxnSpPr>
          <p:spPr>
            <a:xfrm flipV="1">
              <a:off x="1436238" y="2499928"/>
              <a:ext cx="727496" cy="506551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499E460-CE95-44FF-B4A9-74EFD9249D10}"/>
                </a:ext>
              </a:extLst>
            </p:cNvPr>
            <p:cNvCxnSpPr/>
            <p:nvPr/>
          </p:nvCxnSpPr>
          <p:spPr>
            <a:xfrm flipH="1" flipV="1">
              <a:off x="693093" y="2499928"/>
              <a:ext cx="743146" cy="506554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602">
            <a:extLst>
              <a:ext uri="{FF2B5EF4-FFF2-40B4-BE49-F238E27FC236}">
                <a16:creationId xmlns:a16="http://schemas.microsoft.com/office/drawing/2014/main" id="{792B4654-E66A-4A2D-8548-F7C039E5BA41}"/>
              </a:ext>
            </a:extLst>
          </p:cNvPr>
          <p:cNvSpPr txBox="1"/>
          <p:nvPr/>
        </p:nvSpPr>
        <p:spPr>
          <a:xfrm>
            <a:off x="12651438" y="756295"/>
            <a:ext cx="769148" cy="400110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3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559DDC0-1E2C-4CB4-A3E9-51B12E079055}"/>
              </a:ext>
            </a:extLst>
          </p:cNvPr>
          <p:cNvSpPr txBox="1"/>
          <p:nvPr/>
        </p:nvSpPr>
        <p:spPr>
          <a:xfrm>
            <a:off x="285902" y="1756773"/>
            <a:ext cx="124307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/>
              <a:t>Zinc oxide (</a:t>
            </a:r>
            <a:r>
              <a:rPr lang="en-US" sz="2400" dirty="0" err="1"/>
              <a:t>ZnO</a:t>
            </a:r>
            <a:r>
              <a:rPr lang="en-US" sz="2400" dirty="0"/>
              <a:t>) is a well-known dielectric material with excellent electrical properties, making it a promising candidate for energy storage applications. Dielectric materials like </a:t>
            </a:r>
            <a:r>
              <a:rPr lang="en-US" sz="2400" dirty="0" err="1"/>
              <a:t>ZnO</a:t>
            </a:r>
            <a:r>
              <a:rPr lang="en-US" sz="2400" dirty="0"/>
              <a:t> can store electrical charge through polarization of their internal electric field, making them useful for capacitive energy storage.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E0DB477-4D02-47F8-8334-433EB8EA11E5}"/>
              </a:ext>
            </a:extLst>
          </p:cNvPr>
          <p:cNvSpPr txBox="1"/>
          <p:nvPr/>
        </p:nvSpPr>
        <p:spPr>
          <a:xfrm>
            <a:off x="245106" y="3420591"/>
            <a:ext cx="706971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/>
              <a:t>Production</a:t>
            </a:r>
            <a:r>
              <a:rPr lang="en-US" sz="2400" dirty="0"/>
              <a:t>: </a:t>
            </a:r>
            <a:r>
              <a:rPr lang="en-US" sz="2400" dirty="0" err="1"/>
              <a:t>ZnO</a:t>
            </a:r>
            <a:r>
              <a:rPr lang="en-US" sz="2400" dirty="0"/>
              <a:t> can be synthesized through a variety of techniques, including chemical vapor deposition, sol-gel, and hydrothermal methods, making it possible to produce high-quality </a:t>
            </a:r>
            <a:r>
              <a:rPr lang="en-US" sz="2400" dirty="0" err="1"/>
              <a:t>ZnO</a:t>
            </a:r>
            <a:r>
              <a:rPr lang="en-US" sz="2400" dirty="0"/>
              <a:t> films with tailored properties.</a:t>
            </a:r>
          </a:p>
          <a:p>
            <a:pPr algn="just"/>
            <a:endParaRPr lang="en-US" sz="2400" dirty="0"/>
          </a:p>
          <a:p>
            <a:pPr algn="just"/>
            <a:r>
              <a:rPr lang="en-US" sz="2400" b="1" dirty="0"/>
              <a:t>Properties</a:t>
            </a:r>
            <a:r>
              <a:rPr lang="en-US" sz="2400" dirty="0"/>
              <a:t>: </a:t>
            </a:r>
            <a:r>
              <a:rPr lang="en-US" sz="2400" dirty="0" err="1"/>
              <a:t>ZnO</a:t>
            </a:r>
            <a:r>
              <a:rPr lang="en-US" sz="2400" dirty="0"/>
              <a:t> is a wide-bandgap semiconductor, which means it has a large energy gap between its valence and conduction bands. This property makes it an excellent candidate for use in high-temperature and high-power electronic devices, including energy storage devices.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85CD96-97FB-88F5-5768-10ECAD0F1135}"/>
              </a:ext>
            </a:extLst>
          </p:cNvPr>
          <p:cNvSpPr txBox="1"/>
          <p:nvPr/>
        </p:nvSpPr>
        <p:spPr>
          <a:xfrm>
            <a:off x="7693422" y="7036597"/>
            <a:ext cx="60149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Figure 2: </a:t>
            </a:r>
            <a:r>
              <a:rPr lang="en-US" dirty="0"/>
              <a:t>An illustrative of the 3D chemical structure of </a:t>
            </a:r>
            <a:r>
              <a:rPr lang="en-US" dirty="0" err="1"/>
              <a:t>ZnO</a:t>
            </a:r>
            <a:r>
              <a:rPr lang="en-US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C146E2-BECA-CEBF-1CAE-ACD4FA816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9610" y="3268399"/>
            <a:ext cx="5587926" cy="33948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E7D254-E7CB-8C80-C611-55E6D6D1E5F0}"/>
              </a:ext>
            </a:extLst>
          </p:cNvPr>
          <p:cNvSpPr txBox="1"/>
          <p:nvPr/>
        </p:nvSpPr>
        <p:spPr>
          <a:xfrm>
            <a:off x="4826736" y="3078403"/>
            <a:ext cx="27017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solidFill>
                  <a:schemeClr val="accent1"/>
                </a:solidFill>
                <a:ea typeface="Calibri" panose="020F0502020204030204" pitchFamily="34" charset="0"/>
              </a:rPr>
              <a:t>Deng, 2021, Feng, 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CCAD26-113E-A2F9-F30E-4C0173E30ACD}"/>
              </a:ext>
            </a:extLst>
          </p:cNvPr>
          <p:cNvSpPr txBox="1"/>
          <p:nvPr/>
        </p:nvSpPr>
        <p:spPr>
          <a:xfrm>
            <a:off x="6020535" y="4965840"/>
            <a:ext cx="1294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solidFill>
                  <a:schemeClr val="accent1"/>
                </a:solidFill>
                <a:ea typeface="Calibri" panose="020F0502020204030204" pitchFamily="34" charset="0"/>
              </a:rPr>
              <a:t>Deng, 2021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AFC6CE-244D-17C2-38F6-944A7F8D125F}"/>
              </a:ext>
            </a:extLst>
          </p:cNvPr>
          <p:cNvSpPr txBox="1"/>
          <p:nvPr/>
        </p:nvSpPr>
        <p:spPr>
          <a:xfrm>
            <a:off x="6020535" y="7202617"/>
            <a:ext cx="1294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solidFill>
                  <a:schemeClr val="accent1"/>
                </a:solidFill>
                <a:ea typeface="Calibri" panose="020F0502020204030204" pitchFamily="34" charset="0"/>
              </a:rPr>
              <a:t>Deng, 2021</a:t>
            </a:r>
          </a:p>
        </p:txBody>
      </p:sp>
    </p:spTree>
    <p:extLst>
      <p:ext uri="{BB962C8B-B14F-4D97-AF65-F5344CB8AC3E}">
        <p14:creationId xmlns:p14="http://schemas.microsoft.com/office/powerpoint/2010/main" val="2240424105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5C37E7-C7DB-4228-86E5-1D522764994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6118650" y="36215"/>
            <a:ext cx="7369547" cy="724248"/>
          </a:xfrm>
          <a:prstGeom prst="rect">
            <a:avLst/>
          </a:prstGeom>
        </p:spPr>
      </p:pic>
      <p:sp>
        <p:nvSpPr>
          <p:cNvPr id="53" name="Text Placeholder 1">
            <a:extLst>
              <a:ext uri="{FF2B5EF4-FFF2-40B4-BE49-F238E27FC236}">
                <a16:creationId xmlns:a16="http://schemas.microsoft.com/office/drawing/2014/main" id="{4798C4D0-F534-46A6-BBB5-A9288855BDB9}"/>
              </a:ext>
            </a:extLst>
          </p:cNvPr>
          <p:cNvSpPr>
            <a:spLocks noGrp="1"/>
          </p:cNvSpPr>
          <p:nvPr/>
        </p:nvSpPr>
        <p:spPr>
          <a:xfrm>
            <a:off x="8134871" y="36217"/>
            <a:ext cx="5498566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58D657-6FE1-4A17-9E7B-4A829031271D}"/>
              </a:ext>
            </a:extLst>
          </p:cNvPr>
          <p:cNvSpPr txBox="1"/>
          <p:nvPr/>
        </p:nvSpPr>
        <p:spPr>
          <a:xfrm>
            <a:off x="5040381" y="798682"/>
            <a:ext cx="22744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199" b="1" dirty="0">
                <a:solidFill>
                  <a:schemeClr val="accent6">
                    <a:lumMod val="50000"/>
                  </a:schemeClr>
                </a:solidFill>
              </a:rPr>
              <a:t>Background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C3F86F-448C-4653-855F-8B268CDAC39F}"/>
              </a:ext>
            </a:extLst>
          </p:cNvPr>
          <p:cNvSpPr txBox="1"/>
          <p:nvPr/>
        </p:nvSpPr>
        <p:spPr>
          <a:xfrm>
            <a:off x="331903" y="1312017"/>
            <a:ext cx="20423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Calibri" panose="020F0502020204030204" pitchFamily="34" charset="0"/>
              </a:rPr>
              <a:t>V2C-MXene </a:t>
            </a:r>
            <a:endParaRPr lang="en-US" sz="2400" dirty="0">
              <a:latin typeface="+mn-lt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647CE57-DCBC-408C-890F-6C4F6BF91A9E}"/>
              </a:ext>
            </a:extLst>
          </p:cNvPr>
          <p:cNvGrpSpPr/>
          <p:nvPr/>
        </p:nvGrpSpPr>
        <p:grpSpPr>
          <a:xfrm>
            <a:off x="12599367" y="795013"/>
            <a:ext cx="864096" cy="682715"/>
            <a:chOff x="693093" y="1844828"/>
            <a:chExt cx="1470641" cy="1161654"/>
          </a:xfrm>
        </p:grpSpPr>
        <p:sp>
          <p:nvSpPr>
            <p:cNvPr id="38" name="Trapezoid 37">
              <a:extLst>
                <a:ext uri="{FF2B5EF4-FFF2-40B4-BE49-F238E27FC236}">
                  <a16:creationId xmlns:a16="http://schemas.microsoft.com/office/drawing/2014/main" id="{E02506F7-2B17-41F3-9FB2-382A5992A780}"/>
                </a:ext>
              </a:extLst>
            </p:cNvPr>
            <p:cNvSpPr/>
            <p:nvPr/>
          </p:nvSpPr>
          <p:spPr>
            <a:xfrm rot="10800000">
              <a:off x="892767" y="1844828"/>
              <a:ext cx="1086945" cy="723798"/>
            </a:xfrm>
            <a:prstGeom prst="trapezoid">
              <a:avLst>
                <a:gd name="adj" fmla="val 3691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976" dirty="0"/>
            </a:p>
          </p:txBody>
        </p:sp>
        <p:sp>
          <p:nvSpPr>
            <p:cNvPr id="39" name="Isosceles Triangle 5">
              <a:extLst>
                <a:ext uri="{FF2B5EF4-FFF2-40B4-BE49-F238E27FC236}">
                  <a16:creationId xmlns:a16="http://schemas.microsoft.com/office/drawing/2014/main" id="{C63854A6-5DCF-4CEA-A0F2-5511BDE507E3}"/>
                </a:ext>
              </a:extLst>
            </p:cNvPr>
            <p:cNvSpPr/>
            <p:nvPr/>
          </p:nvSpPr>
          <p:spPr>
            <a:xfrm>
              <a:off x="1076239" y="2027686"/>
              <a:ext cx="720000" cy="972000"/>
            </a:xfrm>
            <a:custGeom>
              <a:avLst/>
              <a:gdLst/>
              <a:ahLst/>
              <a:cxnLst/>
              <a:rect l="l" t="t" r="r" b="b"/>
              <a:pathLst>
                <a:path w="735210" h="846756">
                  <a:moveTo>
                    <a:pt x="367348" y="0"/>
                  </a:moveTo>
                  <a:lnTo>
                    <a:pt x="735210" y="634246"/>
                  </a:lnTo>
                  <a:lnTo>
                    <a:pt x="364553" y="846756"/>
                  </a:lnTo>
                  <a:lnTo>
                    <a:pt x="0" y="633359"/>
                  </a:lnTo>
                  <a:close/>
                </a:path>
              </a:pathLst>
            </a:custGeom>
            <a:solidFill>
              <a:schemeClr val="accent6"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976" dirty="0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14D6FB6-4DBA-40E2-B8CB-86ED992C1F10}"/>
                </a:ext>
              </a:extLst>
            </p:cNvPr>
            <p:cNvCxnSpPr/>
            <p:nvPr/>
          </p:nvCxnSpPr>
          <p:spPr>
            <a:xfrm flipV="1">
              <a:off x="1436238" y="2499928"/>
              <a:ext cx="727496" cy="506551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499E460-CE95-44FF-B4A9-74EFD9249D10}"/>
                </a:ext>
              </a:extLst>
            </p:cNvPr>
            <p:cNvCxnSpPr/>
            <p:nvPr/>
          </p:nvCxnSpPr>
          <p:spPr>
            <a:xfrm flipH="1" flipV="1">
              <a:off x="693093" y="2499928"/>
              <a:ext cx="743146" cy="506554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602">
            <a:extLst>
              <a:ext uri="{FF2B5EF4-FFF2-40B4-BE49-F238E27FC236}">
                <a16:creationId xmlns:a16="http://schemas.microsoft.com/office/drawing/2014/main" id="{792B4654-E66A-4A2D-8548-F7C039E5BA41}"/>
              </a:ext>
            </a:extLst>
          </p:cNvPr>
          <p:cNvSpPr txBox="1"/>
          <p:nvPr/>
        </p:nvSpPr>
        <p:spPr>
          <a:xfrm>
            <a:off x="12651438" y="756295"/>
            <a:ext cx="769148" cy="400110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4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559DDC0-1E2C-4CB4-A3E9-51B12E079055}"/>
              </a:ext>
            </a:extLst>
          </p:cNvPr>
          <p:cNvSpPr txBox="1"/>
          <p:nvPr/>
        </p:nvSpPr>
        <p:spPr>
          <a:xfrm>
            <a:off x="331904" y="1728983"/>
            <a:ext cx="736954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/>
              <a:t>V2C </a:t>
            </a:r>
            <a:r>
              <a:rPr lang="en-US" sz="2400" dirty="0" err="1"/>
              <a:t>MXene</a:t>
            </a:r>
            <a:r>
              <a:rPr lang="en-US" sz="2400" dirty="0"/>
              <a:t> is a two-dimensional transition metal carbide with excellent electrical and mechanical properties, which make it a promising candidate for various energy storage applications, including dielectric energy storage.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E0DB477-4D02-47F8-8334-433EB8EA11E5}"/>
              </a:ext>
            </a:extLst>
          </p:cNvPr>
          <p:cNvSpPr txBox="1"/>
          <p:nvPr/>
        </p:nvSpPr>
        <p:spPr>
          <a:xfrm>
            <a:off x="337076" y="3487224"/>
            <a:ext cx="737668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/>
              <a:t>Properties</a:t>
            </a:r>
            <a:r>
              <a:rPr lang="en-US" sz="2400" dirty="0"/>
              <a:t>: V</a:t>
            </a:r>
            <a:r>
              <a:rPr lang="en-US" sz="2400" baseline="-25000" dirty="0"/>
              <a:t>2</a:t>
            </a:r>
            <a:r>
              <a:rPr lang="en-US" sz="2400" dirty="0"/>
              <a:t>C </a:t>
            </a:r>
            <a:r>
              <a:rPr lang="en-US" sz="2400" dirty="0" err="1"/>
              <a:t>MXene</a:t>
            </a:r>
            <a:r>
              <a:rPr lang="en-US" sz="2400" dirty="0"/>
              <a:t> has high thermal stability, excellent mechanical strength, and can be synthesized in large quantities through a scalable process. </a:t>
            </a:r>
          </a:p>
          <a:p>
            <a:pPr algn="just"/>
            <a:endParaRPr lang="en-US" sz="2400" dirty="0"/>
          </a:p>
          <a:p>
            <a:pPr algn="just"/>
            <a:r>
              <a:rPr lang="en-US" sz="2400" b="1" dirty="0"/>
              <a:t>Applications</a:t>
            </a:r>
            <a:r>
              <a:rPr lang="en-US" sz="2400" dirty="0"/>
              <a:t>: V</a:t>
            </a:r>
            <a:r>
              <a:rPr lang="en-US" sz="2400" baseline="-25000" dirty="0"/>
              <a:t>2</a:t>
            </a:r>
            <a:r>
              <a:rPr lang="en-US" sz="2400" dirty="0"/>
              <a:t>C </a:t>
            </a:r>
            <a:r>
              <a:rPr lang="en-US" sz="2400" dirty="0" err="1"/>
              <a:t>MXene</a:t>
            </a:r>
            <a:r>
              <a:rPr lang="en-US" sz="2400" dirty="0"/>
              <a:t> a promising candidate for various energy storage applications, including high-energy-density capacitors, electrochemical capacitors, and other dielectric energy storage devices.</a:t>
            </a:r>
          </a:p>
          <a:p>
            <a:pPr algn="just"/>
            <a:endParaRPr lang="en-US" sz="2400" dirty="0"/>
          </a:p>
          <a:p>
            <a:pPr algn="just"/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29D8BE-AA1B-FE16-1BAC-460B07FC4CDA}"/>
              </a:ext>
            </a:extLst>
          </p:cNvPr>
          <p:cNvSpPr txBox="1"/>
          <p:nvPr/>
        </p:nvSpPr>
        <p:spPr>
          <a:xfrm>
            <a:off x="8395813" y="6196576"/>
            <a:ext cx="50247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Figure 3: </a:t>
            </a:r>
            <a:r>
              <a:rPr lang="en-US" dirty="0"/>
              <a:t>An illustration of V</a:t>
            </a:r>
            <a:r>
              <a:rPr lang="en-US" baseline="-25000" dirty="0"/>
              <a:t>2</a:t>
            </a:r>
            <a:r>
              <a:rPr lang="en-US" dirty="0"/>
              <a:t>C </a:t>
            </a:r>
            <a:r>
              <a:rPr lang="en-US" dirty="0" err="1"/>
              <a:t>MXene</a:t>
            </a:r>
            <a:r>
              <a:rPr lang="en-US" dirty="0"/>
              <a:t> material.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114795-A295-0276-CF21-518A3D2F4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6060" y="1773682"/>
            <a:ext cx="5737403" cy="36063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27F42B-1C3E-1A58-FA05-D56F8BB5CF75}"/>
              </a:ext>
            </a:extLst>
          </p:cNvPr>
          <p:cNvSpPr txBox="1"/>
          <p:nvPr/>
        </p:nvSpPr>
        <p:spPr>
          <a:xfrm>
            <a:off x="4765214" y="3174413"/>
            <a:ext cx="3277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solidFill>
                  <a:schemeClr val="accent1"/>
                </a:solidFill>
                <a:ea typeface="Calibri" panose="020F0502020204030204" pitchFamily="34" charset="0"/>
              </a:rPr>
              <a:t>Yao, 2022, Mohammed, 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C2AE7A-895F-480C-DC67-3D301E51CC0E}"/>
              </a:ext>
            </a:extLst>
          </p:cNvPr>
          <p:cNvSpPr txBox="1"/>
          <p:nvPr/>
        </p:nvSpPr>
        <p:spPr>
          <a:xfrm>
            <a:off x="5771025" y="4540900"/>
            <a:ext cx="198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solidFill>
                  <a:schemeClr val="accent1"/>
                </a:solidFill>
                <a:ea typeface="Calibri" panose="020F0502020204030204" pitchFamily="34" charset="0"/>
              </a:rPr>
              <a:t>Mohammed, 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D57276-EEC2-459D-8CFE-64B96AAEFC13}"/>
              </a:ext>
            </a:extLst>
          </p:cNvPr>
          <p:cNvSpPr txBox="1"/>
          <p:nvPr/>
        </p:nvSpPr>
        <p:spPr>
          <a:xfrm>
            <a:off x="6348015" y="6577915"/>
            <a:ext cx="1353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solidFill>
                  <a:schemeClr val="accent1"/>
                </a:solidFill>
                <a:ea typeface="Calibri" panose="020F0502020204030204" pitchFamily="34" charset="0"/>
              </a:rPr>
              <a:t>Yao, 2022, </a:t>
            </a:r>
          </a:p>
        </p:txBody>
      </p:sp>
    </p:spTree>
    <p:extLst>
      <p:ext uri="{BB962C8B-B14F-4D97-AF65-F5344CB8AC3E}">
        <p14:creationId xmlns:p14="http://schemas.microsoft.com/office/powerpoint/2010/main" val="691047274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5C37E7-C7DB-4228-86E5-1D522764994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6118650" y="36215"/>
            <a:ext cx="7369547" cy="724248"/>
          </a:xfrm>
          <a:prstGeom prst="rect">
            <a:avLst/>
          </a:prstGeom>
        </p:spPr>
      </p:pic>
      <p:sp>
        <p:nvSpPr>
          <p:cNvPr id="53" name="Text Placeholder 1">
            <a:extLst>
              <a:ext uri="{FF2B5EF4-FFF2-40B4-BE49-F238E27FC236}">
                <a16:creationId xmlns:a16="http://schemas.microsoft.com/office/drawing/2014/main" id="{4798C4D0-F534-46A6-BBB5-A9288855BDB9}"/>
              </a:ext>
            </a:extLst>
          </p:cNvPr>
          <p:cNvSpPr>
            <a:spLocks noGrp="1"/>
          </p:cNvSpPr>
          <p:nvPr/>
        </p:nvSpPr>
        <p:spPr>
          <a:xfrm>
            <a:off x="8134871" y="36217"/>
            <a:ext cx="5498566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2CA850-8A38-4960-81F7-ABAD7932BB08}"/>
              </a:ext>
            </a:extLst>
          </p:cNvPr>
          <p:cNvSpPr txBox="1"/>
          <p:nvPr/>
        </p:nvSpPr>
        <p:spPr>
          <a:xfrm>
            <a:off x="7221588" y="3573729"/>
            <a:ext cx="5881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Times New Roman" panose="02020603050405020304" pitchFamily="18" charset="0"/>
              </a:rPr>
              <a:t> (b) </a:t>
            </a:r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B86C65A-527C-4D03-A515-8D9AB7F6B3C3}"/>
              </a:ext>
            </a:extLst>
          </p:cNvPr>
          <p:cNvGrpSpPr/>
          <p:nvPr/>
        </p:nvGrpSpPr>
        <p:grpSpPr>
          <a:xfrm>
            <a:off x="12599367" y="795013"/>
            <a:ext cx="864096" cy="682715"/>
            <a:chOff x="693093" y="1844828"/>
            <a:chExt cx="1470641" cy="1161654"/>
          </a:xfrm>
        </p:grpSpPr>
        <p:sp>
          <p:nvSpPr>
            <p:cNvPr id="25" name="Trapezoid 24">
              <a:extLst>
                <a:ext uri="{FF2B5EF4-FFF2-40B4-BE49-F238E27FC236}">
                  <a16:creationId xmlns:a16="http://schemas.microsoft.com/office/drawing/2014/main" id="{5FAB18EE-192E-45E8-BA6B-75449C931184}"/>
                </a:ext>
              </a:extLst>
            </p:cNvPr>
            <p:cNvSpPr/>
            <p:nvPr/>
          </p:nvSpPr>
          <p:spPr>
            <a:xfrm rot="10800000">
              <a:off x="892767" y="1844828"/>
              <a:ext cx="1086945" cy="723798"/>
            </a:xfrm>
            <a:prstGeom prst="trapezoid">
              <a:avLst>
                <a:gd name="adj" fmla="val 3691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976" dirty="0"/>
            </a:p>
          </p:txBody>
        </p:sp>
        <p:sp>
          <p:nvSpPr>
            <p:cNvPr id="26" name="Isosceles Triangle 5">
              <a:extLst>
                <a:ext uri="{FF2B5EF4-FFF2-40B4-BE49-F238E27FC236}">
                  <a16:creationId xmlns:a16="http://schemas.microsoft.com/office/drawing/2014/main" id="{2045EECB-7A30-4186-97AF-234E86714457}"/>
                </a:ext>
              </a:extLst>
            </p:cNvPr>
            <p:cNvSpPr/>
            <p:nvPr/>
          </p:nvSpPr>
          <p:spPr>
            <a:xfrm>
              <a:off x="1076239" y="2027686"/>
              <a:ext cx="720000" cy="972000"/>
            </a:xfrm>
            <a:custGeom>
              <a:avLst/>
              <a:gdLst/>
              <a:ahLst/>
              <a:cxnLst/>
              <a:rect l="l" t="t" r="r" b="b"/>
              <a:pathLst>
                <a:path w="735210" h="846756">
                  <a:moveTo>
                    <a:pt x="367348" y="0"/>
                  </a:moveTo>
                  <a:lnTo>
                    <a:pt x="735210" y="634246"/>
                  </a:lnTo>
                  <a:lnTo>
                    <a:pt x="364553" y="846756"/>
                  </a:lnTo>
                  <a:lnTo>
                    <a:pt x="0" y="633359"/>
                  </a:lnTo>
                  <a:close/>
                </a:path>
              </a:pathLst>
            </a:custGeom>
            <a:solidFill>
              <a:schemeClr val="accent6"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976" dirty="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1335BFC-42CC-4B93-B06E-E9A40FBB35CD}"/>
                </a:ext>
              </a:extLst>
            </p:cNvPr>
            <p:cNvCxnSpPr/>
            <p:nvPr/>
          </p:nvCxnSpPr>
          <p:spPr>
            <a:xfrm flipV="1">
              <a:off x="1436238" y="2499928"/>
              <a:ext cx="727496" cy="506551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E95741-9A17-4FB1-80A7-EF9424E615EB}"/>
                </a:ext>
              </a:extLst>
            </p:cNvPr>
            <p:cNvCxnSpPr/>
            <p:nvPr/>
          </p:nvCxnSpPr>
          <p:spPr>
            <a:xfrm flipH="1" flipV="1">
              <a:off x="693093" y="2499928"/>
              <a:ext cx="743146" cy="506554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602">
            <a:extLst>
              <a:ext uri="{FF2B5EF4-FFF2-40B4-BE49-F238E27FC236}">
                <a16:creationId xmlns:a16="http://schemas.microsoft.com/office/drawing/2014/main" id="{C8D825E1-736F-4999-8B6C-5925770B0F64}"/>
              </a:ext>
            </a:extLst>
          </p:cNvPr>
          <p:cNvSpPr txBox="1"/>
          <p:nvPr/>
        </p:nvSpPr>
        <p:spPr>
          <a:xfrm>
            <a:off x="12651438" y="756295"/>
            <a:ext cx="769148" cy="400110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5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2FE299E-5CE5-4248-B24A-C300597ADF2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675916" y="6149151"/>
            <a:ext cx="186479" cy="180277"/>
          </a:xfrm>
          <a:prstGeom prst="flowChartConnector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80926D9-6C5D-40F2-87F1-8D5F9060128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669655" y="5861162"/>
            <a:ext cx="199002" cy="188744"/>
          </a:xfrm>
          <a:prstGeom prst="flowChartConnector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5A92DC1-D70C-4A8D-8D91-B09CA2207411}"/>
              </a:ext>
            </a:extLst>
          </p:cNvPr>
          <p:cNvSpPr txBox="1"/>
          <p:nvPr/>
        </p:nvSpPr>
        <p:spPr>
          <a:xfrm>
            <a:off x="5656407" y="4947592"/>
            <a:ext cx="105621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 Narrow" panose="020B0606020202030204" pitchFamily="34" charset="0"/>
                <a:cs typeface="Times New Roman" panose="02020603050405020304" pitchFamily="18" charset="0"/>
              </a:rPr>
              <a:t>Vanadium</a:t>
            </a:r>
            <a:endParaRPr lang="en-US" baseline="300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Arial Narrow" panose="020B0606020202030204" pitchFamily="34" charset="0"/>
                <a:cs typeface="Times New Roman" panose="02020603050405020304" pitchFamily="18" charset="0"/>
              </a:rPr>
              <a:t>Carbon   </a:t>
            </a:r>
          </a:p>
          <a:p>
            <a:r>
              <a:rPr lang="en-US" dirty="0">
                <a:latin typeface="Arial Narrow" panose="020B0606020202030204" pitchFamily="34" charset="0"/>
                <a:cs typeface="Times New Roman" panose="02020603050405020304" pitchFamily="18" charset="0"/>
              </a:rPr>
              <a:t>Nitrogen</a:t>
            </a:r>
          </a:p>
          <a:p>
            <a:r>
              <a:rPr lang="en-US" dirty="0">
                <a:latin typeface="Arial Narrow" panose="020B0606020202030204" pitchFamily="34" charset="0"/>
                <a:cs typeface="Times New Roman" panose="02020603050405020304" pitchFamily="18" charset="0"/>
              </a:rPr>
              <a:t>Oxygen   </a:t>
            </a:r>
          </a:p>
          <a:p>
            <a:r>
              <a:rPr lang="en-US" dirty="0">
                <a:latin typeface="Arial Narrow" panose="020B0606020202030204" pitchFamily="34" charset="0"/>
                <a:cs typeface="Times New Roman" panose="02020603050405020304" pitchFamily="18" charset="0"/>
              </a:rPr>
              <a:t>Hydrogen      </a:t>
            </a:r>
            <a:endParaRPr lang="en-US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ED5509F-8642-48B2-BA1B-C45761005EE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 flipV="1">
            <a:off x="6671634" y="5312448"/>
            <a:ext cx="199002" cy="198902"/>
          </a:xfrm>
          <a:prstGeom prst="flowChartConnector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D10058D-7832-4599-993E-6143522FE3A3}"/>
              </a:ext>
            </a:extLst>
          </p:cNvPr>
          <p:cNvSpPr txBox="1"/>
          <p:nvPr/>
        </p:nvSpPr>
        <p:spPr>
          <a:xfrm>
            <a:off x="198249" y="6725781"/>
            <a:ext cx="5920401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ZA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Figure 4: </a:t>
            </a:r>
            <a:r>
              <a:rPr lang="en-US" dirty="0">
                <a:latin typeface="Arial Narrow" panose="020B0606020202030204" pitchFamily="34" charset="0"/>
                <a:cs typeface="Times New Roman" panose="02020603050405020304" pitchFamily="18" charset="0"/>
              </a:rPr>
              <a:t>(a) PPy molecule and (b) ZnO-V2C </a:t>
            </a:r>
            <a:r>
              <a:rPr lang="en-US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MXene</a:t>
            </a:r>
            <a:r>
              <a:rPr lang="en-US" dirty="0">
                <a:latin typeface="Arial Narrow" panose="020B0606020202030204" pitchFamily="34" charset="0"/>
                <a:cs typeface="Times New Roman" panose="02020603050405020304" pitchFamily="18" charset="0"/>
              </a:rPr>
              <a:t> hybrid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.</a:t>
            </a:r>
            <a:endParaRPr lang="en-NG" b="1" dirty="0">
              <a:latin typeface="Arial Narrow" panose="020B0606020202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1F8D43C-B0B0-40CB-9D21-E98A5E3CA28F}"/>
              </a:ext>
            </a:extLst>
          </p:cNvPr>
          <p:cNvSpPr txBox="1"/>
          <p:nvPr/>
        </p:nvSpPr>
        <p:spPr>
          <a:xfrm>
            <a:off x="251948" y="2332920"/>
            <a:ext cx="125725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/>
              <a:t>Adsorption Locator identifies possible adsorption configurations by carrying out Monte Carlo searches of the configurational space of the substrate-adsorbate system as the temperature is slowly decreased.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8C82A2F-5B10-40EC-8AA4-2B0BB511C207}"/>
              </a:ext>
            </a:extLst>
          </p:cNvPr>
          <p:cNvSpPr txBox="1"/>
          <p:nvPr/>
        </p:nvSpPr>
        <p:spPr>
          <a:xfrm>
            <a:off x="312695" y="1041202"/>
            <a:ext cx="13765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Calibri" panose="020F0502020204030204" pitchFamily="34" charset="0"/>
              </a:rPr>
              <a:t>DFT</a:t>
            </a:r>
            <a:endParaRPr lang="en-US" sz="2400" dirty="0">
              <a:latin typeface="+mn-lt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EB086B4-7EA9-42CB-9143-F3AD86523272}"/>
              </a:ext>
            </a:extLst>
          </p:cNvPr>
          <p:cNvSpPr txBox="1"/>
          <p:nvPr/>
        </p:nvSpPr>
        <p:spPr>
          <a:xfrm>
            <a:off x="312695" y="1908423"/>
            <a:ext cx="13765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Calibri" panose="020F0502020204030204" pitchFamily="34" charset="0"/>
              </a:rPr>
              <a:t>MC</a:t>
            </a:r>
            <a:endParaRPr lang="en-US" sz="2400" dirty="0">
              <a:latin typeface="+mn-lt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4D4A574-4A2B-4BAF-ABC4-0ED2E13263E3}"/>
              </a:ext>
            </a:extLst>
          </p:cNvPr>
          <p:cNvSpPr txBox="1"/>
          <p:nvPr/>
        </p:nvSpPr>
        <p:spPr>
          <a:xfrm>
            <a:off x="1481897" y="1064976"/>
            <a:ext cx="99653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Density Functional Theory</a:t>
            </a:r>
            <a:r>
              <a:rPr lang="en-US" sz="2400" dirty="0"/>
              <a:t>-</a:t>
            </a:r>
            <a:r>
              <a:rPr lang="en-US" sz="2400" b="1" dirty="0"/>
              <a:t> </a:t>
            </a:r>
            <a:r>
              <a:rPr lang="en-US" sz="2400" dirty="0"/>
              <a:t>First principle / Ab-initio / Quantum mechanical Calculation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CDD6502-BDA6-45B1-B509-BD8296A3A859}"/>
              </a:ext>
            </a:extLst>
          </p:cNvPr>
          <p:cNvSpPr txBox="1"/>
          <p:nvPr/>
        </p:nvSpPr>
        <p:spPr>
          <a:xfrm>
            <a:off x="1453073" y="1923761"/>
            <a:ext cx="68629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Monte Carlo </a:t>
            </a:r>
            <a:r>
              <a:rPr lang="en-US" sz="2400" dirty="0"/>
              <a:t>classical calculation 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6F375D7-30F5-F08B-1577-3A63AAF2C9ED}"/>
              </a:ext>
            </a:extLst>
          </p:cNvPr>
          <p:cNvGrpSpPr/>
          <p:nvPr/>
        </p:nvGrpSpPr>
        <p:grpSpPr>
          <a:xfrm>
            <a:off x="610277" y="3570595"/>
            <a:ext cx="4320480" cy="2707541"/>
            <a:chOff x="502023" y="3993970"/>
            <a:chExt cx="4320480" cy="270754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10D4D85-F506-224D-A32E-18D30E9D8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465" y="4033775"/>
              <a:ext cx="4164038" cy="2667736"/>
            </a:xfrm>
            <a:prstGeom prst="rect">
              <a:avLst/>
            </a:prstGeom>
            <a:noFill/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A98F696-480E-A462-E519-5AADB88904BC}"/>
                </a:ext>
              </a:extLst>
            </p:cNvPr>
            <p:cNvSpPr txBox="1"/>
            <p:nvPr/>
          </p:nvSpPr>
          <p:spPr>
            <a:xfrm>
              <a:off x="502023" y="3993970"/>
              <a:ext cx="588126" cy="3693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Times New Roman" panose="02020603050405020304" pitchFamily="18" charset="0"/>
                </a:rPr>
                <a:t> (a) </a:t>
              </a:r>
              <a:endParaRPr lang="en-US" dirty="0"/>
            </a:p>
          </p:txBody>
        </p: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365A47C0-53D5-B85E-7B20-B244FF39449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669655" y="5012441"/>
            <a:ext cx="202961" cy="210920"/>
          </a:xfrm>
          <a:prstGeom prst="flowChartConnector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BDA3710-4924-42F9-AF8B-DB47D12C85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9611" y="5586805"/>
            <a:ext cx="202961" cy="198902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68E9685F-8236-59B5-3D32-CABD20CCACF4}"/>
              </a:ext>
            </a:extLst>
          </p:cNvPr>
          <p:cNvSpPr txBox="1"/>
          <p:nvPr/>
        </p:nvSpPr>
        <p:spPr>
          <a:xfrm>
            <a:off x="12892410" y="5698190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Side view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EF6F4CB-15A6-978B-C833-43268929C496}"/>
              </a:ext>
            </a:extLst>
          </p:cNvPr>
          <p:cNvSpPr txBox="1"/>
          <p:nvPr/>
        </p:nvSpPr>
        <p:spPr>
          <a:xfrm>
            <a:off x="5656407" y="464125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Key: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150CB6-41AD-E23D-795C-7564C49684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271713" y="2262346"/>
            <a:ext cx="4926526" cy="31018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56D0002-D030-B600-1941-A196EE7D83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82581" y="4034349"/>
            <a:ext cx="5824440" cy="240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988132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5C37E7-C7DB-4228-86E5-1D522764994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6118650" y="32046"/>
            <a:ext cx="7369547" cy="724248"/>
          </a:xfrm>
          <a:prstGeom prst="rect">
            <a:avLst/>
          </a:prstGeom>
        </p:spPr>
      </p:pic>
      <p:sp>
        <p:nvSpPr>
          <p:cNvPr id="53" name="Text Placeholder 1">
            <a:extLst>
              <a:ext uri="{FF2B5EF4-FFF2-40B4-BE49-F238E27FC236}">
                <a16:creationId xmlns:a16="http://schemas.microsoft.com/office/drawing/2014/main" id="{4798C4D0-F534-46A6-BBB5-A9288855BDB9}"/>
              </a:ext>
            </a:extLst>
          </p:cNvPr>
          <p:cNvSpPr>
            <a:spLocks noGrp="1"/>
          </p:cNvSpPr>
          <p:nvPr/>
        </p:nvSpPr>
        <p:spPr>
          <a:xfrm>
            <a:off x="8134871" y="32048"/>
            <a:ext cx="5498566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chemeClr val="bg1"/>
                </a:solidFill>
              </a:rPr>
              <a:t>Research Goals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FBD6090-77CD-4034-98F1-A8DFA4C3A16F}"/>
              </a:ext>
            </a:extLst>
          </p:cNvPr>
          <p:cNvGrpSpPr/>
          <p:nvPr/>
        </p:nvGrpSpPr>
        <p:grpSpPr>
          <a:xfrm>
            <a:off x="4640238" y="6268740"/>
            <a:ext cx="3357511" cy="841262"/>
            <a:chOff x="2833739" y="5301208"/>
            <a:chExt cx="3357511" cy="841262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AAD2660-0772-4074-A511-531686FB720F}"/>
                </a:ext>
              </a:extLst>
            </p:cNvPr>
            <p:cNvSpPr/>
            <p:nvPr/>
          </p:nvSpPr>
          <p:spPr>
            <a:xfrm>
              <a:off x="2833739" y="5301208"/>
              <a:ext cx="3357511" cy="841262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51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endParaRPr lang="ko-KR" altLang="en-US" sz="2700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D5885F6-06FA-4437-A9C7-9F4B8B47856F}"/>
                </a:ext>
              </a:extLst>
            </p:cNvPr>
            <p:cNvSpPr/>
            <p:nvPr/>
          </p:nvSpPr>
          <p:spPr>
            <a:xfrm>
              <a:off x="3481626" y="5487505"/>
              <a:ext cx="1728921" cy="433200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51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endParaRPr lang="ko-KR" altLang="en-US" sz="2700" dirty="0"/>
            </a:p>
          </p:txBody>
        </p: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ADCFF38B-9A4F-467A-A05D-8CE41729ADE0}"/>
              </a:ext>
            </a:extLst>
          </p:cNvPr>
          <p:cNvSpPr txBox="1"/>
          <p:nvPr/>
        </p:nvSpPr>
        <p:spPr>
          <a:xfrm>
            <a:off x="503543" y="1441519"/>
            <a:ext cx="5184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Study the molecular interaction of V</a:t>
            </a:r>
            <a:r>
              <a:rPr lang="en-US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 with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ZnO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using Density Functional Theory (DFT) and Monte Carl (MC).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4189E44-98B9-4823-B36A-B4DB51E7A400}"/>
              </a:ext>
            </a:extLst>
          </p:cNvPr>
          <p:cNvCxnSpPr>
            <a:cxnSpLocks/>
          </p:cNvCxnSpPr>
          <p:nvPr/>
        </p:nvCxnSpPr>
        <p:spPr>
          <a:xfrm>
            <a:off x="647578" y="1468810"/>
            <a:ext cx="4896144" cy="0"/>
          </a:xfrm>
          <a:prstGeom prst="line">
            <a:avLst/>
          </a:prstGeom>
          <a:ln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0">
            <a:extLst>
              <a:ext uri="{FF2B5EF4-FFF2-40B4-BE49-F238E27FC236}">
                <a16:creationId xmlns:a16="http://schemas.microsoft.com/office/drawing/2014/main" id="{4F831D63-7C76-4946-AB70-33D75CCD983D}"/>
              </a:ext>
            </a:extLst>
          </p:cNvPr>
          <p:cNvSpPr txBox="1"/>
          <p:nvPr/>
        </p:nvSpPr>
        <p:spPr>
          <a:xfrm>
            <a:off x="7632550" y="2582757"/>
            <a:ext cx="49983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Obtain insight into the electron localization function of the ceramic-ceramic systems.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536A08D-45B7-4936-ABAF-D7A3799273E1}"/>
              </a:ext>
            </a:extLst>
          </p:cNvPr>
          <p:cNvCxnSpPr>
            <a:cxnSpLocks/>
          </p:cNvCxnSpPr>
          <p:nvPr/>
        </p:nvCxnSpPr>
        <p:spPr>
          <a:xfrm>
            <a:off x="7776566" y="2582756"/>
            <a:ext cx="4833249" cy="1"/>
          </a:xfrm>
          <a:prstGeom prst="line">
            <a:avLst/>
          </a:prstGeom>
          <a:ln>
            <a:solidFill>
              <a:schemeClr val="accent4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4">
            <a:extLst>
              <a:ext uri="{FF2B5EF4-FFF2-40B4-BE49-F238E27FC236}">
                <a16:creationId xmlns:a16="http://schemas.microsoft.com/office/drawing/2014/main" id="{AB951854-2A02-4922-B137-9BBFE9012B9E}"/>
              </a:ext>
            </a:extLst>
          </p:cNvPr>
          <p:cNvSpPr txBox="1"/>
          <p:nvPr/>
        </p:nvSpPr>
        <p:spPr>
          <a:xfrm>
            <a:off x="7608269" y="4887157"/>
            <a:ext cx="4991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Conclude on the suitability of the nanocomposite for dielectric application.</a:t>
            </a:r>
            <a:endParaRPr lang="ko-KR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A46AFA7-3B97-4BEF-B306-EAF36A16253F}"/>
              </a:ext>
            </a:extLst>
          </p:cNvPr>
          <p:cNvCxnSpPr>
            <a:cxnSpLocks/>
          </p:cNvCxnSpPr>
          <p:nvPr/>
        </p:nvCxnSpPr>
        <p:spPr>
          <a:xfrm>
            <a:off x="600116" y="3749104"/>
            <a:ext cx="4932148" cy="11936"/>
          </a:xfrm>
          <a:prstGeom prst="line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18">
            <a:extLst>
              <a:ext uri="{FF2B5EF4-FFF2-40B4-BE49-F238E27FC236}">
                <a16:creationId xmlns:a16="http://schemas.microsoft.com/office/drawing/2014/main" id="{55A6B44E-4FAA-46E4-8957-2B681AF6404E}"/>
              </a:ext>
            </a:extLst>
          </p:cNvPr>
          <p:cNvSpPr txBox="1"/>
          <p:nvPr/>
        </p:nvSpPr>
        <p:spPr>
          <a:xfrm>
            <a:off x="492080" y="3760161"/>
            <a:ext cx="518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just">
              <a:spcBef>
                <a:spcPts val="0"/>
              </a:spcBef>
              <a:spcAft>
                <a:spcPts val="1000"/>
              </a:spcAft>
            </a:pP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Analyze the resulting charge distribution and electronic properties.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3375EF7-80EA-452B-9C9A-2CCCBFC29352}"/>
              </a:ext>
            </a:extLst>
          </p:cNvPr>
          <p:cNvCxnSpPr>
            <a:cxnSpLocks/>
          </p:cNvCxnSpPr>
          <p:nvPr/>
        </p:nvCxnSpPr>
        <p:spPr>
          <a:xfrm>
            <a:off x="7752285" y="4890351"/>
            <a:ext cx="4688721" cy="0"/>
          </a:xfrm>
          <a:prstGeom prst="line">
            <a:avLst/>
          </a:prstGeom>
          <a:ln>
            <a:solidFill>
              <a:schemeClr val="accent2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3423FBC-5B0B-4BDC-9BAB-CA2A4F79DB52}"/>
              </a:ext>
            </a:extLst>
          </p:cNvPr>
          <p:cNvGrpSpPr/>
          <p:nvPr/>
        </p:nvGrpSpPr>
        <p:grpSpPr>
          <a:xfrm>
            <a:off x="5173930" y="1154847"/>
            <a:ext cx="3505481" cy="4991066"/>
            <a:chOff x="348360" y="1332374"/>
            <a:chExt cx="2545698" cy="3690873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49FDBC06-4E24-4EFF-AF68-FDAE0C4222DE}"/>
                </a:ext>
              </a:extLst>
            </p:cNvPr>
            <p:cNvGrpSpPr/>
            <p:nvPr/>
          </p:nvGrpSpPr>
          <p:grpSpPr>
            <a:xfrm>
              <a:off x="348360" y="4335070"/>
              <a:ext cx="2545698" cy="688177"/>
              <a:chOff x="348360" y="4335070"/>
              <a:chExt cx="2545698" cy="688177"/>
            </a:xfrm>
          </p:grpSpPr>
          <p:sp>
            <p:nvSpPr>
              <p:cNvPr id="48" name="Rectangle 7">
                <a:extLst>
                  <a:ext uri="{FF2B5EF4-FFF2-40B4-BE49-F238E27FC236}">
                    <a16:creationId xmlns:a16="http://schemas.microsoft.com/office/drawing/2014/main" id="{510E6FFC-5669-4AA2-986A-FDA303BDA4FD}"/>
                  </a:ext>
                </a:extLst>
              </p:cNvPr>
              <p:cNvSpPr/>
              <p:nvPr/>
            </p:nvSpPr>
            <p:spPr>
              <a:xfrm rot="358729">
                <a:off x="348360" y="4422214"/>
                <a:ext cx="2379133" cy="601033"/>
              </a:xfrm>
              <a:custGeom>
                <a:avLst/>
                <a:gdLst>
                  <a:gd name="connsiteX0" fmla="*/ 0 w 1546076"/>
                  <a:gd name="connsiteY0" fmla="*/ 0 h 547777"/>
                  <a:gd name="connsiteX1" fmla="*/ 1546076 w 1546076"/>
                  <a:gd name="connsiteY1" fmla="*/ 0 h 547777"/>
                  <a:gd name="connsiteX2" fmla="*/ 1546076 w 1546076"/>
                  <a:gd name="connsiteY2" fmla="*/ 547777 h 547777"/>
                  <a:gd name="connsiteX3" fmla="*/ 0 w 1546076"/>
                  <a:gd name="connsiteY3" fmla="*/ 547777 h 547777"/>
                  <a:gd name="connsiteX4" fmla="*/ 0 w 1546076"/>
                  <a:gd name="connsiteY4" fmla="*/ 0 h 547777"/>
                  <a:gd name="connsiteX0" fmla="*/ 0 w 1546076"/>
                  <a:gd name="connsiteY0" fmla="*/ 0 h 547777"/>
                  <a:gd name="connsiteX1" fmla="*/ 1546076 w 1546076"/>
                  <a:gd name="connsiteY1" fmla="*/ 0 h 547777"/>
                  <a:gd name="connsiteX2" fmla="*/ 1300823 w 1546076"/>
                  <a:gd name="connsiteY2" fmla="*/ 473861 h 547777"/>
                  <a:gd name="connsiteX3" fmla="*/ 0 w 1546076"/>
                  <a:gd name="connsiteY3" fmla="*/ 547777 h 547777"/>
                  <a:gd name="connsiteX4" fmla="*/ 0 w 1546076"/>
                  <a:gd name="connsiteY4" fmla="*/ 0 h 547777"/>
                  <a:gd name="connsiteX0" fmla="*/ 311437 w 1546076"/>
                  <a:gd name="connsiteY0" fmla="*/ 120616 h 547777"/>
                  <a:gd name="connsiteX1" fmla="*/ 1546076 w 1546076"/>
                  <a:gd name="connsiteY1" fmla="*/ 0 h 547777"/>
                  <a:gd name="connsiteX2" fmla="*/ 1300823 w 1546076"/>
                  <a:gd name="connsiteY2" fmla="*/ 473861 h 547777"/>
                  <a:gd name="connsiteX3" fmla="*/ 0 w 1546076"/>
                  <a:gd name="connsiteY3" fmla="*/ 547777 h 547777"/>
                  <a:gd name="connsiteX4" fmla="*/ 311437 w 1546076"/>
                  <a:gd name="connsiteY4" fmla="*/ 120616 h 547777"/>
                  <a:gd name="connsiteX0" fmla="*/ 454636 w 1546076"/>
                  <a:gd name="connsiteY0" fmla="*/ 97957 h 547777"/>
                  <a:gd name="connsiteX1" fmla="*/ 1546076 w 1546076"/>
                  <a:gd name="connsiteY1" fmla="*/ 0 h 547777"/>
                  <a:gd name="connsiteX2" fmla="*/ 1300823 w 1546076"/>
                  <a:gd name="connsiteY2" fmla="*/ 473861 h 547777"/>
                  <a:gd name="connsiteX3" fmla="*/ 0 w 1546076"/>
                  <a:gd name="connsiteY3" fmla="*/ 547777 h 547777"/>
                  <a:gd name="connsiteX4" fmla="*/ 454636 w 1546076"/>
                  <a:gd name="connsiteY4" fmla="*/ 97957 h 547777"/>
                  <a:gd name="connsiteX0" fmla="*/ 454636 w 1714392"/>
                  <a:gd name="connsiteY0" fmla="*/ 100262 h 550082"/>
                  <a:gd name="connsiteX1" fmla="*/ 1714392 w 1714392"/>
                  <a:gd name="connsiteY1" fmla="*/ 0 h 550082"/>
                  <a:gd name="connsiteX2" fmla="*/ 1300823 w 1714392"/>
                  <a:gd name="connsiteY2" fmla="*/ 476166 h 550082"/>
                  <a:gd name="connsiteX3" fmla="*/ 0 w 1714392"/>
                  <a:gd name="connsiteY3" fmla="*/ 550082 h 550082"/>
                  <a:gd name="connsiteX4" fmla="*/ 454636 w 1714392"/>
                  <a:gd name="connsiteY4" fmla="*/ 100262 h 550082"/>
                  <a:gd name="connsiteX0" fmla="*/ 454636 w 1908260"/>
                  <a:gd name="connsiteY0" fmla="*/ 151213 h 601033"/>
                  <a:gd name="connsiteX1" fmla="*/ 1908260 w 1908260"/>
                  <a:gd name="connsiteY1" fmla="*/ 0 h 601033"/>
                  <a:gd name="connsiteX2" fmla="*/ 1300823 w 1908260"/>
                  <a:gd name="connsiteY2" fmla="*/ 527117 h 601033"/>
                  <a:gd name="connsiteX3" fmla="*/ 0 w 1908260"/>
                  <a:gd name="connsiteY3" fmla="*/ 601033 h 601033"/>
                  <a:gd name="connsiteX4" fmla="*/ 454636 w 1908260"/>
                  <a:gd name="connsiteY4" fmla="*/ 151213 h 601033"/>
                  <a:gd name="connsiteX0" fmla="*/ 675642 w 1908260"/>
                  <a:gd name="connsiteY0" fmla="*/ 66773 h 601033"/>
                  <a:gd name="connsiteX1" fmla="*/ 1908260 w 1908260"/>
                  <a:gd name="connsiteY1" fmla="*/ 0 h 601033"/>
                  <a:gd name="connsiteX2" fmla="*/ 1300823 w 1908260"/>
                  <a:gd name="connsiteY2" fmla="*/ 527117 h 601033"/>
                  <a:gd name="connsiteX3" fmla="*/ 0 w 1908260"/>
                  <a:gd name="connsiteY3" fmla="*/ 601033 h 601033"/>
                  <a:gd name="connsiteX4" fmla="*/ 675642 w 1908260"/>
                  <a:gd name="connsiteY4" fmla="*/ 66773 h 601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8260" h="601033">
                    <a:moveTo>
                      <a:pt x="675642" y="66773"/>
                    </a:moveTo>
                    <a:lnTo>
                      <a:pt x="1908260" y="0"/>
                    </a:lnTo>
                    <a:lnTo>
                      <a:pt x="1300823" y="527117"/>
                    </a:lnTo>
                    <a:lnTo>
                      <a:pt x="0" y="601033"/>
                    </a:lnTo>
                    <a:lnTo>
                      <a:pt x="675642" y="66773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softEdge rad="152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976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49" name="Rectangle 7">
                <a:extLst>
                  <a:ext uri="{FF2B5EF4-FFF2-40B4-BE49-F238E27FC236}">
                    <a16:creationId xmlns:a16="http://schemas.microsoft.com/office/drawing/2014/main" id="{618EE532-A639-4EEC-A152-1690BDE86444}"/>
                  </a:ext>
                </a:extLst>
              </p:cNvPr>
              <p:cNvSpPr/>
              <p:nvPr/>
            </p:nvSpPr>
            <p:spPr>
              <a:xfrm rot="358729">
                <a:off x="809437" y="4335070"/>
                <a:ext cx="2084621" cy="526631"/>
              </a:xfrm>
              <a:custGeom>
                <a:avLst/>
                <a:gdLst>
                  <a:gd name="connsiteX0" fmla="*/ 0 w 1546076"/>
                  <a:gd name="connsiteY0" fmla="*/ 0 h 547777"/>
                  <a:gd name="connsiteX1" fmla="*/ 1546076 w 1546076"/>
                  <a:gd name="connsiteY1" fmla="*/ 0 h 547777"/>
                  <a:gd name="connsiteX2" fmla="*/ 1546076 w 1546076"/>
                  <a:gd name="connsiteY2" fmla="*/ 547777 h 547777"/>
                  <a:gd name="connsiteX3" fmla="*/ 0 w 1546076"/>
                  <a:gd name="connsiteY3" fmla="*/ 547777 h 547777"/>
                  <a:gd name="connsiteX4" fmla="*/ 0 w 1546076"/>
                  <a:gd name="connsiteY4" fmla="*/ 0 h 547777"/>
                  <a:gd name="connsiteX0" fmla="*/ 0 w 1546076"/>
                  <a:gd name="connsiteY0" fmla="*/ 0 h 547777"/>
                  <a:gd name="connsiteX1" fmla="*/ 1546076 w 1546076"/>
                  <a:gd name="connsiteY1" fmla="*/ 0 h 547777"/>
                  <a:gd name="connsiteX2" fmla="*/ 1300823 w 1546076"/>
                  <a:gd name="connsiteY2" fmla="*/ 473861 h 547777"/>
                  <a:gd name="connsiteX3" fmla="*/ 0 w 1546076"/>
                  <a:gd name="connsiteY3" fmla="*/ 547777 h 547777"/>
                  <a:gd name="connsiteX4" fmla="*/ 0 w 1546076"/>
                  <a:gd name="connsiteY4" fmla="*/ 0 h 547777"/>
                  <a:gd name="connsiteX0" fmla="*/ 311437 w 1546076"/>
                  <a:gd name="connsiteY0" fmla="*/ 120616 h 547777"/>
                  <a:gd name="connsiteX1" fmla="*/ 1546076 w 1546076"/>
                  <a:gd name="connsiteY1" fmla="*/ 0 h 547777"/>
                  <a:gd name="connsiteX2" fmla="*/ 1300823 w 1546076"/>
                  <a:gd name="connsiteY2" fmla="*/ 473861 h 547777"/>
                  <a:gd name="connsiteX3" fmla="*/ 0 w 1546076"/>
                  <a:gd name="connsiteY3" fmla="*/ 547777 h 547777"/>
                  <a:gd name="connsiteX4" fmla="*/ 311437 w 1546076"/>
                  <a:gd name="connsiteY4" fmla="*/ 120616 h 547777"/>
                  <a:gd name="connsiteX0" fmla="*/ 454636 w 1546076"/>
                  <a:gd name="connsiteY0" fmla="*/ 97957 h 547777"/>
                  <a:gd name="connsiteX1" fmla="*/ 1546076 w 1546076"/>
                  <a:gd name="connsiteY1" fmla="*/ 0 h 547777"/>
                  <a:gd name="connsiteX2" fmla="*/ 1300823 w 1546076"/>
                  <a:gd name="connsiteY2" fmla="*/ 473861 h 547777"/>
                  <a:gd name="connsiteX3" fmla="*/ 0 w 1546076"/>
                  <a:gd name="connsiteY3" fmla="*/ 547777 h 547777"/>
                  <a:gd name="connsiteX4" fmla="*/ 454636 w 1546076"/>
                  <a:gd name="connsiteY4" fmla="*/ 97957 h 547777"/>
                  <a:gd name="connsiteX0" fmla="*/ 454636 w 1714392"/>
                  <a:gd name="connsiteY0" fmla="*/ 100262 h 550082"/>
                  <a:gd name="connsiteX1" fmla="*/ 1714392 w 1714392"/>
                  <a:gd name="connsiteY1" fmla="*/ 0 h 550082"/>
                  <a:gd name="connsiteX2" fmla="*/ 1300823 w 1714392"/>
                  <a:gd name="connsiteY2" fmla="*/ 476166 h 550082"/>
                  <a:gd name="connsiteX3" fmla="*/ 0 w 1714392"/>
                  <a:gd name="connsiteY3" fmla="*/ 550082 h 550082"/>
                  <a:gd name="connsiteX4" fmla="*/ 454636 w 1714392"/>
                  <a:gd name="connsiteY4" fmla="*/ 100262 h 550082"/>
                  <a:gd name="connsiteX0" fmla="*/ 454636 w 1908260"/>
                  <a:gd name="connsiteY0" fmla="*/ 151213 h 601033"/>
                  <a:gd name="connsiteX1" fmla="*/ 1908260 w 1908260"/>
                  <a:gd name="connsiteY1" fmla="*/ 0 h 601033"/>
                  <a:gd name="connsiteX2" fmla="*/ 1300823 w 1908260"/>
                  <a:gd name="connsiteY2" fmla="*/ 527117 h 601033"/>
                  <a:gd name="connsiteX3" fmla="*/ 0 w 1908260"/>
                  <a:gd name="connsiteY3" fmla="*/ 601033 h 601033"/>
                  <a:gd name="connsiteX4" fmla="*/ 454636 w 1908260"/>
                  <a:gd name="connsiteY4" fmla="*/ 151213 h 601033"/>
                  <a:gd name="connsiteX0" fmla="*/ 675642 w 1908260"/>
                  <a:gd name="connsiteY0" fmla="*/ 66773 h 601033"/>
                  <a:gd name="connsiteX1" fmla="*/ 1908260 w 1908260"/>
                  <a:gd name="connsiteY1" fmla="*/ 0 h 601033"/>
                  <a:gd name="connsiteX2" fmla="*/ 1300823 w 1908260"/>
                  <a:gd name="connsiteY2" fmla="*/ 527117 h 601033"/>
                  <a:gd name="connsiteX3" fmla="*/ 0 w 1908260"/>
                  <a:gd name="connsiteY3" fmla="*/ 601033 h 601033"/>
                  <a:gd name="connsiteX4" fmla="*/ 675642 w 1908260"/>
                  <a:gd name="connsiteY4" fmla="*/ 66773 h 601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8260" h="601033">
                    <a:moveTo>
                      <a:pt x="675642" y="66773"/>
                    </a:moveTo>
                    <a:lnTo>
                      <a:pt x="1908260" y="0"/>
                    </a:lnTo>
                    <a:lnTo>
                      <a:pt x="1300823" y="527117"/>
                    </a:lnTo>
                    <a:lnTo>
                      <a:pt x="0" y="601033"/>
                    </a:lnTo>
                    <a:lnTo>
                      <a:pt x="675642" y="66773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softEdge rad="152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976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371CF2D-F198-4C79-953C-A3FE91359FD3}"/>
                </a:ext>
              </a:extLst>
            </p:cNvPr>
            <p:cNvGrpSpPr/>
            <p:nvPr/>
          </p:nvGrpSpPr>
          <p:grpSpPr>
            <a:xfrm>
              <a:off x="933500" y="1332374"/>
              <a:ext cx="1262236" cy="3479244"/>
              <a:chOff x="1619672" y="1332374"/>
              <a:chExt cx="1262236" cy="3479244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CA8CFCE-7AB2-4F66-B9F6-2735923333AF}"/>
                  </a:ext>
                </a:extLst>
              </p:cNvPr>
              <p:cNvSpPr/>
              <p:nvPr/>
            </p:nvSpPr>
            <p:spPr>
              <a:xfrm>
                <a:off x="1691680" y="3947522"/>
                <a:ext cx="864096" cy="86409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scene3d>
                <a:camera prst="perspectiveRight">
                  <a:rot lat="598412" lon="1237643" rev="0"/>
                </a:camera>
                <a:lightRig rig="threePt" dir="t"/>
              </a:scene3d>
              <a:sp3d extrusionH="819150" prstMaterial="flat">
                <a:bevelT w="44450" h="25400"/>
                <a:extrusionClr>
                  <a:schemeClr val="accent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sz="5954" b="1" spc="55" dirty="0">
                    <a:ln w="13500">
                      <a:solidFill>
                        <a:schemeClr val="accent1">
                          <a:shade val="2500"/>
                          <a:alpha val="6500"/>
                        </a:schemeClr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innerShdw blurRad="50900" dist="38500" dir="13500000">
                        <a:srgbClr val="000000">
                          <a:alpha val="60000"/>
                        </a:srgbClr>
                      </a:innerShdw>
                    </a:effectLst>
                    <a:cs typeface="Arial" pitchFamily="34" charset="0"/>
                  </a:rPr>
                  <a:t>4</a:t>
                </a:r>
                <a:endParaRPr lang="ko-KR" altLang="en-US" sz="5954" b="1" spc="55" dirty="0">
                  <a:ln w="13500">
                    <a:solidFill>
                      <a:schemeClr val="accent1">
                        <a:shade val="2500"/>
                        <a:alpha val="65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cs typeface="Arial" pitchFamily="34" charset="0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A967ED2-0516-4CDE-A04A-8413845E3953}"/>
                  </a:ext>
                </a:extLst>
              </p:cNvPr>
              <p:cNvSpPr/>
              <p:nvPr/>
            </p:nvSpPr>
            <p:spPr>
              <a:xfrm>
                <a:off x="2017812" y="3077696"/>
                <a:ext cx="864096" cy="86409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scene3d>
                <a:camera prst="perspectiveRight">
                  <a:rot lat="300000" lon="20699968" rev="0"/>
                </a:camera>
                <a:lightRig rig="threePt" dir="t"/>
              </a:scene3d>
              <a:sp3d extrusionH="819150" prstMaterial="flat">
                <a:bevelT w="44450" h="44450"/>
                <a:extrusionClr>
                  <a:schemeClr val="accent2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sz="5954" b="1" spc="55" dirty="0">
                    <a:ln w="13500">
                      <a:solidFill>
                        <a:schemeClr val="accent1">
                          <a:shade val="2500"/>
                          <a:alpha val="6500"/>
                        </a:schemeClr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innerShdw blurRad="50900" dist="38500" dir="13500000">
                        <a:srgbClr val="000000">
                          <a:alpha val="60000"/>
                        </a:srgbClr>
                      </a:innerShdw>
                    </a:effectLst>
                    <a:cs typeface="Arial" pitchFamily="34" charset="0"/>
                  </a:rPr>
                  <a:t>3</a:t>
                </a:r>
                <a:endParaRPr lang="ko-KR" altLang="en-US" sz="5954" b="1" spc="55" dirty="0">
                  <a:ln w="13500">
                    <a:solidFill>
                      <a:schemeClr val="accent1">
                        <a:shade val="2500"/>
                        <a:alpha val="65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cs typeface="Arial" pitchFamily="34" charset="0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906782E-2AF7-49CC-8292-B489DF0FD7F8}"/>
                  </a:ext>
                </a:extLst>
              </p:cNvPr>
              <p:cNvSpPr/>
              <p:nvPr/>
            </p:nvSpPr>
            <p:spPr>
              <a:xfrm>
                <a:off x="1979712" y="1332374"/>
                <a:ext cx="864096" cy="86409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scene3d>
                <a:camera prst="perspectiveRight">
                  <a:rot lat="21299999" lon="20699968" rev="0"/>
                </a:camera>
                <a:lightRig rig="threePt" dir="t"/>
              </a:scene3d>
              <a:sp3d extrusionH="819150" prstMaterial="flat">
                <a:bevelT w="63500" h="31750"/>
                <a:extrusionClr>
                  <a:schemeClr val="accent4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sz="5954" b="1" spc="55" dirty="0">
                    <a:ln w="13500">
                      <a:solidFill>
                        <a:schemeClr val="accent1">
                          <a:shade val="2500"/>
                          <a:alpha val="6500"/>
                        </a:schemeClr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innerShdw blurRad="50900" dist="38500" dir="13500000">
                        <a:srgbClr val="000000">
                          <a:alpha val="60000"/>
                        </a:srgbClr>
                      </a:innerShdw>
                    </a:effectLst>
                    <a:cs typeface="Arial" pitchFamily="34" charset="0"/>
                  </a:rPr>
                  <a:t>1</a:t>
                </a:r>
                <a:endParaRPr lang="ko-KR" altLang="en-US" sz="5954" b="1" spc="55" dirty="0">
                  <a:ln w="13500">
                    <a:solidFill>
                      <a:schemeClr val="accent1">
                        <a:shade val="2500"/>
                        <a:alpha val="65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cs typeface="Arial" pitchFamily="34" charset="0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92C27722-3714-48B5-A7BF-A3C513256EDB}"/>
                  </a:ext>
                </a:extLst>
              </p:cNvPr>
              <p:cNvSpPr/>
              <p:nvPr/>
            </p:nvSpPr>
            <p:spPr>
              <a:xfrm>
                <a:off x="1619672" y="2211710"/>
                <a:ext cx="864096" cy="86409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scene3d>
                <a:camera prst="perspectiveRight">
                  <a:rot lat="0" lon="1499958" rev="0"/>
                </a:camera>
                <a:lightRig rig="threePt" dir="t"/>
              </a:scene3d>
              <a:sp3d extrusionH="819150" prstMaterial="flat">
                <a:bevelT w="38100" h="44450"/>
                <a:extrusionClr>
                  <a:schemeClr val="accent3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sz="5954" b="1" spc="55" dirty="0">
                    <a:ln w="13500">
                      <a:solidFill>
                        <a:schemeClr val="accent1">
                          <a:shade val="2500"/>
                          <a:alpha val="6500"/>
                        </a:schemeClr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innerShdw blurRad="50900" dist="38500" dir="13500000">
                        <a:srgbClr val="000000">
                          <a:alpha val="60000"/>
                        </a:srgbClr>
                      </a:innerShdw>
                    </a:effectLst>
                    <a:cs typeface="Arial" pitchFamily="34" charset="0"/>
                  </a:rPr>
                  <a:t>2</a:t>
                </a:r>
                <a:endParaRPr lang="ko-KR" altLang="en-US" sz="5954" b="1" spc="55" dirty="0">
                  <a:ln w="13500">
                    <a:solidFill>
                      <a:schemeClr val="accent1">
                        <a:shade val="2500"/>
                        <a:alpha val="65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cs typeface="Arial" pitchFamily="34" charset="0"/>
                </a:endParaRPr>
              </a:p>
            </p:txBody>
          </p:sp>
        </p:grpSp>
      </p:grpSp>
      <p:sp>
        <p:nvSpPr>
          <p:cNvPr id="61" name="TextBox 584">
            <a:extLst>
              <a:ext uri="{FF2B5EF4-FFF2-40B4-BE49-F238E27FC236}">
                <a16:creationId xmlns:a16="http://schemas.microsoft.com/office/drawing/2014/main" id="{CB3C7CED-EC51-4D08-A3C7-07C46B956858}"/>
              </a:ext>
            </a:extLst>
          </p:cNvPr>
          <p:cNvSpPr txBox="1"/>
          <p:nvPr/>
        </p:nvSpPr>
        <p:spPr>
          <a:xfrm>
            <a:off x="12314542" y="887947"/>
            <a:ext cx="769148" cy="567399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087" b="1" dirty="0">
                <a:solidFill>
                  <a:schemeClr val="bg1"/>
                </a:solidFill>
                <a:cs typeface="Arial" pitchFamily="34" charset="0"/>
              </a:rPr>
              <a:t>09</a:t>
            </a:r>
            <a:endParaRPr lang="ko-KR" altLang="en-US" sz="3087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27129DB-837C-4929-8BD1-E4E0BAB15560}"/>
              </a:ext>
            </a:extLst>
          </p:cNvPr>
          <p:cNvGrpSpPr/>
          <p:nvPr/>
        </p:nvGrpSpPr>
        <p:grpSpPr>
          <a:xfrm>
            <a:off x="12642899" y="828303"/>
            <a:ext cx="890539" cy="724247"/>
            <a:chOff x="2766085" y="1844826"/>
            <a:chExt cx="1447632" cy="1161653"/>
          </a:xfrm>
        </p:grpSpPr>
        <p:sp>
          <p:nvSpPr>
            <p:cNvPr id="36" name="Trapezoid 35">
              <a:extLst>
                <a:ext uri="{FF2B5EF4-FFF2-40B4-BE49-F238E27FC236}">
                  <a16:creationId xmlns:a16="http://schemas.microsoft.com/office/drawing/2014/main" id="{BA73E499-169A-463F-8232-BE05FB6289FE}"/>
                </a:ext>
              </a:extLst>
            </p:cNvPr>
            <p:cNvSpPr/>
            <p:nvPr/>
          </p:nvSpPr>
          <p:spPr>
            <a:xfrm rot="10800000">
              <a:off x="2965758" y="1844826"/>
              <a:ext cx="1086944" cy="723797"/>
            </a:xfrm>
            <a:prstGeom prst="trapezoid">
              <a:avLst>
                <a:gd name="adj" fmla="val 3691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976"/>
            </a:p>
          </p:txBody>
        </p:sp>
        <p:sp>
          <p:nvSpPr>
            <p:cNvPr id="37" name="Isosceles Triangle 5">
              <a:extLst>
                <a:ext uri="{FF2B5EF4-FFF2-40B4-BE49-F238E27FC236}">
                  <a16:creationId xmlns:a16="http://schemas.microsoft.com/office/drawing/2014/main" id="{B2D43A2B-7BEE-441C-8FC7-DAC0D8329066}"/>
                </a:ext>
              </a:extLst>
            </p:cNvPr>
            <p:cNvSpPr/>
            <p:nvPr/>
          </p:nvSpPr>
          <p:spPr>
            <a:xfrm>
              <a:off x="3149231" y="2027686"/>
              <a:ext cx="720000" cy="972000"/>
            </a:xfrm>
            <a:custGeom>
              <a:avLst/>
              <a:gdLst/>
              <a:ahLst/>
              <a:cxnLst/>
              <a:rect l="l" t="t" r="r" b="b"/>
              <a:pathLst>
                <a:path w="735210" h="846756">
                  <a:moveTo>
                    <a:pt x="367348" y="0"/>
                  </a:moveTo>
                  <a:lnTo>
                    <a:pt x="735210" y="634246"/>
                  </a:lnTo>
                  <a:lnTo>
                    <a:pt x="364553" y="846756"/>
                  </a:lnTo>
                  <a:lnTo>
                    <a:pt x="0" y="633359"/>
                  </a:lnTo>
                  <a:close/>
                </a:path>
              </a:pathLst>
            </a:custGeom>
            <a:solidFill>
              <a:schemeClr val="accent2"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976" dirty="0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89F151B-D25E-45DC-9ECA-008D51F82B5C}"/>
                </a:ext>
              </a:extLst>
            </p:cNvPr>
            <p:cNvCxnSpPr/>
            <p:nvPr/>
          </p:nvCxnSpPr>
          <p:spPr>
            <a:xfrm flipV="1">
              <a:off x="3486221" y="2496100"/>
              <a:ext cx="727496" cy="506551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DE9C7EE-13EA-4059-93DC-BEF4A79E9798}"/>
                </a:ext>
              </a:extLst>
            </p:cNvPr>
            <p:cNvCxnSpPr/>
            <p:nvPr/>
          </p:nvCxnSpPr>
          <p:spPr>
            <a:xfrm flipH="1" flipV="1">
              <a:off x="2766085" y="2499926"/>
              <a:ext cx="743146" cy="506553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584">
            <a:extLst>
              <a:ext uri="{FF2B5EF4-FFF2-40B4-BE49-F238E27FC236}">
                <a16:creationId xmlns:a16="http://schemas.microsoft.com/office/drawing/2014/main" id="{1C6F515D-7DA9-433E-80E8-B1C470A61569}"/>
              </a:ext>
            </a:extLst>
          </p:cNvPr>
          <p:cNvSpPr txBox="1"/>
          <p:nvPr/>
        </p:nvSpPr>
        <p:spPr>
          <a:xfrm>
            <a:off x="12775405" y="828303"/>
            <a:ext cx="668655" cy="400110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6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51" name="Picture 4" descr="See the source image">
            <a:extLst>
              <a:ext uri="{FF2B5EF4-FFF2-40B4-BE49-F238E27FC236}">
                <a16:creationId xmlns:a16="http://schemas.microsoft.com/office/drawing/2014/main" id="{3B1E4B15-BDC0-4965-AEFC-23507B4C2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7615" y="1175668"/>
            <a:ext cx="987790" cy="131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637221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CCE0283-B7D6-432B-848D-433758513E87}"/>
              </a:ext>
            </a:extLst>
          </p:cNvPr>
          <p:cNvGrpSpPr/>
          <p:nvPr/>
        </p:nvGrpSpPr>
        <p:grpSpPr>
          <a:xfrm>
            <a:off x="164473" y="1143107"/>
            <a:ext cx="12592405" cy="6036639"/>
            <a:chOff x="257190" y="217644"/>
            <a:chExt cx="10454829" cy="758912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8FE16AB-A7C4-4424-AA17-C4E324458669}"/>
                </a:ext>
              </a:extLst>
            </p:cNvPr>
            <p:cNvGrpSpPr/>
            <p:nvPr/>
          </p:nvGrpSpPr>
          <p:grpSpPr>
            <a:xfrm>
              <a:off x="269234" y="217644"/>
              <a:ext cx="10442785" cy="7589125"/>
              <a:chOff x="269234" y="217644"/>
              <a:chExt cx="10442785" cy="7589125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A025750-7277-4124-860C-9BDFD21D62F6}"/>
                  </a:ext>
                </a:extLst>
              </p:cNvPr>
              <p:cNvSpPr/>
              <p:nvPr/>
            </p:nvSpPr>
            <p:spPr>
              <a:xfrm>
                <a:off x="1737686" y="267704"/>
                <a:ext cx="1965552" cy="954513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83000"/>
                    </a:schemeClr>
                  </a:gs>
                  <a:gs pos="100000">
                    <a:schemeClr val="accent1"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76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Rounded Rectangle 6">
                <a:extLst>
                  <a:ext uri="{FF2B5EF4-FFF2-40B4-BE49-F238E27FC236}">
                    <a16:creationId xmlns:a16="http://schemas.microsoft.com/office/drawing/2014/main" id="{FEE537FB-7F84-469D-8B29-D4370FA5FEA6}"/>
                  </a:ext>
                </a:extLst>
              </p:cNvPr>
              <p:cNvSpPr/>
              <p:nvPr/>
            </p:nvSpPr>
            <p:spPr>
              <a:xfrm>
                <a:off x="2054821" y="223579"/>
                <a:ext cx="8643038" cy="1048994"/>
              </a:xfrm>
              <a:prstGeom prst="roundRect">
                <a:avLst>
                  <a:gd name="adj" fmla="val 532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76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Isosceles Triangle 3">
                <a:extLst>
                  <a:ext uri="{FF2B5EF4-FFF2-40B4-BE49-F238E27FC236}">
                    <a16:creationId xmlns:a16="http://schemas.microsoft.com/office/drawing/2014/main" id="{523DFD97-1348-4484-A34C-211D063A9236}"/>
                  </a:ext>
                </a:extLst>
              </p:cNvPr>
              <p:cNvSpPr/>
              <p:nvPr/>
            </p:nvSpPr>
            <p:spPr>
              <a:xfrm rot="5400000">
                <a:off x="1545649" y="234957"/>
                <a:ext cx="955315" cy="1020808"/>
              </a:xfrm>
              <a:custGeom>
                <a:avLst/>
                <a:gdLst/>
                <a:ahLst/>
                <a:cxnLst/>
                <a:rect l="l" t="t" r="r" b="b"/>
                <a:pathLst>
                  <a:path w="1886866" h="2016224">
                    <a:moveTo>
                      <a:pt x="943433" y="0"/>
                    </a:moveTo>
                    <a:lnTo>
                      <a:pt x="1886866" y="1584176"/>
                    </a:lnTo>
                    <a:cubicBezTo>
                      <a:pt x="1683465" y="1844743"/>
                      <a:pt x="1336825" y="2016224"/>
                      <a:pt x="943433" y="2016224"/>
                    </a:cubicBezTo>
                    <a:cubicBezTo>
                      <a:pt x="550041" y="2016224"/>
                      <a:pt x="203402" y="1844743"/>
                      <a:pt x="0" y="158417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76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Rounded Rectangle 9">
                <a:extLst>
                  <a:ext uri="{FF2B5EF4-FFF2-40B4-BE49-F238E27FC236}">
                    <a16:creationId xmlns:a16="http://schemas.microsoft.com/office/drawing/2014/main" id="{5E85C99E-C431-4637-909F-BD1601BB7B26}"/>
                  </a:ext>
                </a:extLst>
              </p:cNvPr>
              <p:cNvSpPr/>
              <p:nvPr/>
            </p:nvSpPr>
            <p:spPr>
              <a:xfrm>
                <a:off x="5156607" y="217644"/>
                <a:ext cx="5541251" cy="1054930"/>
              </a:xfrm>
              <a:custGeom>
                <a:avLst/>
                <a:gdLst/>
                <a:ahLst/>
                <a:cxnLst/>
                <a:rect l="l" t="t" r="r" b="b"/>
                <a:pathLst>
                  <a:path w="5264968" h="1008113">
                    <a:moveTo>
                      <a:pt x="0" y="0"/>
                    </a:moveTo>
                    <a:lnTo>
                      <a:pt x="5211246" y="0"/>
                    </a:lnTo>
                    <a:cubicBezTo>
                      <a:pt x="5240916" y="0"/>
                      <a:pt x="5264968" y="24052"/>
                      <a:pt x="5264968" y="53722"/>
                    </a:cubicBezTo>
                    <a:lnTo>
                      <a:pt x="5264968" y="954391"/>
                    </a:lnTo>
                    <a:cubicBezTo>
                      <a:pt x="5264968" y="984061"/>
                      <a:pt x="5240916" y="1008113"/>
                      <a:pt x="5211246" y="1008113"/>
                    </a:cubicBezTo>
                    <a:lnTo>
                      <a:pt x="0" y="100811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76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TextBox 8">
                <a:extLst>
                  <a:ext uri="{FF2B5EF4-FFF2-40B4-BE49-F238E27FC236}">
                    <a16:creationId xmlns:a16="http://schemas.microsoft.com/office/drawing/2014/main" id="{E7AA6787-1025-49B8-B7AF-F0C6BC4FB459}"/>
                  </a:ext>
                </a:extLst>
              </p:cNvPr>
              <p:cNvSpPr txBox="1"/>
              <p:nvPr/>
            </p:nvSpPr>
            <p:spPr>
              <a:xfrm>
                <a:off x="2683760" y="314900"/>
                <a:ext cx="2276026" cy="735166"/>
              </a:xfrm>
              <a:prstGeom prst="rect">
                <a:avLst/>
              </a:prstGeom>
              <a:noFill/>
            </p:spPr>
            <p:txBody>
              <a:bodyPr wrap="square" lIns="59051" rIns="59051" rtlCol="0" anchor="ctr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+mn-cs"/>
                  </a:rPr>
                  <a:t>Molecular Model Development</a:t>
                </a:r>
                <a:endParaRPr kumimoji="0" lang="ko-KR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14" name="TextBox 11">
                <a:extLst>
                  <a:ext uri="{FF2B5EF4-FFF2-40B4-BE49-F238E27FC236}">
                    <a16:creationId xmlns:a16="http://schemas.microsoft.com/office/drawing/2014/main" id="{1EF87E9E-CCC6-4601-8A9B-9A263AAF0781}"/>
                  </a:ext>
                </a:extLst>
              </p:cNvPr>
              <p:cNvSpPr txBox="1"/>
              <p:nvPr/>
            </p:nvSpPr>
            <p:spPr>
              <a:xfrm>
                <a:off x="5250532" y="276702"/>
                <a:ext cx="5461487" cy="812553"/>
              </a:xfrm>
              <a:prstGeom prst="rect">
                <a:avLst/>
              </a:prstGeom>
              <a:noFill/>
            </p:spPr>
            <p:txBody>
              <a:bodyPr wrap="square" lIns="59051" rIns="59051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+mn-cs"/>
                  </a:rPr>
                  <a:t>Construction of the </a:t>
                </a:r>
                <a:r>
                  <a:rPr lang="en-US" altLang="ko-KR" b="1" dirty="0" err="1">
                    <a:solidFill>
                      <a:prstClr val="white"/>
                    </a:solidFill>
                    <a:latin typeface="Calibri"/>
                    <a:ea typeface="맑은 고딕" panose="020B0503020000020004" pitchFamily="34" charset="-127"/>
                  </a:rPr>
                  <a:t>PPy</a:t>
                </a: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+mn-cs"/>
                  </a:rPr>
                  <a:t> molecule, </a:t>
                </a:r>
                <a:r>
                  <a:rPr kumimoji="0" lang="en-US" altLang="ko-KR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+mn-cs"/>
                  </a:rPr>
                  <a:t>ZnO</a:t>
                </a: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+mn-cs"/>
                  </a:rPr>
                  <a:t>, and </a:t>
                </a:r>
                <a:r>
                  <a:rPr lang="en-US" altLang="ko-KR" b="1" dirty="0">
                    <a:solidFill>
                      <a:prstClr val="white"/>
                    </a:solidFill>
                    <a:latin typeface="Calibri"/>
                    <a:ea typeface="맑은 고딕" panose="020B0503020000020004" pitchFamily="34" charset="-127"/>
                  </a:rPr>
                  <a:t>MXene</a:t>
                </a: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+mn-cs"/>
                  </a:rPr>
                  <a:t> structure were done with polymer and crystal builder.</a:t>
                </a:r>
                <a:r>
                  <a:rPr kumimoji="0" lang="el-GR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+mn-cs"/>
                  </a:rPr>
                  <a:t>°. </a:t>
                </a: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+mn-cs"/>
                  </a:rPr>
                  <a:t> </a:t>
                </a:r>
              </a:p>
            </p:txBody>
          </p:sp>
          <p:sp>
            <p:nvSpPr>
              <p:cNvPr id="15" name="TextBox 20">
                <a:extLst>
                  <a:ext uri="{FF2B5EF4-FFF2-40B4-BE49-F238E27FC236}">
                    <a16:creationId xmlns:a16="http://schemas.microsoft.com/office/drawing/2014/main" id="{353C89F7-5E58-4D53-BFD8-CAEAFE34CA41}"/>
                  </a:ext>
                </a:extLst>
              </p:cNvPr>
              <p:cNvSpPr txBox="1"/>
              <p:nvPr/>
            </p:nvSpPr>
            <p:spPr>
              <a:xfrm>
                <a:off x="1532724" y="413081"/>
                <a:ext cx="1020810" cy="645316"/>
              </a:xfrm>
              <a:prstGeom prst="rect">
                <a:avLst/>
              </a:prstGeom>
              <a:noFill/>
            </p:spPr>
            <p:txBody>
              <a:bodyPr wrap="square" lIns="59051" rIns="59051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969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+mn-cs"/>
                  </a:rPr>
                  <a:t>01</a:t>
                </a:r>
                <a:endParaRPr kumimoji="0" lang="ko-KR" altLang="en-US" sz="196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C465DBE-8C21-41A7-9A07-78B460E8D8E4}"/>
                  </a:ext>
                </a:extLst>
              </p:cNvPr>
              <p:cNvSpPr/>
              <p:nvPr/>
            </p:nvSpPr>
            <p:spPr>
              <a:xfrm>
                <a:off x="1737686" y="1575521"/>
                <a:ext cx="1965552" cy="954513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84000"/>
                    </a:schemeClr>
                  </a:gs>
                  <a:gs pos="100000">
                    <a:schemeClr val="accent2"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76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Rounded Rectangle 31">
                <a:extLst>
                  <a:ext uri="{FF2B5EF4-FFF2-40B4-BE49-F238E27FC236}">
                    <a16:creationId xmlns:a16="http://schemas.microsoft.com/office/drawing/2014/main" id="{4C2C3D2C-950D-457B-9E72-94A52C0BAF0E}"/>
                  </a:ext>
                </a:extLst>
              </p:cNvPr>
              <p:cNvSpPr/>
              <p:nvPr/>
            </p:nvSpPr>
            <p:spPr>
              <a:xfrm>
                <a:off x="2054821" y="1531396"/>
                <a:ext cx="8643038" cy="1048994"/>
              </a:xfrm>
              <a:prstGeom prst="roundRect">
                <a:avLst>
                  <a:gd name="adj" fmla="val 532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76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Isosceles Triangle 3">
                <a:extLst>
                  <a:ext uri="{FF2B5EF4-FFF2-40B4-BE49-F238E27FC236}">
                    <a16:creationId xmlns:a16="http://schemas.microsoft.com/office/drawing/2014/main" id="{DA470B13-B991-436D-A692-9379F7B3FDF1}"/>
                  </a:ext>
                </a:extLst>
              </p:cNvPr>
              <p:cNvSpPr/>
              <p:nvPr/>
            </p:nvSpPr>
            <p:spPr>
              <a:xfrm rot="5400000">
                <a:off x="1545649" y="1542774"/>
                <a:ext cx="955315" cy="1020808"/>
              </a:xfrm>
              <a:custGeom>
                <a:avLst/>
                <a:gdLst/>
                <a:ahLst/>
                <a:cxnLst/>
                <a:rect l="l" t="t" r="r" b="b"/>
                <a:pathLst>
                  <a:path w="1886866" h="2016224">
                    <a:moveTo>
                      <a:pt x="943433" y="0"/>
                    </a:moveTo>
                    <a:lnTo>
                      <a:pt x="1886866" y="1584176"/>
                    </a:lnTo>
                    <a:cubicBezTo>
                      <a:pt x="1683465" y="1844743"/>
                      <a:pt x="1336825" y="2016224"/>
                      <a:pt x="943433" y="2016224"/>
                    </a:cubicBezTo>
                    <a:cubicBezTo>
                      <a:pt x="550041" y="2016224"/>
                      <a:pt x="203402" y="1844743"/>
                      <a:pt x="0" y="158417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76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Rounded Rectangle 9">
                <a:extLst>
                  <a:ext uri="{FF2B5EF4-FFF2-40B4-BE49-F238E27FC236}">
                    <a16:creationId xmlns:a16="http://schemas.microsoft.com/office/drawing/2014/main" id="{E226BBFF-3366-4370-96BE-928E6CC20B5D}"/>
                  </a:ext>
                </a:extLst>
              </p:cNvPr>
              <p:cNvSpPr/>
              <p:nvPr/>
            </p:nvSpPr>
            <p:spPr>
              <a:xfrm>
                <a:off x="5156607" y="1525461"/>
                <a:ext cx="5541251" cy="1054930"/>
              </a:xfrm>
              <a:custGeom>
                <a:avLst/>
                <a:gdLst/>
                <a:ahLst/>
                <a:cxnLst/>
                <a:rect l="l" t="t" r="r" b="b"/>
                <a:pathLst>
                  <a:path w="5264968" h="1008113">
                    <a:moveTo>
                      <a:pt x="0" y="0"/>
                    </a:moveTo>
                    <a:lnTo>
                      <a:pt x="5211246" y="0"/>
                    </a:lnTo>
                    <a:cubicBezTo>
                      <a:pt x="5240916" y="0"/>
                      <a:pt x="5264968" y="24052"/>
                      <a:pt x="5264968" y="53722"/>
                    </a:cubicBezTo>
                    <a:lnTo>
                      <a:pt x="5264968" y="954391"/>
                    </a:lnTo>
                    <a:cubicBezTo>
                      <a:pt x="5264968" y="984061"/>
                      <a:pt x="5240916" y="1008113"/>
                      <a:pt x="5211246" y="1008113"/>
                    </a:cubicBezTo>
                    <a:lnTo>
                      <a:pt x="0" y="100811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76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TextBox 39">
                <a:extLst>
                  <a:ext uri="{FF2B5EF4-FFF2-40B4-BE49-F238E27FC236}">
                    <a16:creationId xmlns:a16="http://schemas.microsoft.com/office/drawing/2014/main" id="{201355CC-C4BE-49DC-8428-1D614FA0336B}"/>
                  </a:ext>
                </a:extLst>
              </p:cNvPr>
              <p:cNvSpPr txBox="1"/>
              <p:nvPr/>
            </p:nvSpPr>
            <p:spPr>
              <a:xfrm>
                <a:off x="1532724" y="1720899"/>
                <a:ext cx="1020810" cy="645316"/>
              </a:xfrm>
              <a:prstGeom prst="rect">
                <a:avLst/>
              </a:prstGeom>
              <a:noFill/>
            </p:spPr>
            <p:txBody>
              <a:bodyPr wrap="square" lIns="59051" rIns="59051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969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+mn-cs"/>
                  </a:rPr>
                  <a:t>03</a:t>
                </a:r>
                <a:endParaRPr kumimoji="0" lang="ko-KR" altLang="en-US" sz="196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3987CB2-03C4-450B-A829-EF655A144673}"/>
                  </a:ext>
                </a:extLst>
              </p:cNvPr>
              <p:cNvSpPr/>
              <p:nvPr/>
            </p:nvSpPr>
            <p:spPr>
              <a:xfrm>
                <a:off x="1737686" y="2883339"/>
                <a:ext cx="1965552" cy="954513"/>
              </a:xfrm>
              <a:prstGeom prst="rect">
                <a:avLst/>
              </a:prstGeom>
              <a:gradFill>
                <a:gsLst>
                  <a:gs pos="0">
                    <a:schemeClr val="accent3">
                      <a:lumMod val="83000"/>
                    </a:schemeClr>
                  </a:gs>
                  <a:gs pos="100000">
                    <a:schemeClr val="accent3"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76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Rounded Rectangle 50">
                <a:extLst>
                  <a:ext uri="{FF2B5EF4-FFF2-40B4-BE49-F238E27FC236}">
                    <a16:creationId xmlns:a16="http://schemas.microsoft.com/office/drawing/2014/main" id="{94009144-C858-4ABD-B822-E20C0A1760D0}"/>
                  </a:ext>
                </a:extLst>
              </p:cNvPr>
              <p:cNvSpPr/>
              <p:nvPr/>
            </p:nvSpPr>
            <p:spPr>
              <a:xfrm>
                <a:off x="2054821" y="2839214"/>
                <a:ext cx="8643038" cy="1048994"/>
              </a:xfrm>
              <a:prstGeom prst="roundRect">
                <a:avLst>
                  <a:gd name="adj" fmla="val 532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76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Isosceles Triangle 3">
                <a:extLst>
                  <a:ext uri="{FF2B5EF4-FFF2-40B4-BE49-F238E27FC236}">
                    <a16:creationId xmlns:a16="http://schemas.microsoft.com/office/drawing/2014/main" id="{4A41D555-B7C9-4C42-B44D-242E799C8ED2}"/>
                  </a:ext>
                </a:extLst>
              </p:cNvPr>
              <p:cNvSpPr/>
              <p:nvPr/>
            </p:nvSpPr>
            <p:spPr>
              <a:xfrm rot="5400000">
                <a:off x="1545649" y="2850592"/>
                <a:ext cx="955315" cy="1020808"/>
              </a:xfrm>
              <a:custGeom>
                <a:avLst/>
                <a:gdLst/>
                <a:ahLst/>
                <a:cxnLst/>
                <a:rect l="l" t="t" r="r" b="b"/>
                <a:pathLst>
                  <a:path w="1886866" h="2016224">
                    <a:moveTo>
                      <a:pt x="943433" y="0"/>
                    </a:moveTo>
                    <a:lnTo>
                      <a:pt x="1886866" y="1584176"/>
                    </a:lnTo>
                    <a:cubicBezTo>
                      <a:pt x="1683465" y="1844743"/>
                      <a:pt x="1336825" y="2016224"/>
                      <a:pt x="943433" y="2016224"/>
                    </a:cubicBezTo>
                    <a:cubicBezTo>
                      <a:pt x="550041" y="2016224"/>
                      <a:pt x="203402" y="1844743"/>
                      <a:pt x="0" y="158417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76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TextBox 27">
                <a:extLst>
                  <a:ext uri="{FF2B5EF4-FFF2-40B4-BE49-F238E27FC236}">
                    <a16:creationId xmlns:a16="http://schemas.microsoft.com/office/drawing/2014/main" id="{88E6207E-98F1-4B00-B058-262733D0F6A3}"/>
                  </a:ext>
                </a:extLst>
              </p:cNvPr>
              <p:cNvSpPr txBox="1"/>
              <p:nvPr/>
            </p:nvSpPr>
            <p:spPr>
              <a:xfrm>
                <a:off x="2683760" y="3013597"/>
                <a:ext cx="2276026" cy="735166"/>
              </a:xfrm>
              <a:prstGeom prst="rect">
                <a:avLst/>
              </a:prstGeom>
              <a:noFill/>
            </p:spPr>
            <p:txBody>
              <a:bodyPr wrap="square" lIns="59051" rIns="59051" rtlCol="0" anchor="ctr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+mn-cs"/>
                  </a:rPr>
                  <a:t>Adsorption Locator and Annealing</a:t>
                </a:r>
                <a:endParaRPr kumimoji="0" lang="ko-KR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26" name="Rounded Rectangle 9">
                <a:extLst>
                  <a:ext uri="{FF2B5EF4-FFF2-40B4-BE49-F238E27FC236}">
                    <a16:creationId xmlns:a16="http://schemas.microsoft.com/office/drawing/2014/main" id="{A6A88E9C-8C1C-4BE1-A2F0-7F2CA446E0D9}"/>
                  </a:ext>
                </a:extLst>
              </p:cNvPr>
              <p:cNvSpPr/>
              <p:nvPr/>
            </p:nvSpPr>
            <p:spPr>
              <a:xfrm>
                <a:off x="5156607" y="2833278"/>
                <a:ext cx="5541251" cy="1054930"/>
              </a:xfrm>
              <a:custGeom>
                <a:avLst/>
                <a:gdLst/>
                <a:ahLst/>
                <a:cxnLst/>
                <a:rect l="l" t="t" r="r" b="b"/>
                <a:pathLst>
                  <a:path w="5264968" h="1008113">
                    <a:moveTo>
                      <a:pt x="0" y="0"/>
                    </a:moveTo>
                    <a:lnTo>
                      <a:pt x="5211246" y="0"/>
                    </a:lnTo>
                    <a:cubicBezTo>
                      <a:pt x="5240916" y="0"/>
                      <a:pt x="5264968" y="24052"/>
                      <a:pt x="5264968" y="53722"/>
                    </a:cubicBezTo>
                    <a:lnTo>
                      <a:pt x="5264968" y="954391"/>
                    </a:lnTo>
                    <a:cubicBezTo>
                      <a:pt x="5264968" y="984061"/>
                      <a:pt x="5240916" y="1008113"/>
                      <a:pt x="5211246" y="1008113"/>
                    </a:cubicBezTo>
                    <a:lnTo>
                      <a:pt x="0" y="100811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76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TextBox 49">
                <a:extLst>
                  <a:ext uri="{FF2B5EF4-FFF2-40B4-BE49-F238E27FC236}">
                    <a16:creationId xmlns:a16="http://schemas.microsoft.com/office/drawing/2014/main" id="{1E95A75F-6DDE-4B36-9C5F-5991091C1C53}"/>
                  </a:ext>
                </a:extLst>
              </p:cNvPr>
              <p:cNvSpPr txBox="1"/>
              <p:nvPr/>
            </p:nvSpPr>
            <p:spPr>
              <a:xfrm>
                <a:off x="5513715" y="2771827"/>
                <a:ext cx="5184142" cy="1160790"/>
              </a:xfrm>
              <a:prstGeom prst="rect">
                <a:avLst/>
              </a:prstGeom>
              <a:noFill/>
            </p:spPr>
            <p:txBody>
              <a:bodyPr wrap="square" lIns="59051" rIns="59051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+mn-cs"/>
                  </a:rPr>
                  <a:t>100,000 loading steps at 10 heating cycles with 50,000 steps per cycle.  The energy window and maximum adsorption distance chosen were 100Kcal/mol and 10A</a:t>
                </a:r>
              </a:p>
            </p:txBody>
          </p:sp>
          <p:sp>
            <p:nvSpPr>
              <p:cNvPr id="29" name="TextBox 58">
                <a:extLst>
                  <a:ext uri="{FF2B5EF4-FFF2-40B4-BE49-F238E27FC236}">
                    <a16:creationId xmlns:a16="http://schemas.microsoft.com/office/drawing/2014/main" id="{23BB4418-B433-455F-B471-F8B24AC63DD8}"/>
                  </a:ext>
                </a:extLst>
              </p:cNvPr>
              <p:cNvSpPr txBox="1"/>
              <p:nvPr/>
            </p:nvSpPr>
            <p:spPr>
              <a:xfrm>
                <a:off x="1532724" y="3028715"/>
                <a:ext cx="1020810" cy="645316"/>
              </a:xfrm>
              <a:prstGeom prst="rect">
                <a:avLst/>
              </a:prstGeom>
              <a:noFill/>
            </p:spPr>
            <p:txBody>
              <a:bodyPr wrap="square" lIns="59051" rIns="59051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969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+mn-cs"/>
                  </a:rPr>
                  <a:t>03</a:t>
                </a:r>
                <a:endParaRPr kumimoji="0" lang="ko-KR" altLang="en-US" sz="196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F41C663-693A-40CE-BB0E-31A1B7A2F9A6}"/>
                  </a:ext>
                </a:extLst>
              </p:cNvPr>
              <p:cNvSpPr/>
              <p:nvPr/>
            </p:nvSpPr>
            <p:spPr>
              <a:xfrm>
                <a:off x="1737686" y="4186265"/>
                <a:ext cx="1965552" cy="954513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83000"/>
                    </a:schemeClr>
                  </a:gs>
                  <a:gs pos="100000">
                    <a:schemeClr val="accent1"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76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Rounded Rectangle 6">
                <a:extLst>
                  <a:ext uri="{FF2B5EF4-FFF2-40B4-BE49-F238E27FC236}">
                    <a16:creationId xmlns:a16="http://schemas.microsoft.com/office/drawing/2014/main" id="{BC30FC70-D0F0-45E5-8238-F6EEBB155E84}"/>
                  </a:ext>
                </a:extLst>
              </p:cNvPr>
              <p:cNvSpPr/>
              <p:nvPr/>
            </p:nvSpPr>
            <p:spPr>
              <a:xfrm>
                <a:off x="2054821" y="4142140"/>
                <a:ext cx="8643038" cy="1048994"/>
              </a:xfrm>
              <a:prstGeom prst="roundRect">
                <a:avLst>
                  <a:gd name="adj" fmla="val 532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76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Isosceles Triangle 3">
                <a:extLst>
                  <a:ext uri="{FF2B5EF4-FFF2-40B4-BE49-F238E27FC236}">
                    <a16:creationId xmlns:a16="http://schemas.microsoft.com/office/drawing/2014/main" id="{19164EB9-2B02-45AA-AAFD-998C68CF46A9}"/>
                  </a:ext>
                </a:extLst>
              </p:cNvPr>
              <p:cNvSpPr/>
              <p:nvPr/>
            </p:nvSpPr>
            <p:spPr>
              <a:xfrm rot="5400000">
                <a:off x="1545649" y="4153518"/>
                <a:ext cx="955315" cy="1020808"/>
              </a:xfrm>
              <a:custGeom>
                <a:avLst/>
                <a:gdLst/>
                <a:ahLst/>
                <a:cxnLst/>
                <a:rect l="l" t="t" r="r" b="b"/>
                <a:pathLst>
                  <a:path w="1886866" h="2016224">
                    <a:moveTo>
                      <a:pt x="943433" y="0"/>
                    </a:moveTo>
                    <a:lnTo>
                      <a:pt x="1886866" y="1584176"/>
                    </a:lnTo>
                    <a:cubicBezTo>
                      <a:pt x="1683465" y="1844743"/>
                      <a:pt x="1336825" y="2016224"/>
                      <a:pt x="943433" y="2016224"/>
                    </a:cubicBezTo>
                    <a:cubicBezTo>
                      <a:pt x="550041" y="2016224"/>
                      <a:pt x="203402" y="1844743"/>
                      <a:pt x="0" y="158417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76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Rounded Rectangle 9">
                <a:extLst>
                  <a:ext uri="{FF2B5EF4-FFF2-40B4-BE49-F238E27FC236}">
                    <a16:creationId xmlns:a16="http://schemas.microsoft.com/office/drawing/2014/main" id="{E0F74F31-219B-4738-B57E-75A6395EA6C5}"/>
                  </a:ext>
                </a:extLst>
              </p:cNvPr>
              <p:cNvSpPr/>
              <p:nvPr/>
            </p:nvSpPr>
            <p:spPr>
              <a:xfrm>
                <a:off x="5156607" y="4136205"/>
                <a:ext cx="5541251" cy="1054930"/>
              </a:xfrm>
              <a:custGeom>
                <a:avLst/>
                <a:gdLst/>
                <a:ahLst/>
                <a:cxnLst/>
                <a:rect l="l" t="t" r="r" b="b"/>
                <a:pathLst>
                  <a:path w="5264968" h="1008113">
                    <a:moveTo>
                      <a:pt x="0" y="0"/>
                    </a:moveTo>
                    <a:lnTo>
                      <a:pt x="5211246" y="0"/>
                    </a:lnTo>
                    <a:cubicBezTo>
                      <a:pt x="5240916" y="0"/>
                      <a:pt x="5264968" y="24052"/>
                      <a:pt x="5264968" y="53722"/>
                    </a:cubicBezTo>
                    <a:lnTo>
                      <a:pt x="5264968" y="954391"/>
                    </a:lnTo>
                    <a:cubicBezTo>
                      <a:pt x="5264968" y="984061"/>
                      <a:pt x="5240916" y="1008113"/>
                      <a:pt x="5211246" y="1008113"/>
                    </a:cubicBezTo>
                    <a:lnTo>
                      <a:pt x="0" y="100811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76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TextBox 8">
                <a:extLst>
                  <a:ext uri="{FF2B5EF4-FFF2-40B4-BE49-F238E27FC236}">
                    <a16:creationId xmlns:a16="http://schemas.microsoft.com/office/drawing/2014/main" id="{C926C3D0-0B78-4BD2-A111-DD9F9038BBD3}"/>
                  </a:ext>
                </a:extLst>
              </p:cNvPr>
              <p:cNvSpPr txBox="1"/>
              <p:nvPr/>
            </p:nvSpPr>
            <p:spPr>
              <a:xfrm>
                <a:off x="2683760" y="1629413"/>
                <a:ext cx="2276026" cy="735166"/>
              </a:xfrm>
              <a:prstGeom prst="rect">
                <a:avLst/>
              </a:prstGeom>
              <a:noFill/>
            </p:spPr>
            <p:txBody>
              <a:bodyPr wrap="square" lIns="59051" rIns="59051" rtlCol="0" anchor="ctr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+mn-cs"/>
                  </a:rPr>
                  <a:t>Geometry Optimization/Equilibration</a:t>
                </a:r>
                <a:endParaRPr kumimoji="0" lang="ko-KR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35" name="TextBox 11">
                <a:extLst>
                  <a:ext uri="{FF2B5EF4-FFF2-40B4-BE49-F238E27FC236}">
                    <a16:creationId xmlns:a16="http://schemas.microsoft.com/office/drawing/2014/main" id="{372F3542-9E6B-40D7-8B90-500CC85F0E4C}"/>
                  </a:ext>
                </a:extLst>
              </p:cNvPr>
              <p:cNvSpPr txBox="1"/>
              <p:nvPr/>
            </p:nvSpPr>
            <p:spPr>
              <a:xfrm>
                <a:off x="5513716" y="1544077"/>
                <a:ext cx="5184143" cy="812553"/>
              </a:xfrm>
              <a:prstGeom prst="rect">
                <a:avLst/>
              </a:prstGeom>
              <a:noFill/>
            </p:spPr>
            <p:txBody>
              <a:bodyPr wrap="square" lIns="59051" rIns="59051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+mn-cs"/>
                  </a:rPr>
                  <a:t>Relaxing and optimizing the structures of the system to minimize the energy of the system.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36" name="TextBox 20">
                <a:extLst>
                  <a:ext uri="{FF2B5EF4-FFF2-40B4-BE49-F238E27FC236}">
                    <a16:creationId xmlns:a16="http://schemas.microsoft.com/office/drawing/2014/main" id="{5767610C-6418-40D3-936D-2AD645B73E95}"/>
                  </a:ext>
                </a:extLst>
              </p:cNvPr>
              <p:cNvSpPr txBox="1"/>
              <p:nvPr/>
            </p:nvSpPr>
            <p:spPr>
              <a:xfrm>
                <a:off x="1532724" y="4331643"/>
                <a:ext cx="1020810" cy="645316"/>
              </a:xfrm>
              <a:prstGeom prst="rect">
                <a:avLst/>
              </a:prstGeom>
              <a:noFill/>
            </p:spPr>
            <p:txBody>
              <a:bodyPr wrap="square" lIns="59051" rIns="59051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969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+mn-cs"/>
                  </a:rPr>
                  <a:t>04</a:t>
                </a:r>
                <a:endParaRPr kumimoji="0" lang="ko-KR" altLang="en-US" sz="196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EF4EA85-4756-4D3E-9D1C-136280F6969C}"/>
                  </a:ext>
                </a:extLst>
              </p:cNvPr>
              <p:cNvSpPr/>
              <p:nvPr/>
            </p:nvSpPr>
            <p:spPr>
              <a:xfrm>
                <a:off x="1737686" y="5494082"/>
                <a:ext cx="1965552" cy="954513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84000"/>
                    </a:schemeClr>
                  </a:gs>
                  <a:gs pos="100000">
                    <a:schemeClr val="accent2"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76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Rounded Rectangle 31">
                <a:extLst>
                  <a:ext uri="{FF2B5EF4-FFF2-40B4-BE49-F238E27FC236}">
                    <a16:creationId xmlns:a16="http://schemas.microsoft.com/office/drawing/2014/main" id="{D4C19288-A35D-45D5-90F7-51C419162840}"/>
                  </a:ext>
                </a:extLst>
              </p:cNvPr>
              <p:cNvSpPr/>
              <p:nvPr/>
            </p:nvSpPr>
            <p:spPr>
              <a:xfrm>
                <a:off x="2054821" y="5449957"/>
                <a:ext cx="8643038" cy="1048994"/>
              </a:xfrm>
              <a:prstGeom prst="roundRect">
                <a:avLst>
                  <a:gd name="adj" fmla="val 532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76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Isosceles Triangle 3">
                <a:extLst>
                  <a:ext uri="{FF2B5EF4-FFF2-40B4-BE49-F238E27FC236}">
                    <a16:creationId xmlns:a16="http://schemas.microsoft.com/office/drawing/2014/main" id="{2C76C514-6D9B-4E40-8C56-1FB005FB83FD}"/>
                  </a:ext>
                </a:extLst>
              </p:cNvPr>
              <p:cNvSpPr/>
              <p:nvPr/>
            </p:nvSpPr>
            <p:spPr>
              <a:xfrm rot="5400000">
                <a:off x="1545649" y="5461335"/>
                <a:ext cx="955315" cy="1020808"/>
              </a:xfrm>
              <a:custGeom>
                <a:avLst/>
                <a:gdLst/>
                <a:ahLst/>
                <a:cxnLst/>
                <a:rect l="l" t="t" r="r" b="b"/>
                <a:pathLst>
                  <a:path w="1886866" h="2016224">
                    <a:moveTo>
                      <a:pt x="943433" y="0"/>
                    </a:moveTo>
                    <a:lnTo>
                      <a:pt x="1886866" y="1584176"/>
                    </a:lnTo>
                    <a:cubicBezTo>
                      <a:pt x="1683465" y="1844743"/>
                      <a:pt x="1336825" y="2016224"/>
                      <a:pt x="943433" y="2016224"/>
                    </a:cubicBezTo>
                    <a:cubicBezTo>
                      <a:pt x="550041" y="2016224"/>
                      <a:pt x="203402" y="1844743"/>
                      <a:pt x="0" y="158417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76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TextBox 46">
                <a:extLst>
                  <a:ext uri="{FF2B5EF4-FFF2-40B4-BE49-F238E27FC236}">
                    <a16:creationId xmlns:a16="http://schemas.microsoft.com/office/drawing/2014/main" id="{342EF8C9-622D-4993-AE73-6726C01035A4}"/>
                  </a:ext>
                </a:extLst>
              </p:cNvPr>
              <p:cNvSpPr txBox="1"/>
              <p:nvPr/>
            </p:nvSpPr>
            <p:spPr>
              <a:xfrm>
                <a:off x="2703583" y="5730131"/>
                <a:ext cx="2492669" cy="425622"/>
              </a:xfrm>
              <a:prstGeom prst="rect">
                <a:avLst/>
              </a:prstGeom>
              <a:noFill/>
            </p:spPr>
            <p:txBody>
              <a:bodyPr wrap="square" lIns="59051" rIns="59051" rtlCol="0" anchor="ctr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+mn-cs"/>
                  </a:rPr>
                  <a:t>Functional and Basis set</a:t>
                </a:r>
                <a:endParaRPr kumimoji="0" lang="ko-KR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40" name="Rounded Rectangle 9">
                <a:extLst>
                  <a:ext uri="{FF2B5EF4-FFF2-40B4-BE49-F238E27FC236}">
                    <a16:creationId xmlns:a16="http://schemas.microsoft.com/office/drawing/2014/main" id="{AB62D646-7EBF-4B1F-8313-B2AF8915C869}"/>
                  </a:ext>
                </a:extLst>
              </p:cNvPr>
              <p:cNvSpPr/>
              <p:nvPr/>
            </p:nvSpPr>
            <p:spPr>
              <a:xfrm>
                <a:off x="5156607" y="5444022"/>
                <a:ext cx="5541251" cy="1054930"/>
              </a:xfrm>
              <a:custGeom>
                <a:avLst/>
                <a:gdLst/>
                <a:ahLst/>
                <a:cxnLst/>
                <a:rect l="l" t="t" r="r" b="b"/>
                <a:pathLst>
                  <a:path w="5264968" h="1008113">
                    <a:moveTo>
                      <a:pt x="0" y="0"/>
                    </a:moveTo>
                    <a:lnTo>
                      <a:pt x="5211246" y="0"/>
                    </a:lnTo>
                    <a:cubicBezTo>
                      <a:pt x="5240916" y="0"/>
                      <a:pt x="5264968" y="24052"/>
                      <a:pt x="5264968" y="53722"/>
                    </a:cubicBezTo>
                    <a:lnTo>
                      <a:pt x="5264968" y="954391"/>
                    </a:lnTo>
                    <a:cubicBezTo>
                      <a:pt x="5264968" y="984061"/>
                      <a:pt x="5240916" y="1008113"/>
                      <a:pt x="5211246" y="1008113"/>
                    </a:cubicBezTo>
                    <a:lnTo>
                      <a:pt x="0" y="100811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76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TextBox 27">
                <a:extLst>
                  <a:ext uri="{FF2B5EF4-FFF2-40B4-BE49-F238E27FC236}">
                    <a16:creationId xmlns:a16="http://schemas.microsoft.com/office/drawing/2014/main" id="{C1AF53F9-0CAE-4C71-8E68-160706533386}"/>
                  </a:ext>
                </a:extLst>
              </p:cNvPr>
              <p:cNvSpPr txBox="1"/>
              <p:nvPr/>
            </p:nvSpPr>
            <p:spPr>
              <a:xfrm>
                <a:off x="2683760" y="4243739"/>
                <a:ext cx="2276026" cy="735166"/>
              </a:xfrm>
              <a:prstGeom prst="rect">
                <a:avLst/>
              </a:prstGeom>
              <a:noFill/>
            </p:spPr>
            <p:txBody>
              <a:bodyPr wrap="square" lIns="59051" rIns="59051" rtlCol="0" anchor="ctr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+mn-cs"/>
                  </a:rPr>
                  <a:t>Energy Calculation: Structural and electronic</a:t>
                </a:r>
                <a:endParaRPr kumimoji="0" lang="ko-KR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43" name="TextBox 39">
                <a:extLst>
                  <a:ext uri="{FF2B5EF4-FFF2-40B4-BE49-F238E27FC236}">
                    <a16:creationId xmlns:a16="http://schemas.microsoft.com/office/drawing/2014/main" id="{E95FC97B-B6CD-4AB3-A7FF-748F6AA1BDC5}"/>
                  </a:ext>
                </a:extLst>
              </p:cNvPr>
              <p:cNvSpPr txBox="1"/>
              <p:nvPr/>
            </p:nvSpPr>
            <p:spPr>
              <a:xfrm>
                <a:off x="1532724" y="5639459"/>
                <a:ext cx="1020810" cy="645316"/>
              </a:xfrm>
              <a:prstGeom prst="rect">
                <a:avLst/>
              </a:prstGeom>
              <a:noFill/>
            </p:spPr>
            <p:txBody>
              <a:bodyPr wrap="square" lIns="59051" rIns="59051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969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+mn-cs"/>
                  </a:rPr>
                  <a:t>05</a:t>
                </a:r>
                <a:endParaRPr kumimoji="0" lang="ko-KR" altLang="en-US" sz="196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1C001698-92F4-4110-817C-3CCA7D480638}"/>
                  </a:ext>
                </a:extLst>
              </p:cNvPr>
              <p:cNvSpPr/>
              <p:nvPr/>
            </p:nvSpPr>
            <p:spPr>
              <a:xfrm>
                <a:off x="1737686" y="6801900"/>
                <a:ext cx="1965552" cy="954513"/>
              </a:xfrm>
              <a:prstGeom prst="rect">
                <a:avLst/>
              </a:prstGeom>
              <a:gradFill>
                <a:gsLst>
                  <a:gs pos="0">
                    <a:schemeClr val="accent3">
                      <a:lumMod val="83000"/>
                    </a:schemeClr>
                  </a:gs>
                  <a:gs pos="100000">
                    <a:schemeClr val="accent3"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76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TextBox 30">
                <a:extLst>
                  <a:ext uri="{FF2B5EF4-FFF2-40B4-BE49-F238E27FC236}">
                    <a16:creationId xmlns:a16="http://schemas.microsoft.com/office/drawing/2014/main" id="{9722BD47-3623-4B51-B78F-644D085A21CD}"/>
                  </a:ext>
                </a:extLst>
              </p:cNvPr>
              <p:cNvSpPr txBox="1"/>
              <p:nvPr/>
            </p:nvSpPr>
            <p:spPr>
              <a:xfrm>
                <a:off x="5513716" y="5525069"/>
                <a:ext cx="5184143" cy="812553"/>
              </a:xfrm>
              <a:prstGeom prst="rect">
                <a:avLst/>
              </a:prstGeom>
              <a:noFill/>
            </p:spPr>
            <p:txBody>
              <a:bodyPr wrap="square" lIns="59051" rIns="59051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+mn-cs"/>
                  </a:rPr>
                  <a:t>A generalized gradient approximation (GGA) functionals, coupled with by Perdew, Burke, and Ernzerhof (PBE) scheme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45" name="Rounded Rectangle 50">
                <a:extLst>
                  <a:ext uri="{FF2B5EF4-FFF2-40B4-BE49-F238E27FC236}">
                    <a16:creationId xmlns:a16="http://schemas.microsoft.com/office/drawing/2014/main" id="{6E91CDCA-A006-4D84-A9F6-C143A5E3DBFB}"/>
                  </a:ext>
                </a:extLst>
              </p:cNvPr>
              <p:cNvSpPr/>
              <p:nvPr/>
            </p:nvSpPr>
            <p:spPr>
              <a:xfrm>
                <a:off x="2054821" y="6757775"/>
                <a:ext cx="8643038" cy="1048994"/>
              </a:xfrm>
              <a:prstGeom prst="roundRect">
                <a:avLst>
                  <a:gd name="adj" fmla="val 532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76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Isosceles Triangle 3">
                <a:extLst>
                  <a:ext uri="{FF2B5EF4-FFF2-40B4-BE49-F238E27FC236}">
                    <a16:creationId xmlns:a16="http://schemas.microsoft.com/office/drawing/2014/main" id="{187BE167-24FC-4D1B-9E92-4D9E2A95D7FB}"/>
                  </a:ext>
                </a:extLst>
              </p:cNvPr>
              <p:cNvSpPr/>
              <p:nvPr/>
            </p:nvSpPr>
            <p:spPr>
              <a:xfrm rot="5400000">
                <a:off x="1545649" y="6769153"/>
                <a:ext cx="955315" cy="1020808"/>
              </a:xfrm>
              <a:custGeom>
                <a:avLst/>
                <a:gdLst/>
                <a:ahLst/>
                <a:cxnLst/>
                <a:rect l="l" t="t" r="r" b="b"/>
                <a:pathLst>
                  <a:path w="1886866" h="2016224">
                    <a:moveTo>
                      <a:pt x="943433" y="0"/>
                    </a:moveTo>
                    <a:lnTo>
                      <a:pt x="1886866" y="1584176"/>
                    </a:lnTo>
                    <a:cubicBezTo>
                      <a:pt x="1683465" y="1844743"/>
                      <a:pt x="1336825" y="2016224"/>
                      <a:pt x="943433" y="2016224"/>
                    </a:cubicBezTo>
                    <a:cubicBezTo>
                      <a:pt x="550041" y="2016224"/>
                      <a:pt x="203402" y="1844743"/>
                      <a:pt x="0" y="158417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76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Rounded Rectangle 9">
                <a:extLst>
                  <a:ext uri="{FF2B5EF4-FFF2-40B4-BE49-F238E27FC236}">
                    <a16:creationId xmlns:a16="http://schemas.microsoft.com/office/drawing/2014/main" id="{A92FF797-95F5-4542-98B4-18222DF80EF6}"/>
                  </a:ext>
                </a:extLst>
              </p:cNvPr>
              <p:cNvSpPr/>
              <p:nvPr/>
            </p:nvSpPr>
            <p:spPr>
              <a:xfrm>
                <a:off x="5156607" y="6751839"/>
                <a:ext cx="5541251" cy="1054930"/>
              </a:xfrm>
              <a:custGeom>
                <a:avLst/>
                <a:gdLst/>
                <a:ahLst/>
                <a:cxnLst/>
                <a:rect l="l" t="t" r="r" b="b"/>
                <a:pathLst>
                  <a:path w="5264968" h="1008113">
                    <a:moveTo>
                      <a:pt x="0" y="0"/>
                    </a:moveTo>
                    <a:lnTo>
                      <a:pt x="5211246" y="0"/>
                    </a:lnTo>
                    <a:cubicBezTo>
                      <a:pt x="5240916" y="0"/>
                      <a:pt x="5264968" y="24052"/>
                      <a:pt x="5264968" y="53722"/>
                    </a:cubicBezTo>
                    <a:lnTo>
                      <a:pt x="5264968" y="954391"/>
                    </a:lnTo>
                    <a:cubicBezTo>
                      <a:pt x="5264968" y="984061"/>
                      <a:pt x="5240916" y="1008113"/>
                      <a:pt x="5211246" y="1008113"/>
                    </a:cubicBezTo>
                    <a:lnTo>
                      <a:pt x="0" y="100811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76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TextBox 46">
                <a:extLst>
                  <a:ext uri="{FF2B5EF4-FFF2-40B4-BE49-F238E27FC236}">
                    <a16:creationId xmlns:a16="http://schemas.microsoft.com/office/drawing/2014/main" id="{8A5EC4CB-95FA-4EDC-B8C3-ABFA591D54B5}"/>
                  </a:ext>
                </a:extLst>
              </p:cNvPr>
              <p:cNvSpPr txBox="1"/>
              <p:nvPr/>
            </p:nvSpPr>
            <p:spPr>
              <a:xfrm>
                <a:off x="2683760" y="6869797"/>
                <a:ext cx="2276026" cy="735166"/>
              </a:xfrm>
              <a:prstGeom prst="rect">
                <a:avLst/>
              </a:prstGeom>
              <a:noFill/>
            </p:spPr>
            <p:txBody>
              <a:bodyPr wrap="square" lIns="59051" rIns="59051" rtlCol="0" anchor="ctr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+mn-cs"/>
                  </a:rPr>
                  <a:t>Post-processing</a:t>
                </a:r>
                <a:endParaRPr kumimoji="0" lang="ko-KR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+mn-cs"/>
                  </a:rPr>
                  <a:t>/Analysis</a:t>
                </a:r>
                <a:endParaRPr kumimoji="0" lang="ko-KR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49" name="TextBox 49">
                <a:extLst>
                  <a:ext uri="{FF2B5EF4-FFF2-40B4-BE49-F238E27FC236}">
                    <a16:creationId xmlns:a16="http://schemas.microsoft.com/office/drawing/2014/main" id="{008C00DD-CE4C-4348-A347-2D9DBFB7D64B}"/>
                  </a:ext>
                </a:extLst>
              </p:cNvPr>
              <p:cNvSpPr txBox="1"/>
              <p:nvPr/>
            </p:nvSpPr>
            <p:spPr>
              <a:xfrm>
                <a:off x="5513716" y="7052343"/>
                <a:ext cx="5165383" cy="464316"/>
              </a:xfrm>
              <a:prstGeom prst="rect">
                <a:avLst/>
              </a:prstGeom>
              <a:noFill/>
            </p:spPr>
            <p:txBody>
              <a:bodyPr wrap="square" lIns="59051" rIns="59051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+mn-cs"/>
                  </a:rPr>
                  <a:t>Elucidation of properties from simulation output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50" name="TextBox 58">
                <a:extLst>
                  <a:ext uri="{FF2B5EF4-FFF2-40B4-BE49-F238E27FC236}">
                    <a16:creationId xmlns:a16="http://schemas.microsoft.com/office/drawing/2014/main" id="{3460A727-2B55-47F6-B22A-1CA5DE9F0842}"/>
                  </a:ext>
                </a:extLst>
              </p:cNvPr>
              <p:cNvSpPr txBox="1"/>
              <p:nvPr/>
            </p:nvSpPr>
            <p:spPr>
              <a:xfrm>
                <a:off x="1532724" y="6947277"/>
                <a:ext cx="1020810" cy="645316"/>
              </a:xfrm>
              <a:prstGeom prst="rect">
                <a:avLst/>
              </a:prstGeom>
              <a:noFill/>
            </p:spPr>
            <p:txBody>
              <a:bodyPr wrap="square" lIns="59051" rIns="59051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969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+mn-cs"/>
                  </a:rPr>
                  <a:t>06</a:t>
                </a:r>
                <a:endParaRPr kumimoji="0" lang="ko-KR" altLang="en-US" sz="196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51" name="Left Brace 50">
                <a:extLst>
                  <a:ext uri="{FF2B5EF4-FFF2-40B4-BE49-F238E27FC236}">
                    <a16:creationId xmlns:a16="http://schemas.microsoft.com/office/drawing/2014/main" id="{42520451-DF08-4010-8829-0CC919004842}"/>
                  </a:ext>
                </a:extLst>
              </p:cNvPr>
              <p:cNvSpPr/>
              <p:nvPr/>
            </p:nvSpPr>
            <p:spPr>
              <a:xfrm>
                <a:off x="1236785" y="4152357"/>
                <a:ext cx="144137" cy="3632881"/>
              </a:xfrm>
              <a:prstGeom prst="lef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81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Left Brace 51">
                <a:extLst>
                  <a:ext uri="{FF2B5EF4-FFF2-40B4-BE49-F238E27FC236}">
                    <a16:creationId xmlns:a16="http://schemas.microsoft.com/office/drawing/2014/main" id="{C723F10E-68FC-4C12-AD41-7ED50B583275}"/>
                  </a:ext>
                </a:extLst>
              </p:cNvPr>
              <p:cNvSpPr/>
              <p:nvPr/>
            </p:nvSpPr>
            <p:spPr>
              <a:xfrm>
                <a:off x="1233189" y="2888010"/>
                <a:ext cx="126067" cy="1004573"/>
              </a:xfrm>
              <a:prstGeom prst="lef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81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Left Brace 52">
                <a:extLst>
                  <a:ext uri="{FF2B5EF4-FFF2-40B4-BE49-F238E27FC236}">
                    <a16:creationId xmlns:a16="http://schemas.microsoft.com/office/drawing/2014/main" id="{9B2B3FF1-032C-4747-AD31-EDB574D56B76}"/>
                  </a:ext>
                </a:extLst>
              </p:cNvPr>
              <p:cNvSpPr/>
              <p:nvPr/>
            </p:nvSpPr>
            <p:spPr>
              <a:xfrm>
                <a:off x="1236785" y="262731"/>
                <a:ext cx="126067" cy="1004573"/>
              </a:xfrm>
              <a:prstGeom prst="lef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81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TextBox 46">
                <a:extLst>
                  <a:ext uri="{FF2B5EF4-FFF2-40B4-BE49-F238E27FC236}">
                    <a16:creationId xmlns:a16="http://schemas.microsoft.com/office/drawing/2014/main" id="{702A1759-FD25-4115-9AD0-167FC11AA510}"/>
                  </a:ext>
                </a:extLst>
              </p:cNvPr>
              <p:cNvSpPr txBox="1"/>
              <p:nvPr/>
            </p:nvSpPr>
            <p:spPr>
              <a:xfrm>
                <a:off x="269234" y="3147783"/>
                <a:ext cx="1046624" cy="425622"/>
              </a:xfrm>
              <a:prstGeom prst="rect">
                <a:avLst/>
              </a:prstGeom>
              <a:noFill/>
            </p:spPr>
            <p:txBody>
              <a:bodyPr wrap="square" lIns="59051" rIns="59051" rtlCol="0" anchor="ctr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+mn-cs"/>
                  </a:rPr>
                  <a:t>Monte Carlo</a:t>
                </a:r>
                <a:endParaRPr kumimoji="0" lang="ko-KR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+mn-cs"/>
                </a:endParaRPr>
              </a:p>
            </p:txBody>
          </p:sp>
        </p:grpSp>
        <p:sp>
          <p:nvSpPr>
            <p:cNvPr id="8" name="TextBox 46">
              <a:extLst>
                <a:ext uri="{FF2B5EF4-FFF2-40B4-BE49-F238E27FC236}">
                  <a16:creationId xmlns:a16="http://schemas.microsoft.com/office/drawing/2014/main" id="{316F7B56-486F-4939-91AC-2AFFEF179C03}"/>
                </a:ext>
              </a:extLst>
            </p:cNvPr>
            <p:cNvSpPr txBox="1"/>
            <p:nvPr/>
          </p:nvSpPr>
          <p:spPr>
            <a:xfrm>
              <a:off x="257190" y="5706122"/>
              <a:ext cx="846276" cy="425622"/>
            </a:xfrm>
            <a:prstGeom prst="rect">
              <a:avLst/>
            </a:prstGeom>
            <a:noFill/>
          </p:spPr>
          <p:txBody>
            <a:bodyPr wrap="square" lIns="59051" rIns="59051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+mn-cs"/>
                </a:rPr>
                <a:t>DFT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9B18C853-05E3-4E19-A419-3F719E472EB9}"/>
              </a:ext>
            </a:extLst>
          </p:cNvPr>
          <p:cNvSpPr txBox="1"/>
          <p:nvPr/>
        </p:nvSpPr>
        <p:spPr>
          <a:xfrm>
            <a:off x="6190655" y="324247"/>
            <a:ext cx="5472608" cy="4468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DB28300-EF21-408A-A64A-B2D5272CAD79}"/>
              </a:ext>
            </a:extLst>
          </p:cNvPr>
          <p:cNvSpPr txBox="1"/>
          <p:nvPr/>
        </p:nvSpPr>
        <p:spPr>
          <a:xfrm>
            <a:off x="5470576" y="696258"/>
            <a:ext cx="3960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Computational procedure</a:t>
            </a:r>
          </a:p>
        </p:txBody>
      </p:sp>
      <p:sp>
        <p:nvSpPr>
          <p:cNvPr id="63" name="TextBox 602">
            <a:extLst>
              <a:ext uri="{FF2B5EF4-FFF2-40B4-BE49-F238E27FC236}">
                <a16:creationId xmlns:a16="http://schemas.microsoft.com/office/drawing/2014/main" id="{71D6937E-682B-497D-8EC3-0475FDC52A4E}"/>
              </a:ext>
            </a:extLst>
          </p:cNvPr>
          <p:cNvSpPr txBox="1"/>
          <p:nvPr/>
        </p:nvSpPr>
        <p:spPr>
          <a:xfrm>
            <a:off x="12291536" y="160353"/>
            <a:ext cx="769148" cy="567399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08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17</a:t>
            </a:r>
            <a:endParaRPr kumimoji="0" lang="ko-KR" altLang="en-US" sz="308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2931435D-A931-4D9E-888F-265558A25D2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6118650" y="36215"/>
            <a:ext cx="7369547" cy="724248"/>
          </a:xfrm>
          <a:prstGeom prst="rect">
            <a:avLst/>
          </a:prstGeom>
        </p:spPr>
      </p:pic>
      <p:sp>
        <p:nvSpPr>
          <p:cNvPr id="65" name="Text Placeholder 1">
            <a:extLst>
              <a:ext uri="{FF2B5EF4-FFF2-40B4-BE49-F238E27FC236}">
                <a16:creationId xmlns:a16="http://schemas.microsoft.com/office/drawing/2014/main" id="{140DE661-23D1-4BF4-A12B-9D704515100D}"/>
              </a:ext>
            </a:extLst>
          </p:cNvPr>
          <p:cNvSpPr>
            <a:spLocks noGrp="1"/>
          </p:cNvSpPr>
          <p:nvPr/>
        </p:nvSpPr>
        <p:spPr>
          <a:xfrm>
            <a:off x="7124009" y="36217"/>
            <a:ext cx="6509428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Methodology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5A6A36E-1AED-4DB2-B901-A59D50B27F63}"/>
              </a:ext>
            </a:extLst>
          </p:cNvPr>
          <p:cNvGrpSpPr/>
          <p:nvPr/>
        </p:nvGrpSpPr>
        <p:grpSpPr>
          <a:xfrm>
            <a:off x="12599367" y="795013"/>
            <a:ext cx="864096" cy="682715"/>
            <a:chOff x="693093" y="1844828"/>
            <a:chExt cx="1470641" cy="1161654"/>
          </a:xfrm>
        </p:grpSpPr>
        <p:sp>
          <p:nvSpPr>
            <p:cNvPr id="67" name="Trapezoid 66">
              <a:extLst>
                <a:ext uri="{FF2B5EF4-FFF2-40B4-BE49-F238E27FC236}">
                  <a16:creationId xmlns:a16="http://schemas.microsoft.com/office/drawing/2014/main" id="{81851364-58B7-4897-B137-BFD41E99DAAA}"/>
                </a:ext>
              </a:extLst>
            </p:cNvPr>
            <p:cNvSpPr/>
            <p:nvPr/>
          </p:nvSpPr>
          <p:spPr>
            <a:xfrm rot="10800000">
              <a:off x="892767" y="1844828"/>
              <a:ext cx="1086945" cy="723798"/>
            </a:xfrm>
            <a:prstGeom prst="trapezoid">
              <a:avLst>
                <a:gd name="adj" fmla="val 3691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97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8" name="Isosceles Triangle 5">
              <a:extLst>
                <a:ext uri="{FF2B5EF4-FFF2-40B4-BE49-F238E27FC236}">
                  <a16:creationId xmlns:a16="http://schemas.microsoft.com/office/drawing/2014/main" id="{28FB512E-2797-4513-9F4F-12B7DEE704BF}"/>
                </a:ext>
              </a:extLst>
            </p:cNvPr>
            <p:cNvSpPr/>
            <p:nvPr/>
          </p:nvSpPr>
          <p:spPr>
            <a:xfrm>
              <a:off x="1076239" y="2027686"/>
              <a:ext cx="720000" cy="972000"/>
            </a:xfrm>
            <a:custGeom>
              <a:avLst/>
              <a:gdLst/>
              <a:ahLst/>
              <a:cxnLst/>
              <a:rect l="l" t="t" r="r" b="b"/>
              <a:pathLst>
                <a:path w="735210" h="846756">
                  <a:moveTo>
                    <a:pt x="367348" y="0"/>
                  </a:moveTo>
                  <a:lnTo>
                    <a:pt x="735210" y="634246"/>
                  </a:lnTo>
                  <a:lnTo>
                    <a:pt x="364553" y="846756"/>
                  </a:lnTo>
                  <a:lnTo>
                    <a:pt x="0" y="633359"/>
                  </a:lnTo>
                  <a:close/>
                </a:path>
              </a:pathLst>
            </a:custGeom>
            <a:solidFill>
              <a:schemeClr val="accent6"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97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F9CFCBFD-1555-4E4B-960F-D644344C9773}"/>
                </a:ext>
              </a:extLst>
            </p:cNvPr>
            <p:cNvCxnSpPr/>
            <p:nvPr/>
          </p:nvCxnSpPr>
          <p:spPr>
            <a:xfrm flipV="1">
              <a:off x="1436238" y="2499928"/>
              <a:ext cx="727496" cy="506551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EA3B0A40-A5A1-4233-AA09-6080A1C0022F}"/>
                </a:ext>
              </a:extLst>
            </p:cNvPr>
            <p:cNvCxnSpPr/>
            <p:nvPr/>
          </p:nvCxnSpPr>
          <p:spPr>
            <a:xfrm flipH="1" flipV="1">
              <a:off x="693093" y="2499928"/>
              <a:ext cx="743146" cy="506554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TextBox 602">
            <a:extLst>
              <a:ext uri="{FF2B5EF4-FFF2-40B4-BE49-F238E27FC236}">
                <a16:creationId xmlns:a16="http://schemas.microsoft.com/office/drawing/2014/main" id="{E2094B31-9E38-464B-8AC1-629A8325199A}"/>
              </a:ext>
            </a:extLst>
          </p:cNvPr>
          <p:cNvSpPr txBox="1"/>
          <p:nvPr/>
        </p:nvSpPr>
        <p:spPr>
          <a:xfrm>
            <a:off x="12651438" y="756295"/>
            <a:ext cx="769148" cy="400110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7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72" name="TextBox 46">
            <a:extLst>
              <a:ext uri="{FF2B5EF4-FFF2-40B4-BE49-F238E27FC236}">
                <a16:creationId xmlns:a16="http://schemas.microsoft.com/office/drawing/2014/main" id="{4CBC4580-8889-45C5-97C9-7A5E1AB52A03}"/>
              </a:ext>
            </a:extLst>
          </p:cNvPr>
          <p:cNvSpPr txBox="1"/>
          <p:nvPr/>
        </p:nvSpPr>
        <p:spPr>
          <a:xfrm>
            <a:off x="213991" y="2458036"/>
            <a:ext cx="1019304" cy="338554"/>
          </a:xfrm>
          <a:prstGeom prst="rect">
            <a:avLst/>
          </a:prstGeom>
          <a:noFill/>
        </p:spPr>
        <p:txBody>
          <a:bodyPr wrap="square" lIns="59051" rIns="59051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DFT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74" name="Left Brace 73">
            <a:extLst>
              <a:ext uri="{FF2B5EF4-FFF2-40B4-BE49-F238E27FC236}">
                <a16:creationId xmlns:a16="http://schemas.microsoft.com/office/drawing/2014/main" id="{CD484C35-F7AE-49B3-AE80-9754A5AA19CB}"/>
              </a:ext>
            </a:extLst>
          </p:cNvPr>
          <p:cNvSpPr/>
          <p:nvPr/>
        </p:nvSpPr>
        <p:spPr>
          <a:xfrm>
            <a:off x="1366119" y="2196455"/>
            <a:ext cx="151842" cy="79907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TextBox 46">
            <a:extLst>
              <a:ext uri="{FF2B5EF4-FFF2-40B4-BE49-F238E27FC236}">
                <a16:creationId xmlns:a16="http://schemas.microsoft.com/office/drawing/2014/main" id="{DBCF074F-5797-4C67-B926-018C98F474BB}"/>
              </a:ext>
            </a:extLst>
          </p:cNvPr>
          <p:cNvSpPr txBox="1"/>
          <p:nvPr/>
        </p:nvSpPr>
        <p:spPr>
          <a:xfrm>
            <a:off x="216446" y="1393275"/>
            <a:ext cx="1019304" cy="338554"/>
          </a:xfrm>
          <a:prstGeom prst="rect">
            <a:avLst/>
          </a:prstGeom>
          <a:noFill/>
        </p:spPr>
        <p:txBody>
          <a:bodyPr wrap="square" lIns="59051" rIns="59051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Builder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73" name="TextBox 30">
            <a:extLst>
              <a:ext uri="{FF2B5EF4-FFF2-40B4-BE49-F238E27FC236}">
                <a16:creationId xmlns:a16="http://schemas.microsoft.com/office/drawing/2014/main" id="{D78A014A-C01D-4E4A-8D9F-60C6C1B43301}"/>
              </a:ext>
            </a:extLst>
          </p:cNvPr>
          <p:cNvSpPr txBox="1"/>
          <p:nvPr/>
        </p:nvSpPr>
        <p:spPr>
          <a:xfrm>
            <a:off x="6495739" y="4356695"/>
            <a:ext cx="5950745" cy="369332"/>
          </a:xfrm>
          <a:prstGeom prst="rect">
            <a:avLst/>
          </a:prstGeom>
          <a:noFill/>
        </p:spPr>
        <p:txBody>
          <a:bodyPr wrap="square" lIns="59051" rIns="59051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>
                <a:solidFill>
                  <a:schemeClr val="bg1"/>
                </a:solidFill>
              </a:rPr>
              <a:t>Simulate the electronic properties using plane wave DFT</a:t>
            </a:r>
            <a:endParaRPr lang="ko-KR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094750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B4FC2C5DED1E4984A8186253E40F3F" ma:contentTypeVersion="13" ma:contentTypeDescription="Create a new document." ma:contentTypeScope="" ma:versionID="d7ece90a1777c531dbab1259d6516331">
  <xsd:schema xmlns:xsd="http://www.w3.org/2001/XMLSchema" xmlns:xs="http://www.w3.org/2001/XMLSchema" xmlns:p="http://schemas.microsoft.com/office/2006/metadata/properties" xmlns:ns3="5ed1a0cc-ddf5-430e-a8cb-4240ebca3506" xmlns:ns4="21c9e707-a283-4ad4-97bc-f0f98160e074" targetNamespace="http://schemas.microsoft.com/office/2006/metadata/properties" ma:root="true" ma:fieldsID="2c6b1040d6cfc4eadd3692baaf91406e" ns3:_="" ns4:_="">
    <xsd:import namespace="5ed1a0cc-ddf5-430e-a8cb-4240ebca3506"/>
    <xsd:import namespace="21c9e707-a283-4ad4-97bc-f0f98160e07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d1a0cc-ddf5-430e-a8cb-4240ebca35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c9e707-a283-4ad4-97bc-f0f98160e07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F00AE4F-52B0-4839-851A-F79F181783B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0A92693-D2EE-4ED7-AD8A-EC024749E3E5}">
  <ds:schemaRefs>
    <ds:schemaRef ds:uri="5ed1a0cc-ddf5-430e-a8cb-4240ebca3506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dcmitype/"/>
    <ds:schemaRef ds:uri="http://schemas.openxmlformats.org/package/2006/metadata/core-properties"/>
    <ds:schemaRef ds:uri="21c9e707-a283-4ad4-97bc-f0f98160e07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D4ABAEC-E63D-4E2B-B4F6-2C480ABF67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d1a0cc-ddf5-430e-a8cb-4240ebca3506"/>
    <ds:schemaRef ds:uri="21c9e707-a283-4ad4-97bc-f0f98160e0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36148</TotalTime>
  <Words>1587</Words>
  <Application>Microsoft Office PowerPoint</Application>
  <PresentationFormat>Custom</PresentationFormat>
  <Paragraphs>188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Arial Narrow</vt:lpstr>
      <vt:lpstr>Calibri</vt:lpstr>
      <vt:lpstr>Cambria Math</vt:lpstr>
      <vt:lpstr>Century Gothic</vt:lpstr>
      <vt:lpstr>Futura Bk BT</vt:lpstr>
      <vt:lpstr>Times New Roman</vt:lpstr>
      <vt:lpstr>Trebuchet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UIser</dc:creator>
  <cp:lastModifiedBy>A Ezika</cp:lastModifiedBy>
  <cp:revision>814</cp:revision>
  <dcterms:created xsi:type="dcterms:W3CDTF">2012-08-02T08:09:44Z</dcterms:created>
  <dcterms:modified xsi:type="dcterms:W3CDTF">2023-03-11T11:19:02Z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0x0101009EB4FC2C5DED1E4984A8186253E40F3F</vt:lpwstr>
  </property>
</Properties>
</file>