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59" r:id="rId6"/>
    <p:sldId id="261" r:id="rId7"/>
    <p:sldId id="262" r:id="rId8"/>
    <p:sldId id="263" r:id="rId9"/>
    <p:sldId id="264" r:id="rId10"/>
    <p:sldId id="269" r:id="rId11"/>
    <p:sldId id="265" r:id="rId12"/>
    <p:sldId id="266" r:id="rId13"/>
    <p:sldId id="267" r:id="rId14"/>
    <p:sldId id="268" r:id="rId15"/>
    <p:sldId id="270" r:id="rId16"/>
    <p:sldId id="273" r:id="rId17"/>
    <p:sldId id="271"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3" d="100"/>
          <a:sy n="63" d="100"/>
        </p:scale>
        <p:origin x="-138"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9EAD8-1008-48CC-A9F1-36C8BC70694B}" type="doc">
      <dgm:prSet loTypeId="urn:microsoft.com/office/officeart/2005/8/layout/radial3" loCatId="cycle" qsTypeId="urn:microsoft.com/office/officeart/2005/8/quickstyle/3d1" qsCatId="3D" csTypeId="urn:microsoft.com/office/officeart/2005/8/colors/accent1_5" csCatId="accent1" phldr="1"/>
      <dgm:spPr/>
      <dgm:t>
        <a:bodyPr/>
        <a:lstStyle/>
        <a:p>
          <a:endParaRPr lang="en-IN"/>
        </a:p>
      </dgm:t>
    </dgm:pt>
    <dgm:pt modelId="{5A813792-EB88-4345-A9DC-65E6F871A0D1}">
      <dgm:prSet phldrT="[Text]" custT="1"/>
      <dgm:spPr/>
      <dgm:t>
        <a:bodyPr/>
        <a:lstStyle/>
        <a:p>
          <a:pPr algn="ctr"/>
          <a:r>
            <a:rPr lang="en-IN" sz="1200" b="1" dirty="0">
              <a:latin typeface="Segoe UI Black" panose="020B0A02040204020203" pitchFamily="34" charset="0"/>
              <a:ea typeface="Segoe UI Black" panose="020B0A02040204020203" pitchFamily="34" charset="0"/>
            </a:rPr>
            <a:t>Zinc Aluminate</a:t>
          </a:r>
        </a:p>
        <a:p>
          <a:pPr algn="ctr"/>
          <a:r>
            <a:rPr lang="en-IN" sz="1200" b="1" dirty="0">
              <a:latin typeface="Segoe UI Black" panose="020B0A02040204020203" pitchFamily="34" charset="0"/>
              <a:ea typeface="Segoe UI Black" panose="020B0A02040204020203" pitchFamily="34" charset="0"/>
            </a:rPr>
            <a:t>(ZnAl</a:t>
          </a:r>
          <a:r>
            <a:rPr lang="en-IN" sz="1200" b="1" baseline="-25000" dirty="0">
              <a:latin typeface="Segoe UI Black" panose="020B0A02040204020203" pitchFamily="34" charset="0"/>
              <a:ea typeface="Segoe UI Black" panose="020B0A02040204020203" pitchFamily="34" charset="0"/>
            </a:rPr>
            <a:t>2</a:t>
          </a:r>
          <a:r>
            <a:rPr lang="en-IN" sz="1200" b="1" dirty="0">
              <a:latin typeface="Segoe UI Black" panose="020B0A02040204020203" pitchFamily="34" charset="0"/>
              <a:ea typeface="Segoe UI Black" panose="020B0A02040204020203" pitchFamily="34" charset="0"/>
            </a:rPr>
            <a:t>O</a:t>
          </a:r>
          <a:r>
            <a:rPr lang="en-IN" sz="1200" b="1" baseline="-25000" dirty="0">
              <a:latin typeface="Segoe UI Black" panose="020B0A02040204020203" pitchFamily="34" charset="0"/>
              <a:ea typeface="Segoe UI Black" panose="020B0A02040204020203" pitchFamily="34" charset="0"/>
            </a:rPr>
            <a:t>4</a:t>
          </a:r>
          <a:r>
            <a:rPr lang="en-IN" sz="1200" b="1" dirty="0">
              <a:latin typeface="Segoe UI Black" panose="020B0A02040204020203" pitchFamily="34" charset="0"/>
              <a:ea typeface="Segoe UI Black" panose="020B0A02040204020203" pitchFamily="34" charset="0"/>
            </a:rPr>
            <a:t>)</a:t>
          </a:r>
        </a:p>
      </dgm:t>
    </dgm:pt>
    <dgm:pt modelId="{BD98678C-994C-432B-AA4C-3719BFF4ED37}" type="parTrans" cxnId="{AFEADDE0-9602-44EF-A39E-F7FC2714C436}">
      <dgm:prSet/>
      <dgm:spPr/>
      <dgm:t>
        <a:bodyPr/>
        <a:lstStyle/>
        <a:p>
          <a:endParaRPr lang="en-IN"/>
        </a:p>
      </dgm:t>
    </dgm:pt>
    <dgm:pt modelId="{FFBAE8B4-5C6C-45FB-BC31-7A795FBC089E}" type="sibTrans" cxnId="{AFEADDE0-9602-44EF-A39E-F7FC2714C436}">
      <dgm:prSet/>
      <dgm:spPr/>
      <dgm:t>
        <a:bodyPr/>
        <a:lstStyle/>
        <a:p>
          <a:endParaRPr lang="en-IN"/>
        </a:p>
      </dgm:t>
    </dgm:pt>
    <dgm:pt modelId="{E0ADC256-E54F-4290-AABE-E6021632B9D0}">
      <dgm:prSet phldrT="[Text]" custT="1"/>
      <dgm:spPr/>
      <dgm:t>
        <a:bodyPr/>
        <a:lstStyle/>
        <a:p>
          <a:pPr algn="ctr"/>
          <a:r>
            <a:rPr lang="en-IN" sz="1200" b="1"/>
            <a:t>Photocatalyst</a:t>
          </a:r>
          <a:endParaRPr lang="en-IN" sz="1200" b="1" dirty="0"/>
        </a:p>
      </dgm:t>
    </dgm:pt>
    <dgm:pt modelId="{3367D6F8-F19E-4890-B45E-44190804EB69}" type="parTrans" cxnId="{3807DADF-A127-483E-B81F-BD5D244C4B53}">
      <dgm:prSet/>
      <dgm:spPr/>
      <dgm:t>
        <a:bodyPr/>
        <a:lstStyle/>
        <a:p>
          <a:endParaRPr lang="en-IN"/>
        </a:p>
      </dgm:t>
    </dgm:pt>
    <dgm:pt modelId="{7049117E-20F1-4217-BEDE-2349498B5EDC}" type="sibTrans" cxnId="{3807DADF-A127-483E-B81F-BD5D244C4B53}">
      <dgm:prSet/>
      <dgm:spPr/>
      <dgm:t>
        <a:bodyPr/>
        <a:lstStyle/>
        <a:p>
          <a:endParaRPr lang="en-IN"/>
        </a:p>
      </dgm:t>
    </dgm:pt>
    <dgm:pt modelId="{3C1B769F-EF22-4E5B-997E-51798C0B282A}">
      <dgm:prSet phldrT="[Text]" custT="1"/>
      <dgm:spPr/>
      <dgm:t>
        <a:bodyPr/>
        <a:lstStyle/>
        <a:p>
          <a:pPr algn="ctr"/>
          <a:r>
            <a:rPr lang="en-IN" sz="1200" b="1"/>
            <a:t>Sensors</a:t>
          </a:r>
          <a:endParaRPr lang="en-IN" sz="1200" b="1" dirty="0"/>
        </a:p>
      </dgm:t>
    </dgm:pt>
    <dgm:pt modelId="{81467816-7D34-4FB7-9898-C7252288997B}" type="parTrans" cxnId="{6A7F1068-9727-4F2B-9FF3-6E1F0AA6E6D1}">
      <dgm:prSet/>
      <dgm:spPr/>
      <dgm:t>
        <a:bodyPr/>
        <a:lstStyle/>
        <a:p>
          <a:endParaRPr lang="en-IN"/>
        </a:p>
      </dgm:t>
    </dgm:pt>
    <dgm:pt modelId="{36395120-7032-419F-A3AF-92EC37655671}" type="sibTrans" cxnId="{6A7F1068-9727-4F2B-9FF3-6E1F0AA6E6D1}">
      <dgm:prSet/>
      <dgm:spPr/>
      <dgm:t>
        <a:bodyPr/>
        <a:lstStyle/>
        <a:p>
          <a:endParaRPr lang="en-IN"/>
        </a:p>
      </dgm:t>
    </dgm:pt>
    <dgm:pt modelId="{563B113E-38B5-4BEE-B4A3-819FA9603F2E}">
      <dgm:prSet phldrT="[Text]" custT="1"/>
      <dgm:spPr/>
      <dgm:t>
        <a:bodyPr/>
        <a:lstStyle/>
        <a:p>
          <a:pPr algn="ctr"/>
          <a:r>
            <a:rPr lang="en-IN" sz="1200" b="1"/>
            <a:t>photo-electronic </a:t>
          </a:r>
        </a:p>
        <a:p>
          <a:pPr algn="ctr"/>
          <a:r>
            <a:rPr lang="en-IN" sz="1200" b="1"/>
            <a:t>devices</a:t>
          </a:r>
          <a:endParaRPr lang="en-IN" sz="1200" b="1" dirty="0"/>
        </a:p>
      </dgm:t>
    </dgm:pt>
    <dgm:pt modelId="{3FB5415E-D30B-43D0-8FAD-8ADA0EBA8E43}" type="parTrans" cxnId="{12994EC6-E185-4281-A9B1-59854A4812E8}">
      <dgm:prSet/>
      <dgm:spPr/>
      <dgm:t>
        <a:bodyPr/>
        <a:lstStyle/>
        <a:p>
          <a:endParaRPr lang="en-IN"/>
        </a:p>
      </dgm:t>
    </dgm:pt>
    <dgm:pt modelId="{0D41EC44-76FD-415B-9320-8EA7DDED96CE}" type="sibTrans" cxnId="{12994EC6-E185-4281-A9B1-59854A4812E8}">
      <dgm:prSet/>
      <dgm:spPr/>
      <dgm:t>
        <a:bodyPr/>
        <a:lstStyle/>
        <a:p>
          <a:endParaRPr lang="en-IN"/>
        </a:p>
      </dgm:t>
    </dgm:pt>
    <dgm:pt modelId="{E3ECC8F1-8D8F-42CE-92E5-B6C376F478E7}">
      <dgm:prSet phldrT="[Text]" custT="1"/>
      <dgm:spPr/>
      <dgm:t>
        <a:bodyPr/>
        <a:lstStyle/>
        <a:p>
          <a:pPr algn="ctr"/>
          <a:r>
            <a:rPr lang="en-IN" sz="1200" b="1"/>
            <a:t>electrode materials</a:t>
          </a:r>
          <a:endParaRPr lang="en-IN" sz="1200" b="1" dirty="0"/>
        </a:p>
      </dgm:t>
    </dgm:pt>
    <dgm:pt modelId="{A142913F-4356-4800-AA71-34823F47D9EB}" type="parTrans" cxnId="{26704FC7-D97C-4A5E-AD47-F5A0A06C0929}">
      <dgm:prSet/>
      <dgm:spPr/>
      <dgm:t>
        <a:bodyPr/>
        <a:lstStyle/>
        <a:p>
          <a:endParaRPr lang="en-IN"/>
        </a:p>
      </dgm:t>
    </dgm:pt>
    <dgm:pt modelId="{42A0DCDE-5CE9-446D-B386-512BC7B63A59}" type="sibTrans" cxnId="{26704FC7-D97C-4A5E-AD47-F5A0A06C0929}">
      <dgm:prSet/>
      <dgm:spPr/>
      <dgm:t>
        <a:bodyPr/>
        <a:lstStyle/>
        <a:p>
          <a:endParaRPr lang="en-IN"/>
        </a:p>
      </dgm:t>
    </dgm:pt>
    <dgm:pt modelId="{EF8A34C0-69D8-4501-900F-20E254B5EE88}">
      <dgm:prSet phldrT="[Text]" custT="1"/>
      <dgm:spPr/>
      <dgm:t>
        <a:bodyPr/>
        <a:lstStyle/>
        <a:p>
          <a:pPr algn="ctr"/>
          <a:r>
            <a:rPr lang="en-IN" sz="1200" b="1"/>
            <a:t>electroluminescent displays</a:t>
          </a:r>
        </a:p>
      </dgm:t>
    </dgm:pt>
    <dgm:pt modelId="{2346B64A-DBE5-4689-9507-79718E25AB10}" type="parTrans" cxnId="{03A85909-A81F-4637-A927-B5DABD2CC612}">
      <dgm:prSet/>
      <dgm:spPr/>
      <dgm:t>
        <a:bodyPr/>
        <a:lstStyle/>
        <a:p>
          <a:endParaRPr lang="en-IN"/>
        </a:p>
      </dgm:t>
    </dgm:pt>
    <dgm:pt modelId="{754043C4-CB06-4447-A3B1-E9C5A34E2F09}" type="sibTrans" cxnId="{03A85909-A81F-4637-A927-B5DABD2CC612}">
      <dgm:prSet/>
      <dgm:spPr/>
      <dgm:t>
        <a:bodyPr/>
        <a:lstStyle/>
        <a:p>
          <a:endParaRPr lang="en-IN"/>
        </a:p>
      </dgm:t>
    </dgm:pt>
    <dgm:pt modelId="{291F4BA3-E138-4188-A895-F58BF503E6B0}">
      <dgm:prSet phldrT="[Text]" custT="1"/>
      <dgm:spPr/>
      <dgm:t>
        <a:bodyPr/>
        <a:lstStyle/>
        <a:p>
          <a:pPr algn="ctr"/>
          <a:r>
            <a:rPr lang="en-IN" sz="1200" b="1"/>
            <a:t>Phosphors</a:t>
          </a:r>
        </a:p>
      </dgm:t>
    </dgm:pt>
    <dgm:pt modelId="{3706ACD6-10EF-4035-8429-4CFDDE3D2586}" type="parTrans" cxnId="{CE1D447A-59B4-41BC-8123-BB0714BE6337}">
      <dgm:prSet/>
      <dgm:spPr/>
      <dgm:t>
        <a:bodyPr/>
        <a:lstStyle/>
        <a:p>
          <a:endParaRPr lang="en-IN"/>
        </a:p>
      </dgm:t>
    </dgm:pt>
    <dgm:pt modelId="{737F4331-EF73-49BA-A54E-DC3BC6EE4FD7}" type="sibTrans" cxnId="{CE1D447A-59B4-41BC-8123-BB0714BE6337}">
      <dgm:prSet/>
      <dgm:spPr/>
      <dgm:t>
        <a:bodyPr/>
        <a:lstStyle/>
        <a:p>
          <a:endParaRPr lang="en-IN"/>
        </a:p>
      </dgm:t>
    </dgm:pt>
    <dgm:pt modelId="{D435F47C-4D57-4510-A403-A40EB8624800}">
      <dgm:prSet phldrT="[Text]" custT="1"/>
      <dgm:spPr/>
      <dgm:t>
        <a:bodyPr/>
        <a:lstStyle/>
        <a:p>
          <a:pPr algn="ctr"/>
          <a:r>
            <a:rPr lang="en-IN" sz="1200" b="1"/>
            <a:t>Magnetics</a:t>
          </a:r>
        </a:p>
      </dgm:t>
    </dgm:pt>
    <dgm:pt modelId="{6E152385-E38E-4337-82EA-A511963D0872}" type="parTrans" cxnId="{9AFBC2C3-4F49-45C1-AF92-C2821DE4CC40}">
      <dgm:prSet/>
      <dgm:spPr/>
      <dgm:t>
        <a:bodyPr/>
        <a:lstStyle/>
        <a:p>
          <a:endParaRPr lang="en-IN"/>
        </a:p>
      </dgm:t>
    </dgm:pt>
    <dgm:pt modelId="{8B400658-2C21-41C4-880A-36BADF211F73}" type="sibTrans" cxnId="{9AFBC2C3-4F49-45C1-AF92-C2821DE4CC40}">
      <dgm:prSet/>
      <dgm:spPr/>
      <dgm:t>
        <a:bodyPr/>
        <a:lstStyle/>
        <a:p>
          <a:endParaRPr lang="en-IN"/>
        </a:p>
      </dgm:t>
    </dgm:pt>
    <dgm:pt modelId="{9AF6C005-64C8-4C00-A3FF-D8F6B56C7931}">
      <dgm:prSet phldrT="[Text]" custT="1"/>
      <dgm:spPr/>
      <dgm:t>
        <a:bodyPr/>
        <a:lstStyle/>
        <a:p>
          <a:pPr algn="ctr"/>
          <a:r>
            <a:rPr lang="en-IN" sz="1200" b="1"/>
            <a:t>lasers</a:t>
          </a:r>
        </a:p>
      </dgm:t>
    </dgm:pt>
    <dgm:pt modelId="{828E0540-2E89-4B02-AAD4-51B71510E08A}" type="parTrans" cxnId="{69056F5C-8741-44DC-9F9C-BE109ADDDB01}">
      <dgm:prSet/>
      <dgm:spPr/>
      <dgm:t>
        <a:bodyPr/>
        <a:lstStyle/>
        <a:p>
          <a:endParaRPr lang="en-IN"/>
        </a:p>
      </dgm:t>
    </dgm:pt>
    <dgm:pt modelId="{98B383AA-1E14-4F16-BA8A-2E9B40A49CA6}" type="sibTrans" cxnId="{69056F5C-8741-44DC-9F9C-BE109ADDDB01}">
      <dgm:prSet/>
      <dgm:spPr/>
      <dgm:t>
        <a:bodyPr/>
        <a:lstStyle/>
        <a:p>
          <a:endParaRPr lang="en-IN"/>
        </a:p>
      </dgm:t>
    </dgm:pt>
    <dgm:pt modelId="{982708A9-3A08-47CA-AAB4-67EFEFF4E328}">
      <dgm:prSet phldrT="[Text]" custT="1"/>
      <dgm:spPr/>
      <dgm:t>
        <a:bodyPr/>
        <a:lstStyle/>
        <a:p>
          <a:pPr algn="ctr"/>
          <a:r>
            <a:rPr lang="en-IN" sz="1200" b="1"/>
            <a:t>Solar cells</a:t>
          </a:r>
          <a:endParaRPr lang="en-IN" sz="1200" b="1" dirty="0"/>
        </a:p>
      </dgm:t>
    </dgm:pt>
    <dgm:pt modelId="{DEABB9CF-B576-47A5-8967-F2897730AFCD}" type="parTrans" cxnId="{415071EF-E63B-48F4-8CB6-FD0F20E49C22}">
      <dgm:prSet/>
      <dgm:spPr/>
      <dgm:t>
        <a:bodyPr/>
        <a:lstStyle/>
        <a:p>
          <a:endParaRPr lang="en-IN"/>
        </a:p>
      </dgm:t>
    </dgm:pt>
    <dgm:pt modelId="{488172D9-0DFD-4F6A-82CD-0F38FD39F644}" type="sibTrans" cxnId="{415071EF-E63B-48F4-8CB6-FD0F20E49C22}">
      <dgm:prSet/>
      <dgm:spPr/>
      <dgm:t>
        <a:bodyPr/>
        <a:lstStyle/>
        <a:p>
          <a:endParaRPr lang="en-IN"/>
        </a:p>
      </dgm:t>
    </dgm:pt>
    <dgm:pt modelId="{969A35AA-6168-47CA-B08C-24254857F655}">
      <dgm:prSet phldrT="[Text]" custT="1"/>
      <dgm:spPr/>
      <dgm:t>
        <a:bodyPr/>
        <a:lstStyle/>
        <a:p>
          <a:pPr algn="ctr"/>
          <a:r>
            <a:rPr lang="en-IN" sz="1200" b="1" dirty="0"/>
            <a:t>Dielectric materials</a:t>
          </a:r>
        </a:p>
      </dgm:t>
    </dgm:pt>
    <dgm:pt modelId="{10024FDA-7ED0-4916-8BDB-9ABD5070E760}" type="sibTrans" cxnId="{AD08BE9C-1B93-440F-BFC7-AA650476B7F8}">
      <dgm:prSet/>
      <dgm:spPr/>
      <dgm:t>
        <a:bodyPr/>
        <a:lstStyle/>
        <a:p>
          <a:endParaRPr lang="en-IN"/>
        </a:p>
      </dgm:t>
    </dgm:pt>
    <dgm:pt modelId="{87440FBC-F3A3-4BC7-9620-125E648CA523}" type="parTrans" cxnId="{AD08BE9C-1B93-440F-BFC7-AA650476B7F8}">
      <dgm:prSet/>
      <dgm:spPr/>
      <dgm:t>
        <a:bodyPr/>
        <a:lstStyle/>
        <a:p>
          <a:endParaRPr lang="en-IN"/>
        </a:p>
      </dgm:t>
    </dgm:pt>
    <dgm:pt modelId="{21B53543-9603-44E2-9F25-5529F3D1C8FC}">
      <dgm:prSet phldrT="[Text]" custT="1"/>
      <dgm:spPr/>
      <dgm:t>
        <a:bodyPr/>
        <a:lstStyle/>
        <a:p>
          <a:pPr algn="ctr"/>
          <a:r>
            <a:rPr lang="en-IN" sz="1200" b="1"/>
            <a:t>Dosimeters</a:t>
          </a:r>
        </a:p>
      </dgm:t>
    </dgm:pt>
    <dgm:pt modelId="{EB94F3A1-35B9-45DC-B50C-537C0C1F5DA2}" type="sibTrans" cxnId="{2723BD04-EE9B-4866-9733-CAEAB7F3FC78}">
      <dgm:prSet/>
      <dgm:spPr/>
      <dgm:t>
        <a:bodyPr/>
        <a:lstStyle/>
        <a:p>
          <a:endParaRPr lang="en-IN"/>
        </a:p>
      </dgm:t>
    </dgm:pt>
    <dgm:pt modelId="{72DD4CA4-757A-4F41-8768-AD2953DA5454}" type="parTrans" cxnId="{2723BD04-EE9B-4866-9733-CAEAB7F3FC78}">
      <dgm:prSet/>
      <dgm:spPr/>
      <dgm:t>
        <a:bodyPr/>
        <a:lstStyle/>
        <a:p>
          <a:endParaRPr lang="en-IN"/>
        </a:p>
      </dgm:t>
    </dgm:pt>
    <dgm:pt modelId="{4725336A-3FA8-4824-8AE5-7493C65AA5A7}" type="pres">
      <dgm:prSet presAssocID="{B679EAD8-1008-48CC-A9F1-36C8BC70694B}" presName="composite" presStyleCnt="0">
        <dgm:presLayoutVars>
          <dgm:chMax val="1"/>
          <dgm:dir/>
          <dgm:resizeHandles val="exact"/>
        </dgm:presLayoutVars>
      </dgm:prSet>
      <dgm:spPr/>
      <dgm:t>
        <a:bodyPr/>
        <a:lstStyle/>
        <a:p>
          <a:endParaRPr lang="en-US"/>
        </a:p>
      </dgm:t>
    </dgm:pt>
    <dgm:pt modelId="{ED2C9711-B396-465A-A308-9D328BD9C28F}" type="pres">
      <dgm:prSet presAssocID="{B679EAD8-1008-48CC-A9F1-36C8BC70694B}" presName="radial" presStyleCnt="0">
        <dgm:presLayoutVars>
          <dgm:animLvl val="ctr"/>
        </dgm:presLayoutVars>
      </dgm:prSet>
      <dgm:spPr/>
    </dgm:pt>
    <dgm:pt modelId="{D195E451-0772-4007-853A-B6012C9EC3FB}" type="pres">
      <dgm:prSet presAssocID="{5A813792-EB88-4345-A9DC-65E6F871A0D1}" presName="centerShape" presStyleLbl="vennNode1" presStyleIdx="0" presStyleCnt="12" custScaleX="104606" custScaleY="102029"/>
      <dgm:spPr/>
      <dgm:t>
        <a:bodyPr/>
        <a:lstStyle/>
        <a:p>
          <a:endParaRPr lang="en-US"/>
        </a:p>
      </dgm:t>
    </dgm:pt>
    <dgm:pt modelId="{ADC26864-AFC1-42FA-ADB8-32F798DD1084}" type="pres">
      <dgm:prSet presAssocID="{E0ADC256-E54F-4290-AABE-E6021632B9D0}" presName="node" presStyleLbl="vennNode1" presStyleIdx="1" presStyleCnt="12" custScaleX="116304" custScaleY="97088">
        <dgm:presLayoutVars>
          <dgm:bulletEnabled val="1"/>
        </dgm:presLayoutVars>
      </dgm:prSet>
      <dgm:spPr/>
      <dgm:t>
        <a:bodyPr/>
        <a:lstStyle/>
        <a:p>
          <a:endParaRPr lang="en-US"/>
        </a:p>
      </dgm:t>
    </dgm:pt>
    <dgm:pt modelId="{B04F175C-E8EA-441B-B7CF-F272AE593843}" type="pres">
      <dgm:prSet presAssocID="{3C1B769F-EF22-4E5B-997E-51798C0B282A}" presName="node" presStyleLbl="vennNode1" presStyleIdx="2" presStyleCnt="12" custRadScaleRad="99885" custRadScaleInc="10299">
        <dgm:presLayoutVars>
          <dgm:bulletEnabled val="1"/>
        </dgm:presLayoutVars>
      </dgm:prSet>
      <dgm:spPr/>
      <dgm:t>
        <a:bodyPr/>
        <a:lstStyle/>
        <a:p>
          <a:endParaRPr lang="en-US"/>
        </a:p>
      </dgm:t>
    </dgm:pt>
    <dgm:pt modelId="{D4E1E503-EF71-4C5B-A8CD-E86C43F84ECA}" type="pres">
      <dgm:prSet presAssocID="{21B53543-9603-44E2-9F25-5529F3D1C8FC}" presName="node" presStyleLbl="vennNode1" presStyleIdx="3" presStyleCnt="12">
        <dgm:presLayoutVars>
          <dgm:bulletEnabled val="1"/>
        </dgm:presLayoutVars>
      </dgm:prSet>
      <dgm:spPr/>
      <dgm:t>
        <a:bodyPr/>
        <a:lstStyle/>
        <a:p>
          <a:endParaRPr lang="en-US"/>
        </a:p>
      </dgm:t>
    </dgm:pt>
    <dgm:pt modelId="{A711AFBA-E302-4749-9C96-EDAF673D4FE2}" type="pres">
      <dgm:prSet presAssocID="{969A35AA-6168-47CA-B08C-24254857F655}" presName="node" presStyleLbl="vennNode1" presStyleIdx="4" presStyleCnt="12">
        <dgm:presLayoutVars>
          <dgm:bulletEnabled val="1"/>
        </dgm:presLayoutVars>
      </dgm:prSet>
      <dgm:spPr/>
      <dgm:t>
        <a:bodyPr/>
        <a:lstStyle/>
        <a:p>
          <a:endParaRPr lang="en-US"/>
        </a:p>
      </dgm:t>
    </dgm:pt>
    <dgm:pt modelId="{6C950ED2-6A8D-4642-A2D3-C1C29914C9E3}" type="pres">
      <dgm:prSet presAssocID="{D435F47C-4D57-4510-A403-A40EB8624800}" presName="node" presStyleLbl="vennNode1" presStyleIdx="5" presStyleCnt="12" custRadScaleRad="96672" custRadScaleInc="494511">
        <dgm:presLayoutVars>
          <dgm:bulletEnabled val="1"/>
        </dgm:presLayoutVars>
      </dgm:prSet>
      <dgm:spPr/>
      <dgm:t>
        <a:bodyPr/>
        <a:lstStyle/>
        <a:p>
          <a:endParaRPr lang="en-US"/>
        </a:p>
      </dgm:t>
    </dgm:pt>
    <dgm:pt modelId="{653418D5-8B31-4535-8398-7F5D6BCE03DB}" type="pres">
      <dgm:prSet presAssocID="{9AF6C005-64C8-4C00-A3FF-D8F6B56C7931}" presName="node" presStyleLbl="vennNode1" presStyleIdx="6" presStyleCnt="12">
        <dgm:presLayoutVars>
          <dgm:bulletEnabled val="1"/>
        </dgm:presLayoutVars>
      </dgm:prSet>
      <dgm:spPr/>
      <dgm:t>
        <a:bodyPr/>
        <a:lstStyle/>
        <a:p>
          <a:endParaRPr lang="en-US"/>
        </a:p>
      </dgm:t>
    </dgm:pt>
    <dgm:pt modelId="{1B0F9F13-C3C7-4090-8E56-63CAF5D1D8FE}" type="pres">
      <dgm:prSet presAssocID="{982708A9-3A08-47CA-AAB4-67EFEFF4E328}" presName="node" presStyleLbl="vennNode1" presStyleIdx="7" presStyleCnt="12">
        <dgm:presLayoutVars>
          <dgm:bulletEnabled val="1"/>
        </dgm:presLayoutVars>
      </dgm:prSet>
      <dgm:spPr/>
      <dgm:t>
        <a:bodyPr/>
        <a:lstStyle/>
        <a:p>
          <a:endParaRPr lang="en-US"/>
        </a:p>
      </dgm:t>
    </dgm:pt>
    <dgm:pt modelId="{51BE919C-21AB-4CCB-BC73-53F56B786315}" type="pres">
      <dgm:prSet presAssocID="{563B113E-38B5-4BEE-B4A3-819FA9603F2E}" presName="node" presStyleLbl="vennNode1" presStyleIdx="8" presStyleCnt="12">
        <dgm:presLayoutVars>
          <dgm:bulletEnabled val="1"/>
        </dgm:presLayoutVars>
      </dgm:prSet>
      <dgm:spPr/>
      <dgm:t>
        <a:bodyPr/>
        <a:lstStyle/>
        <a:p>
          <a:endParaRPr lang="en-US"/>
        </a:p>
      </dgm:t>
    </dgm:pt>
    <dgm:pt modelId="{42E561E7-B84D-41E2-8C65-1669B4D0A356}" type="pres">
      <dgm:prSet presAssocID="{E3ECC8F1-8D8F-42CE-92E5-B6C376F478E7}" presName="node" presStyleLbl="vennNode1" presStyleIdx="9" presStyleCnt="12">
        <dgm:presLayoutVars>
          <dgm:bulletEnabled val="1"/>
        </dgm:presLayoutVars>
      </dgm:prSet>
      <dgm:spPr/>
      <dgm:t>
        <a:bodyPr/>
        <a:lstStyle/>
        <a:p>
          <a:endParaRPr lang="en-US"/>
        </a:p>
      </dgm:t>
    </dgm:pt>
    <dgm:pt modelId="{4DAF233A-7480-4EFB-9B20-3008183E3BEF}" type="pres">
      <dgm:prSet presAssocID="{EF8A34C0-69D8-4501-900F-20E254B5EE88}" presName="node" presStyleLbl="vennNode1" presStyleIdx="10" presStyleCnt="12" custScaleX="106933" custScaleY="96665" custRadScaleRad="94816" custRadScaleInc="-510174">
        <dgm:presLayoutVars>
          <dgm:bulletEnabled val="1"/>
        </dgm:presLayoutVars>
      </dgm:prSet>
      <dgm:spPr/>
      <dgm:t>
        <a:bodyPr/>
        <a:lstStyle/>
        <a:p>
          <a:endParaRPr lang="en-US"/>
        </a:p>
      </dgm:t>
    </dgm:pt>
    <dgm:pt modelId="{FEE39BE3-4607-4639-ADB9-D52D907D70EB}" type="pres">
      <dgm:prSet presAssocID="{291F4BA3-E138-4188-A895-F58BF503E6B0}" presName="node" presStyleLbl="vennNode1" presStyleIdx="11" presStyleCnt="12" custRadScaleRad="105218" custRadScaleInc="-14691">
        <dgm:presLayoutVars>
          <dgm:bulletEnabled val="1"/>
        </dgm:presLayoutVars>
      </dgm:prSet>
      <dgm:spPr/>
      <dgm:t>
        <a:bodyPr/>
        <a:lstStyle/>
        <a:p>
          <a:endParaRPr lang="en-US"/>
        </a:p>
      </dgm:t>
    </dgm:pt>
  </dgm:ptLst>
  <dgm:cxnLst>
    <dgm:cxn modelId="{E0343E14-16A5-4EBD-8534-39576B843D7A}" type="presOf" srcId="{969A35AA-6168-47CA-B08C-24254857F655}" destId="{A711AFBA-E302-4749-9C96-EDAF673D4FE2}" srcOrd="0" destOrd="0" presId="urn:microsoft.com/office/officeart/2005/8/layout/radial3"/>
    <dgm:cxn modelId="{69056F5C-8741-44DC-9F9C-BE109ADDDB01}" srcId="{5A813792-EB88-4345-A9DC-65E6F871A0D1}" destId="{9AF6C005-64C8-4C00-A3FF-D8F6B56C7931}" srcOrd="5" destOrd="0" parTransId="{828E0540-2E89-4B02-AAD4-51B71510E08A}" sibTransId="{98B383AA-1E14-4F16-BA8A-2E9B40A49CA6}"/>
    <dgm:cxn modelId="{C39B57C2-16B8-43F2-85A7-35F650F81D0E}" type="presOf" srcId="{563B113E-38B5-4BEE-B4A3-819FA9603F2E}" destId="{51BE919C-21AB-4CCB-BC73-53F56B786315}" srcOrd="0" destOrd="0" presId="urn:microsoft.com/office/officeart/2005/8/layout/radial3"/>
    <dgm:cxn modelId="{A5A84104-AEA2-4246-8733-BD3E6A028D1F}" type="presOf" srcId="{E3ECC8F1-8D8F-42CE-92E5-B6C376F478E7}" destId="{42E561E7-B84D-41E2-8C65-1669B4D0A356}" srcOrd="0" destOrd="0" presId="urn:microsoft.com/office/officeart/2005/8/layout/radial3"/>
    <dgm:cxn modelId="{057C4A33-4B47-4744-BDA6-80AD2A58C741}" type="presOf" srcId="{21B53543-9603-44E2-9F25-5529F3D1C8FC}" destId="{D4E1E503-EF71-4C5B-A8CD-E86C43F84ECA}" srcOrd="0" destOrd="0" presId="urn:microsoft.com/office/officeart/2005/8/layout/radial3"/>
    <dgm:cxn modelId="{12994EC6-E185-4281-A9B1-59854A4812E8}" srcId="{5A813792-EB88-4345-A9DC-65E6F871A0D1}" destId="{563B113E-38B5-4BEE-B4A3-819FA9603F2E}" srcOrd="7" destOrd="0" parTransId="{3FB5415E-D30B-43D0-8FAD-8ADA0EBA8E43}" sibTransId="{0D41EC44-76FD-415B-9320-8EA7DDED96CE}"/>
    <dgm:cxn modelId="{415071EF-E63B-48F4-8CB6-FD0F20E49C22}" srcId="{5A813792-EB88-4345-A9DC-65E6F871A0D1}" destId="{982708A9-3A08-47CA-AAB4-67EFEFF4E328}" srcOrd="6" destOrd="0" parTransId="{DEABB9CF-B576-47A5-8967-F2897730AFCD}" sibTransId="{488172D9-0DFD-4F6A-82CD-0F38FD39F644}"/>
    <dgm:cxn modelId="{AFEADDE0-9602-44EF-A39E-F7FC2714C436}" srcId="{B679EAD8-1008-48CC-A9F1-36C8BC70694B}" destId="{5A813792-EB88-4345-A9DC-65E6F871A0D1}" srcOrd="0" destOrd="0" parTransId="{BD98678C-994C-432B-AA4C-3719BFF4ED37}" sibTransId="{FFBAE8B4-5C6C-45FB-BC31-7A795FBC089E}"/>
    <dgm:cxn modelId="{3807DADF-A127-483E-B81F-BD5D244C4B53}" srcId="{5A813792-EB88-4345-A9DC-65E6F871A0D1}" destId="{E0ADC256-E54F-4290-AABE-E6021632B9D0}" srcOrd="0" destOrd="0" parTransId="{3367D6F8-F19E-4890-B45E-44190804EB69}" sibTransId="{7049117E-20F1-4217-BEDE-2349498B5EDC}"/>
    <dgm:cxn modelId="{BB58418A-3A5D-4ED0-9165-48131A1E4E97}" type="presOf" srcId="{D435F47C-4D57-4510-A403-A40EB8624800}" destId="{6C950ED2-6A8D-4642-A2D3-C1C29914C9E3}" srcOrd="0" destOrd="0" presId="urn:microsoft.com/office/officeart/2005/8/layout/radial3"/>
    <dgm:cxn modelId="{9EBC01F6-EC5C-4365-9A99-03307EEE4C57}" type="presOf" srcId="{982708A9-3A08-47CA-AAB4-67EFEFF4E328}" destId="{1B0F9F13-C3C7-4090-8E56-63CAF5D1D8FE}" srcOrd="0" destOrd="0" presId="urn:microsoft.com/office/officeart/2005/8/layout/radial3"/>
    <dgm:cxn modelId="{7ED5AA30-E628-4C33-A208-830CA06C077C}" type="presOf" srcId="{291F4BA3-E138-4188-A895-F58BF503E6B0}" destId="{FEE39BE3-4607-4639-ADB9-D52D907D70EB}" srcOrd="0" destOrd="0" presId="urn:microsoft.com/office/officeart/2005/8/layout/radial3"/>
    <dgm:cxn modelId="{E5CEB69C-2B0F-4C9C-A0A5-C37DD5B422C5}" type="presOf" srcId="{9AF6C005-64C8-4C00-A3FF-D8F6B56C7931}" destId="{653418D5-8B31-4535-8398-7F5D6BCE03DB}" srcOrd="0" destOrd="0" presId="urn:microsoft.com/office/officeart/2005/8/layout/radial3"/>
    <dgm:cxn modelId="{2723BD04-EE9B-4866-9733-CAEAB7F3FC78}" srcId="{5A813792-EB88-4345-A9DC-65E6F871A0D1}" destId="{21B53543-9603-44E2-9F25-5529F3D1C8FC}" srcOrd="2" destOrd="0" parTransId="{72DD4CA4-757A-4F41-8768-AD2953DA5454}" sibTransId="{EB94F3A1-35B9-45DC-B50C-537C0C1F5DA2}"/>
    <dgm:cxn modelId="{AD08BE9C-1B93-440F-BFC7-AA650476B7F8}" srcId="{5A813792-EB88-4345-A9DC-65E6F871A0D1}" destId="{969A35AA-6168-47CA-B08C-24254857F655}" srcOrd="3" destOrd="0" parTransId="{87440FBC-F3A3-4BC7-9620-125E648CA523}" sibTransId="{10024FDA-7ED0-4916-8BDB-9ABD5070E760}"/>
    <dgm:cxn modelId="{26704FC7-D97C-4A5E-AD47-F5A0A06C0929}" srcId="{5A813792-EB88-4345-A9DC-65E6F871A0D1}" destId="{E3ECC8F1-8D8F-42CE-92E5-B6C376F478E7}" srcOrd="8" destOrd="0" parTransId="{A142913F-4356-4800-AA71-34823F47D9EB}" sibTransId="{42A0DCDE-5CE9-446D-B386-512BC7B63A59}"/>
    <dgm:cxn modelId="{004FCB8C-0E7C-4275-9A3A-732114C6F2AF}" type="presOf" srcId="{EF8A34C0-69D8-4501-900F-20E254B5EE88}" destId="{4DAF233A-7480-4EFB-9B20-3008183E3BEF}" srcOrd="0" destOrd="0" presId="urn:microsoft.com/office/officeart/2005/8/layout/radial3"/>
    <dgm:cxn modelId="{6E895CE8-BAC1-4097-806F-AC4B8C319B57}" type="presOf" srcId="{5A813792-EB88-4345-A9DC-65E6F871A0D1}" destId="{D195E451-0772-4007-853A-B6012C9EC3FB}" srcOrd="0" destOrd="0" presId="urn:microsoft.com/office/officeart/2005/8/layout/radial3"/>
    <dgm:cxn modelId="{03A85909-A81F-4637-A927-B5DABD2CC612}" srcId="{5A813792-EB88-4345-A9DC-65E6F871A0D1}" destId="{EF8A34C0-69D8-4501-900F-20E254B5EE88}" srcOrd="9" destOrd="0" parTransId="{2346B64A-DBE5-4689-9507-79718E25AB10}" sibTransId="{754043C4-CB06-4447-A3B1-E9C5A34E2F09}"/>
    <dgm:cxn modelId="{6A7F1068-9727-4F2B-9FF3-6E1F0AA6E6D1}" srcId="{5A813792-EB88-4345-A9DC-65E6F871A0D1}" destId="{3C1B769F-EF22-4E5B-997E-51798C0B282A}" srcOrd="1" destOrd="0" parTransId="{81467816-7D34-4FB7-9898-C7252288997B}" sibTransId="{36395120-7032-419F-A3AF-92EC37655671}"/>
    <dgm:cxn modelId="{31D8A8EB-C66F-4EA6-8DFB-7B73B6F25068}" type="presOf" srcId="{B679EAD8-1008-48CC-A9F1-36C8BC70694B}" destId="{4725336A-3FA8-4824-8AE5-7493C65AA5A7}" srcOrd="0" destOrd="0" presId="urn:microsoft.com/office/officeart/2005/8/layout/radial3"/>
    <dgm:cxn modelId="{8ECDDD9D-22E0-4AA3-B62A-09D8F2260F21}" type="presOf" srcId="{E0ADC256-E54F-4290-AABE-E6021632B9D0}" destId="{ADC26864-AFC1-42FA-ADB8-32F798DD1084}" srcOrd="0" destOrd="0" presId="urn:microsoft.com/office/officeart/2005/8/layout/radial3"/>
    <dgm:cxn modelId="{9AFBC2C3-4F49-45C1-AF92-C2821DE4CC40}" srcId="{5A813792-EB88-4345-A9DC-65E6F871A0D1}" destId="{D435F47C-4D57-4510-A403-A40EB8624800}" srcOrd="4" destOrd="0" parTransId="{6E152385-E38E-4337-82EA-A511963D0872}" sibTransId="{8B400658-2C21-41C4-880A-36BADF211F73}"/>
    <dgm:cxn modelId="{CE1D447A-59B4-41BC-8123-BB0714BE6337}" srcId="{5A813792-EB88-4345-A9DC-65E6F871A0D1}" destId="{291F4BA3-E138-4188-A895-F58BF503E6B0}" srcOrd="10" destOrd="0" parTransId="{3706ACD6-10EF-4035-8429-4CFDDE3D2586}" sibTransId="{737F4331-EF73-49BA-A54E-DC3BC6EE4FD7}"/>
    <dgm:cxn modelId="{E34CE990-FFE5-40BC-AB83-E13A96B9B646}" type="presOf" srcId="{3C1B769F-EF22-4E5B-997E-51798C0B282A}" destId="{B04F175C-E8EA-441B-B7CF-F272AE593843}" srcOrd="0" destOrd="0" presId="urn:microsoft.com/office/officeart/2005/8/layout/radial3"/>
    <dgm:cxn modelId="{BE17E73A-24E6-472D-9C67-C1B78D7D599E}" type="presParOf" srcId="{4725336A-3FA8-4824-8AE5-7493C65AA5A7}" destId="{ED2C9711-B396-465A-A308-9D328BD9C28F}" srcOrd="0" destOrd="0" presId="urn:microsoft.com/office/officeart/2005/8/layout/radial3"/>
    <dgm:cxn modelId="{ADCA1101-854C-4B5E-9CEB-413647DC2054}" type="presParOf" srcId="{ED2C9711-B396-465A-A308-9D328BD9C28F}" destId="{D195E451-0772-4007-853A-B6012C9EC3FB}" srcOrd="0" destOrd="0" presId="urn:microsoft.com/office/officeart/2005/8/layout/radial3"/>
    <dgm:cxn modelId="{BF325428-6A83-41F2-94BD-8E41A669273D}" type="presParOf" srcId="{ED2C9711-B396-465A-A308-9D328BD9C28F}" destId="{ADC26864-AFC1-42FA-ADB8-32F798DD1084}" srcOrd="1" destOrd="0" presId="urn:microsoft.com/office/officeart/2005/8/layout/radial3"/>
    <dgm:cxn modelId="{76CDB2CB-BFA7-41E0-A277-FBCF65D1E3A3}" type="presParOf" srcId="{ED2C9711-B396-465A-A308-9D328BD9C28F}" destId="{B04F175C-E8EA-441B-B7CF-F272AE593843}" srcOrd="2" destOrd="0" presId="urn:microsoft.com/office/officeart/2005/8/layout/radial3"/>
    <dgm:cxn modelId="{1C4A4F26-0D0C-4669-8D09-CF4431C6B9F0}" type="presParOf" srcId="{ED2C9711-B396-465A-A308-9D328BD9C28F}" destId="{D4E1E503-EF71-4C5B-A8CD-E86C43F84ECA}" srcOrd="3" destOrd="0" presId="urn:microsoft.com/office/officeart/2005/8/layout/radial3"/>
    <dgm:cxn modelId="{B34C03B1-E969-44AF-805A-51536DF9413C}" type="presParOf" srcId="{ED2C9711-B396-465A-A308-9D328BD9C28F}" destId="{A711AFBA-E302-4749-9C96-EDAF673D4FE2}" srcOrd="4" destOrd="0" presId="urn:microsoft.com/office/officeart/2005/8/layout/radial3"/>
    <dgm:cxn modelId="{A73B9323-D142-40DE-A634-BF0014EA4232}" type="presParOf" srcId="{ED2C9711-B396-465A-A308-9D328BD9C28F}" destId="{6C950ED2-6A8D-4642-A2D3-C1C29914C9E3}" srcOrd="5" destOrd="0" presId="urn:microsoft.com/office/officeart/2005/8/layout/radial3"/>
    <dgm:cxn modelId="{A31EA847-E592-4F0C-9AD7-D8694971A5C2}" type="presParOf" srcId="{ED2C9711-B396-465A-A308-9D328BD9C28F}" destId="{653418D5-8B31-4535-8398-7F5D6BCE03DB}" srcOrd="6" destOrd="0" presId="urn:microsoft.com/office/officeart/2005/8/layout/radial3"/>
    <dgm:cxn modelId="{16B5CE4F-307C-4221-BD47-693C3E66A50C}" type="presParOf" srcId="{ED2C9711-B396-465A-A308-9D328BD9C28F}" destId="{1B0F9F13-C3C7-4090-8E56-63CAF5D1D8FE}" srcOrd="7" destOrd="0" presId="urn:microsoft.com/office/officeart/2005/8/layout/radial3"/>
    <dgm:cxn modelId="{0CA75DDC-FAE0-4E58-9619-2223322DFEFC}" type="presParOf" srcId="{ED2C9711-B396-465A-A308-9D328BD9C28F}" destId="{51BE919C-21AB-4CCB-BC73-53F56B786315}" srcOrd="8" destOrd="0" presId="urn:microsoft.com/office/officeart/2005/8/layout/radial3"/>
    <dgm:cxn modelId="{3819A2CB-C4D1-4E07-BE60-90C6DE947A00}" type="presParOf" srcId="{ED2C9711-B396-465A-A308-9D328BD9C28F}" destId="{42E561E7-B84D-41E2-8C65-1669B4D0A356}" srcOrd="9" destOrd="0" presId="urn:microsoft.com/office/officeart/2005/8/layout/radial3"/>
    <dgm:cxn modelId="{E57844EF-11A2-4FDD-95A3-0ED73025DBE4}" type="presParOf" srcId="{ED2C9711-B396-465A-A308-9D328BD9C28F}" destId="{4DAF233A-7480-4EFB-9B20-3008183E3BEF}" srcOrd="10" destOrd="0" presId="urn:microsoft.com/office/officeart/2005/8/layout/radial3"/>
    <dgm:cxn modelId="{53F5B6C6-43A5-4F04-9547-8F60E482B2D2}" type="presParOf" srcId="{ED2C9711-B396-465A-A308-9D328BD9C28F}" destId="{FEE39BE3-4607-4639-ADB9-D52D907D70EB}" srcOrd="1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679EAD8-1008-48CC-A9F1-36C8BC70694B}" type="doc">
      <dgm:prSet loTypeId="urn:microsoft.com/office/officeart/2008/layout/HorizontalMultiLevelHierarchy" loCatId="hierarchy" qsTypeId="urn:microsoft.com/office/officeart/2005/8/quickstyle/3d2" qsCatId="3D" csTypeId="urn:microsoft.com/office/officeart/2005/8/colors/accent3_3" csCatId="accent3" phldr="1"/>
      <dgm:spPr/>
      <dgm:t>
        <a:bodyPr/>
        <a:lstStyle/>
        <a:p>
          <a:endParaRPr lang="en-IN"/>
        </a:p>
      </dgm:t>
    </dgm:pt>
    <dgm:pt modelId="{5A813792-EB88-4345-A9DC-65E6F871A0D1}">
      <dgm:prSet phldrT="[Text]" custT="1"/>
      <dgm:spPr/>
      <dgm:t>
        <a:bodyPr/>
        <a:lstStyle/>
        <a:p>
          <a:r>
            <a:rPr lang="en-IN" sz="1400" dirty="0">
              <a:latin typeface="Segoe UI Black" panose="020B0A02040204020203" pitchFamily="34" charset="0"/>
              <a:ea typeface="Segoe UI Black" panose="020B0A02040204020203" pitchFamily="34" charset="0"/>
            </a:rPr>
            <a:t>Zinc Aluminate</a:t>
          </a:r>
        </a:p>
        <a:p>
          <a:r>
            <a:rPr lang="en-IN" sz="1400" dirty="0">
              <a:latin typeface="Segoe UI Black" panose="020B0A02040204020203" pitchFamily="34" charset="0"/>
              <a:ea typeface="Segoe UI Black" panose="020B0A02040204020203" pitchFamily="34" charset="0"/>
            </a:rPr>
            <a:t>(ZnAl</a:t>
          </a:r>
          <a:r>
            <a:rPr lang="en-IN" sz="1400" baseline="-25000" dirty="0">
              <a:latin typeface="Segoe UI Black" panose="020B0A02040204020203" pitchFamily="34" charset="0"/>
              <a:ea typeface="Segoe UI Black" panose="020B0A02040204020203" pitchFamily="34" charset="0"/>
            </a:rPr>
            <a:t>2</a:t>
          </a:r>
          <a:r>
            <a:rPr lang="en-IN" sz="1400" dirty="0">
              <a:latin typeface="Segoe UI Black" panose="020B0A02040204020203" pitchFamily="34" charset="0"/>
              <a:ea typeface="Segoe UI Black" panose="020B0A02040204020203" pitchFamily="34" charset="0"/>
            </a:rPr>
            <a:t>O</a:t>
          </a:r>
          <a:r>
            <a:rPr lang="en-IN" sz="1400" baseline="-25000" dirty="0">
              <a:latin typeface="Segoe UI Black" panose="020B0A02040204020203" pitchFamily="34" charset="0"/>
              <a:ea typeface="Segoe UI Black" panose="020B0A02040204020203" pitchFamily="34" charset="0"/>
            </a:rPr>
            <a:t>4</a:t>
          </a:r>
          <a:r>
            <a:rPr lang="en-IN" sz="1400" dirty="0">
              <a:latin typeface="Segoe UI Black" panose="020B0A02040204020203" pitchFamily="34" charset="0"/>
              <a:ea typeface="Segoe UI Black" panose="020B0A02040204020203" pitchFamily="34" charset="0"/>
            </a:rPr>
            <a:t>)</a:t>
          </a:r>
        </a:p>
      </dgm:t>
    </dgm:pt>
    <dgm:pt modelId="{BD98678C-994C-432B-AA4C-3719BFF4ED37}" type="parTrans" cxnId="{AFEADDE0-9602-44EF-A39E-F7FC2714C436}">
      <dgm:prSet/>
      <dgm:spPr/>
      <dgm:t>
        <a:bodyPr/>
        <a:lstStyle/>
        <a:p>
          <a:endParaRPr lang="en-IN"/>
        </a:p>
      </dgm:t>
    </dgm:pt>
    <dgm:pt modelId="{FFBAE8B4-5C6C-45FB-BC31-7A795FBC089E}" type="sibTrans" cxnId="{AFEADDE0-9602-44EF-A39E-F7FC2714C436}">
      <dgm:prSet/>
      <dgm:spPr/>
      <dgm:t>
        <a:bodyPr/>
        <a:lstStyle/>
        <a:p>
          <a:endParaRPr lang="en-IN"/>
        </a:p>
      </dgm:t>
    </dgm:pt>
    <dgm:pt modelId="{E0ADC256-E54F-4290-AABE-E6021632B9D0}">
      <dgm:prSet phldrT="[Text]" custT="1"/>
      <dgm:spPr/>
      <dgm:t>
        <a:bodyPr/>
        <a:lstStyle/>
        <a:p>
          <a:r>
            <a:rPr lang="en-IN" sz="1400" dirty="0"/>
            <a:t>high mechanical resistance</a:t>
          </a:r>
        </a:p>
      </dgm:t>
    </dgm:pt>
    <dgm:pt modelId="{3367D6F8-F19E-4890-B45E-44190804EB69}" type="parTrans" cxnId="{3807DADF-A127-483E-B81F-BD5D244C4B53}">
      <dgm:prSet custT="1"/>
      <dgm:spPr/>
      <dgm:t>
        <a:bodyPr/>
        <a:lstStyle/>
        <a:p>
          <a:endParaRPr lang="en-IN" sz="1400">
            <a:solidFill>
              <a:schemeClr val="bg1"/>
            </a:solidFill>
          </a:endParaRPr>
        </a:p>
      </dgm:t>
    </dgm:pt>
    <dgm:pt modelId="{7049117E-20F1-4217-BEDE-2349498B5EDC}" type="sibTrans" cxnId="{3807DADF-A127-483E-B81F-BD5D244C4B53}">
      <dgm:prSet/>
      <dgm:spPr/>
      <dgm:t>
        <a:bodyPr/>
        <a:lstStyle/>
        <a:p>
          <a:endParaRPr lang="en-IN"/>
        </a:p>
      </dgm:t>
    </dgm:pt>
    <dgm:pt modelId="{3C1B769F-EF22-4E5B-997E-51798C0B282A}">
      <dgm:prSet phldrT="[Text]" custT="1"/>
      <dgm:spPr/>
      <dgm:t>
        <a:bodyPr/>
        <a:lstStyle/>
        <a:p>
          <a:r>
            <a:rPr lang="en-IN" sz="1400" dirty="0"/>
            <a:t>large surface area</a:t>
          </a:r>
        </a:p>
      </dgm:t>
    </dgm:pt>
    <dgm:pt modelId="{81467816-7D34-4FB7-9898-C7252288997B}" type="parTrans" cxnId="{6A7F1068-9727-4F2B-9FF3-6E1F0AA6E6D1}">
      <dgm:prSet custT="1"/>
      <dgm:spPr/>
      <dgm:t>
        <a:bodyPr/>
        <a:lstStyle/>
        <a:p>
          <a:endParaRPr lang="en-IN" sz="1400">
            <a:solidFill>
              <a:schemeClr val="bg1"/>
            </a:solidFill>
          </a:endParaRPr>
        </a:p>
      </dgm:t>
    </dgm:pt>
    <dgm:pt modelId="{36395120-7032-419F-A3AF-92EC37655671}" type="sibTrans" cxnId="{6A7F1068-9727-4F2B-9FF3-6E1F0AA6E6D1}">
      <dgm:prSet/>
      <dgm:spPr/>
      <dgm:t>
        <a:bodyPr/>
        <a:lstStyle/>
        <a:p>
          <a:endParaRPr lang="en-IN"/>
        </a:p>
      </dgm:t>
    </dgm:pt>
    <dgm:pt modelId="{563B113E-38B5-4BEE-B4A3-819FA9603F2E}">
      <dgm:prSet phldrT="[Text]" custT="1"/>
      <dgm:spPr/>
      <dgm:t>
        <a:bodyPr/>
        <a:lstStyle/>
        <a:p>
          <a:r>
            <a:rPr lang="en-IN" sz="1400" dirty="0"/>
            <a:t>hydrophobicity</a:t>
          </a:r>
        </a:p>
      </dgm:t>
    </dgm:pt>
    <dgm:pt modelId="{3FB5415E-D30B-43D0-8FAD-8ADA0EBA8E43}" type="parTrans" cxnId="{12994EC6-E185-4281-A9B1-59854A4812E8}">
      <dgm:prSet custT="1"/>
      <dgm:spPr/>
      <dgm:t>
        <a:bodyPr/>
        <a:lstStyle/>
        <a:p>
          <a:endParaRPr lang="en-IN" sz="1400">
            <a:solidFill>
              <a:schemeClr val="bg1"/>
            </a:solidFill>
          </a:endParaRPr>
        </a:p>
      </dgm:t>
    </dgm:pt>
    <dgm:pt modelId="{0D41EC44-76FD-415B-9320-8EA7DDED96CE}" type="sibTrans" cxnId="{12994EC6-E185-4281-A9B1-59854A4812E8}">
      <dgm:prSet/>
      <dgm:spPr/>
      <dgm:t>
        <a:bodyPr/>
        <a:lstStyle/>
        <a:p>
          <a:endParaRPr lang="en-IN"/>
        </a:p>
      </dgm:t>
    </dgm:pt>
    <dgm:pt modelId="{E3ECC8F1-8D8F-42CE-92E5-B6C376F478E7}">
      <dgm:prSet phldrT="[Text]" custT="1"/>
      <dgm:spPr/>
      <dgm:t>
        <a:bodyPr/>
        <a:lstStyle/>
        <a:p>
          <a:r>
            <a:rPr lang="en-IN" sz="1400" dirty="0"/>
            <a:t>low electrical permittivity</a:t>
          </a:r>
        </a:p>
      </dgm:t>
    </dgm:pt>
    <dgm:pt modelId="{A142913F-4356-4800-AA71-34823F47D9EB}" type="parTrans" cxnId="{26704FC7-D97C-4A5E-AD47-F5A0A06C0929}">
      <dgm:prSet custT="1"/>
      <dgm:spPr/>
      <dgm:t>
        <a:bodyPr/>
        <a:lstStyle/>
        <a:p>
          <a:endParaRPr lang="en-IN" sz="1400">
            <a:solidFill>
              <a:schemeClr val="bg1"/>
            </a:solidFill>
          </a:endParaRPr>
        </a:p>
      </dgm:t>
    </dgm:pt>
    <dgm:pt modelId="{42A0DCDE-5CE9-446D-B386-512BC7B63A59}" type="sibTrans" cxnId="{26704FC7-D97C-4A5E-AD47-F5A0A06C0929}">
      <dgm:prSet/>
      <dgm:spPr/>
      <dgm:t>
        <a:bodyPr/>
        <a:lstStyle/>
        <a:p>
          <a:endParaRPr lang="en-IN"/>
        </a:p>
      </dgm:t>
    </dgm:pt>
    <dgm:pt modelId="{EF8A34C0-69D8-4501-900F-20E254B5EE88}">
      <dgm:prSet phldrT="[Text]" custT="1"/>
      <dgm:spPr/>
      <dgm:t>
        <a:bodyPr/>
        <a:lstStyle/>
        <a:p>
          <a:r>
            <a:rPr lang="en-IN" sz="1400"/>
            <a:t>non toxicity</a:t>
          </a:r>
          <a:endParaRPr lang="en-IN" sz="1400" dirty="0"/>
        </a:p>
      </dgm:t>
    </dgm:pt>
    <dgm:pt modelId="{2346B64A-DBE5-4689-9507-79718E25AB10}" type="parTrans" cxnId="{03A85909-A81F-4637-A927-B5DABD2CC612}">
      <dgm:prSet custT="1"/>
      <dgm:spPr/>
      <dgm:t>
        <a:bodyPr/>
        <a:lstStyle/>
        <a:p>
          <a:endParaRPr lang="en-IN" sz="1400">
            <a:solidFill>
              <a:schemeClr val="bg1"/>
            </a:solidFill>
          </a:endParaRPr>
        </a:p>
      </dgm:t>
    </dgm:pt>
    <dgm:pt modelId="{754043C4-CB06-4447-A3B1-E9C5A34E2F09}" type="sibTrans" cxnId="{03A85909-A81F-4637-A927-B5DABD2CC612}">
      <dgm:prSet/>
      <dgm:spPr/>
      <dgm:t>
        <a:bodyPr/>
        <a:lstStyle/>
        <a:p>
          <a:endParaRPr lang="en-IN"/>
        </a:p>
      </dgm:t>
    </dgm:pt>
    <dgm:pt modelId="{291F4BA3-E138-4188-A895-F58BF503E6B0}">
      <dgm:prSet phldrT="[Text]" custT="1"/>
      <dgm:spPr/>
      <dgm:t>
        <a:bodyPr/>
        <a:lstStyle/>
        <a:p>
          <a:r>
            <a:rPr lang="en-IN" sz="1400" dirty="0"/>
            <a:t>wide band gap</a:t>
          </a:r>
        </a:p>
      </dgm:t>
    </dgm:pt>
    <dgm:pt modelId="{3706ACD6-10EF-4035-8429-4CFDDE3D2586}" type="parTrans" cxnId="{CE1D447A-59B4-41BC-8123-BB0714BE6337}">
      <dgm:prSet custT="1"/>
      <dgm:spPr/>
      <dgm:t>
        <a:bodyPr/>
        <a:lstStyle/>
        <a:p>
          <a:endParaRPr lang="en-IN" sz="1400">
            <a:solidFill>
              <a:schemeClr val="bg1"/>
            </a:solidFill>
          </a:endParaRPr>
        </a:p>
      </dgm:t>
    </dgm:pt>
    <dgm:pt modelId="{737F4331-EF73-49BA-A54E-DC3BC6EE4FD7}" type="sibTrans" cxnId="{CE1D447A-59B4-41BC-8123-BB0714BE6337}">
      <dgm:prSet/>
      <dgm:spPr/>
      <dgm:t>
        <a:bodyPr/>
        <a:lstStyle/>
        <a:p>
          <a:endParaRPr lang="en-IN"/>
        </a:p>
      </dgm:t>
    </dgm:pt>
    <dgm:pt modelId="{D435F47C-4D57-4510-A403-A40EB8624800}">
      <dgm:prSet phldrT="[Text]" custT="1"/>
      <dgm:spPr/>
      <dgm:t>
        <a:bodyPr/>
        <a:lstStyle/>
        <a:p>
          <a:r>
            <a:rPr lang="en-IN" sz="1400"/>
            <a:t>high strength</a:t>
          </a:r>
        </a:p>
      </dgm:t>
    </dgm:pt>
    <dgm:pt modelId="{6E152385-E38E-4337-82EA-A511963D0872}" type="parTrans" cxnId="{9AFBC2C3-4F49-45C1-AF92-C2821DE4CC40}">
      <dgm:prSet custT="1"/>
      <dgm:spPr/>
      <dgm:t>
        <a:bodyPr/>
        <a:lstStyle/>
        <a:p>
          <a:endParaRPr lang="en-IN" sz="1400">
            <a:solidFill>
              <a:schemeClr val="bg1"/>
            </a:solidFill>
          </a:endParaRPr>
        </a:p>
      </dgm:t>
    </dgm:pt>
    <dgm:pt modelId="{8B400658-2C21-41C4-880A-36BADF211F73}" type="sibTrans" cxnId="{9AFBC2C3-4F49-45C1-AF92-C2821DE4CC40}">
      <dgm:prSet/>
      <dgm:spPr/>
      <dgm:t>
        <a:bodyPr/>
        <a:lstStyle/>
        <a:p>
          <a:endParaRPr lang="en-IN"/>
        </a:p>
      </dgm:t>
    </dgm:pt>
    <dgm:pt modelId="{9AF6C005-64C8-4C00-A3FF-D8F6B56C7931}">
      <dgm:prSet phldrT="[Text]" custT="1"/>
      <dgm:spPr/>
      <dgm:t>
        <a:bodyPr/>
        <a:lstStyle/>
        <a:p>
          <a:r>
            <a:rPr lang="en-IN" sz="1400" dirty="0"/>
            <a:t>high melting temperature</a:t>
          </a:r>
        </a:p>
      </dgm:t>
    </dgm:pt>
    <dgm:pt modelId="{828E0540-2E89-4B02-AAD4-51B71510E08A}" type="parTrans" cxnId="{69056F5C-8741-44DC-9F9C-BE109ADDDB01}">
      <dgm:prSet custT="1"/>
      <dgm:spPr/>
      <dgm:t>
        <a:bodyPr/>
        <a:lstStyle/>
        <a:p>
          <a:endParaRPr lang="en-IN" sz="1400">
            <a:solidFill>
              <a:schemeClr val="bg1"/>
            </a:solidFill>
          </a:endParaRPr>
        </a:p>
      </dgm:t>
    </dgm:pt>
    <dgm:pt modelId="{98B383AA-1E14-4F16-BA8A-2E9B40A49CA6}" type="sibTrans" cxnId="{69056F5C-8741-44DC-9F9C-BE109ADDDB01}">
      <dgm:prSet/>
      <dgm:spPr/>
      <dgm:t>
        <a:bodyPr/>
        <a:lstStyle/>
        <a:p>
          <a:endParaRPr lang="en-IN"/>
        </a:p>
      </dgm:t>
    </dgm:pt>
    <dgm:pt modelId="{982708A9-3A08-47CA-AAB4-67EFEFF4E328}">
      <dgm:prSet phldrT="[Text]" custT="1"/>
      <dgm:spPr/>
      <dgm:t>
        <a:bodyPr/>
        <a:lstStyle/>
        <a:p>
          <a:r>
            <a:rPr lang="en-IN" sz="1400" dirty="0"/>
            <a:t>high thermal and chemical stability</a:t>
          </a:r>
        </a:p>
      </dgm:t>
    </dgm:pt>
    <dgm:pt modelId="{DEABB9CF-B576-47A5-8967-F2897730AFCD}" type="parTrans" cxnId="{415071EF-E63B-48F4-8CB6-FD0F20E49C22}">
      <dgm:prSet custT="1"/>
      <dgm:spPr/>
      <dgm:t>
        <a:bodyPr/>
        <a:lstStyle/>
        <a:p>
          <a:endParaRPr lang="en-IN" sz="1400">
            <a:solidFill>
              <a:schemeClr val="bg1"/>
            </a:solidFill>
          </a:endParaRPr>
        </a:p>
      </dgm:t>
    </dgm:pt>
    <dgm:pt modelId="{488172D9-0DFD-4F6A-82CD-0F38FD39F644}" type="sibTrans" cxnId="{415071EF-E63B-48F4-8CB6-FD0F20E49C22}">
      <dgm:prSet/>
      <dgm:spPr/>
      <dgm:t>
        <a:bodyPr/>
        <a:lstStyle/>
        <a:p>
          <a:endParaRPr lang="en-IN"/>
        </a:p>
      </dgm:t>
    </dgm:pt>
    <dgm:pt modelId="{969A35AA-6168-47CA-B08C-24254857F655}">
      <dgm:prSet phldrT="[Text]" custT="1"/>
      <dgm:spPr/>
      <dgm:t>
        <a:bodyPr/>
        <a:lstStyle/>
        <a:p>
          <a:r>
            <a:rPr lang="en-IN" sz="1400"/>
            <a:t>low stability</a:t>
          </a:r>
        </a:p>
      </dgm:t>
    </dgm:pt>
    <dgm:pt modelId="{10024FDA-7ED0-4916-8BDB-9ABD5070E760}" type="sibTrans" cxnId="{AD08BE9C-1B93-440F-BFC7-AA650476B7F8}">
      <dgm:prSet/>
      <dgm:spPr/>
      <dgm:t>
        <a:bodyPr/>
        <a:lstStyle/>
        <a:p>
          <a:endParaRPr lang="en-IN"/>
        </a:p>
      </dgm:t>
    </dgm:pt>
    <dgm:pt modelId="{87440FBC-F3A3-4BC7-9620-125E648CA523}" type="parTrans" cxnId="{AD08BE9C-1B93-440F-BFC7-AA650476B7F8}">
      <dgm:prSet custT="1"/>
      <dgm:spPr/>
      <dgm:t>
        <a:bodyPr/>
        <a:lstStyle/>
        <a:p>
          <a:endParaRPr lang="en-IN" sz="1400">
            <a:solidFill>
              <a:schemeClr val="bg1"/>
            </a:solidFill>
          </a:endParaRPr>
        </a:p>
      </dgm:t>
    </dgm:pt>
    <dgm:pt modelId="{21B53543-9603-44E2-9F25-5529F3D1C8FC}">
      <dgm:prSet phldrT="[Text]" custT="1"/>
      <dgm:spPr/>
      <dgm:t>
        <a:bodyPr/>
        <a:lstStyle/>
        <a:p>
          <a:r>
            <a:rPr lang="en-IN" sz="1400" dirty="0"/>
            <a:t>good cationic dispersion</a:t>
          </a:r>
        </a:p>
      </dgm:t>
    </dgm:pt>
    <dgm:pt modelId="{EB94F3A1-35B9-45DC-B50C-537C0C1F5DA2}" type="sibTrans" cxnId="{2723BD04-EE9B-4866-9733-CAEAB7F3FC78}">
      <dgm:prSet/>
      <dgm:spPr/>
      <dgm:t>
        <a:bodyPr/>
        <a:lstStyle/>
        <a:p>
          <a:endParaRPr lang="en-IN"/>
        </a:p>
      </dgm:t>
    </dgm:pt>
    <dgm:pt modelId="{72DD4CA4-757A-4F41-8768-AD2953DA5454}" type="parTrans" cxnId="{2723BD04-EE9B-4866-9733-CAEAB7F3FC78}">
      <dgm:prSet custT="1"/>
      <dgm:spPr/>
      <dgm:t>
        <a:bodyPr/>
        <a:lstStyle/>
        <a:p>
          <a:endParaRPr lang="en-IN" sz="1400">
            <a:solidFill>
              <a:schemeClr val="bg1"/>
            </a:solidFill>
          </a:endParaRPr>
        </a:p>
      </dgm:t>
    </dgm:pt>
    <dgm:pt modelId="{EBDF93F8-3A19-4A4E-80EC-6F703F28AF92}" type="pres">
      <dgm:prSet presAssocID="{B679EAD8-1008-48CC-A9F1-36C8BC70694B}" presName="Name0" presStyleCnt="0">
        <dgm:presLayoutVars>
          <dgm:chPref val="1"/>
          <dgm:dir/>
          <dgm:animOne val="branch"/>
          <dgm:animLvl val="lvl"/>
          <dgm:resizeHandles val="exact"/>
        </dgm:presLayoutVars>
      </dgm:prSet>
      <dgm:spPr/>
      <dgm:t>
        <a:bodyPr/>
        <a:lstStyle/>
        <a:p>
          <a:endParaRPr lang="en-US"/>
        </a:p>
      </dgm:t>
    </dgm:pt>
    <dgm:pt modelId="{E79D1795-02B3-41BF-AC38-1B690A405244}" type="pres">
      <dgm:prSet presAssocID="{5A813792-EB88-4345-A9DC-65E6F871A0D1}" presName="root1" presStyleCnt="0"/>
      <dgm:spPr/>
    </dgm:pt>
    <dgm:pt modelId="{E5066696-86B5-4427-B7EB-F2A95C72C8F1}" type="pres">
      <dgm:prSet presAssocID="{5A813792-EB88-4345-A9DC-65E6F871A0D1}" presName="LevelOneTextNode" presStyleLbl="node0" presStyleIdx="0" presStyleCnt="1" custScaleX="165612">
        <dgm:presLayoutVars>
          <dgm:chPref val="3"/>
        </dgm:presLayoutVars>
      </dgm:prSet>
      <dgm:spPr/>
      <dgm:t>
        <a:bodyPr/>
        <a:lstStyle/>
        <a:p>
          <a:endParaRPr lang="en-US"/>
        </a:p>
      </dgm:t>
    </dgm:pt>
    <dgm:pt modelId="{B08944D7-EA2D-42FB-A70B-145865A024BB}" type="pres">
      <dgm:prSet presAssocID="{5A813792-EB88-4345-A9DC-65E6F871A0D1}" presName="level2hierChild" presStyleCnt="0"/>
      <dgm:spPr/>
    </dgm:pt>
    <dgm:pt modelId="{6D27EF28-06BE-43DF-B051-18DB8AB4B8C4}" type="pres">
      <dgm:prSet presAssocID="{3367D6F8-F19E-4890-B45E-44190804EB69}" presName="conn2-1" presStyleLbl="parChTrans1D2" presStyleIdx="0" presStyleCnt="11"/>
      <dgm:spPr/>
      <dgm:t>
        <a:bodyPr/>
        <a:lstStyle/>
        <a:p>
          <a:endParaRPr lang="en-US"/>
        </a:p>
      </dgm:t>
    </dgm:pt>
    <dgm:pt modelId="{ED39A424-1847-4A77-9917-812F184E03A4}" type="pres">
      <dgm:prSet presAssocID="{3367D6F8-F19E-4890-B45E-44190804EB69}" presName="connTx" presStyleLbl="parChTrans1D2" presStyleIdx="0" presStyleCnt="11"/>
      <dgm:spPr/>
      <dgm:t>
        <a:bodyPr/>
        <a:lstStyle/>
        <a:p>
          <a:endParaRPr lang="en-US"/>
        </a:p>
      </dgm:t>
    </dgm:pt>
    <dgm:pt modelId="{2E54F3F5-14D7-48DD-A252-2D9D7C502B81}" type="pres">
      <dgm:prSet presAssocID="{E0ADC256-E54F-4290-AABE-E6021632B9D0}" presName="root2" presStyleCnt="0"/>
      <dgm:spPr/>
    </dgm:pt>
    <dgm:pt modelId="{6A6F2C31-DC74-4AF0-8D54-8ABA25F42103}" type="pres">
      <dgm:prSet presAssocID="{E0ADC256-E54F-4290-AABE-E6021632B9D0}" presName="LevelTwoTextNode" presStyleLbl="node2" presStyleIdx="0" presStyleCnt="11">
        <dgm:presLayoutVars>
          <dgm:chPref val="3"/>
        </dgm:presLayoutVars>
      </dgm:prSet>
      <dgm:spPr/>
      <dgm:t>
        <a:bodyPr/>
        <a:lstStyle/>
        <a:p>
          <a:endParaRPr lang="en-US"/>
        </a:p>
      </dgm:t>
    </dgm:pt>
    <dgm:pt modelId="{7F6957DA-FCCB-4B10-AE0F-CFDF8A5A7ADA}" type="pres">
      <dgm:prSet presAssocID="{E0ADC256-E54F-4290-AABE-E6021632B9D0}" presName="level3hierChild" presStyleCnt="0"/>
      <dgm:spPr/>
    </dgm:pt>
    <dgm:pt modelId="{22A16931-2A53-40C0-8DCC-C75525B6A4E9}" type="pres">
      <dgm:prSet presAssocID="{81467816-7D34-4FB7-9898-C7252288997B}" presName="conn2-1" presStyleLbl="parChTrans1D2" presStyleIdx="1" presStyleCnt="11"/>
      <dgm:spPr/>
      <dgm:t>
        <a:bodyPr/>
        <a:lstStyle/>
        <a:p>
          <a:endParaRPr lang="en-US"/>
        </a:p>
      </dgm:t>
    </dgm:pt>
    <dgm:pt modelId="{60458A7C-4928-462F-B284-877A29D52E3B}" type="pres">
      <dgm:prSet presAssocID="{81467816-7D34-4FB7-9898-C7252288997B}" presName="connTx" presStyleLbl="parChTrans1D2" presStyleIdx="1" presStyleCnt="11"/>
      <dgm:spPr/>
      <dgm:t>
        <a:bodyPr/>
        <a:lstStyle/>
        <a:p>
          <a:endParaRPr lang="en-US"/>
        </a:p>
      </dgm:t>
    </dgm:pt>
    <dgm:pt modelId="{61BB84B8-D538-450C-BF42-8310188959A7}" type="pres">
      <dgm:prSet presAssocID="{3C1B769F-EF22-4E5B-997E-51798C0B282A}" presName="root2" presStyleCnt="0"/>
      <dgm:spPr/>
    </dgm:pt>
    <dgm:pt modelId="{C028C2C1-81C5-4A46-A41B-5173D0D72BFB}" type="pres">
      <dgm:prSet presAssocID="{3C1B769F-EF22-4E5B-997E-51798C0B282A}" presName="LevelTwoTextNode" presStyleLbl="node2" presStyleIdx="1" presStyleCnt="11">
        <dgm:presLayoutVars>
          <dgm:chPref val="3"/>
        </dgm:presLayoutVars>
      </dgm:prSet>
      <dgm:spPr/>
      <dgm:t>
        <a:bodyPr/>
        <a:lstStyle/>
        <a:p>
          <a:endParaRPr lang="en-US"/>
        </a:p>
      </dgm:t>
    </dgm:pt>
    <dgm:pt modelId="{7DC121B0-9A1B-406E-A5E0-AA10BB5821D8}" type="pres">
      <dgm:prSet presAssocID="{3C1B769F-EF22-4E5B-997E-51798C0B282A}" presName="level3hierChild" presStyleCnt="0"/>
      <dgm:spPr/>
    </dgm:pt>
    <dgm:pt modelId="{2BBC986C-2FC7-4DAF-A942-2790D9379A24}" type="pres">
      <dgm:prSet presAssocID="{72DD4CA4-757A-4F41-8768-AD2953DA5454}" presName="conn2-1" presStyleLbl="parChTrans1D2" presStyleIdx="2" presStyleCnt="11"/>
      <dgm:spPr/>
      <dgm:t>
        <a:bodyPr/>
        <a:lstStyle/>
        <a:p>
          <a:endParaRPr lang="en-US"/>
        </a:p>
      </dgm:t>
    </dgm:pt>
    <dgm:pt modelId="{4B22414F-C2FC-4321-AC44-9F7CDF283204}" type="pres">
      <dgm:prSet presAssocID="{72DD4CA4-757A-4F41-8768-AD2953DA5454}" presName="connTx" presStyleLbl="parChTrans1D2" presStyleIdx="2" presStyleCnt="11"/>
      <dgm:spPr/>
      <dgm:t>
        <a:bodyPr/>
        <a:lstStyle/>
        <a:p>
          <a:endParaRPr lang="en-US"/>
        </a:p>
      </dgm:t>
    </dgm:pt>
    <dgm:pt modelId="{3A2AE9A2-4A75-4B9A-BE34-049F03133468}" type="pres">
      <dgm:prSet presAssocID="{21B53543-9603-44E2-9F25-5529F3D1C8FC}" presName="root2" presStyleCnt="0"/>
      <dgm:spPr/>
    </dgm:pt>
    <dgm:pt modelId="{CA8C8F94-95EC-4FE6-9471-2224A6486503}" type="pres">
      <dgm:prSet presAssocID="{21B53543-9603-44E2-9F25-5529F3D1C8FC}" presName="LevelTwoTextNode" presStyleLbl="node2" presStyleIdx="2" presStyleCnt="11">
        <dgm:presLayoutVars>
          <dgm:chPref val="3"/>
        </dgm:presLayoutVars>
      </dgm:prSet>
      <dgm:spPr/>
      <dgm:t>
        <a:bodyPr/>
        <a:lstStyle/>
        <a:p>
          <a:endParaRPr lang="en-US"/>
        </a:p>
      </dgm:t>
    </dgm:pt>
    <dgm:pt modelId="{12357320-CF03-4E42-86DD-1DD54B8AA0EF}" type="pres">
      <dgm:prSet presAssocID="{21B53543-9603-44E2-9F25-5529F3D1C8FC}" presName="level3hierChild" presStyleCnt="0"/>
      <dgm:spPr/>
    </dgm:pt>
    <dgm:pt modelId="{C01C8D7D-4261-482B-8502-9ACC88A50004}" type="pres">
      <dgm:prSet presAssocID="{87440FBC-F3A3-4BC7-9620-125E648CA523}" presName="conn2-1" presStyleLbl="parChTrans1D2" presStyleIdx="3" presStyleCnt="11"/>
      <dgm:spPr/>
      <dgm:t>
        <a:bodyPr/>
        <a:lstStyle/>
        <a:p>
          <a:endParaRPr lang="en-US"/>
        </a:p>
      </dgm:t>
    </dgm:pt>
    <dgm:pt modelId="{205DCABF-86AD-4AA2-9B7E-FA92B6CF1EE8}" type="pres">
      <dgm:prSet presAssocID="{87440FBC-F3A3-4BC7-9620-125E648CA523}" presName="connTx" presStyleLbl="parChTrans1D2" presStyleIdx="3" presStyleCnt="11"/>
      <dgm:spPr/>
      <dgm:t>
        <a:bodyPr/>
        <a:lstStyle/>
        <a:p>
          <a:endParaRPr lang="en-US"/>
        </a:p>
      </dgm:t>
    </dgm:pt>
    <dgm:pt modelId="{1004EF7F-250E-41A2-88A1-636C0B44C0C0}" type="pres">
      <dgm:prSet presAssocID="{969A35AA-6168-47CA-B08C-24254857F655}" presName="root2" presStyleCnt="0"/>
      <dgm:spPr/>
    </dgm:pt>
    <dgm:pt modelId="{2C772EAE-DCB7-4D8F-88FA-B0B9C14E7E7E}" type="pres">
      <dgm:prSet presAssocID="{969A35AA-6168-47CA-B08C-24254857F655}" presName="LevelTwoTextNode" presStyleLbl="node2" presStyleIdx="3" presStyleCnt="11">
        <dgm:presLayoutVars>
          <dgm:chPref val="3"/>
        </dgm:presLayoutVars>
      </dgm:prSet>
      <dgm:spPr/>
      <dgm:t>
        <a:bodyPr/>
        <a:lstStyle/>
        <a:p>
          <a:endParaRPr lang="en-US"/>
        </a:p>
      </dgm:t>
    </dgm:pt>
    <dgm:pt modelId="{A5AAEB84-EF9D-4818-9131-708B961995FC}" type="pres">
      <dgm:prSet presAssocID="{969A35AA-6168-47CA-B08C-24254857F655}" presName="level3hierChild" presStyleCnt="0"/>
      <dgm:spPr/>
    </dgm:pt>
    <dgm:pt modelId="{06A7EBA3-49C6-4D1E-A210-04E6F8C2ABF6}" type="pres">
      <dgm:prSet presAssocID="{6E152385-E38E-4337-82EA-A511963D0872}" presName="conn2-1" presStyleLbl="parChTrans1D2" presStyleIdx="4" presStyleCnt="11"/>
      <dgm:spPr/>
      <dgm:t>
        <a:bodyPr/>
        <a:lstStyle/>
        <a:p>
          <a:endParaRPr lang="en-US"/>
        </a:p>
      </dgm:t>
    </dgm:pt>
    <dgm:pt modelId="{E4965D6D-3AFC-4FBA-AB61-9BF6AA731D52}" type="pres">
      <dgm:prSet presAssocID="{6E152385-E38E-4337-82EA-A511963D0872}" presName="connTx" presStyleLbl="parChTrans1D2" presStyleIdx="4" presStyleCnt="11"/>
      <dgm:spPr/>
      <dgm:t>
        <a:bodyPr/>
        <a:lstStyle/>
        <a:p>
          <a:endParaRPr lang="en-US"/>
        </a:p>
      </dgm:t>
    </dgm:pt>
    <dgm:pt modelId="{6FACDFDD-E7DF-4F85-947E-F56B55F82C3A}" type="pres">
      <dgm:prSet presAssocID="{D435F47C-4D57-4510-A403-A40EB8624800}" presName="root2" presStyleCnt="0"/>
      <dgm:spPr/>
    </dgm:pt>
    <dgm:pt modelId="{3D3CE03C-A702-4998-9555-985B2A2B565B}" type="pres">
      <dgm:prSet presAssocID="{D435F47C-4D57-4510-A403-A40EB8624800}" presName="LevelTwoTextNode" presStyleLbl="node2" presStyleIdx="4" presStyleCnt="11">
        <dgm:presLayoutVars>
          <dgm:chPref val="3"/>
        </dgm:presLayoutVars>
      </dgm:prSet>
      <dgm:spPr/>
      <dgm:t>
        <a:bodyPr/>
        <a:lstStyle/>
        <a:p>
          <a:endParaRPr lang="en-US"/>
        </a:p>
      </dgm:t>
    </dgm:pt>
    <dgm:pt modelId="{F68F775B-B299-40CE-B0C8-A418E428C67F}" type="pres">
      <dgm:prSet presAssocID="{D435F47C-4D57-4510-A403-A40EB8624800}" presName="level3hierChild" presStyleCnt="0"/>
      <dgm:spPr/>
    </dgm:pt>
    <dgm:pt modelId="{188694F9-E9D6-43DD-B062-ED563F5435D2}" type="pres">
      <dgm:prSet presAssocID="{828E0540-2E89-4B02-AAD4-51B71510E08A}" presName="conn2-1" presStyleLbl="parChTrans1D2" presStyleIdx="5" presStyleCnt="11"/>
      <dgm:spPr/>
      <dgm:t>
        <a:bodyPr/>
        <a:lstStyle/>
        <a:p>
          <a:endParaRPr lang="en-US"/>
        </a:p>
      </dgm:t>
    </dgm:pt>
    <dgm:pt modelId="{206D992A-94C4-4297-B870-8F691CE7DAA4}" type="pres">
      <dgm:prSet presAssocID="{828E0540-2E89-4B02-AAD4-51B71510E08A}" presName="connTx" presStyleLbl="parChTrans1D2" presStyleIdx="5" presStyleCnt="11"/>
      <dgm:spPr/>
      <dgm:t>
        <a:bodyPr/>
        <a:lstStyle/>
        <a:p>
          <a:endParaRPr lang="en-US"/>
        </a:p>
      </dgm:t>
    </dgm:pt>
    <dgm:pt modelId="{7725F25A-D554-4104-A91A-9DF223CA9A81}" type="pres">
      <dgm:prSet presAssocID="{9AF6C005-64C8-4C00-A3FF-D8F6B56C7931}" presName="root2" presStyleCnt="0"/>
      <dgm:spPr/>
    </dgm:pt>
    <dgm:pt modelId="{93FF95A9-111E-41B6-9DB8-65107429C34A}" type="pres">
      <dgm:prSet presAssocID="{9AF6C005-64C8-4C00-A3FF-D8F6B56C7931}" presName="LevelTwoTextNode" presStyleLbl="node2" presStyleIdx="5" presStyleCnt="11">
        <dgm:presLayoutVars>
          <dgm:chPref val="3"/>
        </dgm:presLayoutVars>
      </dgm:prSet>
      <dgm:spPr/>
      <dgm:t>
        <a:bodyPr/>
        <a:lstStyle/>
        <a:p>
          <a:endParaRPr lang="en-US"/>
        </a:p>
      </dgm:t>
    </dgm:pt>
    <dgm:pt modelId="{C777358C-0B07-43AC-9D1F-4184CA2DBA79}" type="pres">
      <dgm:prSet presAssocID="{9AF6C005-64C8-4C00-A3FF-D8F6B56C7931}" presName="level3hierChild" presStyleCnt="0"/>
      <dgm:spPr/>
    </dgm:pt>
    <dgm:pt modelId="{32247BEE-CB3E-4DC9-A3EA-044ADEA9C935}" type="pres">
      <dgm:prSet presAssocID="{DEABB9CF-B576-47A5-8967-F2897730AFCD}" presName="conn2-1" presStyleLbl="parChTrans1D2" presStyleIdx="6" presStyleCnt="11"/>
      <dgm:spPr/>
      <dgm:t>
        <a:bodyPr/>
        <a:lstStyle/>
        <a:p>
          <a:endParaRPr lang="en-US"/>
        </a:p>
      </dgm:t>
    </dgm:pt>
    <dgm:pt modelId="{73EE1777-EB9B-4551-973D-4EC7D263C27D}" type="pres">
      <dgm:prSet presAssocID="{DEABB9CF-B576-47A5-8967-F2897730AFCD}" presName="connTx" presStyleLbl="parChTrans1D2" presStyleIdx="6" presStyleCnt="11"/>
      <dgm:spPr/>
      <dgm:t>
        <a:bodyPr/>
        <a:lstStyle/>
        <a:p>
          <a:endParaRPr lang="en-US"/>
        </a:p>
      </dgm:t>
    </dgm:pt>
    <dgm:pt modelId="{9AEF31CF-09A7-4EEE-91C2-B8C8D83E0E16}" type="pres">
      <dgm:prSet presAssocID="{982708A9-3A08-47CA-AAB4-67EFEFF4E328}" presName="root2" presStyleCnt="0"/>
      <dgm:spPr/>
    </dgm:pt>
    <dgm:pt modelId="{79F369DF-C397-4DB9-9ABF-A23A36750F01}" type="pres">
      <dgm:prSet presAssocID="{982708A9-3A08-47CA-AAB4-67EFEFF4E328}" presName="LevelTwoTextNode" presStyleLbl="node2" presStyleIdx="6" presStyleCnt="11">
        <dgm:presLayoutVars>
          <dgm:chPref val="3"/>
        </dgm:presLayoutVars>
      </dgm:prSet>
      <dgm:spPr/>
      <dgm:t>
        <a:bodyPr/>
        <a:lstStyle/>
        <a:p>
          <a:endParaRPr lang="en-US"/>
        </a:p>
      </dgm:t>
    </dgm:pt>
    <dgm:pt modelId="{23C00AB8-E8FC-4EF1-B29E-B8F8487E7C05}" type="pres">
      <dgm:prSet presAssocID="{982708A9-3A08-47CA-AAB4-67EFEFF4E328}" presName="level3hierChild" presStyleCnt="0"/>
      <dgm:spPr/>
    </dgm:pt>
    <dgm:pt modelId="{EB2BFE25-140F-4469-B0E8-C4F2FC2D6215}" type="pres">
      <dgm:prSet presAssocID="{3FB5415E-D30B-43D0-8FAD-8ADA0EBA8E43}" presName="conn2-1" presStyleLbl="parChTrans1D2" presStyleIdx="7" presStyleCnt="11"/>
      <dgm:spPr/>
      <dgm:t>
        <a:bodyPr/>
        <a:lstStyle/>
        <a:p>
          <a:endParaRPr lang="en-US"/>
        </a:p>
      </dgm:t>
    </dgm:pt>
    <dgm:pt modelId="{CE65492E-BD05-4F73-8D5F-730F3C5EE888}" type="pres">
      <dgm:prSet presAssocID="{3FB5415E-D30B-43D0-8FAD-8ADA0EBA8E43}" presName="connTx" presStyleLbl="parChTrans1D2" presStyleIdx="7" presStyleCnt="11"/>
      <dgm:spPr/>
      <dgm:t>
        <a:bodyPr/>
        <a:lstStyle/>
        <a:p>
          <a:endParaRPr lang="en-US"/>
        </a:p>
      </dgm:t>
    </dgm:pt>
    <dgm:pt modelId="{AE23B5FF-AACE-4FB9-BDB0-4BFFC7D38F1A}" type="pres">
      <dgm:prSet presAssocID="{563B113E-38B5-4BEE-B4A3-819FA9603F2E}" presName="root2" presStyleCnt="0"/>
      <dgm:spPr/>
    </dgm:pt>
    <dgm:pt modelId="{1052DA63-B059-4DE9-AE0E-6A9D880BA40E}" type="pres">
      <dgm:prSet presAssocID="{563B113E-38B5-4BEE-B4A3-819FA9603F2E}" presName="LevelTwoTextNode" presStyleLbl="node2" presStyleIdx="7" presStyleCnt="11">
        <dgm:presLayoutVars>
          <dgm:chPref val="3"/>
        </dgm:presLayoutVars>
      </dgm:prSet>
      <dgm:spPr/>
      <dgm:t>
        <a:bodyPr/>
        <a:lstStyle/>
        <a:p>
          <a:endParaRPr lang="en-US"/>
        </a:p>
      </dgm:t>
    </dgm:pt>
    <dgm:pt modelId="{2AD032AA-FDD1-4932-8753-97BA97A75ACD}" type="pres">
      <dgm:prSet presAssocID="{563B113E-38B5-4BEE-B4A3-819FA9603F2E}" presName="level3hierChild" presStyleCnt="0"/>
      <dgm:spPr/>
    </dgm:pt>
    <dgm:pt modelId="{A5D8891E-B428-41AF-A84C-63B3D8A0A2B8}" type="pres">
      <dgm:prSet presAssocID="{A142913F-4356-4800-AA71-34823F47D9EB}" presName="conn2-1" presStyleLbl="parChTrans1D2" presStyleIdx="8" presStyleCnt="11"/>
      <dgm:spPr/>
      <dgm:t>
        <a:bodyPr/>
        <a:lstStyle/>
        <a:p>
          <a:endParaRPr lang="en-US"/>
        </a:p>
      </dgm:t>
    </dgm:pt>
    <dgm:pt modelId="{27C6D136-3E8B-4CF6-92D6-A8F6C9DE4ABE}" type="pres">
      <dgm:prSet presAssocID="{A142913F-4356-4800-AA71-34823F47D9EB}" presName="connTx" presStyleLbl="parChTrans1D2" presStyleIdx="8" presStyleCnt="11"/>
      <dgm:spPr/>
      <dgm:t>
        <a:bodyPr/>
        <a:lstStyle/>
        <a:p>
          <a:endParaRPr lang="en-US"/>
        </a:p>
      </dgm:t>
    </dgm:pt>
    <dgm:pt modelId="{0BA59C66-D00D-4D8C-8869-950773ADC9B0}" type="pres">
      <dgm:prSet presAssocID="{E3ECC8F1-8D8F-42CE-92E5-B6C376F478E7}" presName="root2" presStyleCnt="0"/>
      <dgm:spPr/>
    </dgm:pt>
    <dgm:pt modelId="{5EF824FA-E919-47CA-A15B-719019FE9E10}" type="pres">
      <dgm:prSet presAssocID="{E3ECC8F1-8D8F-42CE-92E5-B6C376F478E7}" presName="LevelTwoTextNode" presStyleLbl="node2" presStyleIdx="8" presStyleCnt="11">
        <dgm:presLayoutVars>
          <dgm:chPref val="3"/>
        </dgm:presLayoutVars>
      </dgm:prSet>
      <dgm:spPr/>
      <dgm:t>
        <a:bodyPr/>
        <a:lstStyle/>
        <a:p>
          <a:endParaRPr lang="en-US"/>
        </a:p>
      </dgm:t>
    </dgm:pt>
    <dgm:pt modelId="{BF2AE8EE-E5F6-41EC-9B0B-572EBBD6C160}" type="pres">
      <dgm:prSet presAssocID="{E3ECC8F1-8D8F-42CE-92E5-B6C376F478E7}" presName="level3hierChild" presStyleCnt="0"/>
      <dgm:spPr/>
    </dgm:pt>
    <dgm:pt modelId="{9305F521-CF5D-4895-A51E-CEEA727E69DE}" type="pres">
      <dgm:prSet presAssocID="{2346B64A-DBE5-4689-9507-79718E25AB10}" presName="conn2-1" presStyleLbl="parChTrans1D2" presStyleIdx="9" presStyleCnt="11"/>
      <dgm:spPr/>
      <dgm:t>
        <a:bodyPr/>
        <a:lstStyle/>
        <a:p>
          <a:endParaRPr lang="en-US"/>
        </a:p>
      </dgm:t>
    </dgm:pt>
    <dgm:pt modelId="{75508E1D-AB11-430C-B0D9-D0C74C1F2D79}" type="pres">
      <dgm:prSet presAssocID="{2346B64A-DBE5-4689-9507-79718E25AB10}" presName="connTx" presStyleLbl="parChTrans1D2" presStyleIdx="9" presStyleCnt="11"/>
      <dgm:spPr/>
      <dgm:t>
        <a:bodyPr/>
        <a:lstStyle/>
        <a:p>
          <a:endParaRPr lang="en-US"/>
        </a:p>
      </dgm:t>
    </dgm:pt>
    <dgm:pt modelId="{B0CEB219-2198-413E-947F-3A7DD03D5B81}" type="pres">
      <dgm:prSet presAssocID="{EF8A34C0-69D8-4501-900F-20E254B5EE88}" presName="root2" presStyleCnt="0"/>
      <dgm:spPr/>
    </dgm:pt>
    <dgm:pt modelId="{80D9A909-6C4A-4B14-94A7-D649D67B4FCD}" type="pres">
      <dgm:prSet presAssocID="{EF8A34C0-69D8-4501-900F-20E254B5EE88}" presName="LevelTwoTextNode" presStyleLbl="node2" presStyleIdx="9" presStyleCnt="11">
        <dgm:presLayoutVars>
          <dgm:chPref val="3"/>
        </dgm:presLayoutVars>
      </dgm:prSet>
      <dgm:spPr/>
      <dgm:t>
        <a:bodyPr/>
        <a:lstStyle/>
        <a:p>
          <a:endParaRPr lang="en-US"/>
        </a:p>
      </dgm:t>
    </dgm:pt>
    <dgm:pt modelId="{7A18C6CA-2BBE-4F96-9B0C-CDC29CD48541}" type="pres">
      <dgm:prSet presAssocID="{EF8A34C0-69D8-4501-900F-20E254B5EE88}" presName="level3hierChild" presStyleCnt="0"/>
      <dgm:spPr/>
    </dgm:pt>
    <dgm:pt modelId="{ACF6310B-FB21-4D87-8633-2A1DF6124F9D}" type="pres">
      <dgm:prSet presAssocID="{3706ACD6-10EF-4035-8429-4CFDDE3D2586}" presName="conn2-1" presStyleLbl="parChTrans1D2" presStyleIdx="10" presStyleCnt="11"/>
      <dgm:spPr/>
      <dgm:t>
        <a:bodyPr/>
        <a:lstStyle/>
        <a:p>
          <a:endParaRPr lang="en-US"/>
        </a:p>
      </dgm:t>
    </dgm:pt>
    <dgm:pt modelId="{14AE24D7-A747-4AB7-AA69-590960DAD690}" type="pres">
      <dgm:prSet presAssocID="{3706ACD6-10EF-4035-8429-4CFDDE3D2586}" presName="connTx" presStyleLbl="parChTrans1D2" presStyleIdx="10" presStyleCnt="11"/>
      <dgm:spPr/>
      <dgm:t>
        <a:bodyPr/>
        <a:lstStyle/>
        <a:p>
          <a:endParaRPr lang="en-US"/>
        </a:p>
      </dgm:t>
    </dgm:pt>
    <dgm:pt modelId="{110C664B-0716-4BFB-AFA9-4A19B8435774}" type="pres">
      <dgm:prSet presAssocID="{291F4BA3-E138-4188-A895-F58BF503E6B0}" presName="root2" presStyleCnt="0"/>
      <dgm:spPr/>
    </dgm:pt>
    <dgm:pt modelId="{AC9A39DA-3815-45A0-B3A5-52CECA5F2E9A}" type="pres">
      <dgm:prSet presAssocID="{291F4BA3-E138-4188-A895-F58BF503E6B0}" presName="LevelTwoTextNode" presStyleLbl="node2" presStyleIdx="10" presStyleCnt="11" custLinFactNeighborX="2196" custLinFactNeighborY="-6862">
        <dgm:presLayoutVars>
          <dgm:chPref val="3"/>
        </dgm:presLayoutVars>
      </dgm:prSet>
      <dgm:spPr/>
      <dgm:t>
        <a:bodyPr/>
        <a:lstStyle/>
        <a:p>
          <a:endParaRPr lang="en-US"/>
        </a:p>
      </dgm:t>
    </dgm:pt>
    <dgm:pt modelId="{A53E83FA-6A9F-4018-9AFA-4A1A058A7D9B}" type="pres">
      <dgm:prSet presAssocID="{291F4BA3-E138-4188-A895-F58BF503E6B0}" presName="level3hierChild" presStyleCnt="0"/>
      <dgm:spPr/>
    </dgm:pt>
  </dgm:ptLst>
  <dgm:cxnLst>
    <dgm:cxn modelId="{16D8F64C-F3A5-4254-A09D-164BE5A153C5}" type="presOf" srcId="{3367D6F8-F19E-4890-B45E-44190804EB69}" destId="{6D27EF28-06BE-43DF-B051-18DB8AB4B8C4}" srcOrd="0" destOrd="0" presId="urn:microsoft.com/office/officeart/2008/layout/HorizontalMultiLevelHierarchy"/>
    <dgm:cxn modelId="{2CAFA60C-4431-4294-9EE1-8ADA00B40F78}" type="presOf" srcId="{3FB5415E-D30B-43D0-8FAD-8ADA0EBA8E43}" destId="{CE65492E-BD05-4F73-8D5F-730F3C5EE888}" srcOrd="1" destOrd="0" presId="urn:microsoft.com/office/officeart/2008/layout/HorizontalMultiLevelHierarchy"/>
    <dgm:cxn modelId="{5B3F08A3-A133-4676-AE9C-3F060C02CFAF}" type="presOf" srcId="{982708A9-3A08-47CA-AAB4-67EFEFF4E328}" destId="{79F369DF-C397-4DB9-9ABF-A23A36750F01}" srcOrd="0" destOrd="0" presId="urn:microsoft.com/office/officeart/2008/layout/HorizontalMultiLevelHierarchy"/>
    <dgm:cxn modelId="{3807DADF-A127-483E-B81F-BD5D244C4B53}" srcId="{5A813792-EB88-4345-A9DC-65E6F871A0D1}" destId="{E0ADC256-E54F-4290-AABE-E6021632B9D0}" srcOrd="0" destOrd="0" parTransId="{3367D6F8-F19E-4890-B45E-44190804EB69}" sibTransId="{7049117E-20F1-4217-BEDE-2349498B5EDC}"/>
    <dgm:cxn modelId="{22CFA110-DBE2-47FC-A0AF-D493FE9AA801}" type="presOf" srcId="{291F4BA3-E138-4188-A895-F58BF503E6B0}" destId="{AC9A39DA-3815-45A0-B3A5-52CECA5F2E9A}" srcOrd="0" destOrd="0" presId="urn:microsoft.com/office/officeart/2008/layout/HorizontalMultiLevelHierarchy"/>
    <dgm:cxn modelId="{A236756D-7047-4A65-8FA3-1D47AA86A066}" type="presOf" srcId="{A142913F-4356-4800-AA71-34823F47D9EB}" destId="{A5D8891E-B428-41AF-A84C-63B3D8A0A2B8}" srcOrd="0" destOrd="0" presId="urn:microsoft.com/office/officeart/2008/layout/HorizontalMultiLevelHierarchy"/>
    <dgm:cxn modelId="{D9BF078B-443B-476F-A784-04E28CAADD9C}" type="presOf" srcId="{9AF6C005-64C8-4C00-A3FF-D8F6B56C7931}" destId="{93FF95A9-111E-41B6-9DB8-65107429C34A}" srcOrd="0" destOrd="0" presId="urn:microsoft.com/office/officeart/2008/layout/HorizontalMultiLevelHierarchy"/>
    <dgm:cxn modelId="{5DE1543E-E4DE-4D68-B413-7A85D9F4F8DC}" type="presOf" srcId="{3367D6F8-F19E-4890-B45E-44190804EB69}" destId="{ED39A424-1847-4A77-9917-812F184E03A4}" srcOrd="1" destOrd="0" presId="urn:microsoft.com/office/officeart/2008/layout/HorizontalMultiLevelHierarchy"/>
    <dgm:cxn modelId="{2723BD04-EE9B-4866-9733-CAEAB7F3FC78}" srcId="{5A813792-EB88-4345-A9DC-65E6F871A0D1}" destId="{21B53543-9603-44E2-9F25-5529F3D1C8FC}" srcOrd="2" destOrd="0" parTransId="{72DD4CA4-757A-4F41-8768-AD2953DA5454}" sibTransId="{EB94F3A1-35B9-45DC-B50C-537C0C1F5DA2}"/>
    <dgm:cxn modelId="{1276BA27-C3D6-400D-9DC6-2A6D543FE47E}" type="presOf" srcId="{2346B64A-DBE5-4689-9507-79718E25AB10}" destId="{9305F521-CF5D-4895-A51E-CEEA727E69DE}" srcOrd="0" destOrd="0" presId="urn:microsoft.com/office/officeart/2008/layout/HorizontalMultiLevelHierarchy"/>
    <dgm:cxn modelId="{2192C9F1-A28D-46BC-A605-96ACC0BF19BF}" type="presOf" srcId="{3C1B769F-EF22-4E5B-997E-51798C0B282A}" destId="{C028C2C1-81C5-4A46-A41B-5173D0D72BFB}" srcOrd="0" destOrd="0" presId="urn:microsoft.com/office/officeart/2008/layout/HorizontalMultiLevelHierarchy"/>
    <dgm:cxn modelId="{40A50846-BC4A-42C7-97C1-004518A174E9}" type="presOf" srcId="{E0ADC256-E54F-4290-AABE-E6021632B9D0}" destId="{6A6F2C31-DC74-4AF0-8D54-8ABA25F42103}" srcOrd="0" destOrd="0" presId="urn:microsoft.com/office/officeart/2008/layout/HorizontalMultiLevelHierarchy"/>
    <dgm:cxn modelId="{69570AAC-77CC-4942-81ED-59B3E386257C}" type="presOf" srcId="{DEABB9CF-B576-47A5-8967-F2897730AFCD}" destId="{32247BEE-CB3E-4DC9-A3EA-044ADEA9C935}" srcOrd="0" destOrd="0" presId="urn:microsoft.com/office/officeart/2008/layout/HorizontalMultiLevelHierarchy"/>
    <dgm:cxn modelId="{63E7958C-5E13-4CC1-B742-F63893177550}" type="presOf" srcId="{87440FBC-F3A3-4BC7-9620-125E648CA523}" destId="{C01C8D7D-4261-482B-8502-9ACC88A50004}" srcOrd="0" destOrd="0" presId="urn:microsoft.com/office/officeart/2008/layout/HorizontalMultiLevelHierarchy"/>
    <dgm:cxn modelId="{912C1547-C072-4F91-AA10-FC1059FAC822}" type="presOf" srcId="{828E0540-2E89-4B02-AAD4-51B71510E08A}" destId="{188694F9-E9D6-43DD-B062-ED563F5435D2}" srcOrd="0" destOrd="0" presId="urn:microsoft.com/office/officeart/2008/layout/HorizontalMultiLevelHierarchy"/>
    <dgm:cxn modelId="{7AAF0324-E259-4568-BE95-7F0288760D2A}" type="presOf" srcId="{3FB5415E-D30B-43D0-8FAD-8ADA0EBA8E43}" destId="{EB2BFE25-140F-4469-B0E8-C4F2FC2D6215}" srcOrd="0" destOrd="0" presId="urn:microsoft.com/office/officeart/2008/layout/HorizontalMultiLevelHierarchy"/>
    <dgm:cxn modelId="{47B74649-457D-4793-A12E-28F4DC69285A}" type="presOf" srcId="{EF8A34C0-69D8-4501-900F-20E254B5EE88}" destId="{80D9A909-6C4A-4B14-94A7-D649D67B4FCD}" srcOrd="0" destOrd="0" presId="urn:microsoft.com/office/officeart/2008/layout/HorizontalMultiLevelHierarchy"/>
    <dgm:cxn modelId="{03A85909-A81F-4637-A927-B5DABD2CC612}" srcId="{5A813792-EB88-4345-A9DC-65E6F871A0D1}" destId="{EF8A34C0-69D8-4501-900F-20E254B5EE88}" srcOrd="9" destOrd="0" parTransId="{2346B64A-DBE5-4689-9507-79718E25AB10}" sibTransId="{754043C4-CB06-4447-A3B1-E9C5A34E2F09}"/>
    <dgm:cxn modelId="{D68FB3D4-D9F3-401E-BFB3-8DC1B58CA10E}" type="presOf" srcId="{D435F47C-4D57-4510-A403-A40EB8624800}" destId="{3D3CE03C-A702-4998-9555-985B2A2B565B}" srcOrd="0" destOrd="0" presId="urn:microsoft.com/office/officeart/2008/layout/HorizontalMultiLevelHierarchy"/>
    <dgm:cxn modelId="{63F8371C-D0F1-49FA-B601-B2DD046959EC}" type="presOf" srcId="{6E152385-E38E-4337-82EA-A511963D0872}" destId="{06A7EBA3-49C6-4D1E-A210-04E6F8C2ABF6}" srcOrd="0" destOrd="0" presId="urn:microsoft.com/office/officeart/2008/layout/HorizontalMultiLevelHierarchy"/>
    <dgm:cxn modelId="{5F3B0633-E6DA-43A4-9FA8-6790AE0CBAD4}" type="presOf" srcId="{72DD4CA4-757A-4F41-8768-AD2953DA5454}" destId="{2BBC986C-2FC7-4DAF-A942-2790D9379A24}" srcOrd="0" destOrd="0" presId="urn:microsoft.com/office/officeart/2008/layout/HorizontalMultiLevelHierarchy"/>
    <dgm:cxn modelId="{7FFE214D-AC1D-44B3-B39F-2AC1313814C1}" type="presOf" srcId="{969A35AA-6168-47CA-B08C-24254857F655}" destId="{2C772EAE-DCB7-4D8F-88FA-B0B9C14E7E7E}" srcOrd="0" destOrd="0" presId="urn:microsoft.com/office/officeart/2008/layout/HorizontalMultiLevelHierarchy"/>
    <dgm:cxn modelId="{238E8BBC-FD2E-46E0-B3CA-957CBF7F9755}" type="presOf" srcId="{563B113E-38B5-4BEE-B4A3-819FA9603F2E}" destId="{1052DA63-B059-4DE9-AE0E-6A9D880BA40E}" srcOrd="0" destOrd="0" presId="urn:microsoft.com/office/officeart/2008/layout/HorizontalMultiLevelHierarchy"/>
    <dgm:cxn modelId="{5D476CA6-AB3B-46B1-BEDC-843E240A6F13}" type="presOf" srcId="{87440FBC-F3A3-4BC7-9620-125E648CA523}" destId="{205DCABF-86AD-4AA2-9B7E-FA92B6CF1EE8}" srcOrd="1" destOrd="0" presId="urn:microsoft.com/office/officeart/2008/layout/HorizontalMultiLevelHierarchy"/>
    <dgm:cxn modelId="{35D40D8C-3CF7-4135-8FF7-12930F5B2CFC}" type="presOf" srcId="{3706ACD6-10EF-4035-8429-4CFDDE3D2586}" destId="{ACF6310B-FB21-4D87-8633-2A1DF6124F9D}" srcOrd="0" destOrd="0" presId="urn:microsoft.com/office/officeart/2008/layout/HorizontalMultiLevelHierarchy"/>
    <dgm:cxn modelId="{E73EFE7D-BACA-4204-8225-BE036BD640A7}" type="presOf" srcId="{A142913F-4356-4800-AA71-34823F47D9EB}" destId="{27C6D136-3E8B-4CF6-92D6-A8F6C9DE4ABE}" srcOrd="1" destOrd="0" presId="urn:microsoft.com/office/officeart/2008/layout/HorizontalMultiLevelHierarchy"/>
    <dgm:cxn modelId="{26704FC7-D97C-4A5E-AD47-F5A0A06C0929}" srcId="{5A813792-EB88-4345-A9DC-65E6F871A0D1}" destId="{E3ECC8F1-8D8F-42CE-92E5-B6C376F478E7}" srcOrd="8" destOrd="0" parTransId="{A142913F-4356-4800-AA71-34823F47D9EB}" sibTransId="{42A0DCDE-5CE9-446D-B386-512BC7B63A59}"/>
    <dgm:cxn modelId="{B8AB3685-18ED-4E5C-B7AE-E74E59221D8A}" type="presOf" srcId="{21B53543-9603-44E2-9F25-5529F3D1C8FC}" destId="{CA8C8F94-95EC-4FE6-9471-2224A6486503}" srcOrd="0" destOrd="0" presId="urn:microsoft.com/office/officeart/2008/layout/HorizontalMultiLevelHierarchy"/>
    <dgm:cxn modelId="{BDFED5C0-0D79-46D7-8A5E-9AA2EE7332BB}" type="presOf" srcId="{B679EAD8-1008-48CC-A9F1-36C8BC70694B}" destId="{EBDF93F8-3A19-4A4E-80EC-6F703F28AF92}" srcOrd="0" destOrd="0" presId="urn:microsoft.com/office/officeart/2008/layout/HorizontalMultiLevelHierarchy"/>
    <dgm:cxn modelId="{A525CB49-A8CF-462B-B33C-039C3509E347}" type="presOf" srcId="{3706ACD6-10EF-4035-8429-4CFDDE3D2586}" destId="{14AE24D7-A747-4AB7-AA69-590960DAD690}" srcOrd="1" destOrd="0" presId="urn:microsoft.com/office/officeart/2008/layout/HorizontalMultiLevelHierarchy"/>
    <dgm:cxn modelId="{31009DC3-4D68-4722-A40A-D837D8762FDD}" type="presOf" srcId="{81467816-7D34-4FB7-9898-C7252288997B}" destId="{60458A7C-4928-462F-B284-877A29D52E3B}" srcOrd="1" destOrd="0" presId="urn:microsoft.com/office/officeart/2008/layout/HorizontalMultiLevelHierarchy"/>
    <dgm:cxn modelId="{12994EC6-E185-4281-A9B1-59854A4812E8}" srcId="{5A813792-EB88-4345-A9DC-65E6F871A0D1}" destId="{563B113E-38B5-4BEE-B4A3-819FA9603F2E}" srcOrd="7" destOrd="0" parTransId="{3FB5415E-D30B-43D0-8FAD-8ADA0EBA8E43}" sibTransId="{0D41EC44-76FD-415B-9320-8EA7DDED96CE}"/>
    <dgm:cxn modelId="{415071EF-E63B-48F4-8CB6-FD0F20E49C22}" srcId="{5A813792-EB88-4345-A9DC-65E6F871A0D1}" destId="{982708A9-3A08-47CA-AAB4-67EFEFF4E328}" srcOrd="6" destOrd="0" parTransId="{DEABB9CF-B576-47A5-8967-F2897730AFCD}" sibTransId="{488172D9-0DFD-4F6A-82CD-0F38FD39F644}"/>
    <dgm:cxn modelId="{AFEADDE0-9602-44EF-A39E-F7FC2714C436}" srcId="{B679EAD8-1008-48CC-A9F1-36C8BC70694B}" destId="{5A813792-EB88-4345-A9DC-65E6F871A0D1}" srcOrd="0" destOrd="0" parTransId="{BD98678C-994C-432B-AA4C-3719BFF4ED37}" sibTransId="{FFBAE8B4-5C6C-45FB-BC31-7A795FBC089E}"/>
    <dgm:cxn modelId="{8FAD595E-974B-4F63-B05F-126EBF955327}" type="presOf" srcId="{6E152385-E38E-4337-82EA-A511963D0872}" destId="{E4965D6D-3AFC-4FBA-AB61-9BF6AA731D52}" srcOrd="1" destOrd="0" presId="urn:microsoft.com/office/officeart/2008/layout/HorizontalMultiLevelHierarchy"/>
    <dgm:cxn modelId="{C2A7EEB1-4492-488C-AE70-169F25360AAA}" type="presOf" srcId="{828E0540-2E89-4B02-AAD4-51B71510E08A}" destId="{206D992A-94C4-4297-B870-8F691CE7DAA4}" srcOrd="1" destOrd="0" presId="urn:microsoft.com/office/officeart/2008/layout/HorizontalMultiLevelHierarchy"/>
    <dgm:cxn modelId="{9AFBC2C3-4F49-45C1-AF92-C2821DE4CC40}" srcId="{5A813792-EB88-4345-A9DC-65E6F871A0D1}" destId="{D435F47C-4D57-4510-A403-A40EB8624800}" srcOrd="4" destOrd="0" parTransId="{6E152385-E38E-4337-82EA-A511963D0872}" sibTransId="{8B400658-2C21-41C4-880A-36BADF211F73}"/>
    <dgm:cxn modelId="{FA015E61-67F7-4CC6-9893-B8BBB885853B}" type="presOf" srcId="{E3ECC8F1-8D8F-42CE-92E5-B6C376F478E7}" destId="{5EF824FA-E919-47CA-A15B-719019FE9E10}" srcOrd="0" destOrd="0" presId="urn:microsoft.com/office/officeart/2008/layout/HorizontalMultiLevelHierarchy"/>
    <dgm:cxn modelId="{CB67B80E-2834-44C3-AE54-57F4BAC3B19C}" type="presOf" srcId="{72DD4CA4-757A-4F41-8768-AD2953DA5454}" destId="{4B22414F-C2FC-4321-AC44-9F7CDF283204}" srcOrd="1" destOrd="0" presId="urn:microsoft.com/office/officeart/2008/layout/HorizontalMultiLevelHierarchy"/>
    <dgm:cxn modelId="{DFD9AE71-8776-4E9F-B43A-CB19946F2832}" type="presOf" srcId="{DEABB9CF-B576-47A5-8967-F2897730AFCD}" destId="{73EE1777-EB9B-4551-973D-4EC7D263C27D}" srcOrd="1" destOrd="0" presId="urn:microsoft.com/office/officeart/2008/layout/HorizontalMultiLevelHierarchy"/>
    <dgm:cxn modelId="{E4E2736B-D119-4F4E-B602-F465998EFF06}" type="presOf" srcId="{81467816-7D34-4FB7-9898-C7252288997B}" destId="{22A16931-2A53-40C0-8DCC-C75525B6A4E9}" srcOrd="0" destOrd="0" presId="urn:microsoft.com/office/officeart/2008/layout/HorizontalMultiLevelHierarchy"/>
    <dgm:cxn modelId="{AAAFB80E-A980-4862-A803-3AF5E2786CAB}" type="presOf" srcId="{2346B64A-DBE5-4689-9507-79718E25AB10}" destId="{75508E1D-AB11-430C-B0D9-D0C74C1F2D79}" srcOrd="1" destOrd="0" presId="urn:microsoft.com/office/officeart/2008/layout/HorizontalMultiLevelHierarchy"/>
    <dgm:cxn modelId="{AD08BE9C-1B93-440F-BFC7-AA650476B7F8}" srcId="{5A813792-EB88-4345-A9DC-65E6F871A0D1}" destId="{969A35AA-6168-47CA-B08C-24254857F655}" srcOrd="3" destOrd="0" parTransId="{87440FBC-F3A3-4BC7-9620-125E648CA523}" sibTransId="{10024FDA-7ED0-4916-8BDB-9ABD5070E760}"/>
    <dgm:cxn modelId="{69056F5C-8741-44DC-9F9C-BE109ADDDB01}" srcId="{5A813792-EB88-4345-A9DC-65E6F871A0D1}" destId="{9AF6C005-64C8-4C00-A3FF-D8F6B56C7931}" srcOrd="5" destOrd="0" parTransId="{828E0540-2E89-4B02-AAD4-51B71510E08A}" sibTransId="{98B383AA-1E14-4F16-BA8A-2E9B40A49CA6}"/>
    <dgm:cxn modelId="{6A7F1068-9727-4F2B-9FF3-6E1F0AA6E6D1}" srcId="{5A813792-EB88-4345-A9DC-65E6F871A0D1}" destId="{3C1B769F-EF22-4E5B-997E-51798C0B282A}" srcOrd="1" destOrd="0" parTransId="{81467816-7D34-4FB7-9898-C7252288997B}" sibTransId="{36395120-7032-419F-A3AF-92EC37655671}"/>
    <dgm:cxn modelId="{1E977455-E9F3-4FB8-8023-A7764EA4A307}" type="presOf" srcId="{5A813792-EB88-4345-A9DC-65E6F871A0D1}" destId="{E5066696-86B5-4427-B7EB-F2A95C72C8F1}" srcOrd="0" destOrd="0" presId="urn:microsoft.com/office/officeart/2008/layout/HorizontalMultiLevelHierarchy"/>
    <dgm:cxn modelId="{CE1D447A-59B4-41BC-8123-BB0714BE6337}" srcId="{5A813792-EB88-4345-A9DC-65E6F871A0D1}" destId="{291F4BA3-E138-4188-A895-F58BF503E6B0}" srcOrd="10" destOrd="0" parTransId="{3706ACD6-10EF-4035-8429-4CFDDE3D2586}" sibTransId="{737F4331-EF73-49BA-A54E-DC3BC6EE4FD7}"/>
    <dgm:cxn modelId="{83DE5904-B2E8-4F10-8CD3-3F3AEE012883}" type="presParOf" srcId="{EBDF93F8-3A19-4A4E-80EC-6F703F28AF92}" destId="{E79D1795-02B3-41BF-AC38-1B690A405244}" srcOrd="0" destOrd="0" presId="urn:microsoft.com/office/officeart/2008/layout/HorizontalMultiLevelHierarchy"/>
    <dgm:cxn modelId="{087508DC-D676-4F66-B05E-64DD0C62014B}" type="presParOf" srcId="{E79D1795-02B3-41BF-AC38-1B690A405244}" destId="{E5066696-86B5-4427-B7EB-F2A95C72C8F1}" srcOrd="0" destOrd="0" presId="urn:microsoft.com/office/officeart/2008/layout/HorizontalMultiLevelHierarchy"/>
    <dgm:cxn modelId="{7F272159-1AA1-47F5-A1F4-CC571FD77F41}" type="presParOf" srcId="{E79D1795-02B3-41BF-AC38-1B690A405244}" destId="{B08944D7-EA2D-42FB-A70B-145865A024BB}" srcOrd="1" destOrd="0" presId="urn:microsoft.com/office/officeart/2008/layout/HorizontalMultiLevelHierarchy"/>
    <dgm:cxn modelId="{28F308D3-1281-436E-8036-1B6A33C897AB}" type="presParOf" srcId="{B08944D7-EA2D-42FB-A70B-145865A024BB}" destId="{6D27EF28-06BE-43DF-B051-18DB8AB4B8C4}" srcOrd="0" destOrd="0" presId="urn:microsoft.com/office/officeart/2008/layout/HorizontalMultiLevelHierarchy"/>
    <dgm:cxn modelId="{A0865C71-129B-4A58-A362-8DC2DFAA8A2A}" type="presParOf" srcId="{6D27EF28-06BE-43DF-B051-18DB8AB4B8C4}" destId="{ED39A424-1847-4A77-9917-812F184E03A4}" srcOrd="0" destOrd="0" presId="urn:microsoft.com/office/officeart/2008/layout/HorizontalMultiLevelHierarchy"/>
    <dgm:cxn modelId="{BC7F043B-BE05-4968-80B8-29E2C16411A1}" type="presParOf" srcId="{B08944D7-EA2D-42FB-A70B-145865A024BB}" destId="{2E54F3F5-14D7-48DD-A252-2D9D7C502B81}" srcOrd="1" destOrd="0" presId="urn:microsoft.com/office/officeart/2008/layout/HorizontalMultiLevelHierarchy"/>
    <dgm:cxn modelId="{1F46BF18-D0D7-48E9-8B8D-BB3264A8D9EA}" type="presParOf" srcId="{2E54F3F5-14D7-48DD-A252-2D9D7C502B81}" destId="{6A6F2C31-DC74-4AF0-8D54-8ABA25F42103}" srcOrd="0" destOrd="0" presId="urn:microsoft.com/office/officeart/2008/layout/HorizontalMultiLevelHierarchy"/>
    <dgm:cxn modelId="{BD061450-B380-4D57-9704-F5DE748794FB}" type="presParOf" srcId="{2E54F3F5-14D7-48DD-A252-2D9D7C502B81}" destId="{7F6957DA-FCCB-4B10-AE0F-CFDF8A5A7ADA}" srcOrd="1" destOrd="0" presId="urn:microsoft.com/office/officeart/2008/layout/HorizontalMultiLevelHierarchy"/>
    <dgm:cxn modelId="{DCC9CDC8-140E-4AD9-8593-E904FF1B0CA6}" type="presParOf" srcId="{B08944D7-EA2D-42FB-A70B-145865A024BB}" destId="{22A16931-2A53-40C0-8DCC-C75525B6A4E9}" srcOrd="2" destOrd="0" presId="urn:microsoft.com/office/officeart/2008/layout/HorizontalMultiLevelHierarchy"/>
    <dgm:cxn modelId="{C49E5E60-B4C3-4D3B-9592-C211289BE368}" type="presParOf" srcId="{22A16931-2A53-40C0-8DCC-C75525B6A4E9}" destId="{60458A7C-4928-462F-B284-877A29D52E3B}" srcOrd="0" destOrd="0" presId="urn:microsoft.com/office/officeart/2008/layout/HorizontalMultiLevelHierarchy"/>
    <dgm:cxn modelId="{F68AF005-BFA0-4696-B5C3-00037D2CF5D7}" type="presParOf" srcId="{B08944D7-EA2D-42FB-A70B-145865A024BB}" destId="{61BB84B8-D538-450C-BF42-8310188959A7}" srcOrd="3" destOrd="0" presId="urn:microsoft.com/office/officeart/2008/layout/HorizontalMultiLevelHierarchy"/>
    <dgm:cxn modelId="{D9D0DE57-0773-4CF9-87D5-BAA051FE3050}" type="presParOf" srcId="{61BB84B8-D538-450C-BF42-8310188959A7}" destId="{C028C2C1-81C5-4A46-A41B-5173D0D72BFB}" srcOrd="0" destOrd="0" presId="urn:microsoft.com/office/officeart/2008/layout/HorizontalMultiLevelHierarchy"/>
    <dgm:cxn modelId="{83F6B8CE-C368-4B51-8C61-720DAE14DF55}" type="presParOf" srcId="{61BB84B8-D538-450C-BF42-8310188959A7}" destId="{7DC121B0-9A1B-406E-A5E0-AA10BB5821D8}" srcOrd="1" destOrd="0" presId="urn:microsoft.com/office/officeart/2008/layout/HorizontalMultiLevelHierarchy"/>
    <dgm:cxn modelId="{D14D8580-E1D2-4BFB-A03D-B158D358F849}" type="presParOf" srcId="{B08944D7-EA2D-42FB-A70B-145865A024BB}" destId="{2BBC986C-2FC7-4DAF-A942-2790D9379A24}" srcOrd="4" destOrd="0" presId="urn:microsoft.com/office/officeart/2008/layout/HorizontalMultiLevelHierarchy"/>
    <dgm:cxn modelId="{1AD10497-05F8-4CFA-990D-8B5AF4D751EB}" type="presParOf" srcId="{2BBC986C-2FC7-4DAF-A942-2790D9379A24}" destId="{4B22414F-C2FC-4321-AC44-9F7CDF283204}" srcOrd="0" destOrd="0" presId="urn:microsoft.com/office/officeart/2008/layout/HorizontalMultiLevelHierarchy"/>
    <dgm:cxn modelId="{A6129411-E000-41DF-B5B2-FA945EF4228B}" type="presParOf" srcId="{B08944D7-EA2D-42FB-A70B-145865A024BB}" destId="{3A2AE9A2-4A75-4B9A-BE34-049F03133468}" srcOrd="5" destOrd="0" presId="urn:microsoft.com/office/officeart/2008/layout/HorizontalMultiLevelHierarchy"/>
    <dgm:cxn modelId="{B98965C6-D0C1-4E63-A2AC-28A77A54DD10}" type="presParOf" srcId="{3A2AE9A2-4A75-4B9A-BE34-049F03133468}" destId="{CA8C8F94-95EC-4FE6-9471-2224A6486503}" srcOrd="0" destOrd="0" presId="urn:microsoft.com/office/officeart/2008/layout/HorizontalMultiLevelHierarchy"/>
    <dgm:cxn modelId="{93B779F3-F331-47DB-B3B8-D8C421965FF9}" type="presParOf" srcId="{3A2AE9A2-4A75-4B9A-BE34-049F03133468}" destId="{12357320-CF03-4E42-86DD-1DD54B8AA0EF}" srcOrd="1" destOrd="0" presId="urn:microsoft.com/office/officeart/2008/layout/HorizontalMultiLevelHierarchy"/>
    <dgm:cxn modelId="{740FE1C0-CF63-4224-B23E-7B51B311F426}" type="presParOf" srcId="{B08944D7-EA2D-42FB-A70B-145865A024BB}" destId="{C01C8D7D-4261-482B-8502-9ACC88A50004}" srcOrd="6" destOrd="0" presId="urn:microsoft.com/office/officeart/2008/layout/HorizontalMultiLevelHierarchy"/>
    <dgm:cxn modelId="{B46586CC-B12F-434E-B797-3D4238B05A49}" type="presParOf" srcId="{C01C8D7D-4261-482B-8502-9ACC88A50004}" destId="{205DCABF-86AD-4AA2-9B7E-FA92B6CF1EE8}" srcOrd="0" destOrd="0" presId="urn:microsoft.com/office/officeart/2008/layout/HorizontalMultiLevelHierarchy"/>
    <dgm:cxn modelId="{DAF18046-1B06-4795-8B9A-5661C5FE7B2C}" type="presParOf" srcId="{B08944D7-EA2D-42FB-A70B-145865A024BB}" destId="{1004EF7F-250E-41A2-88A1-636C0B44C0C0}" srcOrd="7" destOrd="0" presId="urn:microsoft.com/office/officeart/2008/layout/HorizontalMultiLevelHierarchy"/>
    <dgm:cxn modelId="{EC613B8A-7458-4E4A-89B8-724A4E0FEA82}" type="presParOf" srcId="{1004EF7F-250E-41A2-88A1-636C0B44C0C0}" destId="{2C772EAE-DCB7-4D8F-88FA-B0B9C14E7E7E}" srcOrd="0" destOrd="0" presId="urn:microsoft.com/office/officeart/2008/layout/HorizontalMultiLevelHierarchy"/>
    <dgm:cxn modelId="{A3EB1BB1-51E1-4F12-83E5-9497393AE29C}" type="presParOf" srcId="{1004EF7F-250E-41A2-88A1-636C0B44C0C0}" destId="{A5AAEB84-EF9D-4818-9131-708B961995FC}" srcOrd="1" destOrd="0" presId="urn:microsoft.com/office/officeart/2008/layout/HorizontalMultiLevelHierarchy"/>
    <dgm:cxn modelId="{3CF1BAD0-0E35-44D4-A2DF-4549B0916CE5}" type="presParOf" srcId="{B08944D7-EA2D-42FB-A70B-145865A024BB}" destId="{06A7EBA3-49C6-4D1E-A210-04E6F8C2ABF6}" srcOrd="8" destOrd="0" presId="urn:microsoft.com/office/officeart/2008/layout/HorizontalMultiLevelHierarchy"/>
    <dgm:cxn modelId="{0FF8D7A1-05B8-41FA-AAA4-0FE9EA0666FC}" type="presParOf" srcId="{06A7EBA3-49C6-4D1E-A210-04E6F8C2ABF6}" destId="{E4965D6D-3AFC-4FBA-AB61-9BF6AA731D52}" srcOrd="0" destOrd="0" presId="urn:microsoft.com/office/officeart/2008/layout/HorizontalMultiLevelHierarchy"/>
    <dgm:cxn modelId="{37FC089B-7B49-474E-AA0B-757C7385CE96}" type="presParOf" srcId="{B08944D7-EA2D-42FB-A70B-145865A024BB}" destId="{6FACDFDD-E7DF-4F85-947E-F56B55F82C3A}" srcOrd="9" destOrd="0" presId="urn:microsoft.com/office/officeart/2008/layout/HorizontalMultiLevelHierarchy"/>
    <dgm:cxn modelId="{9C513A5E-14BB-41C7-8B02-8769119DDDE2}" type="presParOf" srcId="{6FACDFDD-E7DF-4F85-947E-F56B55F82C3A}" destId="{3D3CE03C-A702-4998-9555-985B2A2B565B}" srcOrd="0" destOrd="0" presId="urn:microsoft.com/office/officeart/2008/layout/HorizontalMultiLevelHierarchy"/>
    <dgm:cxn modelId="{E71473EF-4EE6-4C36-BD3D-A75C0E3814FC}" type="presParOf" srcId="{6FACDFDD-E7DF-4F85-947E-F56B55F82C3A}" destId="{F68F775B-B299-40CE-B0C8-A418E428C67F}" srcOrd="1" destOrd="0" presId="urn:microsoft.com/office/officeart/2008/layout/HorizontalMultiLevelHierarchy"/>
    <dgm:cxn modelId="{29BCDCE2-4337-443F-85C8-CDE88112FED1}" type="presParOf" srcId="{B08944D7-EA2D-42FB-A70B-145865A024BB}" destId="{188694F9-E9D6-43DD-B062-ED563F5435D2}" srcOrd="10" destOrd="0" presId="urn:microsoft.com/office/officeart/2008/layout/HorizontalMultiLevelHierarchy"/>
    <dgm:cxn modelId="{434EF58D-F568-45CC-8D00-8658AD05F652}" type="presParOf" srcId="{188694F9-E9D6-43DD-B062-ED563F5435D2}" destId="{206D992A-94C4-4297-B870-8F691CE7DAA4}" srcOrd="0" destOrd="0" presId="urn:microsoft.com/office/officeart/2008/layout/HorizontalMultiLevelHierarchy"/>
    <dgm:cxn modelId="{A401D53A-4747-4FFC-9CFA-73E127C5B088}" type="presParOf" srcId="{B08944D7-EA2D-42FB-A70B-145865A024BB}" destId="{7725F25A-D554-4104-A91A-9DF223CA9A81}" srcOrd="11" destOrd="0" presId="urn:microsoft.com/office/officeart/2008/layout/HorizontalMultiLevelHierarchy"/>
    <dgm:cxn modelId="{481D3D24-8EB4-4798-862E-D28940340CCB}" type="presParOf" srcId="{7725F25A-D554-4104-A91A-9DF223CA9A81}" destId="{93FF95A9-111E-41B6-9DB8-65107429C34A}" srcOrd="0" destOrd="0" presId="urn:microsoft.com/office/officeart/2008/layout/HorizontalMultiLevelHierarchy"/>
    <dgm:cxn modelId="{00724D21-52CE-4420-90E4-85490BD76599}" type="presParOf" srcId="{7725F25A-D554-4104-A91A-9DF223CA9A81}" destId="{C777358C-0B07-43AC-9D1F-4184CA2DBA79}" srcOrd="1" destOrd="0" presId="urn:microsoft.com/office/officeart/2008/layout/HorizontalMultiLevelHierarchy"/>
    <dgm:cxn modelId="{A81524E4-4054-4B78-A31F-53407CB23D80}" type="presParOf" srcId="{B08944D7-EA2D-42FB-A70B-145865A024BB}" destId="{32247BEE-CB3E-4DC9-A3EA-044ADEA9C935}" srcOrd="12" destOrd="0" presId="urn:microsoft.com/office/officeart/2008/layout/HorizontalMultiLevelHierarchy"/>
    <dgm:cxn modelId="{46AFB6B1-E11A-423A-8934-61930A28464F}" type="presParOf" srcId="{32247BEE-CB3E-4DC9-A3EA-044ADEA9C935}" destId="{73EE1777-EB9B-4551-973D-4EC7D263C27D}" srcOrd="0" destOrd="0" presId="urn:microsoft.com/office/officeart/2008/layout/HorizontalMultiLevelHierarchy"/>
    <dgm:cxn modelId="{1E28F24F-7330-4B7A-B267-804BEE5C08FD}" type="presParOf" srcId="{B08944D7-EA2D-42FB-A70B-145865A024BB}" destId="{9AEF31CF-09A7-4EEE-91C2-B8C8D83E0E16}" srcOrd="13" destOrd="0" presId="urn:microsoft.com/office/officeart/2008/layout/HorizontalMultiLevelHierarchy"/>
    <dgm:cxn modelId="{3EDD34EB-8085-49A7-BB00-FE98249ADCE9}" type="presParOf" srcId="{9AEF31CF-09A7-4EEE-91C2-B8C8D83E0E16}" destId="{79F369DF-C397-4DB9-9ABF-A23A36750F01}" srcOrd="0" destOrd="0" presId="urn:microsoft.com/office/officeart/2008/layout/HorizontalMultiLevelHierarchy"/>
    <dgm:cxn modelId="{2B8C6839-3435-4978-9F2D-48DD0840D5EE}" type="presParOf" srcId="{9AEF31CF-09A7-4EEE-91C2-B8C8D83E0E16}" destId="{23C00AB8-E8FC-4EF1-B29E-B8F8487E7C05}" srcOrd="1" destOrd="0" presId="urn:microsoft.com/office/officeart/2008/layout/HorizontalMultiLevelHierarchy"/>
    <dgm:cxn modelId="{03A5FCE4-E529-476A-B087-0B43D49FAEA1}" type="presParOf" srcId="{B08944D7-EA2D-42FB-A70B-145865A024BB}" destId="{EB2BFE25-140F-4469-B0E8-C4F2FC2D6215}" srcOrd="14" destOrd="0" presId="urn:microsoft.com/office/officeart/2008/layout/HorizontalMultiLevelHierarchy"/>
    <dgm:cxn modelId="{F7010A41-6A5B-4245-85CB-E0F4705A9BFF}" type="presParOf" srcId="{EB2BFE25-140F-4469-B0E8-C4F2FC2D6215}" destId="{CE65492E-BD05-4F73-8D5F-730F3C5EE888}" srcOrd="0" destOrd="0" presId="urn:microsoft.com/office/officeart/2008/layout/HorizontalMultiLevelHierarchy"/>
    <dgm:cxn modelId="{41739CA7-B347-499C-9EC8-45AB78EB301B}" type="presParOf" srcId="{B08944D7-EA2D-42FB-A70B-145865A024BB}" destId="{AE23B5FF-AACE-4FB9-BDB0-4BFFC7D38F1A}" srcOrd="15" destOrd="0" presId="urn:microsoft.com/office/officeart/2008/layout/HorizontalMultiLevelHierarchy"/>
    <dgm:cxn modelId="{467E367C-1126-4606-8D11-7F00E3F08CCB}" type="presParOf" srcId="{AE23B5FF-AACE-4FB9-BDB0-4BFFC7D38F1A}" destId="{1052DA63-B059-4DE9-AE0E-6A9D880BA40E}" srcOrd="0" destOrd="0" presId="urn:microsoft.com/office/officeart/2008/layout/HorizontalMultiLevelHierarchy"/>
    <dgm:cxn modelId="{42307796-3118-4AC3-980F-544C36A2294D}" type="presParOf" srcId="{AE23B5FF-AACE-4FB9-BDB0-4BFFC7D38F1A}" destId="{2AD032AA-FDD1-4932-8753-97BA97A75ACD}" srcOrd="1" destOrd="0" presId="urn:microsoft.com/office/officeart/2008/layout/HorizontalMultiLevelHierarchy"/>
    <dgm:cxn modelId="{0628A2C7-1814-4F37-A494-700C3BBA49A7}" type="presParOf" srcId="{B08944D7-EA2D-42FB-A70B-145865A024BB}" destId="{A5D8891E-B428-41AF-A84C-63B3D8A0A2B8}" srcOrd="16" destOrd="0" presId="urn:microsoft.com/office/officeart/2008/layout/HorizontalMultiLevelHierarchy"/>
    <dgm:cxn modelId="{7B9F9493-6C81-49CC-8A08-4581501D5347}" type="presParOf" srcId="{A5D8891E-B428-41AF-A84C-63B3D8A0A2B8}" destId="{27C6D136-3E8B-4CF6-92D6-A8F6C9DE4ABE}" srcOrd="0" destOrd="0" presId="urn:microsoft.com/office/officeart/2008/layout/HorizontalMultiLevelHierarchy"/>
    <dgm:cxn modelId="{14C19D60-5C30-45C7-AC4E-C6F63E7BEA7C}" type="presParOf" srcId="{B08944D7-EA2D-42FB-A70B-145865A024BB}" destId="{0BA59C66-D00D-4D8C-8869-950773ADC9B0}" srcOrd="17" destOrd="0" presId="urn:microsoft.com/office/officeart/2008/layout/HorizontalMultiLevelHierarchy"/>
    <dgm:cxn modelId="{A8E10EB7-A60C-4C09-AC05-E8C40943DFED}" type="presParOf" srcId="{0BA59C66-D00D-4D8C-8869-950773ADC9B0}" destId="{5EF824FA-E919-47CA-A15B-719019FE9E10}" srcOrd="0" destOrd="0" presId="urn:microsoft.com/office/officeart/2008/layout/HorizontalMultiLevelHierarchy"/>
    <dgm:cxn modelId="{6010DB3A-8E30-4D95-97F3-323579D729F5}" type="presParOf" srcId="{0BA59C66-D00D-4D8C-8869-950773ADC9B0}" destId="{BF2AE8EE-E5F6-41EC-9B0B-572EBBD6C160}" srcOrd="1" destOrd="0" presId="urn:microsoft.com/office/officeart/2008/layout/HorizontalMultiLevelHierarchy"/>
    <dgm:cxn modelId="{1AD357EB-45E1-4A39-A057-A129CDFD16BC}" type="presParOf" srcId="{B08944D7-EA2D-42FB-A70B-145865A024BB}" destId="{9305F521-CF5D-4895-A51E-CEEA727E69DE}" srcOrd="18" destOrd="0" presId="urn:microsoft.com/office/officeart/2008/layout/HorizontalMultiLevelHierarchy"/>
    <dgm:cxn modelId="{95D8FDC5-6419-4E5E-9287-1F3E4A340398}" type="presParOf" srcId="{9305F521-CF5D-4895-A51E-CEEA727E69DE}" destId="{75508E1D-AB11-430C-B0D9-D0C74C1F2D79}" srcOrd="0" destOrd="0" presId="urn:microsoft.com/office/officeart/2008/layout/HorizontalMultiLevelHierarchy"/>
    <dgm:cxn modelId="{79F5EAAB-4CF3-46A1-AA7F-13ACFB6D62CA}" type="presParOf" srcId="{B08944D7-EA2D-42FB-A70B-145865A024BB}" destId="{B0CEB219-2198-413E-947F-3A7DD03D5B81}" srcOrd="19" destOrd="0" presId="urn:microsoft.com/office/officeart/2008/layout/HorizontalMultiLevelHierarchy"/>
    <dgm:cxn modelId="{DDAB471C-9506-43C1-BBAE-4B93AACC9D69}" type="presParOf" srcId="{B0CEB219-2198-413E-947F-3A7DD03D5B81}" destId="{80D9A909-6C4A-4B14-94A7-D649D67B4FCD}" srcOrd="0" destOrd="0" presId="urn:microsoft.com/office/officeart/2008/layout/HorizontalMultiLevelHierarchy"/>
    <dgm:cxn modelId="{13D870EF-A35B-4D66-B7CF-938D475AD005}" type="presParOf" srcId="{B0CEB219-2198-413E-947F-3A7DD03D5B81}" destId="{7A18C6CA-2BBE-4F96-9B0C-CDC29CD48541}" srcOrd="1" destOrd="0" presId="urn:microsoft.com/office/officeart/2008/layout/HorizontalMultiLevelHierarchy"/>
    <dgm:cxn modelId="{17D187EA-DB35-41B7-B51F-484650ED9762}" type="presParOf" srcId="{B08944D7-EA2D-42FB-A70B-145865A024BB}" destId="{ACF6310B-FB21-4D87-8633-2A1DF6124F9D}" srcOrd="20" destOrd="0" presId="urn:microsoft.com/office/officeart/2008/layout/HorizontalMultiLevelHierarchy"/>
    <dgm:cxn modelId="{07472F6E-0AB7-49C4-B35D-6F875ACBCCD2}" type="presParOf" srcId="{ACF6310B-FB21-4D87-8633-2A1DF6124F9D}" destId="{14AE24D7-A747-4AB7-AA69-590960DAD690}" srcOrd="0" destOrd="0" presId="urn:microsoft.com/office/officeart/2008/layout/HorizontalMultiLevelHierarchy"/>
    <dgm:cxn modelId="{7019D701-5C20-404B-894F-F1A06501B03C}" type="presParOf" srcId="{B08944D7-EA2D-42FB-A70B-145865A024BB}" destId="{110C664B-0716-4BFB-AFA9-4A19B8435774}" srcOrd="21" destOrd="0" presId="urn:microsoft.com/office/officeart/2008/layout/HorizontalMultiLevelHierarchy"/>
    <dgm:cxn modelId="{83C6EA7F-9AFA-4C07-9B6F-3DC57966A717}" type="presParOf" srcId="{110C664B-0716-4BFB-AFA9-4A19B8435774}" destId="{AC9A39DA-3815-45A0-B3A5-52CECA5F2E9A}" srcOrd="0" destOrd="0" presId="urn:microsoft.com/office/officeart/2008/layout/HorizontalMultiLevelHierarchy"/>
    <dgm:cxn modelId="{33BB8C2A-2AB0-490E-872B-9DED5B3BECB3}" type="presParOf" srcId="{110C664B-0716-4BFB-AFA9-4A19B8435774}" destId="{A53E83FA-6A9F-4018-9AFA-4A1A058A7D9B}"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5E451-0772-4007-853A-B6012C9EC3FB}">
      <dsp:nvSpPr>
        <dsp:cNvPr id="0" name=""/>
        <dsp:cNvSpPr/>
      </dsp:nvSpPr>
      <dsp:spPr>
        <a:xfrm>
          <a:off x="3703380" y="1076538"/>
          <a:ext cx="2480188" cy="2419088"/>
        </a:xfrm>
        <a:prstGeom prst="ellipse">
          <a:avLst/>
        </a:prstGeom>
        <a:solidFill>
          <a:schemeClr val="accent1">
            <a:shade val="80000"/>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a:latin typeface="Segoe UI Black" panose="020B0A02040204020203" pitchFamily="34" charset="0"/>
              <a:ea typeface="Segoe UI Black" panose="020B0A02040204020203" pitchFamily="34" charset="0"/>
            </a:rPr>
            <a:t>Zinc Aluminate</a:t>
          </a:r>
        </a:p>
        <a:p>
          <a:pPr lvl="0" algn="ctr" defTabSz="533400">
            <a:lnSpc>
              <a:spcPct val="90000"/>
            </a:lnSpc>
            <a:spcBef>
              <a:spcPct val="0"/>
            </a:spcBef>
            <a:spcAft>
              <a:spcPct val="35000"/>
            </a:spcAft>
          </a:pPr>
          <a:r>
            <a:rPr lang="en-IN" sz="1200" b="1" kern="1200" dirty="0">
              <a:latin typeface="Segoe UI Black" panose="020B0A02040204020203" pitchFamily="34" charset="0"/>
              <a:ea typeface="Segoe UI Black" panose="020B0A02040204020203" pitchFamily="34" charset="0"/>
            </a:rPr>
            <a:t>(ZnAl</a:t>
          </a:r>
          <a:r>
            <a:rPr lang="en-IN" sz="1200" b="1" kern="1200" baseline="-25000" dirty="0">
              <a:latin typeface="Segoe UI Black" panose="020B0A02040204020203" pitchFamily="34" charset="0"/>
              <a:ea typeface="Segoe UI Black" panose="020B0A02040204020203" pitchFamily="34" charset="0"/>
            </a:rPr>
            <a:t>2</a:t>
          </a:r>
          <a:r>
            <a:rPr lang="en-IN" sz="1200" b="1" kern="1200" dirty="0">
              <a:latin typeface="Segoe UI Black" panose="020B0A02040204020203" pitchFamily="34" charset="0"/>
              <a:ea typeface="Segoe UI Black" panose="020B0A02040204020203" pitchFamily="34" charset="0"/>
            </a:rPr>
            <a:t>O</a:t>
          </a:r>
          <a:r>
            <a:rPr lang="en-IN" sz="1200" b="1" kern="1200" baseline="-25000" dirty="0">
              <a:latin typeface="Segoe UI Black" panose="020B0A02040204020203" pitchFamily="34" charset="0"/>
              <a:ea typeface="Segoe UI Black" panose="020B0A02040204020203" pitchFamily="34" charset="0"/>
            </a:rPr>
            <a:t>4</a:t>
          </a:r>
          <a:r>
            <a:rPr lang="en-IN" sz="1200" b="1" kern="1200" dirty="0">
              <a:latin typeface="Segoe UI Black" panose="020B0A02040204020203" pitchFamily="34" charset="0"/>
              <a:ea typeface="Segoe UI Black" panose="020B0A02040204020203" pitchFamily="34" charset="0"/>
            </a:rPr>
            <a:t>)</a:t>
          </a:r>
        </a:p>
      </dsp:txBody>
      <dsp:txXfrm>
        <a:off x="4066595" y="1430805"/>
        <a:ext cx="1753758" cy="1710554"/>
      </dsp:txXfrm>
    </dsp:sp>
    <dsp:sp modelId="{ADC26864-AFC1-42FA-ADB8-32F798DD1084}">
      <dsp:nvSpPr>
        <dsp:cNvPr id="0" name=""/>
        <dsp:cNvSpPr/>
      </dsp:nvSpPr>
      <dsp:spPr>
        <a:xfrm>
          <a:off x="4254088" y="26321"/>
          <a:ext cx="1378772" cy="1150968"/>
        </a:xfrm>
        <a:prstGeom prst="ellipse">
          <a:avLst/>
        </a:prstGeom>
        <a:solidFill>
          <a:schemeClr val="accent1">
            <a:shade val="80000"/>
            <a:alpha val="50000"/>
            <a:hueOff val="-2"/>
            <a:satOff val="366"/>
            <a:lumOff val="461"/>
            <a:alphaOff val="2727"/>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a:t>Photocatalyst</a:t>
          </a:r>
          <a:endParaRPr lang="en-IN" sz="1200" b="1" kern="1200" dirty="0"/>
        </a:p>
      </dsp:txBody>
      <dsp:txXfrm>
        <a:off x="4456004" y="194876"/>
        <a:ext cx="974940" cy="813858"/>
      </dsp:txXfrm>
    </dsp:sp>
    <dsp:sp modelId="{B04F175C-E8EA-441B-B7CF-F272AE593843}">
      <dsp:nvSpPr>
        <dsp:cNvPr id="0" name=""/>
        <dsp:cNvSpPr/>
      </dsp:nvSpPr>
      <dsp:spPr>
        <a:xfrm>
          <a:off x="5341907" y="333986"/>
          <a:ext cx="1185490" cy="1185490"/>
        </a:xfrm>
        <a:prstGeom prst="ellipse">
          <a:avLst/>
        </a:prstGeom>
        <a:solidFill>
          <a:schemeClr val="accent1">
            <a:shade val="80000"/>
            <a:alpha val="50000"/>
            <a:hueOff val="-4"/>
            <a:satOff val="732"/>
            <a:lumOff val="921"/>
            <a:alphaOff val="5455"/>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a:t>Sensors</a:t>
          </a:r>
          <a:endParaRPr lang="en-IN" sz="1200" b="1" kern="1200" dirty="0"/>
        </a:p>
      </dsp:txBody>
      <dsp:txXfrm>
        <a:off x="5515518" y="507597"/>
        <a:ext cx="838268" cy="838268"/>
      </dsp:txXfrm>
    </dsp:sp>
    <dsp:sp modelId="{D4E1E503-EF71-4C5B-A8CD-E86C43F84ECA}">
      <dsp:nvSpPr>
        <dsp:cNvPr id="0" name=""/>
        <dsp:cNvSpPr/>
      </dsp:nvSpPr>
      <dsp:spPr>
        <a:xfrm>
          <a:off x="5882801" y="993663"/>
          <a:ext cx="1185490" cy="1185490"/>
        </a:xfrm>
        <a:prstGeom prst="ellipse">
          <a:avLst/>
        </a:prstGeom>
        <a:solidFill>
          <a:schemeClr val="accent1">
            <a:shade val="80000"/>
            <a:alpha val="50000"/>
            <a:hueOff val="-6"/>
            <a:satOff val="1098"/>
            <a:lumOff val="1382"/>
            <a:alphaOff val="8182"/>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a:t>Dosimeters</a:t>
          </a:r>
        </a:p>
      </dsp:txBody>
      <dsp:txXfrm>
        <a:off x="6056412" y="1167274"/>
        <a:ext cx="838268" cy="838268"/>
      </dsp:txXfrm>
    </dsp:sp>
    <dsp:sp modelId="{A711AFBA-E302-4749-9C96-EDAF673D4FE2}">
      <dsp:nvSpPr>
        <dsp:cNvPr id="0" name=""/>
        <dsp:cNvSpPr/>
      </dsp:nvSpPr>
      <dsp:spPr>
        <a:xfrm>
          <a:off x="6017862" y="1933034"/>
          <a:ext cx="1185490" cy="1185490"/>
        </a:xfrm>
        <a:prstGeom prst="ellipse">
          <a:avLst/>
        </a:prstGeom>
        <a:solidFill>
          <a:schemeClr val="accent1">
            <a:shade val="80000"/>
            <a:alpha val="50000"/>
            <a:hueOff val="-8"/>
            <a:satOff val="1464"/>
            <a:lumOff val="1843"/>
            <a:alphaOff val="10909"/>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a:t>Dielectric materials</a:t>
          </a:r>
        </a:p>
      </dsp:txBody>
      <dsp:txXfrm>
        <a:off x="6191473" y="2106645"/>
        <a:ext cx="838268" cy="838268"/>
      </dsp:txXfrm>
    </dsp:sp>
    <dsp:sp modelId="{6C950ED2-6A8D-4642-A2D3-C1C29914C9E3}">
      <dsp:nvSpPr>
        <dsp:cNvPr id="0" name=""/>
        <dsp:cNvSpPr/>
      </dsp:nvSpPr>
      <dsp:spPr>
        <a:xfrm>
          <a:off x="2849169" y="1063709"/>
          <a:ext cx="1185490" cy="1185490"/>
        </a:xfrm>
        <a:prstGeom prst="ellipse">
          <a:avLst/>
        </a:prstGeom>
        <a:solidFill>
          <a:schemeClr val="accent1">
            <a:shade val="80000"/>
            <a:alpha val="50000"/>
            <a:hueOff val="-10"/>
            <a:satOff val="1830"/>
            <a:lumOff val="2303"/>
            <a:alphaOff val="13636"/>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a:t>Magnetics</a:t>
          </a:r>
        </a:p>
      </dsp:txBody>
      <dsp:txXfrm>
        <a:off x="3022780" y="1237320"/>
        <a:ext cx="838268" cy="838268"/>
      </dsp:txXfrm>
    </dsp:sp>
    <dsp:sp modelId="{653418D5-8B31-4535-8398-7F5D6BCE03DB}">
      <dsp:nvSpPr>
        <dsp:cNvPr id="0" name=""/>
        <dsp:cNvSpPr/>
      </dsp:nvSpPr>
      <dsp:spPr>
        <a:xfrm>
          <a:off x="4825245" y="3309388"/>
          <a:ext cx="1185490" cy="1185490"/>
        </a:xfrm>
        <a:prstGeom prst="ellipse">
          <a:avLst/>
        </a:prstGeom>
        <a:solidFill>
          <a:schemeClr val="accent1">
            <a:shade val="80000"/>
            <a:alpha val="50000"/>
            <a:hueOff val="-12"/>
            <a:satOff val="2197"/>
            <a:lumOff val="2764"/>
            <a:alphaOff val="16364"/>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a:t>lasers</a:t>
          </a:r>
        </a:p>
      </dsp:txBody>
      <dsp:txXfrm>
        <a:off x="4998856" y="3482999"/>
        <a:ext cx="838268" cy="838268"/>
      </dsp:txXfrm>
    </dsp:sp>
    <dsp:sp modelId="{1B0F9F13-C3C7-4090-8E56-63CAF5D1D8FE}">
      <dsp:nvSpPr>
        <dsp:cNvPr id="0" name=""/>
        <dsp:cNvSpPr/>
      </dsp:nvSpPr>
      <dsp:spPr>
        <a:xfrm>
          <a:off x="3876214" y="3309388"/>
          <a:ext cx="1185490" cy="1185490"/>
        </a:xfrm>
        <a:prstGeom prst="ellipse">
          <a:avLst/>
        </a:prstGeom>
        <a:solidFill>
          <a:schemeClr val="accent1">
            <a:shade val="80000"/>
            <a:alpha val="50000"/>
            <a:hueOff val="-14"/>
            <a:satOff val="2563"/>
            <a:lumOff val="3224"/>
            <a:alphaOff val="19091"/>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a:t>Solar cells</a:t>
          </a:r>
          <a:endParaRPr lang="en-IN" sz="1200" b="1" kern="1200" dirty="0"/>
        </a:p>
      </dsp:txBody>
      <dsp:txXfrm>
        <a:off x="4049825" y="3482999"/>
        <a:ext cx="838268" cy="838268"/>
      </dsp:txXfrm>
    </dsp:sp>
    <dsp:sp modelId="{51BE919C-21AB-4CCB-BC73-53F56B786315}">
      <dsp:nvSpPr>
        <dsp:cNvPr id="0" name=""/>
        <dsp:cNvSpPr/>
      </dsp:nvSpPr>
      <dsp:spPr>
        <a:xfrm>
          <a:off x="3077838" y="2796303"/>
          <a:ext cx="1185490" cy="1185490"/>
        </a:xfrm>
        <a:prstGeom prst="ellipse">
          <a:avLst/>
        </a:prstGeom>
        <a:solidFill>
          <a:schemeClr val="accent1">
            <a:shade val="80000"/>
            <a:alpha val="50000"/>
            <a:hueOff val="-16"/>
            <a:satOff val="2929"/>
            <a:lumOff val="3685"/>
            <a:alphaOff val="21818"/>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a:t>photo-electronic </a:t>
          </a:r>
        </a:p>
        <a:p>
          <a:pPr lvl="0" algn="ctr" defTabSz="533400">
            <a:lnSpc>
              <a:spcPct val="90000"/>
            </a:lnSpc>
            <a:spcBef>
              <a:spcPct val="0"/>
            </a:spcBef>
            <a:spcAft>
              <a:spcPct val="35000"/>
            </a:spcAft>
          </a:pPr>
          <a:r>
            <a:rPr lang="en-IN" sz="1200" b="1" kern="1200"/>
            <a:t>devices</a:t>
          </a:r>
          <a:endParaRPr lang="en-IN" sz="1200" b="1" kern="1200" dirty="0"/>
        </a:p>
      </dsp:txBody>
      <dsp:txXfrm>
        <a:off x="3251449" y="2969914"/>
        <a:ext cx="838268" cy="838268"/>
      </dsp:txXfrm>
    </dsp:sp>
    <dsp:sp modelId="{42E561E7-B84D-41E2-8C65-1669B4D0A356}">
      <dsp:nvSpPr>
        <dsp:cNvPr id="0" name=""/>
        <dsp:cNvSpPr/>
      </dsp:nvSpPr>
      <dsp:spPr>
        <a:xfrm>
          <a:off x="2683596" y="1933034"/>
          <a:ext cx="1185490" cy="1185490"/>
        </a:xfrm>
        <a:prstGeom prst="ellipse">
          <a:avLst/>
        </a:prstGeom>
        <a:solidFill>
          <a:schemeClr val="accent1">
            <a:shade val="80000"/>
            <a:alpha val="50000"/>
            <a:hueOff val="-18"/>
            <a:satOff val="3295"/>
            <a:lumOff val="4146"/>
            <a:alphaOff val="24545"/>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a:t>electrode materials</a:t>
          </a:r>
          <a:endParaRPr lang="en-IN" sz="1200" b="1" kern="1200" dirty="0"/>
        </a:p>
      </dsp:txBody>
      <dsp:txXfrm>
        <a:off x="2857207" y="2106645"/>
        <a:ext cx="838268" cy="838268"/>
      </dsp:txXfrm>
    </dsp:sp>
    <dsp:sp modelId="{4DAF233A-7480-4EFB-9B20-3008183E3BEF}">
      <dsp:nvSpPr>
        <dsp:cNvPr id="0" name=""/>
        <dsp:cNvSpPr/>
      </dsp:nvSpPr>
      <dsp:spPr>
        <a:xfrm>
          <a:off x="5575242" y="2687029"/>
          <a:ext cx="1267680" cy="1145954"/>
        </a:xfrm>
        <a:prstGeom prst="ellipse">
          <a:avLst/>
        </a:prstGeom>
        <a:solidFill>
          <a:schemeClr val="accent1">
            <a:shade val="80000"/>
            <a:alpha val="50000"/>
            <a:hueOff val="-20"/>
            <a:satOff val="3661"/>
            <a:lumOff val="4606"/>
            <a:alphaOff val="27273"/>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a:t>electroluminescent displays</a:t>
          </a:r>
        </a:p>
      </dsp:txBody>
      <dsp:txXfrm>
        <a:off x="5760889" y="2854850"/>
        <a:ext cx="896386" cy="810312"/>
      </dsp:txXfrm>
    </dsp:sp>
    <dsp:sp modelId="{FEE39BE3-4607-4639-ADB9-D52D907D70EB}">
      <dsp:nvSpPr>
        <dsp:cNvPr id="0" name=""/>
        <dsp:cNvSpPr/>
      </dsp:nvSpPr>
      <dsp:spPr>
        <a:xfrm>
          <a:off x="3271041" y="288050"/>
          <a:ext cx="1185490" cy="1185490"/>
        </a:xfrm>
        <a:prstGeom prst="ellipse">
          <a:avLst/>
        </a:prstGeom>
        <a:solidFill>
          <a:schemeClr val="accent1">
            <a:shade val="80000"/>
            <a:alpha val="50000"/>
            <a:hueOff val="-22"/>
            <a:satOff val="4027"/>
            <a:lumOff val="5067"/>
            <a:alphaOff val="3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a:t>Phosphors</a:t>
          </a:r>
        </a:p>
      </dsp:txBody>
      <dsp:txXfrm>
        <a:off x="3444652" y="461661"/>
        <a:ext cx="838268" cy="838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6310B-FB21-4D87-8633-2A1DF6124F9D}">
      <dsp:nvSpPr>
        <dsp:cNvPr id="0" name=""/>
        <dsp:cNvSpPr/>
      </dsp:nvSpPr>
      <dsp:spPr>
        <a:xfrm>
          <a:off x="2862378" y="3270182"/>
          <a:ext cx="352170" cy="2990127"/>
        </a:xfrm>
        <a:custGeom>
          <a:avLst/>
          <a:gdLst/>
          <a:ahLst/>
          <a:cxnLst/>
          <a:rect l="0" t="0" r="0" b="0"/>
          <a:pathLst>
            <a:path>
              <a:moveTo>
                <a:pt x="0" y="0"/>
              </a:moveTo>
              <a:lnTo>
                <a:pt x="176085" y="0"/>
              </a:lnTo>
              <a:lnTo>
                <a:pt x="176085" y="2990127"/>
              </a:lnTo>
              <a:lnTo>
                <a:pt x="352170" y="2990127"/>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2963194" y="4689976"/>
        <a:ext cx="150539" cy="150539"/>
      </dsp:txXfrm>
    </dsp:sp>
    <dsp:sp modelId="{9305F521-CF5D-4895-A51E-CEEA727E69DE}">
      <dsp:nvSpPr>
        <dsp:cNvPr id="0" name=""/>
        <dsp:cNvSpPr/>
      </dsp:nvSpPr>
      <dsp:spPr>
        <a:xfrm>
          <a:off x="2862378" y="3270182"/>
          <a:ext cx="317327" cy="2418656"/>
        </a:xfrm>
        <a:custGeom>
          <a:avLst/>
          <a:gdLst/>
          <a:ahLst/>
          <a:cxnLst/>
          <a:rect l="0" t="0" r="0" b="0"/>
          <a:pathLst>
            <a:path>
              <a:moveTo>
                <a:pt x="0" y="0"/>
              </a:moveTo>
              <a:lnTo>
                <a:pt x="158663" y="0"/>
              </a:lnTo>
              <a:lnTo>
                <a:pt x="158663" y="2418656"/>
              </a:lnTo>
              <a:lnTo>
                <a:pt x="317327" y="2418656"/>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2960058" y="4418526"/>
        <a:ext cx="121969" cy="121969"/>
      </dsp:txXfrm>
    </dsp:sp>
    <dsp:sp modelId="{A5D8891E-B428-41AF-A84C-63B3D8A0A2B8}">
      <dsp:nvSpPr>
        <dsp:cNvPr id="0" name=""/>
        <dsp:cNvSpPr/>
      </dsp:nvSpPr>
      <dsp:spPr>
        <a:xfrm>
          <a:off x="2862378" y="3270182"/>
          <a:ext cx="317327" cy="1813992"/>
        </a:xfrm>
        <a:custGeom>
          <a:avLst/>
          <a:gdLst/>
          <a:ahLst/>
          <a:cxnLst/>
          <a:rect l="0" t="0" r="0" b="0"/>
          <a:pathLst>
            <a:path>
              <a:moveTo>
                <a:pt x="0" y="0"/>
              </a:moveTo>
              <a:lnTo>
                <a:pt x="158663" y="0"/>
              </a:lnTo>
              <a:lnTo>
                <a:pt x="158663" y="1813992"/>
              </a:lnTo>
              <a:lnTo>
                <a:pt x="317327" y="1813992"/>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2975004" y="4131140"/>
        <a:ext cx="92076" cy="92076"/>
      </dsp:txXfrm>
    </dsp:sp>
    <dsp:sp modelId="{EB2BFE25-140F-4469-B0E8-C4F2FC2D6215}">
      <dsp:nvSpPr>
        <dsp:cNvPr id="0" name=""/>
        <dsp:cNvSpPr/>
      </dsp:nvSpPr>
      <dsp:spPr>
        <a:xfrm>
          <a:off x="2862378" y="3270182"/>
          <a:ext cx="317327" cy="1209328"/>
        </a:xfrm>
        <a:custGeom>
          <a:avLst/>
          <a:gdLst/>
          <a:ahLst/>
          <a:cxnLst/>
          <a:rect l="0" t="0" r="0" b="0"/>
          <a:pathLst>
            <a:path>
              <a:moveTo>
                <a:pt x="0" y="0"/>
              </a:moveTo>
              <a:lnTo>
                <a:pt x="158663" y="0"/>
              </a:lnTo>
              <a:lnTo>
                <a:pt x="158663" y="1209328"/>
              </a:lnTo>
              <a:lnTo>
                <a:pt x="317327" y="1209328"/>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2989785" y="3843590"/>
        <a:ext cx="62513" cy="62513"/>
      </dsp:txXfrm>
    </dsp:sp>
    <dsp:sp modelId="{32247BEE-CB3E-4DC9-A3EA-044ADEA9C935}">
      <dsp:nvSpPr>
        <dsp:cNvPr id="0" name=""/>
        <dsp:cNvSpPr/>
      </dsp:nvSpPr>
      <dsp:spPr>
        <a:xfrm>
          <a:off x="2862378" y="3270182"/>
          <a:ext cx="317327" cy="604664"/>
        </a:xfrm>
        <a:custGeom>
          <a:avLst/>
          <a:gdLst/>
          <a:ahLst/>
          <a:cxnLst/>
          <a:rect l="0" t="0" r="0" b="0"/>
          <a:pathLst>
            <a:path>
              <a:moveTo>
                <a:pt x="0" y="0"/>
              </a:moveTo>
              <a:lnTo>
                <a:pt x="158663" y="0"/>
              </a:lnTo>
              <a:lnTo>
                <a:pt x="158663" y="604664"/>
              </a:lnTo>
              <a:lnTo>
                <a:pt x="317327" y="604664"/>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3003970" y="3555443"/>
        <a:ext cx="34143" cy="34143"/>
      </dsp:txXfrm>
    </dsp:sp>
    <dsp:sp modelId="{188694F9-E9D6-43DD-B062-ED563F5435D2}">
      <dsp:nvSpPr>
        <dsp:cNvPr id="0" name=""/>
        <dsp:cNvSpPr/>
      </dsp:nvSpPr>
      <dsp:spPr>
        <a:xfrm>
          <a:off x="2862378" y="3224462"/>
          <a:ext cx="317327" cy="91440"/>
        </a:xfrm>
        <a:custGeom>
          <a:avLst/>
          <a:gdLst/>
          <a:ahLst/>
          <a:cxnLst/>
          <a:rect l="0" t="0" r="0" b="0"/>
          <a:pathLst>
            <a:path>
              <a:moveTo>
                <a:pt x="0" y="45720"/>
              </a:moveTo>
              <a:lnTo>
                <a:pt x="317327" y="45720"/>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3013109" y="3262249"/>
        <a:ext cx="15866" cy="15866"/>
      </dsp:txXfrm>
    </dsp:sp>
    <dsp:sp modelId="{06A7EBA3-49C6-4D1E-A210-04E6F8C2ABF6}">
      <dsp:nvSpPr>
        <dsp:cNvPr id="0" name=""/>
        <dsp:cNvSpPr/>
      </dsp:nvSpPr>
      <dsp:spPr>
        <a:xfrm>
          <a:off x="2862378" y="2665518"/>
          <a:ext cx="317327" cy="604664"/>
        </a:xfrm>
        <a:custGeom>
          <a:avLst/>
          <a:gdLst/>
          <a:ahLst/>
          <a:cxnLst/>
          <a:rect l="0" t="0" r="0" b="0"/>
          <a:pathLst>
            <a:path>
              <a:moveTo>
                <a:pt x="0" y="604664"/>
              </a:moveTo>
              <a:lnTo>
                <a:pt x="158663" y="604664"/>
              </a:lnTo>
              <a:lnTo>
                <a:pt x="158663" y="0"/>
              </a:lnTo>
              <a:lnTo>
                <a:pt x="317327" y="0"/>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3003970" y="2950779"/>
        <a:ext cx="34143" cy="34143"/>
      </dsp:txXfrm>
    </dsp:sp>
    <dsp:sp modelId="{C01C8D7D-4261-482B-8502-9ACC88A50004}">
      <dsp:nvSpPr>
        <dsp:cNvPr id="0" name=""/>
        <dsp:cNvSpPr/>
      </dsp:nvSpPr>
      <dsp:spPr>
        <a:xfrm>
          <a:off x="2862378" y="2060854"/>
          <a:ext cx="317327" cy="1209328"/>
        </a:xfrm>
        <a:custGeom>
          <a:avLst/>
          <a:gdLst/>
          <a:ahLst/>
          <a:cxnLst/>
          <a:rect l="0" t="0" r="0" b="0"/>
          <a:pathLst>
            <a:path>
              <a:moveTo>
                <a:pt x="0" y="1209328"/>
              </a:moveTo>
              <a:lnTo>
                <a:pt x="158663" y="1209328"/>
              </a:lnTo>
              <a:lnTo>
                <a:pt x="158663" y="0"/>
              </a:lnTo>
              <a:lnTo>
                <a:pt x="317327" y="0"/>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2989785" y="2634262"/>
        <a:ext cx="62513" cy="62513"/>
      </dsp:txXfrm>
    </dsp:sp>
    <dsp:sp modelId="{2BBC986C-2FC7-4DAF-A942-2790D9379A24}">
      <dsp:nvSpPr>
        <dsp:cNvPr id="0" name=""/>
        <dsp:cNvSpPr/>
      </dsp:nvSpPr>
      <dsp:spPr>
        <a:xfrm>
          <a:off x="2862378" y="1456190"/>
          <a:ext cx="317327" cy="1813992"/>
        </a:xfrm>
        <a:custGeom>
          <a:avLst/>
          <a:gdLst/>
          <a:ahLst/>
          <a:cxnLst/>
          <a:rect l="0" t="0" r="0" b="0"/>
          <a:pathLst>
            <a:path>
              <a:moveTo>
                <a:pt x="0" y="1813992"/>
              </a:moveTo>
              <a:lnTo>
                <a:pt x="158663" y="1813992"/>
              </a:lnTo>
              <a:lnTo>
                <a:pt x="158663" y="0"/>
              </a:lnTo>
              <a:lnTo>
                <a:pt x="317327" y="0"/>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2975004" y="2317148"/>
        <a:ext cx="92076" cy="92076"/>
      </dsp:txXfrm>
    </dsp:sp>
    <dsp:sp modelId="{22A16931-2A53-40C0-8DCC-C75525B6A4E9}">
      <dsp:nvSpPr>
        <dsp:cNvPr id="0" name=""/>
        <dsp:cNvSpPr/>
      </dsp:nvSpPr>
      <dsp:spPr>
        <a:xfrm>
          <a:off x="2862378" y="851526"/>
          <a:ext cx="317327" cy="2418656"/>
        </a:xfrm>
        <a:custGeom>
          <a:avLst/>
          <a:gdLst/>
          <a:ahLst/>
          <a:cxnLst/>
          <a:rect l="0" t="0" r="0" b="0"/>
          <a:pathLst>
            <a:path>
              <a:moveTo>
                <a:pt x="0" y="2418656"/>
              </a:moveTo>
              <a:lnTo>
                <a:pt x="158663" y="2418656"/>
              </a:lnTo>
              <a:lnTo>
                <a:pt x="158663" y="0"/>
              </a:lnTo>
              <a:lnTo>
                <a:pt x="317327" y="0"/>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2960058" y="1999869"/>
        <a:ext cx="121969" cy="121969"/>
      </dsp:txXfrm>
    </dsp:sp>
    <dsp:sp modelId="{6D27EF28-06BE-43DF-B051-18DB8AB4B8C4}">
      <dsp:nvSpPr>
        <dsp:cNvPr id="0" name=""/>
        <dsp:cNvSpPr/>
      </dsp:nvSpPr>
      <dsp:spPr>
        <a:xfrm>
          <a:off x="2862378" y="246861"/>
          <a:ext cx="317327" cy="3023321"/>
        </a:xfrm>
        <a:custGeom>
          <a:avLst/>
          <a:gdLst/>
          <a:ahLst/>
          <a:cxnLst/>
          <a:rect l="0" t="0" r="0" b="0"/>
          <a:pathLst>
            <a:path>
              <a:moveTo>
                <a:pt x="0" y="3023321"/>
              </a:moveTo>
              <a:lnTo>
                <a:pt x="158663" y="3023321"/>
              </a:lnTo>
              <a:lnTo>
                <a:pt x="158663" y="0"/>
              </a:lnTo>
              <a:lnTo>
                <a:pt x="317327" y="0"/>
              </a:lnTo>
            </a:path>
          </a:pathLst>
        </a:custGeom>
        <a:noFill/>
        <a:ln w="127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solidFill>
              <a:schemeClr val="bg1"/>
            </a:solidFill>
          </a:endParaRPr>
        </a:p>
      </dsp:txBody>
      <dsp:txXfrm>
        <a:off x="2945044" y="1682524"/>
        <a:ext cx="151996" cy="151996"/>
      </dsp:txXfrm>
    </dsp:sp>
    <dsp:sp modelId="{E5066696-86B5-4427-B7EB-F2A95C72C8F1}">
      <dsp:nvSpPr>
        <dsp:cNvPr id="0" name=""/>
        <dsp:cNvSpPr/>
      </dsp:nvSpPr>
      <dsp:spPr>
        <a:xfrm rot="16200000">
          <a:off x="1188842" y="2869624"/>
          <a:ext cx="2545954" cy="801117"/>
        </a:xfrm>
        <a:prstGeom prst="rect">
          <a:avLst/>
        </a:prstGeom>
        <a:gradFill rotWithShape="0">
          <a:gsLst>
            <a:gs pos="0">
              <a:schemeClr val="accent3">
                <a:shade val="80000"/>
                <a:hueOff val="0"/>
                <a:satOff val="0"/>
                <a:lumOff val="0"/>
                <a:alphaOff val="0"/>
                <a:tint val="96000"/>
                <a:satMod val="100000"/>
                <a:lumMod val="104000"/>
              </a:schemeClr>
            </a:gs>
            <a:gs pos="78000">
              <a:schemeClr val="accent3">
                <a:shade val="8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a:latin typeface="Segoe UI Black" panose="020B0A02040204020203" pitchFamily="34" charset="0"/>
              <a:ea typeface="Segoe UI Black" panose="020B0A02040204020203" pitchFamily="34" charset="0"/>
            </a:rPr>
            <a:t>Zinc Aluminate</a:t>
          </a:r>
        </a:p>
        <a:p>
          <a:pPr lvl="0" algn="ctr" defTabSz="622300">
            <a:lnSpc>
              <a:spcPct val="90000"/>
            </a:lnSpc>
            <a:spcBef>
              <a:spcPct val="0"/>
            </a:spcBef>
            <a:spcAft>
              <a:spcPct val="35000"/>
            </a:spcAft>
          </a:pPr>
          <a:r>
            <a:rPr lang="en-IN" sz="1400" kern="1200" dirty="0">
              <a:latin typeface="Segoe UI Black" panose="020B0A02040204020203" pitchFamily="34" charset="0"/>
              <a:ea typeface="Segoe UI Black" panose="020B0A02040204020203" pitchFamily="34" charset="0"/>
            </a:rPr>
            <a:t>(ZnAl</a:t>
          </a:r>
          <a:r>
            <a:rPr lang="en-IN" sz="1400" kern="1200" baseline="-25000" dirty="0">
              <a:latin typeface="Segoe UI Black" panose="020B0A02040204020203" pitchFamily="34" charset="0"/>
              <a:ea typeface="Segoe UI Black" panose="020B0A02040204020203" pitchFamily="34" charset="0"/>
            </a:rPr>
            <a:t>2</a:t>
          </a:r>
          <a:r>
            <a:rPr lang="en-IN" sz="1400" kern="1200" dirty="0">
              <a:latin typeface="Segoe UI Black" panose="020B0A02040204020203" pitchFamily="34" charset="0"/>
              <a:ea typeface="Segoe UI Black" panose="020B0A02040204020203" pitchFamily="34" charset="0"/>
            </a:rPr>
            <a:t>O</a:t>
          </a:r>
          <a:r>
            <a:rPr lang="en-IN" sz="1400" kern="1200" baseline="-25000" dirty="0">
              <a:latin typeface="Segoe UI Black" panose="020B0A02040204020203" pitchFamily="34" charset="0"/>
              <a:ea typeface="Segoe UI Black" panose="020B0A02040204020203" pitchFamily="34" charset="0"/>
            </a:rPr>
            <a:t>4</a:t>
          </a:r>
          <a:r>
            <a:rPr lang="en-IN" sz="1400" kern="1200" dirty="0">
              <a:latin typeface="Segoe UI Black" panose="020B0A02040204020203" pitchFamily="34" charset="0"/>
              <a:ea typeface="Segoe UI Black" panose="020B0A02040204020203" pitchFamily="34" charset="0"/>
            </a:rPr>
            <a:t>)</a:t>
          </a:r>
        </a:p>
      </dsp:txBody>
      <dsp:txXfrm>
        <a:off x="1188842" y="2869624"/>
        <a:ext cx="2545954" cy="801117"/>
      </dsp:txXfrm>
    </dsp:sp>
    <dsp:sp modelId="{6A6F2C31-DC74-4AF0-8D54-8ABA25F42103}">
      <dsp:nvSpPr>
        <dsp:cNvPr id="0" name=""/>
        <dsp:cNvSpPr/>
      </dsp:nvSpPr>
      <dsp:spPr>
        <a:xfrm>
          <a:off x="3179706" y="4996"/>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a:t>high mechanical resistance</a:t>
          </a:r>
        </a:p>
      </dsp:txBody>
      <dsp:txXfrm>
        <a:off x="3179706" y="4996"/>
        <a:ext cx="1586638" cy="483731"/>
      </dsp:txXfrm>
    </dsp:sp>
    <dsp:sp modelId="{C028C2C1-81C5-4A46-A41B-5173D0D72BFB}">
      <dsp:nvSpPr>
        <dsp:cNvPr id="0" name=""/>
        <dsp:cNvSpPr/>
      </dsp:nvSpPr>
      <dsp:spPr>
        <a:xfrm>
          <a:off x="3179706" y="609660"/>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a:t>large surface area</a:t>
          </a:r>
        </a:p>
      </dsp:txBody>
      <dsp:txXfrm>
        <a:off x="3179706" y="609660"/>
        <a:ext cx="1586638" cy="483731"/>
      </dsp:txXfrm>
    </dsp:sp>
    <dsp:sp modelId="{CA8C8F94-95EC-4FE6-9471-2224A6486503}">
      <dsp:nvSpPr>
        <dsp:cNvPr id="0" name=""/>
        <dsp:cNvSpPr/>
      </dsp:nvSpPr>
      <dsp:spPr>
        <a:xfrm>
          <a:off x="3179706" y="1214324"/>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a:t>good cationic dispersion</a:t>
          </a:r>
        </a:p>
      </dsp:txBody>
      <dsp:txXfrm>
        <a:off x="3179706" y="1214324"/>
        <a:ext cx="1586638" cy="483731"/>
      </dsp:txXfrm>
    </dsp:sp>
    <dsp:sp modelId="{2C772EAE-DCB7-4D8F-88FA-B0B9C14E7E7E}">
      <dsp:nvSpPr>
        <dsp:cNvPr id="0" name=""/>
        <dsp:cNvSpPr/>
      </dsp:nvSpPr>
      <dsp:spPr>
        <a:xfrm>
          <a:off x="3179706" y="1818988"/>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a:t>low stability</a:t>
          </a:r>
        </a:p>
      </dsp:txBody>
      <dsp:txXfrm>
        <a:off x="3179706" y="1818988"/>
        <a:ext cx="1586638" cy="483731"/>
      </dsp:txXfrm>
    </dsp:sp>
    <dsp:sp modelId="{3D3CE03C-A702-4998-9555-985B2A2B565B}">
      <dsp:nvSpPr>
        <dsp:cNvPr id="0" name=""/>
        <dsp:cNvSpPr/>
      </dsp:nvSpPr>
      <dsp:spPr>
        <a:xfrm>
          <a:off x="3179706" y="2423653"/>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a:t>high strength</a:t>
          </a:r>
        </a:p>
      </dsp:txBody>
      <dsp:txXfrm>
        <a:off x="3179706" y="2423653"/>
        <a:ext cx="1586638" cy="483731"/>
      </dsp:txXfrm>
    </dsp:sp>
    <dsp:sp modelId="{93FF95A9-111E-41B6-9DB8-65107429C34A}">
      <dsp:nvSpPr>
        <dsp:cNvPr id="0" name=""/>
        <dsp:cNvSpPr/>
      </dsp:nvSpPr>
      <dsp:spPr>
        <a:xfrm>
          <a:off x="3179706" y="3028317"/>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a:t>high melting temperature</a:t>
          </a:r>
        </a:p>
      </dsp:txBody>
      <dsp:txXfrm>
        <a:off x="3179706" y="3028317"/>
        <a:ext cx="1586638" cy="483731"/>
      </dsp:txXfrm>
    </dsp:sp>
    <dsp:sp modelId="{79F369DF-C397-4DB9-9ABF-A23A36750F01}">
      <dsp:nvSpPr>
        <dsp:cNvPr id="0" name=""/>
        <dsp:cNvSpPr/>
      </dsp:nvSpPr>
      <dsp:spPr>
        <a:xfrm>
          <a:off x="3179706" y="3632981"/>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a:t>high thermal and chemical stability</a:t>
          </a:r>
        </a:p>
      </dsp:txBody>
      <dsp:txXfrm>
        <a:off x="3179706" y="3632981"/>
        <a:ext cx="1586638" cy="483731"/>
      </dsp:txXfrm>
    </dsp:sp>
    <dsp:sp modelId="{1052DA63-B059-4DE9-AE0E-6A9D880BA40E}">
      <dsp:nvSpPr>
        <dsp:cNvPr id="0" name=""/>
        <dsp:cNvSpPr/>
      </dsp:nvSpPr>
      <dsp:spPr>
        <a:xfrm>
          <a:off x="3179706" y="4237645"/>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a:t>hydrophobicity</a:t>
          </a:r>
        </a:p>
      </dsp:txBody>
      <dsp:txXfrm>
        <a:off x="3179706" y="4237645"/>
        <a:ext cx="1586638" cy="483731"/>
      </dsp:txXfrm>
    </dsp:sp>
    <dsp:sp modelId="{5EF824FA-E919-47CA-A15B-719019FE9E10}">
      <dsp:nvSpPr>
        <dsp:cNvPr id="0" name=""/>
        <dsp:cNvSpPr/>
      </dsp:nvSpPr>
      <dsp:spPr>
        <a:xfrm>
          <a:off x="3179706" y="4842310"/>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a:t>low electrical permittivity</a:t>
          </a:r>
        </a:p>
      </dsp:txBody>
      <dsp:txXfrm>
        <a:off x="3179706" y="4842310"/>
        <a:ext cx="1586638" cy="483731"/>
      </dsp:txXfrm>
    </dsp:sp>
    <dsp:sp modelId="{80D9A909-6C4A-4B14-94A7-D649D67B4FCD}">
      <dsp:nvSpPr>
        <dsp:cNvPr id="0" name=""/>
        <dsp:cNvSpPr/>
      </dsp:nvSpPr>
      <dsp:spPr>
        <a:xfrm>
          <a:off x="3179706" y="5446974"/>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a:t>non toxicity</a:t>
          </a:r>
          <a:endParaRPr lang="en-IN" sz="1400" kern="1200" dirty="0"/>
        </a:p>
      </dsp:txBody>
      <dsp:txXfrm>
        <a:off x="3179706" y="5446974"/>
        <a:ext cx="1586638" cy="483731"/>
      </dsp:txXfrm>
    </dsp:sp>
    <dsp:sp modelId="{AC9A39DA-3815-45A0-B3A5-52CECA5F2E9A}">
      <dsp:nvSpPr>
        <dsp:cNvPr id="0" name=""/>
        <dsp:cNvSpPr/>
      </dsp:nvSpPr>
      <dsp:spPr>
        <a:xfrm>
          <a:off x="3214549" y="6018444"/>
          <a:ext cx="1586638" cy="483731"/>
        </a:xfrm>
        <a:prstGeom prst="rect">
          <a:avLst/>
        </a:prstGeom>
        <a:gradFill rotWithShape="0">
          <a:gsLst>
            <a:gs pos="0">
              <a:schemeClr val="accent3">
                <a:tint val="99000"/>
                <a:hueOff val="0"/>
                <a:satOff val="0"/>
                <a:lumOff val="0"/>
                <a:alphaOff val="0"/>
                <a:tint val="96000"/>
                <a:satMod val="100000"/>
                <a:lumMod val="104000"/>
              </a:schemeClr>
            </a:gs>
            <a:gs pos="78000">
              <a:schemeClr val="accent3">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a:t>wide band gap</a:t>
          </a:r>
        </a:p>
      </dsp:txBody>
      <dsp:txXfrm>
        <a:off x="3214549" y="6018444"/>
        <a:ext cx="1586638" cy="48373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E5C4624-5D7B-4688-A99A-77BF2FCD6AEC}" type="datetimeFigureOut">
              <a:rPr lang="en-IN" smtClean="0"/>
              <a:t>10-04-2023</a:t>
            </a:fld>
            <a:endParaRPr lang="en-IN"/>
          </a:p>
        </p:txBody>
      </p:sp>
      <p:sp>
        <p:nvSpPr>
          <p:cNvPr id="5" name="Footer Placeholder 4"/>
          <p:cNvSpPr>
            <a:spLocks noGrp="1"/>
          </p:cNvSpPr>
          <p:nvPr>
            <p:ph type="ftr" sz="quarter" idx="11"/>
          </p:nvPr>
        </p:nvSpPr>
        <p:spPr>
          <a:xfrm>
            <a:off x="1371600" y="4323845"/>
            <a:ext cx="6400800" cy="365125"/>
          </a:xfrm>
        </p:spPr>
        <p:txBody>
          <a:bodyPr/>
          <a:lstStyle/>
          <a:p>
            <a:endParaRPr lang="en-IN"/>
          </a:p>
        </p:txBody>
      </p:sp>
      <p:sp>
        <p:nvSpPr>
          <p:cNvPr id="6" name="Slide Number Placeholder 5"/>
          <p:cNvSpPr>
            <a:spLocks noGrp="1"/>
          </p:cNvSpPr>
          <p:nvPr>
            <p:ph type="sldNum" sz="quarter" idx="12"/>
          </p:nvPr>
        </p:nvSpPr>
        <p:spPr>
          <a:xfrm>
            <a:off x="8077200" y="1430866"/>
            <a:ext cx="2743200" cy="365125"/>
          </a:xfrm>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78189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5C4624-5D7B-4688-A99A-77BF2FCD6AEC}"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36195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E5C4624-5D7B-4688-A99A-77BF2FCD6AEC}" type="datetimeFigureOut">
              <a:rPr lang="en-IN" smtClean="0"/>
              <a:t>10-04-2023</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104861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E5C4624-5D7B-4688-A99A-77BF2FCD6AEC}" type="datetimeFigureOut">
              <a:rPr lang="en-IN" smtClean="0"/>
              <a:t>10-04-2023</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80744D98-CA42-466B-95FC-C17F2CAC5AD2}" type="slidenum">
              <a:rPr lang="en-IN" smtClean="0"/>
              <a:t>‹#›</a:t>
            </a:fld>
            <a:endParaRPr lang="en-IN"/>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1534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E5C4624-5D7B-4688-A99A-77BF2FCD6AEC}" type="datetimeFigureOut">
              <a:rPr lang="en-IN" smtClean="0"/>
              <a:t>10-04-2023</a:t>
            </a:fld>
            <a:endParaRPr lang="en-IN"/>
          </a:p>
        </p:txBody>
      </p:sp>
      <p:sp>
        <p:nvSpPr>
          <p:cNvPr id="6" name="Footer Placeholder 5"/>
          <p:cNvSpPr>
            <a:spLocks noGrp="1"/>
          </p:cNvSpPr>
          <p:nvPr>
            <p:ph type="ftr" sz="quarter" idx="11"/>
          </p:nvPr>
        </p:nvSpPr>
        <p:spPr>
          <a:xfrm>
            <a:off x="685800" y="378883"/>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234762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5C4624-5D7B-4688-A99A-77BF2FCD6AEC}" type="datetimeFigureOut">
              <a:rPr lang="en-IN" smtClean="0"/>
              <a:t>10-04-2023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74590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5C4624-5D7B-4688-A99A-77BF2FCD6AEC}" type="datetimeFigureOut">
              <a:rPr lang="en-IN" smtClean="0"/>
              <a:t>10-04-2023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3913241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C4624-5D7B-4688-A99A-77BF2FCD6AEC}"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281326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E5C4624-5D7B-4688-A99A-77BF2FCD6AEC}" type="datetimeFigureOut">
              <a:rPr lang="en-IN" smtClean="0"/>
              <a:t>10-04-2023</a:t>
            </a:fld>
            <a:endParaRPr lang="en-IN"/>
          </a:p>
        </p:txBody>
      </p:sp>
      <p:sp>
        <p:nvSpPr>
          <p:cNvPr id="5" name="Footer Placeholder 4"/>
          <p:cNvSpPr>
            <a:spLocks noGrp="1"/>
          </p:cNvSpPr>
          <p:nvPr>
            <p:ph type="ftr" sz="quarter" idx="11"/>
          </p:nvPr>
        </p:nvSpPr>
        <p:spPr>
          <a:xfrm>
            <a:off x="685800" y="381000"/>
            <a:ext cx="6991492" cy="36512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234555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C4624-5D7B-4688-A99A-77BF2FCD6AEC}" type="datetimeFigureOut">
              <a:rPr lang="en-IN" smtClean="0"/>
              <a:t>10-04-2023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70157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E5C4624-5D7B-4688-A99A-77BF2FCD6AEC}" type="datetimeFigureOut">
              <a:rPr lang="en-IN" smtClean="0"/>
              <a:t>10-04-2023</a:t>
            </a:fld>
            <a:endParaRPr lang="en-IN"/>
          </a:p>
        </p:txBody>
      </p:sp>
      <p:sp>
        <p:nvSpPr>
          <p:cNvPr id="5" name="Footer Placeholder 4"/>
          <p:cNvSpPr>
            <a:spLocks noGrp="1"/>
          </p:cNvSpPr>
          <p:nvPr>
            <p:ph type="ftr" sz="quarter" idx="11"/>
          </p:nvPr>
        </p:nvSpPr>
        <p:spPr>
          <a:xfrm>
            <a:off x="685800" y="381001"/>
            <a:ext cx="6991492" cy="36406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132622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5C4624-5D7B-4688-A99A-77BF2FCD6AEC}"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261177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5C4624-5D7B-4688-A99A-77BF2FCD6AEC}" type="datetimeFigureOut">
              <a:rPr lang="en-IN" smtClean="0"/>
              <a:t>10-04-2023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40155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5C4624-5D7B-4688-A99A-77BF2FCD6AEC}" type="datetimeFigureOut">
              <a:rPr lang="en-IN" smtClean="0"/>
              <a:t>10-04-2023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273903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C4624-5D7B-4688-A99A-77BF2FCD6AEC}" type="datetimeFigureOut">
              <a:rPr lang="en-IN" smtClean="0"/>
              <a:t>10-04-2023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210931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5C4624-5D7B-4688-A99A-77BF2FCD6AEC}"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261932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5C4624-5D7B-4688-A99A-77BF2FCD6AEC}" type="datetimeFigureOut">
              <a:rPr lang="en-IN" smtClean="0"/>
              <a:t>10-04-2023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0744D98-CA42-466B-95FC-C17F2CAC5AD2}" type="slidenum">
              <a:rPr lang="en-IN" smtClean="0"/>
              <a:t>‹#›</a:t>
            </a:fld>
            <a:endParaRPr lang="en-IN"/>
          </a:p>
        </p:txBody>
      </p:sp>
    </p:spTree>
    <p:extLst>
      <p:ext uri="{BB962C8B-B14F-4D97-AF65-F5344CB8AC3E}">
        <p14:creationId xmlns:p14="http://schemas.microsoft.com/office/powerpoint/2010/main" val="376720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E5C4624-5D7B-4688-A99A-77BF2FCD6AEC}" type="datetimeFigureOut">
              <a:rPr lang="en-IN" smtClean="0"/>
              <a:t>10-04-2023</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0744D98-CA42-466B-95FC-C17F2CAC5AD2}" type="slidenum">
              <a:rPr lang="en-IN" smtClean="0"/>
              <a:t>‹#›</a:t>
            </a:fld>
            <a:endParaRPr lang="en-IN"/>
          </a:p>
        </p:txBody>
      </p:sp>
    </p:spTree>
    <p:extLst>
      <p:ext uri="{BB962C8B-B14F-4D97-AF65-F5344CB8AC3E}">
        <p14:creationId xmlns:p14="http://schemas.microsoft.com/office/powerpoint/2010/main" val="12706594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Anna_University"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thanks-3d-sign-word-thank-you-1004050/"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C6A010-53C2-3BDB-A712-8E5ED782DBF6}"/>
              </a:ext>
            </a:extLst>
          </p:cNvPr>
          <p:cNvSpPr>
            <a:spLocks noGrp="1"/>
          </p:cNvSpPr>
          <p:nvPr>
            <p:ph type="ctrTitle"/>
          </p:nvPr>
        </p:nvSpPr>
        <p:spPr>
          <a:xfrm>
            <a:off x="1371600" y="1617044"/>
            <a:ext cx="9448800" cy="1722922"/>
          </a:xfrm>
        </p:spPr>
        <p:txBody>
          <a:bodyPr>
            <a:normAutofit/>
          </a:bodyPr>
          <a:lstStyle/>
          <a:p>
            <a:pPr algn="ctr"/>
            <a:r>
              <a:rPr lang="en-US" sz="1800" b="1" cap="none"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I</a:t>
            </a:r>
            <a:r>
              <a:rPr lang="en-US" sz="1800" b="1"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nvestigation of Transition </a:t>
            </a:r>
            <a:r>
              <a:rPr lang="en-US" sz="1800" b="1" cap="none"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a:t>
            </a:r>
            <a:r>
              <a:rPr lang="en-US" sz="1800" b="1"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etal ion Cu</a:t>
            </a:r>
            <a:r>
              <a:rPr lang="en-US" sz="1800" b="1" cap="none"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800" b="1"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Mg</a:t>
            </a:r>
            <a:r>
              <a:rPr lang="en-US" sz="1800" b="1" cap="none"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 </a:t>
            </a:r>
            <a:r>
              <a:rPr lang="en-US" sz="1800" b="1"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doped zinc aluminate (ZnAl</a:t>
            </a:r>
            <a:r>
              <a:rPr lang="en-US" sz="1800" b="1" cap="none"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800" b="1"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1800" b="1" cap="none"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800" b="1"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their structural, spectral, optical, and dielectric study </a:t>
            </a:r>
            <a:r>
              <a:rPr lang="en-US" sz="1800" b="1" cap="none" dirty="0" smtClean="0">
                <a:latin typeface="Palatino Linotype" panose="02040502050505030304" pitchFamily="18" charset="0"/>
              </a:rPr>
              <a:t>for high frequency applications</a:t>
            </a:r>
            <a:r>
              <a:rPr lang="en-US" sz="1800" b="1" dirty="0" smtClean="0"/>
              <a:t>.</a:t>
            </a:r>
            <a:r>
              <a:rPr lang="en-US" sz="1800" b="1" dirty="0"/>
              <a:t/>
            </a:r>
            <a:br>
              <a:rPr lang="en-US" sz="1800" b="1" dirty="0"/>
            </a:br>
            <a:r>
              <a:rPr lang="en-US" sz="1800" b="1" cap="none"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IN"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r>
            <a:br>
              <a:rPr lang="en-IN"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br>
            <a:endParaRPr lang="en-IN" dirty="0"/>
          </a:p>
        </p:txBody>
      </p:sp>
      <p:sp>
        <p:nvSpPr>
          <p:cNvPr id="3" name="Subtitle 2">
            <a:extLst>
              <a:ext uri="{FF2B5EF4-FFF2-40B4-BE49-F238E27FC236}">
                <a16:creationId xmlns="" xmlns:a16="http://schemas.microsoft.com/office/drawing/2014/main" id="{B9C76162-AACC-8F91-8D89-1BD70F6C1D20}"/>
              </a:ext>
            </a:extLst>
          </p:cNvPr>
          <p:cNvSpPr>
            <a:spLocks noGrp="1"/>
          </p:cNvSpPr>
          <p:nvPr>
            <p:ph type="subTitle" idx="1"/>
          </p:nvPr>
        </p:nvSpPr>
        <p:spPr>
          <a:xfrm>
            <a:off x="1467852" y="2785310"/>
            <a:ext cx="9448800" cy="1266925"/>
          </a:xfrm>
        </p:spPr>
        <p:txBody>
          <a:bodyPr>
            <a:normAutofit/>
          </a:bodyPr>
          <a:lstStyle/>
          <a:p>
            <a:pPr algn="ctr"/>
            <a:r>
              <a:rPr lang="en-IN"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Yasmin J , Gracie P J  and Geetha D*</a:t>
            </a:r>
          </a:p>
          <a:p>
            <a:pPr algn="ctr"/>
            <a:r>
              <a:rPr lang="en-US" sz="18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Department of Applied Sciences and Humanities, Madras Institute of Technology, Anna University, Chennai-44, India</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endParaRPr lang="en-IN"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IN" dirty="0"/>
          </a:p>
        </p:txBody>
      </p:sp>
      <p:sp>
        <p:nvSpPr>
          <p:cNvPr id="8" name="TextBox 7">
            <a:extLst>
              <a:ext uri="{FF2B5EF4-FFF2-40B4-BE49-F238E27FC236}">
                <a16:creationId xmlns="" xmlns:a16="http://schemas.microsoft.com/office/drawing/2014/main" id="{B0543A48-A86A-FACE-C718-8FBCA55A31CF}"/>
              </a:ext>
            </a:extLst>
          </p:cNvPr>
          <p:cNvSpPr txBox="1"/>
          <p:nvPr/>
        </p:nvSpPr>
        <p:spPr>
          <a:xfrm>
            <a:off x="1150219" y="902444"/>
            <a:ext cx="10693667" cy="461665"/>
          </a:xfrm>
          <a:prstGeom prst="rect">
            <a:avLst/>
          </a:prstGeom>
          <a:noFill/>
        </p:spPr>
        <p:txBody>
          <a:bodyPr wrap="square">
            <a:spAutoFit/>
          </a:bodyPr>
          <a:lstStyle/>
          <a:p>
            <a:pPr algn="ctr"/>
            <a:r>
              <a:rPr lang="en-US" sz="2400" b="1" i="1" dirty="0">
                <a:solidFill>
                  <a:srgbClr val="4A4A4A"/>
                </a:solidFill>
                <a:effectLst/>
                <a:latin typeface="Source Sans Pro" panose="020B0503030403020204" pitchFamily="34" charset="0"/>
              </a:rPr>
              <a:t>The 4th International Online Conference on Nanomaterials</a:t>
            </a:r>
          </a:p>
        </p:txBody>
      </p:sp>
      <p:sp>
        <p:nvSpPr>
          <p:cNvPr id="9" name="TextBox 8">
            <a:extLst>
              <a:ext uri="{FF2B5EF4-FFF2-40B4-BE49-F238E27FC236}">
                <a16:creationId xmlns="" xmlns:a16="http://schemas.microsoft.com/office/drawing/2014/main" id="{E6C5B989-AA64-DDAC-0BA7-ECBCD318314E}"/>
              </a:ext>
            </a:extLst>
          </p:cNvPr>
          <p:cNvSpPr txBox="1"/>
          <p:nvPr/>
        </p:nvSpPr>
        <p:spPr>
          <a:xfrm>
            <a:off x="10010275" y="6198669"/>
            <a:ext cx="1934678" cy="369332"/>
          </a:xfrm>
          <a:prstGeom prst="rect">
            <a:avLst/>
          </a:prstGeom>
          <a:noFill/>
        </p:spPr>
        <p:txBody>
          <a:bodyPr wrap="square" rtlCol="0">
            <a:spAutoFit/>
          </a:bodyPr>
          <a:lstStyle/>
          <a:p>
            <a:r>
              <a:rPr lang="en-IN" dirty="0"/>
              <a:t>5-19 May 2023</a:t>
            </a:r>
          </a:p>
        </p:txBody>
      </p:sp>
      <p:pic>
        <p:nvPicPr>
          <p:cNvPr id="5" name="Picture 4">
            <a:extLst>
              <a:ext uri="{FF2B5EF4-FFF2-40B4-BE49-F238E27FC236}">
                <a16:creationId xmlns="" xmlns:a16="http://schemas.microsoft.com/office/drawing/2014/main" id="{F3D7CE21-2E0B-F6F9-C0AA-2BE283B4FE2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40066" y="1801782"/>
            <a:ext cx="1327786" cy="1319738"/>
          </a:xfrm>
          <a:prstGeom prst="rect">
            <a:avLst/>
          </a:prstGeom>
        </p:spPr>
      </p:pic>
      <p:pic>
        <p:nvPicPr>
          <p:cNvPr id="10" name="Picture 9">
            <a:extLst>
              <a:ext uri="{FF2B5EF4-FFF2-40B4-BE49-F238E27FC236}">
                <a16:creationId xmlns="" xmlns:a16="http://schemas.microsoft.com/office/drawing/2014/main" id="{39311AF5-895E-E3B5-3BA4-76DD32D0E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0400" y="1795712"/>
            <a:ext cx="1272272" cy="1266926"/>
          </a:xfrm>
          <a:prstGeom prst="rect">
            <a:avLst/>
          </a:prstGeom>
        </p:spPr>
      </p:pic>
    </p:spTree>
    <p:extLst>
      <p:ext uri="{BB962C8B-B14F-4D97-AF65-F5344CB8AC3E}">
        <p14:creationId xmlns:p14="http://schemas.microsoft.com/office/powerpoint/2010/main" val="103758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4341CF-75A1-3F80-C5D4-897D47136787}"/>
              </a:ext>
            </a:extLst>
          </p:cNvPr>
          <p:cNvSpPr>
            <a:spLocks noGrp="1"/>
          </p:cNvSpPr>
          <p:nvPr>
            <p:ph type="title"/>
          </p:nvPr>
        </p:nvSpPr>
        <p:spPr>
          <a:xfrm>
            <a:off x="1009048" y="422939"/>
            <a:ext cx="8610600" cy="1293028"/>
          </a:xfrm>
        </p:spPr>
        <p:txBody>
          <a:bodyPr>
            <a:normAutofit/>
          </a:bodyPr>
          <a:lstStyle/>
          <a:p>
            <a:pPr algn="l"/>
            <a:r>
              <a:rPr lang="en-IN" sz="3200" b="1" dirty="0"/>
              <a:t>Compositional analysis-</a:t>
            </a:r>
            <a:r>
              <a:rPr lang="en-IN" sz="3200" b="1" dirty="0" err="1"/>
              <a:t>edax</a:t>
            </a:r>
            <a:endParaRPr lang="en-IN" sz="3200" b="1" dirty="0"/>
          </a:p>
        </p:txBody>
      </p:sp>
      <p:pic>
        <p:nvPicPr>
          <p:cNvPr id="8" name="Content Placeholder 7">
            <a:extLst>
              <a:ext uri="{FF2B5EF4-FFF2-40B4-BE49-F238E27FC236}">
                <a16:creationId xmlns="" xmlns:a16="http://schemas.microsoft.com/office/drawing/2014/main" id="{A7D52A4C-59BF-D1A2-D641-8FC56BD42A8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114194" y="4239563"/>
            <a:ext cx="4717983" cy="2053945"/>
          </a:xfrm>
        </p:spPr>
      </p:pic>
      <p:pic>
        <p:nvPicPr>
          <p:cNvPr id="6" name="Content Placeholder 5">
            <a:extLst>
              <a:ext uri="{FF2B5EF4-FFF2-40B4-BE49-F238E27FC236}">
                <a16:creationId xmlns="" xmlns:a16="http://schemas.microsoft.com/office/drawing/2014/main" id="{FC356870-4EBF-6056-710E-397C96877B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17303" y="1955133"/>
            <a:ext cx="4231255" cy="2143482"/>
          </a:xfrm>
        </p:spPr>
      </p:pic>
      <p:pic>
        <p:nvPicPr>
          <p:cNvPr id="10" name="Picture 9">
            <a:extLst>
              <a:ext uri="{FF2B5EF4-FFF2-40B4-BE49-F238E27FC236}">
                <a16:creationId xmlns="" xmlns:a16="http://schemas.microsoft.com/office/drawing/2014/main" id="{3F5A2DD2-763B-7AD1-FA6D-C17CEB775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0022" y="3632013"/>
            <a:ext cx="5180798" cy="2156534"/>
          </a:xfrm>
          <a:prstGeom prst="rect">
            <a:avLst/>
          </a:prstGeom>
        </p:spPr>
      </p:pic>
      <p:sp>
        <p:nvSpPr>
          <p:cNvPr id="12" name="TextBox 11">
            <a:extLst>
              <a:ext uri="{FF2B5EF4-FFF2-40B4-BE49-F238E27FC236}">
                <a16:creationId xmlns="" xmlns:a16="http://schemas.microsoft.com/office/drawing/2014/main" id="{2B5BEA31-24BF-4525-C226-CB07C32817AF}"/>
              </a:ext>
            </a:extLst>
          </p:cNvPr>
          <p:cNvSpPr txBox="1"/>
          <p:nvPr/>
        </p:nvSpPr>
        <p:spPr>
          <a:xfrm>
            <a:off x="921619" y="1998563"/>
            <a:ext cx="6097604" cy="1846659"/>
          </a:xfrm>
          <a:prstGeom prst="rect">
            <a:avLst/>
          </a:prstGeom>
          <a:noFill/>
        </p:spPr>
        <p:txBody>
          <a:bodyPr wrap="square">
            <a:spAutoFit/>
          </a:bodyPr>
          <a:lstStyle/>
          <a:p>
            <a:pPr marL="285750" indent="-285750" algn="just">
              <a:buFont typeface="Arial" panose="020B0604020202020204" pitchFamily="34" charset="0"/>
              <a:buChar char="•"/>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3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a,b,c</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shows the energy dispersive X-ray (EDX) spectrum of Zinc aluminate samples indicating the existence of O, Zn, Cu, Mg and Al elements in the ZA, ZAC and ZAM compounds.</a:t>
            </a:r>
          </a:p>
          <a:p>
            <a:pPr marL="285750" indent="-285750" algn="just">
              <a:buFont typeface="Arial" panose="020B0604020202020204" pitchFamily="34" charset="0"/>
              <a:buChar char="•"/>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percentages of each element of ZA, ZAC and ZAM are obtained from energy dispersive X-ray spectrum.</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IN" dirty="0"/>
          </a:p>
        </p:txBody>
      </p:sp>
      <p:sp>
        <p:nvSpPr>
          <p:cNvPr id="13" name="TextBox 12">
            <a:extLst>
              <a:ext uri="{FF2B5EF4-FFF2-40B4-BE49-F238E27FC236}">
                <a16:creationId xmlns="" xmlns:a16="http://schemas.microsoft.com/office/drawing/2014/main" id="{4A7C13D6-2F8D-3C02-E87F-CA437CADE86A}"/>
              </a:ext>
            </a:extLst>
          </p:cNvPr>
          <p:cNvSpPr txBox="1"/>
          <p:nvPr/>
        </p:nvSpPr>
        <p:spPr>
          <a:xfrm>
            <a:off x="10986436" y="2255285"/>
            <a:ext cx="567889" cy="369332"/>
          </a:xfrm>
          <a:prstGeom prst="rect">
            <a:avLst/>
          </a:prstGeom>
          <a:noFill/>
        </p:spPr>
        <p:txBody>
          <a:bodyPr wrap="square" rtlCol="0">
            <a:spAutoFit/>
          </a:bodyPr>
          <a:lstStyle/>
          <a:p>
            <a:r>
              <a:rPr lang="en-IN" dirty="0"/>
              <a:t>(a)</a:t>
            </a:r>
          </a:p>
        </p:txBody>
      </p:sp>
      <p:sp>
        <p:nvSpPr>
          <p:cNvPr id="14" name="TextBox 13">
            <a:extLst>
              <a:ext uri="{FF2B5EF4-FFF2-40B4-BE49-F238E27FC236}">
                <a16:creationId xmlns="" xmlns:a16="http://schemas.microsoft.com/office/drawing/2014/main" id="{886685FC-DD6F-9BD9-BC22-2EF18FCA8A34}"/>
              </a:ext>
            </a:extLst>
          </p:cNvPr>
          <p:cNvSpPr txBox="1"/>
          <p:nvPr/>
        </p:nvSpPr>
        <p:spPr>
          <a:xfrm>
            <a:off x="11088303" y="4478729"/>
            <a:ext cx="567889" cy="369332"/>
          </a:xfrm>
          <a:prstGeom prst="rect">
            <a:avLst/>
          </a:prstGeom>
          <a:noFill/>
        </p:spPr>
        <p:txBody>
          <a:bodyPr wrap="square" rtlCol="0">
            <a:spAutoFit/>
          </a:bodyPr>
          <a:lstStyle/>
          <a:p>
            <a:r>
              <a:rPr lang="en-IN" dirty="0"/>
              <a:t>(b)</a:t>
            </a:r>
          </a:p>
        </p:txBody>
      </p:sp>
      <p:sp>
        <p:nvSpPr>
          <p:cNvPr id="15" name="TextBox 14">
            <a:extLst>
              <a:ext uri="{FF2B5EF4-FFF2-40B4-BE49-F238E27FC236}">
                <a16:creationId xmlns="" xmlns:a16="http://schemas.microsoft.com/office/drawing/2014/main" id="{C28094CC-A502-EEB2-7425-BB72A25EA57B}"/>
              </a:ext>
            </a:extLst>
          </p:cNvPr>
          <p:cNvSpPr txBox="1"/>
          <p:nvPr/>
        </p:nvSpPr>
        <p:spPr>
          <a:xfrm>
            <a:off x="5735053" y="3870231"/>
            <a:ext cx="567889" cy="369332"/>
          </a:xfrm>
          <a:prstGeom prst="rect">
            <a:avLst/>
          </a:prstGeom>
          <a:noFill/>
        </p:spPr>
        <p:txBody>
          <a:bodyPr wrap="square" rtlCol="0">
            <a:spAutoFit/>
          </a:bodyPr>
          <a:lstStyle/>
          <a:p>
            <a:r>
              <a:rPr lang="en-IN" dirty="0"/>
              <a:t>(c)</a:t>
            </a:r>
          </a:p>
        </p:txBody>
      </p:sp>
      <p:sp>
        <p:nvSpPr>
          <p:cNvPr id="17" name="TextBox 16">
            <a:extLst>
              <a:ext uri="{FF2B5EF4-FFF2-40B4-BE49-F238E27FC236}">
                <a16:creationId xmlns="" xmlns:a16="http://schemas.microsoft.com/office/drawing/2014/main" id="{4682F425-D2DC-33E8-2475-C082E5DEE973}"/>
              </a:ext>
            </a:extLst>
          </p:cNvPr>
          <p:cNvSpPr txBox="1"/>
          <p:nvPr/>
        </p:nvSpPr>
        <p:spPr>
          <a:xfrm>
            <a:off x="359823" y="6042670"/>
            <a:ext cx="6097604" cy="501676"/>
          </a:xfrm>
          <a:prstGeom prst="rect">
            <a:avLst/>
          </a:prstGeom>
          <a:noFill/>
        </p:spPr>
        <p:txBody>
          <a:bodyPr wrap="square">
            <a:spAutoFit/>
          </a:bodyPr>
          <a:lstStyle/>
          <a:p>
            <a:pPr marL="1656080">
              <a:lnSpc>
                <a:spcPct val="95000"/>
              </a:lnSpc>
              <a:spcBef>
                <a:spcPts val="600"/>
              </a:spcBef>
              <a:spcAft>
                <a:spcPts val="1200"/>
              </a:spcAft>
            </a:pP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a:t>
            </a:r>
            <a:r>
              <a:rPr lang="en-US"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3</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EDX Spectrum Of (a)ZA (b) ZAC and (c) ZAM Samples</a:t>
            </a:r>
            <a:endParaRPr lang="en-IN"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10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2758FC-F359-7DD0-F367-8C60E6DE85E1}"/>
              </a:ext>
            </a:extLst>
          </p:cNvPr>
          <p:cNvSpPr>
            <a:spLocks noGrp="1"/>
          </p:cNvSpPr>
          <p:nvPr>
            <p:ph type="title"/>
          </p:nvPr>
        </p:nvSpPr>
        <p:spPr>
          <a:xfrm>
            <a:off x="1344729" y="280456"/>
            <a:ext cx="8610600" cy="1293028"/>
          </a:xfrm>
        </p:spPr>
        <p:txBody>
          <a:bodyPr/>
          <a:lstStyle/>
          <a:p>
            <a:pPr algn="l"/>
            <a:r>
              <a:rPr lang="en-IN" b="1" dirty="0"/>
              <a:t>Band gap analysis-UV DRS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EA52EA39-D0B5-1B3F-20C0-CD25278A4716}"/>
                  </a:ext>
                </a:extLst>
              </p:cNvPr>
              <p:cNvSpPr>
                <a:spLocks noGrp="1"/>
              </p:cNvSpPr>
              <p:nvPr>
                <p:ph sz="half" idx="1"/>
              </p:nvPr>
            </p:nvSpPr>
            <p:spPr>
              <a:xfrm>
                <a:off x="887931" y="1416937"/>
                <a:ext cx="4964229" cy="4024125"/>
              </a:xfrm>
            </p:spPr>
            <p:txBody>
              <a:bodyPr>
                <a:noAutofit/>
              </a:bodyPr>
              <a:lstStyle/>
              <a:p>
                <a:pPr algn="just">
                  <a:lnSpc>
                    <a:spcPct val="120000"/>
                  </a:lnSpc>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absorption spectra of ZA, ZAC and ZAM particles in DRS mode were recorded in the wavelength range of 200– 800 nm. For a direct bandgap semiconducting material, the absorption coefficient near the band edge is given by                                         </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indent="0" algn="just">
                  <a:lnSpc>
                    <a:spcPct val="120000"/>
                  </a:lnSpc>
                  <a:buNone/>
                </a:pPr>
                <a14:m>
                  <m:oMathPara xmlns:m="http://schemas.openxmlformats.org/officeDocument/2006/math">
                    <m:oMathParaPr>
                      <m:jc m:val="centerGroup"/>
                    </m:oMathParaPr>
                    <m:oMath xmlns:m="http://schemas.openxmlformats.org/officeDocument/2006/math">
                      <m:r>
                        <a:rPr lang="en-US" sz="1600" b="1"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1600" b="1"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𝜶</m:t>
                      </m:r>
                      <m:r>
                        <a:rPr lang="en-US" sz="1600" b="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  </m:t>
                      </m:r>
                      <m:f>
                        <m:fPr>
                          <m:ctrlPr>
                            <a:rPr lang="en-IN" sz="1600" i="1">
                              <a:effectLst/>
                              <a:latin typeface="Cambria Math"/>
                            </a:rPr>
                          </m:ctrlPr>
                        </m:fPr>
                        <m:num>
                          <m:r>
                            <a:rPr lang="en-US" sz="16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𝑨</m:t>
                          </m:r>
                        </m:num>
                        <m:den>
                          <m:r>
                            <a:rPr lang="en-US" sz="16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𝒉</m:t>
                          </m:r>
                          <m:r>
                            <a:rPr lang="en-US" sz="16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𝝑</m:t>
                          </m:r>
                        </m:den>
                      </m:f>
                      <m:sSup>
                        <m:sSupPr>
                          <m:ctrlPr>
                            <a:rPr lang="en-IN" sz="1600" i="1">
                              <a:effectLst/>
                              <a:latin typeface="Cambria Math"/>
                            </a:rPr>
                          </m:ctrlPr>
                        </m:sSupPr>
                        <m:e>
                          <m:r>
                            <a:rPr lang="en-US" sz="1600" b="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𝒉</m:t>
                          </m:r>
                          <m:r>
                            <a:rPr lang="en-US" sz="16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𝝑</m:t>
                          </m:r>
                          <m:r>
                            <a:rPr lang="en-US" sz="16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a:rPr>
                              </m:ctrlPr>
                            </m:sSubPr>
                            <m:e>
                              <m:r>
                                <a:rPr lang="en-US" sz="16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𝑬</m:t>
                              </m:r>
                            </m:e>
                            <m:sub>
                              <m:r>
                                <a:rPr lang="en-US" sz="16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𝒈</m:t>
                              </m:r>
                            </m:sub>
                          </m:sSub>
                          <m:r>
                            <a:rPr lang="en-US" sz="1600" b="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e>
                        <m:sup>
                          <m:r>
                            <a:rPr lang="en-US" sz="16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𝟏</m:t>
                          </m:r>
                          <m:r>
                            <a:rPr lang="en-US" sz="1600" b="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𝟐</m:t>
                          </m:r>
                        </m:sup>
                      </m:sSup>
                    </m:oMath>
                  </m:oMathPara>
                </a14:m>
                <a:endParaRPr lang="en-IN" sz="1600" dirty="0"/>
              </a:p>
              <a:p>
                <a:pPr algn="just">
                  <a:lnSpc>
                    <a:spcPct val="120000"/>
                  </a:lnSpc>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optical band gap is determined by plotting (α</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hν</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against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hν</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finding the intercept on the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hν</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axis by extrapolating the plot to (α</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hν</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 0 as shown in Fig4. From the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Kubelka</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Munk’s plot the values of band gap is calculated to be 3.03eV(ZA), 2.94eV(ZAC) and 2.90eV(ZAM).</a:t>
                </a:r>
              </a:p>
              <a:p>
                <a:pPr algn="just">
                  <a:lnSpc>
                    <a:spcPct val="120000"/>
                  </a:lnSpc>
                </a:pP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W</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 found that the optical band gap value decreases, which refer to the redshift and can be attributed to the quantum confinement effect due to small size of Zinc Aluminate particles.</a:t>
                </a:r>
                <a:endParaRPr lang="en-IN" sz="1600" dirty="0"/>
              </a:p>
            </p:txBody>
          </p:sp>
        </mc:Choice>
        <mc:Fallback xmlns="">
          <p:sp>
            <p:nvSpPr>
              <p:cNvPr id="3" name="Content Placeholder 2">
                <a:extLst>
                  <a:ext uri="{FF2B5EF4-FFF2-40B4-BE49-F238E27FC236}">
                    <a16:creationId xmlns:a16="http://schemas.microsoft.com/office/drawing/2014/main" id="{EA52EA39-D0B5-1B3F-20C0-CD25278A4716}"/>
                  </a:ext>
                </a:extLst>
              </p:cNvPr>
              <p:cNvSpPr>
                <a:spLocks noGrp="1" noRot="1" noChangeAspect="1" noMove="1" noResize="1" noEditPoints="1" noAdjustHandles="1" noChangeArrowheads="1" noChangeShapeType="1" noTextEdit="1"/>
              </p:cNvSpPr>
              <p:nvPr>
                <p:ph sz="half" idx="1"/>
              </p:nvPr>
            </p:nvSpPr>
            <p:spPr>
              <a:xfrm>
                <a:off x="887931" y="1416937"/>
                <a:ext cx="4964229" cy="4024125"/>
              </a:xfrm>
              <a:blipFill>
                <a:blip r:embed="rId2"/>
                <a:stretch>
                  <a:fillRect l="-491" r="-614" b="-32678"/>
                </a:stretch>
              </a:blipFill>
            </p:spPr>
            <p:txBody>
              <a:bodyPr/>
              <a:lstStyle/>
              <a:p>
                <a:r>
                  <a:rPr lang="en-IN">
                    <a:noFill/>
                  </a:rPr>
                  <a:t> </a:t>
                </a:r>
              </a:p>
            </p:txBody>
          </p:sp>
        </mc:Fallback>
      </mc:AlternateContent>
      <p:sp>
        <p:nvSpPr>
          <p:cNvPr id="10" name="TextBox 9">
            <a:extLst>
              <a:ext uri="{FF2B5EF4-FFF2-40B4-BE49-F238E27FC236}">
                <a16:creationId xmlns="" xmlns:a16="http://schemas.microsoft.com/office/drawing/2014/main" id="{FA4984A4-A8D3-29BD-B4A7-CDF820039515}"/>
              </a:ext>
            </a:extLst>
          </p:cNvPr>
          <p:cNvSpPr txBox="1"/>
          <p:nvPr/>
        </p:nvSpPr>
        <p:spPr>
          <a:xfrm>
            <a:off x="5363411" y="6207340"/>
            <a:ext cx="6097604" cy="297004"/>
          </a:xfrm>
          <a:prstGeom prst="rect">
            <a:avLst/>
          </a:prstGeom>
          <a:noFill/>
        </p:spPr>
        <p:txBody>
          <a:bodyPr wrap="square">
            <a:spAutoFit/>
          </a:bodyPr>
          <a:lstStyle/>
          <a:p>
            <a:pPr marL="1656080" algn="ctr">
              <a:lnSpc>
                <a:spcPct val="95000"/>
              </a:lnSpc>
              <a:spcBef>
                <a:spcPts val="600"/>
              </a:spcBef>
              <a:spcAft>
                <a:spcPts val="1200"/>
              </a:spcAft>
            </a:pP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4.</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Tauc’s</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plot of ZA, ZAC and ZAM</a:t>
            </a:r>
            <a:endParaRPr lang="en-IN"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 xmlns:a16="http://schemas.microsoft.com/office/drawing/2014/main" id="{A06AF729-13F7-77AC-1D23-560F669B253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80446" y="1164657"/>
            <a:ext cx="3619099" cy="5008747"/>
          </a:xfrm>
        </p:spPr>
      </p:pic>
    </p:spTree>
    <p:extLst>
      <p:ext uri="{BB962C8B-B14F-4D97-AF65-F5344CB8AC3E}">
        <p14:creationId xmlns:p14="http://schemas.microsoft.com/office/powerpoint/2010/main" val="2958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B1A822-2B85-6C66-69F0-A81540C76CC8}"/>
              </a:ext>
            </a:extLst>
          </p:cNvPr>
          <p:cNvSpPr>
            <a:spLocks noGrp="1"/>
          </p:cNvSpPr>
          <p:nvPr>
            <p:ph type="title"/>
          </p:nvPr>
        </p:nvSpPr>
        <p:spPr>
          <a:xfrm>
            <a:off x="2452838" y="1139758"/>
            <a:ext cx="8610600" cy="669791"/>
          </a:xfrm>
        </p:spPr>
        <p:txBody>
          <a:bodyPr>
            <a:normAutofit/>
          </a:bodyPr>
          <a:lstStyle/>
          <a:p>
            <a:pPr algn="l"/>
            <a:r>
              <a:rPr lang="en-IN" sz="2400" b="1" dirty="0"/>
              <a:t>Dielectric Measurements-dielectric constant</a:t>
            </a:r>
          </a:p>
        </p:txBody>
      </p:sp>
      <p:sp>
        <p:nvSpPr>
          <p:cNvPr id="3" name="Content Placeholder 2">
            <a:extLst>
              <a:ext uri="{FF2B5EF4-FFF2-40B4-BE49-F238E27FC236}">
                <a16:creationId xmlns="" xmlns:a16="http://schemas.microsoft.com/office/drawing/2014/main" id="{4648832A-AB97-8838-E665-D7A9CD6F5B4D}"/>
              </a:ext>
            </a:extLst>
          </p:cNvPr>
          <p:cNvSpPr>
            <a:spLocks noGrp="1"/>
          </p:cNvSpPr>
          <p:nvPr>
            <p:ph sz="half" idx="1"/>
          </p:nvPr>
        </p:nvSpPr>
        <p:spPr>
          <a:xfrm>
            <a:off x="685800" y="2194559"/>
            <a:ext cx="5524476" cy="4024125"/>
          </a:xfrm>
        </p:spPr>
        <p:txBody>
          <a:bodyPr>
            <a:normAutofit fontScale="92500" lnSpcReduction="10000"/>
          </a:bodyPr>
          <a:lstStyle/>
          <a:p>
            <a:pPr algn="just">
              <a:lnSpc>
                <a:spcPct val="100000"/>
              </a:lnSpc>
            </a:pP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From Figure 5, we found that at the low-frequency region, the magnitude of the real part of dielectric constant is high which may due be Maxwell–Wagner (M–W) space charge polarization due to electrode sample interfacial effect. </a:t>
            </a:r>
          </a:p>
          <a:p>
            <a:pPr algn="just">
              <a:lnSpc>
                <a:spcPct val="100000"/>
              </a:lnSpc>
            </a:pP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Thereafter, the real part of dielectric constant decreases with the increase of frequency due to the fact that the polarization decreases with increasing frequency and then reaches a constant value at the high-frequency limit. </a:t>
            </a:r>
          </a:p>
          <a:p>
            <a:pPr algn="just">
              <a:lnSpc>
                <a:spcPct val="100000"/>
              </a:lnSpc>
            </a:pP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Also, from Figure 5, it is quite clear that the value of dielectric constant decreases after the replacement of Cu</a:t>
            </a:r>
            <a:r>
              <a:rPr lang="en-US" sz="17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Mg</a:t>
            </a:r>
            <a:r>
              <a:rPr lang="en-US" sz="17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for the in place of Zn due to the mismatch in the occupation of the site starts decreasing leading to the decrease in density and hence the volume increases and as a result, it starts responding to the applied field.</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n-IN"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IN" dirty="0"/>
          </a:p>
        </p:txBody>
      </p:sp>
      <p:pic>
        <p:nvPicPr>
          <p:cNvPr id="6" name="Content Placeholder 5">
            <a:extLst>
              <a:ext uri="{FF2B5EF4-FFF2-40B4-BE49-F238E27FC236}">
                <a16:creationId xmlns="" xmlns:a16="http://schemas.microsoft.com/office/drawing/2014/main" id="{0A6B0C38-6198-E479-2C0A-5874B9597CF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83531" y="1693929"/>
            <a:ext cx="5257847" cy="4024313"/>
          </a:xfrm>
        </p:spPr>
      </p:pic>
      <mc:AlternateContent xmlns:mc="http://schemas.openxmlformats.org/markup-compatibility/2006" xmlns:a14="http://schemas.microsoft.com/office/drawing/2010/main">
        <mc:Choice Requires="a14">
          <p:sp>
            <p:nvSpPr>
              <p:cNvPr id="8" name="TextBox 7">
                <a:extLst>
                  <a:ext uri="{FF2B5EF4-FFF2-40B4-BE49-F238E27FC236}">
                    <a16:creationId xmlns="" xmlns:a16="http://schemas.microsoft.com/office/drawing/2014/main" id="{EBB8CA8E-A6BA-763E-9B2B-329EA5AC310E}"/>
                  </a:ext>
                </a:extLst>
              </p:cNvPr>
              <p:cNvSpPr txBox="1"/>
              <p:nvPr/>
            </p:nvSpPr>
            <p:spPr>
              <a:xfrm>
                <a:off x="6096000" y="5718242"/>
                <a:ext cx="6385135" cy="523220"/>
              </a:xfrm>
              <a:prstGeom prst="rect">
                <a:avLst/>
              </a:prstGeom>
              <a:noFill/>
            </p:spPr>
            <p:txBody>
              <a:bodyPr wrap="square">
                <a:spAutoFit/>
              </a:bodyPr>
              <a:lstStyle/>
              <a:p>
                <a:r>
                  <a:rPr lang="en-US" sz="1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5</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Frequency dependent dielectric constant (</a:t>
                </a:r>
                <a14:m>
                  <m:oMath xmlns:m="http://schemas.openxmlformats.org/officeDocument/2006/math">
                    <m:sSup>
                      <m:sSupPr>
                        <m:ctrlPr>
                          <a:rPr lang="en-IN" sz="1400" i="1">
                            <a:effectLst/>
                            <a:latin typeface="Cambria Math"/>
                          </a:rPr>
                        </m:ctrlPr>
                      </m:sSupPr>
                      <m:e>
                        <m:r>
                          <a:rPr lang="en-US" sz="1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𝜺</m:t>
                        </m:r>
                      </m:e>
                      <m:sup>
                        <m:r>
                          <a:rPr lang="en-US" sz="14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up>
                    </m:sSup>
                  </m:oMath>
                </a14:m>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)of (ZA), (ZAC) and (ZAM)</a:t>
                </a:r>
                <a:endParaRPr lang="en-IN" sz="1400" dirty="0"/>
              </a:p>
            </p:txBody>
          </p:sp>
        </mc:Choice>
        <mc:Fallback xmlns="">
          <p:sp>
            <p:nvSpPr>
              <p:cNvPr id="8" name="TextBox 7">
                <a:extLst>
                  <a:ext uri="{FF2B5EF4-FFF2-40B4-BE49-F238E27FC236}">
                    <a16:creationId xmlns:a16="http://schemas.microsoft.com/office/drawing/2014/main" id="{EBB8CA8E-A6BA-763E-9B2B-329EA5AC310E}"/>
                  </a:ext>
                </a:extLst>
              </p:cNvPr>
              <p:cNvSpPr txBox="1">
                <a:spLocks noRot="1" noChangeAspect="1" noMove="1" noResize="1" noEditPoints="1" noAdjustHandles="1" noChangeArrowheads="1" noChangeShapeType="1" noTextEdit="1"/>
              </p:cNvSpPr>
              <p:nvPr/>
            </p:nvSpPr>
            <p:spPr>
              <a:xfrm>
                <a:off x="6096000" y="5718242"/>
                <a:ext cx="6385135" cy="523220"/>
              </a:xfrm>
              <a:prstGeom prst="rect">
                <a:avLst/>
              </a:prstGeom>
              <a:blipFill>
                <a:blip r:embed="rId3"/>
                <a:stretch>
                  <a:fillRect l="-287" t="-2326" b="-12791"/>
                </a:stretch>
              </a:blipFill>
            </p:spPr>
            <p:txBody>
              <a:bodyPr/>
              <a:lstStyle/>
              <a:p>
                <a:r>
                  <a:rPr lang="en-IN">
                    <a:noFill/>
                  </a:rPr>
                  <a:t> </a:t>
                </a:r>
              </a:p>
            </p:txBody>
          </p:sp>
        </mc:Fallback>
      </mc:AlternateContent>
    </p:spTree>
    <p:extLst>
      <p:ext uri="{BB962C8B-B14F-4D97-AF65-F5344CB8AC3E}">
        <p14:creationId xmlns:p14="http://schemas.microsoft.com/office/powerpoint/2010/main" val="146305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81930C-3A32-EBFC-EE30-3DD65A000285}"/>
              </a:ext>
            </a:extLst>
          </p:cNvPr>
          <p:cNvSpPr>
            <a:spLocks noGrp="1"/>
          </p:cNvSpPr>
          <p:nvPr>
            <p:ph type="title"/>
          </p:nvPr>
        </p:nvSpPr>
        <p:spPr>
          <a:xfrm>
            <a:off x="2241082" y="725872"/>
            <a:ext cx="8610600" cy="1293028"/>
          </a:xfrm>
        </p:spPr>
        <p:txBody>
          <a:bodyPr>
            <a:normAutofit/>
          </a:bodyPr>
          <a:lstStyle/>
          <a:p>
            <a:pPr algn="l"/>
            <a:r>
              <a:rPr lang="en-IN" sz="3200" b="1" dirty="0"/>
              <a:t>Dielectric Tangent loss</a:t>
            </a:r>
          </a:p>
        </p:txBody>
      </p:sp>
      <p:sp>
        <p:nvSpPr>
          <p:cNvPr id="3" name="Content Placeholder 2">
            <a:extLst>
              <a:ext uri="{FF2B5EF4-FFF2-40B4-BE49-F238E27FC236}">
                <a16:creationId xmlns="" xmlns:a16="http://schemas.microsoft.com/office/drawing/2014/main" id="{60F2B5DF-1EF2-F3F7-F75E-A3D35A5406F7}"/>
              </a:ext>
            </a:extLst>
          </p:cNvPr>
          <p:cNvSpPr>
            <a:spLocks noGrp="1"/>
          </p:cNvSpPr>
          <p:nvPr>
            <p:ph sz="half" idx="1"/>
          </p:nvPr>
        </p:nvSpPr>
        <p:spPr/>
        <p:txBody>
          <a:bodyPr>
            <a:normAutofit fontScale="92500" lnSpcReduction="20000"/>
          </a:bodyPr>
          <a:lstStyle/>
          <a:p>
            <a:pPr algn="just">
              <a:lnSpc>
                <a:spcPct val="100000"/>
              </a:lnSpc>
            </a:pP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dielectric loss tangent (tan δ) of zinc aluminate samples measured at room temperature is shown in Figure.6. </a:t>
            </a:r>
          </a:p>
          <a:p>
            <a:pPr algn="just">
              <a:lnSpc>
                <a:spcPct val="100000"/>
              </a:lnSpc>
            </a:pP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 the mid-frequency region, the relaxation peaks were observed along with the decrement in the loss tangent in lower and higher frequency regions. For ZAM sample, the high magnitude of relaxation peak at the low-frequency region may be due to space charge polarization or due to grain boundary polarization, for exchange interactions at the Al site (i.e., octahedral co-ordinate). </a:t>
            </a:r>
          </a:p>
          <a:p>
            <a:pPr algn="just">
              <a:lnSpc>
                <a:spcPct val="100000"/>
              </a:lnSpc>
            </a:pP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decrease in dielectric loss tangent with increase in frequency is in accordance with the Koop's phenomenological model</a:t>
            </a:r>
          </a:p>
          <a:p>
            <a:pPr algn="just">
              <a:lnSpc>
                <a:spcPct val="100000"/>
              </a:lnSpc>
            </a:pP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conduction mechanism in spinel aluminate is considered to involve the hopping of electrons via the interaction between the exchange ions of Al</a:t>
            </a:r>
            <a:r>
              <a:rPr lang="en-US" sz="17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 </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and Al</a:t>
            </a:r>
            <a:r>
              <a:rPr lang="en-US" sz="17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the octahedral site.</a:t>
            </a:r>
          </a:p>
          <a:p>
            <a:pPr algn="just">
              <a:lnSpc>
                <a:spcPct val="100000"/>
              </a:lnSpc>
            </a:pPr>
            <a:endPar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lnSpc>
                <a:spcPct val="100000"/>
              </a:lnSpc>
            </a:pPr>
            <a:endParaRPr lang="en-IN" sz="1600" dirty="0"/>
          </a:p>
        </p:txBody>
      </p:sp>
      <p:pic>
        <p:nvPicPr>
          <p:cNvPr id="6" name="Content Placeholder 5">
            <a:extLst>
              <a:ext uri="{FF2B5EF4-FFF2-40B4-BE49-F238E27FC236}">
                <a16:creationId xmlns="" xmlns:a16="http://schemas.microsoft.com/office/drawing/2014/main" id="{792C91F2-0ECA-86A4-35D7-3B650D46660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41282" y="1742415"/>
            <a:ext cx="5257847" cy="4024313"/>
          </a:xfrm>
        </p:spPr>
      </p:pic>
      <p:sp>
        <p:nvSpPr>
          <p:cNvPr id="8" name="TextBox 7">
            <a:extLst>
              <a:ext uri="{FF2B5EF4-FFF2-40B4-BE49-F238E27FC236}">
                <a16:creationId xmlns="" xmlns:a16="http://schemas.microsoft.com/office/drawing/2014/main" id="{B06D3C0C-C0F3-84B9-E0F6-29669E0719D7}"/>
              </a:ext>
            </a:extLst>
          </p:cNvPr>
          <p:cNvSpPr txBox="1"/>
          <p:nvPr/>
        </p:nvSpPr>
        <p:spPr>
          <a:xfrm>
            <a:off x="6441282" y="5572353"/>
            <a:ext cx="6097604" cy="523220"/>
          </a:xfrm>
          <a:prstGeom prst="rect">
            <a:avLst/>
          </a:prstGeom>
          <a:noFill/>
        </p:spPr>
        <p:txBody>
          <a:bodyPr wrap="square">
            <a:spAutoFit/>
          </a:bodyPr>
          <a:lstStyle/>
          <a:p>
            <a:r>
              <a:rPr lang="en-US" sz="1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6</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Frequency dependent dielectric loss tangent (tan δ) of (ZA), (ZAC) and (ZAM)</a:t>
            </a:r>
            <a:endParaRPr lang="en-IN" sz="1400" dirty="0"/>
          </a:p>
        </p:txBody>
      </p:sp>
    </p:spTree>
    <p:extLst>
      <p:ext uri="{BB962C8B-B14F-4D97-AF65-F5344CB8AC3E}">
        <p14:creationId xmlns:p14="http://schemas.microsoft.com/office/powerpoint/2010/main" val="107994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D7F814-A6DE-AFE8-4B0C-A29D1ACA7DDE}"/>
              </a:ext>
            </a:extLst>
          </p:cNvPr>
          <p:cNvSpPr>
            <a:spLocks noGrp="1"/>
          </p:cNvSpPr>
          <p:nvPr>
            <p:ph type="title"/>
          </p:nvPr>
        </p:nvSpPr>
        <p:spPr/>
        <p:txBody>
          <a:bodyPr>
            <a:normAutofit/>
          </a:bodyPr>
          <a:lstStyle/>
          <a:p>
            <a:pPr algn="l"/>
            <a:r>
              <a:rPr lang="en-IN" sz="3200" b="1" dirty="0"/>
              <a:t>COLE-Cole plot</a:t>
            </a:r>
          </a:p>
        </p:txBody>
      </p:sp>
      <p:sp>
        <p:nvSpPr>
          <p:cNvPr id="3" name="Content Placeholder 2">
            <a:extLst>
              <a:ext uri="{FF2B5EF4-FFF2-40B4-BE49-F238E27FC236}">
                <a16:creationId xmlns="" xmlns:a16="http://schemas.microsoft.com/office/drawing/2014/main" id="{79CE1548-ECE4-43FE-5667-7393A98F46A2}"/>
              </a:ext>
            </a:extLst>
          </p:cNvPr>
          <p:cNvSpPr>
            <a:spLocks noGrp="1"/>
          </p:cNvSpPr>
          <p:nvPr>
            <p:ph sz="half" idx="1"/>
          </p:nvPr>
        </p:nvSpPr>
        <p:spPr/>
        <p:txBody>
          <a:bodyPr>
            <a:normAutofit fontScale="85000" lnSpcReduction="10000"/>
          </a:bodyPr>
          <a:lstStyle/>
          <a:p>
            <a:pPr algn="just">
              <a:lnSpc>
                <a:spcPct val="110000"/>
              </a:lnSpc>
            </a:pPr>
            <a:r>
              <a:rPr lang="en-US" sz="1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Cole-Cole plot helps to understand the electrical properties of materials with variation of inter grain, intra grain and electrode effects. The relaxation mechanisms involved is closely related to the shape of the curve and the number of semicircles obtained. </a:t>
            </a:r>
          </a:p>
          <a:p>
            <a:pPr algn="just">
              <a:lnSpc>
                <a:spcPct val="110000"/>
              </a:lnSpc>
            </a:pPr>
            <a:r>
              <a:rPr lang="en-US" sz="1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The figure shows the measured Cole–Cole plots of under different frequencies which exhibits one semicircle(grains) and an arc of circle (grain boundaries). </a:t>
            </a:r>
          </a:p>
          <a:p>
            <a:pPr algn="just">
              <a:lnSpc>
                <a:spcPct val="110000"/>
              </a:lnSpc>
            </a:pPr>
            <a:r>
              <a:rPr lang="en-US" sz="1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The inclined straight line attached to the semicircle indicates the partial blocking of the charge carriers at the boundary regions which ultimately results in the decrease in electronic conductivity which is also attributed to the decrease in diameter of the circle for ZAC and ZAM.</a:t>
            </a:r>
            <a:endParaRPr lang="en-IN" sz="1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IN" dirty="0"/>
          </a:p>
        </p:txBody>
      </p:sp>
      <p:pic>
        <p:nvPicPr>
          <p:cNvPr id="8" name="Content Placeholder 7">
            <a:extLst>
              <a:ext uri="{FF2B5EF4-FFF2-40B4-BE49-F238E27FC236}">
                <a16:creationId xmlns="" xmlns:a16="http://schemas.microsoft.com/office/drawing/2014/main" id="{5476E450-B8C8-2D0A-C19C-1BF156D4EDB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6248353" y="1866666"/>
            <a:ext cx="5257847" cy="4024313"/>
          </a:xfrm>
        </p:spPr>
      </p:pic>
      <p:sp>
        <p:nvSpPr>
          <p:cNvPr id="10" name="TextBox 9">
            <a:extLst>
              <a:ext uri="{FF2B5EF4-FFF2-40B4-BE49-F238E27FC236}">
                <a16:creationId xmlns="" xmlns:a16="http://schemas.microsoft.com/office/drawing/2014/main" id="{CF67AC4D-1FE2-4AA8-3F96-D55E1F1C3454}"/>
              </a:ext>
            </a:extLst>
          </p:cNvPr>
          <p:cNvSpPr txBox="1"/>
          <p:nvPr/>
        </p:nvSpPr>
        <p:spPr>
          <a:xfrm>
            <a:off x="5137484" y="5784311"/>
            <a:ext cx="6097604" cy="501676"/>
          </a:xfrm>
          <a:prstGeom prst="rect">
            <a:avLst/>
          </a:prstGeom>
          <a:noFill/>
        </p:spPr>
        <p:txBody>
          <a:bodyPr wrap="square">
            <a:spAutoFit/>
          </a:bodyPr>
          <a:lstStyle/>
          <a:p>
            <a:pPr marL="1656080">
              <a:lnSpc>
                <a:spcPct val="95000"/>
              </a:lnSpc>
              <a:spcBef>
                <a:spcPts val="600"/>
              </a:spcBef>
              <a:spcAft>
                <a:spcPts val="1200"/>
              </a:spcAft>
            </a:pP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7</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Cole-Cole Plot Of ZA, ZAC and ZAM Samples</a:t>
            </a:r>
            <a:endParaRPr lang="en-IN"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58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C2C7B99-9B37-3BA3-A780-948AE7864D36}"/>
              </a:ext>
            </a:extLst>
          </p:cNvPr>
          <p:cNvSpPr>
            <a:spLocks noGrp="1"/>
          </p:cNvSpPr>
          <p:nvPr>
            <p:ph type="title"/>
          </p:nvPr>
        </p:nvSpPr>
        <p:spPr>
          <a:xfrm>
            <a:off x="2895600" y="764373"/>
            <a:ext cx="8610600" cy="631290"/>
          </a:xfrm>
        </p:spPr>
        <p:txBody>
          <a:bodyPr>
            <a:normAutofit/>
          </a:bodyPr>
          <a:lstStyle/>
          <a:p>
            <a:pPr algn="l"/>
            <a:r>
              <a:rPr lang="en-IN" sz="3200" b="1" dirty="0"/>
              <a:t>conclusions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 xmlns:a16="http://schemas.microsoft.com/office/drawing/2014/main" id="{9E9C3829-EC07-7653-5912-FD025342F47E}"/>
                  </a:ext>
                </a:extLst>
              </p:cNvPr>
              <p:cNvSpPr>
                <a:spLocks noGrp="1"/>
              </p:cNvSpPr>
              <p:nvPr>
                <p:ph idx="1"/>
              </p:nvPr>
            </p:nvSpPr>
            <p:spPr>
              <a:xfrm>
                <a:off x="685800" y="1617044"/>
                <a:ext cx="10820400" cy="4601641"/>
              </a:xfrm>
            </p:spPr>
            <p:txBody>
              <a:bodyPr>
                <a:normAutofit fontScale="92500" lnSpcReduction="20000"/>
              </a:bodyPr>
              <a:lstStyle/>
              <a:p>
                <a:pPr algn="just">
                  <a:lnSpc>
                    <a:spcPct val="100000"/>
                  </a:lnSpc>
                </a:pP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XRD of aluminates displayed their single-phase spinel structure and it was found the replacement of Cu and Mg ions content decreases the lattice parameter (8.09-8.05nm) and an increase in crystallite size(21-23nm) was observed when compared to the parent sample. </a:t>
                </a:r>
              </a:p>
              <a:p>
                <a:pPr algn="just">
                  <a:lnSpc>
                    <a:spcPct val="100000"/>
                  </a:lnSpc>
                </a:pP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absorption band in the range 554 cm</a:t>
                </a:r>
                <a:r>
                  <a:rPr lang="en-US" sz="1900" baseline="30000" dirty="0">
                    <a:solidFill>
                      <a:srgbClr val="000000"/>
                    </a:solidFill>
                    <a:effectLst/>
                    <a:latin typeface="Palatino Linotype" panose="02040502050505030304" pitchFamily="18" charset="0"/>
                    <a:ea typeface="Palatino Linotype" panose="02040502050505030304" pitchFamily="18" charset="0"/>
                    <a:cs typeface="Palatino Linotype" panose="02040502050505030304" pitchFamily="18" charset="0"/>
                  </a:rPr>
                  <a:t>-</a:t>
                </a:r>
                <a:r>
                  <a:rPr lang="en-US" sz="19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for the octahedral O</a:t>
                </a:r>
                <a:r>
                  <a:rPr lang="en-US" sz="19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a:t>
                </a: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site and 661cm</a:t>
                </a:r>
                <a:r>
                  <a:rPr lang="en-US" sz="19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for the tetrahedral T</a:t>
                </a:r>
                <a:r>
                  <a:rPr lang="en-US" sz="19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a:t>
                </a: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site of aluminates was confirmed by FTIR spectra. The presence of elements in the ZA, ZAC and ZAM samples were confirmed by EDAX spectrum. </a:t>
                </a:r>
              </a:p>
              <a:p>
                <a:pPr algn="just">
                  <a:lnSpc>
                    <a:spcPct val="100000"/>
                  </a:lnSpc>
                </a:pP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From the optical band gap measurements which was calculated using </a:t>
                </a:r>
                <a:r>
                  <a:rPr lang="en-US" sz="19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Kubelka</a:t>
                </a: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-Munk function, it was observed that with the substitution of Cu and Mg in the mother sample a gradual decrease in band gap value (3.03-2.90eV) was observed, indicating a redshift in zinc aluminate samples. </a:t>
                </a:r>
              </a:p>
              <a:p>
                <a:pPr algn="just">
                  <a:lnSpc>
                    <a:spcPct val="100000"/>
                  </a:lnSpc>
                </a:pP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frequency dependence of real and imaginary parts of the dielectric constant </a:t>
                </a:r>
                <a14:m>
                  <m:oMath xmlns:m="http://schemas.openxmlformats.org/officeDocument/2006/math">
                    <m:sSup>
                      <m:sSupPr>
                        <m:ctrlPr>
                          <a:rPr lang="en-IN" sz="1900" i="1">
                            <a:effectLst/>
                            <a:latin typeface="Cambria Math"/>
                          </a:rPr>
                        </m:ctrlPr>
                      </m:sSupPr>
                      <m:e>
                        <m:r>
                          <a:rPr lang="en-US" sz="19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𝜀</m:t>
                        </m:r>
                      </m:e>
                      <m:sup>
                        <m:r>
                          <a:rPr lang="en-US" sz="19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up>
                    </m:sSup>
                  </m:oMath>
                </a14:m>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Cole </a:t>
                </a:r>
                <a:r>
                  <a:rPr lang="en-US" sz="19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Cole</a:t>
                </a: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plot and tangent loss (Tan δ) was analyzed at room temperature for all the samples and the observed results are reported. We observed the fall in dielectric permittivity and dielectric loss with the rise in the operating frequency. </a:t>
                </a:r>
              </a:p>
              <a:p>
                <a:pPr algn="just">
                  <a:lnSpc>
                    <a:spcPct val="100000"/>
                  </a:lnSpc>
                </a:pP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From the Cole </a:t>
                </a:r>
                <a:r>
                  <a:rPr lang="en-US" sz="19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Cole</a:t>
                </a:r>
                <a:r>
                  <a:rPr lang="en-US" sz="1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plot it was found that both grains and grain boundaries both contributed in the conduction process.</a:t>
                </a:r>
                <a:endParaRPr lang="en-US" sz="1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100000"/>
                  </a:lnSpc>
                </a:pPr>
                <a:r>
                  <a:rPr lang="en-US" sz="1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temperature dependent dielectric and impedance behavior will be investigated in the future studies.</a:t>
                </a:r>
                <a:endParaRPr lang="en-IN" sz="1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endParaRPr lang="en-IN" dirty="0"/>
              </a:p>
            </p:txBody>
          </p:sp>
        </mc:Choice>
        <mc:Fallback xmlns="">
          <p:sp>
            <p:nvSpPr>
              <p:cNvPr id="6" name="Content Placeholder 5">
                <a:extLst>
                  <a:ext uri="{FF2B5EF4-FFF2-40B4-BE49-F238E27FC236}">
                    <a16:creationId xmlns:a16="http://schemas.microsoft.com/office/drawing/2014/main" id="{9E9C3829-EC07-7653-5912-FD025342F47E}"/>
                  </a:ext>
                </a:extLst>
              </p:cNvPr>
              <p:cNvSpPr>
                <a:spLocks noGrp="1" noRot="1" noChangeAspect="1" noMove="1" noResize="1" noEditPoints="1" noAdjustHandles="1" noChangeArrowheads="1" noChangeShapeType="1" noTextEdit="1"/>
              </p:cNvSpPr>
              <p:nvPr>
                <p:ph idx="1"/>
              </p:nvPr>
            </p:nvSpPr>
            <p:spPr>
              <a:xfrm>
                <a:off x="685800" y="1617044"/>
                <a:ext cx="10820400" cy="4601641"/>
              </a:xfrm>
              <a:blipFill>
                <a:blip r:embed="rId2"/>
                <a:stretch>
                  <a:fillRect l="-394" t="-1722" r="-451"/>
                </a:stretch>
              </a:blipFill>
            </p:spPr>
            <p:txBody>
              <a:bodyPr/>
              <a:lstStyle/>
              <a:p>
                <a:r>
                  <a:rPr lang="en-IN">
                    <a:noFill/>
                  </a:rPr>
                  <a:t> </a:t>
                </a:r>
              </a:p>
            </p:txBody>
          </p:sp>
        </mc:Fallback>
      </mc:AlternateContent>
    </p:spTree>
    <p:extLst>
      <p:ext uri="{BB962C8B-B14F-4D97-AF65-F5344CB8AC3E}">
        <p14:creationId xmlns:p14="http://schemas.microsoft.com/office/powerpoint/2010/main" val="204936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C86B4B-8068-DEF0-2190-E3C54DC6F1B9}"/>
              </a:ext>
            </a:extLst>
          </p:cNvPr>
          <p:cNvSpPr>
            <a:spLocks noGrp="1"/>
          </p:cNvSpPr>
          <p:nvPr>
            <p:ph type="title"/>
          </p:nvPr>
        </p:nvSpPr>
        <p:spPr>
          <a:xfrm>
            <a:off x="2441713" y="0"/>
            <a:ext cx="8610600" cy="1293028"/>
          </a:xfrm>
        </p:spPr>
        <p:txBody>
          <a:bodyPr/>
          <a:lstStyle/>
          <a:p>
            <a:pPr algn="l"/>
            <a:r>
              <a:rPr lang="en-IN" b="1" dirty="0"/>
              <a:t>References</a:t>
            </a:r>
          </a:p>
        </p:txBody>
      </p:sp>
      <p:sp>
        <p:nvSpPr>
          <p:cNvPr id="3" name="Rectangle 1">
            <a:extLst>
              <a:ext uri="{FF2B5EF4-FFF2-40B4-BE49-F238E27FC236}">
                <a16:creationId xmlns="" xmlns:a16="http://schemas.microsoft.com/office/drawing/2014/main" id="{6F53AD58-4511-0A25-5F3A-014060A11352}"/>
              </a:ext>
            </a:extLst>
          </p:cNvPr>
          <p:cNvSpPr>
            <a:spLocks noChangeArrowheads="1"/>
          </p:cNvSpPr>
          <p:nvPr/>
        </p:nvSpPr>
        <p:spPr bwMode="auto">
          <a:xfrm>
            <a:off x="685800" y="1127084"/>
            <a:ext cx="10366513"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.Akika FZ,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Benamira</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Lahmar</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H,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Trari</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Avramova</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Suzer</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Structural and optical properties of Cu-doped ZnAl2O4 and its application as photocatalyst for Cr(VI) reduction under sunlight. Surfaces and Interfaces 2020; 18.</a:t>
            </a:r>
            <a:endParaRPr kumimoji="0" lang="en-US" altLang="zh-CN"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.Varghese AA, Kuriakose E, Jose J,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Aryal</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Khanal</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R, Anila EI. Investigations on the electronic properties and effect of chitosan capping on the structural and optical properties of zinc aluminate quantum dots. Appl Surf Sci 2022; 579.</a:t>
            </a:r>
            <a:endParaRPr kumimoji="0" lang="en-US" altLang="zh-CN"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.Nirmala TS,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Iyandurai</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N,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Yuvaraj</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 Sundararajan M. Third order nonlinear optical behavior and optical limiting properties of Ni2+ ions doped zinc nano-aluminates.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Opt</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Mater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Amst</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2022; 124.</a:t>
            </a:r>
            <a:endParaRPr kumimoji="0" lang="en-US" altLang="zh-CN"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.New fuel governed combustion synthesis and improved luminescence in nanocrystalline Cr3+ doped ZnAl2O4 particles. Results in Optics 2022; 8.</a:t>
            </a:r>
            <a:endParaRPr kumimoji="0" lang="en-US" altLang="zh-CN"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.Navgare DL,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Kawade</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VB, Shaikh SF </a:t>
            </a:r>
            <a:r>
              <a:rPr kumimoji="0" lang="en-US" altLang="zh-CN" sz="1600" b="0" i="1"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et al.</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Structure-sensitive magnetic properties of nanocrystalline Co2+-substituted Ni–Zn ferrite aluminates. Ceram Int 2021; 47: 26492–26500.</a:t>
            </a:r>
            <a:endParaRPr kumimoji="0" lang="en-US" altLang="zh-CN"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.Chen PC, Ganguly A,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Kanna</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Sharma TS, Chou KY, Chang SM, Hwa KY. Investigation of T site variation in spinel aluminates TAl2O4 (T= Mg, Zn &amp; Cu), and formation of electrocatalyst CuAl2O4/carbon for efficient sensing application. Chemosphere 2022; 301.</a:t>
            </a:r>
            <a:endParaRPr kumimoji="0" lang="en-US" altLang="zh-CN"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.Elakkiya V, Agarwal Y, Sumathi S. Photocatalytic activity of divalent ion (copper, zinc and magnesium) doped NiAl2O4. Solid State Sci 2018; 82: 92–98.</a:t>
            </a:r>
            <a:endParaRPr kumimoji="0" lang="en-US" altLang="zh-CN"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.Saleem M, Varshney D. Influence of transition metal Cr2+ doping on structural, electrical and optical properties of Mg-Zn aluminates. J Alloys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Compd</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2017; 708: 397–403.</a:t>
            </a:r>
            <a:endParaRPr kumimoji="0" lang="en-US" altLang="zh-CN"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.Arifuzzaman M,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Hossen</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MB,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Afroze</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JD,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Abden</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MJ. Structural and electrical properties of Cu substituted Ni–Cd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nanoferrites</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for microwave applications.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Physica</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B </a:t>
            </a:r>
            <a:r>
              <a:rPr kumimoji="0" lang="en-US" altLang="zh-CN" sz="16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Condens</a:t>
            </a:r>
            <a:r>
              <a:rPr kumimoji="0" lang="en-US" altLang="zh-CN"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Matter 2020; 588.</a:t>
            </a:r>
            <a:endParaRPr kumimoji="0" lang="en-US" altLang="zh-CN"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460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4227237-BD9F-616D-C731-3DF027A79101}"/>
              </a:ext>
            </a:extLst>
          </p:cNvPr>
          <p:cNvSpPr>
            <a:spLocks noGrp="1"/>
          </p:cNvSpPr>
          <p:nvPr>
            <p:ph type="title"/>
          </p:nvPr>
        </p:nvSpPr>
        <p:spPr/>
        <p:txBody>
          <a:bodyPr>
            <a:normAutofit/>
          </a:bodyPr>
          <a:lstStyle/>
          <a:p>
            <a:pPr algn="l"/>
            <a:r>
              <a:rPr lang="en-IN" sz="3200" b="1" dirty="0"/>
              <a:t>acknowledgements</a:t>
            </a:r>
          </a:p>
        </p:txBody>
      </p:sp>
      <p:sp>
        <p:nvSpPr>
          <p:cNvPr id="6" name="Content Placeholder 5">
            <a:extLst>
              <a:ext uri="{FF2B5EF4-FFF2-40B4-BE49-F238E27FC236}">
                <a16:creationId xmlns="" xmlns:a16="http://schemas.microsoft.com/office/drawing/2014/main" id="{2A67A058-3F58-AB8F-4FFC-1330B28E0A58}"/>
              </a:ext>
            </a:extLst>
          </p:cNvPr>
          <p:cNvSpPr>
            <a:spLocks noGrp="1"/>
          </p:cNvSpPr>
          <p:nvPr>
            <p:ph idx="1"/>
          </p:nvPr>
        </p:nvSpPr>
        <p:spPr/>
        <p:txBody>
          <a:bodyPr>
            <a:normAutofit/>
          </a:bodyPr>
          <a:lstStyle/>
          <a:p>
            <a:pPr algn="just"/>
            <a:r>
              <a:rPr lang="en-US" sz="1600" dirty="0">
                <a:latin typeface="Palatino Linotype" panose="02040502050505030304" pitchFamily="18" charset="0"/>
              </a:rPr>
              <a:t>I express my sincere thanks to my respected supervisor </a:t>
            </a:r>
            <a:r>
              <a:rPr lang="en-US" sz="1600" b="1" dirty="0">
                <a:latin typeface="Palatino Linotype" panose="02040502050505030304" pitchFamily="18" charset="0"/>
              </a:rPr>
              <a:t>Dr. D. GEETHA</a:t>
            </a:r>
            <a:r>
              <a:rPr lang="en-US" sz="1600" dirty="0">
                <a:latin typeface="Palatino Linotype" panose="02040502050505030304" pitchFamily="18" charset="0"/>
              </a:rPr>
              <a:t>, Assistant professor, Division of Applied Science and Humanities, Anna University (MIT Campus), Chennai for her guidance, expertise, kindness, and support from the very early stage of this work. Her directions and valuable comments helped me to fulfil the work and to move forward with investigation in depth.</a:t>
            </a:r>
          </a:p>
          <a:p>
            <a:pPr algn="just"/>
            <a:r>
              <a:rPr lang="en-US" sz="1600" dirty="0">
                <a:latin typeface="Palatino Linotype" panose="02040502050505030304" pitchFamily="18" charset="0"/>
              </a:rPr>
              <a:t>My sincere thanks and gratitude to </a:t>
            </a:r>
            <a:r>
              <a:rPr lang="en-US" sz="1600" b="1" dirty="0">
                <a:latin typeface="Palatino Linotype" panose="02040502050505030304" pitchFamily="18" charset="0"/>
              </a:rPr>
              <a:t>Dr. V. </a:t>
            </a:r>
            <a:r>
              <a:rPr lang="en-US" sz="1600" b="1" dirty="0" err="1">
                <a:latin typeface="Palatino Linotype" panose="02040502050505030304" pitchFamily="18" charset="0"/>
              </a:rPr>
              <a:t>Ponnusamy</a:t>
            </a:r>
            <a:r>
              <a:rPr lang="en-US" sz="1600" dirty="0">
                <a:latin typeface="Palatino Linotype" panose="02040502050505030304" pitchFamily="18" charset="0"/>
              </a:rPr>
              <a:t>, Professor and Head of the department of Applied Sciences and Humanities, for offering me a great opportunity.</a:t>
            </a:r>
          </a:p>
          <a:p>
            <a:pPr algn="just"/>
            <a:r>
              <a:rPr lang="en-US" sz="1600" dirty="0">
                <a:latin typeface="Palatino Linotype" panose="02040502050505030304" pitchFamily="18" charset="0"/>
              </a:rPr>
              <a:t>I thank Anna University for providing me </a:t>
            </a:r>
            <a:r>
              <a:rPr lang="en-US" sz="1600" b="1" dirty="0">
                <a:latin typeface="Palatino Linotype" panose="02040502050505030304" pitchFamily="18" charset="0"/>
              </a:rPr>
              <a:t>Anna Centenary Research Fellowship ACRF </a:t>
            </a:r>
            <a:r>
              <a:rPr lang="en-US" sz="1600" dirty="0">
                <a:latin typeface="Palatino Linotype" panose="02040502050505030304" pitchFamily="18" charset="0"/>
              </a:rPr>
              <a:t>to carry out my research work easily.</a:t>
            </a:r>
          </a:p>
          <a:p>
            <a:pPr algn="just"/>
            <a:r>
              <a:rPr lang="en-US" sz="1600" dirty="0">
                <a:latin typeface="Palatino Linotype" panose="02040502050505030304" pitchFamily="18" charset="0"/>
              </a:rPr>
              <a:t>I thank </a:t>
            </a:r>
            <a:r>
              <a:rPr lang="en-US" sz="1600" b="1" dirty="0">
                <a:latin typeface="Palatino Linotype" panose="02040502050505030304" pitchFamily="18" charset="0"/>
              </a:rPr>
              <a:t>Sophisticated Instrumentation Facilities SCIF </a:t>
            </a:r>
            <a:r>
              <a:rPr lang="en-US" sz="1600" dirty="0">
                <a:latin typeface="Palatino Linotype" panose="02040502050505030304" pitchFamily="18" charset="0"/>
              </a:rPr>
              <a:t>of SRM University, </a:t>
            </a:r>
            <a:r>
              <a:rPr lang="en-US" sz="1600" dirty="0" err="1">
                <a:latin typeface="Palatino Linotype" panose="02040502050505030304" pitchFamily="18" charset="0"/>
              </a:rPr>
              <a:t>Kattangulathur</a:t>
            </a:r>
            <a:r>
              <a:rPr lang="en-US" sz="1600" dirty="0">
                <a:latin typeface="Palatino Linotype" panose="02040502050505030304" pitchFamily="18" charset="0"/>
              </a:rPr>
              <a:t> and Pondicherry University, Pondicherry for providing me the research facilities.</a:t>
            </a:r>
          </a:p>
          <a:p>
            <a:pPr algn="just"/>
            <a:r>
              <a:rPr lang="en-US" sz="1600" dirty="0">
                <a:latin typeface="Palatino Linotype" panose="02040502050505030304" pitchFamily="18" charset="0"/>
              </a:rPr>
              <a:t>Finally I thank my research colleague, my friends and my family members for their constant support.</a:t>
            </a:r>
          </a:p>
          <a:p>
            <a:endParaRPr lang="en-IN" sz="1600" dirty="0">
              <a:latin typeface="Palatino Linotype" panose="02040502050505030304" pitchFamily="18" charset="0"/>
            </a:endParaRPr>
          </a:p>
        </p:txBody>
      </p:sp>
    </p:spTree>
    <p:extLst>
      <p:ext uri="{BB962C8B-B14F-4D97-AF65-F5344CB8AC3E}">
        <p14:creationId xmlns:p14="http://schemas.microsoft.com/office/powerpoint/2010/main" val="333681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B0C812-03E8-5F74-4AB4-4D76A60BCF30}"/>
              </a:ext>
            </a:extLst>
          </p:cNvPr>
          <p:cNvSpPr>
            <a:spLocks noGrp="1"/>
          </p:cNvSpPr>
          <p:nvPr>
            <p:ph type="title"/>
          </p:nvPr>
        </p:nvSpPr>
        <p:spPr>
          <a:xfrm>
            <a:off x="2241082" y="2910807"/>
            <a:ext cx="8610600" cy="1293028"/>
          </a:xfrm>
        </p:spPr>
        <p:txBody>
          <a:bodyPr/>
          <a:lstStyle/>
          <a:p>
            <a:endParaRPr lang="en-IN" dirty="0"/>
          </a:p>
        </p:txBody>
      </p:sp>
      <p:pic>
        <p:nvPicPr>
          <p:cNvPr id="4" name="Picture 3">
            <a:extLst>
              <a:ext uri="{FF2B5EF4-FFF2-40B4-BE49-F238E27FC236}">
                <a16:creationId xmlns="" xmlns:a16="http://schemas.microsoft.com/office/drawing/2014/main" id="{47390F27-FA8B-8DED-1716-3340D06983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803133" y="1511768"/>
            <a:ext cx="9144000" cy="5143500"/>
          </a:xfrm>
          <a:prstGeom prst="rect">
            <a:avLst/>
          </a:prstGeom>
        </p:spPr>
      </p:pic>
    </p:spTree>
    <p:extLst>
      <p:ext uri="{BB962C8B-B14F-4D97-AF65-F5344CB8AC3E}">
        <p14:creationId xmlns:p14="http://schemas.microsoft.com/office/powerpoint/2010/main" val="178545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EF8614-5833-A045-2BB8-D9274A706F19}"/>
              </a:ext>
            </a:extLst>
          </p:cNvPr>
          <p:cNvSpPr>
            <a:spLocks noGrp="1"/>
          </p:cNvSpPr>
          <p:nvPr>
            <p:ph type="title"/>
          </p:nvPr>
        </p:nvSpPr>
        <p:spPr/>
        <p:txBody>
          <a:bodyPr/>
          <a:lstStyle/>
          <a:p>
            <a:pPr algn="l"/>
            <a:r>
              <a:rPr lang="en-IN" b="1" dirty="0"/>
              <a:t>OUTLINE</a:t>
            </a:r>
          </a:p>
        </p:txBody>
      </p:sp>
      <p:sp>
        <p:nvSpPr>
          <p:cNvPr id="3" name="Content Placeholder 2">
            <a:extLst>
              <a:ext uri="{FF2B5EF4-FFF2-40B4-BE49-F238E27FC236}">
                <a16:creationId xmlns="" xmlns:a16="http://schemas.microsoft.com/office/drawing/2014/main" id="{B62368D9-DAB1-C178-367B-D3D1970A0171}"/>
              </a:ext>
            </a:extLst>
          </p:cNvPr>
          <p:cNvSpPr>
            <a:spLocks noGrp="1"/>
          </p:cNvSpPr>
          <p:nvPr>
            <p:ph idx="1"/>
          </p:nvPr>
        </p:nvSpPr>
        <p:spPr/>
        <p:txBody>
          <a:bodyPr/>
          <a:lstStyle/>
          <a:p>
            <a:pPr>
              <a:buFont typeface="Arial" panose="020B0604020202020204" pitchFamily="34" charset="0"/>
              <a:buChar char="•"/>
            </a:pPr>
            <a:r>
              <a:rPr lang="en-IN" sz="3200" b="0" i="0" dirty="0">
                <a:solidFill>
                  <a:srgbClr val="4A4A4A"/>
                </a:solidFill>
                <a:effectLst/>
                <a:latin typeface="Palatino Linotype" panose="02040502050505030304" pitchFamily="18" charset="0"/>
                <a:cs typeface="Times New Roman" panose="02020603050405020304" pitchFamily="18" charset="0"/>
              </a:rPr>
              <a:t>INTRODUCTION</a:t>
            </a:r>
          </a:p>
          <a:p>
            <a:pPr>
              <a:buFont typeface="Arial" panose="020B0604020202020204" pitchFamily="34" charset="0"/>
              <a:buChar char="•"/>
            </a:pPr>
            <a:r>
              <a:rPr lang="en-IN" sz="3200" b="0" i="0" dirty="0">
                <a:solidFill>
                  <a:srgbClr val="4A4A4A"/>
                </a:solidFill>
                <a:effectLst/>
                <a:latin typeface="Palatino Linotype" panose="02040502050505030304" pitchFamily="18" charset="0"/>
                <a:cs typeface="Times New Roman" panose="02020603050405020304" pitchFamily="18" charset="0"/>
              </a:rPr>
              <a:t>OBJECTIVES</a:t>
            </a:r>
          </a:p>
          <a:p>
            <a:pPr>
              <a:buFont typeface="Arial" panose="020B0604020202020204" pitchFamily="34" charset="0"/>
              <a:buChar char="•"/>
            </a:pPr>
            <a:r>
              <a:rPr lang="en-IN" sz="3200" b="0" i="0" dirty="0">
                <a:solidFill>
                  <a:srgbClr val="4A4A4A"/>
                </a:solidFill>
                <a:effectLst/>
                <a:latin typeface="Palatino Linotype" panose="02040502050505030304" pitchFamily="18" charset="0"/>
                <a:cs typeface="Times New Roman" panose="02020603050405020304" pitchFamily="18" charset="0"/>
              </a:rPr>
              <a:t>METHODS</a:t>
            </a:r>
          </a:p>
          <a:p>
            <a:pPr>
              <a:buFont typeface="Arial" panose="020B0604020202020204" pitchFamily="34" charset="0"/>
              <a:buChar char="•"/>
            </a:pPr>
            <a:r>
              <a:rPr lang="en-IN" sz="3200" b="0" i="0" dirty="0">
                <a:solidFill>
                  <a:srgbClr val="4A4A4A"/>
                </a:solidFill>
                <a:effectLst/>
                <a:latin typeface="Palatino Linotype" panose="02040502050505030304" pitchFamily="18" charset="0"/>
                <a:cs typeface="Times New Roman" panose="02020603050405020304" pitchFamily="18" charset="0"/>
              </a:rPr>
              <a:t>RESULTS</a:t>
            </a:r>
          </a:p>
          <a:p>
            <a:pPr>
              <a:buFont typeface="Arial" panose="020B0604020202020204" pitchFamily="34" charset="0"/>
              <a:buChar char="•"/>
            </a:pPr>
            <a:r>
              <a:rPr lang="en-IN" sz="3200" b="0" i="0" dirty="0">
                <a:solidFill>
                  <a:srgbClr val="4A4A4A"/>
                </a:solidFill>
                <a:effectLst/>
                <a:latin typeface="Palatino Linotype" panose="02040502050505030304" pitchFamily="18" charset="0"/>
                <a:cs typeface="Times New Roman" panose="02020603050405020304" pitchFamily="18" charset="0"/>
              </a:rPr>
              <a:t>CONCLUSION</a:t>
            </a:r>
          </a:p>
          <a:p>
            <a:endParaRPr lang="en-IN" dirty="0"/>
          </a:p>
        </p:txBody>
      </p:sp>
    </p:spTree>
    <p:extLst>
      <p:ext uri="{BB962C8B-B14F-4D97-AF65-F5344CB8AC3E}">
        <p14:creationId xmlns:p14="http://schemas.microsoft.com/office/powerpoint/2010/main" val="65381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7B71CB-2485-6AFB-0ADC-541B57ECC734}"/>
              </a:ext>
            </a:extLst>
          </p:cNvPr>
          <p:cNvSpPr>
            <a:spLocks noGrp="1"/>
          </p:cNvSpPr>
          <p:nvPr>
            <p:ph type="title"/>
          </p:nvPr>
        </p:nvSpPr>
        <p:spPr/>
        <p:txBody>
          <a:bodyPr/>
          <a:lstStyle/>
          <a:p>
            <a:pPr algn="l"/>
            <a:r>
              <a:rPr lang="en-IN" b="1" dirty="0"/>
              <a:t>introduction</a:t>
            </a:r>
          </a:p>
        </p:txBody>
      </p:sp>
      <p:sp>
        <p:nvSpPr>
          <p:cNvPr id="3" name="Content Placeholder 2">
            <a:extLst>
              <a:ext uri="{FF2B5EF4-FFF2-40B4-BE49-F238E27FC236}">
                <a16:creationId xmlns="" xmlns:a16="http://schemas.microsoft.com/office/drawing/2014/main" id="{C1590B1F-8EE6-EC32-4DF3-03B757EFA8A7}"/>
              </a:ext>
            </a:extLst>
          </p:cNvPr>
          <p:cNvSpPr>
            <a:spLocks noGrp="1"/>
          </p:cNvSpPr>
          <p:nvPr>
            <p:ph idx="1"/>
          </p:nvPr>
        </p:nvSpPr>
        <p:spPr>
          <a:xfrm>
            <a:off x="685800" y="2194560"/>
            <a:ext cx="6947034" cy="4196615"/>
          </a:xfrm>
        </p:spPr>
        <p:txBody>
          <a:bodyPr>
            <a:normAutofit/>
          </a:bodyPr>
          <a:lstStyle/>
          <a:p>
            <a:pPr algn="just">
              <a:lnSpc>
                <a:spcPct val="100000"/>
              </a:lnSpc>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Zinc Aluminate is an excellent dielectric material suitable for microwave applications by virtue of their high-quality factor, low loss and better conductivity.</a:t>
            </a:r>
          </a:p>
          <a:p>
            <a:pPr algn="just">
              <a:lnSpc>
                <a:spcPct val="100000"/>
              </a:lnSpc>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 normal spinel structure given by the formula (Zn)</a:t>
            </a:r>
            <a:r>
              <a:rPr lang="en-US" sz="1600" baseline="30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tet</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(Al)</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oct</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the vacant 56 tetrahedral and 16 octahedral sites and the order-disorder transitions of cations at these sites open the window of possibility to design these properties by doping.</a:t>
            </a:r>
          </a:p>
          <a:p>
            <a:pPr algn="just">
              <a:lnSpc>
                <a:spcPct val="100000"/>
              </a:lnSpc>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influence of doping of Cu</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Mg</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 </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 site has been investigated and it has been found to be highly electrical resistive with low dielectric constant and very small dielectric loss which are highly required for applications like electrical insulation, capacitors, substrates for integrated circuits, and microwave technology</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t>
            </a:r>
          </a:p>
          <a:p>
            <a:pPr algn="just">
              <a:lnSpc>
                <a:spcPct val="100000"/>
              </a:lnSpc>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 this regard, the replacement of Cu and Mg site in ZnAl</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 </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could modify the band gap of resultant material widening its range of applications</a:t>
            </a:r>
            <a:endParaRPr lang="en-IN" sz="1600" dirty="0"/>
          </a:p>
        </p:txBody>
      </p:sp>
      <p:pic>
        <p:nvPicPr>
          <p:cNvPr id="5" name="Picture 4">
            <a:extLst>
              <a:ext uri="{FF2B5EF4-FFF2-40B4-BE49-F238E27FC236}">
                <a16:creationId xmlns="" xmlns:a16="http://schemas.microsoft.com/office/drawing/2014/main" id="{ED20E2B0-A5BC-BBF2-24E8-B23AE03EB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664" y="2723949"/>
            <a:ext cx="3539245" cy="2810577"/>
          </a:xfrm>
          <a:prstGeom prst="rect">
            <a:avLst/>
          </a:prstGeom>
        </p:spPr>
      </p:pic>
    </p:spTree>
    <p:extLst>
      <p:ext uri="{BB962C8B-B14F-4D97-AF65-F5344CB8AC3E}">
        <p14:creationId xmlns:p14="http://schemas.microsoft.com/office/powerpoint/2010/main" val="36318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A1A8421F-03EB-A022-61E7-6C831ABD2860}"/>
              </a:ext>
            </a:extLst>
          </p:cNvPr>
          <p:cNvGraphicFramePr>
            <a:graphicFrameLocks noGrp="1"/>
          </p:cNvGraphicFramePr>
          <p:nvPr>
            <p:ph idx="4294967295"/>
          </p:nvPr>
        </p:nvGraphicFramePr>
        <p:xfrm>
          <a:off x="-816789" y="1168400"/>
          <a:ext cx="988695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 xmlns:a16="http://schemas.microsoft.com/office/drawing/2014/main" id="{3A320B30-0B9E-7AD0-3A12-0C0BA437EE51}"/>
              </a:ext>
            </a:extLst>
          </p:cNvPr>
          <p:cNvGraphicFramePr/>
          <p:nvPr/>
        </p:nvGraphicFramePr>
        <p:xfrm>
          <a:off x="5656358" y="250256"/>
          <a:ext cx="6827607" cy="65403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5749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47C52D-8454-4BD8-C014-9B20D406EEFC}"/>
              </a:ext>
            </a:extLst>
          </p:cNvPr>
          <p:cNvSpPr>
            <a:spLocks noGrp="1"/>
          </p:cNvSpPr>
          <p:nvPr>
            <p:ph type="title"/>
          </p:nvPr>
        </p:nvSpPr>
        <p:spPr>
          <a:xfrm>
            <a:off x="2808973" y="1043506"/>
            <a:ext cx="8610600" cy="1293028"/>
          </a:xfrm>
        </p:spPr>
        <p:txBody>
          <a:bodyPr/>
          <a:lstStyle/>
          <a:p>
            <a:pPr algn="l"/>
            <a:r>
              <a:rPr lang="en-IN" b="1" dirty="0"/>
              <a:t>Objectives</a:t>
            </a:r>
          </a:p>
        </p:txBody>
      </p:sp>
      <p:sp>
        <p:nvSpPr>
          <p:cNvPr id="3" name="Content Placeholder 2">
            <a:extLst>
              <a:ext uri="{FF2B5EF4-FFF2-40B4-BE49-F238E27FC236}">
                <a16:creationId xmlns="" xmlns:a16="http://schemas.microsoft.com/office/drawing/2014/main" id="{338EFD48-C8A1-CA82-AE72-60F0D1135D8F}"/>
              </a:ext>
            </a:extLst>
          </p:cNvPr>
          <p:cNvSpPr>
            <a:spLocks noGrp="1"/>
          </p:cNvSpPr>
          <p:nvPr>
            <p:ph idx="1"/>
          </p:nvPr>
        </p:nvSpPr>
        <p:spPr>
          <a:xfrm>
            <a:off x="1905801" y="2194560"/>
            <a:ext cx="8610600" cy="4024125"/>
          </a:xfrm>
        </p:spPr>
        <p:txBody>
          <a:bodyPr/>
          <a:lstStyle/>
          <a:p>
            <a:pPr algn="just">
              <a:lnSpc>
                <a:spcPct val="150000"/>
              </a:lnSpc>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To synthesize of Cu </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and Mg</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doped Zinc Aluminate through sol-gel method.</a:t>
            </a:r>
          </a:p>
          <a:p>
            <a:pPr algn="just">
              <a:lnSpc>
                <a:spcPct val="150000"/>
              </a:lnSpc>
            </a:pPr>
            <a:r>
              <a:rPr lang="en-US" sz="18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To</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investigate the effect Cu </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and Mg</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ions on structural and dielectric behavior of ZnAl</a:t>
            </a:r>
            <a:r>
              <a:rPr lang="en-US" sz="18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a:t>
            </a:r>
            <a:r>
              <a:rPr lang="en-US" sz="18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with general formula </a:t>
            </a:r>
            <a:r>
              <a:rPr lang="en-US" sz="18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Zn</a:t>
            </a:r>
            <a:r>
              <a:rPr lang="en-US" sz="1800" baseline="-250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1-x</a:t>
            </a:r>
            <a:r>
              <a:rPr lang="en-US" sz="18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M</a:t>
            </a:r>
            <a:r>
              <a:rPr lang="en-US" sz="1800" baseline="-250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x</a:t>
            </a:r>
            <a:r>
              <a:rPr lang="en-US" sz="18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Al</a:t>
            </a:r>
            <a:r>
              <a:rPr lang="en-US" sz="1800" baseline="-250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8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O</a:t>
            </a:r>
            <a:r>
              <a:rPr lang="en-US" sz="1800" baseline="-250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8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 where M=Cu</a:t>
            </a:r>
            <a:r>
              <a:rPr lang="en-US" sz="1800" baseline="300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8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 Mg</a:t>
            </a:r>
            <a:r>
              <a:rPr lang="en-US" sz="1800" baseline="300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8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(x =0, 0.10).</a:t>
            </a:r>
          </a:p>
          <a:p>
            <a:pPr algn="just">
              <a:lnSpc>
                <a:spcPct val="150000"/>
              </a:lnSpc>
            </a:pPr>
            <a:r>
              <a:rPr lang="en-US" sz="1800" dirty="0">
                <a:solidFill>
                  <a:srgbClr val="2E2E2E"/>
                </a:solidFill>
                <a:latin typeface="Palatino Linotype" panose="02040502050505030304" pitchFamily="18" charset="0"/>
                <a:ea typeface="SimSun" panose="02010600030101010101" pitchFamily="2" charset="-122"/>
                <a:cs typeface="Times New Roman" panose="02020603050405020304" pitchFamily="18" charset="0"/>
              </a:rPr>
              <a:t>To analyze the potential of the prepared aluminates that can be used for optoelectronic applications, </a:t>
            </a:r>
            <a:r>
              <a:rPr lang="en-US" sz="1800" dirty="0">
                <a:solidFill>
                  <a:srgbClr val="2E2E2E"/>
                </a:solidFill>
                <a:effectLst/>
                <a:latin typeface="Palatino Linotype" panose="02040502050505030304" pitchFamily="18" charset="0"/>
                <a:ea typeface="SimSun" panose="02010600030101010101" pitchFamily="2" charset="-122"/>
                <a:cs typeface="Times New Roman" panose="02020603050405020304" pitchFamily="18" charset="0"/>
              </a:rPr>
              <a:t>low-frequency devices, and also to test its utility that might be used as a potential candidate in magnetic and catalysis applications.</a:t>
            </a:r>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endParaRPr lang="en-IN" dirty="0"/>
          </a:p>
        </p:txBody>
      </p:sp>
    </p:spTree>
    <p:extLst>
      <p:ext uri="{BB962C8B-B14F-4D97-AF65-F5344CB8AC3E}">
        <p14:creationId xmlns:p14="http://schemas.microsoft.com/office/powerpoint/2010/main" val="106644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231BD7-4FFE-E88A-9503-35A216D6424E}"/>
              </a:ext>
            </a:extLst>
          </p:cNvPr>
          <p:cNvSpPr>
            <a:spLocks noGrp="1"/>
          </p:cNvSpPr>
          <p:nvPr>
            <p:ph type="title"/>
          </p:nvPr>
        </p:nvSpPr>
        <p:spPr/>
        <p:txBody>
          <a:bodyPr/>
          <a:lstStyle/>
          <a:p>
            <a:pPr algn="l"/>
            <a:r>
              <a:rPr lang="en-IN" b="1" dirty="0"/>
              <a:t>METHODS</a:t>
            </a:r>
          </a:p>
        </p:txBody>
      </p:sp>
      <p:sp>
        <p:nvSpPr>
          <p:cNvPr id="3" name="Content Placeholder 2">
            <a:extLst>
              <a:ext uri="{FF2B5EF4-FFF2-40B4-BE49-F238E27FC236}">
                <a16:creationId xmlns="" xmlns:a16="http://schemas.microsoft.com/office/drawing/2014/main" id="{82CCAA07-5C87-5304-29BA-2D9735B6920E}"/>
              </a:ext>
            </a:extLst>
          </p:cNvPr>
          <p:cNvSpPr>
            <a:spLocks noGrp="1"/>
          </p:cNvSpPr>
          <p:nvPr>
            <p:ph idx="1"/>
          </p:nvPr>
        </p:nvSpPr>
        <p:spPr>
          <a:xfrm>
            <a:off x="685800" y="2194560"/>
            <a:ext cx="5570621" cy="4024125"/>
          </a:xfrm>
        </p:spPr>
        <p:txBody>
          <a:bodyPr>
            <a:normAutofit fontScale="77500" lnSpcReduction="20000"/>
          </a:bodyPr>
          <a:lstStyle/>
          <a:p>
            <a:pPr algn="just">
              <a:lnSpc>
                <a:spcPct val="107000"/>
              </a:lnSpc>
              <a:spcAft>
                <a:spcPts val="800"/>
              </a:spcAft>
            </a:pPr>
            <a:r>
              <a:rPr lang="en-IN" sz="1900" dirty="0">
                <a:effectLst/>
                <a:latin typeface="Palatino Linotype" panose="02040502050505030304" pitchFamily="18" charset="0"/>
                <a:ea typeface="CharisSIL"/>
                <a:cs typeface="Times New Roman" panose="02020603050405020304" pitchFamily="18" charset="0"/>
              </a:rPr>
              <a:t>Numerous wet chemical </a:t>
            </a:r>
            <a:r>
              <a:rPr lang="en-IN" sz="1900" dirty="0">
                <a:latin typeface="Palatino Linotype" panose="02040502050505030304" pitchFamily="18" charset="0"/>
                <a:ea typeface="CharisSIL"/>
                <a:cs typeface="Times New Roman" panose="02020603050405020304" pitchFamily="18" charset="0"/>
              </a:rPr>
              <a:t>and solid-s</a:t>
            </a:r>
            <a:r>
              <a:rPr lang="en-IN" sz="1900" dirty="0">
                <a:effectLst/>
                <a:latin typeface="Palatino Linotype" panose="02040502050505030304" pitchFamily="18" charset="0"/>
                <a:ea typeface="CharisSIL"/>
                <a:cs typeface="Times New Roman" panose="02020603050405020304" pitchFamily="18" charset="0"/>
              </a:rPr>
              <a:t>tate methods for the synthesis of ZnAl</a:t>
            </a:r>
            <a:r>
              <a:rPr lang="en-IN" sz="1900" baseline="-25000" dirty="0">
                <a:effectLst/>
                <a:latin typeface="Palatino Linotype" panose="02040502050505030304" pitchFamily="18" charset="0"/>
                <a:ea typeface="CharisSIL"/>
                <a:cs typeface="Times New Roman" panose="02020603050405020304" pitchFamily="18" charset="0"/>
              </a:rPr>
              <a:t>2</a:t>
            </a:r>
            <a:r>
              <a:rPr lang="en-IN" sz="1900" dirty="0">
                <a:effectLst/>
                <a:latin typeface="Palatino Linotype" panose="02040502050505030304" pitchFamily="18" charset="0"/>
                <a:ea typeface="CharisSIL"/>
                <a:cs typeface="Times New Roman" panose="02020603050405020304" pitchFamily="18" charset="0"/>
              </a:rPr>
              <a:t>O</a:t>
            </a:r>
            <a:r>
              <a:rPr lang="en-IN" sz="1900" baseline="-25000" dirty="0">
                <a:effectLst/>
                <a:latin typeface="Palatino Linotype" panose="02040502050505030304" pitchFamily="18" charset="0"/>
                <a:ea typeface="CharisSIL"/>
                <a:cs typeface="Times New Roman" panose="02020603050405020304" pitchFamily="18" charset="0"/>
              </a:rPr>
              <a:t>4</a:t>
            </a:r>
            <a:r>
              <a:rPr lang="en-IN" sz="1900" dirty="0">
                <a:effectLst/>
                <a:latin typeface="Palatino Linotype" panose="02040502050505030304" pitchFamily="18" charset="0"/>
                <a:ea typeface="CharisSIL"/>
                <a:cs typeface="Times New Roman" panose="02020603050405020304" pitchFamily="18" charset="0"/>
              </a:rPr>
              <a:t> nanocrystalline particles have been reported, including solution combustion, hydrothermal, sol gel, co precipitation, solid phase, rapid thermal annealing, microwave solution route, solvothermal and others. </a:t>
            </a:r>
            <a:endParaRPr lang="en-IN" sz="19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1900" dirty="0">
                <a:effectLst/>
                <a:latin typeface="Palatino Linotype" panose="02040502050505030304" pitchFamily="18" charset="0"/>
                <a:ea typeface="CharisSIL"/>
                <a:cs typeface="Times New Roman" panose="02020603050405020304" pitchFamily="18" charset="0"/>
              </a:rPr>
              <a:t>Among all, the Solution Combustion Synthesis (SCS) is a one-of-a-kind method for the preparation of ZA particles in its as-prepared form. </a:t>
            </a:r>
            <a:endParaRPr lang="en-IN" sz="19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1900" dirty="0">
                <a:effectLst/>
                <a:latin typeface="Palatino Linotype" panose="02040502050505030304" pitchFamily="18" charset="0"/>
                <a:ea typeface="CharisSIL"/>
                <a:cs typeface="Times New Roman" panose="02020603050405020304" pitchFamily="18" charset="0"/>
              </a:rPr>
              <a:t>Other advantages include the ability to produce fine particles having large surface area in its as-synthesis form at relative low temperature. </a:t>
            </a:r>
            <a:endParaRPr lang="en-IN" sz="19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1900" dirty="0">
                <a:effectLst/>
                <a:latin typeface="Palatino Linotype" panose="02040502050505030304" pitchFamily="18" charset="0"/>
                <a:ea typeface="CharisSIL"/>
                <a:cs typeface="Times New Roman" panose="02020603050405020304" pitchFamily="18" charset="0"/>
              </a:rPr>
              <a:t>This is a vacuum-free technique which employs basic equipment to control the purity, homogeneity, and stoichiometry with amount of doping.</a:t>
            </a:r>
            <a:endParaRPr lang="en-IN" sz="1900" dirty="0">
              <a:effectLst/>
              <a:latin typeface="Palatino Linotype" panose="02040502050505030304" pitchFamily="18"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 xmlns:a16="http://schemas.microsoft.com/office/drawing/2014/main" id="{C7C04FF2-CA5B-0B06-290C-84F1F7D1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828" y="952901"/>
            <a:ext cx="5856172" cy="5525666"/>
          </a:xfrm>
          <a:prstGeom prst="rect">
            <a:avLst/>
          </a:prstGeom>
        </p:spPr>
      </p:pic>
    </p:spTree>
    <p:extLst>
      <p:ext uri="{BB962C8B-B14F-4D97-AF65-F5344CB8AC3E}">
        <p14:creationId xmlns:p14="http://schemas.microsoft.com/office/powerpoint/2010/main" val="140547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C1D14D-7FC5-F52E-7187-69504256C2F6}"/>
              </a:ext>
            </a:extLst>
          </p:cNvPr>
          <p:cNvSpPr>
            <a:spLocks noGrp="1"/>
          </p:cNvSpPr>
          <p:nvPr>
            <p:ph type="title"/>
          </p:nvPr>
        </p:nvSpPr>
        <p:spPr/>
        <p:txBody>
          <a:bodyPr/>
          <a:lstStyle/>
          <a:p>
            <a:pPr algn="l"/>
            <a:r>
              <a:rPr lang="en-IN" b="1" dirty="0"/>
              <a:t>RESULTS and discussions</a:t>
            </a:r>
          </a:p>
        </p:txBody>
      </p:sp>
      <p:sp>
        <p:nvSpPr>
          <p:cNvPr id="3" name="Content Placeholder 2">
            <a:extLst>
              <a:ext uri="{FF2B5EF4-FFF2-40B4-BE49-F238E27FC236}">
                <a16:creationId xmlns="" xmlns:a16="http://schemas.microsoft.com/office/drawing/2014/main" id="{E68D819E-E947-DCE6-5B92-A141683BF85B}"/>
              </a:ext>
            </a:extLst>
          </p:cNvPr>
          <p:cNvSpPr>
            <a:spLocks noGrp="1"/>
          </p:cNvSpPr>
          <p:nvPr>
            <p:ph idx="1"/>
          </p:nvPr>
        </p:nvSpPr>
        <p:spPr/>
        <p:txBody>
          <a:bodyPr/>
          <a:lstStyle/>
          <a:p>
            <a:r>
              <a:rPr lang="en-IN" dirty="0">
                <a:latin typeface="Palatino Linotype" panose="02040502050505030304" pitchFamily="18" charset="0"/>
              </a:rPr>
              <a:t>Structural analysis-XRD</a:t>
            </a:r>
          </a:p>
          <a:p>
            <a:r>
              <a:rPr lang="en-IN" dirty="0">
                <a:latin typeface="Palatino Linotype" panose="02040502050505030304" pitchFamily="18" charset="0"/>
              </a:rPr>
              <a:t>Functional group analysis-FTIR</a:t>
            </a:r>
          </a:p>
          <a:p>
            <a:r>
              <a:rPr lang="en-IN" dirty="0">
                <a:latin typeface="Palatino Linotype" panose="02040502050505030304" pitchFamily="18" charset="0"/>
              </a:rPr>
              <a:t>Band gap analysis-UV-DRS</a:t>
            </a:r>
          </a:p>
          <a:p>
            <a:r>
              <a:rPr lang="en-IN" dirty="0">
                <a:latin typeface="Palatino Linotype" panose="02040502050505030304" pitchFamily="18" charset="0"/>
              </a:rPr>
              <a:t>Dielectric Measurements-Impedance Analyser</a:t>
            </a:r>
          </a:p>
          <a:p>
            <a:r>
              <a:rPr lang="en-IN" dirty="0">
                <a:latin typeface="Palatino Linotype" panose="02040502050505030304" pitchFamily="18" charset="0"/>
              </a:rPr>
              <a:t>Composition analysis-EDAX</a:t>
            </a:r>
          </a:p>
        </p:txBody>
      </p:sp>
    </p:spTree>
    <p:extLst>
      <p:ext uri="{BB962C8B-B14F-4D97-AF65-F5344CB8AC3E}">
        <p14:creationId xmlns:p14="http://schemas.microsoft.com/office/powerpoint/2010/main" val="28063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DF29FED-A8F4-078B-C0FE-4A47103F6AFF}"/>
              </a:ext>
            </a:extLst>
          </p:cNvPr>
          <p:cNvSpPr>
            <a:spLocks noGrp="1"/>
          </p:cNvSpPr>
          <p:nvPr>
            <p:ph type="title"/>
          </p:nvPr>
        </p:nvSpPr>
        <p:spPr>
          <a:xfrm>
            <a:off x="2635718" y="442760"/>
            <a:ext cx="8610600" cy="490889"/>
          </a:xfrm>
        </p:spPr>
        <p:txBody>
          <a:bodyPr>
            <a:normAutofit fontScale="90000"/>
          </a:bodyPr>
          <a:lstStyle/>
          <a:p>
            <a:pPr algn="l"/>
            <a:r>
              <a:rPr lang="en-IN" b="1" dirty="0"/>
              <a:t>Structural analysis-</a:t>
            </a:r>
            <a:r>
              <a:rPr lang="en-IN" b="1" dirty="0" err="1"/>
              <a:t>xrd</a:t>
            </a:r>
            <a:endParaRPr lang="en-IN" b="1"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 xmlns:a16="http://schemas.microsoft.com/office/drawing/2014/main" id="{D97047D0-DF24-F289-C144-FE8B8647F754}"/>
                  </a:ext>
                </a:extLst>
              </p:cNvPr>
              <p:cNvSpPr>
                <a:spLocks noGrp="1"/>
              </p:cNvSpPr>
              <p:nvPr>
                <p:ph sz="half" idx="1"/>
              </p:nvPr>
            </p:nvSpPr>
            <p:spPr>
              <a:xfrm>
                <a:off x="685800" y="1530416"/>
                <a:ext cx="5772752" cy="5111779"/>
              </a:xfrm>
            </p:spPr>
            <p:txBody>
              <a:bodyPr>
                <a:normAutofit lnSpcReduction="10000"/>
              </a:bodyPr>
              <a:lstStyle/>
              <a:p>
                <a:pPr algn="just">
                  <a:lnSpc>
                    <a:spcPct val="100000"/>
                  </a:lnSpc>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investigation of crystalline phases and phase purity present in the prepared aluminates was measured by x-ray diffraction (XRD) technique. </a:t>
                </a:r>
              </a:p>
              <a:p>
                <a:pPr algn="just">
                  <a:lnSpc>
                    <a:spcPct val="100000"/>
                  </a:lnSpc>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 1 depicts the XRD pattern of ZnAl</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(ZA), Zn</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0.9</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Cu</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0.1</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(ZAC) and Zn</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0.9</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Mg</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0.1</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(ZAM) prepared by the sol–gel combustion method. The obtained pattern coincided with the ZnAl</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cubic spinel crystal structure and indexed with the miller indices (111), (2 2 0), (3 1 1), (4 0 0), (331), (422), (511), (440), (620) and (533) corresponding to the various planes. </a:t>
                </a:r>
              </a:p>
              <a:p>
                <a:pPr algn="just">
                  <a:lnSpc>
                    <a:spcPct val="100000"/>
                  </a:lnSpc>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diffracted peaks of ZnAl</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were found well-matched with JCPDS Card No. 05–0669 and the previous reported literatures. </a:t>
                </a:r>
              </a:p>
              <a:p>
                <a:pPr algn="just">
                  <a:lnSpc>
                    <a:spcPct val="100000"/>
                  </a:lnSpc>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crystallite size is calculated by the highly intensive full width half maximum diffraction peak of the prepared materials using Scherer’s equation,</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indent="0" algn="ctr">
                  <a:lnSpc>
                    <a:spcPct val="100000"/>
                  </a:lnSpc>
                  <a:buNone/>
                </a:pPr>
                <a14:m>
                  <m:oMath xmlns:m="http://schemas.openxmlformats.org/officeDocument/2006/math">
                    <m:sSub>
                      <m:sSubPr>
                        <m:ctrlPr>
                          <a:rPr lang="en-IN" sz="1400" b="1" i="1" smtClean="0">
                            <a:effectLst/>
                            <a:latin typeface="Cambria Math"/>
                            <a:ea typeface="Times New Roman" panose="02020603050405020304" pitchFamily="18" charset="0"/>
                          </a:rPr>
                        </m:ctrlPr>
                      </m:sSubPr>
                      <m:e>
                        <m:r>
                          <a:rPr lang="en-US" sz="18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𝑫</m:t>
                        </m:r>
                      </m:e>
                      <m:sub>
                        <m:r>
                          <a:rPr lang="en-US" sz="18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𝑿𝑹𝑫</m:t>
                        </m:r>
                        <m:r>
                          <a:rPr lang="en-US" sz="18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ub>
                    </m:sSub>
                    <m:f>
                      <m:fPr>
                        <m:ctrlPr>
                          <a:rPr lang="en-IN" sz="1400" i="1">
                            <a:effectLst/>
                            <a:latin typeface="Cambria Math"/>
                          </a:rPr>
                        </m:ctrlPr>
                      </m:fPr>
                      <m:num>
                        <m:r>
                          <a:rPr lang="en-US" sz="18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𝐤</m:t>
                        </m:r>
                        <m:r>
                          <a:rPr lang="en-US" sz="18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𝛌</m:t>
                        </m:r>
                      </m:num>
                      <m:den>
                        <m:r>
                          <a:rPr lang="en-US" sz="18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𝛃</m:t>
                        </m:r>
                        <m:r>
                          <a:rPr lang="en-US" sz="18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𝐜𝐨𝐬</m:t>
                        </m:r>
                        <m:r>
                          <a:rPr lang="en-US" sz="18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𝛉</m:t>
                        </m:r>
                      </m:den>
                    </m:f>
                  </m:oMath>
                </a14:m>
                <a:r>
                  <a:rPr lang="en-US" sz="18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p>
              <a:p>
                <a:pPr marL="0" indent="0" algn="just">
                  <a:lnSpc>
                    <a:spcPct val="100000"/>
                  </a:lnSpc>
                  <a:buNone/>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average  crystallite size increases for Cu and Mg doped sample and it was calculated to be in the range 21-23nm.</a:t>
                </a:r>
                <a:endPar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0" indent="0" algn="ctr">
                  <a:lnSpc>
                    <a:spcPct val="100000"/>
                  </a:lnSpc>
                  <a:buNone/>
                </a:pPr>
                <a:endParaRPr lang="en-IN" dirty="0"/>
              </a:p>
            </p:txBody>
          </p:sp>
        </mc:Choice>
        <mc:Fallback xmlns="">
          <p:sp>
            <p:nvSpPr>
              <p:cNvPr id="5" name="Content Placeholder 4">
                <a:extLst>
                  <a:ext uri="{FF2B5EF4-FFF2-40B4-BE49-F238E27FC236}">
                    <a16:creationId xmlns:a16="http://schemas.microsoft.com/office/drawing/2014/main" id="{D97047D0-DF24-F289-C144-FE8B8647F754}"/>
                  </a:ext>
                </a:extLst>
              </p:cNvPr>
              <p:cNvSpPr>
                <a:spLocks noGrp="1" noRot="1" noChangeAspect="1" noMove="1" noResize="1" noEditPoints="1" noAdjustHandles="1" noChangeArrowheads="1" noChangeShapeType="1" noTextEdit="1"/>
              </p:cNvSpPr>
              <p:nvPr>
                <p:ph sz="half" idx="1"/>
              </p:nvPr>
            </p:nvSpPr>
            <p:spPr>
              <a:xfrm>
                <a:off x="685800" y="1530416"/>
                <a:ext cx="5772752" cy="5111779"/>
              </a:xfrm>
              <a:blipFill>
                <a:blip r:embed="rId2"/>
                <a:stretch>
                  <a:fillRect l="-634" t="-834" r="-634"/>
                </a:stretch>
              </a:blipFill>
            </p:spPr>
            <p:txBody>
              <a:bodyPr/>
              <a:lstStyle/>
              <a:p>
                <a:r>
                  <a:rPr lang="en-IN">
                    <a:noFill/>
                  </a:rPr>
                  <a:t> </a:t>
                </a:r>
              </a:p>
            </p:txBody>
          </p:sp>
        </mc:Fallback>
      </mc:AlternateContent>
      <p:pic>
        <p:nvPicPr>
          <p:cNvPr id="8" name="Content Placeholder 7">
            <a:extLst>
              <a:ext uri="{FF2B5EF4-FFF2-40B4-BE49-F238E27FC236}">
                <a16:creationId xmlns="" xmlns:a16="http://schemas.microsoft.com/office/drawing/2014/main" id="{3F804B0C-6AF7-83DF-03CF-1F757B4BD63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6492640" y="1419380"/>
            <a:ext cx="5307531" cy="3654720"/>
          </a:xfrm>
        </p:spPr>
      </p:pic>
      <p:sp>
        <p:nvSpPr>
          <p:cNvPr id="10" name="TextBox 9">
            <a:extLst>
              <a:ext uri="{FF2B5EF4-FFF2-40B4-BE49-F238E27FC236}">
                <a16:creationId xmlns="" xmlns:a16="http://schemas.microsoft.com/office/drawing/2014/main" id="{D479AFDD-ABC2-569A-FE6C-C3BE8CE573D3}"/>
              </a:ext>
            </a:extLst>
          </p:cNvPr>
          <p:cNvSpPr txBox="1"/>
          <p:nvPr/>
        </p:nvSpPr>
        <p:spPr>
          <a:xfrm>
            <a:off x="6492640" y="4964650"/>
            <a:ext cx="5512068" cy="307777"/>
          </a:xfrm>
          <a:prstGeom prst="rect">
            <a:avLst/>
          </a:prstGeom>
          <a:noFill/>
        </p:spPr>
        <p:txBody>
          <a:bodyPr wrap="square">
            <a:spAutoFit/>
          </a:bodyPr>
          <a:lstStyle/>
          <a:p>
            <a:pPr algn="ctr"/>
            <a:r>
              <a:rPr lang="en-US" sz="1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1</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XRD Diffractogram of (ZA), (ZAC) and (ZAM)</a:t>
            </a:r>
            <a:endParaRPr lang="en-IN" sz="1400" dirty="0"/>
          </a:p>
        </p:txBody>
      </p:sp>
    </p:spTree>
    <p:extLst>
      <p:ext uri="{BB962C8B-B14F-4D97-AF65-F5344CB8AC3E}">
        <p14:creationId xmlns:p14="http://schemas.microsoft.com/office/powerpoint/2010/main" val="207319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71B35F-B6D6-D1DB-4D6C-9879B9B0B55B}"/>
              </a:ext>
            </a:extLst>
          </p:cNvPr>
          <p:cNvSpPr>
            <a:spLocks noGrp="1"/>
          </p:cNvSpPr>
          <p:nvPr>
            <p:ph type="title"/>
          </p:nvPr>
        </p:nvSpPr>
        <p:spPr>
          <a:xfrm>
            <a:off x="2156059" y="764373"/>
            <a:ext cx="9350141" cy="602414"/>
          </a:xfrm>
        </p:spPr>
        <p:txBody>
          <a:bodyPr>
            <a:normAutofit fontScale="90000"/>
          </a:bodyPr>
          <a:lstStyle/>
          <a:p>
            <a:pPr algn="l"/>
            <a:r>
              <a:rPr lang="en-IN" b="1" dirty="0"/>
              <a:t>Functional group analysis-</a:t>
            </a:r>
            <a:r>
              <a:rPr lang="en-IN" b="1" dirty="0" err="1"/>
              <a:t>ftir</a:t>
            </a:r>
            <a:endParaRPr lang="en-IN" b="1" dirty="0"/>
          </a:p>
        </p:txBody>
      </p:sp>
      <p:sp>
        <p:nvSpPr>
          <p:cNvPr id="3" name="Content Placeholder 2">
            <a:extLst>
              <a:ext uri="{FF2B5EF4-FFF2-40B4-BE49-F238E27FC236}">
                <a16:creationId xmlns="" xmlns:a16="http://schemas.microsoft.com/office/drawing/2014/main" id="{21A032D8-3F74-BF2A-855D-141F89F448E7}"/>
              </a:ext>
            </a:extLst>
          </p:cNvPr>
          <p:cNvSpPr>
            <a:spLocks noGrp="1"/>
          </p:cNvSpPr>
          <p:nvPr>
            <p:ph sz="half" idx="1"/>
          </p:nvPr>
        </p:nvSpPr>
        <p:spPr>
          <a:xfrm>
            <a:off x="685800" y="2069432"/>
            <a:ext cx="5334000" cy="4601641"/>
          </a:xfrm>
        </p:spPr>
        <p:txBody>
          <a:bodyPr>
            <a:normAutofit/>
          </a:bodyPr>
          <a:lstStyle/>
          <a:p>
            <a:pPr algn="just">
              <a:lnSpc>
                <a:spcPct val="100000"/>
              </a:lnSpc>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 2 depicts the FTIR spectra of ZnAl</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(ZA), Zn</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0.9</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Cu</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0.1</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Al</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(ZAC) and Zn</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0.9</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Mg</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0.1</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Al</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(ZAM) prepared by the sol–gel combustion method. The presence of absorption bands at 661.53, 554.49, 496.63 cm</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corresponds to the vibration of Zn-O, Al-O and Zn-O-Al at tetrahedral and octahedral sites respectively.</a:t>
            </a:r>
          </a:p>
          <a:p>
            <a:pPr algn="just">
              <a:lnSpc>
                <a:spcPct val="100000"/>
              </a:lnSpc>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sharpness of the bands defines the porous nature of the synthesized samples. The presence of bands at 2354.27cm</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 </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is due to CO</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absorbed from air. The broad bands at 3437.8 corresponds to -OH</a:t>
            </a:r>
            <a:r>
              <a:rPr lang="en-US" sz="16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stretching absorbed on the surface of the water molecule. </a:t>
            </a:r>
          </a:p>
          <a:p>
            <a:pPr algn="just">
              <a:lnSpc>
                <a:spcPct val="100000"/>
              </a:lnSpc>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bands at 1627 and 1408cm</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are attributed to the symmetric and asymmetric vibrations of C-H.</a:t>
            </a:r>
            <a:endParaRPr lang="en-IN" sz="1600" dirty="0"/>
          </a:p>
        </p:txBody>
      </p:sp>
      <p:pic>
        <p:nvPicPr>
          <p:cNvPr id="6" name="Content Placeholder 5">
            <a:extLst>
              <a:ext uri="{FF2B5EF4-FFF2-40B4-BE49-F238E27FC236}">
                <a16:creationId xmlns="" xmlns:a16="http://schemas.microsoft.com/office/drawing/2014/main" id="{CFB52FCF-DFAE-7A9F-E2E2-6506557128C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1640853"/>
            <a:ext cx="5334000" cy="3744420"/>
          </a:xfrm>
        </p:spPr>
      </p:pic>
      <p:sp>
        <p:nvSpPr>
          <p:cNvPr id="8" name="TextBox 7">
            <a:extLst>
              <a:ext uri="{FF2B5EF4-FFF2-40B4-BE49-F238E27FC236}">
                <a16:creationId xmlns="" xmlns:a16="http://schemas.microsoft.com/office/drawing/2014/main" id="{50A771E8-258C-4D8D-9937-37D9D10B2564}"/>
              </a:ext>
            </a:extLst>
          </p:cNvPr>
          <p:cNvSpPr txBox="1"/>
          <p:nvPr/>
        </p:nvSpPr>
        <p:spPr>
          <a:xfrm>
            <a:off x="5216893" y="5510837"/>
            <a:ext cx="5746283" cy="297004"/>
          </a:xfrm>
          <a:prstGeom prst="rect">
            <a:avLst/>
          </a:prstGeom>
          <a:noFill/>
        </p:spPr>
        <p:txBody>
          <a:bodyPr wrap="square">
            <a:spAutoFit/>
          </a:bodyPr>
          <a:lstStyle/>
          <a:p>
            <a:pPr marL="1656080" algn="ctr">
              <a:lnSpc>
                <a:spcPct val="95000"/>
              </a:lnSpc>
              <a:spcBef>
                <a:spcPts val="600"/>
              </a:spcBef>
              <a:spcAft>
                <a:spcPts val="1200"/>
              </a:spcAft>
            </a:pP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FTIR spectra of (ZA), (ZAC) and (ZAM)</a:t>
            </a:r>
            <a:endParaRPr lang="en-IN"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62432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814</TotalTime>
  <Words>2077</Words>
  <Application>Microsoft Office PowerPoint</Application>
  <PresentationFormat>Custom</PresentationFormat>
  <Paragraphs>123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Vapor Trail</vt:lpstr>
      <vt:lpstr>Investigation of Transition Metal ion Cu2+ and Mg2+ doped zinc aluminate (ZnAl2o4) and their structural, spectral, optical, and dielectric study for high frequency applications. . </vt:lpstr>
      <vt:lpstr>OUTLINE</vt:lpstr>
      <vt:lpstr>introduction</vt:lpstr>
      <vt:lpstr>PowerPoint Presentation</vt:lpstr>
      <vt:lpstr>Objectives</vt:lpstr>
      <vt:lpstr>METHODS</vt:lpstr>
      <vt:lpstr>RESULTS and discussions</vt:lpstr>
      <vt:lpstr>Structural analysis-xrd</vt:lpstr>
      <vt:lpstr>Functional group analysis-ftir</vt:lpstr>
      <vt:lpstr>Compositional analysis-edax</vt:lpstr>
      <vt:lpstr>Band gap analysis-UV DRS</vt:lpstr>
      <vt:lpstr>Dielectric Measurements-dielectric constant</vt:lpstr>
      <vt:lpstr>Dielectric Tangent loss</vt:lpstr>
      <vt:lpstr>COLE-Cole plot</vt:lpstr>
      <vt:lpstr>conclusions</vt:lpstr>
      <vt:lpstr>References</vt:lpstr>
      <vt:lpstr>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Transition Metal ion Cu2+ and Mg2+ doped zinc aluminate (ZnAl2o4) and their structural, spectral, optical, and dielectric study for storage applications.</dc:title>
  <dc:creator>Yasmin Naiyar</dc:creator>
  <cp:lastModifiedBy>RePack by Diakov</cp:lastModifiedBy>
  <cp:revision>7</cp:revision>
  <dcterms:created xsi:type="dcterms:W3CDTF">2023-03-16T01:57:33Z</dcterms:created>
  <dcterms:modified xsi:type="dcterms:W3CDTF">2023-04-10T16:15:42Z</dcterms:modified>
</cp:coreProperties>
</file>