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5" r:id="rId4"/>
    <p:sldMasterId id="2147483690" r:id="rId5"/>
    <p:sldMasterId id="2147483683" r:id="rId6"/>
  </p:sldMasterIdLst>
  <p:notesMasterIdLst>
    <p:notesMasterId r:id="rId16"/>
  </p:notesMasterIdLst>
  <p:handoutMasterIdLst>
    <p:handoutMasterId r:id="rId17"/>
  </p:handoutMasterIdLst>
  <p:sldIdLst>
    <p:sldId id="295" r:id="rId7"/>
    <p:sldId id="346" r:id="rId8"/>
    <p:sldId id="347" r:id="rId9"/>
    <p:sldId id="348" r:id="rId10"/>
    <p:sldId id="349" r:id="rId11"/>
    <p:sldId id="350" r:id="rId12"/>
    <p:sldId id="351" r:id="rId13"/>
    <p:sldId id="352" r:id="rId14"/>
    <p:sldId id="34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8F8F8"/>
    <a:srgbClr val="CCCCFF"/>
    <a:srgbClr val="FFCCCC"/>
    <a:srgbClr val="FFFF99"/>
    <a:srgbClr val="CCFFFF"/>
    <a:srgbClr val="FF0000"/>
    <a:srgbClr val="FFFFCC"/>
    <a:srgbClr val="FF00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332" autoAdjust="0"/>
  </p:normalViewPr>
  <p:slideViewPr>
    <p:cSldViewPr snapToGrid="0" snapToObjects="1">
      <p:cViewPr varScale="1">
        <p:scale>
          <a:sx n="88" d="100"/>
          <a:sy n="88" d="100"/>
        </p:scale>
        <p:origin x="1334" y="62"/>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C13AA3-2E9F-904F-9923-ED373D7F2DED}" type="datetime1">
              <a:rPr lang="en-US" smtClean="0"/>
              <a:t>3/16/2023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05A35A-0936-4D4E-8674-967ABE870143}" type="slidenum">
              <a:rPr lang="en-US" smtClean="0"/>
              <a:t>‹#›</a:t>
            </a:fld>
            <a:endParaRPr lang="en-US"/>
          </a:p>
        </p:txBody>
      </p:sp>
    </p:spTree>
    <p:extLst>
      <p:ext uri="{BB962C8B-B14F-4D97-AF65-F5344CB8AC3E}">
        <p14:creationId xmlns:p14="http://schemas.microsoft.com/office/powerpoint/2010/main" val="59104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16B1C-0066-2D49-A466-C43A97FEAAB5}" type="datetime1">
              <a:rPr lang="en-US" smtClean="0"/>
              <a:t>3/16/2023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B32D3-4908-5C4C-ABC3-D9B0A2B2055E}" type="slidenum">
              <a:rPr lang="en-US" smtClean="0"/>
              <a:t>‹#›</a:t>
            </a:fld>
            <a:endParaRPr lang="en-US"/>
          </a:p>
        </p:txBody>
      </p:sp>
    </p:spTree>
    <p:extLst>
      <p:ext uri="{BB962C8B-B14F-4D97-AF65-F5344CB8AC3E}">
        <p14:creationId xmlns:p14="http://schemas.microsoft.com/office/powerpoint/2010/main" val="7089203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400" b="0" i="0" baseline="0" dirty="0" smtClean="0">
                <a:solidFill>
                  <a:schemeClr val="tx1"/>
                </a:solidFill>
              </a:rPr>
              <a:t>Hello audience. I hope every thing goes safe for you. I am </a:t>
            </a:r>
            <a:r>
              <a:rPr lang="en-US" sz="1400" b="0" i="0" baseline="0" dirty="0" err="1" smtClean="0">
                <a:solidFill>
                  <a:schemeClr val="tx1"/>
                </a:solidFill>
              </a:rPr>
              <a:t>Marzieh</a:t>
            </a:r>
            <a:r>
              <a:rPr lang="en-US" sz="1400" b="0" i="0" baseline="0" dirty="0" smtClean="0">
                <a:solidFill>
                  <a:schemeClr val="tx1"/>
                </a:solidFill>
              </a:rPr>
              <a:t> </a:t>
            </a:r>
            <a:r>
              <a:rPr lang="en-US" sz="1400" b="0" i="0" baseline="0" dirty="0" err="1" smtClean="0">
                <a:solidFill>
                  <a:schemeClr val="tx1"/>
                </a:solidFill>
              </a:rPr>
              <a:t>Rabiei</a:t>
            </a:r>
            <a:r>
              <a:rPr lang="en-US" sz="1400" b="0" i="0" baseline="0" dirty="0" smtClean="0">
                <a:solidFill>
                  <a:schemeClr val="tx1"/>
                </a:solidFill>
              </a:rPr>
              <a:t> PhD student in Mechanical</a:t>
            </a:r>
            <a:r>
              <a:rPr lang="lt-LT" sz="1400" b="0" i="0" baseline="0" dirty="0" smtClean="0">
                <a:solidFill>
                  <a:schemeClr val="tx1"/>
                </a:solidFill>
              </a:rPr>
              <a:t> Engineering</a:t>
            </a:r>
            <a:r>
              <a:rPr lang="en-US" sz="1400" b="0" i="0" baseline="0" dirty="0" smtClean="0">
                <a:solidFill>
                  <a:schemeClr val="tx1"/>
                </a:solidFill>
              </a:rPr>
              <a:t> field. The topic of my dissertation is “</a:t>
            </a:r>
            <a:r>
              <a:rPr lang="lt-LT" sz="1400" b="0" i="0" dirty="0" smtClean="0"/>
              <a:t>DEVELOPMENT AND ANALYSIS OF NANOCOMPOSITE BASED ON HYDROXYAPATITE (HA) FOR APPLICATION IN BIOENGINEERING</a:t>
            </a:r>
            <a:r>
              <a:rPr lang="en-US" sz="1400" b="0" i="0" baseline="0" dirty="0" smtClean="0"/>
              <a:t> </a:t>
            </a:r>
            <a:r>
              <a:rPr lang="en-US" sz="1400" b="0" i="0" baseline="0" dirty="0" smtClean="0">
                <a:solidFill>
                  <a:schemeClr val="tx1"/>
                </a:solidFill>
              </a:rPr>
              <a:t>” My supervisor is Professor </a:t>
            </a:r>
            <a:r>
              <a:rPr lang="en-US" sz="1400" b="0" i="0" dirty="0" err="1" smtClean="0">
                <a:solidFill>
                  <a:schemeClr val="tx1"/>
                </a:solidFill>
              </a:rPr>
              <a:t>Arvydas</a:t>
            </a:r>
            <a:r>
              <a:rPr lang="en-US" sz="1400" b="0" i="0" dirty="0" smtClean="0">
                <a:solidFill>
                  <a:schemeClr val="tx1"/>
                </a:solidFill>
              </a:rPr>
              <a:t> </a:t>
            </a:r>
            <a:r>
              <a:rPr lang="en-US" sz="1400" b="0" i="0" dirty="0" err="1" smtClean="0">
                <a:solidFill>
                  <a:schemeClr val="tx1"/>
                </a:solidFill>
              </a:rPr>
              <a:t>Palevicius</a:t>
            </a:r>
            <a:r>
              <a:rPr lang="en-US" sz="1400" b="0" i="0" baseline="0" dirty="0" smtClean="0">
                <a:solidFill>
                  <a:schemeClr val="tx1"/>
                </a:solidFill>
              </a:rPr>
              <a:t> and my advisor is Professor </a:t>
            </a:r>
            <a:r>
              <a:rPr lang="en-US" sz="1400" b="0" i="0" dirty="0" err="1" smtClean="0"/>
              <a:t>Giedrius</a:t>
            </a:r>
            <a:r>
              <a:rPr lang="en-US" sz="1400" b="0" i="0" dirty="0" smtClean="0"/>
              <a:t> </a:t>
            </a:r>
            <a:r>
              <a:rPr lang="en-US" sz="1400" b="0" i="0" dirty="0" err="1" smtClean="0"/>
              <a:t>Janusas</a:t>
            </a:r>
            <a:r>
              <a:rPr lang="en-US" sz="1400" b="0" i="0" dirty="0" smtClean="0"/>
              <a:t>.</a:t>
            </a:r>
            <a:endParaRPr lang="en-US" sz="1400" b="0" i="0" dirty="0">
              <a:solidFill>
                <a:schemeClr val="tx1"/>
              </a:solidFill>
            </a:endParaRPr>
          </a:p>
        </p:txBody>
      </p:sp>
      <p:sp>
        <p:nvSpPr>
          <p:cNvPr id="4" name="Slide Number Placeholder 3"/>
          <p:cNvSpPr>
            <a:spLocks noGrp="1"/>
          </p:cNvSpPr>
          <p:nvPr>
            <p:ph type="sldNum" sz="quarter" idx="10"/>
          </p:nvPr>
        </p:nvSpPr>
        <p:spPr/>
        <p:txBody>
          <a:bodyPr/>
          <a:lstStyle/>
          <a:p>
            <a:fld id="{B0FB32D3-4908-5C4C-ABC3-D9B0A2B2055E}" type="slidenum">
              <a:rPr lang="en-US" smtClean="0"/>
              <a:t>1</a:t>
            </a:fld>
            <a:endParaRPr lang="en-US"/>
          </a:p>
        </p:txBody>
      </p:sp>
    </p:spTree>
    <p:extLst>
      <p:ext uri="{BB962C8B-B14F-4D97-AF65-F5344CB8AC3E}">
        <p14:creationId xmlns:p14="http://schemas.microsoft.com/office/powerpoint/2010/main" val="234558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tried for speaking shortly according to the limitation of time of presentation.</a:t>
            </a:r>
            <a:r>
              <a:rPr lang="en-US" baseline="0" dirty="0" smtClean="0"/>
              <a:t> </a:t>
            </a:r>
            <a:r>
              <a:rPr lang="en-US" dirty="0" smtClean="0"/>
              <a:t>Thanks for you attention. </a:t>
            </a:r>
          </a:p>
        </p:txBody>
      </p:sp>
      <p:sp>
        <p:nvSpPr>
          <p:cNvPr id="4" name="Slide Number Placeholder 3"/>
          <p:cNvSpPr>
            <a:spLocks noGrp="1"/>
          </p:cNvSpPr>
          <p:nvPr>
            <p:ph type="sldNum" sz="quarter" idx="10"/>
          </p:nvPr>
        </p:nvSpPr>
        <p:spPr/>
        <p:txBody>
          <a:bodyPr/>
          <a:lstStyle/>
          <a:p>
            <a:fld id="{B0FB32D3-4908-5C4C-ABC3-D9B0A2B2055E}" type="slidenum">
              <a:rPr lang="en-US" smtClean="0"/>
              <a:t>9</a:t>
            </a:fld>
            <a:endParaRPr lang="en-US"/>
          </a:p>
        </p:txBody>
      </p:sp>
    </p:spTree>
    <p:extLst>
      <p:ext uri="{BB962C8B-B14F-4D97-AF65-F5344CB8AC3E}">
        <p14:creationId xmlns:p14="http://schemas.microsoft.com/office/powerpoint/2010/main" val="293465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vadinimas ir tekstas">
    <p:spTree>
      <p:nvGrpSpPr>
        <p:cNvPr id="1" name=""/>
        <p:cNvGrpSpPr/>
        <p:nvPr/>
      </p:nvGrpSpPr>
      <p:grpSpPr>
        <a:xfrm>
          <a:off x="0" y="0"/>
          <a:ext cx="0" cy="0"/>
          <a:chOff x="0" y="0"/>
          <a:chExt cx="0" cy="0"/>
        </a:xfrm>
      </p:grpSpPr>
      <p:sp>
        <p:nvSpPr>
          <p:cNvPr id="4" name="Text Placeholder 12"/>
          <p:cNvSpPr>
            <a:spLocks noGrp="1"/>
          </p:cNvSpPr>
          <p:nvPr>
            <p:ph type="body" sz="quarter" idx="11" hasCustomPrompt="1"/>
          </p:nvPr>
        </p:nvSpPr>
        <p:spPr>
          <a:xfrm>
            <a:off x="635001" y="4141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5" name="Text Placeholder 12"/>
          <p:cNvSpPr>
            <a:spLocks noGrp="1"/>
          </p:cNvSpPr>
          <p:nvPr>
            <p:ph type="body" sz="quarter" idx="12" hasCustomPrompt="1"/>
          </p:nvPr>
        </p:nvSpPr>
        <p:spPr>
          <a:xfrm>
            <a:off x="635001" y="2517109"/>
            <a:ext cx="8008768" cy="3480280"/>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a:p>
            <a:pPr lvl="0"/>
            <a:endParaRPr lang="lt-LT" dirty="0" smtClean="0"/>
          </a:p>
        </p:txBody>
      </p:sp>
      <p:sp>
        <p:nvSpPr>
          <p:cNvPr id="6" name="Text Placeholder 12"/>
          <p:cNvSpPr>
            <a:spLocks noGrp="1"/>
          </p:cNvSpPr>
          <p:nvPr>
            <p:ph type="body" sz="quarter" idx="13" hasCustomPrompt="1"/>
          </p:nvPr>
        </p:nvSpPr>
        <p:spPr>
          <a:xfrm>
            <a:off x="635001" y="1135718"/>
            <a:ext cx="3529290" cy="619724"/>
          </a:xfrm>
          <a:prstGeom prst="rect">
            <a:avLst/>
          </a:prstGeom>
        </p:spPr>
        <p:txBody>
          <a:bodyPr/>
          <a:lstStyle>
            <a:lvl1pPr algn="l">
              <a:lnSpc>
                <a:spcPts val="3000"/>
              </a:lnSpc>
              <a:buNone/>
              <a:defRPr sz="4000" b="1" baseline="0">
                <a:solidFill>
                  <a:srgbClr val="1D1D1D"/>
                </a:solidFill>
                <a:latin typeface="Arial"/>
                <a:cs typeface="Arial"/>
              </a:defRPr>
            </a:lvl1pPr>
          </a:lstStyle>
          <a:p>
            <a:pPr lvl="0"/>
            <a:r>
              <a:rPr lang="lt-LT" dirty="0" smtClean="0"/>
              <a:t>Pavadinimas</a:t>
            </a:r>
          </a:p>
          <a:p>
            <a:pPr lvl="0"/>
            <a:endParaRPr lang="lt-LT" dirty="0" smtClean="0"/>
          </a:p>
        </p:txBody>
      </p:sp>
      <p:sp>
        <p:nvSpPr>
          <p:cNvPr id="9" name="Rectangle 8"/>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1234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kstas ir paveikslelis 2">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16861" y="3403600"/>
            <a:ext cx="8227078" cy="2615279"/>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59" y="2135189"/>
            <a:ext cx="8233071" cy="989012"/>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6" name="Rectangle 5"/>
          <p:cNvSpPr/>
          <p:nvPr userDrawn="1"/>
        </p:nvSpPr>
        <p:spPr>
          <a:xfrm>
            <a:off x="0" y="0"/>
            <a:ext cx="181419" cy="1844592"/>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0" y="1844592"/>
            <a:ext cx="181419" cy="766059"/>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2610652"/>
            <a:ext cx="181419" cy="4247348"/>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8206872" y="6616416"/>
            <a:ext cx="570638" cy="241584"/>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Tree>
    <p:extLst>
      <p:ext uri="{BB962C8B-B14F-4D97-AF65-F5344CB8AC3E}">
        <p14:creationId xmlns:p14="http://schemas.microsoft.com/office/powerpoint/2010/main" val="10320672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as ir paveikslėlis 3">
    <p:spTree>
      <p:nvGrpSpPr>
        <p:cNvPr id="1" name=""/>
        <p:cNvGrpSpPr/>
        <p:nvPr/>
      </p:nvGrpSpPr>
      <p:grpSpPr>
        <a:xfrm>
          <a:off x="0" y="0"/>
          <a:ext cx="0" cy="0"/>
          <a:chOff x="0" y="0"/>
          <a:chExt cx="0" cy="0"/>
        </a:xfrm>
      </p:grpSpPr>
      <p:sp>
        <p:nvSpPr>
          <p:cNvPr id="4" name="Picture Placeholder 6"/>
          <p:cNvSpPr>
            <a:spLocks noGrp="1"/>
          </p:cNvSpPr>
          <p:nvPr>
            <p:ph type="pic" sz="quarter" idx="12" hasCustomPrompt="1"/>
          </p:nvPr>
        </p:nvSpPr>
        <p:spPr>
          <a:xfrm>
            <a:off x="439233" y="2610652"/>
            <a:ext cx="7767639" cy="3285323"/>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5" name="Text Placeholder 12"/>
          <p:cNvSpPr>
            <a:spLocks noGrp="1"/>
          </p:cNvSpPr>
          <p:nvPr>
            <p:ph type="body" sz="quarter" idx="11" hasCustomPrompt="1"/>
          </p:nvPr>
        </p:nvSpPr>
        <p:spPr>
          <a:xfrm>
            <a:off x="439233" y="4473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39403" y="1628778"/>
            <a:ext cx="7767469" cy="67151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p:txBody>
      </p:sp>
      <p:sp>
        <p:nvSpPr>
          <p:cNvPr id="7" name="Rectangle 6"/>
          <p:cNvSpPr/>
          <p:nvPr userDrawn="1"/>
        </p:nvSpPr>
        <p:spPr>
          <a:xfrm>
            <a:off x="0" y="0"/>
            <a:ext cx="181419" cy="1844592"/>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1844592"/>
            <a:ext cx="181419" cy="766059"/>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2610652"/>
            <a:ext cx="181419" cy="4247348"/>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8206872" y="6616416"/>
            <a:ext cx="570638" cy="241584"/>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4035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vadinimas ir tekstas">
    <p:spTree>
      <p:nvGrpSpPr>
        <p:cNvPr id="1" name=""/>
        <p:cNvGrpSpPr/>
        <p:nvPr/>
      </p:nvGrpSpPr>
      <p:grpSpPr>
        <a:xfrm>
          <a:off x="0" y="0"/>
          <a:ext cx="0" cy="0"/>
          <a:chOff x="0" y="0"/>
          <a:chExt cx="0" cy="0"/>
        </a:xfrm>
      </p:grpSpPr>
      <p:sp>
        <p:nvSpPr>
          <p:cNvPr id="4" name="Text Placeholder 12"/>
          <p:cNvSpPr>
            <a:spLocks noGrp="1"/>
          </p:cNvSpPr>
          <p:nvPr>
            <p:ph type="body" sz="quarter" idx="11" hasCustomPrompt="1"/>
          </p:nvPr>
        </p:nvSpPr>
        <p:spPr>
          <a:xfrm>
            <a:off x="635001" y="4141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5" name="Text Placeholder 12"/>
          <p:cNvSpPr>
            <a:spLocks noGrp="1"/>
          </p:cNvSpPr>
          <p:nvPr>
            <p:ph type="body" sz="quarter" idx="12" hasCustomPrompt="1"/>
          </p:nvPr>
        </p:nvSpPr>
        <p:spPr>
          <a:xfrm>
            <a:off x="635001" y="2517109"/>
            <a:ext cx="8008768" cy="3480280"/>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a:p>
            <a:pPr lvl="0"/>
            <a:endParaRPr lang="lt-LT" dirty="0" smtClean="0"/>
          </a:p>
        </p:txBody>
      </p:sp>
      <p:sp>
        <p:nvSpPr>
          <p:cNvPr id="6" name="Text Placeholder 12"/>
          <p:cNvSpPr>
            <a:spLocks noGrp="1"/>
          </p:cNvSpPr>
          <p:nvPr>
            <p:ph type="body" sz="quarter" idx="13" hasCustomPrompt="1"/>
          </p:nvPr>
        </p:nvSpPr>
        <p:spPr>
          <a:xfrm>
            <a:off x="635001" y="1135718"/>
            <a:ext cx="3529290" cy="619724"/>
          </a:xfrm>
          <a:prstGeom prst="rect">
            <a:avLst/>
          </a:prstGeom>
        </p:spPr>
        <p:txBody>
          <a:bodyPr/>
          <a:lstStyle>
            <a:lvl1pPr algn="l">
              <a:lnSpc>
                <a:spcPts val="3000"/>
              </a:lnSpc>
              <a:buNone/>
              <a:defRPr sz="4000" b="1" baseline="0">
                <a:solidFill>
                  <a:srgbClr val="1D1D1D"/>
                </a:solidFill>
                <a:latin typeface="Arial"/>
                <a:cs typeface="Arial"/>
              </a:defRPr>
            </a:lvl1pPr>
          </a:lstStyle>
          <a:p>
            <a:pPr lvl="0"/>
            <a:r>
              <a:rPr lang="lt-LT" dirty="0" smtClean="0"/>
              <a:t>Pavadinimas</a:t>
            </a:r>
          </a:p>
          <a:p>
            <a:pPr lvl="0"/>
            <a:endParaRPr lang="lt-LT" dirty="0" smtClean="0"/>
          </a:p>
        </p:txBody>
      </p:sp>
      <p:sp>
        <p:nvSpPr>
          <p:cNvPr id="9" name="Rectangle 8"/>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1234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vadinimas ir tekstas 2">
    <p:spTree>
      <p:nvGrpSpPr>
        <p:cNvPr id="1" name=""/>
        <p:cNvGrpSpPr/>
        <p:nvPr/>
      </p:nvGrpSpPr>
      <p:grpSpPr>
        <a:xfrm>
          <a:off x="0" y="0"/>
          <a:ext cx="0" cy="0"/>
          <a:chOff x="0" y="0"/>
          <a:chExt cx="0" cy="0"/>
        </a:xfrm>
      </p:grpSpPr>
      <p:sp>
        <p:nvSpPr>
          <p:cNvPr id="5" name="Text Placeholder 12"/>
          <p:cNvSpPr>
            <a:spLocks noGrp="1"/>
          </p:cNvSpPr>
          <p:nvPr>
            <p:ph type="body" sz="quarter" idx="11" hasCustomPrompt="1"/>
          </p:nvPr>
        </p:nvSpPr>
        <p:spPr>
          <a:xfrm>
            <a:off x="416860" y="4649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16860" y="1627188"/>
            <a:ext cx="8360650" cy="4585353"/>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2" name="Rectangle 11"/>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2723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as ir paveikslelis 1">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329953" y="2135188"/>
            <a:ext cx="4313985" cy="3883691"/>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60" y="2135188"/>
            <a:ext cx="3494740" cy="388369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
        <p:nvSpPr>
          <p:cNvPr id="15" name="Rectangle 14"/>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3084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as ir paveikslelis 2">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16861" y="3403600"/>
            <a:ext cx="8227078" cy="2615279"/>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59" y="2135189"/>
            <a:ext cx="8233071" cy="989012"/>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
        <p:nvSpPr>
          <p:cNvPr id="15" name="Rectangle 14"/>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077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kstas ir paveikslėlis 3">
    <p:spTree>
      <p:nvGrpSpPr>
        <p:cNvPr id="1" name=""/>
        <p:cNvGrpSpPr/>
        <p:nvPr/>
      </p:nvGrpSpPr>
      <p:grpSpPr>
        <a:xfrm>
          <a:off x="0" y="0"/>
          <a:ext cx="0" cy="0"/>
          <a:chOff x="0" y="0"/>
          <a:chExt cx="0" cy="0"/>
        </a:xfrm>
      </p:grpSpPr>
      <p:sp>
        <p:nvSpPr>
          <p:cNvPr id="4" name="Picture Placeholder 6"/>
          <p:cNvSpPr>
            <a:spLocks noGrp="1"/>
          </p:cNvSpPr>
          <p:nvPr>
            <p:ph type="pic" sz="quarter" idx="12" hasCustomPrompt="1"/>
          </p:nvPr>
        </p:nvSpPr>
        <p:spPr>
          <a:xfrm>
            <a:off x="439233" y="2610652"/>
            <a:ext cx="7767639" cy="3285323"/>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5" name="Text Placeholder 12"/>
          <p:cNvSpPr>
            <a:spLocks noGrp="1"/>
          </p:cNvSpPr>
          <p:nvPr>
            <p:ph type="body" sz="quarter" idx="11" hasCustomPrompt="1"/>
          </p:nvPr>
        </p:nvSpPr>
        <p:spPr>
          <a:xfrm>
            <a:off x="439233" y="4473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39403" y="1628778"/>
            <a:ext cx="7767469" cy="67151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p:txBody>
      </p:sp>
      <p:sp>
        <p:nvSpPr>
          <p:cNvPr id="11" name="Rectangle 10"/>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0698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Rectangle 5"/>
          <p:cNvSpPr/>
          <p:nvPr userDrawn="1"/>
        </p:nvSpPr>
        <p:spPr>
          <a:xfrm flipH="1">
            <a:off x="2378597" y="1"/>
            <a:ext cx="4374203" cy="4818114"/>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78597" y="4939071"/>
            <a:ext cx="4374203" cy="179030"/>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2"/>
          <p:cNvSpPr>
            <a:spLocks noGrp="1"/>
          </p:cNvSpPr>
          <p:nvPr>
            <p:ph type="body" sz="quarter" idx="14" hasCustomPrompt="1"/>
          </p:nvPr>
        </p:nvSpPr>
        <p:spPr>
          <a:xfrm>
            <a:off x="800102" y="5321301"/>
            <a:ext cx="3418758" cy="1104899"/>
          </a:xfrm>
          <a:prstGeom prst="rect">
            <a:avLst/>
          </a:prstGeom>
        </p:spPr>
        <p:txBody>
          <a:bodyPr/>
          <a:lstStyle>
            <a:lvl1pPr marL="0" algn="l">
              <a:lnSpc>
                <a:spcPct val="100000"/>
              </a:lnSpc>
              <a:buNone/>
              <a:defRPr sz="2000" b="1" baseline="0">
                <a:solidFill>
                  <a:srgbClr val="132A4A"/>
                </a:solidFill>
                <a:latin typeface="Arial"/>
                <a:cs typeface="Arial"/>
              </a:defRPr>
            </a:lvl1pPr>
          </a:lstStyle>
          <a:p>
            <a:pPr lvl="0"/>
            <a:r>
              <a:rPr lang="lt-LT" dirty="0" smtClean="0"/>
              <a:t>Tekstas</a:t>
            </a:r>
          </a:p>
          <a:p>
            <a:pPr lvl="0"/>
            <a:endParaRPr lang="lt-LT" dirty="0" smtClean="0"/>
          </a:p>
          <a:p>
            <a:pPr lvl="0"/>
            <a:endParaRPr lang="lt-LT" dirty="0" smtClean="0"/>
          </a:p>
        </p:txBody>
      </p:sp>
      <p:sp>
        <p:nvSpPr>
          <p:cNvPr id="9" name="Text Placeholder 12"/>
          <p:cNvSpPr>
            <a:spLocks noGrp="1"/>
          </p:cNvSpPr>
          <p:nvPr>
            <p:ph type="body" sz="quarter" idx="13" hasCustomPrompt="1"/>
          </p:nvPr>
        </p:nvSpPr>
        <p:spPr>
          <a:xfrm>
            <a:off x="708339" y="2076116"/>
            <a:ext cx="7624292" cy="1086184"/>
          </a:xfrm>
          <a:prstGeom prst="rect">
            <a:avLst/>
          </a:prstGeom>
        </p:spPr>
        <p:txBody>
          <a:bodyPr/>
          <a:lstStyle>
            <a:lvl1pPr algn="ctr">
              <a:lnSpc>
                <a:spcPts val="5000"/>
              </a:lnSpc>
              <a:buNone/>
              <a:defRPr sz="6000" b="1">
                <a:solidFill>
                  <a:srgbClr val="D0285D"/>
                </a:solidFill>
                <a:latin typeface="Arial"/>
                <a:cs typeface="Arial"/>
              </a:defRPr>
            </a:lvl1pPr>
          </a:lstStyle>
          <a:p>
            <a:pPr lvl="0"/>
            <a:r>
              <a:rPr lang="lt-LT" dirty="0" smtClean="0"/>
              <a:t>Pavadinimas</a:t>
            </a:r>
          </a:p>
        </p:txBody>
      </p:sp>
    </p:spTree>
    <p:extLst>
      <p:ext uri="{BB962C8B-B14F-4D97-AF65-F5344CB8AC3E}">
        <p14:creationId xmlns:p14="http://schemas.microsoft.com/office/powerpoint/2010/main" val="429165718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vadinimas ir tekstas">
    <p:spTree>
      <p:nvGrpSpPr>
        <p:cNvPr id="1" name=""/>
        <p:cNvGrpSpPr/>
        <p:nvPr/>
      </p:nvGrpSpPr>
      <p:grpSpPr>
        <a:xfrm>
          <a:off x="0" y="0"/>
          <a:ext cx="0" cy="0"/>
          <a:chOff x="0" y="0"/>
          <a:chExt cx="0" cy="0"/>
        </a:xfrm>
      </p:grpSpPr>
      <p:sp>
        <p:nvSpPr>
          <p:cNvPr id="4" name="Text Placeholder 12"/>
          <p:cNvSpPr>
            <a:spLocks noGrp="1"/>
          </p:cNvSpPr>
          <p:nvPr>
            <p:ph type="body" sz="quarter" idx="11" hasCustomPrompt="1"/>
          </p:nvPr>
        </p:nvSpPr>
        <p:spPr>
          <a:xfrm>
            <a:off x="635001" y="4141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5" name="Text Placeholder 12"/>
          <p:cNvSpPr>
            <a:spLocks noGrp="1"/>
          </p:cNvSpPr>
          <p:nvPr>
            <p:ph type="body" sz="quarter" idx="12" hasCustomPrompt="1"/>
          </p:nvPr>
        </p:nvSpPr>
        <p:spPr>
          <a:xfrm>
            <a:off x="635001" y="2517109"/>
            <a:ext cx="8008768" cy="3480280"/>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a:p>
            <a:pPr lvl="0"/>
            <a:endParaRPr lang="lt-LT" dirty="0" smtClean="0"/>
          </a:p>
        </p:txBody>
      </p:sp>
      <p:sp>
        <p:nvSpPr>
          <p:cNvPr id="6" name="Text Placeholder 12"/>
          <p:cNvSpPr>
            <a:spLocks noGrp="1"/>
          </p:cNvSpPr>
          <p:nvPr>
            <p:ph type="body" sz="quarter" idx="13" hasCustomPrompt="1"/>
          </p:nvPr>
        </p:nvSpPr>
        <p:spPr>
          <a:xfrm>
            <a:off x="635001" y="1135718"/>
            <a:ext cx="3529290" cy="619724"/>
          </a:xfrm>
          <a:prstGeom prst="rect">
            <a:avLst/>
          </a:prstGeom>
        </p:spPr>
        <p:txBody>
          <a:bodyPr/>
          <a:lstStyle>
            <a:lvl1pPr algn="l">
              <a:lnSpc>
                <a:spcPts val="3000"/>
              </a:lnSpc>
              <a:buNone/>
              <a:defRPr sz="4000" b="1" baseline="0">
                <a:solidFill>
                  <a:srgbClr val="1D1D1D"/>
                </a:solidFill>
                <a:latin typeface="Arial"/>
                <a:cs typeface="Arial"/>
              </a:defRPr>
            </a:lvl1pPr>
          </a:lstStyle>
          <a:p>
            <a:pPr lvl="0"/>
            <a:r>
              <a:rPr lang="lt-LT" dirty="0" smtClean="0"/>
              <a:t>Pavadinimas</a:t>
            </a:r>
          </a:p>
          <a:p>
            <a:pPr lvl="0"/>
            <a:endParaRPr lang="lt-LT" dirty="0" smtClean="0"/>
          </a:p>
        </p:txBody>
      </p:sp>
      <p:sp>
        <p:nvSpPr>
          <p:cNvPr id="12" name="Rectangle 11"/>
          <p:cNvSpPr/>
          <p:nvPr userDrawn="1"/>
        </p:nvSpPr>
        <p:spPr>
          <a:xfrm>
            <a:off x="0" y="0"/>
            <a:ext cx="181419" cy="1844592"/>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844592"/>
            <a:ext cx="181419" cy="766059"/>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2610652"/>
            <a:ext cx="181419" cy="4247348"/>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8206872" y="6616416"/>
            <a:ext cx="570638" cy="241584"/>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3147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vadinimas ir tekstas 2">
    <p:spTree>
      <p:nvGrpSpPr>
        <p:cNvPr id="1" name=""/>
        <p:cNvGrpSpPr/>
        <p:nvPr/>
      </p:nvGrpSpPr>
      <p:grpSpPr>
        <a:xfrm>
          <a:off x="0" y="0"/>
          <a:ext cx="0" cy="0"/>
          <a:chOff x="0" y="0"/>
          <a:chExt cx="0" cy="0"/>
        </a:xfrm>
      </p:grpSpPr>
      <p:sp>
        <p:nvSpPr>
          <p:cNvPr id="5" name="Text Placeholder 12"/>
          <p:cNvSpPr>
            <a:spLocks noGrp="1"/>
          </p:cNvSpPr>
          <p:nvPr>
            <p:ph type="body" sz="quarter" idx="11" hasCustomPrompt="1"/>
          </p:nvPr>
        </p:nvSpPr>
        <p:spPr>
          <a:xfrm>
            <a:off x="416860" y="4649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16860" y="1627188"/>
            <a:ext cx="8360650" cy="4585353"/>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8" name="Rectangle 7"/>
          <p:cNvSpPr/>
          <p:nvPr userDrawn="1"/>
        </p:nvSpPr>
        <p:spPr>
          <a:xfrm>
            <a:off x="0" y="0"/>
            <a:ext cx="181419" cy="1844592"/>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844592"/>
            <a:ext cx="181419" cy="766059"/>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2610652"/>
            <a:ext cx="181419" cy="4247348"/>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8206872" y="6616416"/>
            <a:ext cx="570638" cy="241584"/>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4439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vadinimas ir tekstas 2">
    <p:spTree>
      <p:nvGrpSpPr>
        <p:cNvPr id="1" name=""/>
        <p:cNvGrpSpPr/>
        <p:nvPr/>
      </p:nvGrpSpPr>
      <p:grpSpPr>
        <a:xfrm>
          <a:off x="0" y="0"/>
          <a:ext cx="0" cy="0"/>
          <a:chOff x="0" y="0"/>
          <a:chExt cx="0" cy="0"/>
        </a:xfrm>
      </p:grpSpPr>
      <p:sp>
        <p:nvSpPr>
          <p:cNvPr id="5" name="Text Placeholder 12"/>
          <p:cNvSpPr>
            <a:spLocks noGrp="1"/>
          </p:cNvSpPr>
          <p:nvPr>
            <p:ph type="body" sz="quarter" idx="11" hasCustomPrompt="1"/>
          </p:nvPr>
        </p:nvSpPr>
        <p:spPr>
          <a:xfrm>
            <a:off x="416860" y="4649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16860" y="1627188"/>
            <a:ext cx="8360650" cy="4585353"/>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2" name="Rectangle 11"/>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2723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as ir paveikslelis 1">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329953" y="2135188"/>
            <a:ext cx="4313985" cy="3883691"/>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60" y="2135188"/>
            <a:ext cx="3494740" cy="388369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
        <p:nvSpPr>
          <p:cNvPr id="11" name="Rectangle 10"/>
          <p:cNvSpPr/>
          <p:nvPr userDrawn="1"/>
        </p:nvSpPr>
        <p:spPr>
          <a:xfrm>
            <a:off x="0" y="0"/>
            <a:ext cx="181419" cy="1844592"/>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844592"/>
            <a:ext cx="181419" cy="766059"/>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2610652"/>
            <a:ext cx="181419" cy="4247348"/>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206872" y="6616416"/>
            <a:ext cx="570638" cy="241584"/>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1492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as ir paveikslelis 2">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16861" y="3403600"/>
            <a:ext cx="8227078" cy="2615279"/>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59" y="2135189"/>
            <a:ext cx="8233071" cy="989012"/>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
        <p:nvSpPr>
          <p:cNvPr id="11" name="Rectangle 10"/>
          <p:cNvSpPr/>
          <p:nvPr userDrawn="1"/>
        </p:nvSpPr>
        <p:spPr>
          <a:xfrm>
            <a:off x="0" y="0"/>
            <a:ext cx="181419" cy="1844592"/>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844592"/>
            <a:ext cx="181419" cy="766059"/>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2610652"/>
            <a:ext cx="181419" cy="4247348"/>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206872" y="6616416"/>
            <a:ext cx="570638" cy="241584"/>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1107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as ir paveikslėlis 3">
    <p:spTree>
      <p:nvGrpSpPr>
        <p:cNvPr id="1" name=""/>
        <p:cNvGrpSpPr/>
        <p:nvPr/>
      </p:nvGrpSpPr>
      <p:grpSpPr>
        <a:xfrm>
          <a:off x="0" y="0"/>
          <a:ext cx="0" cy="0"/>
          <a:chOff x="0" y="0"/>
          <a:chExt cx="0" cy="0"/>
        </a:xfrm>
      </p:grpSpPr>
      <p:sp>
        <p:nvSpPr>
          <p:cNvPr id="4" name="Picture Placeholder 6"/>
          <p:cNvSpPr>
            <a:spLocks noGrp="1"/>
          </p:cNvSpPr>
          <p:nvPr>
            <p:ph type="pic" sz="quarter" idx="12" hasCustomPrompt="1"/>
          </p:nvPr>
        </p:nvSpPr>
        <p:spPr>
          <a:xfrm>
            <a:off x="439233" y="2610652"/>
            <a:ext cx="7767639" cy="3285323"/>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5" name="Text Placeholder 12"/>
          <p:cNvSpPr>
            <a:spLocks noGrp="1"/>
          </p:cNvSpPr>
          <p:nvPr>
            <p:ph type="body" sz="quarter" idx="11" hasCustomPrompt="1"/>
          </p:nvPr>
        </p:nvSpPr>
        <p:spPr>
          <a:xfrm>
            <a:off x="439233" y="4473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39403" y="1628778"/>
            <a:ext cx="7767469" cy="67151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p:txBody>
      </p:sp>
      <p:sp>
        <p:nvSpPr>
          <p:cNvPr id="9" name="Rectangle 8"/>
          <p:cNvSpPr/>
          <p:nvPr userDrawn="1"/>
        </p:nvSpPr>
        <p:spPr>
          <a:xfrm>
            <a:off x="0" y="0"/>
            <a:ext cx="181419" cy="1844592"/>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1844592"/>
            <a:ext cx="181419" cy="766059"/>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0" y="2610652"/>
            <a:ext cx="181419" cy="4247348"/>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8206872" y="6616416"/>
            <a:ext cx="570638" cy="241584"/>
          </a:xfrm>
          <a:prstGeom prst="rect">
            <a:avLst/>
          </a:prstGeom>
          <a:solidFill>
            <a:srgbClr val="D028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8419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as ir paveikslelis 1">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329953" y="2135188"/>
            <a:ext cx="4313985" cy="3883691"/>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60" y="2135188"/>
            <a:ext cx="3494740" cy="388369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
        <p:nvSpPr>
          <p:cNvPr id="15" name="Rectangle 14"/>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3084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as ir paveikslelis 2">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16861" y="3403600"/>
            <a:ext cx="8227078" cy="2615279"/>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59" y="2135189"/>
            <a:ext cx="8233071" cy="989012"/>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
        <p:nvSpPr>
          <p:cNvPr id="15" name="Rectangle 14"/>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0773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as ir paveikslėlis 3">
    <p:spTree>
      <p:nvGrpSpPr>
        <p:cNvPr id="1" name=""/>
        <p:cNvGrpSpPr/>
        <p:nvPr/>
      </p:nvGrpSpPr>
      <p:grpSpPr>
        <a:xfrm>
          <a:off x="0" y="0"/>
          <a:ext cx="0" cy="0"/>
          <a:chOff x="0" y="0"/>
          <a:chExt cx="0" cy="0"/>
        </a:xfrm>
      </p:grpSpPr>
      <p:sp>
        <p:nvSpPr>
          <p:cNvPr id="4" name="Picture Placeholder 6"/>
          <p:cNvSpPr>
            <a:spLocks noGrp="1"/>
          </p:cNvSpPr>
          <p:nvPr>
            <p:ph type="pic" sz="quarter" idx="12" hasCustomPrompt="1"/>
          </p:nvPr>
        </p:nvSpPr>
        <p:spPr>
          <a:xfrm>
            <a:off x="439233" y="2610652"/>
            <a:ext cx="7767639" cy="3285323"/>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5" name="Text Placeholder 12"/>
          <p:cNvSpPr>
            <a:spLocks noGrp="1"/>
          </p:cNvSpPr>
          <p:nvPr>
            <p:ph type="body" sz="quarter" idx="11" hasCustomPrompt="1"/>
          </p:nvPr>
        </p:nvSpPr>
        <p:spPr>
          <a:xfrm>
            <a:off x="439233" y="4473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39403" y="1628778"/>
            <a:ext cx="7767469" cy="67151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p:txBody>
      </p:sp>
      <p:sp>
        <p:nvSpPr>
          <p:cNvPr id="11" name="Rectangle 10"/>
          <p:cNvSpPr/>
          <p:nvPr userDrawn="1"/>
        </p:nvSpPr>
        <p:spPr>
          <a:xfrm>
            <a:off x="0" y="0"/>
            <a:ext cx="181419" cy="1844592"/>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844592"/>
            <a:ext cx="181419" cy="766059"/>
          </a:xfrm>
          <a:prstGeom prst="rect">
            <a:avLst/>
          </a:prstGeom>
          <a:solidFill>
            <a:srgbClr val="132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8206872" y="6616416"/>
            <a:ext cx="570638" cy="241584"/>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2610650"/>
            <a:ext cx="181419" cy="4247349"/>
          </a:xfrm>
          <a:prstGeom prst="rect">
            <a:avLst/>
          </a:prstGeom>
          <a:solidFill>
            <a:srgbClr val="EC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0698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378597" y="-1"/>
            <a:ext cx="4374203" cy="4818115"/>
          </a:xfrm>
          <a:prstGeom prst="rect">
            <a:avLst/>
          </a:prstGeom>
          <a:solidFill>
            <a:schemeClr val="tx2">
              <a:lumMod val="20000"/>
              <a:lumOff val="80000"/>
            </a:schemeClr>
          </a:solidFill>
        </p:spPr>
      </p:pic>
      <p:sp>
        <p:nvSpPr>
          <p:cNvPr id="7" name="Text Placeholder 12"/>
          <p:cNvSpPr>
            <a:spLocks noGrp="1"/>
          </p:cNvSpPr>
          <p:nvPr>
            <p:ph type="body" sz="quarter" idx="13" hasCustomPrompt="1"/>
          </p:nvPr>
        </p:nvSpPr>
        <p:spPr>
          <a:xfrm>
            <a:off x="708339" y="2076116"/>
            <a:ext cx="7624292" cy="1086184"/>
          </a:xfrm>
          <a:prstGeom prst="rect">
            <a:avLst/>
          </a:prstGeom>
        </p:spPr>
        <p:txBody>
          <a:bodyPr/>
          <a:lstStyle>
            <a:lvl1pPr algn="ctr">
              <a:lnSpc>
                <a:spcPts val="5000"/>
              </a:lnSpc>
              <a:buNone/>
              <a:defRPr sz="6000" b="1">
                <a:solidFill>
                  <a:srgbClr val="C9A25D"/>
                </a:solidFill>
                <a:latin typeface="Arial"/>
                <a:cs typeface="Arial"/>
              </a:defRPr>
            </a:lvl1pPr>
          </a:lstStyle>
          <a:p>
            <a:pPr lvl="0"/>
            <a:r>
              <a:rPr lang="lt-LT" dirty="0" smtClean="0"/>
              <a:t>Pavadinimas</a:t>
            </a:r>
          </a:p>
        </p:txBody>
      </p:sp>
      <p:sp>
        <p:nvSpPr>
          <p:cNvPr id="9" name="Rectangle 8"/>
          <p:cNvSpPr/>
          <p:nvPr userDrawn="1"/>
        </p:nvSpPr>
        <p:spPr>
          <a:xfrm>
            <a:off x="2378597" y="4939071"/>
            <a:ext cx="4374203" cy="179030"/>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2"/>
          <p:cNvSpPr>
            <a:spLocks noGrp="1"/>
          </p:cNvSpPr>
          <p:nvPr>
            <p:ph type="body" sz="quarter" idx="14" hasCustomPrompt="1"/>
          </p:nvPr>
        </p:nvSpPr>
        <p:spPr>
          <a:xfrm>
            <a:off x="800102" y="5321301"/>
            <a:ext cx="3418758" cy="1104899"/>
          </a:xfrm>
          <a:prstGeom prst="rect">
            <a:avLst/>
          </a:prstGeom>
        </p:spPr>
        <p:txBody>
          <a:bodyPr/>
          <a:lstStyle>
            <a:lvl1pPr marL="0" algn="l">
              <a:lnSpc>
                <a:spcPct val="100000"/>
              </a:lnSpc>
              <a:buNone/>
              <a:defRPr sz="2000" b="1" baseline="0">
                <a:solidFill>
                  <a:srgbClr val="132A4A"/>
                </a:solidFill>
                <a:latin typeface="Arial"/>
                <a:cs typeface="Arial"/>
              </a:defRPr>
            </a:lvl1pPr>
          </a:lstStyle>
          <a:p>
            <a:pPr lvl="0"/>
            <a:r>
              <a:rPr lang="lt-LT" dirty="0" smtClean="0"/>
              <a:t>Tekstas</a:t>
            </a:r>
          </a:p>
          <a:p>
            <a:pPr lvl="0"/>
            <a:endParaRPr lang="lt-LT" dirty="0" smtClean="0"/>
          </a:p>
          <a:p>
            <a:pPr lvl="0"/>
            <a:endParaRPr lang="lt-LT" dirty="0" smtClean="0"/>
          </a:p>
        </p:txBody>
      </p:sp>
    </p:spTree>
    <p:extLst>
      <p:ext uri="{BB962C8B-B14F-4D97-AF65-F5344CB8AC3E}">
        <p14:creationId xmlns:p14="http://schemas.microsoft.com/office/powerpoint/2010/main" val="21734347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avadinimas ir tekstas">
    <p:spTree>
      <p:nvGrpSpPr>
        <p:cNvPr id="1" name=""/>
        <p:cNvGrpSpPr/>
        <p:nvPr/>
      </p:nvGrpSpPr>
      <p:grpSpPr>
        <a:xfrm>
          <a:off x="0" y="0"/>
          <a:ext cx="0" cy="0"/>
          <a:chOff x="0" y="0"/>
          <a:chExt cx="0" cy="0"/>
        </a:xfrm>
      </p:grpSpPr>
      <p:sp>
        <p:nvSpPr>
          <p:cNvPr id="4" name="Text Placeholder 12"/>
          <p:cNvSpPr>
            <a:spLocks noGrp="1"/>
          </p:cNvSpPr>
          <p:nvPr>
            <p:ph type="body" sz="quarter" idx="11" hasCustomPrompt="1"/>
          </p:nvPr>
        </p:nvSpPr>
        <p:spPr>
          <a:xfrm>
            <a:off x="635001" y="4141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5" name="Text Placeholder 12"/>
          <p:cNvSpPr>
            <a:spLocks noGrp="1"/>
          </p:cNvSpPr>
          <p:nvPr>
            <p:ph type="body" sz="quarter" idx="12" hasCustomPrompt="1"/>
          </p:nvPr>
        </p:nvSpPr>
        <p:spPr>
          <a:xfrm>
            <a:off x="635001" y="2517109"/>
            <a:ext cx="8008768" cy="3480280"/>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a:p>
            <a:pPr lvl="0"/>
            <a:endParaRPr lang="lt-LT" dirty="0" smtClean="0"/>
          </a:p>
        </p:txBody>
      </p:sp>
      <p:sp>
        <p:nvSpPr>
          <p:cNvPr id="6" name="Text Placeholder 12"/>
          <p:cNvSpPr>
            <a:spLocks noGrp="1"/>
          </p:cNvSpPr>
          <p:nvPr>
            <p:ph type="body" sz="quarter" idx="13" hasCustomPrompt="1"/>
          </p:nvPr>
        </p:nvSpPr>
        <p:spPr>
          <a:xfrm>
            <a:off x="635001" y="1135718"/>
            <a:ext cx="3529290" cy="619724"/>
          </a:xfrm>
          <a:prstGeom prst="rect">
            <a:avLst/>
          </a:prstGeom>
        </p:spPr>
        <p:txBody>
          <a:bodyPr/>
          <a:lstStyle>
            <a:lvl1pPr algn="l">
              <a:lnSpc>
                <a:spcPts val="3000"/>
              </a:lnSpc>
              <a:buNone/>
              <a:defRPr sz="4000" b="1" baseline="0">
                <a:solidFill>
                  <a:srgbClr val="1D1D1D"/>
                </a:solidFill>
                <a:latin typeface="Arial"/>
                <a:cs typeface="Arial"/>
              </a:defRPr>
            </a:lvl1pPr>
          </a:lstStyle>
          <a:p>
            <a:pPr lvl="0"/>
            <a:r>
              <a:rPr lang="lt-LT" dirty="0" smtClean="0"/>
              <a:t>Pavadinimas</a:t>
            </a:r>
          </a:p>
          <a:p>
            <a:pPr lvl="0"/>
            <a:endParaRPr lang="lt-LT" dirty="0" smtClean="0"/>
          </a:p>
        </p:txBody>
      </p:sp>
      <p:sp>
        <p:nvSpPr>
          <p:cNvPr id="12" name="Rectangle 11"/>
          <p:cNvSpPr/>
          <p:nvPr userDrawn="1"/>
        </p:nvSpPr>
        <p:spPr>
          <a:xfrm>
            <a:off x="0" y="0"/>
            <a:ext cx="181419" cy="1844592"/>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844592"/>
            <a:ext cx="181419" cy="766059"/>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2610652"/>
            <a:ext cx="181419" cy="4247348"/>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8206872" y="6616416"/>
            <a:ext cx="570638" cy="241584"/>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10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avadinimas ir tekstas 2">
    <p:spTree>
      <p:nvGrpSpPr>
        <p:cNvPr id="1" name=""/>
        <p:cNvGrpSpPr/>
        <p:nvPr/>
      </p:nvGrpSpPr>
      <p:grpSpPr>
        <a:xfrm>
          <a:off x="0" y="0"/>
          <a:ext cx="0" cy="0"/>
          <a:chOff x="0" y="0"/>
          <a:chExt cx="0" cy="0"/>
        </a:xfrm>
      </p:grpSpPr>
      <p:sp>
        <p:nvSpPr>
          <p:cNvPr id="5" name="Text Placeholder 12"/>
          <p:cNvSpPr>
            <a:spLocks noGrp="1"/>
          </p:cNvSpPr>
          <p:nvPr>
            <p:ph type="body" sz="quarter" idx="11" hasCustomPrompt="1"/>
          </p:nvPr>
        </p:nvSpPr>
        <p:spPr>
          <a:xfrm>
            <a:off x="416860" y="464971"/>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6" name="Text Placeholder 12"/>
          <p:cNvSpPr>
            <a:spLocks noGrp="1"/>
          </p:cNvSpPr>
          <p:nvPr>
            <p:ph type="body" sz="quarter" idx="13" hasCustomPrompt="1"/>
          </p:nvPr>
        </p:nvSpPr>
        <p:spPr>
          <a:xfrm>
            <a:off x="416860" y="1627188"/>
            <a:ext cx="8360650" cy="4585353"/>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8" name="Rectangle 7"/>
          <p:cNvSpPr/>
          <p:nvPr userDrawn="1"/>
        </p:nvSpPr>
        <p:spPr>
          <a:xfrm>
            <a:off x="0" y="0"/>
            <a:ext cx="181419" cy="1844592"/>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844592"/>
            <a:ext cx="181419" cy="766059"/>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2610652"/>
            <a:ext cx="181419" cy="4247348"/>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8206872" y="6616416"/>
            <a:ext cx="570638" cy="241584"/>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811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kstas ir paveikslelis 1">
    <p:spTree>
      <p:nvGrpSpPr>
        <p:cNvPr id="1" name=""/>
        <p:cNvGrpSpPr/>
        <p:nvPr/>
      </p:nvGrpSpPr>
      <p:grpSpPr>
        <a:xfrm>
          <a:off x="0" y="0"/>
          <a:ext cx="0" cy="0"/>
          <a:chOff x="0" y="0"/>
          <a:chExt cx="0" cy="0"/>
        </a:xfrm>
      </p:grpSpPr>
      <p:sp>
        <p:nvSpPr>
          <p:cNvPr id="8" name="Picture Placeholder 6"/>
          <p:cNvSpPr>
            <a:spLocks noGrp="1"/>
          </p:cNvSpPr>
          <p:nvPr>
            <p:ph type="pic" sz="quarter" idx="12" hasCustomPrompt="1"/>
          </p:nvPr>
        </p:nvSpPr>
        <p:spPr>
          <a:xfrm>
            <a:off x="4329953" y="2135188"/>
            <a:ext cx="4313985" cy="3883691"/>
          </a:xfrm>
          <a:prstGeom prst="rect">
            <a:avLst/>
          </a:prstGeom>
        </p:spPr>
        <p:txBody>
          <a:bodyPr/>
          <a:lstStyle>
            <a:lvl1pPr>
              <a:buNone/>
              <a:defRPr sz="2800">
                <a:solidFill>
                  <a:schemeClr val="tx1">
                    <a:lumMod val="50000"/>
                    <a:lumOff val="50000"/>
                  </a:schemeClr>
                </a:solidFill>
                <a:latin typeface="Arial"/>
                <a:cs typeface="Arial"/>
              </a:defRPr>
            </a:lvl1pPr>
          </a:lstStyle>
          <a:p>
            <a:r>
              <a:rPr lang="lt-LT" dirty="0" smtClean="0"/>
              <a:t>Paveikslėlis</a:t>
            </a:r>
            <a:endParaRPr lang="lt-LT" dirty="0"/>
          </a:p>
        </p:txBody>
      </p:sp>
      <p:sp>
        <p:nvSpPr>
          <p:cNvPr id="9" name="Text Placeholder 12"/>
          <p:cNvSpPr>
            <a:spLocks noGrp="1"/>
          </p:cNvSpPr>
          <p:nvPr>
            <p:ph type="body" sz="quarter" idx="11" hasCustomPrompt="1"/>
          </p:nvPr>
        </p:nvSpPr>
        <p:spPr>
          <a:xfrm>
            <a:off x="416860" y="472742"/>
            <a:ext cx="5561703" cy="548639"/>
          </a:xfrm>
          <a:prstGeom prst="rect">
            <a:avLst/>
          </a:prstGeom>
        </p:spPr>
        <p:txBody>
          <a:bodyPr/>
          <a:lstStyle>
            <a:lvl1pPr algn="l">
              <a:lnSpc>
                <a:spcPts val="3500"/>
              </a:lnSpc>
              <a:buNone/>
              <a:defRPr sz="2000" b="0" baseline="0">
                <a:solidFill>
                  <a:srgbClr val="1D1D1D"/>
                </a:solidFill>
                <a:latin typeface="Arial"/>
                <a:cs typeface="Arial"/>
              </a:defRPr>
            </a:lvl1pPr>
          </a:lstStyle>
          <a:p>
            <a:pPr lvl="0"/>
            <a:r>
              <a:rPr lang="lt-LT" dirty="0" smtClean="0"/>
              <a:t>Skyriaus pavadinimas</a:t>
            </a:r>
          </a:p>
        </p:txBody>
      </p:sp>
      <p:sp>
        <p:nvSpPr>
          <p:cNvPr id="10" name="Text Placeholder 12"/>
          <p:cNvSpPr>
            <a:spLocks noGrp="1"/>
          </p:cNvSpPr>
          <p:nvPr>
            <p:ph type="body" sz="quarter" idx="13" hasCustomPrompt="1"/>
          </p:nvPr>
        </p:nvSpPr>
        <p:spPr>
          <a:xfrm>
            <a:off x="416860" y="2135188"/>
            <a:ext cx="3494740" cy="3883691"/>
          </a:xfrm>
          <a:prstGeom prst="rect">
            <a:avLst/>
          </a:prstGeom>
        </p:spPr>
        <p:txBody>
          <a:bodyPr/>
          <a:lstStyle>
            <a:lvl1pPr marL="0" algn="l">
              <a:lnSpc>
                <a:spcPct val="100000"/>
              </a:lnSpc>
              <a:buNone/>
              <a:defRPr sz="2000" b="0" baseline="0">
                <a:solidFill>
                  <a:srgbClr val="1D1D1D"/>
                </a:solidFill>
                <a:latin typeface="Arial"/>
                <a:cs typeface="Arial"/>
              </a:defRPr>
            </a:lvl1pPr>
          </a:lstStyle>
          <a:p>
            <a:pPr lvl="0"/>
            <a:r>
              <a:rPr lang="lt-LT" dirty="0" smtClean="0"/>
              <a:t>Tekstas</a:t>
            </a:r>
          </a:p>
          <a:p>
            <a:pPr lvl="0"/>
            <a:endParaRPr lang="lt-LT" dirty="0" smtClean="0"/>
          </a:p>
        </p:txBody>
      </p:sp>
      <p:sp>
        <p:nvSpPr>
          <p:cNvPr id="6" name="Rectangle 5"/>
          <p:cNvSpPr/>
          <p:nvPr userDrawn="1"/>
        </p:nvSpPr>
        <p:spPr>
          <a:xfrm>
            <a:off x="0" y="0"/>
            <a:ext cx="181419" cy="1844592"/>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0" y="1844592"/>
            <a:ext cx="181419" cy="766059"/>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2610652"/>
            <a:ext cx="181419" cy="4247348"/>
          </a:xfrm>
          <a:prstGeom prst="rect">
            <a:avLst/>
          </a:prstGeom>
          <a:solidFill>
            <a:srgbClr val="C5DA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8206872" y="6616416"/>
            <a:ext cx="570638" cy="241584"/>
          </a:xfrm>
          <a:prstGeom prst="rect">
            <a:avLst/>
          </a:prstGeom>
          <a:solidFill>
            <a:srgbClr val="C9A2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2"/>
          <p:cNvSpPr>
            <a:spLocks noGrp="1"/>
          </p:cNvSpPr>
          <p:nvPr>
            <p:ph type="body" sz="quarter" idx="10" hasCustomPrompt="1"/>
          </p:nvPr>
        </p:nvSpPr>
        <p:spPr>
          <a:xfrm>
            <a:off x="416860" y="1241983"/>
            <a:ext cx="8233071" cy="602609"/>
          </a:xfrm>
          <a:prstGeom prst="rect">
            <a:avLst/>
          </a:prstGeom>
        </p:spPr>
        <p:txBody>
          <a:bodyPr/>
          <a:lstStyle>
            <a:lvl1pPr algn="l">
              <a:lnSpc>
                <a:spcPct val="100000"/>
              </a:lnSpc>
              <a:buNone/>
              <a:defRPr sz="3300" b="1" baseline="0">
                <a:solidFill>
                  <a:srgbClr val="1D1D1D"/>
                </a:solidFill>
                <a:latin typeface="Arial"/>
                <a:cs typeface="Arial"/>
              </a:defRPr>
            </a:lvl1pPr>
          </a:lstStyle>
          <a:p>
            <a:pPr lvl="0"/>
            <a:r>
              <a:rPr lang="lt-LT" dirty="0" smtClean="0"/>
              <a:t>Pavadinimas</a:t>
            </a:r>
          </a:p>
        </p:txBody>
      </p:sp>
    </p:spTree>
    <p:extLst>
      <p:ext uri="{BB962C8B-B14F-4D97-AF65-F5344CB8AC3E}">
        <p14:creationId xmlns:p14="http://schemas.microsoft.com/office/powerpoint/2010/main" val="3772678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8077200" y="422490"/>
            <a:ext cx="635668" cy="724178"/>
          </a:xfrm>
          <a:prstGeom prst="rect">
            <a:avLst/>
          </a:prstGeom>
        </p:spPr>
      </p:pic>
      <p:sp>
        <p:nvSpPr>
          <p:cNvPr id="5" name="TextBox 4"/>
          <p:cNvSpPr txBox="1"/>
          <p:nvPr userDrawn="1"/>
        </p:nvSpPr>
        <p:spPr>
          <a:xfrm>
            <a:off x="4397383" y="6386509"/>
            <a:ext cx="349234" cy="253916"/>
          </a:xfrm>
          <a:prstGeom prst="rect">
            <a:avLst/>
          </a:prstGeom>
          <a:noFill/>
        </p:spPr>
        <p:txBody>
          <a:bodyPr wrap="none" rtlCol="0">
            <a:spAutoFit/>
          </a:bodyPr>
          <a:lstStyle/>
          <a:p>
            <a:pPr algn="ctr"/>
            <a:fld id="{C761B22B-1C5E-224D-863B-546A65306A2D}" type="slidenum">
              <a:rPr lang="en-US" sz="1050" b="0" i="0" smtClean="0">
                <a:latin typeface="Arial" charset="0"/>
                <a:ea typeface="Arial" charset="0"/>
                <a:cs typeface="Arial" charset="0"/>
              </a:rPr>
              <a:pPr algn="ctr"/>
              <a:t>‹#›</a:t>
            </a:fld>
            <a:endParaRPr lang="en-US" sz="1050" b="0" i="0" dirty="0">
              <a:latin typeface="Arial" charset="0"/>
              <a:ea typeface="Arial" charset="0"/>
              <a:cs typeface="Arial" charset="0"/>
            </a:endParaRPr>
          </a:p>
        </p:txBody>
      </p:sp>
    </p:spTree>
    <p:extLst>
      <p:ext uri="{BB962C8B-B14F-4D97-AF65-F5344CB8AC3E}">
        <p14:creationId xmlns:p14="http://schemas.microsoft.com/office/powerpoint/2010/main" val="26246883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8077200" y="422490"/>
            <a:ext cx="635668" cy="724178"/>
          </a:xfrm>
          <a:prstGeom prst="rect">
            <a:avLst/>
          </a:prstGeom>
        </p:spPr>
      </p:pic>
      <p:sp>
        <p:nvSpPr>
          <p:cNvPr id="5" name="TextBox 4"/>
          <p:cNvSpPr txBox="1"/>
          <p:nvPr userDrawn="1"/>
        </p:nvSpPr>
        <p:spPr>
          <a:xfrm>
            <a:off x="4401302" y="6259551"/>
            <a:ext cx="341397" cy="246221"/>
          </a:xfrm>
          <a:prstGeom prst="rect">
            <a:avLst/>
          </a:prstGeom>
          <a:noFill/>
        </p:spPr>
        <p:txBody>
          <a:bodyPr wrap="none" rtlCol="0">
            <a:spAutoFit/>
          </a:bodyPr>
          <a:lstStyle/>
          <a:p>
            <a:pPr algn="ctr"/>
            <a:fld id="{C761B22B-1C5E-224D-863B-546A65306A2D}" type="slidenum">
              <a:rPr lang="en-US" sz="1000" b="0" i="0" smtClean="0">
                <a:latin typeface="Arial" charset="0"/>
                <a:ea typeface="Arial" charset="0"/>
                <a:cs typeface="Arial" charset="0"/>
              </a:rPr>
              <a:pPr algn="ctr"/>
              <a:t>‹#›</a:t>
            </a:fld>
            <a:endParaRPr lang="en-US" sz="1000" b="0" i="0" dirty="0">
              <a:latin typeface="Arial" charset="0"/>
              <a:ea typeface="Arial" charset="0"/>
              <a:cs typeface="Arial" charset="0"/>
            </a:endParaRPr>
          </a:p>
        </p:txBody>
      </p:sp>
    </p:spTree>
    <p:extLst>
      <p:ext uri="{BB962C8B-B14F-4D97-AF65-F5344CB8AC3E}">
        <p14:creationId xmlns:p14="http://schemas.microsoft.com/office/powerpoint/2010/main" val="12521758"/>
      </p:ext>
    </p:extLst>
  </p:cSld>
  <p:clrMap bg1="lt1" tx1="dk1" bg2="lt2" tx2="dk2" accent1="accent1" accent2="accent2" accent3="accent3" accent4="accent4" accent5="accent5" accent6="accent6" hlink="hlink" folHlink="folHlink"/>
  <p:sldLayoutIdLst>
    <p:sldLayoutId id="2147483701" r:id="rId1"/>
    <p:sldLayoutId id="2147483660" r:id="rId2"/>
    <p:sldLayoutId id="2147483661" r:id="rId3"/>
    <p:sldLayoutId id="2147483662" r:id="rId4"/>
    <p:sldLayoutId id="2147483663" r:id="rId5"/>
    <p:sldLayoutId id="2147483664"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stretch>
            <a:fillRect/>
          </a:stretch>
        </p:blipFill>
        <p:spPr>
          <a:xfrm>
            <a:off x="8077200" y="422490"/>
            <a:ext cx="635668" cy="724178"/>
          </a:xfrm>
          <a:prstGeom prst="rect">
            <a:avLst/>
          </a:prstGeom>
        </p:spPr>
      </p:pic>
      <p:sp>
        <p:nvSpPr>
          <p:cNvPr id="3" name="TextBox 2"/>
          <p:cNvSpPr txBox="1"/>
          <p:nvPr userDrawn="1"/>
        </p:nvSpPr>
        <p:spPr>
          <a:xfrm>
            <a:off x="4127628" y="6214442"/>
            <a:ext cx="31751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29127961"/>
      </p:ext>
    </p:extLst>
  </p:cSld>
  <p:clrMap bg1="lt1" tx1="dk1" bg2="lt2" tx2="dk2" accent1="accent1" accent2="accent2" accent3="accent3" accent4="accent4" accent5="accent5" accent6="accent6" hlink="hlink" folHlink="folHlink"/>
  <p:sldLayoutIdLst>
    <p:sldLayoutId id="2147483700" r:id="rId1"/>
    <p:sldLayoutId id="2147483685" r:id="rId2"/>
    <p:sldLayoutId id="2147483686" r:id="rId3"/>
    <p:sldLayoutId id="2147483687" r:id="rId4"/>
    <p:sldLayoutId id="2147483688" r:id="rId5"/>
    <p:sldLayoutId id="2147483689" r:id="rId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t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t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5339" y="3932186"/>
            <a:ext cx="5532412" cy="523220"/>
          </a:xfrm>
          <a:prstGeom prst="rect">
            <a:avLst/>
          </a:prstGeom>
          <a:noFill/>
        </p:spPr>
        <p:txBody>
          <a:bodyPr wrap="none" rtlCol="0">
            <a:spAutoFit/>
          </a:bodyPr>
          <a:lstStyle/>
          <a:p>
            <a:r>
              <a:rPr lang="en-US" sz="2800" b="1" dirty="0"/>
              <a:t>Sohrab Nasiri </a:t>
            </a:r>
            <a:r>
              <a:rPr lang="en-US" sz="2800" b="1" dirty="0" smtClean="0"/>
              <a:t> </a:t>
            </a:r>
            <a:r>
              <a:rPr lang="en-US" sz="2800" b="1" dirty="0"/>
              <a:t>and </a:t>
            </a:r>
            <a:r>
              <a:rPr lang="en-US" sz="2800" b="1" dirty="0" err="1"/>
              <a:t>Giedrius</a:t>
            </a:r>
            <a:r>
              <a:rPr lang="en-US" sz="2800" b="1" dirty="0"/>
              <a:t> </a:t>
            </a:r>
            <a:r>
              <a:rPr lang="en-US" sz="2800" b="1" dirty="0" err="1"/>
              <a:t>Janusas</a:t>
            </a:r>
            <a:r>
              <a:rPr lang="en-US" sz="2800" b="1" dirty="0"/>
              <a:t> </a:t>
            </a:r>
          </a:p>
        </p:txBody>
      </p:sp>
      <p:sp>
        <p:nvSpPr>
          <p:cNvPr id="2" name="Rectangle 1"/>
          <p:cNvSpPr/>
          <p:nvPr/>
        </p:nvSpPr>
        <p:spPr>
          <a:xfrm>
            <a:off x="190880" y="1250084"/>
            <a:ext cx="8986345" cy="1569660"/>
          </a:xfrm>
          <a:prstGeom prst="rect">
            <a:avLst/>
          </a:prstGeom>
          <a:solidFill>
            <a:schemeClr val="accent1">
              <a:lumMod val="20000"/>
              <a:lumOff val="80000"/>
            </a:schemeClr>
          </a:solidFill>
        </p:spPr>
        <p:txBody>
          <a:bodyPr wrap="square">
            <a:spAutoFit/>
          </a:bodyPr>
          <a:lstStyle/>
          <a:p>
            <a:pPr algn="ctr"/>
            <a:r>
              <a:rPr lang="en-US" sz="3200" b="1" dirty="0"/>
              <a:t>Formation of nanostructured functional elements in </a:t>
            </a:r>
            <a:endParaRPr lang="en-US" sz="3200" b="1" dirty="0" smtClean="0"/>
          </a:p>
          <a:p>
            <a:pPr algn="ctr"/>
            <a:r>
              <a:rPr lang="en-US" sz="3200" b="1" dirty="0" smtClean="0"/>
              <a:t>TiO</a:t>
            </a:r>
            <a:r>
              <a:rPr lang="en-US" sz="3200" b="1" baseline="-25000" dirty="0" smtClean="0"/>
              <a:t>2</a:t>
            </a:r>
            <a:r>
              <a:rPr lang="en-US" sz="3200" b="1" dirty="0" smtClean="0"/>
              <a:t>-PVTMS-Ag-La </a:t>
            </a:r>
            <a:r>
              <a:rPr lang="en-US" sz="3200" b="1" dirty="0"/>
              <a:t>nanocomposites for photocatalytic </a:t>
            </a:r>
            <a:r>
              <a:rPr lang="en-US" sz="3200" b="1" dirty="0" smtClean="0"/>
              <a:t>applications</a:t>
            </a:r>
            <a:endParaRPr lang="en-US" sz="3200" dirty="0"/>
          </a:p>
        </p:txBody>
      </p:sp>
      <p:sp>
        <p:nvSpPr>
          <p:cNvPr id="6" name="Rectangle 5"/>
          <p:cNvSpPr/>
          <p:nvPr/>
        </p:nvSpPr>
        <p:spPr>
          <a:xfrm>
            <a:off x="697585" y="4700845"/>
            <a:ext cx="7719849" cy="523220"/>
          </a:xfrm>
          <a:prstGeom prst="rect">
            <a:avLst/>
          </a:prstGeom>
        </p:spPr>
        <p:txBody>
          <a:bodyPr wrap="square">
            <a:spAutoFit/>
          </a:bodyPr>
          <a:lstStyle/>
          <a:p>
            <a:pPr algn="ctr"/>
            <a:r>
              <a:rPr lang="en-US" sz="2800" b="1" dirty="0"/>
              <a:t>Department of Mechanical Engineering and Design</a:t>
            </a:r>
            <a:endParaRPr lang="en-US" sz="2800" b="1" dirty="0">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67131555"/>
      </p:ext>
    </p:extLst>
  </p:cSld>
  <p:clrMapOvr>
    <a:masterClrMapping/>
  </p:clrMapOvr>
  <mc:AlternateContent xmlns:mc="http://schemas.openxmlformats.org/markup-compatibility/2006">
    <mc:Choice xmlns:p14="http://schemas.microsoft.com/office/powerpoint/2010/main" Requires="p14">
      <p:transition spd="slow" p14:dur="2000" advTm="50090"/>
    </mc:Choice>
    <mc:Fallback>
      <p:transition spd="slow" advTm="5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31" y="820856"/>
            <a:ext cx="7680959" cy="5355312"/>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Nanotechnology is one of the most important of technologies, whose applications are associated with lower costs, longer life, lower energy consumption, and better properties. The best way to clean contaminated sites is to use a </a:t>
            </a:r>
            <a:r>
              <a:rPr lang="en-US" dirty="0" err="1">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photocatalyst</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nanocomposites, which is suitable for a large number of pollutants </a:t>
            </a:r>
            <a:endPar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Among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all existing </a:t>
            </a:r>
            <a:r>
              <a:rPr lang="en-US" dirty="0" err="1">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photocatalysts</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titanium oxide (TiO</a:t>
            </a:r>
            <a:r>
              <a:rPr lang="en-US" baseline="-25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2</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was considered for its non-toxicity and availability, high stability, high photochemical properties and corrosion resistance. </a:t>
            </a:r>
            <a:endPar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dirty="0" err="1"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Photocatalysts</a:t>
            </a: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are a group of catalysts that act when exposed to light. </a:t>
            </a:r>
            <a:r>
              <a:rPr lang="en-US" dirty="0" err="1">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Photocatalysts</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are usually solid semiconductor oxides in which the absorption of photons creates electron-hole pairs that can react with molecules on the surface to produce active radicals </a:t>
            </a:r>
            <a:endPar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PVTMS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is synthesized by polymerization of VTMS [4]. The features of vinyl group (–CH–CH</a:t>
            </a:r>
            <a:r>
              <a:rPr lang="en-US" baseline="-25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2</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in the structure of PVTMS can be used to perform free radical polymerization. Moreover, PVTMS can improve the thermal stability and physical properties of the </a:t>
            </a: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framework</a:t>
            </a:r>
            <a:endParaRPr lang="en-US" dirty="0"/>
          </a:p>
        </p:txBody>
      </p:sp>
      <p:sp>
        <p:nvSpPr>
          <p:cNvPr id="5" name="Rectangle 4"/>
          <p:cNvSpPr/>
          <p:nvPr/>
        </p:nvSpPr>
        <p:spPr>
          <a:xfrm>
            <a:off x="340718" y="100539"/>
            <a:ext cx="1806905" cy="369332"/>
          </a:xfrm>
          <a:prstGeom prst="rect">
            <a:avLst/>
          </a:prstGeom>
        </p:spPr>
        <p:txBody>
          <a:bodyPr wrap="none">
            <a:spAutoFit/>
          </a:bodyPr>
          <a:lstStyle/>
          <a:p>
            <a:pPr marL="285750" indent="-285750">
              <a:buFont typeface="Wingdings" panose="05000000000000000000" pitchFamily="2" charset="2"/>
              <a:buChar char="q"/>
            </a:pPr>
            <a:r>
              <a:rPr lang="en-US"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Introduction</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6548823"/>
      </p:ext>
    </p:extLst>
  </p:cSld>
  <p:clrMapOvr>
    <a:masterClrMapping/>
  </p:clrMapOvr>
  <mc:AlternateContent xmlns:mc="http://schemas.openxmlformats.org/markup-compatibility/2006">
    <mc:Choice xmlns:p14="http://schemas.microsoft.com/office/powerpoint/2010/main" Requires="p14">
      <p:transition spd="slow" p14:dur="2000" advTm="109389"/>
    </mc:Choice>
    <mc:Fallback>
      <p:transition spd="slow" advTm="10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149" y="30871"/>
            <a:ext cx="4237057" cy="369332"/>
          </a:xfrm>
          <a:prstGeom prst="rect">
            <a:avLst/>
          </a:prstGeom>
        </p:spPr>
        <p:txBody>
          <a:bodyPr wrap="none">
            <a:spAutoFit/>
          </a:bodyPr>
          <a:lstStyle/>
          <a:p>
            <a:pPr marL="285750" indent="-285750">
              <a:buFont typeface="Wingdings" panose="05000000000000000000" pitchFamily="2" charset="2"/>
              <a:buChar char="q"/>
            </a:pPr>
            <a:r>
              <a:rPr lang="en-US"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Synthesis route for nanocomposites</a:t>
            </a:r>
            <a:endParaRPr lang="en-US" b="1" dirty="0"/>
          </a:p>
        </p:txBody>
      </p:sp>
      <p:pic>
        <p:nvPicPr>
          <p:cNvPr id="5" name="Picture 4"/>
          <p:cNvPicPr/>
          <p:nvPr/>
        </p:nvPicPr>
        <p:blipFill rotWithShape="1">
          <a:blip r:embed="rId4">
            <a:extLst>
              <a:ext uri="{28A0092B-C50C-407E-A947-70E740481C1C}">
                <a14:useLocalDpi xmlns:a14="http://schemas.microsoft.com/office/drawing/2010/main" val="0"/>
              </a:ext>
            </a:extLst>
          </a:blip>
          <a:srcRect l="788" t="877" r="41119" b="58799"/>
          <a:stretch/>
        </p:blipFill>
        <p:spPr bwMode="auto">
          <a:xfrm>
            <a:off x="1819092" y="465228"/>
            <a:ext cx="5043261" cy="207767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458686" y="2773391"/>
            <a:ext cx="10541726" cy="3133165"/>
          </a:xfrm>
          <a:prstGeom prst="rect">
            <a:avLst/>
          </a:prstGeom>
        </p:spPr>
        <p:txBody>
          <a:bodyPr wrap="square">
            <a:spAutoFit/>
          </a:bodyPr>
          <a:lstStyle/>
          <a:p>
            <a:pPr marL="1998980" marR="0" indent="-342900" algn="just">
              <a:lnSpc>
                <a:spcPct val="95000"/>
              </a:lnSpc>
              <a:spcBef>
                <a:spcPts val="0"/>
              </a:spcBef>
              <a:spcAft>
                <a:spcPts val="0"/>
              </a:spcAft>
              <a:buAutoNum type="arabicParenR"/>
            </a:pPr>
            <a:r>
              <a:rPr lang="en-US" sz="16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100 </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ml of 2-propanol was poured into the dish, then lanthanum nitrate was added and the sample was stirred for 1 hour. After the lanthanum nitrate dissolved completely and the solution became reasonably transparent, silver nitrate was added and stirred. After the above time has elapsed and the silver nitrate has completely dissolved and the solution has become homogeneous, titanium </a:t>
            </a:r>
            <a:r>
              <a:rPr lang="en-US" sz="16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isopropoxide</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is slowly added to the solution, and after 1 hour, distilled water is added dropwise until a gel is formed. 2) Then the gel was heated at 120 °C for 30 minutes and the gel was converted into powder. 3) Then the powder was washed with distilled water and filtered, then the product was put into the oven for 2 hours at 200 °C under the air environment for calcination process. Two composites with different weight percentages of the TiO</a:t>
            </a:r>
            <a:r>
              <a:rPr lang="en-US" sz="1600" baseline="-25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PVTMS components were synthesized, consisting of </a:t>
            </a:r>
            <a:endParaRPr lang="en-US" sz="16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998980" marR="0" indent="-342900" algn="just">
              <a:lnSpc>
                <a:spcPct val="95000"/>
              </a:lnSpc>
              <a:spcBef>
                <a:spcPts val="0"/>
              </a:spcBef>
              <a:spcAft>
                <a:spcPts val="0"/>
              </a:spcAft>
              <a:buAutoNum type="arabicParenR"/>
            </a:pPr>
            <a:endPar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algn="just">
              <a:lnSpc>
                <a:spcPct val="95000"/>
              </a:lnSpc>
              <a:spcBef>
                <a:spcPts val="0"/>
              </a:spcBef>
              <a:spcAft>
                <a:spcPts val="0"/>
              </a:spcAft>
            </a:pPr>
            <a:r>
              <a:rPr lang="en-US" sz="1600"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 [TiO</a:t>
            </a:r>
            <a:r>
              <a:rPr lang="en-US" sz="1600" b="1" baseline="-25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(82 wt.%)-PVTMS (5 wt.%)-Ag (2 wt.%)-La (11 wt.%)] and (2) [TiO</a:t>
            </a:r>
            <a:r>
              <a:rPr lang="en-US" sz="1600" b="1" baseline="-25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(80 wt.%)-PVTMS (7 wt.%)-Ag (2 wt.%)-La (11 wt</a:t>
            </a:r>
            <a:r>
              <a:rPr lang="en-US" sz="1600"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8441745"/>
      </p:ext>
    </p:extLst>
  </p:cSld>
  <p:clrMapOvr>
    <a:masterClrMapping/>
  </p:clrMapOvr>
  <mc:AlternateContent xmlns:mc="http://schemas.openxmlformats.org/markup-compatibility/2006">
    <mc:Choice xmlns:p14="http://schemas.microsoft.com/office/powerpoint/2010/main" Requires="p14">
      <p:transition spd="slow" p14:dur="2000" advTm="59591"/>
    </mc:Choice>
    <mc:Fallback>
      <p:transition spd="slow" advTm="59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714" y="109248"/>
            <a:ext cx="3166251" cy="369332"/>
          </a:xfrm>
          <a:prstGeom prst="rect">
            <a:avLst/>
          </a:prstGeom>
        </p:spPr>
        <p:txBody>
          <a:bodyPr wrap="none">
            <a:spAutoFit/>
          </a:bodyPr>
          <a:lstStyle/>
          <a:p>
            <a:pPr marL="285750" indent="-285750">
              <a:buFont typeface="Wingdings" panose="05000000000000000000" pitchFamily="2" charset="2"/>
              <a:buChar char="q"/>
            </a:pPr>
            <a:r>
              <a:rPr lang="en-US"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X-ray </a:t>
            </a:r>
            <a:r>
              <a:rPr lang="en-US"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diffraction analysis</a:t>
            </a:r>
            <a:endParaRPr lang="en-US" b="1" dirty="0"/>
          </a:p>
        </p:txBody>
      </p:sp>
      <p:sp>
        <p:nvSpPr>
          <p:cNvPr id="5" name="Rectangle 2"/>
          <p:cNvSpPr>
            <a:spLocks noChangeArrowheads="1"/>
          </p:cNvSpPr>
          <p:nvPr/>
        </p:nvSpPr>
        <p:spPr bwMode="auto">
          <a:xfrm>
            <a:off x="189883" y="940709"/>
            <a:ext cx="88060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lang="en-US" dirty="0"/>
              <a:t>The modified </a:t>
            </a:r>
            <a:r>
              <a:rPr lang="en-US" dirty="0" err="1"/>
              <a:t>scherrer</a:t>
            </a:r>
            <a:r>
              <a:rPr lang="en-US" dirty="0"/>
              <a:t> method was used for calculating </a:t>
            </a:r>
            <a:r>
              <a:rPr lang="en-US" dirty="0" err="1"/>
              <a:t>nanocrystallite</a:t>
            </a:r>
            <a:r>
              <a:rPr lang="en-US" dirty="0"/>
              <a:t> </a:t>
            </a:r>
            <a:r>
              <a:rPr lang="en-US" dirty="0" smtClean="0"/>
              <a:t>size </a:t>
            </a:r>
          </a:p>
          <a:p>
            <a:pPr algn="just"/>
            <a:r>
              <a:rPr lang="en-US" dirty="0" smtClean="0"/>
              <a:t>values </a:t>
            </a:r>
            <a:r>
              <a:rPr lang="en-US" dirty="0"/>
              <a:t>of nanocomposites and the values were gained at the range of </a:t>
            </a:r>
            <a:r>
              <a:rPr lang="en-US" dirty="0" smtClean="0"/>
              <a:t>61 </a:t>
            </a:r>
            <a:r>
              <a:rPr lang="en-US" dirty="0"/>
              <a:t>and 57 nm respectively for compounds 1 and 2. </a:t>
            </a:r>
            <a:endParaRPr lang="en-US" dirty="0" smtClean="0"/>
          </a:p>
          <a:p>
            <a:pPr marL="285750" indent="-285750" algn="just">
              <a:buFont typeface="Arial" panose="020B0604020202020204" pitchFamily="34" charset="0"/>
              <a:buChar char="•"/>
            </a:pPr>
            <a:r>
              <a:rPr lang="en-US" dirty="0" smtClean="0"/>
              <a:t>As</a:t>
            </a:r>
            <a:r>
              <a:rPr lang="en-US" dirty="0"/>
              <a:t>, </a:t>
            </a:r>
            <a:r>
              <a:rPr lang="en-US" dirty="0" smtClean="0"/>
              <a:t>it </a:t>
            </a:r>
            <a:r>
              <a:rPr lang="en-US" dirty="0"/>
              <a:t>is predicted with increasing PVTMS the crystalline size was decreased. </a:t>
            </a:r>
          </a:p>
        </p:txBody>
      </p:sp>
      <p:pic>
        <p:nvPicPr>
          <p:cNvPr id="1025" name="Picture 8"/>
          <p:cNvPicPr>
            <a:picLocks noChangeAspect="1" noChangeArrowheads="1"/>
          </p:cNvPicPr>
          <p:nvPr/>
        </p:nvPicPr>
        <p:blipFill>
          <a:blip r:embed="rId4">
            <a:extLst>
              <a:ext uri="{28A0092B-C50C-407E-A947-70E740481C1C}">
                <a14:useLocalDpi xmlns:a14="http://schemas.microsoft.com/office/drawing/2010/main" val="0"/>
              </a:ext>
            </a:extLst>
          </a:blip>
          <a:srcRect l="10754" t="13695" r="7968" b="24316"/>
          <a:stretch>
            <a:fillRect/>
          </a:stretch>
        </p:blipFill>
        <p:spPr bwMode="auto">
          <a:xfrm>
            <a:off x="1857839" y="2603167"/>
            <a:ext cx="5044914" cy="28172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846217" y="5420389"/>
            <a:ext cx="5498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a:t>
            </a:r>
            <a:r>
              <a:rPr kumimoji="0" lang="en-US" altLang="en-US"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X-ray diffraction of </a:t>
            </a:r>
            <a:r>
              <a:rPr kumimoji="0" lang="en-US" altLang="en-US" b="0" i="0" u="none" strike="noStrike" cap="none" normalizeH="0" baseline="0" dirty="0" err="1"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nancomposites</a:t>
            </a:r>
            <a:r>
              <a:rPr kumimoji="0" lang="en-US" altLang="en-US"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 and 2</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645722"/>
      </p:ext>
    </p:extLst>
  </p:cSld>
  <p:clrMapOvr>
    <a:masterClrMapping/>
  </p:clrMapOvr>
  <mc:AlternateContent xmlns:mc="http://schemas.openxmlformats.org/markup-compatibility/2006">
    <mc:Choice xmlns:p14="http://schemas.microsoft.com/office/powerpoint/2010/main" Requires="p14">
      <p:transition spd="slow" p14:dur="2000" advTm="50532"/>
    </mc:Choice>
    <mc:Fallback>
      <p:transition spd="slow" advTm="5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5214" y="98756"/>
            <a:ext cx="4471417" cy="355482"/>
          </a:xfrm>
          <a:prstGeom prst="rect">
            <a:avLst/>
          </a:prstGeom>
        </p:spPr>
        <p:txBody>
          <a:bodyPr wrap="none">
            <a:spAutoFit/>
          </a:bodyPr>
          <a:lstStyle/>
          <a:p>
            <a:pPr marL="1998980" marR="0" indent="-342900">
              <a:lnSpc>
                <a:spcPct val="95000"/>
              </a:lnSpc>
              <a:spcBef>
                <a:spcPts val="300"/>
              </a:spcBef>
              <a:spcAft>
                <a:spcPts val="0"/>
              </a:spcAft>
              <a:buFont typeface="Wingdings" panose="05000000000000000000" pitchFamily="2" charset="2"/>
              <a:buChar char="q"/>
            </a:pP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Investigation of FTIR</a:t>
            </a:r>
          </a:p>
        </p:txBody>
      </p:sp>
      <p:sp>
        <p:nvSpPr>
          <p:cNvPr id="5" name="Rectangle 2"/>
          <p:cNvSpPr>
            <a:spLocks noChangeArrowheads="1"/>
          </p:cNvSpPr>
          <p:nvPr/>
        </p:nvSpPr>
        <p:spPr bwMode="auto">
          <a:xfrm>
            <a:off x="2873829" y="16720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9"/>
          <p:cNvPicPr>
            <a:picLocks noChangeAspect="1" noChangeArrowheads="1"/>
          </p:cNvPicPr>
          <p:nvPr/>
        </p:nvPicPr>
        <p:blipFill>
          <a:blip r:embed="rId4">
            <a:extLst>
              <a:ext uri="{28A0092B-C50C-407E-A947-70E740481C1C}">
                <a14:useLocalDpi xmlns:a14="http://schemas.microsoft.com/office/drawing/2010/main" val="0"/>
              </a:ext>
            </a:extLst>
          </a:blip>
          <a:srcRect l="11343" t="11580" r="6500" b="3004"/>
          <a:stretch>
            <a:fillRect/>
          </a:stretch>
        </p:blipFill>
        <p:spPr bwMode="auto">
          <a:xfrm>
            <a:off x="2127729" y="2129246"/>
            <a:ext cx="5065549" cy="36812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532774" y="5886783"/>
            <a:ext cx="42554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a:t>
            </a:r>
            <a:r>
              <a:rPr kumimoji="0" lang="en-US" altLang="en-US" sz="20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FTIR spectra of compounds</a:t>
            </a:r>
            <a:r>
              <a:rPr kumimoji="0" lang="en-US" altLang="en-US" sz="20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177105" y="505828"/>
            <a:ext cx="7678026" cy="1477328"/>
          </a:xfrm>
          <a:prstGeom prst="rect">
            <a:avLst/>
          </a:prstGeom>
        </p:spPr>
        <p:txBody>
          <a:bodyPr wrap="square">
            <a:spAutoFit/>
          </a:bodyPr>
          <a:lstStyle/>
          <a:p>
            <a:pPr marL="285750" indent="-285750" algn="just">
              <a:buFont typeface="Arial" panose="020B0604020202020204" pitchFamily="34" charset="0"/>
              <a:buChar char="•"/>
            </a:pP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Bending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vibrations of Si­–OH can be associated with the peaks at 1300 and 1650 cm</a:t>
            </a:r>
            <a:r>
              <a:rPr lang="en-US" baseline="30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-1</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and the peaks at around 800 cm</a:t>
            </a:r>
            <a:r>
              <a:rPr lang="en-US" baseline="30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-1</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can be correspond to Si–O and Ag–O In addition - OH groups have suggested the existence of PVTMS and the small range of wavenumber value of 956 cm</a:t>
            </a:r>
            <a:r>
              <a:rPr lang="en-US" baseline="30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-1</a:t>
            </a: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may be from La oxide and PVTMS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43663705"/>
      </p:ext>
    </p:extLst>
  </p:cSld>
  <p:clrMapOvr>
    <a:masterClrMapping/>
  </p:clrMapOvr>
  <mc:AlternateContent xmlns:mc="http://schemas.openxmlformats.org/markup-compatibility/2006">
    <mc:Choice xmlns:p14="http://schemas.microsoft.com/office/powerpoint/2010/main" Requires="p14">
      <p:transition spd="slow" p14:dur="2000" advTm="26936"/>
    </mc:Choice>
    <mc:Fallback>
      <p:transition spd="slow" advTm="26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675" y="0"/>
            <a:ext cx="2768707" cy="369332"/>
          </a:xfrm>
          <a:prstGeom prst="rect">
            <a:avLst/>
          </a:prstGeom>
        </p:spPr>
        <p:txBody>
          <a:bodyPr wrap="none">
            <a:spAutoFit/>
          </a:bodyPr>
          <a:lstStyle/>
          <a:p>
            <a:pPr marL="342900" indent="-342900">
              <a:buFont typeface="Wingdings" panose="05000000000000000000" pitchFamily="2" charset="2"/>
              <a:buChar char="q"/>
            </a:pPr>
            <a:r>
              <a:rPr lang="en-US"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Degradation </a:t>
            </a:r>
            <a:r>
              <a:rPr lang="en-US"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analysis</a:t>
            </a:r>
            <a:endParaRPr lang="en-US" b="1" dirty="0"/>
          </a:p>
        </p:txBody>
      </p:sp>
      <p:sp>
        <p:nvSpPr>
          <p:cNvPr id="5" name="Rectangle 2"/>
          <p:cNvSpPr>
            <a:spLocks noChangeArrowheads="1"/>
          </p:cNvSpPr>
          <p:nvPr/>
        </p:nvSpPr>
        <p:spPr bwMode="auto">
          <a:xfrm>
            <a:off x="3213462" y="2925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0"/>
          <p:cNvPicPr>
            <a:picLocks noChangeAspect="1" noChangeArrowheads="1"/>
          </p:cNvPicPr>
          <p:nvPr/>
        </p:nvPicPr>
        <p:blipFill>
          <a:blip r:embed="rId4">
            <a:extLst>
              <a:ext uri="{28A0092B-C50C-407E-A947-70E740481C1C}">
                <a14:useLocalDpi xmlns:a14="http://schemas.microsoft.com/office/drawing/2010/main" val="0"/>
              </a:ext>
            </a:extLst>
          </a:blip>
          <a:srcRect l="7799" t="8517" r="21153" b="13991"/>
          <a:stretch>
            <a:fillRect/>
          </a:stretch>
        </p:blipFill>
        <p:spPr bwMode="auto">
          <a:xfrm>
            <a:off x="2638697" y="2760975"/>
            <a:ext cx="3692435" cy="30839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638697" y="5844901"/>
            <a:ext cx="415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a:t>
            </a:r>
            <a:r>
              <a:rPr kumimoji="0" lang="en-US" altLang="en-US" sz="1600" b="0" i="0" u="none" strike="noStrike" cap="none" normalizeH="0" baseline="0" dirty="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Degradation curve of compounds </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156881" y="369332"/>
            <a:ext cx="7959508" cy="2031325"/>
          </a:xfrm>
          <a:prstGeom prst="rect">
            <a:avLst/>
          </a:prstGeom>
        </p:spPr>
        <p:txBody>
          <a:bodyPr wrap="square">
            <a:spAutoFit/>
          </a:bodyPr>
          <a:lstStyle/>
          <a:p>
            <a:pPr algn="just"/>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The destruction results are shown in </a:t>
            </a:r>
            <a:r>
              <a:rPr lang="en-US"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Figure. These </a:t>
            </a:r>
            <a:r>
              <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samples were added to a solution of 20 ppm methylene blue with a pH of 9 and initially stirred for 10 minutes in a dark room with the test of turned off/on UV lamp. From the diagram, it can be seen that the amount of 7% PVTMS in the shows a better result compared to the other sample since larger amounts with agglomerated particles reduce the surface area and thus the degree of destruction is also lower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87490396"/>
      </p:ext>
    </p:extLst>
  </p:cSld>
  <p:clrMapOvr>
    <a:masterClrMapping/>
  </p:clrMapOvr>
  <mc:AlternateContent xmlns:mc="http://schemas.openxmlformats.org/markup-compatibility/2006">
    <mc:Choice xmlns:p14="http://schemas.microsoft.com/office/powerpoint/2010/main" Requires="p14">
      <p:transition spd="slow" p14:dur="2000" advTm="27496"/>
    </mc:Choice>
    <mc:Fallback>
      <p:transition spd="slow" advTm="2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675" y="187625"/>
            <a:ext cx="4051109" cy="369332"/>
          </a:xfrm>
          <a:prstGeom prst="rect">
            <a:avLst/>
          </a:prstGeom>
        </p:spPr>
        <p:txBody>
          <a:bodyPr wrap="none">
            <a:spAutoFit/>
          </a:bodyPr>
          <a:lstStyle/>
          <a:p>
            <a:pPr marL="285750" indent="-285750">
              <a:buFont typeface="Wingdings" panose="05000000000000000000" pitchFamily="2" charset="2"/>
              <a:buChar char="q"/>
            </a:pPr>
            <a:r>
              <a:rPr lang="en-US"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Degradation curve of compounds </a:t>
            </a:r>
            <a:endParaRPr lang="en-US" b="1" dirty="0"/>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8883" t="8977" r="22251" b="14176"/>
          <a:stretch/>
        </p:blipFill>
        <p:spPr bwMode="auto">
          <a:xfrm>
            <a:off x="2867840" y="2763520"/>
            <a:ext cx="3471999" cy="272288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82731" y="5486400"/>
            <a:ext cx="7781108" cy="881780"/>
          </a:xfrm>
          <a:prstGeom prst="rect">
            <a:avLst/>
          </a:prstGeom>
        </p:spPr>
        <p:txBody>
          <a:bodyPr wrap="square">
            <a:spAutoFit/>
          </a:bodyPr>
          <a:lstStyle/>
          <a:p>
            <a:pPr marL="1656080" marR="0" algn="ctr">
              <a:lnSpc>
                <a:spcPct val="95000"/>
              </a:lnSpc>
              <a:spcBef>
                <a:spcPts val="300"/>
              </a:spcBef>
              <a:spcAft>
                <a:spcPts val="300"/>
              </a:spcAft>
            </a:pP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Figure </a:t>
            </a:r>
            <a:r>
              <a:rPr lang="en-US"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Comparison of the optimal degradation and absorption performance of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photocatalysts</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in the presence and absence of light</a:t>
            </a:r>
          </a:p>
        </p:txBody>
      </p:sp>
      <p:sp>
        <p:nvSpPr>
          <p:cNvPr id="7" name="Rectangle 6"/>
          <p:cNvSpPr/>
          <p:nvPr/>
        </p:nvSpPr>
        <p:spPr>
          <a:xfrm>
            <a:off x="-1515291" y="694917"/>
            <a:ext cx="9518468" cy="1261884"/>
          </a:xfrm>
          <a:prstGeom prst="rect">
            <a:avLst/>
          </a:prstGeom>
        </p:spPr>
        <p:txBody>
          <a:bodyPr wrap="square">
            <a:spAutoFit/>
          </a:bodyPr>
          <a:lstStyle/>
          <a:p>
            <a:pPr marL="1941830" marR="0" indent="-285750" algn="just">
              <a:lnSpc>
                <a:spcPct val="95000"/>
              </a:lnSpc>
              <a:spcBef>
                <a:spcPts val="300"/>
              </a:spcBef>
              <a:spcAft>
                <a:spcPts val="300"/>
              </a:spcAft>
              <a:buFont typeface="Arial" panose="020B0604020202020204" pitchFamily="34" charset="0"/>
              <a:buChar char="•"/>
            </a:pPr>
            <a:r>
              <a:rPr lang="en-US" sz="16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The </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results showed that the sample 1 with the nanocomposite tested in the absence of light as an absorbent had an absorbance of 68.20% under the same optimal conditions and in a period of 1 hour. It can be concluded that the prepared sample was not efficient in the absorption process and can be expected to have a high activity only as a </a:t>
            </a:r>
            <a:r>
              <a:rPr lang="en-US" sz="16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photocatalyst</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in the degradation process.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4637507"/>
      </p:ext>
    </p:extLst>
  </p:cSld>
  <p:clrMapOvr>
    <a:masterClrMapping/>
  </p:clrMapOvr>
  <mc:AlternateContent xmlns:mc="http://schemas.openxmlformats.org/markup-compatibility/2006">
    <mc:Choice xmlns:p14="http://schemas.microsoft.com/office/powerpoint/2010/main" Requires="p14">
      <p:transition spd="slow" p14:dur="2000" advTm="22943"/>
    </mc:Choice>
    <mc:Fallback>
      <p:transition spd="slow" advTm="2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8412" y="98756"/>
            <a:ext cx="3453510" cy="355482"/>
          </a:xfrm>
          <a:prstGeom prst="rect">
            <a:avLst/>
          </a:prstGeom>
        </p:spPr>
        <p:txBody>
          <a:bodyPr wrap="none">
            <a:spAutoFit/>
          </a:bodyPr>
          <a:lstStyle/>
          <a:p>
            <a:pPr marL="1941830" marR="0" indent="-285750" algn="just">
              <a:lnSpc>
                <a:spcPct val="95000"/>
              </a:lnSpc>
              <a:spcBef>
                <a:spcPts val="300"/>
              </a:spcBef>
              <a:spcAft>
                <a:spcPts val="300"/>
              </a:spcAft>
              <a:buFont typeface="Wingdings" panose="05000000000000000000" pitchFamily="2" charset="2"/>
              <a:buChar char="q"/>
            </a:pP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Conclusions</a:t>
            </a:r>
            <a:endPar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378412" y="1433947"/>
            <a:ext cx="9453154" cy="4793620"/>
          </a:xfrm>
          <a:prstGeom prst="rect">
            <a:avLst/>
          </a:prstGeom>
        </p:spPr>
        <p:txBody>
          <a:bodyPr wrap="square">
            <a:spAutoFit/>
          </a:bodyPr>
          <a:lstStyle/>
          <a:p>
            <a:pPr marL="1656080" marR="0" algn="just">
              <a:lnSpc>
                <a:spcPct val="95000"/>
              </a:lnSpc>
              <a:spcBef>
                <a:spcPts val="300"/>
              </a:spcBef>
              <a:spcAft>
                <a:spcPts val="300"/>
              </a:spcAft>
            </a:pP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 In this study, TiO</a:t>
            </a:r>
            <a:r>
              <a:rPr lang="en-US" baseline="-25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-PVTMS -Ag -La nanocomposite was synthesized by sol-gel method at the appropriate calcination temperature.	</a:t>
            </a:r>
            <a:b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 The size of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nanocrystallites</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was detected by XRD diagram, and the amorphous phases were not observed.</a:t>
            </a:r>
            <a:b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3) FTIR was used and the group bands of the nanocomposites showed that there were no impurities in the compositions.	</a:t>
            </a:r>
            <a:b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4) Nanocomposite 2 showed the better behavior in the degradation</a:t>
            </a:r>
            <a:r>
              <a:rPr lang="en-US" i="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test.	</a:t>
            </a:r>
            <a:b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5) The increasing percentage of PVTMS improved the degradation efficiency as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photocatalyst</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nanocomposite sample.</a:t>
            </a:r>
          </a:p>
          <a:p>
            <a:pPr marL="1656080" marR="0" algn="just">
              <a:lnSpc>
                <a:spcPct val="95000"/>
              </a:lnSpc>
              <a:spcBef>
                <a:spcPts val="300"/>
              </a:spcBef>
              <a:spcAft>
                <a:spcPts val="300"/>
              </a:spcAft>
            </a:pPr>
            <a:endParaRPr lang="en-US" sz="1600"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algn="just">
              <a:lnSpc>
                <a:spcPct val="95000"/>
              </a:lnSpc>
              <a:spcBef>
                <a:spcPts val="300"/>
              </a:spcBef>
              <a:spcAft>
                <a:spcPts val="300"/>
              </a:spcAft>
            </a:pPr>
            <a:endPar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algn="just">
              <a:lnSpc>
                <a:spcPct val="95000"/>
              </a:lnSpc>
              <a:spcBef>
                <a:spcPts val="300"/>
              </a:spcBef>
              <a:spcAft>
                <a:spcPts val="300"/>
              </a:spcAft>
            </a:pPr>
            <a:endParaRPr lang="en-US" sz="1600"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algn="just">
              <a:lnSpc>
                <a:spcPct val="95000"/>
              </a:lnSpc>
              <a:spcBef>
                <a:spcPts val="300"/>
              </a:spcBef>
              <a:spcAft>
                <a:spcPts val="300"/>
              </a:spcAft>
            </a:pPr>
            <a:endPar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algn="just">
              <a:lnSpc>
                <a:spcPct val="95000"/>
              </a:lnSpc>
              <a:spcBef>
                <a:spcPts val="300"/>
              </a:spcBef>
              <a:spcAft>
                <a:spcPts val="300"/>
              </a:spcAft>
            </a:pPr>
            <a:endParaRPr lang="en-US" sz="1600"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marR="0" algn="just">
              <a:lnSpc>
                <a:spcPct val="95000"/>
              </a:lnSpc>
              <a:spcBef>
                <a:spcPts val="300"/>
              </a:spcBef>
              <a:spcAft>
                <a:spcPts val="300"/>
              </a:spcAft>
            </a:pPr>
            <a:r>
              <a:rPr lang="en-US" sz="1600"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Acknowledgments</a:t>
            </a:r>
            <a:r>
              <a:rPr lang="en-US" sz="1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This project has received funding from European Social Fund (project No 09.3.3-LMT-K-712-23-0156) under the grant agreement with the Research Council of Lithuania (LMTLT).</a:t>
            </a:r>
            <a:endPar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13375543"/>
      </p:ext>
    </p:extLst>
  </p:cSld>
  <p:clrMapOvr>
    <a:masterClrMapping/>
  </p:clrMapOvr>
  <mc:AlternateContent xmlns:mc="http://schemas.openxmlformats.org/markup-compatibility/2006">
    <mc:Choice xmlns:p14="http://schemas.microsoft.com/office/powerpoint/2010/main" Requires="p14">
      <p:transition spd="slow" p14:dur="2000" advTm="53314"/>
    </mc:Choice>
    <mc:Fallback>
      <p:transition spd="slow" advTm="5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4429125" y="6418752"/>
            <a:ext cx="285750" cy="257175"/>
          </a:xfrm>
          <a:prstGeom prst="rect">
            <a:avLst/>
          </a:prstGeom>
        </p:spPr>
      </p:pic>
      <p:sp>
        <p:nvSpPr>
          <p:cNvPr id="4" name="Rectangle 3"/>
          <p:cNvSpPr/>
          <p:nvPr/>
        </p:nvSpPr>
        <p:spPr>
          <a:xfrm>
            <a:off x="-90152" y="763908"/>
            <a:ext cx="9095607" cy="5509200"/>
          </a:xfrm>
          <a:prstGeom prst="rect">
            <a:avLst/>
          </a:prstGeom>
        </p:spPr>
        <p:txBody>
          <a:bodyPr wrap="square">
            <a:spAutoFit/>
          </a:bodyPr>
          <a:lstStyle/>
          <a:p>
            <a:r>
              <a:rPr lang="en-US" sz="8800" b="1" dirty="0" smtClean="0">
                <a:effectLst>
                  <a:outerShdw blurRad="38100" dist="38100" dir="2700000" algn="tl">
                    <a:srgbClr val="000000">
                      <a:alpha val="43137"/>
                    </a:srgbClr>
                  </a:outerShdw>
                </a:effectLst>
                <a:latin typeface="+mj-lt"/>
              </a:rPr>
              <a:t>  Thanks </a:t>
            </a:r>
          </a:p>
          <a:p>
            <a:r>
              <a:rPr lang="en-US" sz="8800" b="1" dirty="0" smtClean="0">
                <a:effectLst>
                  <a:outerShdw blurRad="38100" dist="38100" dir="2700000" algn="tl">
                    <a:srgbClr val="000000">
                      <a:alpha val="43137"/>
                    </a:srgbClr>
                  </a:outerShdw>
                </a:effectLst>
                <a:latin typeface="+mj-lt"/>
              </a:rPr>
              <a:t>                for </a:t>
            </a:r>
          </a:p>
          <a:p>
            <a:pPr algn="r"/>
            <a:endParaRPr lang="en-US" sz="8800" b="1" dirty="0" smtClean="0">
              <a:effectLst>
                <a:outerShdw blurRad="38100" dist="38100" dir="2700000" algn="tl">
                  <a:srgbClr val="000000">
                    <a:alpha val="43137"/>
                  </a:srgbClr>
                </a:outerShdw>
              </a:effectLst>
              <a:latin typeface="+mj-lt"/>
            </a:endParaRPr>
          </a:p>
          <a:p>
            <a:pPr algn="r"/>
            <a:r>
              <a:rPr lang="en-US" sz="8800" b="1" dirty="0" smtClean="0">
                <a:effectLst>
                  <a:outerShdw blurRad="38100" dist="38100" dir="2700000" algn="tl">
                    <a:srgbClr val="000000">
                      <a:alpha val="43137"/>
                    </a:srgbClr>
                  </a:outerShdw>
                </a:effectLst>
                <a:latin typeface="+mj-lt"/>
              </a:rPr>
              <a:t>  your attention</a:t>
            </a:r>
            <a:endParaRPr lang="fa-IR" sz="8800" b="1" dirty="0">
              <a:effectLst>
                <a:outerShdw blurRad="38100" dist="38100" dir="2700000" algn="tl">
                  <a:srgbClr val="000000">
                    <a:alpha val="43137"/>
                  </a:srgbClr>
                </a:outerShdw>
              </a:effectLst>
              <a:latin typeface="+mj-lt"/>
            </a:endParaRPr>
          </a:p>
        </p:txBody>
      </p:sp>
      <p:sp>
        <p:nvSpPr>
          <p:cNvPr id="7" name="TextBox 6"/>
          <p:cNvSpPr txBox="1"/>
          <p:nvPr/>
        </p:nvSpPr>
        <p:spPr>
          <a:xfrm>
            <a:off x="8262113" y="6536050"/>
            <a:ext cx="444352" cy="400110"/>
          </a:xfrm>
          <a:prstGeom prst="rect">
            <a:avLst/>
          </a:prstGeom>
          <a:noFill/>
        </p:spPr>
        <p:txBody>
          <a:bodyPr wrap="none" rtlCol="0">
            <a:spAutoFit/>
          </a:bodyPr>
          <a:lstStyle/>
          <a:p>
            <a:r>
              <a:rPr lang="en-US" sz="2000" b="1" smtClean="0"/>
              <a:t>44</a:t>
            </a:r>
            <a:endParaRPr lang="en-US" sz="20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91793928"/>
      </p:ext>
    </p:extLst>
  </p:cSld>
  <p:clrMapOvr>
    <a:masterClrMapping/>
  </p:clrMapOvr>
  <mc:AlternateContent xmlns:mc="http://schemas.openxmlformats.org/markup-compatibility/2006">
    <mc:Choice xmlns:p14="http://schemas.microsoft.com/office/powerpoint/2010/main" Requires="p14">
      <p:transition spd="slow" p14:dur="2000" advTm="5268"/>
    </mc:Choice>
    <mc:Fallback>
      <p:transition spd="slow" advTm="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ausvas skaidriu sablon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lsvas skaidriu sablon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ilkas skaidriu sablon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as" ma:contentTypeID="0x0101006558B64AFFE26B43B77AA17D11A60417" ma:contentTypeVersion="1" ma:contentTypeDescription="Kurkite naują dokumentą." ma:contentTypeScope="" ma:versionID="2703601d86ed8d9a7eef9c1f094035f9">
  <xsd:schema xmlns:xsd="http://www.w3.org/2001/XMLSchema" xmlns:xs="http://www.w3.org/2001/XMLSchema" xmlns:p="http://schemas.microsoft.com/office/2006/metadata/properties" targetNamespace="http://schemas.microsoft.com/office/2006/metadata/properties" ma:root="true" ma:fieldsID="410fe1bae16a0c1b915fb580214426e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2FD143-D27D-4B6D-825C-3395C4F378F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CF7CD3B-4BDC-4FFF-8286-D859AF7C2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7D1417B-ED11-4CC5-885D-BE51DEC591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15491</TotalTime>
  <Words>765</Words>
  <Application>Microsoft Office PowerPoint</Application>
  <PresentationFormat>On-screen Show (4:3)</PresentationFormat>
  <Paragraphs>47</Paragraphs>
  <Slides>9</Slides>
  <Notes>2</Notes>
  <HiddenSlides>0</HiddenSlides>
  <MMClips>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SimSun</vt:lpstr>
      <vt:lpstr>Arial</vt:lpstr>
      <vt:lpstr>Calibri</vt:lpstr>
      <vt:lpstr>Palatino Linotype</vt:lpstr>
      <vt:lpstr>Times New Roman</vt:lpstr>
      <vt:lpstr>Wingdings</vt:lpstr>
      <vt:lpstr>Rausvas skaidriu sablonas</vt:lpstr>
      <vt:lpstr>Melsvas skaidriu sablonas</vt:lpstr>
      <vt:lpstr>Pilkas skaidriu sablonas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Evelina</dc:creator>
  <cp:lastModifiedBy>Sohrab</cp:lastModifiedBy>
  <cp:revision>1993</cp:revision>
  <dcterms:created xsi:type="dcterms:W3CDTF">2016-09-05T09:26:26Z</dcterms:created>
  <dcterms:modified xsi:type="dcterms:W3CDTF">2023-03-16T11:49:59Z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0x0101006558B64AFFE26B43B77AA17D11A60417</vt:lpwstr>
  </property>
</Properties>
</file>