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82" r:id="rId1"/>
  </p:sldMasterIdLst>
  <p:notesMasterIdLst>
    <p:notesMasterId r:id="rId3"/>
  </p:notesMasterIdLst>
  <p:sldIdLst>
    <p:sldId id="256" r:id="rId2"/>
  </p:sldIdLst>
  <p:sldSz cx="30532388" cy="41248013"/>
  <p:notesSz cx="6881813" cy="9661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91">
          <p15:clr>
            <a:srgbClr val="A4A3A4"/>
          </p15:clr>
        </p15:guide>
        <p15:guide id="2" pos="9617">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455C3E-249E-1D77-09F4-F4B3FC1AC3C3}" name="Egle Coppa" initials="EC" userId="b9b92a59f0dff13b"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B74"/>
    <a:srgbClr val="E5EBAE"/>
    <a:srgbClr val="E6E6E6"/>
    <a:srgbClr val="ACBA31"/>
    <a:srgbClr val="B6EA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6357" autoAdjust="0"/>
  </p:normalViewPr>
  <p:slideViewPr>
    <p:cSldViewPr snapToGrid="0">
      <p:cViewPr>
        <p:scale>
          <a:sx n="50" d="100"/>
          <a:sy n="50" d="100"/>
        </p:scale>
        <p:origin x="546" y="-1980"/>
      </p:cViewPr>
      <p:guideLst>
        <p:guide orient="horz" pos="12991"/>
        <p:guide pos="9617"/>
      </p:guideLst>
    </p:cSldViewPr>
  </p:slideViewPr>
  <p:notesTextViewPr>
    <p:cViewPr>
      <p:scale>
        <a:sx n="1" d="1"/>
        <a:sy n="1" d="1"/>
      </p:scale>
      <p:origin x="0" y="0"/>
    </p:cViewPr>
  </p:notesTextViewPr>
  <p:notesViewPr>
    <p:cSldViewPr snapToGrid="0">
      <p:cViewPr varScale="1">
        <p:scale>
          <a:sx n="82" d="100"/>
          <a:sy n="82" d="100"/>
        </p:scale>
        <p:origin x="3096" y="102"/>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CE30969-D92F-45CC-9824-429A95A4F708}" type="datetimeFigureOut">
              <a:rPr lang="en-US"/>
              <a:pPr>
                <a:defRPr/>
              </a:pPr>
              <a:t>5/17/2023</a:t>
            </a:fld>
            <a:endParaRPr lang="en-US"/>
          </a:p>
        </p:txBody>
      </p:sp>
      <p:sp>
        <p:nvSpPr>
          <p:cNvPr id="4" name="Slide Image Placeholder 3"/>
          <p:cNvSpPr>
            <a:spLocks noGrp="1" noRot="1" noChangeAspect="1"/>
          </p:cNvSpPr>
          <p:nvPr>
            <p:ph type="sldImg" idx="2"/>
          </p:nvPr>
        </p:nvSpPr>
        <p:spPr>
          <a:xfrm>
            <a:off x="2235200" y="1208088"/>
            <a:ext cx="2413000" cy="32607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356C912-10E9-416A-872B-E4A037003C1A}" type="slidenum">
              <a:rPr lang="en-US"/>
              <a:pPr>
                <a:defRPr/>
              </a:pPr>
              <a:t>‹#›</a:t>
            </a:fld>
            <a:endParaRPr lang="en-US"/>
          </a:p>
        </p:txBody>
      </p:sp>
    </p:spTree>
    <p:extLst>
      <p:ext uri="{BB962C8B-B14F-4D97-AF65-F5344CB8AC3E}">
        <p14:creationId xmlns:p14="http://schemas.microsoft.com/office/powerpoint/2010/main" val="1245041052"/>
      </p:ext>
    </p:extLst>
  </p:cSld>
  <p:clrMap bg1="lt1" tx1="dk1" bg2="lt2" tx2="dk2" accent1="accent1" accent2="accent2" accent3="accent3" accent4="accent4" accent5="accent5" accent6="accent6" hlink="hlink" folHlink="folHlink"/>
  <p:notesStyle>
    <a:lvl1pPr algn="l" defTabSz="911225" rtl="0" eaLnBrk="0" fontAlgn="base" hangingPunct="0">
      <a:spcBef>
        <a:spcPct val="30000"/>
      </a:spcBef>
      <a:spcAft>
        <a:spcPct val="0"/>
      </a:spcAft>
      <a:defRPr sz="1100" kern="1200">
        <a:solidFill>
          <a:schemeClr val="tx1"/>
        </a:solidFill>
        <a:latin typeface="+mn-lt"/>
        <a:ea typeface="+mn-ea"/>
        <a:cs typeface="+mn-cs"/>
      </a:defRPr>
    </a:lvl1pPr>
    <a:lvl2pPr marL="455613" algn="l" defTabSz="911225" rtl="0" eaLnBrk="0" fontAlgn="base" hangingPunct="0">
      <a:spcBef>
        <a:spcPct val="30000"/>
      </a:spcBef>
      <a:spcAft>
        <a:spcPct val="0"/>
      </a:spcAft>
      <a:defRPr sz="1100" kern="1200">
        <a:solidFill>
          <a:schemeClr val="tx1"/>
        </a:solidFill>
        <a:latin typeface="+mn-lt"/>
        <a:ea typeface="+mn-ea"/>
        <a:cs typeface="+mn-cs"/>
      </a:defRPr>
    </a:lvl2pPr>
    <a:lvl3pPr marL="911225" algn="l" defTabSz="911225" rtl="0" eaLnBrk="0" fontAlgn="base" hangingPunct="0">
      <a:spcBef>
        <a:spcPct val="30000"/>
      </a:spcBef>
      <a:spcAft>
        <a:spcPct val="0"/>
      </a:spcAft>
      <a:defRPr sz="1100" kern="1200">
        <a:solidFill>
          <a:schemeClr val="tx1"/>
        </a:solidFill>
        <a:latin typeface="+mn-lt"/>
        <a:ea typeface="+mn-ea"/>
        <a:cs typeface="+mn-cs"/>
      </a:defRPr>
    </a:lvl3pPr>
    <a:lvl4pPr marL="1366838" algn="l" defTabSz="911225" rtl="0" eaLnBrk="0" fontAlgn="base" hangingPunct="0">
      <a:spcBef>
        <a:spcPct val="30000"/>
      </a:spcBef>
      <a:spcAft>
        <a:spcPct val="0"/>
      </a:spcAft>
      <a:defRPr sz="1100" kern="1200">
        <a:solidFill>
          <a:schemeClr val="tx1"/>
        </a:solidFill>
        <a:latin typeface="+mn-lt"/>
        <a:ea typeface="+mn-ea"/>
        <a:cs typeface="+mn-cs"/>
      </a:defRPr>
    </a:lvl4pPr>
    <a:lvl5pPr marL="1822450" algn="l" defTabSz="911225" rtl="0" eaLnBrk="0" fontAlgn="base" hangingPunct="0">
      <a:spcBef>
        <a:spcPct val="30000"/>
      </a:spcBef>
      <a:spcAft>
        <a:spcPct val="0"/>
      </a:spcAft>
      <a:defRPr sz="1100" kern="1200">
        <a:solidFill>
          <a:schemeClr val="tx1"/>
        </a:solidFill>
        <a:latin typeface="+mn-lt"/>
        <a:ea typeface="+mn-ea"/>
        <a:cs typeface="+mn-cs"/>
      </a:defRPr>
    </a:lvl5pPr>
    <a:lvl6pPr marL="2278374" algn="l" defTabSz="911350" rtl="0" eaLnBrk="1" latinLnBrk="0" hangingPunct="1">
      <a:defRPr sz="1196" kern="1200">
        <a:solidFill>
          <a:schemeClr val="tx1"/>
        </a:solidFill>
        <a:latin typeface="+mn-lt"/>
        <a:ea typeface="+mn-ea"/>
        <a:cs typeface="+mn-cs"/>
      </a:defRPr>
    </a:lvl6pPr>
    <a:lvl7pPr marL="2734051" algn="l" defTabSz="911350" rtl="0" eaLnBrk="1" latinLnBrk="0" hangingPunct="1">
      <a:defRPr sz="1196" kern="1200">
        <a:solidFill>
          <a:schemeClr val="tx1"/>
        </a:solidFill>
        <a:latin typeface="+mn-lt"/>
        <a:ea typeface="+mn-ea"/>
        <a:cs typeface="+mn-cs"/>
      </a:defRPr>
    </a:lvl7pPr>
    <a:lvl8pPr marL="3189726" algn="l" defTabSz="911350" rtl="0" eaLnBrk="1" latinLnBrk="0" hangingPunct="1">
      <a:defRPr sz="1196" kern="1200">
        <a:solidFill>
          <a:schemeClr val="tx1"/>
        </a:solidFill>
        <a:latin typeface="+mn-lt"/>
        <a:ea typeface="+mn-ea"/>
        <a:cs typeface="+mn-cs"/>
      </a:defRPr>
    </a:lvl8pPr>
    <a:lvl9pPr marL="3645401" algn="l" defTabSz="911350" rtl="0" eaLnBrk="1" latinLnBrk="0" hangingPunct="1">
      <a:defRPr sz="119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lt-LT"/>
          </a:p>
        </p:txBody>
      </p:sp>
    </p:spTree>
    <p:extLst>
      <p:ext uri="{BB962C8B-B14F-4D97-AF65-F5344CB8AC3E}">
        <p14:creationId xmlns:p14="http://schemas.microsoft.com/office/powerpoint/2010/main" val="277961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28268" y="-50929"/>
            <a:ext cx="30618549" cy="41349870"/>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775129" y="14462270"/>
            <a:ext cx="19455779" cy="9901821"/>
          </a:xfrm>
        </p:spPr>
        <p:txBody>
          <a:bodyPr anchor="b">
            <a:noAutofit/>
          </a:bodyPr>
          <a:lstStyle>
            <a:lvl1pPr algn="r">
              <a:defRPr sz="18031">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3775129" y="24364082"/>
            <a:ext cx="19455779" cy="6597391"/>
          </a:xfrm>
        </p:spPr>
        <p:txBody>
          <a:bodyPr anchor="t"/>
          <a:lstStyle>
            <a:lvl1pPr marL="0" indent="0" algn="r">
              <a:buNone/>
              <a:defRPr>
                <a:solidFill>
                  <a:schemeClr val="tx1">
                    <a:lumMod val="50000"/>
                    <a:lumOff val="50000"/>
                  </a:schemeClr>
                </a:solidFill>
              </a:defRPr>
            </a:lvl1pPr>
            <a:lvl2pPr marL="1526637" indent="0" algn="ctr">
              <a:buNone/>
              <a:defRPr>
                <a:solidFill>
                  <a:schemeClr val="tx1">
                    <a:tint val="75000"/>
                  </a:schemeClr>
                </a:solidFill>
              </a:defRPr>
            </a:lvl2pPr>
            <a:lvl3pPr marL="3053273" indent="0" algn="ctr">
              <a:buNone/>
              <a:defRPr>
                <a:solidFill>
                  <a:schemeClr val="tx1">
                    <a:tint val="75000"/>
                  </a:schemeClr>
                </a:solidFill>
              </a:defRPr>
            </a:lvl3pPr>
            <a:lvl4pPr marL="4579910" indent="0" algn="ctr">
              <a:buNone/>
              <a:defRPr>
                <a:solidFill>
                  <a:schemeClr val="tx1">
                    <a:tint val="75000"/>
                  </a:schemeClr>
                </a:solidFill>
              </a:defRPr>
            </a:lvl4pPr>
            <a:lvl5pPr marL="6106546" indent="0" algn="ctr">
              <a:buNone/>
              <a:defRPr>
                <a:solidFill>
                  <a:schemeClr val="tx1">
                    <a:tint val="75000"/>
                  </a:schemeClr>
                </a:solidFill>
              </a:defRPr>
            </a:lvl5pPr>
            <a:lvl6pPr marL="7633183" indent="0" algn="ctr">
              <a:buNone/>
              <a:defRPr>
                <a:solidFill>
                  <a:schemeClr val="tx1">
                    <a:tint val="75000"/>
                  </a:schemeClr>
                </a:solidFill>
              </a:defRPr>
            </a:lvl6pPr>
            <a:lvl7pPr marL="9159819" indent="0" algn="ctr">
              <a:buNone/>
              <a:defRPr>
                <a:solidFill>
                  <a:schemeClr val="tx1">
                    <a:tint val="75000"/>
                  </a:schemeClr>
                </a:solidFill>
              </a:defRPr>
            </a:lvl7pPr>
            <a:lvl8pPr marL="10686456" indent="0" algn="ctr">
              <a:buNone/>
              <a:defRPr>
                <a:solidFill>
                  <a:schemeClr val="tx1">
                    <a:tint val="75000"/>
                  </a:schemeClr>
                </a:solidFill>
              </a:defRPr>
            </a:lvl8pPr>
            <a:lvl9pPr marL="12213092"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7342C6C7-5C80-4031-AB91-4C0EA7EAECA9}"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7562C7D7-338F-4D18-8403-0877D9BC3DD6}" type="slidenum">
              <a:rPr lang="lt-LT" smtClean="0"/>
              <a:pPr>
                <a:defRPr/>
              </a:pPr>
              <a:t>‹#›</a:t>
            </a:fld>
            <a:endParaRPr lang="lt-LT"/>
          </a:p>
        </p:txBody>
      </p:sp>
    </p:spTree>
    <p:extLst>
      <p:ext uri="{BB962C8B-B14F-4D97-AF65-F5344CB8AC3E}">
        <p14:creationId xmlns:p14="http://schemas.microsoft.com/office/powerpoint/2010/main" val="697020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035493" y="3666490"/>
            <a:ext cx="21195414" cy="20471236"/>
          </a:xfrm>
        </p:spPr>
        <p:txBody>
          <a:bodyPr anchor="ctr">
            <a:normAutofit/>
          </a:bodyPr>
          <a:lstStyle>
            <a:lvl1pPr algn="l">
              <a:defRPr sz="14692" b="0" cap="none"/>
            </a:lvl1pPr>
          </a:lstStyle>
          <a:p>
            <a:r>
              <a:rPr lang="en-US"/>
              <a:t>Click to edit Master title style</a:t>
            </a:r>
            <a:endParaRPr lang="en-US" dirty="0"/>
          </a:p>
        </p:txBody>
      </p:sp>
      <p:sp>
        <p:nvSpPr>
          <p:cNvPr id="3" name="Text Placeholder 2"/>
          <p:cNvSpPr>
            <a:spLocks noGrp="1"/>
          </p:cNvSpPr>
          <p:nvPr>
            <p:ph type="body" idx="1"/>
          </p:nvPr>
        </p:nvSpPr>
        <p:spPr>
          <a:xfrm>
            <a:off x="2035493" y="26887594"/>
            <a:ext cx="21195414" cy="9448682"/>
          </a:xfrm>
        </p:spPr>
        <p:txBody>
          <a:bodyPr anchor="ctr">
            <a:normAutofit/>
          </a:bodyPr>
          <a:lstStyle>
            <a:lvl1pPr marL="0" indent="0" algn="l">
              <a:buNone/>
              <a:defRPr sz="6010">
                <a:solidFill>
                  <a:schemeClr val="tx1">
                    <a:lumMod val="75000"/>
                    <a:lumOff val="25000"/>
                  </a:schemeClr>
                </a:solidFill>
              </a:defRPr>
            </a:lvl1pPr>
            <a:lvl2pPr marL="1526637" indent="0">
              <a:buNone/>
              <a:defRPr sz="6010">
                <a:solidFill>
                  <a:schemeClr val="tx1">
                    <a:tint val="75000"/>
                  </a:schemeClr>
                </a:solidFill>
              </a:defRPr>
            </a:lvl2pPr>
            <a:lvl3pPr marL="3053273" indent="0">
              <a:buNone/>
              <a:defRPr sz="5343">
                <a:solidFill>
                  <a:schemeClr val="tx1">
                    <a:tint val="75000"/>
                  </a:schemeClr>
                </a:solidFill>
              </a:defRPr>
            </a:lvl3pPr>
            <a:lvl4pPr marL="4579910" indent="0">
              <a:buNone/>
              <a:defRPr sz="4675">
                <a:solidFill>
                  <a:schemeClr val="tx1">
                    <a:tint val="75000"/>
                  </a:schemeClr>
                </a:solidFill>
              </a:defRPr>
            </a:lvl4pPr>
            <a:lvl5pPr marL="6106546" indent="0">
              <a:buNone/>
              <a:defRPr sz="4675">
                <a:solidFill>
                  <a:schemeClr val="tx1">
                    <a:tint val="75000"/>
                  </a:schemeClr>
                </a:solidFill>
              </a:defRPr>
            </a:lvl5pPr>
            <a:lvl6pPr marL="7633183" indent="0">
              <a:buNone/>
              <a:defRPr sz="4675">
                <a:solidFill>
                  <a:schemeClr val="tx1">
                    <a:tint val="75000"/>
                  </a:schemeClr>
                </a:solidFill>
              </a:defRPr>
            </a:lvl6pPr>
            <a:lvl7pPr marL="9159819" indent="0">
              <a:buNone/>
              <a:defRPr sz="4675">
                <a:solidFill>
                  <a:schemeClr val="tx1">
                    <a:tint val="75000"/>
                  </a:schemeClr>
                </a:solidFill>
              </a:defRPr>
            </a:lvl7pPr>
            <a:lvl8pPr marL="10686456" indent="0">
              <a:buNone/>
              <a:defRPr sz="4675">
                <a:solidFill>
                  <a:schemeClr val="tx1">
                    <a:tint val="75000"/>
                  </a:schemeClr>
                </a:solidFill>
              </a:defRPr>
            </a:lvl8pPr>
            <a:lvl9pPr marL="12213092" indent="0">
              <a:buNone/>
              <a:defRPr sz="46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BB0D32-23F4-4A1E-BCD4-BAF1E435D004}"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9DC6F117-DE5B-4B71-957C-6F21DCB95EBB}" type="slidenum">
              <a:rPr lang="lt-LT" smtClean="0"/>
              <a:pPr>
                <a:defRPr/>
              </a:pPr>
              <a:t>‹#›</a:t>
            </a:fld>
            <a:endParaRPr lang="lt-LT"/>
          </a:p>
        </p:txBody>
      </p:sp>
    </p:spTree>
    <p:extLst>
      <p:ext uri="{BB962C8B-B14F-4D97-AF65-F5344CB8AC3E}">
        <p14:creationId xmlns:p14="http://schemas.microsoft.com/office/powerpoint/2010/main" val="53253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7389" y="3666490"/>
            <a:ext cx="20275396" cy="18179680"/>
          </a:xfrm>
        </p:spPr>
        <p:txBody>
          <a:bodyPr anchor="ctr">
            <a:normAutofit/>
          </a:bodyPr>
          <a:lstStyle>
            <a:lvl1pPr algn="l">
              <a:defRPr sz="14692"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3676555" y="21846170"/>
            <a:ext cx="18097065" cy="2291556"/>
          </a:xfrm>
        </p:spPr>
        <p:txBody>
          <a:bodyPr anchor="ctr">
            <a:noAutofit/>
          </a:bodyPr>
          <a:lstStyle>
            <a:lvl1pPr marL="0" indent="0">
              <a:buFontTx/>
              <a:buNone/>
              <a:defRPr sz="5343">
                <a:solidFill>
                  <a:schemeClr val="tx1">
                    <a:lumMod val="50000"/>
                    <a:lumOff val="50000"/>
                  </a:schemeClr>
                </a:solidFill>
              </a:defRPr>
            </a:lvl1pPr>
            <a:lvl2pPr marL="1526637" indent="0">
              <a:buFontTx/>
              <a:buNone/>
              <a:defRPr/>
            </a:lvl2pPr>
            <a:lvl3pPr marL="3053273" indent="0">
              <a:buFontTx/>
              <a:buNone/>
              <a:defRPr/>
            </a:lvl3pPr>
            <a:lvl4pPr marL="4579910" indent="0">
              <a:buFontTx/>
              <a:buNone/>
              <a:defRPr/>
            </a:lvl4pPr>
            <a:lvl5pPr marL="6106546" indent="0">
              <a:buFontTx/>
              <a:buNone/>
              <a:defRPr/>
            </a:lvl5pPr>
          </a:lstStyle>
          <a:p>
            <a:pPr lvl="0"/>
            <a:r>
              <a:rPr lang="en-US"/>
              <a:t>Click to edit Master text styles</a:t>
            </a:r>
          </a:p>
        </p:txBody>
      </p:sp>
      <p:sp>
        <p:nvSpPr>
          <p:cNvPr id="3" name="Text Placeholder 2"/>
          <p:cNvSpPr>
            <a:spLocks noGrp="1"/>
          </p:cNvSpPr>
          <p:nvPr>
            <p:ph type="body" idx="1"/>
          </p:nvPr>
        </p:nvSpPr>
        <p:spPr>
          <a:xfrm>
            <a:off x="2035488" y="26887594"/>
            <a:ext cx="21195417" cy="9448682"/>
          </a:xfrm>
        </p:spPr>
        <p:txBody>
          <a:bodyPr anchor="ctr">
            <a:normAutofit/>
          </a:bodyPr>
          <a:lstStyle>
            <a:lvl1pPr marL="0" indent="0" algn="l">
              <a:buNone/>
              <a:defRPr sz="6010">
                <a:solidFill>
                  <a:schemeClr val="tx1">
                    <a:lumMod val="75000"/>
                    <a:lumOff val="25000"/>
                  </a:schemeClr>
                </a:solidFill>
              </a:defRPr>
            </a:lvl1pPr>
            <a:lvl2pPr marL="1526637" indent="0">
              <a:buNone/>
              <a:defRPr sz="6010">
                <a:solidFill>
                  <a:schemeClr val="tx1">
                    <a:tint val="75000"/>
                  </a:schemeClr>
                </a:solidFill>
              </a:defRPr>
            </a:lvl2pPr>
            <a:lvl3pPr marL="3053273" indent="0">
              <a:buNone/>
              <a:defRPr sz="5343">
                <a:solidFill>
                  <a:schemeClr val="tx1">
                    <a:tint val="75000"/>
                  </a:schemeClr>
                </a:solidFill>
              </a:defRPr>
            </a:lvl3pPr>
            <a:lvl4pPr marL="4579910" indent="0">
              <a:buNone/>
              <a:defRPr sz="4675">
                <a:solidFill>
                  <a:schemeClr val="tx1">
                    <a:tint val="75000"/>
                  </a:schemeClr>
                </a:solidFill>
              </a:defRPr>
            </a:lvl4pPr>
            <a:lvl5pPr marL="6106546" indent="0">
              <a:buNone/>
              <a:defRPr sz="4675">
                <a:solidFill>
                  <a:schemeClr val="tx1">
                    <a:tint val="75000"/>
                  </a:schemeClr>
                </a:solidFill>
              </a:defRPr>
            </a:lvl5pPr>
            <a:lvl6pPr marL="7633183" indent="0">
              <a:buNone/>
              <a:defRPr sz="4675">
                <a:solidFill>
                  <a:schemeClr val="tx1">
                    <a:tint val="75000"/>
                  </a:schemeClr>
                </a:solidFill>
              </a:defRPr>
            </a:lvl6pPr>
            <a:lvl7pPr marL="9159819" indent="0">
              <a:buNone/>
              <a:defRPr sz="4675">
                <a:solidFill>
                  <a:schemeClr val="tx1">
                    <a:tint val="75000"/>
                  </a:schemeClr>
                </a:solidFill>
              </a:defRPr>
            </a:lvl7pPr>
            <a:lvl8pPr marL="10686456" indent="0">
              <a:buNone/>
              <a:defRPr sz="4675">
                <a:solidFill>
                  <a:schemeClr val="tx1">
                    <a:tint val="75000"/>
                  </a:schemeClr>
                </a:solidFill>
              </a:defRPr>
            </a:lvl8pPr>
            <a:lvl9pPr marL="12213092" indent="0">
              <a:buNone/>
              <a:defRPr sz="46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EF7554E-9C5D-4364-9FF4-0E47167B01D8}"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94B9E48D-231A-4CCF-81C5-880AFF1A89E3}" type="slidenum">
              <a:rPr lang="lt-LT" smtClean="0"/>
              <a:pPr>
                <a:defRPr/>
              </a:pPr>
              <a:t>‹#›</a:t>
            </a:fld>
            <a:endParaRPr lang="lt-LT"/>
          </a:p>
        </p:txBody>
      </p:sp>
      <p:sp>
        <p:nvSpPr>
          <p:cNvPr id="24" name="TextBox 23"/>
          <p:cNvSpPr txBox="1"/>
          <p:nvPr/>
        </p:nvSpPr>
        <p:spPr>
          <a:xfrm>
            <a:off x="1611804" y="4753794"/>
            <a:ext cx="1527017" cy="3517184"/>
          </a:xfrm>
          <a:prstGeom prst="rect">
            <a:avLst/>
          </a:prstGeom>
        </p:spPr>
        <p:txBody>
          <a:bodyPr vert="horz" lIns="305324" tIns="152662" rIns="305324" bIns="152662" rtlCol="0" anchor="ctr">
            <a:noAutofit/>
          </a:bodyPr>
          <a:lstStyle/>
          <a:p>
            <a:pPr lvl="0"/>
            <a:r>
              <a:rPr lang="en-US" sz="26713"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2530991" y="17361432"/>
            <a:ext cx="1527017" cy="3517184"/>
          </a:xfrm>
          <a:prstGeom prst="rect">
            <a:avLst/>
          </a:prstGeom>
        </p:spPr>
        <p:txBody>
          <a:bodyPr vert="horz" lIns="305324" tIns="152662" rIns="305324" bIns="152662" rtlCol="0" anchor="ctr">
            <a:noAutofit/>
          </a:bodyPr>
          <a:lstStyle/>
          <a:p>
            <a:pPr lvl="0"/>
            <a:r>
              <a:rPr lang="en-US" sz="26713"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83869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035488" y="11620103"/>
            <a:ext cx="21195417" cy="15610611"/>
          </a:xfrm>
        </p:spPr>
        <p:txBody>
          <a:bodyPr anchor="b">
            <a:normAutofit/>
          </a:bodyPr>
          <a:lstStyle>
            <a:lvl1pPr algn="l">
              <a:defRPr sz="14692" b="0" cap="none"/>
            </a:lvl1pPr>
          </a:lstStyle>
          <a:p>
            <a:r>
              <a:rPr lang="en-US"/>
              <a:t>Click to edit Master title style</a:t>
            </a:r>
            <a:endParaRPr lang="en-US" dirty="0"/>
          </a:p>
        </p:txBody>
      </p:sp>
      <p:sp>
        <p:nvSpPr>
          <p:cNvPr id="3" name="Text Placeholder 2"/>
          <p:cNvSpPr>
            <a:spLocks noGrp="1"/>
          </p:cNvSpPr>
          <p:nvPr>
            <p:ph type="body" idx="1"/>
          </p:nvPr>
        </p:nvSpPr>
        <p:spPr>
          <a:xfrm>
            <a:off x="2035488" y="27230714"/>
            <a:ext cx="21195417" cy="9105562"/>
          </a:xfrm>
        </p:spPr>
        <p:txBody>
          <a:bodyPr anchor="t">
            <a:normAutofit/>
          </a:bodyPr>
          <a:lstStyle>
            <a:lvl1pPr marL="0" indent="0" algn="l">
              <a:buNone/>
              <a:defRPr sz="6010">
                <a:solidFill>
                  <a:schemeClr val="tx1">
                    <a:lumMod val="75000"/>
                    <a:lumOff val="25000"/>
                  </a:schemeClr>
                </a:solidFill>
              </a:defRPr>
            </a:lvl1pPr>
            <a:lvl2pPr marL="1526637" indent="0">
              <a:buNone/>
              <a:defRPr sz="6010">
                <a:solidFill>
                  <a:schemeClr val="tx1">
                    <a:tint val="75000"/>
                  </a:schemeClr>
                </a:solidFill>
              </a:defRPr>
            </a:lvl2pPr>
            <a:lvl3pPr marL="3053273" indent="0">
              <a:buNone/>
              <a:defRPr sz="5343">
                <a:solidFill>
                  <a:schemeClr val="tx1">
                    <a:tint val="75000"/>
                  </a:schemeClr>
                </a:solidFill>
              </a:defRPr>
            </a:lvl3pPr>
            <a:lvl4pPr marL="4579910" indent="0">
              <a:buNone/>
              <a:defRPr sz="4675">
                <a:solidFill>
                  <a:schemeClr val="tx1">
                    <a:tint val="75000"/>
                  </a:schemeClr>
                </a:solidFill>
              </a:defRPr>
            </a:lvl4pPr>
            <a:lvl5pPr marL="6106546" indent="0">
              <a:buNone/>
              <a:defRPr sz="4675">
                <a:solidFill>
                  <a:schemeClr val="tx1">
                    <a:tint val="75000"/>
                  </a:schemeClr>
                </a:solidFill>
              </a:defRPr>
            </a:lvl5pPr>
            <a:lvl6pPr marL="7633183" indent="0">
              <a:buNone/>
              <a:defRPr sz="4675">
                <a:solidFill>
                  <a:schemeClr val="tx1">
                    <a:tint val="75000"/>
                  </a:schemeClr>
                </a:solidFill>
              </a:defRPr>
            </a:lvl6pPr>
            <a:lvl7pPr marL="9159819" indent="0">
              <a:buNone/>
              <a:defRPr sz="4675">
                <a:solidFill>
                  <a:schemeClr val="tx1">
                    <a:tint val="75000"/>
                  </a:schemeClr>
                </a:solidFill>
              </a:defRPr>
            </a:lvl7pPr>
            <a:lvl8pPr marL="10686456" indent="0">
              <a:buNone/>
              <a:defRPr sz="4675">
                <a:solidFill>
                  <a:schemeClr val="tx1">
                    <a:tint val="75000"/>
                  </a:schemeClr>
                </a:solidFill>
              </a:defRPr>
            </a:lvl8pPr>
            <a:lvl9pPr marL="12213092" indent="0">
              <a:buNone/>
              <a:defRPr sz="46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A566DFF-5FD4-451A-A818-AAB71F5C568C}"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2E8F5D56-06BC-4CA9-B971-B5D04D069E28}" type="slidenum">
              <a:rPr lang="lt-LT" smtClean="0"/>
              <a:pPr>
                <a:defRPr/>
              </a:pPr>
              <a:t>‹#›</a:t>
            </a:fld>
            <a:endParaRPr lang="lt-LT"/>
          </a:p>
        </p:txBody>
      </p:sp>
    </p:spTree>
    <p:extLst>
      <p:ext uri="{BB962C8B-B14F-4D97-AF65-F5344CB8AC3E}">
        <p14:creationId xmlns:p14="http://schemas.microsoft.com/office/powerpoint/2010/main" val="3339149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7389" y="3666490"/>
            <a:ext cx="20275396" cy="18179680"/>
          </a:xfrm>
        </p:spPr>
        <p:txBody>
          <a:bodyPr anchor="ctr">
            <a:normAutofit/>
          </a:bodyPr>
          <a:lstStyle>
            <a:lvl1pPr algn="l">
              <a:defRPr sz="14692"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035482" y="24137726"/>
            <a:ext cx="21195421" cy="3092987"/>
          </a:xfrm>
        </p:spPr>
        <p:txBody>
          <a:bodyPr anchor="b">
            <a:noAutofit/>
          </a:bodyPr>
          <a:lstStyle>
            <a:lvl1pPr marL="0" indent="0">
              <a:buFontTx/>
              <a:buNone/>
              <a:defRPr sz="8014">
                <a:solidFill>
                  <a:schemeClr val="tx1">
                    <a:lumMod val="75000"/>
                    <a:lumOff val="25000"/>
                  </a:schemeClr>
                </a:solidFill>
              </a:defRPr>
            </a:lvl1pPr>
            <a:lvl2pPr marL="1526637" indent="0">
              <a:buFontTx/>
              <a:buNone/>
              <a:defRPr/>
            </a:lvl2pPr>
            <a:lvl3pPr marL="3053273" indent="0">
              <a:buFontTx/>
              <a:buNone/>
              <a:defRPr/>
            </a:lvl3pPr>
            <a:lvl4pPr marL="4579910" indent="0">
              <a:buFontTx/>
              <a:buNone/>
              <a:defRPr/>
            </a:lvl4pPr>
            <a:lvl5pPr marL="6106546" indent="0">
              <a:buFontTx/>
              <a:buNone/>
              <a:defRPr/>
            </a:lvl5pPr>
          </a:lstStyle>
          <a:p>
            <a:pPr lvl="0"/>
            <a:r>
              <a:rPr lang="en-US"/>
              <a:t>Click to edit Master text styles</a:t>
            </a:r>
          </a:p>
        </p:txBody>
      </p:sp>
      <p:sp>
        <p:nvSpPr>
          <p:cNvPr id="3" name="Text Placeholder 2"/>
          <p:cNvSpPr>
            <a:spLocks noGrp="1"/>
          </p:cNvSpPr>
          <p:nvPr>
            <p:ph type="body" idx="1"/>
          </p:nvPr>
        </p:nvSpPr>
        <p:spPr>
          <a:xfrm>
            <a:off x="2035488" y="27230714"/>
            <a:ext cx="21195417" cy="9105562"/>
          </a:xfrm>
        </p:spPr>
        <p:txBody>
          <a:bodyPr anchor="t">
            <a:normAutofit/>
          </a:bodyPr>
          <a:lstStyle>
            <a:lvl1pPr marL="0" indent="0" algn="l">
              <a:buNone/>
              <a:defRPr sz="6010">
                <a:solidFill>
                  <a:schemeClr val="tx1">
                    <a:lumMod val="50000"/>
                    <a:lumOff val="50000"/>
                  </a:schemeClr>
                </a:solidFill>
              </a:defRPr>
            </a:lvl1pPr>
            <a:lvl2pPr marL="1526637" indent="0">
              <a:buNone/>
              <a:defRPr sz="6010">
                <a:solidFill>
                  <a:schemeClr val="tx1">
                    <a:tint val="75000"/>
                  </a:schemeClr>
                </a:solidFill>
              </a:defRPr>
            </a:lvl2pPr>
            <a:lvl3pPr marL="3053273" indent="0">
              <a:buNone/>
              <a:defRPr sz="5343">
                <a:solidFill>
                  <a:schemeClr val="tx1">
                    <a:tint val="75000"/>
                  </a:schemeClr>
                </a:solidFill>
              </a:defRPr>
            </a:lvl3pPr>
            <a:lvl4pPr marL="4579910" indent="0">
              <a:buNone/>
              <a:defRPr sz="4675">
                <a:solidFill>
                  <a:schemeClr val="tx1">
                    <a:tint val="75000"/>
                  </a:schemeClr>
                </a:solidFill>
              </a:defRPr>
            </a:lvl4pPr>
            <a:lvl5pPr marL="6106546" indent="0">
              <a:buNone/>
              <a:defRPr sz="4675">
                <a:solidFill>
                  <a:schemeClr val="tx1">
                    <a:tint val="75000"/>
                  </a:schemeClr>
                </a:solidFill>
              </a:defRPr>
            </a:lvl5pPr>
            <a:lvl6pPr marL="7633183" indent="0">
              <a:buNone/>
              <a:defRPr sz="4675">
                <a:solidFill>
                  <a:schemeClr val="tx1">
                    <a:tint val="75000"/>
                  </a:schemeClr>
                </a:solidFill>
              </a:defRPr>
            </a:lvl6pPr>
            <a:lvl7pPr marL="9159819" indent="0">
              <a:buNone/>
              <a:defRPr sz="4675">
                <a:solidFill>
                  <a:schemeClr val="tx1">
                    <a:tint val="75000"/>
                  </a:schemeClr>
                </a:solidFill>
              </a:defRPr>
            </a:lvl7pPr>
            <a:lvl8pPr marL="10686456" indent="0">
              <a:buNone/>
              <a:defRPr sz="4675">
                <a:solidFill>
                  <a:schemeClr val="tx1">
                    <a:tint val="75000"/>
                  </a:schemeClr>
                </a:solidFill>
              </a:defRPr>
            </a:lvl8pPr>
            <a:lvl9pPr marL="12213092" indent="0">
              <a:buNone/>
              <a:defRPr sz="46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6E0C203-7121-4084-B2AD-4DFAEEA44544}"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3590D4C0-A6D1-4FA0-9BDF-0B39E36B4748}" type="slidenum">
              <a:rPr lang="lt-LT" smtClean="0"/>
              <a:pPr>
                <a:defRPr/>
              </a:pPr>
              <a:t>‹#›</a:t>
            </a:fld>
            <a:endParaRPr lang="lt-LT"/>
          </a:p>
        </p:txBody>
      </p:sp>
      <p:sp>
        <p:nvSpPr>
          <p:cNvPr id="24" name="TextBox 23"/>
          <p:cNvSpPr txBox="1"/>
          <p:nvPr/>
        </p:nvSpPr>
        <p:spPr>
          <a:xfrm>
            <a:off x="1611804" y="4753794"/>
            <a:ext cx="1527017" cy="3517184"/>
          </a:xfrm>
          <a:prstGeom prst="rect">
            <a:avLst/>
          </a:prstGeom>
        </p:spPr>
        <p:txBody>
          <a:bodyPr vert="horz" lIns="305324" tIns="152662" rIns="305324" bIns="152662" rtlCol="0" anchor="ctr">
            <a:noAutofit/>
          </a:bodyPr>
          <a:lstStyle/>
          <a:p>
            <a:pPr lvl="0"/>
            <a:r>
              <a:rPr lang="en-US" sz="26713"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2530991" y="17361432"/>
            <a:ext cx="1527017" cy="3517184"/>
          </a:xfrm>
          <a:prstGeom prst="rect">
            <a:avLst/>
          </a:prstGeom>
        </p:spPr>
        <p:txBody>
          <a:bodyPr vert="horz" lIns="305324" tIns="152662" rIns="305324" bIns="152662" rtlCol="0" anchor="ctr">
            <a:noAutofit/>
          </a:bodyPr>
          <a:lstStyle/>
          <a:p>
            <a:pPr lvl="0"/>
            <a:r>
              <a:rPr lang="en-US" sz="26713"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6644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056357" y="3666490"/>
            <a:ext cx="21174548" cy="18179680"/>
          </a:xfrm>
        </p:spPr>
        <p:txBody>
          <a:bodyPr anchor="ctr">
            <a:normAutofit/>
          </a:bodyPr>
          <a:lstStyle>
            <a:lvl1pPr algn="l">
              <a:defRPr sz="14692"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035482" y="24137726"/>
            <a:ext cx="21195421" cy="3092987"/>
          </a:xfrm>
        </p:spPr>
        <p:txBody>
          <a:bodyPr anchor="b">
            <a:noAutofit/>
          </a:bodyPr>
          <a:lstStyle>
            <a:lvl1pPr marL="0" indent="0">
              <a:buFontTx/>
              <a:buNone/>
              <a:defRPr sz="8014">
                <a:solidFill>
                  <a:schemeClr val="accent1"/>
                </a:solidFill>
              </a:defRPr>
            </a:lvl1pPr>
            <a:lvl2pPr marL="1526637" indent="0">
              <a:buFontTx/>
              <a:buNone/>
              <a:defRPr/>
            </a:lvl2pPr>
            <a:lvl3pPr marL="3053273" indent="0">
              <a:buFontTx/>
              <a:buNone/>
              <a:defRPr/>
            </a:lvl3pPr>
            <a:lvl4pPr marL="4579910" indent="0">
              <a:buFontTx/>
              <a:buNone/>
              <a:defRPr/>
            </a:lvl4pPr>
            <a:lvl5pPr marL="6106546" indent="0">
              <a:buFontTx/>
              <a:buNone/>
              <a:defRPr/>
            </a:lvl5pPr>
          </a:lstStyle>
          <a:p>
            <a:pPr lvl="0"/>
            <a:r>
              <a:rPr lang="en-US"/>
              <a:t>Click to edit Master text styles</a:t>
            </a:r>
          </a:p>
        </p:txBody>
      </p:sp>
      <p:sp>
        <p:nvSpPr>
          <p:cNvPr id="3" name="Text Placeholder 2"/>
          <p:cNvSpPr>
            <a:spLocks noGrp="1"/>
          </p:cNvSpPr>
          <p:nvPr>
            <p:ph type="body" idx="1"/>
          </p:nvPr>
        </p:nvSpPr>
        <p:spPr>
          <a:xfrm>
            <a:off x="2035488" y="27230714"/>
            <a:ext cx="21195417" cy="9105562"/>
          </a:xfrm>
        </p:spPr>
        <p:txBody>
          <a:bodyPr anchor="t">
            <a:normAutofit/>
          </a:bodyPr>
          <a:lstStyle>
            <a:lvl1pPr marL="0" indent="0" algn="l">
              <a:buNone/>
              <a:defRPr sz="6010">
                <a:solidFill>
                  <a:schemeClr val="tx1">
                    <a:lumMod val="50000"/>
                    <a:lumOff val="50000"/>
                  </a:schemeClr>
                </a:solidFill>
              </a:defRPr>
            </a:lvl1pPr>
            <a:lvl2pPr marL="1526637" indent="0">
              <a:buNone/>
              <a:defRPr sz="6010">
                <a:solidFill>
                  <a:schemeClr val="tx1">
                    <a:tint val="75000"/>
                  </a:schemeClr>
                </a:solidFill>
              </a:defRPr>
            </a:lvl2pPr>
            <a:lvl3pPr marL="3053273" indent="0">
              <a:buNone/>
              <a:defRPr sz="5343">
                <a:solidFill>
                  <a:schemeClr val="tx1">
                    <a:tint val="75000"/>
                  </a:schemeClr>
                </a:solidFill>
              </a:defRPr>
            </a:lvl3pPr>
            <a:lvl4pPr marL="4579910" indent="0">
              <a:buNone/>
              <a:defRPr sz="4675">
                <a:solidFill>
                  <a:schemeClr val="tx1">
                    <a:tint val="75000"/>
                  </a:schemeClr>
                </a:solidFill>
              </a:defRPr>
            </a:lvl4pPr>
            <a:lvl5pPr marL="6106546" indent="0">
              <a:buNone/>
              <a:defRPr sz="4675">
                <a:solidFill>
                  <a:schemeClr val="tx1">
                    <a:tint val="75000"/>
                  </a:schemeClr>
                </a:solidFill>
              </a:defRPr>
            </a:lvl5pPr>
            <a:lvl6pPr marL="7633183" indent="0">
              <a:buNone/>
              <a:defRPr sz="4675">
                <a:solidFill>
                  <a:schemeClr val="tx1">
                    <a:tint val="75000"/>
                  </a:schemeClr>
                </a:solidFill>
              </a:defRPr>
            </a:lvl6pPr>
            <a:lvl7pPr marL="9159819" indent="0">
              <a:buNone/>
              <a:defRPr sz="4675">
                <a:solidFill>
                  <a:schemeClr val="tx1">
                    <a:tint val="75000"/>
                  </a:schemeClr>
                </a:solidFill>
              </a:defRPr>
            </a:lvl7pPr>
            <a:lvl8pPr marL="10686456" indent="0">
              <a:buNone/>
              <a:defRPr sz="4675">
                <a:solidFill>
                  <a:schemeClr val="tx1">
                    <a:tint val="75000"/>
                  </a:schemeClr>
                </a:solidFill>
              </a:defRPr>
            </a:lvl8pPr>
            <a:lvl9pPr marL="12213092" indent="0">
              <a:buNone/>
              <a:defRPr sz="46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9B1BEB7-A85B-4F43-84FD-CE8522B8A3E7}"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A511CF9A-F652-4265-A535-DACA9D071FD4}" type="slidenum">
              <a:rPr lang="lt-LT" smtClean="0"/>
              <a:pPr>
                <a:defRPr/>
              </a:pPr>
              <a:t>‹#›</a:t>
            </a:fld>
            <a:endParaRPr lang="lt-LT"/>
          </a:p>
        </p:txBody>
      </p:sp>
    </p:spTree>
    <p:extLst>
      <p:ext uri="{BB962C8B-B14F-4D97-AF65-F5344CB8AC3E}">
        <p14:creationId xmlns:p14="http://schemas.microsoft.com/office/powerpoint/2010/main" val="2174503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BBB1419-D555-431F-9372-990C5EF1BF87}"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E6CDAAD2-CBE3-441B-985F-BEEE6B942E58}" type="slidenum">
              <a:rPr lang="lt-LT" smtClean="0"/>
              <a:pPr>
                <a:defRPr/>
              </a:pPr>
              <a:t>‹#›</a:t>
            </a:fld>
            <a:endParaRPr lang="lt-LT"/>
          </a:p>
        </p:txBody>
      </p:sp>
    </p:spTree>
    <p:extLst>
      <p:ext uri="{BB962C8B-B14F-4D97-AF65-F5344CB8AC3E}">
        <p14:creationId xmlns:p14="http://schemas.microsoft.com/office/powerpoint/2010/main" val="1746284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958619" y="3666493"/>
            <a:ext cx="3268314" cy="31585290"/>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035489" y="3666493"/>
            <a:ext cx="17346517" cy="315852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E32729F-FA27-4250-98F1-F74415D1F792}"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144FD58D-6B48-4FB6-9E8F-2F0987F84417}" type="slidenum">
              <a:rPr lang="lt-LT" smtClean="0"/>
              <a:pPr>
                <a:defRPr/>
              </a:pPr>
              <a:t>‹#›</a:t>
            </a:fld>
            <a:endParaRPr lang="lt-LT"/>
          </a:p>
        </p:txBody>
      </p:sp>
    </p:spTree>
    <p:extLst>
      <p:ext uri="{BB962C8B-B14F-4D97-AF65-F5344CB8AC3E}">
        <p14:creationId xmlns:p14="http://schemas.microsoft.com/office/powerpoint/2010/main" val="259692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E8786AC-E832-4B4D-A9DF-2E8FBFD8CD18}"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30340C7C-D688-4F56-996E-47C088E167BF}" type="slidenum">
              <a:rPr lang="lt-LT" smtClean="0"/>
              <a:pPr>
                <a:defRPr/>
              </a:pPr>
              <a:t>‹#›</a:t>
            </a:fld>
            <a:endParaRPr lang="lt-LT"/>
          </a:p>
        </p:txBody>
      </p:sp>
    </p:spTree>
    <p:extLst>
      <p:ext uri="{BB962C8B-B14F-4D97-AF65-F5344CB8AC3E}">
        <p14:creationId xmlns:p14="http://schemas.microsoft.com/office/powerpoint/2010/main" val="2708743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35488" y="16244599"/>
            <a:ext cx="21195417" cy="10986124"/>
          </a:xfrm>
        </p:spPr>
        <p:txBody>
          <a:bodyPr anchor="b"/>
          <a:lstStyle>
            <a:lvl1pPr algn="l">
              <a:defRPr sz="13356" b="0" cap="none"/>
            </a:lvl1pPr>
          </a:lstStyle>
          <a:p>
            <a:r>
              <a:rPr lang="en-US"/>
              <a:t>Click to edit Master title style</a:t>
            </a:r>
            <a:endParaRPr lang="en-US" dirty="0"/>
          </a:p>
        </p:txBody>
      </p:sp>
      <p:sp>
        <p:nvSpPr>
          <p:cNvPr id="3" name="Text Placeholder 2"/>
          <p:cNvSpPr>
            <a:spLocks noGrp="1"/>
          </p:cNvSpPr>
          <p:nvPr>
            <p:ph type="body" idx="1"/>
          </p:nvPr>
        </p:nvSpPr>
        <p:spPr>
          <a:xfrm>
            <a:off x="2035488" y="27230713"/>
            <a:ext cx="21195417" cy="5174948"/>
          </a:xfrm>
        </p:spPr>
        <p:txBody>
          <a:bodyPr anchor="t"/>
          <a:lstStyle>
            <a:lvl1pPr marL="0" indent="0" algn="l">
              <a:buNone/>
              <a:defRPr sz="6678">
                <a:solidFill>
                  <a:schemeClr val="tx1">
                    <a:lumMod val="50000"/>
                    <a:lumOff val="50000"/>
                  </a:schemeClr>
                </a:solidFill>
              </a:defRPr>
            </a:lvl1pPr>
            <a:lvl2pPr marL="1526637" indent="0">
              <a:buNone/>
              <a:defRPr sz="6010">
                <a:solidFill>
                  <a:schemeClr val="tx1">
                    <a:tint val="75000"/>
                  </a:schemeClr>
                </a:solidFill>
              </a:defRPr>
            </a:lvl2pPr>
            <a:lvl3pPr marL="3053273" indent="0">
              <a:buNone/>
              <a:defRPr sz="5343">
                <a:solidFill>
                  <a:schemeClr val="tx1">
                    <a:tint val="75000"/>
                  </a:schemeClr>
                </a:solidFill>
              </a:defRPr>
            </a:lvl3pPr>
            <a:lvl4pPr marL="4579910" indent="0">
              <a:buNone/>
              <a:defRPr sz="4675">
                <a:solidFill>
                  <a:schemeClr val="tx1">
                    <a:tint val="75000"/>
                  </a:schemeClr>
                </a:solidFill>
              </a:defRPr>
            </a:lvl4pPr>
            <a:lvl5pPr marL="6106546" indent="0">
              <a:buNone/>
              <a:defRPr sz="4675">
                <a:solidFill>
                  <a:schemeClr val="tx1">
                    <a:tint val="75000"/>
                  </a:schemeClr>
                </a:solidFill>
              </a:defRPr>
            </a:lvl5pPr>
            <a:lvl6pPr marL="7633183" indent="0">
              <a:buNone/>
              <a:defRPr sz="4675">
                <a:solidFill>
                  <a:schemeClr val="tx1">
                    <a:tint val="75000"/>
                  </a:schemeClr>
                </a:solidFill>
              </a:defRPr>
            </a:lvl6pPr>
            <a:lvl7pPr marL="9159819" indent="0">
              <a:buNone/>
              <a:defRPr sz="4675">
                <a:solidFill>
                  <a:schemeClr val="tx1">
                    <a:tint val="75000"/>
                  </a:schemeClr>
                </a:solidFill>
              </a:defRPr>
            </a:lvl7pPr>
            <a:lvl8pPr marL="10686456" indent="0">
              <a:buNone/>
              <a:defRPr sz="4675">
                <a:solidFill>
                  <a:schemeClr val="tx1">
                    <a:tint val="75000"/>
                  </a:schemeClr>
                </a:solidFill>
              </a:defRPr>
            </a:lvl8pPr>
            <a:lvl9pPr marL="12213092" indent="0">
              <a:buNone/>
              <a:defRPr sz="46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E2EC606-F4BD-476C-A75F-7A1D5245423D}" type="datetimeFigureOut">
              <a:rPr lang="lt-LT" smtClean="0"/>
              <a:pPr>
                <a:defRPr/>
              </a:pPr>
              <a:t>2023-05-17</a:t>
            </a:fld>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pPr>
              <a:defRPr/>
            </a:pPr>
            <a:fld id="{80E83977-1AAF-45F5-9A71-4434D194E36E}" type="slidenum">
              <a:rPr lang="lt-LT" smtClean="0"/>
              <a:pPr>
                <a:defRPr/>
              </a:pPr>
              <a:t>‹#›</a:t>
            </a:fld>
            <a:endParaRPr lang="lt-LT"/>
          </a:p>
        </p:txBody>
      </p:sp>
    </p:spTree>
    <p:extLst>
      <p:ext uri="{BB962C8B-B14F-4D97-AF65-F5344CB8AC3E}">
        <p14:creationId xmlns:p14="http://schemas.microsoft.com/office/powerpoint/2010/main" val="2427049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35493" y="3666490"/>
            <a:ext cx="21195414" cy="794406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035494" y="12995043"/>
            <a:ext cx="10311389" cy="23341227"/>
          </a:xfrm>
        </p:spPr>
        <p:txBody>
          <a:bodyPr>
            <a:normAutofit/>
          </a:bodyPr>
          <a:lstStyle>
            <a:lvl1pPr>
              <a:defRPr sz="6010"/>
            </a:lvl1pPr>
            <a:lvl2pPr>
              <a:defRPr sz="5343"/>
            </a:lvl2pPr>
            <a:lvl3pPr>
              <a:defRPr sz="4675"/>
            </a:lvl3pPr>
            <a:lvl4pPr>
              <a:defRPr sz="4007"/>
            </a:lvl4pPr>
            <a:lvl5pPr>
              <a:defRPr sz="4007"/>
            </a:lvl5pPr>
            <a:lvl6pPr>
              <a:defRPr sz="4007"/>
            </a:lvl6pPr>
            <a:lvl7pPr>
              <a:defRPr sz="4007"/>
            </a:lvl7pPr>
            <a:lvl8pPr>
              <a:defRPr sz="4007"/>
            </a:lvl8pPr>
            <a:lvl9pPr>
              <a:defRPr sz="40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919514" y="12995052"/>
            <a:ext cx="10311392" cy="23341233"/>
          </a:xfrm>
        </p:spPr>
        <p:txBody>
          <a:bodyPr>
            <a:normAutofit/>
          </a:bodyPr>
          <a:lstStyle>
            <a:lvl1pPr>
              <a:defRPr sz="6010"/>
            </a:lvl1pPr>
            <a:lvl2pPr>
              <a:defRPr sz="5343"/>
            </a:lvl2pPr>
            <a:lvl3pPr>
              <a:defRPr sz="4675"/>
            </a:lvl3pPr>
            <a:lvl4pPr>
              <a:defRPr sz="4007"/>
            </a:lvl4pPr>
            <a:lvl5pPr>
              <a:defRPr sz="4007"/>
            </a:lvl5pPr>
            <a:lvl6pPr>
              <a:defRPr sz="4007"/>
            </a:lvl6pPr>
            <a:lvl7pPr>
              <a:defRPr sz="4007"/>
            </a:lvl7pPr>
            <a:lvl8pPr>
              <a:defRPr sz="4007"/>
            </a:lvl8pPr>
            <a:lvl9pPr>
              <a:defRPr sz="40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CEA5A5E1-00F5-45BF-86D7-C04664507E79}" type="datetimeFigureOut">
              <a:rPr lang="lt-LT" smtClean="0"/>
              <a:pPr>
                <a:defRPr/>
              </a:pPr>
              <a:t>2023-05-17</a:t>
            </a:fld>
            <a:endParaRPr lang="lt-LT"/>
          </a:p>
        </p:txBody>
      </p:sp>
      <p:sp>
        <p:nvSpPr>
          <p:cNvPr id="6" name="Footer Placeholder 5"/>
          <p:cNvSpPr>
            <a:spLocks noGrp="1"/>
          </p:cNvSpPr>
          <p:nvPr>
            <p:ph type="ftr" sz="quarter" idx="11"/>
          </p:nvPr>
        </p:nvSpPr>
        <p:spPr/>
        <p:txBody>
          <a:bodyPr/>
          <a:lstStyle/>
          <a:p>
            <a:pPr>
              <a:defRPr/>
            </a:pPr>
            <a:endParaRPr lang="lt-LT"/>
          </a:p>
        </p:txBody>
      </p:sp>
      <p:sp>
        <p:nvSpPr>
          <p:cNvPr id="7" name="Slide Number Placeholder 6"/>
          <p:cNvSpPr>
            <a:spLocks noGrp="1"/>
          </p:cNvSpPr>
          <p:nvPr>
            <p:ph type="sldNum" sz="quarter" idx="12"/>
          </p:nvPr>
        </p:nvSpPr>
        <p:spPr/>
        <p:txBody>
          <a:bodyPr/>
          <a:lstStyle/>
          <a:p>
            <a:pPr>
              <a:defRPr/>
            </a:pPr>
            <a:fld id="{2579EB53-F860-4D8E-A82E-9D8A2324044D}" type="slidenum">
              <a:rPr lang="lt-LT" smtClean="0"/>
              <a:pPr>
                <a:defRPr/>
              </a:pPr>
              <a:t>‹#›</a:t>
            </a:fld>
            <a:endParaRPr lang="lt-LT"/>
          </a:p>
        </p:txBody>
      </p:sp>
    </p:spTree>
    <p:extLst>
      <p:ext uri="{BB962C8B-B14F-4D97-AF65-F5344CB8AC3E}">
        <p14:creationId xmlns:p14="http://schemas.microsoft.com/office/powerpoint/2010/main" val="581401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35491" y="3666490"/>
            <a:ext cx="21195411" cy="7944062"/>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035489" y="12997412"/>
            <a:ext cx="10319947" cy="3465976"/>
          </a:xfrm>
        </p:spPr>
        <p:txBody>
          <a:bodyPr anchor="b">
            <a:noAutofit/>
          </a:bodyPr>
          <a:lstStyle>
            <a:lvl1pPr marL="0" indent="0">
              <a:buNone/>
              <a:defRPr sz="8014" b="0"/>
            </a:lvl1pPr>
            <a:lvl2pPr marL="1526637" indent="0">
              <a:buNone/>
              <a:defRPr sz="6678" b="1"/>
            </a:lvl2pPr>
            <a:lvl3pPr marL="3053273" indent="0">
              <a:buNone/>
              <a:defRPr sz="6010" b="1"/>
            </a:lvl3pPr>
            <a:lvl4pPr marL="4579910" indent="0">
              <a:buNone/>
              <a:defRPr sz="5343" b="1"/>
            </a:lvl4pPr>
            <a:lvl5pPr marL="6106546" indent="0">
              <a:buNone/>
              <a:defRPr sz="5343" b="1"/>
            </a:lvl5pPr>
            <a:lvl6pPr marL="7633183" indent="0">
              <a:buNone/>
              <a:defRPr sz="5343" b="1"/>
            </a:lvl6pPr>
            <a:lvl7pPr marL="9159819" indent="0">
              <a:buNone/>
              <a:defRPr sz="5343" b="1"/>
            </a:lvl7pPr>
            <a:lvl8pPr marL="10686456" indent="0">
              <a:buNone/>
              <a:defRPr sz="5343" b="1"/>
            </a:lvl8pPr>
            <a:lvl9pPr marL="12213092" indent="0">
              <a:buNone/>
              <a:defRPr sz="5343" b="1"/>
            </a:lvl9pPr>
          </a:lstStyle>
          <a:p>
            <a:pPr lvl="0"/>
            <a:r>
              <a:rPr lang="en-US"/>
              <a:t>Click to edit Master text styles</a:t>
            </a:r>
          </a:p>
        </p:txBody>
      </p:sp>
      <p:sp>
        <p:nvSpPr>
          <p:cNvPr id="4" name="Content Placeholder 3"/>
          <p:cNvSpPr>
            <a:spLocks noGrp="1"/>
          </p:cNvSpPr>
          <p:nvPr>
            <p:ph sz="half" idx="2"/>
          </p:nvPr>
        </p:nvSpPr>
        <p:spPr>
          <a:xfrm>
            <a:off x="2035489" y="16463398"/>
            <a:ext cx="10319947" cy="1987288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910953" y="12997412"/>
            <a:ext cx="10319947" cy="3465976"/>
          </a:xfrm>
        </p:spPr>
        <p:txBody>
          <a:bodyPr anchor="b">
            <a:noAutofit/>
          </a:bodyPr>
          <a:lstStyle>
            <a:lvl1pPr marL="0" indent="0">
              <a:buNone/>
              <a:defRPr sz="8014" b="0"/>
            </a:lvl1pPr>
            <a:lvl2pPr marL="1526637" indent="0">
              <a:buNone/>
              <a:defRPr sz="6678" b="1"/>
            </a:lvl2pPr>
            <a:lvl3pPr marL="3053273" indent="0">
              <a:buNone/>
              <a:defRPr sz="6010" b="1"/>
            </a:lvl3pPr>
            <a:lvl4pPr marL="4579910" indent="0">
              <a:buNone/>
              <a:defRPr sz="5343" b="1"/>
            </a:lvl4pPr>
            <a:lvl5pPr marL="6106546" indent="0">
              <a:buNone/>
              <a:defRPr sz="5343" b="1"/>
            </a:lvl5pPr>
            <a:lvl6pPr marL="7633183" indent="0">
              <a:buNone/>
              <a:defRPr sz="5343" b="1"/>
            </a:lvl6pPr>
            <a:lvl7pPr marL="9159819" indent="0">
              <a:buNone/>
              <a:defRPr sz="5343" b="1"/>
            </a:lvl7pPr>
            <a:lvl8pPr marL="10686456" indent="0">
              <a:buNone/>
              <a:defRPr sz="5343" b="1"/>
            </a:lvl8pPr>
            <a:lvl9pPr marL="12213092" indent="0">
              <a:buNone/>
              <a:defRPr sz="5343" b="1"/>
            </a:lvl9pPr>
          </a:lstStyle>
          <a:p>
            <a:pPr lvl="0"/>
            <a:r>
              <a:rPr lang="en-US"/>
              <a:t>Click to edit Master text styles</a:t>
            </a:r>
          </a:p>
        </p:txBody>
      </p:sp>
      <p:sp>
        <p:nvSpPr>
          <p:cNvPr id="6" name="Content Placeholder 5"/>
          <p:cNvSpPr>
            <a:spLocks noGrp="1"/>
          </p:cNvSpPr>
          <p:nvPr>
            <p:ph sz="quarter" idx="4"/>
          </p:nvPr>
        </p:nvSpPr>
        <p:spPr>
          <a:xfrm>
            <a:off x="12910953" y="16463398"/>
            <a:ext cx="10319947" cy="1987288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91C8F20-F4C7-4583-866D-7DB7B3B09DC0}" type="datetimeFigureOut">
              <a:rPr lang="lt-LT" smtClean="0"/>
              <a:pPr>
                <a:defRPr/>
              </a:pPr>
              <a:t>2023-05-17</a:t>
            </a:fld>
            <a:endParaRPr lang="lt-LT"/>
          </a:p>
        </p:txBody>
      </p:sp>
      <p:sp>
        <p:nvSpPr>
          <p:cNvPr id="8" name="Footer Placeholder 7"/>
          <p:cNvSpPr>
            <a:spLocks noGrp="1"/>
          </p:cNvSpPr>
          <p:nvPr>
            <p:ph type="ftr" sz="quarter" idx="11"/>
          </p:nvPr>
        </p:nvSpPr>
        <p:spPr/>
        <p:txBody>
          <a:bodyPr/>
          <a:lstStyle/>
          <a:p>
            <a:pPr>
              <a:defRPr/>
            </a:pPr>
            <a:endParaRPr lang="lt-LT"/>
          </a:p>
        </p:txBody>
      </p:sp>
      <p:sp>
        <p:nvSpPr>
          <p:cNvPr id="9" name="Slide Number Placeholder 8"/>
          <p:cNvSpPr>
            <a:spLocks noGrp="1"/>
          </p:cNvSpPr>
          <p:nvPr>
            <p:ph type="sldNum" sz="quarter" idx="12"/>
          </p:nvPr>
        </p:nvSpPr>
        <p:spPr/>
        <p:txBody>
          <a:bodyPr/>
          <a:lstStyle/>
          <a:p>
            <a:pPr>
              <a:defRPr/>
            </a:pPr>
            <a:fld id="{188A0B8C-FF26-42D9-9E29-8CF8D33BFC32}" type="slidenum">
              <a:rPr lang="lt-LT" smtClean="0"/>
              <a:pPr>
                <a:defRPr/>
              </a:pPr>
              <a:t>‹#›</a:t>
            </a:fld>
            <a:endParaRPr lang="lt-LT"/>
          </a:p>
        </p:txBody>
      </p:sp>
    </p:spTree>
    <p:extLst>
      <p:ext uri="{BB962C8B-B14F-4D97-AF65-F5344CB8AC3E}">
        <p14:creationId xmlns:p14="http://schemas.microsoft.com/office/powerpoint/2010/main" val="1889804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35489" y="3666490"/>
            <a:ext cx="21195414" cy="794406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02E4728A-008A-4440-821D-A931487D95C0}" type="datetimeFigureOut">
              <a:rPr lang="lt-LT" smtClean="0"/>
              <a:pPr>
                <a:defRPr/>
              </a:pPr>
              <a:t>2023-05-17</a:t>
            </a:fld>
            <a:endParaRPr lang="lt-LT"/>
          </a:p>
        </p:txBody>
      </p:sp>
      <p:sp>
        <p:nvSpPr>
          <p:cNvPr id="4" name="Footer Placeholder 3"/>
          <p:cNvSpPr>
            <a:spLocks noGrp="1"/>
          </p:cNvSpPr>
          <p:nvPr>
            <p:ph type="ftr" sz="quarter" idx="11"/>
          </p:nvPr>
        </p:nvSpPr>
        <p:spPr/>
        <p:txBody>
          <a:bodyPr/>
          <a:lstStyle/>
          <a:p>
            <a:pPr>
              <a:defRPr/>
            </a:pPr>
            <a:endParaRPr lang="lt-LT"/>
          </a:p>
        </p:txBody>
      </p:sp>
      <p:sp>
        <p:nvSpPr>
          <p:cNvPr id="5" name="Slide Number Placeholder 4"/>
          <p:cNvSpPr>
            <a:spLocks noGrp="1"/>
          </p:cNvSpPr>
          <p:nvPr>
            <p:ph type="sldNum" sz="quarter" idx="12"/>
          </p:nvPr>
        </p:nvSpPr>
        <p:spPr/>
        <p:txBody>
          <a:bodyPr/>
          <a:lstStyle/>
          <a:p>
            <a:pPr>
              <a:defRPr/>
            </a:pPr>
            <a:fld id="{739B0E5F-77C3-42B8-9429-B6722C72938E}" type="slidenum">
              <a:rPr lang="lt-LT" smtClean="0"/>
              <a:pPr>
                <a:defRPr/>
              </a:pPr>
              <a:t>‹#›</a:t>
            </a:fld>
            <a:endParaRPr lang="lt-LT"/>
          </a:p>
        </p:txBody>
      </p:sp>
    </p:spTree>
    <p:extLst>
      <p:ext uri="{BB962C8B-B14F-4D97-AF65-F5344CB8AC3E}">
        <p14:creationId xmlns:p14="http://schemas.microsoft.com/office/powerpoint/2010/main" val="3066475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8FA5332-2D72-432E-9A7E-F00BF17AB20B}" type="datetimeFigureOut">
              <a:rPr lang="lt-LT" smtClean="0"/>
              <a:pPr>
                <a:defRPr/>
              </a:pPr>
              <a:t>2023-05-17</a:t>
            </a:fld>
            <a:endParaRPr lang="lt-LT"/>
          </a:p>
        </p:txBody>
      </p:sp>
      <p:sp>
        <p:nvSpPr>
          <p:cNvPr id="3" name="Footer Placeholder 2"/>
          <p:cNvSpPr>
            <a:spLocks noGrp="1"/>
          </p:cNvSpPr>
          <p:nvPr>
            <p:ph type="ftr" sz="quarter" idx="11"/>
          </p:nvPr>
        </p:nvSpPr>
        <p:spPr/>
        <p:txBody>
          <a:bodyPr/>
          <a:lstStyle/>
          <a:p>
            <a:pPr>
              <a:defRPr/>
            </a:pPr>
            <a:endParaRPr lang="lt-LT"/>
          </a:p>
        </p:txBody>
      </p:sp>
      <p:sp>
        <p:nvSpPr>
          <p:cNvPr id="4" name="Slide Number Placeholder 3"/>
          <p:cNvSpPr>
            <a:spLocks noGrp="1"/>
          </p:cNvSpPr>
          <p:nvPr>
            <p:ph type="sldNum" sz="quarter" idx="12"/>
          </p:nvPr>
        </p:nvSpPr>
        <p:spPr/>
        <p:txBody>
          <a:bodyPr/>
          <a:lstStyle/>
          <a:p>
            <a:pPr>
              <a:defRPr/>
            </a:pPr>
            <a:fld id="{2CEF7CB3-D5B0-4115-9685-759F899ABC5D}" type="slidenum">
              <a:rPr lang="lt-LT" smtClean="0"/>
              <a:pPr>
                <a:defRPr/>
              </a:pPr>
              <a:t>‹#›</a:t>
            </a:fld>
            <a:endParaRPr lang="lt-LT"/>
          </a:p>
        </p:txBody>
      </p:sp>
    </p:spTree>
    <p:extLst>
      <p:ext uri="{BB962C8B-B14F-4D97-AF65-F5344CB8AC3E}">
        <p14:creationId xmlns:p14="http://schemas.microsoft.com/office/powerpoint/2010/main" val="2642874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35489" y="9013479"/>
            <a:ext cx="9316592" cy="7689440"/>
          </a:xfrm>
        </p:spPr>
        <p:txBody>
          <a:bodyPr anchor="b">
            <a:normAutofit/>
          </a:bodyPr>
          <a:lstStyle>
            <a:lvl1pPr>
              <a:defRPr sz="6678"/>
            </a:lvl1pPr>
          </a:lstStyle>
          <a:p>
            <a:r>
              <a:rPr lang="en-US"/>
              <a:t>Click to edit Master title style</a:t>
            </a:r>
            <a:endParaRPr lang="en-US" dirty="0"/>
          </a:p>
        </p:txBody>
      </p:sp>
      <p:sp>
        <p:nvSpPr>
          <p:cNvPr id="3" name="Content Placeholder 2"/>
          <p:cNvSpPr>
            <a:spLocks noGrp="1"/>
          </p:cNvSpPr>
          <p:nvPr>
            <p:ph idx="1"/>
          </p:nvPr>
        </p:nvSpPr>
        <p:spPr>
          <a:xfrm>
            <a:off x="11924712" y="3097063"/>
            <a:ext cx="11306189" cy="3323921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35489" y="16702916"/>
            <a:ext cx="9316592" cy="15544384"/>
          </a:xfrm>
        </p:spPr>
        <p:txBody>
          <a:bodyPr>
            <a:normAutofit/>
          </a:bodyPr>
          <a:lstStyle>
            <a:lvl1pPr marL="0" indent="0">
              <a:buNone/>
              <a:defRPr sz="4675"/>
            </a:lvl1pPr>
            <a:lvl2pPr marL="1144977" indent="0">
              <a:buNone/>
              <a:defRPr sz="3506"/>
            </a:lvl2pPr>
            <a:lvl3pPr marL="2289955" indent="0">
              <a:buNone/>
              <a:defRPr sz="3005"/>
            </a:lvl3pPr>
            <a:lvl4pPr marL="3434932" indent="0">
              <a:buNone/>
              <a:defRPr sz="2504"/>
            </a:lvl4pPr>
            <a:lvl5pPr marL="4579910" indent="0">
              <a:buNone/>
              <a:defRPr sz="2504"/>
            </a:lvl5pPr>
            <a:lvl6pPr marL="5724887" indent="0">
              <a:buNone/>
              <a:defRPr sz="2504"/>
            </a:lvl6pPr>
            <a:lvl7pPr marL="6869864" indent="0">
              <a:buNone/>
              <a:defRPr sz="2504"/>
            </a:lvl7pPr>
            <a:lvl8pPr marL="8014842" indent="0">
              <a:buNone/>
              <a:defRPr sz="2504"/>
            </a:lvl8pPr>
            <a:lvl9pPr marL="9159819" indent="0">
              <a:buNone/>
              <a:defRPr sz="2504"/>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7AA31ED-E316-4E94-82BD-65C59D6F1C25}" type="datetimeFigureOut">
              <a:rPr lang="lt-LT" smtClean="0"/>
              <a:pPr>
                <a:defRPr/>
              </a:pPr>
              <a:t>2023-05-17</a:t>
            </a:fld>
            <a:endParaRPr lang="lt-LT"/>
          </a:p>
        </p:txBody>
      </p:sp>
      <p:sp>
        <p:nvSpPr>
          <p:cNvPr id="6" name="Footer Placeholder 5"/>
          <p:cNvSpPr>
            <a:spLocks noGrp="1"/>
          </p:cNvSpPr>
          <p:nvPr>
            <p:ph type="ftr" sz="quarter" idx="11"/>
          </p:nvPr>
        </p:nvSpPr>
        <p:spPr/>
        <p:txBody>
          <a:bodyPr/>
          <a:lstStyle/>
          <a:p>
            <a:pPr>
              <a:defRPr/>
            </a:pPr>
            <a:endParaRPr lang="lt-LT"/>
          </a:p>
        </p:txBody>
      </p:sp>
      <p:sp>
        <p:nvSpPr>
          <p:cNvPr id="7" name="Slide Number Placeholder 6"/>
          <p:cNvSpPr>
            <a:spLocks noGrp="1"/>
          </p:cNvSpPr>
          <p:nvPr>
            <p:ph type="sldNum" sz="quarter" idx="12"/>
          </p:nvPr>
        </p:nvSpPr>
        <p:spPr/>
        <p:txBody>
          <a:bodyPr/>
          <a:lstStyle/>
          <a:p>
            <a:pPr>
              <a:defRPr/>
            </a:pPr>
            <a:fld id="{09FE9E0D-2539-40FB-8952-4FDA82AD6F0E}" type="slidenum">
              <a:rPr lang="lt-LT" smtClean="0"/>
              <a:pPr>
                <a:defRPr/>
              </a:pPr>
              <a:t>‹#›</a:t>
            </a:fld>
            <a:endParaRPr lang="lt-LT"/>
          </a:p>
        </p:txBody>
      </p:sp>
    </p:spTree>
    <p:extLst>
      <p:ext uri="{BB962C8B-B14F-4D97-AF65-F5344CB8AC3E}">
        <p14:creationId xmlns:p14="http://schemas.microsoft.com/office/powerpoint/2010/main" val="177202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35489" y="28873609"/>
            <a:ext cx="21195414" cy="3408693"/>
          </a:xfrm>
        </p:spPr>
        <p:txBody>
          <a:bodyPr anchor="b">
            <a:normAutofit/>
          </a:bodyPr>
          <a:lstStyle>
            <a:lvl1pPr algn="l">
              <a:defRPr sz="8014"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35489" y="3666490"/>
            <a:ext cx="21195414" cy="23130392"/>
          </a:xfrm>
        </p:spPr>
        <p:txBody>
          <a:bodyPr anchor="t">
            <a:normAutofit/>
          </a:bodyPr>
          <a:lstStyle>
            <a:lvl1pPr marL="0" indent="0" algn="ctr">
              <a:buNone/>
              <a:defRPr sz="5343"/>
            </a:lvl1pPr>
            <a:lvl2pPr marL="1526637" indent="0">
              <a:buNone/>
              <a:defRPr sz="5343"/>
            </a:lvl2pPr>
            <a:lvl3pPr marL="3053273" indent="0">
              <a:buNone/>
              <a:defRPr sz="5343"/>
            </a:lvl3pPr>
            <a:lvl4pPr marL="4579910" indent="0">
              <a:buNone/>
              <a:defRPr sz="5343"/>
            </a:lvl4pPr>
            <a:lvl5pPr marL="6106546" indent="0">
              <a:buNone/>
              <a:defRPr sz="5343"/>
            </a:lvl5pPr>
            <a:lvl6pPr marL="7633183" indent="0">
              <a:buNone/>
              <a:defRPr sz="5343"/>
            </a:lvl6pPr>
            <a:lvl7pPr marL="9159819" indent="0">
              <a:buNone/>
              <a:defRPr sz="5343"/>
            </a:lvl7pPr>
            <a:lvl8pPr marL="10686456" indent="0">
              <a:buNone/>
              <a:defRPr sz="5343"/>
            </a:lvl8pPr>
            <a:lvl9pPr marL="12213092" indent="0">
              <a:buNone/>
              <a:defRPr sz="5343"/>
            </a:lvl9pPr>
          </a:lstStyle>
          <a:p>
            <a:r>
              <a:rPr lang="en-US"/>
              <a:t>Click icon to add picture</a:t>
            </a:r>
            <a:endParaRPr lang="en-US" dirty="0"/>
          </a:p>
        </p:txBody>
      </p:sp>
      <p:sp>
        <p:nvSpPr>
          <p:cNvPr id="4" name="Text Placeholder 3"/>
          <p:cNvSpPr>
            <a:spLocks noGrp="1"/>
          </p:cNvSpPr>
          <p:nvPr>
            <p:ph type="body" sz="half" idx="2"/>
          </p:nvPr>
        </p:nvSpPr>
        <p:spPr>
          <a:xfrm>
            <a:off x="2035489" y="32282302"/>
            <a:ext cx="21195414" cy="4053974"/>
          </a:xfrm>
        </p:spPr>
        <p:txBody>
          <a:bodyPr>
            <a:normAutofit/>
          </a:bodyPr>
          <a:lstStyle>
            <a:lvl1pPr marL="0" indent="0">
              <a:buNone/>
              <a:defRPr sz="4007"/>
            </a:lvl1pPr>
            <a:lvl2pPr marL="1526637" indent="0">
              <a:buNone/>
              <a:defRPr sz="4007"/>
            </a:lvl2pPr>
            <a:lvl3pPr marL="3053273" indent="0">
              <a:buNone/>
              <a:defRPr sz="3339"/>
            </a:lvl3pPr>
            <a:lvl4pPr marL="4579910" indent="0">
              <a:buNone/>
              <a:defRPr sz="3005"/>
            </a:lvl4pPr>
            <a:lvl5pPr marL="6106546" indent="0">
              <a:buNone/>
              <a:defRPr sz="3005"/>
            </a:lvl5pPr>
            <a:lvl6pPr marL="7633183" indent="0">
              <a:buNone/>
              <a:defRPr sz="3005"/>
            </a:lvl6pPr>
            <a:lvl7pPr marL="9159819" indent="0">
              <a:buNone/>
              <a:defRPr sz="3005"/>
            </a:lvl7pPr>
            <a:lvl8pPr marL="10686456" indent="0">
              <a:buNone/>
              <a:defRPr sz="3005"/>
            </a:lvl8pPr>
            <a:lvl9pPr marL="12213092" indent="0">
              <a:buNone/>
              <a:defRPr sz="300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EB394B8-AEAC-43C6-925E-D12F432BDFF6}" type="datetimeFigureOut">
              <a:rPr lang="lt-LT" smtClean="0"/>
              <a:pPr>
                <a:defRPr/>
              </a:pPr>
              <a:t>2023-05-17</a:t>
            </a:fld>
            <a:endParaRPr lang="lt-LT"/>
          </a:p>
        </p:txBody>
      </p:sp>
      <p:sp>
        <p:nvSpPr>
          <p:cNvPr id="6" name="Footer Placeholder 5"/>
          <p:cNvSpPr>
            <a:spLocks noGrp="1"/>
          </p:cNvSpPr>
          <p:nvPr>
            <p:ph type="ftr" sz="quarter" idx="11"/>
          </p:nvPr>
        </p:nvSpPr>
        <p:spPr/>
        <p:txBody>
          <a:bodyPr/>
          <a:lstStyle/>
          <a:p>
            <a:pPr>
              <a:defRPr/>
            </a:pPr>
            <a:endParaRPr lang="lt-LT"/>
          </a:p>
        </p:txBody>
      </p:sp>
      <p:sp>
        <p:nvSpPr>
          <p:cNvPr id="7" name="Slide Number Placeholder 6"/>
          <p:cNvSpPr>
            <a:spLocks noGrp="1"/>
          </p:cNvSpPr>
          <p:nvPr>
            <p:ph type="sldNum" sz="quarter" idx="12"/>
          </p:nvPr>
        </p:nvSpPr>
        <p:spPr/>
        <p:txBody>
          <a:bodyPr/>
          <a:lstStyle/>
          <a:p>
            <a:pPr>
              <a:defRPr/>
            </a:pPr>
            <a:fld id="{53975611-E96D-4380-BAA5-962714518911}" type="slidenum">
              <a:rPr lang="lt-LT" smtClean="0"/>
              <a:pPr>
                <a:defRPr/>
              </a:pPr>
              <a:t>‹#›</a:t>
            </a:fld>
            <a:endParaRPr lang="lt-LT"/>
          </a:p>
        </p:txBody>
      </p:sp>
    </p:spTree>
    <p:extLst>
      <p:ext uri="{BB962C8B-B14F-4D97-AF65-F5344CB8AC3E}">
        <p14:creationId xmlns:p14="http://schemas.microsoft.com/office/powerpoint/2010/main" val="787847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28270" y="-50929"/>
            <a:ext cx="30618553" cy="41349870"/>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035491" y="3666490"/>
            <a:ext cx="21195411" cy="794406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35489" y="12995052"/>
            <a:ext cx="21195414" cy="233412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8048494" y="36336285"/>
            <a:ext cx="2284360" cy="2196075"/>
          </a:xfrm>
          <a:prstGeom prst="rect">
            <a:avLst/>
          </a:prstGeom>
        </p:spPr>
        <p:txBody>
          <a:bodyPr vert="horz" lIns="91440" tIns="45720" rIns="91440" bIns="45720" rtlCol="0" anchor="ctr"/>
          <a:lstStyle>
            <a:lvl1pPr algn="r">
              <a:defRPr sz="3005">
                <a:solidFill>
                  <a:schemeClr val="tx1">
                    <a:tint val="75000"/>
                  </a:schemeClr>
                </a:solidFill>
              </a:defRPr>
            </a:lvl1pPr>
          </a:lstStyle>
          <a:p>
            <a:pPr>
              <a:defRPr/>
            </a:pPr>
            <a:fld id="{E433D049-DC61-4FCC-91E2-915AF2740153}" type="datetimeFigureOut">
              <a:rPr lang="lt-LT" smtClean="0"/>
              <a:pPr>
                <a:defRPr/>
              </a:pPr>
              <a:t>2023-05-17</a:t>
            </a:fld>
            <a:endParaRPr lang="lt-LT"/>
          </a:p>
        </p:txBody>
      </p:sp>
      <p:sp>
        <p:nvSpPr>
          <p:cNvPr id="5" name="Footer Placeholder 4"/>
          <p:cNvSpPr>
            <a:spLocks noGrp="1"/>
          </p:cNvSpPr>
          <p:nvPr>
            <p:ph type="ftr" sz="quarter" idx="3"/>
          </p:nvPr>
        </p:nvSpPr>
        <p:spPr>
          <a:xfrm>
            <a:off x="2035491" y="36336285"/>
            <a:ext cx="15436396" cy="2196075"/>
          </a:xfrm>
          <a:prstGeom prst="rect">
            <a:avLst/>
          </a:prstGeom>
        </p:spPr>
        <p:txBody>
          <a:bodyPr vert="horz" lIns="91440" tIns="45720" rIns="91440" bIns="45720" rtlCol="0" anchor="ctr"/>
          <a:lstStyle>
            <a:lvl1pPr algn="l">
              <a:defRPr sz="3005">
                <a:solidFill>
                  <a:schemeClr val="tx1">
                    <a:tint val="75000"/>
                  </a:schemeClr>
                </a:solidFill>
              </a:defRPr>
            </a:lvl1pPr>
          </a:lstStyle>
          <a:p>
            <a:pPr>
              <a:defRPr/>
            </a:pPr>
            <a:endParaRPr lang="lt-LT"/>
          </a:p>
        </p:txBody>
      </p:sp>
      <p:sp>
        <p:nvSpPr>
          <p:cNvPr id="6" name="Slide Number Placeholder 5"/>
          <p:cNvSpPr>
            <a:spLocks noGrp="1"/>
          </p:cNvSpPr>
          <p:nvPr>
            <p:ph type="sldNum" sz="quarter" idx="4"/>
          </p:nvPr>
        </p:nvSpPr>
        <p:spPr>
          <a:xfrm>
            <a:off x="21519176" y="36336285"/>
            <a:ext cx="1711730" cy="2196075"/>
          </a:xfrm>
          <a:prstGeom prst="rect">
            <a:avLst/>
          </a:prstGeom>
        </p:spPr>
        <p:txBody>
          <a:bodyPr vert="horz" lIns="91440" tIns="45720" rIns="91440" bIns="45720" rtlCol="0" anchor="ctr"/>
          <a:lstStyle>
            <a:lvl1pPr algn="r">
              <a:defRPr sz="3005">
                <a:solidFill>
                  <a:schemeClr val="accent1"/>
                </a:solidFill>
              </a:defRPr>
            </a:lvl1pPr>
          </a:lstStyle>
          <a:p>
            <a:pPr>
              <a:defRPr/>
            </a:pPr>
            <a:fld id="{DF964F32-B196-4FE0-A5EB-9DE1919ACF7A}" type="slidenum">
              <a:rPr lang="lt-LT" smtClean="0"/>
              <a:pPr>
                <a:defRPr/>
              </a:pPr>
              <a:t>‹#›</a:t>
            </a:fld>
            <a:endParaRPr lang="lt-LT"/>
          </a:p>
        </p:txBody>
      </p:sp>
    </p:spTree>
    <p:extLst>
      <p:ext uri="{BB962C8B-B14F-4D97-AF65-F5344CB8AC3E}">
        <p14:creationId xmlns:p14="http://schemas.microsoft.com/office/powerpoint/2010/main" val="2770672605"/>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98" r:id="rId16"/>
  </p:sldLayoutIdLst>
  <p:txStyles>
    <p:titleStyle>
      <a:lvl1pPr algn="l" defTabSz="1526637" rtl="0" eaLnBrk="1" latinLnBrk="0" hangingPunct="1">
        <a:spcBef>
          <a:spcPct val="0"/>
        </a:spcBef>
        <a:buNone/>
        <a:defRPr sz="1202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144977" indent="-1144977" algn="l" defTabSz="1526637" rtl="0" eaLnBrk="1" latinLnBrk="0" hangingPunct="1">
        <a:spcBef>
          <a:spcPts val="3339"/>
        </a:spcBef>
        <a:spcAft>
          <a:spcPts val="0"/>
        </a:spcAft>
        <a:buClr>
          <a:schemeClr val="accent1"/>
        </a:buClr>
        <a:buSzPct val="80000"/>
        <a:buFont typeface="Wingdings 3" charset="2"/>
        <a:buChar char=""/>
        <a:defRPr sz="6010" kern="1200">
          <a:solidFill>
            <a:schemeClr val="tx1">
              <a:lumMod val="75000"/>
              <a:lumOff val="25000"/>
            </a:schemeClr>
          </a:solidFill>
          <a:latin typeface="+mn-lt"/>
          <a:ea typeface="+mn-ea"/>
          <a:cs typeface="+mn-cs"/>
        </a:defRPr>
      </a:lvl1pPr>
      <a:lvl2pPr marL="2480784" indent="-954148" algn="l" defTabSz="1526637" rtl="0" eaLnBrk="1" latinLnBrk="0" hangingPunct="1">
        <a:spcBef>
          <a:spcPts val="3339"/>
        </a:spcBef>
        <a:spcAft>
          <a:spcPts val="0"/>
        </a:spcAft>
        <a:buClr>
          <a:schemeClr val="accent1"/>
        </a:buClr>
        <a:buSzPct val="80000"/>
        <a:buFont typeface="Wingdings 3" charset="2"/>
        <a:buChar char=""/>
        <a:defRPr sz="5343" kern="1200">
          <a:solidFill>
            <a:schemeClr val="tx1">
              <a:lumMod val="75000"/>
              <a:lumOff val="25000"/>
            </a:schemeClr>
          </a:solidFill>
          <a:latin typeface="+mn-lt"/>
          <a:ea typeface="+mn-ea"/>
          <a:cs typeface="+mn-cs"/>
        </a:defRPr>
      </a:lvl2pPr>
      <a:lvl3pPr marL="3816591" indent="-763318" algn="l" defTabSz="1526637" rtl="0" eaLnBrk="1" latinLnBrk="0" hangingPunct="1">
        <a:spcBef>
          <a:spcPts val="3339"/>
        </a:spcBef>
        <a:spcAft>
          <a:spcPts val="0"/>
        </a:spcAft>
        <a:buClr>
          <a:schemeClr val="accent1"/>
        </a:buClr>
        <a:buSzPct val="80000"/>
        <a:buFont typeface="Wingdings 3" charset="2"/>
        <a:buChar char=""/>
        <a:defRPr sz="4675" kern="1200">
          <a:solidFill>
            <a:schemeClr val="tx1">
              <a:lumMod val="75000"/>
              <a:lumOff val="25000"/>
            </a:schemeClr>
          </a:solidFill>
          <a:latin typeface="+mn-lt"/>
          <a:ea typeface="+mn-ea"/>
          <a:cs typeface="+mn-cs"/>
        </a:defRPr>
      </a:lvl3pPr>
      <a:lvl4pPr marL="5343228" indent="-763318" algn="l" defTabSz="1526637" rtl="0" eaLnBrk="1" latinLnBrk="0" hangingPunct="1">
        <a:spcBef>
          <a:spcPts val="3339"/>
        </a:spcBef>
        <a:spcAft>
          <a:spcPts val="0"/>
        </a:spcAft>
        <a:buClr>
          <a:schemeClr val="accent1"/>
        </a:buClr>
        <a:buSzPct val="80000"/>
        <a:buFont typeface="Wingdings 3" charset="2"/>
        <a:buChar char=""/>
        <a:defRPr sz="4007" kern="1200">
          <a:solidFill>
            <a:schemeClr val="tx1">
              <a:lumMod val="75000"/>
              <a:lumOff val="25000"/>
            </a:schemeClr>
          </a:solidFill>
          <a:latin typeface="+mn-lt"/>
          <a:ea typeface="+mn-ea"/>
          <a:cs typeface="+mn-cs"/>
        </a:defRPr>
      </a:lvl4pPr>
      <a:lvl5pPr marL="6869864" indent="-763318" algn="l" defTabSz="1526637" rtl="0" eaLnBrk="1" latinLnBrk="0" hangingPunct="1">
        <a:spcBef>
          <a:spcPts val="3339"/>
        </a:spcBef>
        <a:spcAft>
          <a:spcPts val="0"/>
        </a:spcAft>
        <a:buClr>
          <a:schemeClr val="accent1"/>
        </a:buClr>
        <a:buSzPct val="80000"/>
        <a:buFont typeface="Wingdings 3" charset="2"/>
        <a:buChar char=""/>
        <a:defRPr sz="4007" kern="1200">
          <a:solidFill>
            <a:schemeClr val="tx1">
              <a:lumMod val="75000"/>
              <a:lumOff val="25000"/>
            </a:schemeClr>
          </a:solidFill>
          <a:latin typeface="+mn-lt"/>
          <a:ea typeface="+mn-ea"/>
          <a:cs typeface="+mn-cs"/>
        </a:defRPr>
      </a:lvl5pPr>
      <a:lvl6pPr marL="8396501" indent="-763318" algn="l" defTabSz="1526637" rtl="0" eaLnBrk="1" latinLnBrk="0" hangingPunct="1">
        <a:spcBef>
          <a:spcPts val="3339"/>
        </a:spcBef>
        <a:spcAft>
          <a:spcPts val="0"/>
        </a:spcAft>
        <a:buClr>
          <a:schemeClr val="accent1"/>
        </a:buClr>
        <a:buSzPct val="80000"/>
        <a:buFont typeface="Wingdings 3" charset="2"/>
        <a:buChar char=""/>
        <a:defRPr sz="4007" kern="1200">
          <a:solidFill>
            <a:schemeClr val="tx1">
              <a:lumMod val="75000"/>
              <a:lumOff val="25000"/>
            </a:schemeClr>
          </a:solidFill>
          <a:latin typeface="+mn-lt"/>
          <a:ea typeface="+mn-ea"/>
          <a:cs typeface="+mn-cs"/>
        </a:defRPr>
      </a:lvl6pPr>
      <a:lvl7pPr marL="9923137" indent="-763318" algn="l" defTabSz="1526637" rtl="0" eaLnBrk="1" latinLnBrk="0" hangingPunct="1">
        <a:spcBef>
          <a:spcPts val="3339"/>
        </a:spcBef>
        <a:spcAft>
          <a:spcPts val="0"/>
        </a:spcAft>
        <a:buClr>
          <a:schemeClr val="accent1"/>
        </a:buClr>
        <a:buSzPct val="80000"/>
        <a:buFont typeface="Wingdings 3" charset="2"/>
        <a:buChar char=""/>
        <a:defRPr sz="4007" kern="1200">
          <a:solidFill>
            <a:schemeClr val="tx1">
              <a:lumMod val="75000"/>
              <a:lumOff val="25000"/>
            </a:schemeClr>
          </a:solidFill>
          <a:latin typeface="+mn-lt"/>
          <a:ea typeface="+mn-ea"/>
          <a:cs typeface="+mn-cs"/>
        </a:defRPr>
      </a:lvl7pPr>
      <a:lvl8pPr marL="11449774" indent="-763318" algn="l" defTabSz="1526637" rtl="0" eaLnBrk="1" latinLnBrk="0" hangingPunct="1">
        <a:spcBef>
          <a:spcPts val="3339"/>
        </a:spcBef>
        <a:spcAft>
          <a:spcPts val="0"/>
        </a:spcAft>
        <a:buClr>
          <a:schemeClr val="accent1"/>
        </a:buClr>
        <a:buSzPct val="80000"/>
        <a:buFont typeface="Wingdings 3" charset="2"/>
        <a:buChar char=""/>
        <a:defRPr sz="4007" kern="1200">
          <a:solidFill>
            <a:schemeClr val="tx1">
              <a:lumMod val="75000"/>
              <a:lumOff val="25000"/>
            </a:schemeClr>
          </a:solidFill>
          <a:latin typeface="+mn-lt"/>
          <a:ea typeface="+mn-ea"/>
          <a:cs typeface="+mn-cs"/>
        </a:defRPr>
      </a:lvl8pPr>
      <a:lvl9pPr marL="12976410" indent="-763318" algn="l" defTabSz="1526637" rtl="0" eaLnBrk="1" latinLnBrk="0" hangingPunct="1">
        <a:spcBef>
          <a:spcPts val="3339"/>
        </a:spcBef>
        <a:spcAft>
          <a:spcPts val="0"/>
        </a:spcAft>
        <a:buClr>
          <a:schemeClr val="accent1"/>
        </a:buClr>
        <a:buSzPct val="80000"/>
        <a:buFont typeface="Wingdings 3" charset="2"/>
        <a:buChar char=""/>
        <a:defRPr sz="4007" kern="1200">
          <a:solidFill>
            <a:schemeClr val="tx1">
              <a:lumMod val="75000"/>
              <a:lumOff val="25000"/>
            </a:schemeClr>
          </a:solidFill>
          <a:latin typeface="+mn-lt"/>
          <a:ea typeface="+mn-ea"/>
          <a:cs typeface="+mn-cs"/>
        </a:defRPr>
      </a:lvl9pPr>
    </p:bodyStyle>
    <p:otherStyle>
      <a:defPPr>
        <a:defRPr lang="en-US"/>
      </a:defPPr>
      <a:lvl1pPr marL="0" algn="l" defTabSz="1526637" rtl="0" eaLnBrk="1" latinLnBrk="0" hangingPunct="1">
        <a:defRPr sz="6010" kern="1200">
          <a:solidFill>
            <a:schemeClr val="tx1"/>
          </a:solidFill>
          <a:latin typeface="+mn-lt"/>
          <a:ea typeface="+mn-ea"/>
          <a:cs typeface="+mn-cs"/>
        </a:defRPr>
      </a:lvl1pPr>
      <a:lvl2pPr marL="1526637" algn="l" defTabSz="1526637" rtl="0" eaLnBrk="1" latinLnBrk="0" hangingPunct="1">
        <a:defRPr sz="6010" kern="1200">
          <a:solidFill>
            <a:schemeClr val="tx1"/>
          </a:solidFill>
          <a:latin typeface="+mn-lt"/>
          <a:ea typeface="+mn-ea"/>
          <a:cs typeface="+mn-cs"/>
        </a:defRPr>
      </a:lvl2pPr>
      <a:lvl3pPr marL="3053273" algn="l" defTabSz="1526637" rtl="0" eaLnBrk="1" latinLnBrk="0" hangingPunct="1">
        <a:defRPr sz="6010" kern="1200">
          <a:solidFill>
            <a:schemeClr val="tx1"/>
          </a:solidFill>
          <a:latin typeface="+mn-lt"/>
          <a:ea typeface="+mn-ea"/>
          <a:cs typeface="+mn-cs"/>
        </a:defRPr>
      </a:lvl3pPr>
      <a:lvl4pPr marL="4579910" algn="l" defTabSz="1526637" rtl="0" eaLnBrk="1" latinLnBrk="0" hangingPunct="1">
        <a:defRPr sz="6010" kern="1200">
          <a:solidFill>
            <a:schemeClr val="tx1"/>
          </a:solidFill>
          <a:latin typeface="+mn-lt"/>
          <a:ea typeface="+mn-ea"/>
          <a:cs typeface="+mn-cs"/>
        </a:defRPr>
      </a:lvl4pPr>
      <a:lvl5pPr marL="6106546" algn="l" defTabSz="1526637" rtl="0" eaLnBrk="1" latinLnBrk="0" hangingPunct="1">
        <a:defRPr sz="6010" kern="1200">
          <a:solidFill>
            <a:schemeClr val="tx1"/>
          </a:solidFill>
          <a:latin typeface="+mn-lt"/>
          <a:ea typeface="+mn-ea"/>
          <a:cs typeface="+mn-cs"/>
        </a:defRPr>
      </a:lvl5pPr>
      <a:lvl6pPr marL="7633183" algn="l" defTabSz="1526637" rtl="0" eaLnBrk="1" latinLnBrk="0" hangingPunct="1">
        <a:defRPr sz="6010" kern="1200">
          <a:solidFill>
            <a:schemeClr val="tx1"/>
          </a:solidFill>
          <a:latin typeface="+mn-lt"/>
          <a:ea typeface="+mn-ea"/>
          <a:cs typeface="+mn-cs"/>
        </a:defRPr>
      </a:lvl6pPr>
      <a:lvl7pPr marL="9159819" algn="l" defTabSz="1526637" rtl="0" eaLnBrk="1" latinLnBrk="0" hangingPunct="1">
        <a:defRPr sz="6010" kern="1200">
          <a:solidFill>
            <a:schemeClr val="tx1"/>
          </a:solidFill>
          <a:latin typeface="+mn-lt"/>
          <a:ea typeface="+mn-ea"/>
          <a:cs typeface="+mn-cs"/>
        </a:defRPr>
      </a:lvl7pPr>
      <a:lvl8pPr marL="10686456" algn="l" defTabSz="1526637" rtl="0" eaLnBrk="1" latinLnBrk="0" hangingPunct="1">
        <a:defRPr sz="6010" kern="1200">
          <a:solidFill>
            <a:schemeClr val="tx1"/>
          </a:solidFill>
          <a:latin typeface="+mn-lt"/>
          <a:ea typeface="+mn-ea"/>
          <a:cs typeface="+mn-cs"/>
        </a:defRPr>
      </a:lvl8pPr>
      <a:lvl9pPr marL="12213092" algn="l" defTabSz="1526637" rtl="0" eaLnBrk="1" latinLnBrk="0" hangingPunct="1">
        <a:defRPr sz="60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14"/>
          <p:cNvSpPr>
            <a:spLocks noChangeArrowheads="1"/>
          </p:cNvSpPr>
          <p:nvPr/>
        </p:nvSpPr>
        <p:spPr bwMode="auto">
          <a:xfrm>
            <a:off x="-5046663" y="-5922963"/>
            <a:ext cx="250825" cy="658813"/>
          </a:xfrm>
          <a:prstGeom prst="rect">
            <a:avLst/>
          </a:prstGeom>
          <a:noFill/>
          <a:ln>
            <a:noFill/>
          </a:ln>
          <a:effectLst/>
        </p:spPr>
        <p:txBody>
          <a:bodyPr wrap="none" lIns="124434" tIns="62217" rIns="124434" bIns="62217" anchor="ctr">
            <a:spAutoFit/>
          </a:bodyPr>
          <a:lstStyle/>
          <a:p>
            <a:pPr fontAlgn="auto">
              <a:spcBef>
                <a:spcPts val="0"/>
              </a:spcBef>
              <a:spcAft>
                <a:spcPts val="0"/>
              </a:spcAft>
              <a:defRPr/>
            </a:pPr>
            <a:endParaRPr lang="lt-LT" sz="3465">
              <a:latin typeface="+mn-lt"/>
            </a:endParaRPr>
          </a:p>
        </p:txBody>
      </p:sp>
      <p:sp>
        <p:nvSpPr>
          <p:cNvPr id="32" name="Rectangle 31"/>
          <p:cNvSpPr/>
          <p:nvPr/>
        </p:nvSpPr>
        <p:spPr>
          <a:xfrm>
            <a:off x="-2632075" y="-476250"/>
            <a:ext cx="36202938" cy="625475"/>
          </a:xfrm>
          <a:prstGeom prst="rect">
            <a:avLst/>
          </a:prstGeom>
        </p:spPr>
        <p:txBody>
          <a:bodyPr>
            <a:spAutoFit/>
          </a:bodyPr>
          <a:lstStyle/>
          <a:p>
            <a:pPr algn="just" fontAlgn="auto">
              <a:spcBef>
                <a:spcPts val="0"/>
              </a:spcBef>
              <a:spcAft>
                <a:spcPts val="0"/>
              </a:spcAft>
              <a:defRPr/>
            </a:pPr>
            <a:r>
              <a:rPr lang="lt-LT" sz="3465" dirty="0">
                <a:latin typeface="Times New Roman" panose="02020603050405020304" pitchFamily="18" charset="0"/>
                <a:cs typeface="Times New Roman" panose="02020603050405020304" pitchFamily="18" charset="0"/>
              </a:rPr>
              <a:t>	</a:t>
            </a:r>
          </a:p>
        </p:txBody>
      </p:sp>
      <p:sp>
        <p:nvSpPr>
          <p:cNvPr id="48" name="Rectangle 47"/>
          <p:cNvSpPr/>
          <p:nvPr/>
        </p:nvSpPr>
        <p:spPr>
          <a:xfrm>
            <a:off x="6662738" y="42206863"/>
            <a:ext cx="19594512" cy="13423900"/>
          </a:xfrm>
          <a:prstGeom prst="rect">
            <a:avLst/>
          </a:prstGeom>
        </p:spPr>
        <p:txBody>
          <a:bodyPr>
            <a:spAutoFit/>
          </a:bodyPr>
          <a:lstStyle/>
          <a:p>
            <a:pPr marL="466630" indent="-466630" algn="just" fontAlgn="auto">
              <a:spcBef>
                <a:spcPts val="0"/>
              </a:spcBef>
              <a:spcAft>
                <a:spcPts val="0"/>
              </a:spcAft>
              <a:buFont typeface="Wingdings" panose="05000000000000000000" pitchFamily="2" charset="2"/>
              <a:buChar char="§"/>
              <a:defRPr/>
            </a:pPr>
            <a:endParaRPr lang="lt-LT" sz="3465" dirty="0">
              <a:latin typeface="Times New Roman" panose="02020603050405020304" pitchFamily="18" charset="0"/>
              <a:cs typeface="Times New Roman" panose="02020603050405020304" pitchFamily="18" charset="0"/>
            </a:endParaRPr>
          </a:p>
          <a:p>
            <a:pPr marL="466630" indent="-466630" algn="just" fontAlgn="auto">
              <a:spcBef>
                <a:spcPts val="0"/>
              </a:spcBef>
              <a:spcAft>
                <a:spcPts val="0"/>
              </a:spcAft>
              <a:buFont typeface="Wingdings" panose="05000000000000000000" pitchFamily="2" charset="2"/>
              <a:buChar char="§"/>
              <a:defRPr/>
            </a:pPr>
            <a:endParaRPr lang="lt-LT"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lt-LT"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lt-LT"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lt-LT"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GB" sz="3465"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US" sz="3465" dirty="0">
              <a:latin typeface="Times New Roman" panose="02020603050405020304" pitchFamily="18" charset="0"/>
              <a:cs typeface="Times New Roman" panose="02020603050405020304" pitchFamily="18" charset="0"/>
            </a:endParaRPr>
          </a:p>
        </p:txBody>
      </p:sp>
      <p:sp>
        <p:nvSpPr>
          <p:cNvPr id="19495" name="TextBox 4"/>
          <p:cNvSpPr txBox="1">
            <a:spLocks noChangeArrowheads="1"/>
          </p:cNvSpPr>
          <p:nvPr/>
        </p:nvSpPr>
        <p:spPr bwMode="auto">
          <a:xfrm>
            <a:off x="2646363" y="4730750"/>
            <a:ext cx="22505987" cy="1446550"/>
          </a:xfrm>
          <a:prstGeom prst="rect">
            <a:avLst/>
          </a:prstGeom>
          <a:noFill/>
          <a:ln w="9525">
            <a:noFill/>
            <a:miter lim="800000"/>
            <a:headEnd/>
            <a:tailEnd/>
          </a:ln>
        </p:spPr>
        <p:txBody>
          <a:bodyPr>
            <a:spAutoFit/>
          </a:bodyPr>
          <a:lstStyle/>
          <a:p>
            <a:pPr algn="ctr"/>
            <a:r>
              <a:rPr lang="en-US" sz="4400" b="1" dirty="0">
                <a:latin typeface="Times New Roman" pitchFamily="18" charset="0"/>
                <a:cs typeface="Times New Roman" pitchFamily="18" charset="0"/>
              </a:rPr>
              <a:t>THE EFFECTS OF THE INTERACTION BETWEEN BACTERIAL INOCULANTS AND MINERAL FERTILISERS ON SPRING BARLEY YIELD AND SOIL PROPERTIES</a:t>
            </a:r>
          </a:p>
        </p:txBody>
      </p:sp>
      <p:grpSp>
        <p:nvGrpSpPr>
          <p:cNvPr id="19496" name="Group 49"/>
          <p:cNvGrpSpPr>
            <a:grpSpLocks/>
          </p:cNvGrpSpPr>
          <p:nvPr/>
        </p:nvGrpSpPr>
        <p:grpSpPr bwMode="auto">
          <a:xfrm>
            <a:off x="15588822" y="17108270"/>
            <a:ext cx="14733587" cy="798287"/>
            <a:chOff x="10694194" y="5455958"/>
            <a:chExt cx="10864682" cy="564754"/>
          </a:xfrm>
        </p:grpSpPr>
        <p:sp>
          <p:nvSpPr>
            <p:cNvPr id="19519" name="TextBox 50"/>
            <p:cNvSpPr txBox="1">
              <a:spLocks noChangeArrowheads="1"/>
            </p:cNvSpPr>
            <p:nvPr/>
          </p:nvSpPr>
          <p:spPr bwMode="auto">
            <a:xfrm>
              <a:off x="13412304" y="5455958"/>
              <a:ext cx="8146572" cy="564754"/>
            </a:xfrm>
            <a:prstGeom prst="rect">
              <a:avLst/>
            </a:prstGeom>
            <a:noFill/>
            <a:ln w="9525">
              <a:noFill/>
              <a:miter lim="800000"/>
              <a:headEnd/>
              <a:tailEnd/>
            </a:ln>
          </p:spPr>
          <p:txBody>
            <a:bodyPr>
              <a:spAutoFit/>
            </a:bodyPr>
            <a:lstStyle/>
            <a:p>
              <a:r>
                <a:rPr lang="lt-LT" sz="4400" b="1" dirty="0">
                  <a:latin typeface="Times New Roman" pitchFamily="18" charset="0"/>
                  <a:cs typeface="Times New Roman" pitchFamily="18" charset="0"/>
                </a:rPr>
                <a:t>MATERIALS AND METHODS</a:t>
              </a:r>
              <a:endParaRPr lang="en-US" sz="4400" b="1" dirty="0">
                <a:latin typeface="Times New Roman" pitchFamily="18" charset="0"/>
                <a:cs typeface="Times New Roman" pitchFamily="18" charset="0"/>
              </a:endParaRPr>
            </a:p>
          </p:txBody>
        </p:sp>
        <p:sp>
          <p:nvSpPr>
            <p:cNvPr id="53" name="Rectangle: Rounded Corners 52"/>
            <p:cNvSpPr/>
            <p:nvPr/>
          </p:nvSpPr>
          <p:spPr>
            <a:xfrm>
              <a:off x="10694194" y="5486234"/>
              <a:ext cx="10598948" cy="483243"/>
            </a:xfrm>
            <a:prstGeom prst="round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407"/>
            </a:p>
          </p:txBody>
        </p:sp>
      </p:grpSp>
      <p:grpSp>
        <p:nvGrpSpPr>
          <p:cNvPr id="19497" name="Group 59"/>
          <p:cNvGrpSpPr>
            <a:grpSpLocks/>
          </p:cNvGrpSpPr>
          <p:nvPr/>
        </p:nvGrpSpPr>
        <p:grpSpPr bwMode="auto">
          <a:xfrm>
            <a:off x="732631" y="35765455"/>
            <a:ext cx="17047368" cy="845473"/>
            <a:chOff x="11006326" y="5641095"/>
            <a:chExt cx="14342735" cy="564755"/>
          </a:xfrm>
        </p:grpSpPr>
        <p:sp>
          <p:nvSpPr>
            <p:cNvPr id="61" name="TextBox 60"/>
            <p:cNvSpPr txBox="1"/>
            <p:nvPr/>
          </p:nvSpPr>
          <p:spPr>
            <a:xfrm>
              <a:off x="13093046" y="5641095"/>
              <a:ext cx="12256015" cy="564755"/>
            </a:xfrm>
            <a:prstGeom prst="rect">
              <a:avLst/>
            </a:prstGeom>
            <a:noFill/>
          </p:spPr>
          <p:txBody>
            <a:bodyPr>
              <a:spAutoFit/>
            </a:bodyPr>
            <a:lstStyle/>
            <a:p>
              <a:pPr fontAlgn="auto">
                <a:spcBef>
                  <a:spcPts val="0"/>
                </a:spcBef>
                <a:spcAft>
                  <a:spcPts val="0"/>
                </a:spcAft>
                <a:defRPr/>
              </a:pPr>
              <a:r>
                <a:rPr lang="lt-LT" sz="3270" b="1" dirty="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CON</a:t>
              </a:r>
              <a:r>
                <a:rPr lang="lt-LT" sz="4400" b="1" dirty="0">
                  <a:latin typeface="Times New Roman" panose="02020603050405020304" pitchFamily="18" charset="0"/>
                  <a:cs typeface="Times New Roman" panose="02020603050405020304" pitchFamily="18" charset="0"/>
                </a:rPr>
                <a:t>C</a:t>
              </a:r>
              <a:r>
                <a:rPr lang="en-US" sz="4400" b="1" dirty="0">
                  <a:latin typeface="Times New Roman" panose="02020603050405020304" pitchFamily="18" charset="0"/>
                  <a:cs typeface="Times New Roman" panose="02020603050405020304" pitchFamily="18" charset="0"/>
                </a:rPr>
                <a:t>LUSIONS</a:t>
              </a:r>
              <a:r>
                <a:rPr lang="lt-LT" sz="4400" b="1" dirty="0">
                  <a:latin typeface="Times New Roman" panose="02020603050405020304" pitchFamily="18" charset="0"/>
                  <a:cs typeface="Times New Roman" panose="02020603050405020304" pitchFamily="18" charset="0"/>
                </a:rPr>
                <a:t>						            </a:t>
              </a:r>
              <a:endParaRPr lang="en-US" sz="4400" b="1" dirty="0">
                <a:latin typeface="Times New Roman" panose="02020603050405020304" pitchFamily="18" charset="0"/>
                <a:cs typeface="Times New Roman" panose="02020603050405020304" pitchFamily="18" charset="0"/>
              </a:endParaRPr>
            </a:p>
          </p:txBody>
        </p:sp>
        <p:sp>
          <p:nvSpPr>
            <p:cNvPr id="63" name="Rectangle: Rounded Corners 62"/>
            <p:cNvSpPr/>
            <p:nvPr/>
          </p:nvSpPr>
          <p:spPr>
            <a:xfrm>
              <a:off x="11006326" y="5663220"/>
              <a:ext cx="11862543" cy="484409"/>
            </a:xfrm>
            <a:prstGeom prst="round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407"/>
            </a:p>
          </p:txBody>
        </p:sp>
      </p:grpSp>
      <p:grpSp>
        <p:nvGrpSpPr>
          <p:cNvPr id="19498" name="Group 63"/>
          <p:cNvGrpSpPr>
            <a:grpSpLocks/>
          </p:cNvGrpSpPr>
          <p:nvPr/>
        </p:nvGrpSpPr>
        <p:grpSpPr bwMode="auto">
          <a:xfrm>
            <a:off x="732631" y="17108270"/>
            <a:ext cx="14679613" cy="798287"/>
            <a:chOff x="10694194" y="5457771"/>
            <a:chExt cx="10843076" cy="564754"/>
          </a:xfrm>
        </p:grpSpPr>
        <p:sp>
          <p:nvSpPr>
            <p:cNvPr id="65" name="TextBox 64"/>
            <p:cNvSpPr txBox="1"/>
            <p:nvPr/>
          </p:nvSpPr>
          <p:spPr>
            <a:xfrm>
              <a:off x="13391185" y="5457771"/>
              <a:ext cx="8146085" cy="564754"/>
            </a:xfrm>
            <a:prstGeom prst="rect">
              <a:avLst/>
            </a:prstGeom>
            <a:noFill/>
          </p:spPr>
          <p:txBody>
            <a:bodyPr>
              <a:spAutoFit/>
            </a:bodyPr>
            <a:lstStyle/>
            <a:p>
              <a:pPr fontAlgn="auto">
                <a:spcBef>
                  <a:spcPts val="0"/>
                </a:spcBef>
                <a:spcAft>
                  <a:spcPts val="0"/>
                </a:spcAft>
                <a:defRPr/>
              </a:pPr>
              <a:r>
                <a:rPr lang="lt-LT" sz="3270" b="1" dirty="0">
                  <a:latin typeface="Times New Roman" panose="02020603050405020304" pitchFamily="18" charset="0"/>
                  <a:cs typeface="Times New Roman" panose="02020603050405020304" pitchFamily="18" charset="0"/>
                </a:rPr>
                <a:t>                   </a:t>
              </a:r>
              <a:r>
                <a:rPr lang="lt-LT" sz="4400" b="1" dirty="0">
                  <a:latin typeface="Times New Roman" panose="02020603050405020304" pitchFamily="18" charset="0"/>
                  <a:cs typeface="Times New Roman" panose="02020603050405020304" pitchFamily="18" charset="0"/>
                </a:rPr>
                <a:t>RESULTS</a:t>
              </a:r>
              <a:endParaRPr lang="en-US" sz="4400" b="1" dirty="0">
                <a:latin typeface="Times New Roman" panose="02020603050405020304" pitchFamily="18" charset="0"/>
                <a:cs typeface="Times New Roman" panose="02020603050405020304" pitchFamily="18" charset="0"/>
              </a:endParaRPr>
            </a:p>
          </p:txBody>
        </p:sp>
        <p:sp>
          <p:nvSpPr>
            <p:cNvPr id="66" name="Rectangle: Rounded Corners 65"/>
            <p:cNvSpPr/>
            <p:nvPr/>
          </p:nvSpPr>
          <p:spPr>
            <a:xfrm>
              <a:off x="10694194" y="5486882"/>
              <a:ext cx="10603865" cy="483244"/>
            </a:xfrm>
            <a:prstGeom prst="round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407"/>
            </a:p>
          </p:txBody>
        </p:sp>
      </p:grpSp>
      <p:sp>
        <p:nvSpPr>
          <p:cNvPr id="19499" name="TextBox 16"/>
          <p:cNvSpPr txBox="1">
            <a:spLocks noChangeArrowheads="1"/>
          </p:cNvSpPr>
          <p:nvPr/>
        </p:nvSpPr>
        <p:spPr bwMode="auto">
          <a:xfrm>
            <a:off x="585788" y="9009063"/>
            <a:ext cx="14257337" cy="7478970"/>
          </a:xfrm>
          <a:prstGeom prst="rect">
            <a:avLst/>
          </a:prstGeom>
          <a:noFill/>
          <a:ln w="9525">
            <a:noFill/>
            <a:miter lim="800000"/>
            <a:headEnd/>
            <a:tailEnd/>
          </a:ln>
        </p:spPr>
        <p:txBody>
          <a:bodyPr>
            <a:spAutoFit/>
          </a:bodyPr>
          <a:lstStyle/>
          <a:p>
            <a:pPr algn="just"/>
            <a:r>
              <a:rPr lang="en-US" sz="3200" dirty="0">
                <a:latin typeface="Times New Roman" pitchFamily="18" charset="0"/>
              </a:rPr>
              <a:t>From an environmental and human health point of view, biofertilizers are used as a better alternative to chemical fertilizers. </a:t>
            </a:r>
            <a:r>
              <a:rPr lang="lt-LT" sz="3200">
                <a:latin typeface="Times New Roman" pitchFamily="18" charset="0"/>
              </a:rPr>
              <a:t>M</a:t>
            </a:r>
            <a:r>
              <a:rPr lang="en-US" sz="3200">
                <a:latin typeface="Times New Roman" pitchFamily="18" charset="0"/>
              </a:rPr>
              <a:t>icroorganisms</a:t>
            </a:r>
            <a:r>
              <a:rPr lang="en-US" sz="3200" dirty="0">
                <a:latin typeface="Times New Roman" pitchFamily="18" charset="0"/>
              </a:rPr>
              <a:t>, including bacteria and cyanobacteria, present in biofertilizers sprinkled on plant surfaces, seeds, or soil cover the rhizospheres, or internal spaces, of plants (</a:t>
            </a:r>
            <a:r>
              <a:rPr lang="en-US" sz="3200" dirty="0" err="1">
                <a:latin typeface="Times New Roman" pitchFamily="18" charset="0"/>
              </a:rPr>
              <a:t>Rokhzadi</a:t>
            </a:r>
            <a:r>
              <a:rPr lang="en-US" sz="3200" dirty="0">
                <a:latin typeface="Times New Roman" pitchFamily="18" charset="0"/>
              </a:rPr>
              <a:t> et al., 2008; </a:t>
            </a:r>
            <a:r>
              <a:rPr lang="en-US" sz="3200" dirty="0" err="1">
                <a:latin typeface="Times New Roman" pitchFamily="18" charset="0"/>
              </a:rPr>
              <a:t>Makusa</a:t>
            </a:r>
            <a:r>
              <a:rPr lang="en-US" sz="3200" dirty="0">
                <a:latin typeface="Times New Roman" pitchFamily="18" charset="0"/>
              </a:rPr>
              <a:t> et al., 2014; Yadav et al., 2019). Biswas (2022) provides a recommendation for the use of biological inoculants with mineral fertilizers. Microbial </a:t>
            </a:r>
            <a:r>
              <a:rPr lang="en-US" sz="3200" dirty="0" err="1">
                <a:latin typeface="Times New Roman" pitchFamily="18" charset="0"/>
              </a:rPr>
              <a:t>biofertilizers</a:t>
            </a:r>
            <a:r>
              <a:rPr lang="en-US" sz="3200" dirty="0">
                <a:latin typeface="Times New Roman" pitchFamily="18" charset="0"/>
              </a:rPr>
              <a:t> are cost-effective and cheaper than conventional techniques. They provide 25–30% of the chemical fertilizer equivalent of nitrogen. They increase phosphorus and potassium content</a:t>
            </a:r>
            <a:r>
              <a:rPr lang="lt-LT" sz="3200" dirty="0">
                <a:latin typeface="Times New Roman" pitchFamily="18" charset="0"/>
              </a:rPr>
              <a:t> </a:t>
            </a:r>
            <a:r>
              <a:rPr lang="en-US" sz="3200" dirty="0">
                <a:latin typeface="Times New Roman" pitchFamily="18" charset="0"/>
              </a:rPr>
              <a:t>in soil, increase water absorption and keep soil biologically active.  In soils cropped with legumes, the application of arbuscular mycorrhizal fungi inoculants tremendously improves growth and yields (</a:t>
            </a:r>
            <a:r>
              <a:rPr lang="en-US" sz="3200" dirty="0" err="1">
                <a:latin typeface="Times New Roman" pitchFamily="18" charset="0"/>
              </a:rPr>
              <a:t>Mohammadi</a:t>
            </a:r>
            <a:r>
              <a:rPr lang="en-US" sz="3200" dirty="0">
                <a:latin typeface="Times New Roman" pitchFamily="18" charset="0"/>
              </a:rPr>
              <a:t> et al., 2011; </a:t>
            </a:r>
            <a:r>
              <a:rPr lang="en-US" sz="3200" dirty="0" err="1">
                <a:latin typeface="Times New Roman" pitchFamily="18" charset="0"/>
              </a:rPr>
              <a:t>Alori</a:t>
            </a:r>
            <a:r>
              <a:rPr lang="en-US" sz="3200" dirty="0">
                <a:latin typeface="Times New Roman" pitchFamily="18" charset="0"/>
              </a:rPr>
              <a:t> et al., 2017). There is currently a lack of knowledge about the effects of biologically enriched, complex mineral fertilizers on soil and spring barley yield. Therefore, the aim of the study </a:t>
            </a:r>
            <a:r>
              <a:rPr lang="lt-LT" sz="3200" dirty="0" err="1">
                <a:latin typeface="Times New Roman" pitchFamily="18" charset="0"/>
              </a:rPr>
              <a:t>was</a:t>
            </a:r>
            <a:r>
              <a:rPr lang="en-US" sz="3200" dirty="0">
                <a:latin typeface="Times New Roman" pitchFamily="18" charset="0"/>
              </a:rPr>
              <a:t> to determine the influence of bacteria-inoculated complex mineral fertilizer on the soil properties and yield of spring barley.</a:t>
            </a:r>
            <a:endParaRPr lang="en-US" sz="3200" dirty="0">
              <a:latin typeface="Trebuchet MS" pitchFamily="34" charset="0"/>
            </a:endParaRPr>
          </a:p>
        </p:txBody>
      </p:sp>
      <p:grpSp>
        <p:nvGrpSpPr>
          <p:cNvPr id="19503" name="Group 25"/>
          <p:cNvGrpSpPr>
            <a:grpSpLocks/>
          </p:cNvGrpSpPr>
          <p:nvPr/>
        </p:nvGrpSpPr>
        <p:grpSpPr bwMode="auto">
          <a:xfrm>
            <a:off x="550863" y="8012566"/>
            <a:ext cx="15851539" cy="865187"/>
            <a:chOff x="10694194" y="5485397"/>
            <a:chExt cx="11703498" cy="564754"/>
          </a:xfrm>
        </p:grpSpPr>
        <p:sp>
          <p:nvSpPr>
            <p:cNvPr id="19513" name="TextBox 26"/>
            <p:cNvSpPr txBox="1">
              <a:spLocks noChangeArrowheads="1"/>
            </p:cNvSpPr>
            <p:nvPr/>
          </p:nvSpPr>
          <p:spPr bwMode="auto">
            <a:xfrm>
              <a:off x="14251120" y="5485397"/>
              <a:ext cx="8146572" cy="564754"/>
            </a:xfrm>
            <a:prstGeom prst="rect">
              <a:avLst/>
            </a:prstGeom>
            <a:noFill/>
            <a:ln w="9525">
              <a:noFill/>
              <a:miter lim="800000"/>
              <a:headEnd/>
              <a:tailEnd/>
            </a:ln>
          </p:spPr>
          <p:txBody>
            <a:bodyPr>
              <a:spAutoFit/>
            </a:bodyPr>
            <a:lstStyle/>
            <a:p>
              <a:r>
                <a:rPr lang="lt-LT" sz="4400" b="1" dirty="0">
                  <a:latin typeface="Times New Roman" pitchFamily="18" charset="0"/>
                  <a:cs typeface="Times New Roman" pitchFamily="18" charset="0"/>
                </a:rPr>
                <a:t>INTRODUCTION</a:t>
              </a:r>
              <a:endParaRPr lang="en-US" sz="4400" b="1" dirty="0">
                <a:latin typeface="Times New Roman" pitchFamily="18" charset="0"/>
                <a:cs typeface="Times New Roman" pitchFamily="18" charset="0"/>
              </a:endParaRPr>
            </a:p>
          </p:txBody>
        </p:sp>
        <p:sp>
          <p:nvSpPr>
            <p:cNvPr id="29" name="Rectangle: Rounded Corners 28"/>
            <p:cNvSpPr/>
            <p:nvPr/>
          </p:nvSpPr>
          <p:spPr>
            <a:xfrm>
              <a:off x="10694194" y="5486286"/>
              <a:ext cx="10599137" cy="484241"/>
            </a:xfrm>
            <a:prstGeom prst="round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407" dirty="0"/>
            </a:p>
          </p:txBody>
        </p:sp>
      </p:grpSp>
      <p:sp>
        <p:nvSpPr>
          <p:cNvPr id="19504" name="TextBox 33"/>
          <p:cNvSpPr txBox="1">
            <a:spLocks noChangeArrowheads="1"/>
          </p:cNvSpPr>
          <p:nvPr/>
        </p:nvSpPr>
        <p:spPr bwMode="auto">
          <a:xfrm>
            <a:off x="1974850" y="6305550"/>
            <a:ext cx="23185438" cy="1323975"/>
          </a:xfrm>
          <a:prstGeom prst="rect">
            <a:avLst/>
          </a:prstGeom>
          <a:noFill/>
          <a:ln w="9525">
            <a:noFill/>
            <a:miter lim="800000"/>
            <a:headEnd/>
            <a:tailEnd/>
          </a:ln>
        </p:spPr>
        <p:txBody>
          <a:bodyPr>
            <a:spAutoFit/>
          </a:bodyPr>
          <a:lstStyle/>
          <a:p>
            <a:pPr algn="ctr"/>
            <a:r>
              <a:rPr lang="lt-LT" sz="4000" b="1" dirty="0">
                <a:solidFill>
                  <a:srgbClr val="000000"/>
                </a:solidFill>
                <a:latin typeface="Times New Roman" pitchFamily="18" charset="0"/>
              </a:rPr>
              <a:t>Anušauskas</a:t>
            </a:r>
            <a:r>
              <a:rPr lang="en-GB" sz="4000" b="1" dirty="0">
                <a:solidFill>
                  <a:srgbClr val="000000"/>
                </a:solidFill>
                <a:latin typeface="Times New Roman" pitchFamily="18" charset="0"/>
              </a:rPr>
              <a:t> </a:t>
            </a:r>
            <a:r>
              <a:rPr lang="lt-LT" sz="4000" b="1" dirty="0">
                <a:solidFill>
                  <a:srgbClr val="000000"/>
                </a:solidFill>
                <a:latin typeface="Times New Roman" pitchFamily="18" charset="0"/>
              </a:rPr>
              <a:t>J</a:t>
            </a:r>
            <a:r>
              <a:rPr lang="en-GB" sz="4000" b="1" dirty="0">
                <a:solidFill>
                  <a:srgbClr val="000000"/>
                </a:solidFill>
                <a:latin typeface="Times New Roman" pitchFamily="18" charset="0"/>
              </a:rPr>
              <a:t>., </a:t>
            </a:r>
            <a:r>
              <a:rPr lang="en-GB" sz="4000" b="1" dirty="0" err="1">
                <a:solidFill>
                  <a:srgbClr val="000000"/>
                </a:solidFill>
                <a:latin typeface="Times New Roman" pitchFamily="18" charset="0"/>
              </a:rPr>
              <a:t>Steponavičius</a:t>
            </a:r>
            <a:r>
              <a:rPr lang="en-GB" sz="4000" b="1" dirty="0">
                <a:solidFill>
                  <a:srgbClr val="000000"/>
                </a:solidFill>
                <a:latin typeface="Times New Roman" pitchFamily="18" charset="0"/>
              </a:rPr>
              <a:t> D., Lekavičienė K., </a:t>
            </a:r>
            <a:r>
              <a:rPr lang="en-GB" sz="4000" b="1" dirty="0" err="1">
                <a:solidFill>
                  <a:srgbClr val="000000"/>
                </a:solidFill>
                <a:latin typeface="Times New Roman" pitchFamily="18" charset="0"/>
              </a:rPr>
              <a:t>Zaleckas</a:t>
            </a:r>
            <a:r>
              <a:rPr lang="en-GB" sz="4000" b="1" dirty="0">
                <a:solidFill>
                  <a:srgbClr val="000000"/>
                </a:solidFill>
                <a:latin typeface="Times New Roman" pitchFamily="18" charset="0"/>
              </a:rPr>
              <a:t> E., </a:t>
            </a:r>
            <a:r>
              <a:rPr lang="en-GB" sz="4000" dirty="0" err="1">
                <a:solidFill>
                  <a:srgbClr val="000000"/>
                </a:solidFill>
                <a:latin typeface="Times New Roman" pitchFamily="18" charset="0"/>
              </a:rPr>
              <a:t>Vytautas</a:t>
            </a:r>
            <a:r>
              <a:rPr lang="en-GB" sz="4000" dirty="0">
                <a:solidFill>
                  <a:srgbClr val="000000"/>
                </a:solidFill>
                <a:latin typeface="Times New Roman" pitchFamily="18" charset="0"/>
              </a:rPr>
              <a:t> Magnus University, Agriculture Academy (Lithuania)</a:t>
            </a:r>
            <a:endParaRPr lang="en-US" dirty="0">
              <a:latin typeface="Trebuchet MS" pitchFamily="34" charset="0"/>
            </a:endParaRPr>
          </a:p>
        </p:txBody>
      </p:sp>
      <p:sp>
        <p:nvSpPr>
          <p:cNvPr id="19505" name="TextBox 34"/>
          <p:cNvSpPr txBox="1">
            <a:spLocks noChangeArrowheads="1"/>
          </p:cNvSpPr>
          <p:nvPr/>
        </p:nvSpPr>
        <p:spPr bwMode="auto">
          <a:xfrm>
            <a:off x="15699131" y="18012058"/>
            <a:ext cx="14257337" cy="10926068"/>
          </a:xfrm>
          <a:prstGeom prst="rect">
            <a:avLst/>
          </a:prstGeom>
          <a:noFill/>
          <a:ln w="9525">
            <a:noFill/>
            <a:miter lim="800000"/>
            <a:headEnd/>
            <a:tailEnd/>
          </a:ln>
        </p:spPr>
        <p:txBody>
          <a:bodyPr>
            <a:spAutoFit/>
          </a:bodyPr>
          <a:lstStyle/>
          <a:p>
            <a:pPr algn="just"/>
            <a:r>
              <a:rPr lang="en-US" sz="3200" dirty="0">
                <a:latin typeface="Times New Roman" pitchFamily="18" charset="0"/>
              </a:rPr>
              <a:t>Experimental field research was carried out in 2020–2022 in the region of Lithuania characterized by </a:t>
            </a:r>
            <a:r>
              <a:rPr lang="en-US" sz="3200" i="1" dirty="0" err="1">
                <a:latin typeface="Times New Roman" pitchFamily="18" charset="0"/>
              </a:rPr>
              <a:t>Endoeutric</a:t>
            </a:r>
            <a:r>
              <a:rPr lang="en-US" sz="3200" i="1" dirty="0">
                <a:latin typeface="Times New Roman" pitchFamily="18" charset="0"/>
              </a:rPr>
              <a:t> </a:t>
            </a:r>
            <a:r>
              <a:rPr lang="en-US" sz="3200" i="1" dirty="0" err="1">
                <a:latin typeface="Times New Roman" pitchFamily="18" charset="0"/>
              </a:rPr>
              <a:t>Albeluvisol</a:t>
            </a:r>
            <a:r>
              <a:rPr lang="en-US" sz="3200" i="1" dirty="0">
                <a:latin typeface="Times New Roman" pitchFamily="18" charset="0"/>
              </a:rPr>
              <a:t> </a:t>
            </a:r>
            <a:r>
              <a:rPr lang="en-US" sz="3200" dirty="0">
                <a:latin typeface="Times New Roman" pitchFamily="18" charset="0"/>
              </a:rPr>
              <a:t>(</a:t>
            </a:r>
            <a:r>
              <a:rPr lang="en-US" sz="3200" i="1" dirty="0" err="1">
                <a:latin typeface="Times New Roman" pitchFamily="18" charset="0"/>
              </a:rPr>
              <a:t>Orthieutric</a:t>
            </a:r>
            <a:r>
              <a:rPr lang="en-US" sz="3200" i="1" dirty="0">
                <a:latin typeface="Times New Roman" pitchFamily="18" charset="0"/>
              </a:rPr>
              <a:t> </a:t>
            </a:r>
            <a:r>
              <a:rPr lang="en-US" sz="3200" i="1" dirty="0" err="1">
                <a:latin typeface="Times New Roman" pitchFamily="18" charset="0"/>
              </a:rPr>
              <a:t>Albeluvisol</a:t>
            </a:r>
            <a:r>
              <a:rPr lang="en-US" sz="3200" dirty="0">
                <a:latin typeface="Times New Roman" pitchFamily="18" charset="0"/>
              </a:rPr>
              <a:t>). Experimental studies were carried out on sandy loam soil in four different treatments: no N</a:t>
            </a:r>
            <a:r>
              <a:rPr lang="en-US" sz="3200" baseline="-25000" dirty="0">
                <a:latin typeface="Times New Roman" pitchFamily="18" charset="0"/>
              </a:rPr>
              <a:t>5</a:t>
            </a:r>
            <a:r>
              <a:rPr lang="en-US" sz="3200" dirty="0">
                <a:latin typeface="Times New Roman" pitchFamily="18" charset="0"/>
              </a:rPr>
              <a:t>P</a:t>
            </a:r>
            <a:r>
              <a:rPr lang="en-US" sz="3200" baseline="-25000" dirty="0">
                <a:latin typeface="Times New Roman" pitchFamily="18" charset="0"/>
              </a:rPr>
              <a:t>20.5</a:t>
            </a:r>
            <a:r>
              <a:rPr lang="en-US" sz="3200" dirty="0">
                <a:latin typeface="Times New Roman" pitchFamily="18" charset="0"/>
              </a:rPr>
              <a:t>K</a:t>
            </a:r>
            <a:r>
              <a:rPr lang="en-US" sz="3200" baseline="-25000" dirty="0">
                <a:latin typeface="Times New Roman" pitchFamily="18" charset="0"/>
              </a:rPr>
              <a:t>36</a:t>
            </a:r>
            <a:r>
              <a:rPr lang="en-US" sz="3200" dirty="0">
                <a:latin typeface="Times New Roman" pitchFamily="18" charset="0"/>
              </a:rPr>
              <a:t> (control), 300 kg ha</a:t>
            </a:r>
            <a:r>
              <a:rPr lang="en-US" sz="3200" baseline="30000" dirty="0">
                <a:latin typeface="Times New Roman" pitchFamily="18" charset="0"/>
              </a:rPr>
              <a:t> −1</a:t>
            </a:r>
            <a:r>
              <a:rPr lang="en-US" sz="3200" dirty="0">
                <a:latin typeface="Times New Roman" pitchFamily="18" charset="0"/>
              </a:rPr>
              <a:t> N</a:t>
            </a:r>
            <a:r>
              <a:rPr lang="en-US" sz="3200" baseline="-25000" dirty="0">
                <a:latin typeface="Times New Roman" pitchFamily="18" charset="0"/>
              </a:rPr>
              <a:t>5</a:t>
            </a:r>
            <a:r>
              <a:rPr lang="en-US" sz="3200" dirty="0">
                <a:latin typeface="Times New Roman" pitchFamily="18" charset="0"/>
              </a:rPr>
              <a:t>P</a:t>
            </a:r>
            <a:r>
              <a:rPr lang="en-US" sz="3200" baseline="-25000" dirty="0">
                <a:latin typeface="Times New Roman" pitchFamily="18" charset="0"/>
              </a:rPr>
              <a:t>20.5</a:t>
            </a:r>
            <a:r>
              <a:rPr lang="en-US" sz="3200" dirty="0">
                <a:latin typeface="Times New Roman" pitchFamily="18" charset="0"/>
              </a:rPr>
              <a:t>K</a:t>
            </a:r>
            <a:r>
              <a:rPr lang="en-US" sz="3200" baseline="-25000" dirty="0">
                <a:latin typeface="Times New Roman" pitchFamily="18" charset="0"/>
              </a:rPr>
              <a:t>36</a:t>
            </a:r>
            <a:r>
              <a:rPr lang="en-US" sz="3200" dirty="0">
                <a:latin typeface="Times New Roman" pitchFamily="18" charset="0"/>
              </a:rPr>
              <a:t> (Tr-1), 150 kg h</a:t>
            </a:r>
            <a:r>
              <a:rPr lang="lt-LT" sz="3200" dirty="0">
                <a:latin typeface="Times New Roman" pitchFamily="18" charset="0"/>
              </a:rPr>
              <a:t>a</a:t>
            </a:r>
            <a:r>
              <a:rPr lang="en-US" sz="3200" baseline="30000" dirty="0">
                <a:latin typeface="Times New Roman" pitchFamily="18" charset="0"/>
              </a:rPr>
              <a:t>−1</a:t>
            </a:r>
            <a:r>
              <a:rPr lang="en-US" sz="3200" dirty="0">
                <a:latin typeface="Times New Roman" pitchFamily="18" charset="0"/>
              </a:rPr>
              <a:t> N</a:t>
            </a:r>
            <a:r>
              <a:rPr lang="en-US" sz="3200" baseline="-25000" dirty="0">
                <a:latin typeface="Times New Roman" pitchFamily="18" charset="0"/>
              </a:rPr>
              <a:t>5</a:t>
            </a:r>
            <a:r>
              <a:rPr lang="en-US" sz="3200" dirty="0">
                <a:latin typeface="Times New Roman" pitchFamily="18" charset="0"/>
              </a:rPr>
              <a:t>P</a:t>
            </a:r>
            <a:r>
              <a:rPr lang="en-US" sz="3200" baseline="-25000" dirty="0">
                <a:latin typeface="Times New Roman" pitchFamily="18" charset="0"/>
              </a:rPr>
              <a:t>20.5</a:t>
            </a:r>
            <a:r>
              <a:rPr lang="en-US" sz="3200" dirty="0">
                <a:latin typeface="Times New Roman" pitchFamily="18" charset="0"/>
              </a:rPr>
              <a:t>K</a:t>
            </a:r>
            <a:r>
              <a:rPr lang="en-US" sz="3200" baseline="-25000" dirty="0">
                <a:latin typeface="Times New Roman" pitchFamily="18" charset="0"/>
              </a:rPr>
              <a:t>36 </a:t>
            </a:r>
            <a:r>
              <a:rPr lang="en-US" sz="3200" dirty="0">
                <a:latin typeface="Times New Roman" pitchFamily="18" charset="0"/>
              </a:rPr>
              <a:t>coated with a bacterial inoculant (Tr-2), and 300 kg ha</a:t>
            </a:r>
            <a:r>
              <a:rPr lang="en-US" sz="3200" baseline="30000" dirty="0">
                <a:latin typeface="Times New Roman" pitchFamily="18" charset="0"/>
              </a:rPr>
              <a:t>−1</a:t>
            </a:r>
            <a:r>
              <a:rPr lang="en-US" sz="3200" dirty="0">
                <a:latin typeface="Times New Roman" pitchFamily="18" charset="0"/>
              </a:rPr>
              <a:t> </a:t>
            </a:r>
            <a:r>
              <a:rPr lang="en-US" sz="3200" dirty="0">
                <a:solidFill>
                  <a:srgbClr val="000000"/>
                </a:solidFill>
                <a:latin typeface="Times New Roman" pitchFamily="18" charset="0"/>
              </a:rPr>
              <a:t>N</a:t>
            </a:r>
            <a:r>
              <a:rPr lang="en-US" sz="3200" baseline="-25000" dirty="0">
                <a:solidFill>
                  <a:srgbClr val="000000"/>
                </a:solidFill>
                <a:latin typeface="Times New Roman" pitchFamily="18" charset="0"/>
              </a:rPr>
              <a:t>5</a:t>
            </a:r>
            <a:r>
              <a:rPr lang="en-US" sz="3200" dirty="0">
                <a:solidFill>
                  <a:srgbClr val="000000"/>
                </a:solidFill>
                <a:latin typeface="Times New Roman" pitchFamily="18" charset="0"/>
              </a:rPr>
              <a:t>P</a:t>
            </a:r>
            <a:r>
              <a:rPr lang="en-US" sz="3200" baseline="-25000" dirty="0">
                <a:solidFill>
                  <a:srgbClr val="000000"/>
                </a:solidFill>
                <a:latin typeface="Times New Roman" pitchFamily="18" charset="0"/>
              </a:rPr>
              <a:t>20.5</a:t>
            </a:r>
            <a:r>
              <a:rPr lang="en-US" sz="3200" dirty="0">
                <a:solidFill>
                  <a:srgbClr val="000000"/>
                </a:solidFill>
                <a:latin typeface="Times New Roman" pitchFamily="18" charset="0"/>
              </a:rPr>
              <a:t>K</a:t>
            </a:r>
            <a:r>
              <a:rPr lang="en-US" sz="3200" baseline="-25000" dirty="0">
                <a:solidFill>
                  <a:srgbClr val="000000"/>
                </a:solidFill>
                <a:latin typeface="Times New Roman" pitchFamily="18" charset="0"/>
              </a:rPr>
              <a:t>36</a:t>
            </a:r>
            <a:r>
              <a:rPr lang="en-US" sz="3200" dirty="0">
                <a:latin typeface="Times New Roman" pitchFamily="18" charset="0"/>
              </a:rPr>
              <a:t> coated with a bacterial inoculant (Tr-3). The arrangement of the experimental treatment plots is presented in Figure 3. The complex mineral fertilizers were coated with a bacterial inoculant (500 g ha</a:t>
            </a:r>
            <a:r>
              <a:rPr lang="en-US" sz="3200" baseline="30000" dirty="0">
                <a:latin typeface="Times New Roman" pitchFamily="18" charset="0"/>
              </a:rPr>
              <a:t>−1</a:t>
            </a:r>
            <a:r>
              <a:rPr lang="en-US" sz="3200" dirty="0">
                <a:latin typeface="Times New Roman" pitchFamily="18" charset="0"/>
              </a:rPr>
              <a:t>). The bacterial inoculant (</a:t>
            </a:r>
            <a:r>
              <a:rPr lang="en-US" sz="3200" i="1" dirty="0">
                <a:latin typeface="Times New Roman" pitchFamily="18" charset="0"/>
              </a:rPr>
              <a:t>Paenibacillus azotofixans</a:t>
            </a:r>
            <a:r>
              <a:rPr lang="en-US" sz="3200" dirty="0">
                <a:latin typeface="Times New Roman" pitchFamily="18" charset="0"/>
              </a:rPr>
              <a:t>,</a:t>
            </a:r>
            <a:r>
              <a:rPr lang="en-US" sz="3200" i="1" dirty="0">
                <a:latin typeface="Times New Roman" pitchFamily="18" charset="0"/>
              </a:rPr>
              <a:t> Bacillus megaterium</a:t>
            </a:r>
            <a:r>
              <a:rPr lang="en-US" sz="3200" dirty="0">
                <a:latin typeface="Times New Roman" pitchFamily="18" charset="0"/>
              </a:rPr>
              <a:t>,</a:t>
            </a:r>
            <a:r>
              <a:rPr lang="en-US" sz="3200" i="1" dirty="0">
                <a:latin typeface="Times New Roman" pitchFamily="18" charset="0"/>
              </a:rPr>
              <a:t> Bacillus </a:t>
            </a:r>
            <a:r>
              <a:rPr lang="en-US" sz="3200" i="1" dirty="0" err="1">
                <a:latin typeface="Times New Roman" pitchFamily="18" charset="0"/>
              </a:rPr>
              <a:t>mucilaginosus</a:t>
            </a:r>
            <a:r>
              <a:rPr lang="en-US" sz="3200" dirty="0">
                <a:latin typeface="Times New Roman" pitchFamily="18" charset="0"/>
              </a:rPr>
              <a:t>, and </a:t>
            </a:r>
            <a:r>
              <a:rPr lang="en-US" sz="3200" i="1" dirty="0">
                <a:latin typeface="Times New Roman" pitchFamily="18" charset="0"/>
              </a:rPr>
              <a:t>Bacillus mycoides</a:t>
            </a:r>
            <a:r>
              <a:rPr lang="en-US" sz="3200" dirty="0">
                <a:latin typeface="Times New Roman" pitchFamily="18" charset="0"/>
              </a:rPr>
              <a:t>) provided by JSC Nando, Lithuania, was used in equal concentrations (1 × 10</a:t>
            </a:r>
            <a:r>
              <a:rPr lang="en-US" sz="3200" baseline="30000" dirty="0">
                <a:latin typeface="Times New Roman" pitchFamily="18" charset="0"/>
              </a:rPr>
              <a:t>9</a:t>
            </a:r>
            <a:r>
              <a:rPr lang="en-US" sz="3200" dirty="0">
                <a:latin typeface="Times New Roman" pitchFamily="18" charset="0"/>
              </a:rPr>
              <a:t> </a:t>
            </a:r>
            <a:r>
              <a:rPr lang="en-US" sz="3200" dirty="0" err="1">
                <a:latin typeface="Times New Roman" pitchFamily="18" charset="0"/>
              </a:rPr>
              <a:t>cfu</a:t>
            </a:r>
            <a:r>
              <a:rPr lang="en-US" sz="3200" dirty="0">
                <a:latin typeface="Times New Roman" pitchFamily="18" charset="0"/>
              </a:rPr>
              <a:t> g</a:t>
            </a:r>
            <a:r>
              <a:rPr lang="en-US" sz="3200" baseline="30000" dirty="0">
                <a:latin typeface="Times New Roman" pitchFamily="18" charset="0"/>
              </a:rPr>
              <a:t>−1</a:t>
            </a:r>
            <a:r>
              <a:rPr lang="en-US" sz="3200" dirty="0">
                <a:latin typeface="Times New Roman" pitchFamily="18" charset="0"/>
              </a:rPr>
              <a:t>). Nitrogen fertilizer was applied to the crops at the end of tillering (BBCH 25–30). A rate of 68.8 kg N ha</a:t>
            </a:r>
            <a:r>
              <a:rPr lang="en-US" sz="3200" baseline="30000" dirty="0">
                <a:latin typeface="Times New Roman" pitchFamily="18" charset="0"/>
              </a:rPr>
              <a:t>-1 </a:t>
            </a:r>
            <a:r>
              <a:rPr lang="en-US" sz="3200" dirty="0">
                <a:latin typeface="Times New Roman" pitchFamily="18" charset="0"/>
              </a:rPr>
              <a:t>of ammonium nitrate (NH</a:t>
            </a:r>
            <a:r>
              <a:rPr lang="en-US" sz="3200" baseline="-25000" dirty="0">
                <a:latin typeface="Times New Roman" pitchFamily="18" charset="0"/>
              </a:rPr>
              <a:t>4</a:t>
            </a:r>
            <a:r>
              <a:rPr lang="en-US" sz="3200" dirty="0">
                <a:latin typeface="Times New Roman" pitchFamily="18" charset="0"/>
              </a:rPr>
              <a:t>NO</a:t>
            </a:r>
            <a:r>
              <a:rPr lang="en-US" sz="3200" baseline="-25000" dirty="0">
                <a:latin typeface="Times New Roman" pitchFamily="18" charset="0"/>
              </a:rPr>
              <a:t>3</a:t>
            </a:r>
            <a:r>
              <a:rPr lang="en-US" sz="3200" dirty="0">
                <a:latin typeface="Times New Roman" pitchFamily="18" charset="0"/>
              </a:rPr>
              <a:t>; N</a:t>
            </a:r>
            <a:r>
              <a:rPr lang="en-US" sz="3200" baseline="-25000" dirty="0">
                <a:latin typeface="Times New Roman" pitchFamily="18" charset="0"/>
              </a:rPr>
              <a:t>34.4</a:t>
            </a:r>
            <a:r>
              <a:rPr lang="en-US" sz="3200" dirty="0">
                <a:latin typeface="Times New Roman" pitchFamily="18" charset="0"/>
              </a:rPr>
              <a:t>) was applied. During the experimental studies, the spring barley </a:t>
            </a:r>
            <a:r>
              <a:rPr lang="en-US" sz="3200" i="1" dirty="0">
                <a:latin typeface="Times New Roman" pitchFamily="18" charset="0"/>
              </a:rPr>
              <a:t>Hordeum vulgare </a:t>
            </a:r>
            <a:r>
              <a:rPr lang="en-US" sz="3200" dirty="0">
                <a:latin typeface="Times New Roman" pitchFamily="18" charset="0"/>
              </a:rPr>
              <a:t>L. (cv. </a:t>
            </a:r>
            <a:r>
              <a:rPr lang="en-US" sz="3200" i="1" dirty="0">
                <a:latin typeface="Times New Roman" pitchFamily="18" charset="0"/>
              </a:rPr>
              <a:t>Iron</a:t>
            </a:r>
            <a:r>
              <a:rPr lang="en-US" sz="3200" dirty="0">
                <a:latin typeface="Times New Roman" pitchFamily="18" charset="0"/>
              </a:rPr>
              <a:t>) seed rate was 4.0–4.5 million units ha</a:t>
            </a:r>
            <a:r>
              <a:rPr lang="en-US" sz="3200" baseline="30000" dirty="0">
                <a:latin typeface="Times New Roman" pitchFamily="18" charset="0"/>
              </a:rPr>
              <a:t>−1</a:t>
            </a:r>
            <a:r>
              <a:rPr lang="en-US" sz="3200" dirty="0">
                <a:latin typeface="Times New Roman" pitchFamily="18" charset="0"/>
              </a:rPr>
              <a:t>. </a:t>
            </a:r>
            <a:endParaRPr lang="lt-LT" sz="3200" dirty="0">
              <a:latin typeface="Times New Roman" pitchFamily="18" charset="0"/>
            </a:endParaRPr>
          </a:p>
          <a:p>
            <a:pPr algn="just"/>
            <a:r>
              <a:rPr lang="en-US" sz="3200" dirty="0">
                <a:latin typeface="Times New Roman" pitchFamily="18" charset="0"/>
                <a:cs typeface="Times New Roman" pitchFamily="18" charset="0"/>
              </a:rPr>
              <a:t>Soil samples collected from each experimental plot (at least 15 locations) (Figure 3) were mixed and analyzed at the Agrochemical Research Laboratory. The amount of available phosphorus and potassium (mg kg</a:t>
            </a:r>
            <a:r>
              <a:rPr lang="en-US" sz="3200" baseline="30000" dirty="0">
                <a:latin typeface="Times New Roman" pitchFamily="18" charset="0"/>
                <a:cs typeface="Times New Roman" pitchFamily="18" charset="0"/>
              </a:rPr>
              <a:t>-1</a:t>
            </a:r>
            <a:r>
              <a:rPr lang="en-US" sz="3200" dirty="0">
                <a:latin typeface="Times New Roman" pitchFamily="18" charset="0"/>
                <a:cs typeface="Times New Roman" pitchFamily="18" charset="0"/>
              </a:rPr>
              <a:t>) was determined by the Egner-</a:t>
            </a:r>
            <a:r>
              <a:rPr lang="en-US" sz="3200" dirty="0" err="1">
                <a:latin typeface="Times New Roman" pitchFamily="18" charset="0"/>
                <a:cs typeface="Times New Roman" pitchFamily="18" charset="0"/>
              </a:rPr>
              <a:t>Riehm</a:t>
            </a:r>
            <a:r>
              <a:rPr lang="en-US" sz="3200" dirty="0">
                <a:latin typeface="Times New Roman" pitchFamily="18" charset="0"/>
                <a:cs typeface="Times New Roman" pitchFamily="18" charset="0"/>
              </a:rPr>
              <a:t>-Domingo (A-L) method (LVP D-07:2016).</a:t>
            </a:r>
            <a:endParaRPr lang="lt-LT"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Ten random plant samples were taken from each plot (Figure 3), for a total of 30 samples per treatment. The samples were threshed with a stationary Wintersteiger LD 350 laboratory threshing bench (Wintersteiger GmbH, Austria). The weight of the threshed grains (g) was then determined.</a:t>
            </a:r>
            <a:r>
              <a:rPr lang="lt-LT" sz="3200" dirty="0">
                <a:latin typeface="Times New Roman" pitchFamily="18" charset="0"/>
                <a:cs typeface="Times New Roman" pitchFamily="18" charset="0"/>
              </a:rPr>
              <a:t> </a:t>
            </a:r>
            <a:r>
              <a:rPr lang="en-US" sz="3200" dirty="0">
                <a:latin typeface="Times New Roman" pitchFamily="18" charset="0"/>
                <a:cs typeface="Times New Roman" pitchFamily="18" charset="0"/>
              </a:rPr>
              <a:t>A probability</a:t>
            </a:r>
            <a:r>
              <a:rPr lang="lt-LT" sz="3200" dirty="0">
                <a:latin typeface="Times New Roman" pitchFamily="18" charset="0"/>
                <a:cs typeface="Times New Roman" pitchFamily="18" charset="0"/>
              </a:rPr>
              <a:t> </a:t>
            </a:r>
            <a:r>
              <a:rPr lang="en-US" sz="3200" dirty="0">
                <a:latin typeface="Times New Roman" pitchFamily="18" charset="0"/>
                <a:cs typeface="Times New Roman" pitchFamily="18" charset="0"/>
              </a:rPr>
              <a:t>level of 0.05 was used as the criterion for tests of significance throughout the data</a:t>
            </a:r>
            <a:r>
              <a:rPr lang="lt-LT" sz="3200" dirty="0">
                <a:latin typeface="Times New Roman" pitchFamily="18" charset="0"/>
                <a:cs typeface="Times New Roman" pitchFamily="18" charset="0"/>
              </a:rPr>
              <a:t> </a:t>
            </a:r>
            <a:r>
              <a:rPr lang="en-US" sz="3200" dirty="0">
                <a:latin typeface="Times New Roman" pitchFamily="18" charset="0"/>
                <a:cs typeface="Times New Roman" pitchFamily="18" charset="0"/>
              </a:rPr>
              <a:t>analysis.</a:t>
            </a:r>
            <a:endParaRPr lang="lt-LT" sz="3200" dirty="0">
              <a:latin typeface="Times New Roman" pitchFamily="18" charset="0"/>
              <a:cs typeface="Times New Roman" pitchFamily="18" charset="0"/>
            </a:endParaRPr>
          </a:p>
        </p:txBody>
      </p:sp>
      <p:sp>
        <p:nvSpPr>
          <p:cNvPr id="19506" name="TextBox 35"/>
          <p:cNvSpPr txBox="1">
            <a:spLocks noChangeArrowheads="1"/>
          </p:cNvSpPr>
          <p:nvPr/>
        </p:nvSpPr>
        <p:spPr bwMode="auto">
          <a:xfrm>
            <a:off x="725487" y="18006001"/>
            <a:ext cx="14181138" cy="18164332"/>
          </a:xfrm>
          <a:prstGeom prst="rect">
            <a:avLst/>
          </a:prstGeom>
          <a:noFill/>
          <a:ln w="9525">
            <a:noFill/>
            <a:miter lim="800000"/>
            <a:headEnd/>
            <a:tailEnd/>
          </a:ln>
        </p:spPr>
        <p:txBody>
          <a:bodyPr wrap="square">
            <a:spAutoFit/>
          </a:bodyPr>
          <a:lstStyle/>
          <a:p>
            <a:pPr algn="just">
              <a:lnSpc>
                <a:spcPct val="107000"/>
              </a:lnSpc>
              <a:spcAft>
                <a:spcPts val="80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After three years of experimental studies of soil properties in spring and autumn, in the third year in spring, a decrease in soluble potassium (K</a:t>
            </a:r>
            <a:r>
              <a:rPr lang="en-US" sz="3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O) of 1.5 mg kg</a:t>
            </a:r>
            <a:r>
              <a:rPr lang="en-US" sz="3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in the control, and an increase in other treatments were observed (Figure 1). In both spring and autumn, the highest increase in potassium (K</a:t>
            </a:r>
            <a:r>
              <a:rPr lang="en-US" sz="3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O) was observed in Tr-3 (17.</a:t>
            </a:r>
            <a:r>
              <a:rPr lang="lt-LT" sz="3200" kern="100" dirty="0">
                <a:effectLst/>
                <a:latin typeface="Times New Roman" panose="02020603050405020304" pitchFamily="18" charset="0"/>
                <a:ea typeface="Calibri" panose="020F0502020204030204" pitchFamily="34" charset="0"/>
                <a:cs typeface="Times New Roman" panose="02020603050405020304" pitchFamily="18" charset="0"/>
              </a:rPr>
              <a:t>8</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mg kg</a:t>
            </a:r>
            <a:r>
              <a:rPr lang="en-US" sz="3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and 14.5 mg kg</a:t>
            </a:r>
            <a:r>
              <a:rPr lang="en-US" sz="3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 −1</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respectively). Comparing the change of soluble phosphorus (P</a:t>
            </a:r>
            <a:r>
              <a:rPr lang="en-US" sz="3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O</a:t>
            </a:r>
            <a:r>
              <a:rPr lang="en-US" sz="3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in the soil, the highest increase of Tr-3 (8.5 mg kg</a:t>
            </a:r>
            <a:r>
              <a:rPr lang="en-US" sz="3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was found in spring, and the highest increase of Tr-2 (15.</a:t>
            </a:r>
            <a:r>
              <a:rPr lang="lt-LT" sz="3200" kern="1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mg kg</a:t>
            </a:r>
            <a:r>
              <a:rPr lang="en-US" sz="3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was found in autumn.</a:t>
            </a: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endParaRPr lang="lt-LT" sz="3200" dirty="0">
              <a:latin typeface="Times New Roman" pitchFamily="18" charset="0"/>
            </a:endParaRPr>
          </a:p>
          <a:p>
            <a:pPr algn="just"/>
            <a:r>
              <a:rPr lang="en-US" sz="3200" dirty="0">
                <a:latin typeface="Times New Roman" pitchFamily="18" charset="0"/>
              </a:rPr>
              <a:t>In the first year of the study, the </a:t>
            </a:r>
            <a:r>
              <a:rPr lang="lt-LT" sz="3200" dirty="0">
                <a:latin typeface="Times New Roman" pitchFamily="18" charset="0"/>
              </a:rPr>
              <a:t>spring barley</a:t>
            </a:r>
            <a:r>
              <a:rPr lang="en-US" sz="3200" dirty="0">
                <a:latin typeface="Times New Roman" pitchFamily="18" charset="0"/>
              </a:rPr>
              <a:t> </a:t>
            </a:r>
            <a:r>
              <a:rPr lang="lt-LT" sz="3200" dirty="0">
                <a:latin typeface="Times New Roman" pitchFamily="18" charset="0"/>
              </a:rPr>
              <a:t>grain yield </a:t>
            </a:r>
            <a:r>
              <a:rPr lang="en-US" sz="3200" dirty="0">
                <a:latin typeface="Times New Roman" pitchFamily="18" charset="0"/>
              </a:rPr>
              <a:t>varied from 5</a:t>
            </a:r>
            <a:r>
              <a:rPr lang="lt-LT" sz="3200" dirty="0">
                <a:latin typeface="Times New Roman" pitchFamily="18" charset="0"/>
              </a:rPr>
              <a:t>.</a:t>
            </a:r>
            <a:r>
              <a:rPr lang="en-US" sz="3200" dirty="0">
                <a:latin typeface="Times New Roman" pitchFamily="18" charset="0"/>
              </a:rPr>
              <a:t>21 </a:t>
            </a:r>
            <a:r>
              <a:rPr lang="lt-LT" sz="3200" dirty="0">
                <a:latin typeface="Times New Roman" pitchFamily="18" charset="0"/>
              </a:rPr>
              <a:t>t</a:t>
            </a:r>
            <a:r>
              <a:rPr lang="en-US" sz="3200" dirty="0">
                <a:latin typeface="Times New Roman" pitchFamily="18" charset="0"/>
              </a:rPr>
              <a:t> </a:t>
            </a:r>
            <a:r>
              <a:rPr lang="lt-LT" sz="3200" dirty="0">
                <a:latin typeface="Times New Roman" pitchFamily="18" charset="0"/>
              </a:rPr>
              <a:t>ha</a:t>
            </a:r>
            <a:r>
              <a:rPr lang="en-US" sz="3200" baseline="30000" dirty="0">
                <a:latin typeface="Times New Roman" pitchFamily="18" charset="0"/>
              </a:rPr>
              <a:t>−</a:t>
            </a:r>
            <a:r>
              <a:rPr lang="lt-LT" sz="3200" baseline="30000" dirty="0">
                <a:latin typeface="Times New Roman" pitchFamily="18" charset="0"/>
              </a:rPr>
              <a:t>1</a:t>
            </a:r>
            <a:r>
              <a:rPr lang="en-US" sz="3200" dirty="0">
                <a:latin typeface="Times New Roman" pitchFamily="18" charset="0"/>
              </a:rPr>
              <a:t> to 6</a:t>
            </a:r>
            <a:r>
              <a:rPr lang="lt-LT" sz="3200" dirty="0">
                <a:latin typeface="Times New Roman" pitchFamily="18" charset="0"/>
              </a:rPr>
              <a:t>.</a:t>
            </a:r>
            <a:r>
              <a:rPr lang="en-US" sz="3200" dirty="0">
                <a:latin typeface="Times New Roman" pitchFamily="18" charset="0"/>
              </a:rPr>
              <a:t>40 </a:t>
            </a:r>
            <a:r>
              <a:rPr lang="lt-LT" sz="3200" dirty="0">
                <a:latin typeface="Times New Roman" pitchFamily="18" charset="0"/>
              </a:rPr>
              <a:t>t</a:t>
            </a:r>
            <a:r>
              <a:rPr lang="en-US" sz="3200" dirty="0">
                <a:latin typeface="Times New Roman" pitchFamily="18" charset="0"/>
              </a:rPr>
              <a:t> </a:t>
            </a:r>
            <a:r>
              <a:rPr lang="lt-LT" sz="3200" dirty="0">
                <a:latin typeface="Times New Roman" pitchFamily="18" charset="0"/>
              </a:rPr>
              <a:t>ha</a:t>
            </a:r>
            <a:r>
              <a:rPr lang="en-US" sz="3200" baseline="30000" dirty="0">
                <a:latin typeface="Times New Roman" pitchFamily="18" charset="0"/>
              </a:rPr>
              <a:t>−</a:t>
            </a:r>
            <a:r>
              <a:rPr lang="lt-LT" sz="3200" baseline="30000" dirty="0">
                <a:latin typeface="Times New Roman" pitchFamily="18" charset="0"/>
              </a:rPr>
              <a:t>1</a:t>
            </a:r>
            <a:r>
              <a:rPr lang="en-US" sz="3200" dirty="0">
                <a:latin typeface="Times New Roman" pitchFamily="18" charset="0"/>
              </a:rPr>
              <a:t>; in the second year it varied from 2</a:t>
            </a:r>
            <a:r>
              <a:rPr lang="lt-LT" sz="3200" dirty="0">
                <a:latin typeface="Times New Roman" pitchFamily="18" charset="0"/>
              </a:rPr>
              <a:t>.</a:t>
            </a:r>
            <a:r>
              <a:rPr lang="en-US" sz="3200" dirty="0">
                <a:latin typeface="Times New Roman" pitchFamily="18" charset="0"/>
              </a:rPr>
              <a:t>29 </a:t>
            </a:r>
            <a:r>
              <a:rPr lang="lt-LT" sz="3200" dirty="0">
                <a:latin typeface="Times New Roman" pitchFamily="18" charset="0"/>
              </a:rPr>
              <a:t>t</a:t>
            </a:r>
            <a:r>
              <a:rPr lang="en-US" sz="3200" dirty="0">
                <a:latin typeface="Times New Roman" pitchFamily="18" charset="0"/>
              </a:rPr>
              <a:t> </a:t>
            </a:r>
            <a:r>
              <a:rPr lang="lt-LT" sz="3200" dirty="0">
                <a:latin typeface="Times New Roman" pitchFamily="18" charset="0"/>
              </a:rPr>
              <a:t>ha</a:t>
            </a:r>
            <a:r>
              <a:rPr lang="en-US" sz="3200" baseline="30000" dirty="0">
                <a:latin typeface="Times New Roman" pitchFamily="18" charset="0"/>
              </a:rPr>
              <a:t>−</a:t>
            </a:r>
            <a:r>
              <a:rPr lang="lt-LT" sz="3200" baseline="30000" dirty="0">
                <a:latin typeface="Times New Roman" pitchFamily="18" charset="0"/>
              </a:rPr>
              <a:t>1</a:t>
            </a:r>
            <a:r>
              <a:rPr lang="en-US" sz="3200" dirty="0">
                <a:latin typeface="Times New Roman" pitchFamily="18" charset="0"/>
              </a:rPr>
              <a:t> to 3</a:t>
            </a:r>
            <a:r>
              <a:rPr lang="lt-LT" sz="3200" dirty="0">
                <a:latin typeface="Times New Roman" pitchFamily="18" charset="0"/>
              </a:rPr>
              <a:t>.</a:t>
            </a:r>
            <a:r>
              <a:rPr lang="en-US" sz="3200" dirty="0">
                <a:latin typeface="Times New Roman" pitchFamily="18" charset="0"/>
              </a:rPr>
              <a:t>82 </a:t>
            </a:r>
            <a:r>
              <a:rPr lang="lt-LT" sz="3200" dirty="0">
                <a:latin typeface="Times New Roman" pitchFamily="18" charset="0"/>
              </a:rPr>
              <a:t>t</a:t>
            </a:r>
            <a:r>
              <a:rPr lang="en-US" sz="3200" dirty="0">
                <a:latin typeface="Times New Roman" pitchFamily="18" charset="0"/>
              </a:rPr>
              <a:t> </a:t>
            </a:r>
            <a:r>
              <a:rPr lang="lt-LT" sz="3200" dirty="0">
                <a:latin typeface="Times New Roman" pitchFamily="18" charset="0"/>
              </a:rPr>
              <a:t>ha</a:t>
            </a:r>
            <a:r>
              <a:rPr lang="en-US" sz="3200" baseline="30000" dirty="0">
                <a:latin typeface="Times New Roman" pitchFamily="18" charset="0"/>
              </a:rPr>
              <a:t>−</a:t>
            </a:r>
            <a:r>
              <a:rPr lang="lt-LT" sz="3200" baseline="30000" dirty="0">
                <a:latin typeface="Times New Roman" pitchFamily="18" charset="0"/>
              </a:rPr>
              <a:t>1</a:t>
            </a:r>
            <a:r>
              <a:rPr lang="en-US" sz="3200" dirty="0">
                <a:latin typeface="Times New Roman" pitchFamily="18" charset="0"/>
              </a:rPr>
              <a:t>; and in the third year – from 2</a:t>
            </a:r>
            <a:r>
              <a:rPr lang="lt-LT" sz="3200" dirty="0">
                <a:latin typeface="Times New Roman" pitchFamily="18" charset="0"/>
              </a:rPr>
              <a:t>.</a:t>
            </a:r>
            <a:r>
              <a:rPr lang="en-US" sz="3200" dirty="0">
                <a:latin typeface="Times New Roman" pitchFamily="18" charset="0"/>
              </a:rPr>
              <a:t>31 </a:t>
            </a:r>
            <a:r>
              <a:rPr lang="lt-LT" sz="3200" dirty="0">
                <a:latin typeface="Times New Roman" pitchFamily="18" charset="0"/>
              </a:rPr>
              <a:t>t</a:t>
            </a:r>
            <a:r>
              <a:rPr lang="en-US" sz="3200" dirty="0">
                <a:latin typeface="Times New Roman" pitchFamily="18" charset="0"/>
              </a:rPr>
              <a:t> </a:t>
            </a:r>
            <a:r>
              <a:rPr lang="lt-LT" sz="3200" dirty="0">
                <a:latin typeface="Times New Roman" pitchFamily="18" charset="0"/>
              </a:rPr>
              <a:t>ha</a:t>
            </a:r>
            <a:r>
              <a:rPr lang="en-US" sz="3200" baseline="30000" dirty="0">
                <a:latin typeface="Times New Roman" pitchFamily="18" charset="0"/>
              </a:rPr>
              <a:t>−</a:t>
            </a:r>
            <a:r>
              <a:rPr lang="lt-LT" sz="3200" baseline="30000" dirty="0">
                <a:latin typeface="Times New Roman" pitchFamily="18" charset="0"/>
              </a:rPr>
              <a:t>1</a:t>
            </a:r>
            <a:r>
              <a:rPr lang="en-US" sz="3200" dirty="0">
                <a:latin typeface="Times New Roman" pitchFamily="18" charset="0"/>
              </a:rPr>
              <a:t> to 5</a:t>
            </a:r>
            <a:r>
              <a:rPr lang="lt-LT" sz="3200" dirty="0">
                <a:latin typeface="Times New Roman" pitchFamily="18" charset="0"/>
              </a:rPr>
              <a:t>.</a:t>
            </a:r>
            <a:r>
              <a:rPr lang="en-US" sz="3200" dirty="0">
                <a:latin typeface="Times New Roman" pitchFamily="18" charset="0"/>
              </a:rPr>
              <a:t>43 </a:t>
            </a:r>
            <a:r>
              <a:rPr lang="lt-LT" sz="3200" dirty="0">
                <a:latin typeface="Times New Roman" pitchFamily="18" charset="0"/>
              </a:rPr>
              <a:t>t</a:t>
            </a:r>
            <a:r>
              <a:rPr lang="en-US" sz="3200" dirty="0">
                <a:latin typeface="Times New Roman" pitchFamily="18" charset="0"/>
              </a:rPr>
              <a:t> </a:t>
            </a:r>
            <a:r>
              <a:rPr lang="lt-LT" sz="3200" dirty="0">
                <a:latin typeface="Times New Roman" pitchFamily="18" charset="0"/>
              </a:rPr>
              <a:t>ha</a:t>
            </a:r>
            <a:r>
              <a:rPr lang="en-US" sz="3200" baseline="30000" dirty="0">
                <a:latin typeface="Times New Roman" pitchFamily="18" charset="0"/>
              </a:rPr>
              <a:t>−</a:t>
            </a:r>
            <a:r>
              <a:rPr lang="lt-LT" sz="3200" baseline="30000" dirty="0">
                <a:latin typeface="Times New Roman" pitchFamily="18" charset="0"/>
              </a:rPr>
              <a:t>1</a:t>
            </a:r>
            <a:r>
              <a:rPr lang="en-US" sz="3200" dirty="0">
                <a:latin typeface="Times New Roman" pitchFamily="18" charset="0"/>
              </a:rPr>
              <a:t> (Figure </a:t>
            </a:r>
            <a:r>
              <a:rPr lang="lt-LT" sz="3200" dirty="0">
                <a:latin typeface="Times New Roman" pitchFamily="18" charset="0"/>
              </a:rPr>
              <a:t>2</a:t>
            </a:r>
            <a:r>
              <a:rPr lang="en-US" sz="3200" dirty="0">
                <a:latin typeface="Times New Roman" pitchFamily="18" charset="0"/>
              </a:rPr>
              <a:t>). In all research years, the lowest grain yield was in the control and the highest in Tr-3. The increase in potassium and phosphorus content in the soil may have influenced the yield increase in Tr-3. In the third year of the study, significant effects of the use of the biological preparation were observed, as the grain yield of Tr-3 (300 kg ha</a:t>
            </a:r>
            <a:r>
              <a:rPr lang="en-US" sz="3200" baseline="30000" dirty="0">
                <a:latin typeface="Times New Roman" pitchFamily="18" charset="0"/>
              </a:rPr>
              <a:t>−1</a:t>
            </a:r>
            <a:r>
              <a:rPr lang="en-US" sz="3200" dirty="0">
                <a:latin typeface="Times New Roman" pitchFamily="18" charset="0"/>
              </a:rPr>
              <a:t> fertilizer rate, biologically enriched) significantly increased compared to Tr-1</a:t>
            </a:r>
            <a:r>
              <a:rPr lang="lt-LT" sz="3200" dirty="0">
                <a:latin typeface="Times New Roman" pitchFamily="18" charset="0"/>
              </a:rPr>
              <a:t> (</a:t>
            </a:r>
            <a:r>
              <a:rPr lang="en-US" sz="3200" dirty="0">
                <a:latin typeface="Times New Roman" pitchFamily="18" charset="0"/>
              </a:rPr>
              <a:t>300 kg ha</a:t>
            </a:r>
            <a:r>
              <a:rPr lang="en-US" sz="3200" baseline="30000" dirty="0">
                <a:latin typeface="Times New Roman" pitchFamily="18" charset="0"/>
              </a:rPr>
              <a:t>−1</a:t>
            </a:r>
            <a:r>
              <a:rPr lang="en-US" sz="3200" dirty="0">
                <a:latin typeface="Times New Roman" pitchFamily="18" charset="0"/>
              </a:rPr>
              <a:t> fertilizer rate, not biologically enriched</a:t>
            </a:r>
            <a:r>
              <a:rPr lang="lt-LT" sz="3200" dirty="0">
                <a:latin typeface="Times New Roman" pitchFamily="18" charset="0"/>
              </a:rPr>
              <a:t>)</a:t>
            </a:r>
            <a:r>
              <a:rPr lang="en-US" sz="3200" dirty="0">
                <a:latin typeface="Times New Roman" pitchFamily="18" charset="0"/>
              </a:rPr>
              <a:t>.</a:t>
            </a:r>
            <a:endParaRPr lang="lt-LT" sz="3200" dirty="0">
              <a:latin typeface="Times New Roman" pitchFamily="18" charset="0"/>
            </a:endParaRPr>
          </a:p>
          <a:p>
            <a:pPr algn="just"/>
            <a:r>
              <a:rPr lang="lt-LT" sz="3200" dirty="0">
                <a:latin typeface="Trebuchet MS" pitchFamily="34" charset="0"/>
              </a:rPr>
              <a:t> </a:t>
            </a:r>
            <a:endParaRPr lang="en-US" sz="3200" dirty="0">
              <a:latin typeface="Trebuchet MS" pitchFamily="34" charset="0"/>
            </a:endParaRPr>
          </a:p>
        </p:txBody>
      </p:sp>
      <p:sp>
        <p:nvSpPr>
          <p:cNvPr id="19507" name="TextBox 36"/>
          <p:cNvSpPr txBox="1">
            <a:spLocks noChangeArrowheads="1"/>
          </p:cNvSpPr>
          <p:nvPr/>
        </p:nvSpPr>
        <p:spPr bwMode="auto">
          <a:xfrm>
            <a:off x="725488" y="36875795"/>
            <a:ext cx="14117638" cy="3046988"/>
          </a:xfrm>
          <a:prstGeom prst="rect">
            <a:avLst/>
          </a:prstGeom>
          <a:noFill/>
          <a:ln w="9525">
            <a:noFill/>
            <a:miter lim="800000"/>
            <a:headEnd/>
            <a:tailEnd/>
          </a:ln>
        </p:spPr>
        <p:txBody>
          <a:bodyPr wrap="square">
            <a:spAutoFit/>
          </a:bodyPr>
          <a:lstStyle/>
          <a:p>
            <a:pPr algn="just"/>
            <a:r>
              <a:rPr lang="en-US" sz="3200" dirty="0">
                <a:latin typeface="Times New Roman" pitchFamily="18" charset="0"/>
                <a:cs typeface="Times New Roman" pitchFamily="18" charset="0"/>
              </a:rPr>
              <a:t>The results showed that in all the years of the research, Tr-3 </a:t>
            </a:r>
            <a:r>
              <a:rPr lang="lt-LT" sz="3200" dirty="0" err="1">
                <a:latin typeface="Times New Roman" pitchFamily="18" charset="0"/>
                <a:cs typeface="Times New Roman" pitchFamily="18" charset="0"/>
              </a:rPr>
              <a:t>spring</a:t>
            </a:r>
            <a:r>
              <a:rPr lang="lt-LT" sz="3200">
                <a:latin typeface="Times New Roman" pitchFamily="18" charset="0"/>
                <a:cs typeface="Times New Roman" pitchFamily="18" charset="0"/>
              </a:rPr>
              <a:t> </a:t>
            </a:r>
            <a:r>
              <a:rPr lang="en-US" sz="3200">
                <a:latin typeface="Times New Roman" pitchFamily="18" charset="0"/>
                <a:cs typeface="Times New Roman" pitchFamily="18" charset="0"/>
              </a:rPr>
              <a:t>barley </a:t>
            </a:r>
            <a:r>
              <a:rPr lang="en-US" sz="3200" dirty="0">
                <a:latin typeface="Times New Roman" pitchFamily="18" charset="0"/>
                <a:cs typeface="Times New Roman" pitchFamily="18" charset="0"/>
              </a:rPr>
              <a:t>yields increased by 8%, 7%, and 17%, respectively, compared to Tr-1. This indicates that biological enrichment with fertilizers increases the yield without increasing the fertilizer rate. This was due to the increase of potassium and phosphorus in the soil and the ability of bacterial inoculants to convert insoluble phosphorus and potassium compounds into soluble ones.</a:t>
            </a:r>
          </a:p>
        </p:txBody>
      </p:sp>
      <p:sp>
        <p:nvSpPr>
          <p:cNvPr id="19508" name="TextBox 39"/>
          <p:cNvSpPr txBox="1">
            <a:spLocks noChangeArrowheads="1"/>
          </p:cNvSpPr>
          <p:nvPr/>
        </p:nvSpPr>
        <p:spPr bwMode="auto">
          <a:xfrm>
            <a:off x="2297518" y="30043905"/>
            <a:ext cx="12241320" cy="1077218"/>
          </a:xfrm>
          <a:prstGeom prst="rect">
            <a:avLst/>
          </a:prstGeom>
          <a:noFill/>
          <a:ln w="9525">
            <a:noFill/>
            <a:miter lim="800000"/>
            <a:headEnd/>
            <a:tailEnd/>
          </a:ln>
        </p:spPr>
        <p:txBody>
          <a:bodyPr wrap="square">
            <a:spAutoFit/>
          </a:bodyPr>
          <a:lstStyle/>
          <a:p>
            <a:r>
              <a:rPr lang="en-US" altLang="fr-FR" sz="3200" b="1" dirty="0">
                <a:latin typeface="Times New Roman" pitchFamily="18" charset="0"/>
                <a:cs typeface="Times New Roman" pitchFamily="18" charset="0"/>
              </a:rPr>
              <a:t>Fig. </a:t>
            </a:r>
            <a:r>
              <a:rPr lang="lt-LT" altLang="fr-FR" sz="3200" b="1" dirty="0">
                <a:latin typeface="Times New Roman" pitchFamily="18" charset="0"/>
                <a:cs typeface="Times New Roman" pitchFamily="18" charset="0"/>
              </a:rPr>
              <a:t>1</a:t>
            </a:r>
            <a:r>
              <a:rPr lang="en-US" altLang="fr-FR" sz="3200" b="1" dirty="0">
                <a:latin typeface="Times New Roman" pitchFamily="18" charset="0"/>
                <a:cs typeface="Times New Roman" pitchFamily="18" charset="0"/>
              </a:rPr>
              <a:t>. </a:t>
            </a:r>
            <a:r>
              <a:rPr lang="en-US" altLang="fr-FR" sz="3200" dirty="0">
                <a:latin typeface="Times New Roman" pitchFamily="18" charset="0"/>
                <a:cs typeface="Times New Roman" pitchFamily="18" charset="0"/>
              </a:rPr>
              <a:t>The effects of different treatments on changes in soil properties</a:t>
            </a:r>
          </a:p>
          <a:p>
            <a:endParaRPr lang="en-US" sz="3200" dirty="0">
              <a:latin typeface="Trebuchet MS" pitchFamily="34" charset="0"/>
            </a:endParaRPr>
          </a:p>
        </p:txBody>
      </p:sp>
      <p:pic>
        <p:nvPicPr>
          <p:cNvPr id="47" name="Picture 46"/>
          <p:cNvPicPr>
            <a:picLocks noChangeAspect="1"/>
          </p:cNvPicPr>
          <p:nvPr/>
        </p:nvPicPr>
        <p:blipFill>
          <a:blip r:embed="rId3" cstate="print"/>
          <a:stretch>
            <a:fillRect/>
          </a:stretch>
        </p:blipFill>
        <p:spPr>
          <a:xfrm>
            <a:off x="2913960" y="954542"/>
            <a:ext cx="7971472" cy="2540571"/>
          </a:xfrm>
          <a:prstGeom prst="roundRect">
            <a:avLst>
              <a:gd name="adj" fmla="val 8594"/>
            </a:avLst>
          </a:prstGeom>
          <a:solidFill>
            <a:schemeClr val="bg1"/>
          </a:solidFill>
          <a:ln>
            <a:noFill/>
          </a:ln>
          <a:effectLst>
            <a:reflection blurRad="12700" stA="38000" endPos="28000" dist="5000" dir="5400000" sy="-100000" algn="bl" rotWithShape="0"/>
          </a:effectLst>
        </p:spPr>
      </p:pic>
      <p:sp>
        <p:nvSpPr>
          <p:cNvPr id="19511" name="TextBox 32"/>
          <p:cNvSpPr txBox="1">
            <a:spLocks noChangeArrowheads="1"/>
          </p:cNvSpPr>
          <p:nvPr/>
        </p:nvSpPr>
        <p:spPr bwMode="auto">
          <a:xfrm>
            <a:off x="15931356" y="35949731"/>
            <a:ext cx="13920011" cy="4524315"/>
          </a:xfrm>
          <a:prstGeom prst="rect">
            <a:avLst/>
          </a:prstGeom>
          <a:noFill/>
          <a:ln w="9525">
            <a:noFill/>
            <a:miter lim="800000"/>
            <a:headEnd/>
            <a:tailEnd/>
          </a:ln>
        </p:spPr>
        <p:txBody>
          <a:bodyPr wrap="square">
            <a:spAutoFit/>
          </a:bodyPr>
          <a:lstStyle/>
          <a:p>
            <a:pPr algn="just"/>
            <a:r>
              <a:rPr lang="en-US" sz="2400" dirty="0" err="1">
                <a:latin typeface="Times New Roman" pitchFamily="18" charset="0"/>
                <a:cs typeface="Times New Roman" pitchFamily="18" charset="0"/>
              </a:rPr>
              <a:t>Rokhzadi</a:t>
            </a:r>
            <a:r>
              <a:rPr lang="en-US" sz="2400" dirty="0">
                <a:latin typeface="Times New Roman" pitchFamily="18" charset="0"/>
                <a:cs typeface="Times New Roman" pitchFamily="18" charset="0"/>
              </a:rPr>
              <a:t>, A., </a:t>
            </a:r>
            <a:r>
              <a:rPr lang="en-US" sz="2400" dirty="0" err="1">
                <a:latin typeface="Times New Roman" pitchFamily="18" charset="0"/>
                <a:cs typeface="Times New Roman" pitchFamily="18" charset="0"/>
              </a:rPr>
              <a:t>Asgharzadeh</a:t>
            </a:r>
            <a:r>
              <a:rPr lang="en-US" sz="2400" dirty="0">
                <a:latin typeface="Times New Roman" pitchFamily="18" charset="0"/>
                <a:cs typeface="Times New Roman" pitchFamily="18" charset="0"/>
              </a:rPr>
              <a:t>, A., Darvish, F., Nour-Mohammadi, G., Majidi, E. 2008. Influence of plant growth-promoting rhizobacteria on dry matter accumulation and yield of chickpea (Cicer arietinum L.) under field conditions. American-Eurasian Journal of Agricultural and Environmental Science, 3(2), 253-257. </a:t>
            </a:r>
            <a:endParaRPr lang="lt-LT"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Malusa</a:t>
            </a:r>
            <a:r>
              <a:rPr lang="en-US" sz="2400" dirty="0">
                <a:latin typeface="Times New Roman" pitchFamily="18" charset="0"/>
                <a:cs typeface="Times New Roman" pitchFamily="18" charset="0"/>
              </a:rPr>
              <a:t>, E., </a:t>
            </a:r>
            <a:r>
              <a:rPr lang="en-US" sz="2400" dirty="0" err="1">
                <a:latin typeface="Times New Roman" pitchFamily="18" charset="0"/>
                <a:cs typeface="Times New Roman" pitchFamily="18" charset="0"/>
              </a:rPr>
              <a:t>Vassilev</a:t>
            </a:r>
            <a:r>
              <a:rPr lang="en-US" sz="2400" dirty="0">
                <a:latin typeface="Times New Roman" pitchFamily="18" charset="0"/>
                <a:cs typeface="Times New Roman" pitchFamily="18" charset="0"/>
              </a:rPr>
              <a:t>, N. 2014. A contribution to set a legal framework for </a:t>
            </a:r>
            <a:r>
              <a:rPr lang="en-US" sz="2400" dirty="0" err="1">
                <a:latin typeface="Times New Roman" pitchFamily="18" charset="0"/>
                <a:cs typeface="Times New Roman" pitchFamily="18" charset="0"/>
              </a:rPr>
              <a:t>biofertilisers</a:t>
            </a:r>
            <a:r>
              <a:rPr lang="en-US" sz="2400" dirty="0">
                <a:latin typeface="Times New Roman" pitchFamily="18" charset="0"/>
                <a:cs typeface="Times New Roman" pitchFamily="18" charset="0"/>
              </a:rPr>
              <a:t>. Applied microbiology and biotechnology, 98, 6599-6607.</a:t>
            </a:r>
            <a:endParaRPr lang="lt-LT"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Yadav, K. K., Sarkar, S. 2019. Biofertilizers, impact on soil fertility and crop productivity under sustainable agriculture. Environment and Ecology, 37(1), 89-93.</a:t>
            </a:r>
            <a:endParaRPr lang="lt-LT"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Biswas, S. S., Biswas, D. R., Ghosh, A., Sarkar, A., Das, A., Roy, T. 2022. Phosphate solubilizing bacteria inoculated low-grade rock phosphate can supplement P fertilizer to grow wheat in sub-tropical </a:t>
            </a:r>
            <a:r>
              <a:rPr lang="en-US" sz="2400" dirty="0" err="1">
                <a:latin typeface="Times New Roman" pitchFamily="18" charset="0"/>
                <a:cs typeface="Times New Roman" pitchFamily="18" charset="0"/>
              </a:rPr>
              <a:t>inceptisol</a:t>
            </a:r>
            <a:r>
              <a:rPr lang="en-US" sz="2400" dirty="0">
                <a:latin typeface="Times New Roman" pitchFamily="18" charset="0"/>
                <a:cs typeface="Times New Roman" pitchFamily="18" charset="0"/>
              </a:rPr>
              <a:t>. Rhizosphere, 23, 100556. </a:t>
            </a:r>
            <a:endParaRPr lang="lt-LT"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Mohammadi, K., </a:t>
            </a:r>
            <a:r>
              <a:rPr lang="en-US" sz="2400" dirty="0" err="1">
                <a:latin typeface="Times New Roman" pitchFamily="18" charset="0"/>
                <a:cs typeface="Times New Roman" pitchFamily="18" charset="0"/>
              </a:rPr>
              <a:t>Khalesro</a:t>
            </a:r>
            <a:r>
              <a:rPr lang="en-US" sz="2400" dirty="0">
                <a:latin typeface="Times New Roman" pitchFamily="18" charset="0"/>
                <a:cs typeface="Times New Roman" pitchFamily="18" charset="0"/>
              </a:rPr>
              <a:t>, S., </a:t>
            </a:r>
            <a:r>
              <a:rPr lang="en-US" sz="2400" dirty="0" err="1">
                <a:latin typeface="Times New Roman" pitchFamily="18" charset="0"/>
                <a:cs typeface="Times New Roman" pitchFamily="18" charset="0"/>
              </a:rPr>
              <a:t>Sohrabi</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Heidari</a:t>
            </a:r>
            <a:r>
              <a:rPr lang="en-US" sz="2400" dirty="0">
                <a:latin typeface="Times New Roman" pitchFamily="18" charset="0"/>
                <a:cs typeface="Times New Roman" pitchFamily="18" charset="0"/>
              </a:rPr>
              <a:t>, G. 2011. A review: beneficial effects of the mycorrhizal fungi for plant growth. J. Appl. Environ. Biol. Sci, 1(9), 310-319</a:t>
            </a:r>
          </a:p>
        </p:txBody>
      </p:sp>
      <p:sp>
        <p:nvSpPr>
          <p:cNvPr id="49" name="TextBox 48"/>
          <p:cNvSpPr txBox="1"/>
          <p:nvPr/>
        </p:nvSpPr>
        <p:spPr>
          <a:xfrm>
            <a:off x="13969123" y="35377346"/>
            <a:ext cx="4421188" cy="646112"/>
          </a:xfrm>
          <a:prstGeom prst="rect">
            <a:avLst/>
          </a:prstGeom>
          <a:noFill/>
        </p:spPr>
        <p:txBody>
          <a:bodyPr>
            <a:spAutoFit/>
          </a:bodyPr>
          <a:lstStyle/>
          <a:p>
            <a:pPr fontAlgn="auto">
              <a:spcBef>
                <a:spcPts val="0"/>
              </a:spcBef>
              <a:spcAft>
                <a:spcPts val="0"/>
              </a:spcAft>
              <a:defRPr/>
            </a:pPr>
            <a:r>
              <a:rPr lang="lt-LT" sz="327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References</a:t>
            </a:r>
          </a:p>
        </p:txBody>
      </p:sp>
      <p:pic>
        <p:nvPicPr>
          <p:cNvPr id="19525" name="Picture 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55838" y="8120225"/>
            <a:ext cx="15121479" cy="834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67">
            <a:extLst>
              <a:ext uri="{FF2B5EF4-FFF2-40B4-BE49-F238E27FC236}">
                <a16:creationId xmlns:a16="http://schemas.microsoft.com/office/drawing/2014/main" id="{9DBBC666-8A3F-3DC5-C2B4-F1939CC3D5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5174" y="21599840"/>
            <a:ext cx="12764182" cy="844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9">
            <a:extLst>
              <a:ext uri="{FF2B5EF4-FFF2-40B4-BE49-F238E27FC236}">
                <a16:creationId xmlns:a16="http://schemas.microsoft.com/office/drawing/2014/main" id="{415AB9C3-9CE8-09A6-990C-546AE16654C6}"/>
              </a:ext>
            </a:extLst>
          </p:cNvPr>
          <p:cNvSpPr txBox="1">
            <a:spLocks noChangeArrowheads="1"/>
          </p:cNvSpPr>
          <p:nvPr/>
        </p:nvSpPr>
        <p:spPr bwMode="auto">
          <a:xfrm>
            <a:off x="18108613" y="16271208"/>
            <a:ext cx="9283799" cy="584775"/>
          </a:xfrm>
          <a:prstGeom prst="rect">
            <a:avLst/>
          </a:prstGeom>
          <a:noFill/>
          <a:ln w="9525">
            <a:noFill/>
            <a:miter lim="800000"/>
            <a:headEnd/>
            <a:tailEnd/>
          </a:ln>
        </p:spPr>
        <p:txBody>
          <a:bodyPr wrap="square">
            <a:spAutoFit/>
          </a:bodyPr>
          <a:lstStyle/>
          <a:p>
            <a:r>
              <a:rPr lang="en-US" altLang="fr-FR" sz="3200" b="1" dirty="0">
                <a:latin typeface="Times New Roman" pitchFamily="18" charset="0"/>
                <a:cs typeface="Times New Roman" pitchFamily="18" charset="0"/>
              </a:rPr>
              <a:t>Fig. </a:t>
            </a:r>
            <a:r>
              <a:rPr lang="lt-LT" altLang="fr-FR" sz="3200" b="1" dirty="0">
                <a:latin typeface="Times New Roman" pitchFamily="18" charset="0"/>
                <a:cs typeface="Times New Roman" pitchFamily="18" charset="0"/>
              </a:rPr>
              <a:t>2</a:t>
            </a:r>
            <a:r>
              <a:rPr lang="en-US" altLang="fr-FR" sz="3200" b="1" dirty="0">
                <a:latin typeface="Times New Roman" pitchFamily="18" charset="0"/>
                <a:cs typeface="Times New Roman" pitchFamily="18" charset="0"/>
              </a:rPr>
              <a:t>. </a:t>
            </a:r>
            <a:r>
              <a:rPr lang="en-US" altLang="fr-FR" sz="3200" dirty="0">
                <a:latin typeface="Times New Roman" pitchFamily="18" charset="0"/>
                <a:cs typeface="Times New Roman" pitchFamily="18" charset="0"/>
              </a:rPr>
              <a:t>The effects of different treatments on </a:t>
            </a:r>
            <a:r>
              <a:rPr lang="lt-LT" altLang="fr-FR" sz="3200" dirty="0">
                <a:latin typeface="Times New Roman" pitchFamily="18" charset="0"/>
                <a:cs typeface="Times New Roman" pitchFamily="18" charset="0"/>
              </a:rPr>
              <a:t>grain yield</a:t>
            </a:r>
            <a:r>
              <a:rPr lang="en-US" altLang="fr-FR" sz="3200" dirty="0">
                <a:latin typeface="Times New Roman" pitchFamily="18" charset="0"/>
                <a:cs typeface="Times New Roman" pitchFamily="18" charset="0"/>
              </a:rPr>
              <a:t> </a:t>
            </a:r>
            <a:endParaRPr lang="en-US" sz="3200" dirty="0">
              <a:latin typeface="Trebuchet MS" pitchFamily="34" charset="0"/>
            </a:endParaRPr>
          </a:p>
        </p:txBody>
      </p:sp>
      <p:sp>
        <p:nvSpPr>
          <p:cNvPr id="5" name="TextBox 39">
            <a:extLst>
              <a:ext uri="{FF2B5EF4-FFF2-40B4-BE49-F238E27FC236}">
                <a16:creationId xmlns:a16="http://schemas.microsoft.com/office/drawing/2014/main" id="{7B05054B-FE45-16BE-EC09-6CE542461D97}"/>
              </a:ext>
            </a:extLst>
          </p:cNvPr>
          <p:cNvSpPr txBox="1">
            <a:spLocks noChangeArrowheads="1"/>
          </p:cNvSpPr>
          <p:nvPr/>
        </p:nvSpPr>
        <p:spPr bwMode="auto">
          <a:xfrm>
            <a:off x="18108613" y="34792610"/>
            <a:ext cx="11742754" cy="1077218"/>
          </a:xfrm>
          <a:prstGeom prst="rect">
            <a:avLst/>
          </a:prstGeom>
          <a:noFill/>
          <a:ln w="9525">
            <a:noFill/>
            <a:miter lim="800000"/>
            <a:headEnd/>
            <a:tailEnd/>
          </a:ln>
        </p:spPr>
        <p:txBody>
          <a:bodyPr wrap="square">
            <a:spAutoFit/>
          </a:bodyPr>
          <a:lstStyle/>
          <a:p>
            <a:r>
              <a:rPr lang="en-US" altLang="fr-FR" sz="3200" b="1" dirty="0">
                <a:latin typeface="Times New Roman" pitchFamily="18" charset="0"/>
                <a:cs typeface="Times New Roman" pitchFamily="18" charset="0"/>
              </a:rPr>
              <a:t>Fig. </a:t>
            </a:r>
            <a:r>
              <a:rPr lang="lt-LT" altLang="fr-FR" sz="3200" b="1" dirty="0">
                <a:latin typeface="Times New Roman" pitchFamily="18" charset="0"/>
                <a:cs typeface="Times New Roman" pitchFamily="18" charset="0"/>
              </a:rPr>
              <a:t>3</a:t>
            </a:r>
            <a:r>
              <a:rPr lang="en-US" altLang="fr-FR" sz="3200" b="1" dirty="0">
                <a:latin typeface="Times New Roman" pitchFamily="18" charset="0"/>
                <a:cs typeface="Times New Roman" pitchFamily="18" charset="0"/>
              </a:rPr>
              <a:t>. </a:t>
            </a:r>
            <a:r>
              <a:rPr lang="en-US" altLang="fr-FR" sz="3200" dirty="0">
                <a:latin typeface="Times New Roman" pitchFamily="18" charset="0"/>
                <a:cs typeface="Times New Roman" pitchFamily="18" charset="0"/>
              </a:rPr>
              <a:t>Arrangement of experimental plots</a:t>
            </a:r>
          </a:p>
          <a:p>
            <a:endParaRPr lang="en-US" sz="3200" dirty="0">
              <a:latin typeface="Trebuchet MS" pitchFamily="34" charset="0"/>
            </a:endParaRPr>
          </a:p>
        </p:txBody>
      </p:sp>
      <p:pic>
        <p:nvPicPr>
          <p:cNvPr id="3" name="Picture 2">
            <a:extLst>
              <a:ext uri="{FF2B5EF4-FFF2-40B4-BE49-F238E27FC236}">
                <a16:creationId xmlns:a16="http://schemas.microsoft.com/office/drawing/2014/main" id="{01CA5B03-6498-CABF-B082-B4186D0C51C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38" t="6893" r="85694" b="65469"/>
          <a:stretch/>
        </p:blipFill>
        <p:spPr bwMode="auto">
          <a:xfrm>
            <a:off x="16977379" y="1004862"/>
            <a:ext cx="2728129" cy="260457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4847657-8448-1744-88C3-687D1CA5233A}"/>
              </a:ext>
            </a:extLst>
          </p:cNvPr>
          <p:cNvSpPr txBox="1"/>
          <p:nvPr/>
        </p:nvSpPr>
        <p:spPr>
          <a:xfrm>
            <a:off x="19705508" y="1790466"/>
            <a:ext cx="9535319" cy="1785104"/>
          </a:xfrm>
          <a:prstGeom prst="rect">
            <a:avLst/>
          </a:prstGeom>
          <a:noFill/>
        </p:spPr>
        <p:txBody>
          <a:bodyPr wrap="square">
            <a:spAutoFit/>
          </a:bodyPr>
          <a:lstStyle/>
          <a:p>
            <a:pPr algn="ctr"/>
            <a:r>
              <a:rPr lang="en-US" sz="5500" i="0" dirty="0">
                <a:effectLst/>
                <a:latin typeface="Times New Roman" panose="02020603050405020304" pitchFamily="18" charset="0"/>
                <a:cs typeface="Times New Roman" panose="02020603050405020304" pitchFamily="18" charset="0"/>
              </a:rPr>
              <a:t>The 2nd International Electronic Conference on Processes</a:t>
            </a:r>
          </a:p>
        </p:txBody>
      </p:sp>
      <p:pic>
        <p:nvPicPr>
          <p:cNvPr id="6" name="Picture 2" descr="Vaizdų peržiūra">
            <a:extLst>
              <a:ext uri="{FF2B5EF4-FFF2-40B4-BE49-F238E27FC236}">
                <a16:creationId xmlns:a16="http://schemas.microsoft.com/office/drawing/2014/main" id="{D2D9BEDA-E8C4-032F-3511-AEE9831B897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970396" y="29267255"/>
            <a:ext cx="7610076" cy="545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68</TotalTime>
  <Words>1244</Words>
  <Application>Microsoft Office PowerPoint</Application>
  <PresentationFormat>Pasirinktinai</PresentationFormat>
  <Paragraphs>67</Paragraphs>
  <Slides>1</Slides>
  <Notes>1</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1</vt:i4>
      </vt:variant>
    </vt:vector>
  </HeadingPairs>
  <TitlesOfParts>
    <vt:vector size="8" baseType="lpstr">
      <vt:lpstr>Arial</vt:lpstr>
      <vt:lpstr>Calibri</vt:lpstr>
      <vt:lpstr>Times New Roman</vt:lpstr>
      <vt:lpstr>Trebuchet MS</vt:lpstr>
      <vt:lpstr>Wingdings</vt:lpstr>
      <vt:lpstr>Wingdings 3</vt:lpstr>
      <vt:lpstr>Facet</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Simona Paulikiene</dc:creator>
  <cp:lastModifiedBy>VDU</cp:lastModifiedBy>
  <cp:revision>776</cp:revision>
  <cp:lastPrinted>2019-09-25T12:08:59Z</cp:lastPrinted>
  <dcterms:created xsi:type="dcterms:W3CDTF">2016-10-02T19:56:05Z</dcterms:created>
  <dcterms:modified xsi:type="dcterms:W3CDTF">2023-05-17T08:22:21Z</dcterms:modified>
</cp:coreProperties>
</file>