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21383625" cy="302752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BAE"/>
    <a:srgbClr val="BF9000"/>
    <a:srgbClr val="ACBA31"/>
    <a:srgbClr val="D1DB74"/>
    <a:srgbClr val="BB8F07"/>
    <a:srgbClr val="FBF8D1"/>
    <a:srgbClr val="E6E6E6"/>
    <a:srgbClr val="B6EA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>
      <p:cViewPr varScale="1">
        <p:scale>
          <a:sx n="25" d="100"/>
          <a:sy n="25" d="100"/>
        </p:scale>
        <p:origin x="2856" y="96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32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6657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2448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47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667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262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339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829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2790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945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131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B8FB5-7B52-4C2C-9F77-FC2FE6085104}" type="datetimeFigureOut">
              <a:rPr lang="lt-LT" smtClean="0"/>
              <a:t>2023-04-20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08149-0F5D-484B-80C8-C46DBA0570D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707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3625" cy="302752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0125" y="1467183"/>
            <a:ext cx="18443377" cy="2734084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ADE5B49-28D3-100A-FA4F-47EB25FD4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313" y="1467183"/>
            <a:ext cx="12450993" cy="27340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96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61"/>
    </mc:Choice>
    <mc:Fallback xmlns="">
      <p:transition spd="slow" advTm="846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Simona Paulikiene</dc:creator>
  <cp:lastModifiedBy>Vilma Naujokienė</cp:lastModifiedBy>
  <cp:revision>802</cp:revision>
  <cp:lastPrinted>2019-09-25T12:08:59Z</cp:lastPrinted>
  <dcterms:created xsi:type="dcterms:W3CDTF">2016-10-02T19:56:05Z</dcterms:created>
  <dcterms:modified xsi:type="dcterms:W3CDTF">2023-04-20T21:17:20Z</dcterms:modified>
</cp:coreProperties>
</file>