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theme/theme2.xml" ContentType="application/vnd.openxmlformats-officedocument.theme+xml"/>
  <Override PartName="/ppt/ink/ink2.xml" ContentType="application/inkml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184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beniamingrabarek\Desktop\doktoraty%20dermtologia\Paulina%20Buda\mikromacierze%20I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CSA!$A$2</c:f>
              <c:strCache>
                <c:ptCount val="1"/>
                <c:pt idx="0">
                  <c:v>HES1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CSA!$B$1:$E$1</c:f>
              <c:strCache>
                <c:ptCount val="4"/>
                <c:pt idx="0">
                  <c:v>LPS H_8 vs. C</c:v>
                </c:pt>
                <c:pt idx="1">
                  <c:v>H_2 vs. C</c:v>
                </c:pt>
                <c:pt idx="2">
                  <c:v>H_8 vs. C</c:v>
                </c:pt>
                <c:pt idx="3">
                  <c:v>H_24 vs. C</c:v>
                </c:pt>
              </c:strCache>
            </c:strRef>
          </c:cat>
          <c:val>
            <c:numRef>
              <c:f>CSA!$B$2:$E$2</c:f>
              <c:numCache>
                <c:formatCode>0.00</c:formatCode>
                <c:ptCount val="4"/>
                <c:pt idx="0">
                  <c:v>2.98</c:v>
                </c:pt>
                <c:pt idx="1">
                  <c:v>12.98</c:v>
                </c:pt>
                <c:pt idx="2">
                  <c:v>15.98</c:v>
                </c:pt>
                <c:pt idx="3">
                  <c:v>10.23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B1-BF47-A994-F67DB7C5FFEE}"/>
            </c:ext>
          </c:extLst>
        </c:ser>
        <c:ser>
          <c:idx val="1"/>
          <c:order val="1"/>
          <c:tx>
            <c:strRef>
              <c:f>CSA!$A$3</c:f>
              <c:strCache>
                <c:ptCount val="1"/>
                <c:pt idx="0">
                  <c:v>STAT3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CSA!$B$1:$E$1</c:f>
              <c:strCache>
                <c:ptCount val="4"/>
                <c:pt idx="0">
                  <c:v>LPS H_8 vs. C</c:v>
                </c:pt>
                <c:pt idx="1">
                  <c:v>H_2 vs. C</c:v>
                </c:pt>
                <c:pt idx="2">
                  <c:v>H_8 vs. C</c:v>
                </c:pt>
                <c:pt idx="3">
                  <c:v>H_24 vs. C</c:v>
                </c:pt>
              </c:strCache>
            </c:strRef>
          </c:cat>
          <c:val>
            <c:numRef>
              <c:f>CSA!$B$3:$E$3</c:f>
              <c:numCache>
                <c:formatCode>0.00</c:formatCode>
                <c:ptCount val="4"/>
                <c:pt idx="0">
                  <c:v>-2.87</c:v>
                </c:pt>
                <c:pt idx="1">
                  <c:v>1.76</c:v>
                </c:pt>
                <c:pt idx="2">
                  <c:v>2.98</c:v>
                </c:pt>
                <c:pt idx="3">
                  <c:v>2.4300000000000002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B1-BF47-A994-F67DB7C5FFEE}"/>
            </c:ext>
          </c:extLst>
        </c:ser>
        <c:ser>
          <c:idx val="2"/>
          <c:order val="2"/>
          <c:tx>
            <c:strRef>
              <c:f>CSA!$A$4</c:f>
              <c:strCache>
                <c:ptCount val="1"/>
                <c:pt idx="0">
                  <c:v>PIAS1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CSA!$B$1:$E$1</c:f>
              <c:strCache>
                <c:ptCount val="4"/>
                <c:pt idx="0">
                  <c:v>LPS H_8 vs. C</c:v>
                </c:pt>
                <c:pt idx="1">
                  <c:v>H_2 vs. C</c:v>
                </c:pt>
                <c:pt idx="2">
                  <c:v>H_8 vs. C</c:v>
                </c:pt>
                <c:pt idx="3">
                  <c:v>H_24 vs. C</c:v>
                </c:pt>
              </c:strCache>
            </c:strRef>
          </c:cat>
          <c:val>
            <c:numRef>
              <c:f>CSA!$B$4:$E$4</c:f>
              <c:numCache>
                <c:formatCode>0.00</c:formatCode>
                <c:ptCount val="4"/>
                <c:pt idx="0">
                  <c:v>-4.1100000000000003</c:v>
                </c:pt>
                <c:pt idx="1">
                  <c:v>3.99</c:v>
                </c:pt>
                <c:pt idx="2">
                  <c:v>5.55</c:v>
                </c:pt>
                <c:pt idx="3">
                  <c:v>2.98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B1-BF47-A994-F67DB7C5FFEE}"/>
            </c:ext>
          </c:extLst>
        </c:ser>
        <c:ser>
          <c:idx val="3"/>
          <c:order val="3"/>
          <c:tx>
            <c:strRef>
              <c:f>CSA!$A$5</c:f>
              <c:strCache>
                <c:ptCount val="1"/>
                <c:pt idx="0">
                  <c:v>CAV1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CSA!$B$1:$E$1</c:f>
              <c:strCache>
                <c:ptCount val="4"/>
                <c:pt idx="0">
                  <c:v>LPS H_8 vs. C</c:v>
                </c:pt>
                <c:pt idx="1">
                  <c:v>H_2 vs. C</c:v>
                </c:pt>
                <c:pt idx="2">
                  <c:v>H_8 vs. C</c:v>
                </c:pt>
                <c:pt idx="3">
                  <c:v>H_24 vs. C</c:v>
                </c:pt>
              </c:strCache>
            </c:strRef>
          </c:cat>
          <c:val>
            <c:numRef>
              <c:f>CSA!$B$5:$E$5</c:f>
              <c:numCache>
                <c:formatCode>0.00</c:formatCode>
                <c:ptCount val="4"/>
                <c:pt idx="0">
                  <c:v>-2.98</c:v>
                </c:pt>
                <c:pt idx="1">
                  <c:v>5.19</c:v>
                </c:pt>
                <c:pt idx="2">
                  <c:v>3.98</c:v>
                </c:pt>
                <c:pt idx="3">
                  <c:v>2.88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B1-BF47-A994-F67DB7C5F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940751"/>
        <c:axId val="526005087"/>
      </c:barChart>
      <c:catAx>
        <c:axId val="9994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6005087"/>
        <c:crosses val="autoZero"/>
        <c:auto val="1"/>
        <c:lblAlgn val="ctr"/>
        <c:lblOffset val="100"/>
        <c:noMultiLvlLbl val="0"/>
      </c:catAx>
      <c:valAx>
        <c:axId val="526005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b="1">
                    <a:solidFill>
                      <a:schemeClr val="tx1"/>
                    </a:solidFill>
                  </a:rPr>
                  <a:t>Fold Change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9940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1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3T16:45:16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D434D-6655-C344-8977-1670452A92FA}" type="datetimeFigureOut">
              <a:rPr lang="pl-PL" smtClean="0"/>
              <a:t>3.07.2023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8ED0A-B324-CB43-AF55-8BE2113DD1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623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83948-FE46-49C8-9567-F8A309E5020D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July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9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July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573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July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July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July 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8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July 3,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9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July 3,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185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July 3,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363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July 3,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7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July 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July 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8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July 3,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97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A2B4A10-ABAC-4F2C-AAD3-3D932E359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500235" cy="5464636"/>
          </a:xfrm>
          <a:custGeom>
            <a:avLst/>
            <a:gdLst>
              <a:gd name="connsiteX0" fmla="*/ 0 w 6500235"/>
              <a:gd name="connsiteY0" fmla="*/ 0 h 5464636"/>
              <a:gd name="connsiteX1" fmla="*/ 6468182 w 6500235"/>
              <a:gd name="connsiteY1" fmla="*/ 0 h 5464636"/>
              <a:gd name="connsiteX2" fmla="*/ 6468122 w 6500235"/>
              <a:gd name="connsiteY2" fmla="*/ 2458 h 5464636"/>
              <a:gd name="connsiteX3" fmla="*/ 6473409 w 6500235"/>
              <a:gd name="connsiteY3" fmla="*/ 34346 h 5464636"/>
              <a:gd name="connsiteX4" fmla="*/ 6492498 w 6500235"/>
              <a:gd name="connsiteY4" fmla="*/ 123264 h 5464636"/>
              <a:gd name="connsiteX5" fmla="*/ 6453347 w 6500235"/>
              <a:gd name="connsiteY5" fmla="*/ 355483 h 5464636"/>
              <a:gd name="connsiteX6" fmla="*/ 6446278 w 6500235"/>
              <a:gd name="connsiteY6" fmla="*/ 407805 h 5464636"/>
              <a:gd name="connsiteX7" fmla="*/ 6479973 w 6500235"/>
              <a:gd name="connsiteY7" fmla="*/ 438480 h 5464636"/>
              <a:gd name="connsiteX8" fmla="*/ 6446200 w 6500235"/>
              <a:gd name="connsiteY8" fmla="*/ 483448 h 5464636"/>
              <a:gd name="connsiteX9" fmla="*/ 6455191 w 6500235"/>
              <a:gd name="connsiteY9" fmla="*/ 585156 h 5464636"/>
              <a:gd name="connsiteX10" fmla="*/ 6455578 w 6500235"/>
              <a:gd name="connsiteY10" fmla="*/ 723310 h 5464636"/>
              <a:gd name="connsiteX11" fmla="*/ 6330650 w 6500235"/>
              <a:gd name="connsiteY11" fmla="*/ 969274 h 5464636"/>
              <a:gd name="connsiteX12" fmla="*/ 6259783 w 6500235"/>
              <a:gd name="connsiteY12" fmla="*/ 1059188 h 5464636"/>
              <a:gd name="connsiteX13" fmla="*/ 6232390 w 6500235"/>
              <a:gd name="connsiteY13" fmla="*/ 1134371 h 5464636"/>
              <a:gd name="connsiteX14" fmla="*/ 6197819 w 6500235"/>
              <a:gd name="connsiteY14" fmla="*/ 1226187 h 5464636"/>
              <a:gd name="connsiteX15" fmla="*/ 6153633 w 6500235"/>
              <a:gd name="connsiteY15" fmla="*/ 1266676 h 5464636"/>
              <a:gd name="connsiteX16" fmla="*/ 6115253 w 6500235"/>
              <a:gd name="connsiteY16" fmla="*/ 1333803 h 5464636"/>
              <a:gd name="connsiteX17" fmla="*/ 6116094 w 6500235"/>
              <a:gd name="connsiteY17" fmla="*/ 1360252 h 5464636"/>
              <a:gd name="connsiteX18" fmla="*/ 6093817 w 6500235"/>
              <a:gd name="connsiteY18" fmla="*/ 1557246 h 5464636"/>
              <a:gd name="connsiteX19" fmla="*/ 6036619 w 6500235"/>
              <a:gd name="connsiteY19" fmla="*/ 1695300 h 5464636"/>
              <a:gd name="connsiteX20" fmla="*/ 6006327 w 6500235"/>
              <a:gd name="connsiteY20" fmla="*/ 1765313 h 5464636"/>
              <a:gd name="connsiteX21" fmla="*/ 5990294 w 6500235"/>
              <a:gd name="connsiteY21" fmla="*/ 1829516 h 5464636"/>
              <a:gd name="connsiteX22" fmla="*/ 5951522 w 6500235"/>
              <a:gd name="connsiteY22" fmla="*/ 1913734 h 5464636"/>
              <a:gd name="connsiteX23" fmla="*/ 5851829 w 6500235"/>
              <a:gd name="connsiteY23" fmla="*/ 2042661 h 5464636"/>
              <a:gd name="connsiteX24" fmla="*/ 5843359 w 6500235"/>
              <a:gd name="connsiteY24" fmla="*/ 2063211 h 5464636"/>
              <a:gd name="connsiteX25" fmla="*/ 5841612 w 6500235"/>
              <a:gd name="connsiteY25" fmla="*/ 2071738 h 5464636"/>
              <a:gd name="connsiteX26" fmla="*/ 5835993 w 6500235"/>
              <a:gd name="connsiteY26" fmla="*/ 2082516 h 5464636"/>
              <a:gd name="connsiteX27" fmla="*/ 5835396 w 6500235"/>
              <a:gd name="connsiteY27" fmla="*/ 2082526 h 5464636"/>
              <a:gd name="connsiteX28" fmla="*/ 5831029 w 6500235"/>
              <a:gd name="connsiteY28" fmla="*/ 2093117 h 5464636"/>
              <a:gd name="connsiteX29" fmla="*/ 5737995 w 6500235"/>
              <a:gd name="connsiteY29" fmla="*/ 2189215 h 5464636"/>
              <a:gd name="connsiteX30" fmla="*/ 5724175 w 6500235"/>
              <a:gd name="connsiteY30" fmla="*/ 2265929 h 5464636"/>
              <a:gd name="connsiteX31" fmla="*/ 5669829 w 6500235"/>
              <a:gd name="connsiteY31" fmla="*/ 2335401 h 5464636"/>
              <a:gd name="connsiteX32" fmla="*/ 5612139 w 6500235"/>
              <a:gd name="connsiteY32" fmla="*/ 2453657 h 5464636"/>
              <a:gd name="connsiteX33" fmla="*/ 5594475 w 6500235"/>
              <a:gd name="connsiteY33" fmla="*/ 2615311 h 5464636"/>
              <a:gd name="connsiteX34" fmla="*/ 5536384 w 6500235"/>
              <a:gd name="connsiteY34" fmla="*/ 2755975 h 5464636"/>
              <a:gd name="connsiteX35" fmla="*/ 5485137 w 6500235"/>
              <a:gd name="connsiteY35" fmla="*/ 2848281 h 5464636"/>
              <a:gd name="connsiteX36" fmla="*/ 5325962 w 6500235"/>
              <a:gd name="connsiteY36" fmla="*/ 3162656 h 5464636"/>
              <a:gd name="connsiteX37" fmla="*/ 5243182 w 6500235"/>
              <a:gd name="connsiteY37" fmla="*/ 3288494 h 5464636"/>
              <a:gd name="connsiteX38" fmla="*/ 5237100 w 6500235"/>
              <a:gd name="connsiteY38" fmla="*/ 3363382 h 5464636"/>
              <a:gd name="connsiteX39" fmla="*/ 5210973 w 6500235"/>
              <a:gd name="connsiteY39" fmla="*/ 3381298 h 5464636"/>
              <a:gd name="connsiteX40" fmla="*/ 5206067 w 6500235"/>
              <a:gd name="connsiteY40" fmla="*/ 3384167 h 5464636"/>
              <a:gd name="connsiteX41" fmla="*/ 5181176 w 6500235"/>
              <a:gd name="connsiteY41" fmla="*/ 3399028 h 5464636"/>
              <a:gd name="connsiteX42" fmla="*/ 5156932 w 6500235"/>
              <a:gd name="connsiteY42" fmla="*/ 3419249 h 5464636"/>
              <a:gd name="connsiteX43" fmla="*/ 5139869 w 6500235"/>
              <a:gd name="connsiteY43" fmla="*/ 3450988 h 5464636"/>
              <a:gd name="connsiteX44" fmla="*/ 5071047 w 6500235"/>
              <a:gd name="connsiteY44" fmla="*/ 3608412 h 5464636"/>
              <a:gd name="connsiteX45" fmla="*/ 5022875 w 6500235"/>
              <a:gd name="connsiteY45" fmla="*/ 3698834 h 5464636"/>
              <a:gd name="connsiteX46" fmla="*/ 4993591 w 6500235"/>
              <a:gd name="connsiteY46" fmla="*/ 3727277 h 5464636"/>
              <a:gd name="connsiteX47" fmla="*/ 4960082 w 6500235"/>
              <a:gd name="connsiteY47" fmla="*/ 3770964 h 5464636"/>
              <a:gd name="connsiteX48" fmla="*/ 4956970 w 6500235"/>
              <a:gd name="connsiteY48" fmla="*/ 3791475 h 5464636"/>
              <a:gd name="connsiteX49" fmla="*/ 4941856 w 6500235"/>
              <a:gd name="connsiteY49" fmla="*/ 3797112 h 5464636"/>
              <a:gd name="connsiteX50" fmla="*/ 4913940 w 6500235"/>
              <a:gd name="connsiteY50" fmla="*/ 3820812 h 5464636"/>
              <a:gd name="connsiteX51" fmla="*/ 4811357 w 6500235"/>
              <a:gd name="connsiteY51" fmla="*/ 3871429 h 5464636"/>
              <a:gd name="connsiteX52" fmla="*/ 4783124 w 6500235"/>
              <a:gd name="connsiteY52" fmla="*/ 3882491 h 5464636"/>
              <a:gd name="connsiteX53" fmla="*/ 4724385 w 6500235"/>
              <a:gd name="connsiteY53" fmla="*/ 3930800 h 5464636"/>
              <a:gd name="connsiteX54" fmla="*/ 4632498 w 6500235"/>
              <a:gd name="connsiteY54" fmla="*/ 4019308 h 5464636"/>
              <a:gd name="connsiteX55" fmla="*/ 4611775 w 6500235"/>
              <a:gd name="connsiteY55" fmla="*/ 4036221 h 5464636"/>
              <a:gd name="connsiteX56" fmla="*/ 4589341 w 6500235"/>
              <a:gd name="connsiteY56" fmla="*/ 4043087 h 5464636"/>
              <a:gd name="connsiteX57" fmla="*/ 4580109 w 6500235"/>
              <a:gd name="connsiteY57" fmla="*/ 4037991 h 5464636"/>
              <a:gd name="connsiteX58" fmla="*/ 4567969 w 6500235"/>
              <a:gd name="connsiteY58" fmla="*/ 4046064 h 5464636"/>
              <a:gd name="connsiteX59" fmla="*/ 4563776 w 6500235"/>
              <a:gd name="connsiteY59" fmla="*/ 4046606 h 5464636"/>
              <a:gd name="connsiteX60" fmla="*/ 4540688 w 6500235"/>
              <a:gd name="connsiteY60" fmla="*/ 4051329 h 5464636"/>
              <a:gd name="connsiteX61" fmla="*/ 4515381 w 6500235"/>
              <a:gd name="connsiteY61" fmla="*/ 4101230 h 5464636"/>
              <a:gd name="connsiteX62" fmla="*/ 4464519 w 6500235"/>
              <a:gd name="connsiteY62" fmla="*/ 4129866 h 5464636"/>
              <a:gd name="connsiteX63" fmla="*/ 4258103 w 6500235"/>
              <a:gd name="connsiteY63" fmla="*/ 4281657 h 5464636"/>
              <a:gd name="connsiteX64" fmla="*/ 4110759 w 6500235"/>
              <a:gd name="connsiteY64" fmla="*/ 4475040 h 5464636"/>
              <a:gd name="connsiteX65" fmla="*/ 3977659 w 6500235"/>
              <a:gd name="connsiteY65" fmla="*/ 4576699 h 5464636"/>
              <a:gd name="connsiteX66" fmla="*/ 3839447 w 6500235"/>
              <a:gd name="connsiteY66" fmla="*/ 4686247 h 5464636"/>
              <a:gd name="connsiteX67" fmla="*/ 3160580 w 6500235"/>
              <a:gd name="connsiteY67" fmla="*/ 4816349 h 5464636"/>
              <a:gd name="connsiteX68" fmla="*/ 2824675 w 6500235"/>
              <a:gd name="connsiteY68" fmla="*/ 4861066 h 5464636"/>
              <a:gd name="connsiteX69" fmla="*/ 2704403 w 6500235"/>
              <a:gd name="connsiteY69" fmla="*/ 4872014 h 5464636"/>
              <a:gd name="connsiteX70" fmla="*/ 2432833 w 6500235"/>
              <a:gd name="connsiteY70" fmla="*/ 5046782 h 5464636"/>
              <a:gd name="connsiteX71" fmla="*/ 1930437 w 6500235"/>
              <a:gd name="connsiteY71" fmla="*/ 5242775 h 5464636"/>
              <a:gd name="connsiteX72" fmla="*/ 1853671 w 6500235"/>
              <a:gd name="connsiteY72" fmla="*/ 5310774 h 5464636"/>
              <a:gd name="connsiteX73" fmla="*/ 1813576 w 6500235"/>
              <a:gd name="connsiteY73" fmla="*/ 5366218 h 5464636"/>
              <a:gd name="connsiteX74" fmla="*/ 1777372 w 6500235"/>
              <a:gd name="connsiteY74" fmla="*/ 5364302 h 5464636"/>
              <a:gd name="connsiteX75" fmla="*/ 1733954 w 6500235"/>
              <a:gd name="connsiteY75" fmla="*/ 5365192 h 5464636"/>
              <a:gd name="connsiteX76" fmla="*/ 1672327 w 6500235"/>
              <a:gd name="connsiteY76" fmla="*/ 5408173 h 5464636"/>
              <a:gd name="connsiteX77" fmla="*/ 1641878 w 6500235"/>
              <a:gd name="connsiteY77" fmla="*/ 5399428 h 5464636"/>
              <a:gd name="connsiteX78" fmla="*/ 1636543 w 6500235"/>
              <a:gd name="connsiteY78" fmla="*/ 5397470 h 5464636"/>
              <a:gd name="connsiteX79" fmla="*/ 1609237 w 6500235"/>
              <a:gd name="connsiteY79" fmla="*/ 5387733 h 5464636"/>
              <a:gd name="connsiteX80" fmla="*/ 1578208 w 6500235"/>
              <a:gd name="connsiteY80" fmla="*/ 5381908 h 5464636"/>
              <a:gd name="connsiteX81" fmla="*/ 1542869 w 6500235"/>
              <a:gd name="connsiteY81" fmla="*/ 5388952 h 5464636"/>
              <a:gd name="connsiteX82" fmla="*/ 1377650 w 6500235"/>
              <a:gd name="connsiteY82" fmla="*/ 5436085 h 5464636"/>
              <a:gd name="connsiteX83" fmla="*/ 1277250 w 6500235"/>
              <a:gd name="connsiteY83" fmla="*/ 5456493 h 5464636"/>
              <a:gd name="connsiteX84" fmla="*/ 1236673 w 6500235"/>
              <a:gd name="connsiteY84" fmla="*/ 5452014 h 5464636"/>
              <a:gd name="connsiteX85" fmla="*/ 1181651 w 6500235"/>
              <a:gd name="connsiteY85" fmla="*/ 5453980 h 5464636"/>
              <a:gd name="connsiteX86" fmla="*/ 1163851 w 6500235"/>
              <a:gd name="connsiteY86" fmla="*/ 5464636 h 5464636"/>
              <a:gd name="connsiteX87" fmla="*/ 1149882 w 6500235"/>
              <a:gd name="connsiteY87" fmla="*/ 5456568 h 5464636"/>
              <a:gd name="connsiteX88" fmla="*/ 1113834 w 6500235"/>
              <a:gd name="connsiteY88" fmla="*/ 5450125 h 5464636"/>
              <a:gd name="connsiteX89" fmla="*/ 1009497 w 6500235"/>
              <a:gd name="connsiteY89" fmla="*/ 5403231 h 5464636"/>
              <a:gd name="connsiteX90" fmla="*/ 982993 w 6500235"/>
              <a:gd name="connsiteY90" fmla="*/ 5388499 h 5464636"/>
              <a:gd name="connsiteX91" fmla="*/ 908345 w 6500235"/>
              <a:gd name="connsiteY91" fmla="*/ 5373950 h 5464636"/>
              <a:gd name="connsiteX92" fmla="*/ 781592 w 6500235"/>
              <a:gd name="connsiteY92" fmla="*/ 5359426 h 5464636"/>
              <a:gd name="connsiteX93" fmla="*/ 755358 w 6500235"/>
              <a:gd name="connsiteY93" fmla="*/ 5354209 h 5464636"/>
              <a:gd name="connsiteX94" fmla="*/ 735782 w 6500235"/>
              <a:gd name="connsiteY94" fmla="*/ 5341278 h 5464636"/>
              <a:gd name="connsiteX95" fmla="*/ 733835 w 6500235"/>
              <a:gd name="connsiteY95" fmla="*/ 5330914 h 5464636"/>
              <a:gd name="connsiteX96" fmla="*/ 719882 w 6500235"/>
              <a:gd name="connsiteY96" fmla="*/ 5326690 h 5464636"/>
              <a:gd name="connsiteX97" fmla="*/ 716794 w 6500235"/>
              <a:gd name="connsiteY97" fmla="*/ 5323803 h 5464636"/>
              <a:gd name="connsiteX98" fmla="*/ 698456 w 6500235"/>
              <a:gd name="connsiteY98" fmla="*/ 5309002 h 5464636"/>
              <a:gd name="connsiteX99" fmla="*/ 643860 w 6500235"/>
              <a:gd name="connsiteY99" fmla="*/ 5321249 h 5464636"/>
              <a:gd name="connsiteX100" fmla="*/ 589399 w 6500235"/>
              <a:gd name="connsiteY100" fmla="*/ 5300252 h 5464636"/>
              <a:gd name="connsiteX101" fmla="*/ 340938 w 6500235"/>
              <a:gd name="connsiteY101" fmla="*/ 5237683 h 5464636"/>
              <a:gd name="connsiteX102" fmla="*/ 98001 w 6500235"/>
              <a:gd name="connsiteY102" fmla="*/ 5247147 h 5464636"/>
              <a:gd name="connsiteX103" fmla="*/ 12611 w 6500235"/>
              <a:gd name="connsiteY103" fmla="*/ 5237471 h 5464636"/>
              <a:gd name="connsiteX104" fmla="*/ 0 w 6500235"/>
              <a:gd name="connsiteY104" fmla="*/ 5235168 h 546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500235" h="5464636">
                <a:moveTo>
                  <a:pt x="0" y="0"/>
                </a:moveTo>
                <a:lnTo>
                  <a:pt x="6468182" y="0"/>
                </a:lnTo>
                <a:lnTo>
                  <a:pt x="6468122" y="2458"/>
                </a:lnTo>
                <a:cubicBezTo>
                  <a:pt x="6468560" y="7251"/>
                  <a:pt x="6469907" y="16220"/>
                  <a:pt x="6473409" y="34346"/>
                </a:cubicBezTo>
                <a:lnTo>
                  <a:pt x="6492498" y="123264"/>
                </a:lnTo>
                <a:cubicBezTo>
                  <a:pt x="6530248" y="162570"/>
                  <a:pt x="6415597" y="316177"/>
                  <a:pt x="6453347" y="355483"/>
                </a:cubicBezTo>
                <a:lnTo>
                  <a:pt x="6446278" y="407805"/>
                </a:lnTo>
                <a:cubicBezTo>
                  <a:pt x="6438855" y="419268"/>
                  <a:pt x="6492882" y="429673"/>
                  <a:pt x="6479973" y="438480"/>
                </a:cubicBezTo>
                <a:lnTo>
                  <a:pt x="6446200" y="483448"/>
                </a:lnTo>
                <a:lnTo>
                  <a:pt x="6455191" y="585156"/>
                </a:lnTo>
                <a:lnTo>
                  <a:pt x="6455578" y="723310"/>
                </a:lnTo>
                <a:lnTo>
                  <a:pt x="6330650" y="969274"/>
                </a:lnTo>
                <a:lnTo>
                  <a:pt x="6259783" y="1059188"/>
                </a:lnTo>
                <a:lnTo>
                  <a:pt x="6232390" y="1134371"/>
                </a:lnTo>
                <a:cubicBezTo>
                  <a:pt x="6233402" y="1144004"/>
                  <a:pt x="6201701" y="1218096"/>
                  <a:pt x="6197819" y="1226187"/>
                </a:cubicBezTo>
                <a:cubicBezTo>
                  <a:pt x="6193159" y="1247180"/>
                  <a:pt x="6164742" y="1253630"/>
                  <a:pt x="6153633" y="1266676"/>
                </a:cubicBezTo>
                <a:cubicBezTo>
                  <a:pt x="6143047" y="1294138"/>
                  <a:pt x="6121511" y="1318207"/>
                  <a:pt x="6115253" y="1333803"/>
                </a:cubicBezTo>
                <a:lnTo>
                  <a:pt x="6116094" y="1360252"/>
                </a:lnTo>
                <a:cubicBezTo>
                  <a:pt x="6112521" y="1397492"/>
                  <a:pt x="6092279" y="1498732"/>
                  <a:pt x="6093817" y="1557246"/>
                </a:cubicBezTo>
                <a:cubicBezTo>
                  <a:pt x="6112537" y="1631581"/>
                  <a:pt x="6029709" y="1634839"/>
                  <a:pt x="6036619" y="1695300"/>
                </a:cubicBezTo>
                <a:cubicBezTo>
                  <a:pt x="6031562" y="1739504"/>
                  <a:pt x="6015527" y="1737756"/>
                  <a:pt x="6006327" y="1765313"/>
                </a:cubicBezTo>
                <a:lnTo>
                  <a:pt x="5990294" y="1829516"/>
                </a:lnTo>
                <a:lnTo>
                  <a:pt x="5951522" y="1913734"/>
                </a:lnTo>
                <a:lnTo>
                  <a:pt x="5851829" y="2042661"/>
                </a:lnTo>
                <a:lnTo>
                  <a:pt x="5843359" y="2063211"/>
                </a:lnTo>
                <a:lnTo>
                  <a:pt x="5841612" y="2071738"/>
                </a:lnTo>
                <a:cubicBezTo>
                  <a:pt x="5839874" y="2077314"/>
                  <a:pt x="5838027" y="2080639"/>
                  <a:pt x="5835993" y="2082516"/>
                </a:cubicBezTo>
                <a:lnTo>
                  <a:pt x="5835396" y="2082526"/>
                </a:lnTo>
                <a:lnTo>
                  <a:pt x="5831029" y="2093117"/>
                </a:lnTo>
                <a:cubicBezTo>
                  <a:pt x="5814796" y="2110898"/>
                  <a:pt x="5755804" y="2160414"/>
                  <a:pt x="5737995" y="2189215"/>
                </a:cubicBezTo>
                <a:lnTo>
                  <a:pt x="5724175" y="2265929"/>
                </a:lnTo>
                <a:lnTo>
                  <a:pt x="5669829" y="2335401"/>
                </a:lnTo>
                <a:cubicBezTo>
                  <a:pt x="5651157" y="2366689"/>
                  <a:pt x="5624698" y="2407006"/>
                  <a:pt x="5612139" y="2453657"/>
                </a:cubicBezTo>
                <a:cubicBezTo>
                  <a:pt x="5613080" y="2462242"/>
                  <a:pt x="5589909" y="2606987"/>
                  <a:pt x="5594475" y="2615311"/>
                </a:cubicBezTo>
                <a:cubicBezTo>
                  <a:pt x="5543837" y="2727416"/>
                  <a:pt x="5569297" y="2670766"/>
                  <a:pt x="5536384" y="2755975"/>
                </a:cubicBezTo>
                <a:cubicBezTo>
                  <a:pt x="5489430" y="2846258"/>
                  <a:pt x="5525492" y="2766772"/>
                  <a:pt x="5485137" y="2848281"/>
                </a:cubicBezTo>
                <a:cubicBezTo>
                  <a:pt x="5448822" y="3003712"/>
                  <a:pt x="5363748" y="3103068"/>
                  <a:pt x="5325962" y="3162656"/>
                </a:cubicBezTo>
                <a:cubicBezTo>
                  <a:pt x="5253622" y="3181861"/>
                  <a:pt x="5277001" y="3245633"/>
                  <a:pt x="5243182" y="3288494"/>
                </a:cubicBezTo>
                <a:cubicBezTo>
                  <a:pt x="5294574" y="3300239"/>
                  <a:pt x="5188097" y="3332721"/>
                  <a:pt x="5237100" y="3363382"/>
                </a:cubicBezTo>
                <a:cubicBezTo>
                  <a:pt x="5229393" y="3370212"/>
                  <a:pt x="5220383" y="3375861"/>
                  <a:pt x="5210973" y="3381298"/>
                </a:cubicBezTo>
                <a:lnTo>
                  <a:pt x="5206067" y="3384167"/>
                </a:lnTo>
                <a:lnTo>
                  <a:pt x="5181176" y="3399028"/>
                </a:lnTo>
                <a:lnTo>
                  <a:pt x="5156932" y="3419249"/>
                </a:lnTo>
                <a:cubicBezTo>
                  <a:pt x="5149536" y="3427761"/>
                  <a:pt x="5143548" y="3438016"/>
                  <a:pt x="5139869" y="3450988"/>
                </a:cubicBezTo>
                <a:cubicBezTo>
                  <a:pt x="5146719" y="3504063"/>
                  <a:pt x="5059912" y="3541590"/>
                  <a:pt x="5071047" y="3608412"/>
                </a:cubicBezTo>
                <a:cubicBezTo>
                  <a:pt x="5070846" y="3631419"/>
                  <a:pt x="5043958" y="3693036"/>
                  <a:pt x="5022875" y="3698834"/>
                </a:cubicBezTo>
                <a:cubicBezTo>
                  <a:pt x="5013974" y="3710474"/>
                  <a:pt x="5013417" y="3727656"/>
                  <a:pt x="4993591" y="3727277"/>
                </a:cubicBezTo>
                <a:cubicBezTo>
                  <a:pt x="4968613" y="3729497"/>
                  <a:pt x="4982010" y="3786407"/>
                  <a:pt x="4960082" y="3770964"/>
                </a:cubicBezTo>
                <a:lnTo>
                  <a:pt x="4956970" y="3791475"/>
                </a:lnTo>
                <a:lnTo>
                  <a:pt x="4941856" y="3797112"/>
                </a:lnTo>
                <a:cubicBezTo>
                  <a:pt x="4926079" y="3802652"/>
                  <a:pt x="4914700" y="3807674"/>
                  <a:pt x="4913940" y="3820812"/>
                </a:cubicBezTo>
                <a:cubicBezTo>
                  <a:pt x="4892190" y="3833198"/>
                  <a:pt x="4833159" y="3861149"/>
                  <a:pt x="4811357" y="3871429"/>
                </a:cubicBezTo>
                <a:cubicBezTo>
                  <a:pt x="4797781" y="3865368"/>
                  <a:pt x="4792555" y="3877060"/>
                  <a:pt x="4783124" y="3882491"/>
                </a:cubicBezTo>
                <a:cubicBezTo>
                  <a:pt x="4766941" y="3880328"/>
                  <a:pt x="4731009" y="3914983"/>
                  <a:pt x="4724385" y="3930800"/>
                </a:cubicBezTo>
                <a:cubicBezTo>
                  <a:pt x="4713231" y="3980170"/>
                  <a:pt x="4642737" y="3980680"/>
                  <a:pt x="4632498" y="4019308"/>
                </a:cubicBezTo>
                <a:cubicBezTo>
                  <a:pt x="4626302" y="4027186"/>
                  <a:pt x="4619277" y="4032511"/>
                  <a:pt x="4611775" y="4036221"/>
                </a:cubicBezTo>
                <a:lnTo>
                  <a:pt x="4589341" y="4043087"/>
                </a:lnTo>
                <a:lnTo>
                  <a:pt x="4580109" y="4037991"/>
                </a:lnTo>
                <a:lnTo>
                  <a:pt x="4567969" y="4046064"/>
                </a:lnTo>
                <a:lnTo>
                  <a:pt x="4563776" y="4046606"/>
                </a:lnTo>
                <a:cubicBezTo>
                  <a:pt x="4555747" y="4047607"/>
                  <a:pt x="4547933" y="4048870"/>
                  <a:pt x="4540688" y="4051329"/>
                </a:cubicBezTo>
                <a:cubicBezTo>
                  <a:pt x="4565869" y="4086818"/>
                  <a:pt x="4483221" y="4078096"/>
                  <a:pt x="4515381" y="4101230"/>
                </a:cubicBezTo>
                <a:cubicBezTo>
                  <a:pt x="4479955" y="4120917"/>
                  <a:pt x="4519860" y="4137768"/>
                  <a:pt x="4464519" y="4129866"/>
                </a:cubicBezTo>
                <a:cubicBezTo>
                  <a:pt x="4421638" y="4159938"/>
                  <a:pt x="4317063" y="4224128"/>
                  <a:pt x="4258103" y="4281657"/>
                </a:cubicBezTo>
                <a:cubicBezTo>
                  <a:pt x="4226114" y="4312610"/>
                  <a:pt x="4157498" y="4425865"/>
                  <a:pt x="4110759" y="4475040"/>
                </a:cubicBezTo>
                <a:cubicBezTo>
                  <a:pt x="4061483" y="4509465"/>
                  <a:pt x="4039551" y="4565920"/>
                  <a:pt x="3977659" y="4576699"/>
                </a:cubicBezTo>
                <a:cubicBezTo>
                  <a:pt x="3932441" y="4611898"/>
                  <a:pt x="3975626" y="4646304"/>
                  <a:pt x="3839447" y="4686247"/>
                </a:cubicBezTo>
                <a:cubicBezTo>
                  <a:pt x="3580144" y="4740330"/>
                  <a:pt x="3329709" y="4787213"/>
                  <a:pt x="3160580" y="4816349"/>
                </a:cubicBezTo>
                <a:cubicBezTo>
                  <a:pt x="2991451" y="4845486"/>
                  <a:pt x="2914879" y="4858878"/>
                  <a:pt x="2824675" y="4861066"/>
                </a:cubicBezTo>
                <a:cubicBezTo>
                  <a:pt x="2734469" y="4863255"/>
                  <a:pt x="2739276" y="4877394"/>
                  <a:pt x="2704403" y="4872014"/>
                </a:cubicBezTo>
                <a:lnTo>
                  <a:pt x="2432833" y="5046782"/>
                </a:lnTo>
                <a:cubicBezTo>
                  <a:pt x="2305425" y="5066979"/>
                  <a:pt x="2054694" y="5159073"/>
                  <a:pt x="1930437" y="5242775"/>
                </a:cubicBezTo>
                <a:cubicBezTo>
                  <a:pt x="1899374" y="5263700"/>
                  <a:pt x="1874710" y="5286565"/>
                  <a:pt x="1853671" y="5310774"/>
                </a:cubicBezTo>
                <a:lnTo>
                  <a:pt x="1813576" y="5366218"/>
                </a:lnTo>
                <a:lnTo>
                  <a:pt x="1777372" y="5364302"/>
                </a:lnTo>
                <a:cubicBezTo>
                  <a:pt x="1762199" y="5364316"/>
                  <a:pt x="1747600" y="5364892"/>
                  <a:pt x="1733954" y="5365192"/>
                </a:cubicBezTo>
                <a:cubicBezTo>
                  <a:pt x="1757610" y="5412303"/>
                  <a:pt x="1664780" y="5350861"/>
                  <a:pt x="1672327" y="5408173"/>
                </a:cubicBezTo>
                <a:cubicBezTo>
                  <a:pt x="1662152" y="5406577"/>
                  <a:pt x="1652061" y="5403224"/>
                  <a:pt x="1641878" y="5399428"/>
                </a:cubicBezTo>
                <a:lnTo>
                  <a:pt x="1636543" y="5397470"/>
                </a:lnTo>
                <a:lnTo>
                  <a:pt x="1609237" y="5387733"/>
                </a:lnTo>
                <a:lnTo>
                  <a:pt x="1578208" y="5381908"/>
                </a:lnTo>
                <a:cubicBezTo>
                  <a:pt x="1566936" y="5381622"/>
                  <a:pt x="1555216" y="5383532"/>
                  <a:pt x="1542869" y="5388952"/>
                </a:cubicBezTo>
                <a:cubicBezTo>
                  <a:pt x="1506297" y="5428020"/>
                  <a:pt x="1422097" y="5384960"/>
                  <a:pt x="1377650" y="5436085"/>
                </a:cubicBezTo>
                <a:cubicBezTo>
                  <a:pt x="1359779" y="5450575"/>
                  <a:pt x="1295142" y="5469062"/>
                  <a:pt x="1277250" y="5456493"/>
                </a:cubicBezTo>
                <a:cubicBezTo>
                  <a:pt x="1262607" y="5457038"/>
                  <a:pt x="1249002" y="5467545"/>
                  <a:pt x="1236673" y="5452014"/>
                </a:cubicBezTo>
                <a:cubicBezTo>
                  <a:pt x="1219061" y="5434163"/>
                  <a:pt x="1183698" y="5480722"/>
                  <a:pt x="1181651" y="5453980"/>
                </a:cubicBezTo>
                <a:lnTo>
                  <a:pt x="1163851" y="5464636"/>
                </a:lnTo>
                <a:lnTo>
                  <a:pt x="1149882" y="5456568"/>
                </a:lnTo>
                <a:cubicBezTo>
                  <a:pt x="1135567" y="5447927"/>
                  <a:pt x="1124449" y="5442349"/>
                  <a:pt x="1113834" y="5450125"/>
                </a:cubicBezTo>
                <a:cubicBezTo>
                  <a:pt x="1090436" y="5441236"/>
                  <a:pt x="1031303" y="5413502"/>
                  <a:pt x="1009497" y="5403231"/>
                </a:cubicBezTo>
                <a:cubicBezTo>
                  <a:pt x="1005528" y="5388904"/>
                  <a:pt x="993185" y="5392315"/>
                  <a:pt x="982993" y="5388499"/>
                </a:cubicBezTo>
                <a:cubicBezTo>
                  <a:pt x="974358" y="5374641"/>
                  <a:pt x="924760" y="5368990"/>
                  <a:pt x="908345" y="5373950"/>
                </a:cubicBezTo>
                <a:cubicBezTo>
                  <a:pt x="863169" y="5396774"/>
                  <a:pt x="817902" y="5342732"/>
                  <a:pt x="781592" y="5359426"/>
                </a:cubicBezTo>
                <a:cubicBezTo>
                  <a:pt x="771573" y="5359661"/>
                  <a:pt x="762995" y="5357633"/>
                  <a:pt x="755358" y="5354209"/>
                </a:cubicBezTo>
                <a:lnTo>
                  <a:pt x="735782" y="5341278"/>
                </a:lnTo>
                <a:lnTo>
                  <a:pt x="733835" y="5330914"/>
                </a:lnTo>
                <a:lnTo>
                  <a:pt x="719882" y="5326690"/>
                </a:lnTo>
                <a:lnTo>
                  <a:pt x="716794" y="5323803"/>
                </a:lnTo>
                <a:cubicBezTo>
                  <a:pt x="710911" y="5318247"/>
                  <a:pt x="704963" y="5313024"/>
                  <a:pt x="698456" y="5309002"/>
                </a:cubicBezTo>
                <a:cubicBezTo>
                  <a:pt x="687114" y="5351013"/>
                  <a:pt x="641230" y="5281721"/>
                  <a:pt x="643860" y="5321249"/>
                </a:cubicBezTo>
                <a:cubicBezTo>
                  <a:pt x="606127" y="5306461"/>
                  <a:pt x="618532" y="5347963"/>
                  <a:pt x="589399" y="5300252"/>
                </a:cubicBezTo>
                <a:cubicBezTo>
                  <a:pt x="538911" y="5286324"/>
                  <a:pt x="422837" y="5246534"/>
                  <a:pt x="340938" y="5237683"/>
                </a:cubicBezTo>
                <a:cubicBezTo>
                  <a:pt x="296702" y="5232715"/>
                  <a:pt x="165679" y="5251892"/>
                  <a:pt x="98001" y="5247147"/>
                </a:cubicBezTo>
                <a:cubicBezTo>
                  <a:pt x="69043" y="5239103"/>
                  <a:pt x="40189" y="5239836"/>
                  <a:pt x="12611" y="5237471"/>
                </a:cubicBezTo>
                <a:lnTo>
                  <a:pt x="0" y="52351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2B207E-ADD4-FEEE-BD4C-90303A2B0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256" y="615951"/>
            <a:ext cx="4774177" cy="207159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b="0" i="0" u="none" strike="noStrike">
                <a:effectLst/>
              </a:rPr>
              <a:t>Magdalena Świder</a:t>
            </a:r>
            <a:br>
              <a:rPr lang="en-US" sz="1800" b="0" i="0" u="none" strike="noStrike">
                <a:effectLst/>
              </a:rPr>
            </a:br>
            <a:r>
              <a:rPr lang="en-US" sz="1800" b="0" i="0" u="none" strike="noStrike">
                <a:effectLst/>
              </a:rPr>
              <a:t>Paulina buda</a:t>
            </a:r>
            <a:br>
              <a:rPr lang="en-US" sz="1800" b="0" i="0" u="none" strike="noStrike">
                <a:effectLst/>
              </a:rPr>
            </a:br>
            <a:r>
              <a:rPr lang="en-US" sz="1800" b="0" i="0" u="none" strike="noStrike">
                <a:effectLst/>
              </a:rPr>
              <a:t>Piotr Michalski</a:t>
            </a:r>
            <a:br>
              <a:rPr lang="en-US" sz="1800" b="0" i="0" u="none" strike="noStrike">
                <a:effectLst/>
              </a:rPr>
            </a:br>
            <a:r>
              <a:rPr lang="en-US" sz="1800" b="0" i="0" u="none" strike="noStrike">
                <a:effectLst/>
              </a:rPr>
              <a:t>paweł Wojciech bogdał</a:t>
            </a:r>
            <a:br>
              <a:rPr lang="en-US" sz="1800" b="0" i="0" u="none" strike="noStrike">
                <a:effectLst/>
              </a:rPr>
            </a:br>
            <a:r>
              <a:rPr lang="en-US" sz="1800" b="0" i="0" u="none" strike="noStrike">
                <a:effectLst/>
              </a:rPr>
              <a:t>Beniamin oskar garabrek</a:t>
            </a:r>
            <a:endParaRPr lang="en-US" sz="18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305" y="3440576"/>
            <a:ext cx="3660078" cy="2505485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9C7D67B-2466-D8DB-4A83-A1CEF7479D3E}"/>
              </a:ext>
            </a:extLst>
          </p:cNvPr>
          <p:cNvSpPr txBox="1"/>
          <p:nvPr/>
        </p:nvSpPr>
        <p:spPr>
          <a:xfrm>
            <a:off x="6586415" y="615951"/>
            <a:ext cx="4601882" cy="5654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0" u="none" strike="noStrike" spc="5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Batang" panose="02030600000101010101" pitchFamily="18" charset="-127"/>
              </a:rPr>
              <a:t>Cyclosporine A changes the expression profile of genes and proteins related to the JAK/STAT signaling pathway in keratinocytes treated with lipopolysaccharide A</a:t>
            </a:r>
            <a:endParaRPr lang="en-US" b="1" spc="50">
              <a:solidFill>
                <a:schemeClr val="tx1">
                  <a:lumMod val="85000"/>
                  <a:lumOff val="15000"/>
                </a:schemeClr>
              </a:solidFill>
              <a:ea typeface="Batang" panose="02030600000101010101" pitchFamily="18" charset="-127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FEE5990-46DC-BEEA-CCBD-D578D91F3A9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535" r="5" b="5"/>
          <a:stretch/>
        </p:blipFill>
        <p:spPr>
          <a:xfrm>
            <a:off x="1398929" y="3555468"/>
            <a:ext cx="3434234" cy="2287123"/>
          </a:xfrm>
          <a:prstGeom prst="rect">
            <a:avLst/>
          </a:prstGeom>
        </p:spPr>
      </p:pic>
      <p:sp>
        <p:nvSpPr>
          <p:cNvPr id="31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57469" y="575332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5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1AA1E1C-DA67-488F-A983-F3ABD792C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8D44AEE-48C9-5485-3CCE-B31A812B3411}"/>
              </a:ext>
            </a:extLst>
          </p:cNvPr>
          <p:cNvSpPr txBox="1"/>
          <p:nvPr/>
        </p:nvSpPr>
        <p:spPr>
          <a:xfrm>
            <a:off x="1289407" y="609602"/>
            <a:ext cx="9647433" cy="679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cap="all" spc="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Batang" panose="02030600000101010101" pitchFamily="18" charset="-127"/>
                <a:cs typeface="+mj-cs"/>
              </a:rPr>
              <a:t>Introduction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C46DA5A-CECD-42F0-A57E-8D5BAE362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8708">
            <a:off x="-249318" y="3024527"/>
            <a:ext cx="12584740" cy="4556159"/>
          </a:xfrm>
          <a:custGeom>
            <a:avLst/>
            <a:gdLst>
              <a:gd name="connsiteX0" fmla="*/ 1976651 w 12584740"/>
              <a:gd name="connsiteY0" fmla="*/ 27745 h 4575313"/>
              <a:gd name="connsiteX1" fmla="*/ 10535175 w 12584740"/>
              <a:gd name="connsiteY1" fmla="*/ 27745 h 4575313"/>
              <a:gd name="connsiteX2" fmla="*/ 10535176 w 12584740"/>
              <a:gd name="connsiteY2" fmla="*/ 118040 h 4575313"/>
              <a:gd name="connsiteX3" fmla="*/ 10552865 w 12584740"/>
              <a:gd name="connsiteY3" fmla="*/ 112274 h 4575313"/>
              <a:gd name="connsiteX4" fmla="*/ 10704478 w 12584740"/>
              <a:gd name="connsiteY4" fmla="*/ 95591 h 4575313"/>
              <a:gd name="connsiteX5" fmla="*/ 10856419 w 12584740"/>
              <a:gd name="connsiteY5" fmla="*/ 75098 h 4575313"/>
              <a:gd name="connsiteX6" fmla="*/ 10946891 w 12584740"/>
              <a:gd name="connsiteY6" fmla="*/ 41601 h 4575313"/>
              <a:gd name="connsiteX7" fmla="*/ 11071737 w 12584740"/>
              <a:gd name="connsiteY7" fmla="*/ 27061 h 4575313"/>
              <a:gd name="connsiteX8" fmla="*/ 11092700 w 12584740"/>
              <a:gd name="connsiteY8" fmla="*/ 21499 h 4575313"/>
              <a:gd name="connsiteX9" fmla="*/ 11121627 w 12584740"/>
              <a:gd name="connsiteY9" fmla="*/ 23693 h 4575313"/>
              <a:gd name="connsiteX10" fmla="*/ 11237564 w 12584740"/>
              <a:gd name="connsiteY10" fmla="*/ 33473 h 4575313"/>
              <a:gd name="connsiteX11" fmla="*/ 11328738 w 12584740"/>
              <a:gd name="connsiteY11" fmla="*/ 50022 h 4575313"/>
              <a:gd name="connsiteX12" fmla="*/ 11442587 w 12584740"/>
              <a:gd name="connsiteY12" fmla="*/ 33522 h 4575313"/>
              <a:gd name="connsiteX13" fmla="*/ 11511928 w 12584740"/>
              <a:gd name="connsiteY13" fmla="*/ 35867 h 4575313"/>
              <a:gd name="connsiteX14" fmla="*/ 11625388 w 12584740"/>
              <a:gd name="connsiteY14" fmla="*/ 58635 h 4575313"/>
              <a:gd name="connsiteX15" fmla="*/ 11775146 w 12584740"/>
              <a:gd name="connsiteY15" fmla="*/ 46765 h 4575313"/>
              <a:gd name="connsiteX16" fmla="*/ 11806024 w 12584740"/>
              <a:gd name="connsiteY16" fmla="*/ 19242 h 4575313"/>
              <a:gd name="connsiteX17" fmla="*/ 11847451 w 12584740"/>
              <a:gd name="connsiteY17" fmla="*/ 1939 h 4575313"/>
              <a:gd name="connsiteX18" fmla="*/ 11865034 w 12584740"/>
              <a:gd name="connsiteY18" fmla="*/ 38939 h 4575313"/>
              <a:gd name="connsiteX19" fmla="*/ 11994565 w 12584740"/>
              <a:gd name="connsiteY19" fmla="*/ 63328 h 4575313"/>
              <a:gd name="connsiteX20" fmla="*/ 12059283 w 12584740"/>
              <a:gd name="connsiteY20" fmla="*/ 71265 h 4575313"/>
              <a:gd name="connsiteX21" fmla="*/ 12160147 w 12584740"/>
              <a:gd name="connsiteY21" fmla="*/ 75027 h 4575313"/>
              <a:gd name="connsiteX22" fmla="*/ 12190854 w 12584740"/>
              <a:gd name="connsiteY22" fmla="*/ 77689 h 4575313"/>
              <a:gd name="connsiteX23" fmla="*/ 12215705 w 12584740"/>
              <a:gd name="connsiteY23" fmla="*/ 79117 h 4575313"/>
              <a:gd name="connsiteX24" fmla="*/ 12336770 w 12584740"/>
              <a:gd name="connsiteY24" fmla="*/ 1068186 h 4575313"/>
              <a:gd name="connsiteX25" fmla="*/ 12397764 w 12584740"/>
              <a:gd name="connsiteY25" fmla="*/ 1566491 h 4575313"/>
              <a:gd name="connsiteX26" fmla="*/ 12584740 w 12584740"/>
              <a:gd name="connsiteY26" fmla="*/ 3094030 h 4575313"/>
              <a:gd name="connsiteX27" fmla="*/ 483060 w 12584740"/>
              <a:gd name="connsiteY27" fmla="*/ 4575313 h 4575313"/>
              <a:gd name="connsiteX28" fmla="*/ 296084 w 12584740"/>
              <a:gd name="connsiteY28" fmla="*/ 3047774 h 4575313"/>
              <a:gd name="connsiteX29" fmla="*/ 235090 w 12584740"/>
              <a:gd name="connsiteY29" fmla="*/ 2549469 h 4575313"/>
              <a:gd name="connsiteX30" fmla="*/ 0 w 12584740"/>
              <a:gd name="connsiteY30" fmla="*/ 628841 h 4575313"/>
              <a:gd name="connsiteX31" fmla="*/ 7836 w 12584740"/>
              <a:gd name="connsiteY31" fmla="*/ 631521 h 4575313"/>
              <a:gd name="connsiteX32" fmla="*/ 59804 w 12584740"/>
              <a:gd name="connsiteY32" fmla="*/ 651795 h 4575313"/>
              <a:gd name="connsiteX33" fmla="*/ 189088 w 12584740"/>
              <a:gd name="connsiteY33" fmla="*/ 654369 h 4575313"/>
              <a:gd name="connsiteX34" fmla="*/ 238402 w 12584740"/>
              <a:gd name="connsiteY34" fmla="*/ 636963 h 4575313"/>
              <a:gd name="connsiteX35" fmla="*/ 332970 w 12584740"/>
              <a:gd name="connsiteY35" fmla="*/ 607012 h 4575313"/>
              <a:gd name="connsiteX36" fmla="*/ 407552 w 12584740"/>
              <a:gd name="connsiteY36" fmla="*/ 547943 h 4575313"/>
              <a:gd name="connsiteX37" fmla="*/ 497934 w 12584740"/>
              <a:gd name="connsiteY37" fmla="*/ 502354 h 4575313"/>
              <a:gd name="connsiteX38" fmla="*/ 510273 w 12584740"/>
              <a:gd name="connsiteY38" fmla="*/ 504172 h 4575313"/>
              <a:gd name="connsiteX39" fmla="*/ 561099 w 12584740"/>
              <a:gd name="connsiteY39" fmla="*/ 476357 h 4575313"/>
              <a:gd name="connsiteX40" fmla="*/ 705102 w 12584740"/>
              <a:gd name="connsiteY40" fmla="*/ 399826 h 4575313"/>
              <a:gd name="connsiteX41" fmla="*/ 800404 w 12584740"/>
              <a:gd name="connsiteY41" fmla="*/ 289909 h 4575313"/>
              <a:gd name="connsiteX42" fmla="*/ 842353 w 12584740"/>
              <a:gd name="connsiteY42" fmla="*/ 276713 h 4575313"/>
              <a:gd name="connsiteX43" fmla="*/ 912247 w 12584740"/>
              <a:gd name="connsiteY43" fmla="*/ 254246 h 4575313"/>
              <a:gd name="connsiteX44" fmla="*/ 927247 w 12584740"/>
              <a:gd name="connsiteY44" fmla="*/ 258217 h 4575313"/>
              <a:gd name="connsiteX45" fmla="*/ 933425 w 12584740"/>
              <a:gd name="connsiteY45" fmla="*/ 256149 h 4575313"/>
              <a:gd name="connsiteX46" fmla="*/ 934108 w 12584740"/>
              <a:gd name="connsiteY46" fmla="*/ 256433 h 4575313"/>
              <a:gd name="connsiteX47" fmla="*/ 935368 w 12584740"/>
              <a:gd name="connsiteY47" fmla="*/ 255498 h 4575313"/>
              <a:gd name="connsiteX48" fmla="*/ 949059 w 12584740"/>
              <a:gd name="connsiteY48" fmla="*/ 250913 h 4575313"/>
              <a:gd name="connsiteX49" fmla="*/ 980035 w 12584740"/>
              <a:gd name="connsiteY49" fmla="*/ 251605 h 4575313"/>
              <a:gd name="connsiteX50" fmla="*/ 998443 w 12584740"/>
              <a:gd name="connsiteY50" fmla="*/ 248823 h 4575313"/>
              <a:gd name="connsiteX51" fmla="*/ 1015140 w 12584740"/>
              <a:gd name="connsiteY51" fmla="*/ 230963 h 4575313"/>
              <a:gd name="connsiteX52" fmla="*/ 1027653 w 12584740"/>
              <a:gd name="connsiteY52" fmla="*/ 228229 h 4575313"/>
              <a:gd name="connsiteX53" fmla="*/ 1029989 w 12584740"/>
              <a:gd name="connsiteY53" fmla="*/ 225769 h 4575313"/>
              <a:gd name="connsiteX54" fmla="*/ 1036851 w 12584740"/>
              <a:gd name="connsiteY54" fmla="*/ 220779 h 4575313"/>
              <a:gd name="connsiteX55" fmla="*/ 1029120 w 12584740"/>
              <a:gd name="connsiteY55" fmla="*/ 217196 h 4575313"/>
              <a:gd name="connsiteX56" fmla="*/ 1113256 w 12584740"/>
              <a:gd name="connsiteY56" fmla="*/ 192543 h 4575313"/>
              <a:gd name="connsiteX57" fmla="*/ 1184710 w 12584740"/>
              <a:gd name="connsiteY57" fmla="*/ 171552 h 4575313"/>
              <a:gd name="connsiteX58" fmla="*/ 1310965 w 12584740"/>
              <a:gd name="connsiteY58" fmla="*/ 185879 h 4575313"/>
              <a:gd name="connsiteX59" fmla="*/ 1430934 w 12584740"/>
              <a:gd name="connsiteY59" fmla="*/ 139104 h 4575313"/>
              <a:gd name="connsiteX60" fmla="*/ 1463118 w 12584740"/>
              <a:gd name="connsiteY60" fmla="*/ 138911 h 4575313"/>
              <a:gd name="connsiteX61" fmla="*/ 1493444 w 12584740"/>
              <a:gd name="connsiteY61" fmla="*/ 147416 h 4575313"/>
              <a:gd name="connsiteX62" fmla="*/ 1493168 w 12584740"/>
              <a:gd name="connsiteY62" fmla="*/ 150455 h 4575313"/>
              <a:gd name="connsiteX63" fmla="*/ 1497974 w 12584740"/>
              <a:gd name="connsiteY63" fmla="*/ 151841 h 4575313"/>
              <a:gd name="connsiteX64" fmla="*/ 1502355 w 12584740"/>
              <a:gd name="connsiteY64" fmla="*/ 149916 h 4575313"/>
              <a:gd name="connsiteX65" fmla="*/ 1508100 w 12584740"/>
              <a:gd name="connsiteY65" fmla="*/ 151526 h 4575313"/>
              <a:gd name="connsiteX66" fmla="*/ 1523822 w 12584740"/>
              <a:gd name="connsiteY66" fmla="*/ 155112 h 4575313"/>
              <a:gd name="connsiteX67" fmla="*/ 1528971 w 12584740"/>
              <a:gd name="connsiteY67" fmla="*/ 161299 h 4575313"/>
              <a:gd name="connsiteX68" fmla="*/ 1590631 w 12584740"/>
              <a:gd name="connsiteY68" fmla="*/ 173836 h 4575313"/>
              <a:gd name="connsiteX69" fmla="*/ 1609537 w 12584740"/>
              <a:gd name="connsiteY69" fmla="*/ 169616 h 4575313"/>
              <a:gd name="connsiteX70" fmla="*/ 1631335 w 12584740"/>
              <a:gd name="connsiteY70" fmla="*/ 179686 h 4575313"/>
              <a:gd name="connsiteX71" fmla="*/ 1693983 w 12584740"/>
              <a:gd name="connsiteY71" fmla="*/ 183202 h 4575313"/>
              <a:gd name="connsiteX72" fmla="*/ 1763575 w 12584740"/>
              <a:gd name="connsiteY72" fmla="*/ 194844 h 4575313"/>
              <a:gd name="connsiteX73" fmla="*/ 1812709 w 12584740"/>
              <a:gd name="connsiteY73" fmla="*/ 208037 h 4575313"/>
              <a:gd name="connsiteX74" fmla="*/ 1945879 w 12584740"/>
              <a:gd name="connsiteY74" fmla="*/ 216206 h 4575313"/>
              <a:gd name="connsiteX75" fmla="*/ 1974418 w 12584740"/>
              <a:gd name="connsiteY75" fmla="*/ 208866 h 4575313"/>
              <a:gd name="connsiteX76" fmla="*/ 1976651 w 12584740"/>
              <a:gd name="connsiteY76" fmla="*/ 208757 h 4575313"/>
              <a:gd name="connsiteX0" fmla="*/ 2881775 w 12584740"/>
              <a:gd name="connsiteY0" fmla="*/ 233197 h 4575313"/>
              <a:gd name="connsiteX1" fmla="*/ 10535175 w 12584740"/>
              <a:gd name="connsiteY1" fmla="*/ 27745 h 4575313"/>
              <a:gd name="connsiteX2" fmla="*/ 10535176 w 12584740"/>
              <a:gd name="connsiteY2" fmla="*/ 118040 h 4575313"/>
              <a:gd name="connsiteX3" fmla="*/ 10552865 w 12584740"/>
              <a:gd name="connsiteY3" fmla="*/ 112274 h 4575313"/>
              <a:gd name="connsiteX4" fmla="*/ 10704478 w 12584740"/>
              <a:gd name="connsiteY4" fmla="*/ 95591 h 4575313"/>
              <a:gd name="connsiteX5" fmla="*/ 10856419 w 12584740"/>
              <a:gd name="connsiteY5" fmla="*/ 75098 h 4575313"/>
              <a:gd name="connsiteX6" fmla="*/ 10946891 w 12584740"/>
              <a:gd name="connsiteY6" fmla="*/ 41601 h 4575313"/>
              <a:gd name="connsiteX7" fmla="*/ 11071737 w 12584740"/>
              <a:gd name="connsiteY7" fmla="*/ 27061 h 4575313"/>
              <a:gd name="connsiteX8" fmla="*/ 11092700 w 12584740"/>
              <a:gd name="connsiteY8" fmla="*/ 21499 h 4575313"/>
              <a:gd name="connsiteX9" fmla="*/ 11121627 w 12584740"/>
              <a:gd name="connsiteY9" fmla="*/ 23693 h 4575313"/>
              <a:gd name="connsiteX10" fmla="*/ 11237564 w 12584740"/>
              <a:gd name="connsiteY10" fmla="*/ 33473 h 4575313"/>
              <a:gd name="connsiteX11" fmla="*/ 11328738 w 12584740"/>
              <a:gd name="connsiteY11" fmla="*/ 50022 h 4575313"/>
              <a:gd name="connsiteX12" fmla="*/ 11442587 w 12584740"/>
              <a:gd name="connsiteY12" fmla="*/ 33522 h 4575313"/>
              <a:gd name="connsiteX13" fmla="*/ 11511928 w 12584740"/>
              <a:gd name="connsiteY13" fmla="*/ 35867 h 4575313"/>
              <a:gd name="connsiteX14" fmla="*/ 11625388 w 12584740"/>
              <a:gd name="connsiteY14" fmla="*/ 58635 h 4575313"/>
              <a:gd name="connsiteX15" fmla="*/ 11775146 w 12584740"/>
              <a:gd name="connsiteY15" fmla="*/ 46765 h 4575313"/>
              <a:gd name="connsiteX16" fmla="*/ 11806024 w 12584740"/>
              <a:gd name="connsiteY16" fmla="*/ 19242 h 4575313"/>
              <a:gd name="connsiteX17" fmla="*/ 11847451 w 12584740"/>
              <a:gd name="connsiteY17" fmla="*/ 1939 h 4575313"/>
              <a:gd name="connsiteX18" fmla="*/ 11865034 w 12584740"/>
              <a:gd name="connsiteY18" fmla="*/ 38939 h 4575313"/>
              <a:gd name="connsiteX19" fmla="*/ 11994565 w 12584740"/>
              <a:gd name="connsiteY19" fmla="*/ 63328 h 4575313"/>
              <a:gd name="connsiteX20" fmla="*/ 12059283 w 12584740"/>
              <a:gd name="connsiteY20" fmla="*/ 71265 h 4575313"/>
              <a:gd name="connsiteX21" fmla="*/ 12160147 w 12584740"/>
              <a:gd name="connsiteY21" fmla="*/ 75027 h 4575313"/>
              <a:gd name="connsiteX22" fmla="*/ 12190854 w 12584740"/>
              <a:gd name="connsiteY22" fmla="*/ 77689 h 4575313"/>
              <a:gd name="connsiteX23" fmla="*/ 12215705 w 12584740"/>
              <a:gd name="connsiteY23" fmla="*/ 79117 h 4575313"/>
              <a:gd name="connsiteX24" fmla="*/ 12336770 w 12584740"/>
              <a:gd name="connsiteY24" fmla="*/ 1068186 h 4575313"/>
              <a:gd name="connsiteX25" fmla="*/ 12397764 w 12584740"/>
              <a:gd name="connsiteY25" fmla="*/ 1566491 h 4575313"/>
              <a:gd name="connsiteX26" fmla="*/ 12584740 w 12584740"/>
              <a:gd name="connsiteY26" fmla="*/ 3094030 h 4575313"/>
              <a:gd name="connsiteX27" fmla="*/ 483060 w 12584740"/>
              <a:gd name="connsiteY27" fmla="*/ 4575313 h 4575313"/>
              <a:gd name="connsiteX28" fmla="*/ 296084 w 12584740"/>
              <a:gd name="connsiteY28" fmla="*/ 3047774 h 4575313"/>
              <a:gd name="connsiteX29" fmla="*/ 235090 w 12584740"/>
              <a:gd name="connsiteY29" fmla="*/ 2549469 h 4575313"/>
              <a:gd name="connsiteX30" fmla="*/ 0 w 12584740"/>
              <a:gd name="connsiteY30" fmla="*/ 628841 h 4575313"/>
              <a:gd name="connsiteX31" fmla="*/ 7836 w 12584740"/>
              <a:gd name="connsiteY31" fmla="*/ 631521 h 4575313"/>
              <a:gd name="connsiteX32" fmla="*/ 59804 w 12584740"/>
              <a:gd name="connsiteY32" fmla="*/ 651795 h 4575313"/>
              <a:gd name="connsiteX33" fmla="*/ 189088 w 12584740"/>
              <a:gd name="connsiteY33" fmla="*/ 654369 h 4575313"/>
              <a:gd name="connsiteX34" fmla="*/ 238402 w 12584740"/>
              <a:gd name="connsiteY34" fmla="*/ 636963 h 4575313"/>
              <a:gd name="connsiteX35" fmla="*/ 332970 w 12584740"/>
              <a:gd name="connsiteY35" fmla="*/ 607012 h 4575313"/>
              <a:gd name="connsiteX36" fmla="*/ 407552 w 12584740"/>
              <a:gd name="connsiteY36" fmla="*/ 547943 h 4575313"/>
              <a:gd name="connsiteX37" fmla="*/ 497934 w 12584740"/>
              <a:gd name="connsiteY37" fmla="*/ 502354 h 4575313"/>
              <a:gd name="connsiteX38" fmla="*/ 510273 w 12584740"/>
              <a:gd name="connsiteY38" fmla="*/ 504172 h 4575313"/>
              <a:gd name="connsiteX39" fmla="*/ 561099 w 12584740"/>
              <a:gd name="connsiteY39" fmla="*/ 476357 h 4575313"/>
              <a:gd name="connsiteX40" fmla="*/ 705102 w 12584740"/>
              <a:gd name="connsiteY40" fmla="*/ 399826 h 4575313"/>
              <a:gd name="connsiteX41" fmla="*/ 800404 w 12584740"/>
              <a:gd name="connsiteY41" fmla="*/ 289909 h 4575313"/>
              <a:gd name="connsiteX42" fmla="*/ 842353 w 12584740"/>
              <a:gd name="connsiteY42" fmla="*/ 276713 h 4575313"/>
              <a:gd name="connsiteX43" fmla="*/ 912247 w 12584740"/>
              <a:gd name="connsiteY43" fmla="*/ 254246 h 4575313"/>
              <a:gd name="connsiteX44" fmla="*/ 927247 w 12584740"/>
              <a:gd name="connsiteY44" fmla="*/ 258217 h 4575313"/>
              <a:gd name="connsiteX45" fmla="*/ 933425 w 12584740"/>
              <a:gd name="connsiteY45" fmla="*/ 256149 h 4575313"/>
              <a:gd name="connsiteX46" fmla="*/ 934108 w 12584740"/>
              <a:gd name="connsiteY46" fmla="*/ 256433 h 4575313"/>
              <a:gd name="connsiteX47" fmla="*/ 935368 w 12584740"/>
              <a:gd name="connsiteY47" fmla="*/ 255498 h 4575313"/>
              <a:gd name="connsiteX48" fmla="*/ 949059 w 12584740"/>
              <a:gd name="connsiteY48" fmla="*/ 250913 h 4575313"/>
              <a:gd name="connsiteX49" fmla="*/ 980035 w 12584740"/>
              <a:gd name="connsiteY49" fmla="*/ 251605 h 4575313"/>
              <a:gd name="connsiteX50" fmla="*/ 998443 w 12584740"/>
              <a:gd name="connsiteY50" fmla="*/ 248823 h 4575313"/>
              <a:gd name="connsiteX51" fmla="*/ 1015140 w 12584740"/>
              <a:gd name="connsiteY51" fmla="*/ 230963 h 4575313"/>
              <a:gd name="connsiteX52" fmla="*/ 1027653 w 12584740"/>
              <a:gd name="connsiteY52" fmla="*/ 228229 h 4575313"/>
              <a:gd name="connsiteX53" fmla="*/ 1029989 w 12584740"/>
              <a:gd name="connsiteY53" fmla="*/ 225769 h 4575313"/>
              <a:gd name="connsiteX54" fmla="*/ 1036851 w 12584740"/>
              <a:gd name="connsiteY54" fmla="*/ 220779 h 4575313"/>
              <a:gd name="connsiteX55" fmla="*/ 1029120 w 12584740"/>
              <a:gd name="connsiteY55" fmla="*/ 217196 h 4575313"/>
              <a:gd name="connsiteX56" fmla="*/ 1113256 w 12584740"/>
              <a:gd name="connsiteY56" fmla="*/ 192543 h 4575313"/>
              <a:gd name="connsiteX57" fmla="*/ 1184710 w 12584740"/>
              <a:gd name="connsiteY57" fmla="*/ 171552 h 4575313"/>
              <a:gd name="connsiteX58" fmla="*/ 1310965 w 12584740"/>
              <a:gd name="connsiteY58" fmla="*/ 185879 h 4575313"/>
              <a:gd name="connsiteX59" fmla="*/ 1430934 w 12584740"/>
              <a:gd name="connsiteY59" fmla="*/ 139104 h 4575313"/>
              <a:gd name="connsiteX60" fmla="*/ 1463118 w 12584740"/>
              <a:gd name="connsiteY60" fmla="*/ 138911 h 4575313"/>
              <a:gd name="connsiteX61" fmla="*/ 1493444 w 12584740"/>
              <a:gd name="connsiteY61" fmla="*/ 147416 h 4575313"/>
              <a:gd name="connsiteX62" fmla="*/ 1493168 w 12584740"/>
              <a:gd name="connsiteY62" fmla="*/ 150455 h 4575313"/>
              <a:gd name="connsiteX63" fmla="*/ 1497974 w 12584740"/>
              <a:gd name="connsiteY63" fmla="*/ 151841 h 4575313"/>
              <a:gd name="connsiteX64" fmla="*/ 1502355 w 12584740"/>
              <a:gd name="connsiteY64" fmla="*/ 149916 h 4575313"/>
              <a:gd name="connsiteX65" fmla="*/ 1508100 w 12584740"/>
              <a:gd name="connsiteY65" fmla="*/ 151526 h 4575313"/>
              <a:gd name="connsiteX66" fmla="*/ 1523822 w 12584740"/>
              <a:gd name="connsiteY66" fmla="*/ 155112 h 4575313"/>
              <a:gd name="connsiteX67" fmla="*/ 1528971 w 12584740"/>
              <a:gd name="connsiteY67" fmla="*/ 161299 h 4575313"/>
              <a:gd name="connsiteX68" fmla="*/ 1590631 w 12584740"/>
              <a:gd name="connsiteY68" fmla="*/ 173836 h 4575313"/>
              <a:gd name="connsiteX69" fmla="*/ 1609537 w 12584740"/>
              <a:gd name="connsiteY69" fmla="*/ 169616 h 4575313"/>
              <a:gd name="connsiteX70" fmla="*/ 1631335 w 12584740"/>
              <a:gd name="connsiteY70" fmla="*/ 179686 h 4575313"/>
              <a:gd name="connsiteX71" fmla="*/ 1693983 w 12584740"/>
              <a:gd name="connsiteY71" fmla="*/ 183202 h 4575313"/>
              <a:gd name="connsiteX72" fmla="*/ 1763575 w 12584740"/>
              <a:gd name="connsiteY72" fmla="*/ 194844 h 4575313"/>
              <a:gd name="connsiteX73" fmla="*/ 1812709 w 12584740"/>
              <a:gd name="connsiteY73" fmla="*/ 208037 h 4575313"/>
              <a:gd name="connsiteX74" fmla="*/ 1945879 w 12584740"/>
              <a:gd name="connsiteY74" fmla="*/ 216206 h 4575313"/>
              <a:gd name="connsiteX75" fmla="*/ 1974418 w 12584740"/>
              <a:gd name="connsiteY75" fmla="*/ 208866 h 4575313"/>
              <a:gd name="connsiteX76" fmla="*/ 1976651 w 12584740"/>
              <a:gd name="connsiteY76" fmla="*/ 208757 h 4575313"/>
              <a:gd name="connsiteX77" fmla="*/ 2881775 w 12584740"/>
              <a:gd name="connsiteY77" fmla="*/ 233197 h 4575313"/>
              <a:gd name="connsiteX0" fmla="*/ 2881775 w 12584740"/>
              <a:gd name="connsiteY0" fmla="*/ 233197 h 4575313"/>
              <a:gd name="connsiteX1" fmla="*/ 8923122 w 12584740"/>
              <a:gd name="connsiteY1" fmla="*/ 225065 h 4575313"/>
              <a:gd name="connsiteX2" fmla="*/ 10535176 w 12584740"/>
              <a:gd name="connsiteY2" fmla="*/ 118040 h 4575313"/>
              <a:gd name="connsiteX3" fmla="*/ 10552865 w 12584740"/>
              <a:gd name="connsiteY3" fmla="*/ 112274 h 4575313"/>
              <a:gd name="connsiteX4" fmla="*/ 10704478 w 12584740"/>
              <a:gd name="connsiteY4" fmla="*/ 95591 h 4575313"/>
              <a:gd name="connsiteX5" fmla="*/ 10856419 w 12584740"/>
              <a:gd name="connsiteY5" fmla="*/ 75098 h 4575313"/>
              <a:gd name="connsiteX6" fmla="*/ 10946891 w 12584740"/>
              <a:gd name="connsiteY6" fmla="*/ 41601 h 4575313"/>
              <a:gd name="connsiteX7" fmla="*/ 11071737 w 12584740"/>
              <a:gd name="connsiteY7" fmla="*/ 27061 h 4575313"/>
              <a:gd name="connsiteX8" fmla="*/ 11092700 w 12584740"/>
              <a:gd name="connsiteY8" fmla="*/ 21499 h 4575313"/>
              <a:gd name="connsiteX9" fmla="*/ 11121627 w 12584740"/>
              <a:gd name="connsiteY9" fmla="*/ 23693 h 4575313"/>
              <a:gd name="connsiteX10" fmla="*/ 11237564 w 12584740"/>
              <a:gd name="connsiteY10" fmla="*/ 33473 h 4575313"/>
              <a:gd name="connsiteX11" fmla="*/ 11328738 w 12584740"/>
              <a:gd name="connsiteY11" fmla="*/ 50022 h 4575313"/>
              <a:gd name="connsiteX12" fmla="*/ 11442587 w 12584740"/>
              <a:gd name="connsiteY12" fmla="*/ 33522 h 4575313"/>
              <a:gd name="connsiteX13" fmla="*/ 11511928 w 12584740"/>
              <a:gd name="connsiteY13" fmla="*/ 35867 h 4575313"/>
              <a:gd name="connsiteX14" fmla="*/ 11625388 w 12584740"/>
              <a:gd name="connsiteY14" fmla="*/ 58635 h 4575313"/>
              <a:gd name="connsiteX15" fmla="*/ 11775146 w 12584740"/>
              <a:gd name="connsiteY15" fmla="*/ 46765 h 4575313"/>
              <a:gd name="connsiteX16" fmla="*/ 11806024 w 12584740"/>
              <a:gd name="connsiteY16" fmla="*/ 19242 h 4575313"/>
              <a:gd name="connsiteX17" fmla="*/ 11847451 w 12584740"/>
              <a:gd name="connsiteY17" fmla="*/ 1939 h 4575313"/>
              <a:gd name="connsiteX18" fmla="*/ 11865034 w 12584740"/>
              <a:gd name="connsiteY18" fmla="*/ 38939 h 4575313"/>
              <a:gd name="connsiteX19" fmla="*/ 11994565 w 12584740"/>
              <a:gd name="connsiteY19" fmla="*/ 63328 h 4575313"/>
              <a:gd name="connsiteX20" fmla="*/ 12059283 w 12584740"/>
              <a:gd name="connsiteY20" fmla="*/ 71265 h 4575313"/>
              <a:gd name="connsiteX21" fmla="*/ 12160147 w 12584740"/>
              <a:gd name="connsiteY21" fmla="*/ 75027 h 4575313"/>
              <a:gd name="connsiteX22" fmla="*/ 12190854 w 12584740"/>
              <a:gd name="connsiteY22" fmla="*/ 77689 h 4575313"/>
              <a:gd name="connsiteX23" fmla="*/ 12215705 w 12584740"/>
              <a:gd name="connsiteY23" fmla="*/ 79117 h 4575313"/>
              <a:gd name="connsiteX24" fmla="*/ 12336770 w 12584740"/>
              <a:gd name="connsiteY24" fmla="*/ 1068186 h 4575313"/>
              <a:gd name="connsiteX25" fmla="*/ 12397764 w 12584740"/>
              <a:gd name="connsiteY25" fmla="*/ 1566491 h 4575313"/>
              <a:gd name="connsiteX26" fmla="*/ 12584740 w 12584740"/>
              <a:gd name="connsiteY26" fmla="*/ 3094030 h 4575313"/>
              <a:gd name="connsiteX27" fmla="*/ 483060 w 12584740"/>
              <a:gd name="connsiteY27" fmla="*/ 4575313 h 4575313"/>
              <a:gd name="connsiteX28" fmla="*/ 296084 w 12584740"/>
              <a:gd name="connsiteY28" fmla="*/ 3047774 h 4575313"/>
              <a:gd name="connsiteX29" fmla="*/ 235090 w 12584740"/>
              <a:gd name="connsiteY29" fmla="*/ 2549469 h 4575313"/>
              <a:gd name="connsiteX30" fmla="*/ 0 w 12584740"/>
              <a:gd name="connsiteY30" fmla="*/ 628841 h 4575313"/>
              <a:gd name="connsiteX31" fmla="*/ 7836 w 12584740"/>
              <a:gd name="connsiteY31" fmla="*/ 631521 h 4575313"/>
              <a:gd name="connsiteX32" fmla="*/ 59804 w 12584740"/>
              <a:gd name="connsiteY32" fmla="*/ 651795 h 4575313"/>
              <a:gd name="connsiteX33" fmla="*/ 189088 w 12584740"/>
              <a:gd name="connsiteY33" fmla="*/ 654369 h 4575313"/>
              <a:gd name="connsiteX34" fmla="*/ 238402 w 12584740"/>
              <a:gd name="connsiteY34" fmla="*/ 636963 h 4575313"/>
              <a:gd name="connsiteX35" fmla="*/ 332970 w 12584740"/>
              <a:gd name="connsiteY35" fmla="*/ 607012 h 4575313"/>
              <a:gd name="connsiteX36" fmla="*/ 407552 w 12584740"/>
              <a:gd name="connsiteY36" fmla="*/ 547943 h 4575313"/>
              <a:gd name="connsiteX37" fmla="*/ 497934 w 12584740"/>
              <a:gd name="connsiteY37" fmla="*/ 502354 h 4575313"/>
              <a:gd name="connsiteX38" fmla="*/ 510273 w 12584740"/>
              <a:gd name="connsiteY38" fmla="*/ 504172 h 4575313"/>
              <a:gd name="connsiteX39" fmla="*/ 561099 w 12584740"/>
              <a:gd name="connsiteY39" fmla="*/ 476357 h 4575313"/>
              <a:gd name="connsiteX40" fmla="*/ 705102 w 12584740"/>
              <a:gd name="connsiteY40" fmla="*/ 399826 h 4575313"/>
              <a:gd name="connsiteX41" fmla="*/ 800404 w 12584740"/>
              <a:gd name="connsiteY41" fmla="*/ 289909 h 4575313"/>
              <a:gd name="connsiteX42" fmla="*/ 842353 w 12584740"/>
              <a:gd name="connsiteY42" fmla="*/ 276713 h 4575313"/>
              <a:gd name="connsiteX43" fmla="*/ 912247 w 12584740"/>
              <a:gd name="connsiteY43" fmla="*/ 254246 h 4575313"/>
              <a:gd name="connsiteX44" fmla="*/ 927247 w 12584740"/>
              <a:gd name="connsiteY44" fmla="*/ 258217 h 4575313"/>
              <a:gd name="connsiteX45" fmla="*/ 933425 w 12584740"/>
              <a:gd name="connsiteY45" fmla="*/ 256149 h 4575313"/>
              <a:gd name="connsiteX46" fmla="*/ 934108 w 12584740"/>
              <a:gd name="connsiteY46" fmla="*/ 256433 h 4575313"/>
              <a:gd name="connsiteX47" fmla="*/ 935368 w 12584740"/>
              <a:gd name="connsiteY47" fmla="*/ 255498 h 4575313"/>
              <a:gd name="connsiteX48" fmla="*/ 949059 w 12584740"/>
              <a:gd name="connsiteY48" fmla="*/ 250913 h 4575313"/>
              <a:gd name="connsiteX49" fmla="*/ 980035 w 12584740"/>
              <a:gd name="connsiteY49" fmla="*/ 251605 h 4575313"/>
              <a:gd name="connsiteX50" fmla="*/ 998443 w 12584740"/>
              <a:gd name="connsiteY50" fmla="*/ 248823 h 4575313"/>
              <a:gd name="connsiteX51" fmla="*/ 1015140 w 12584740"/>
              <a:gd name="connsiteY51" fmla="*/ 230963 h 4575313"/>
              <a:gd name="connsiteX52" fmla="*/ 1027653 w 12584740"/>
              <a:gd name="connsiteY52" fmla="*/ 228229 h 4575313"/>
              <a:gd name="connsiteX53" fmla="*/ 1029989 w 12584740"/>
              <a:gd name="connsiteY53" fmla="*/ 225769 h 4575313"/>
              <a:gd name="connsiteX54" fmla="*/ 1036851 w 12584740"/>
              <a:gd name="connsiteY54" fmla="*/ 220779 h 4575313"/>
              <a:gd name="connsiteX55" fmla="*/ 1029120 w 12584740"/>
              <a:gd name="connsiteY55" fmla="*/ 217196 h 4575313"/>
              <a:gd name="connsiteX56" fmla="*/ 1113256 w 12584740"/>
              <a:gd name="connsiteY56" fmla="*/ 192543 h 4575313"/>
              <a:gd name="connsiteX57" fmla="*/ 1184710 w 12584740"/>
              <a:gd name="connsiteY57" fmla="*/ 171552 h 4575313"/>
              <a:gd name="connsiteX58" fmla="*/ 1310965 w 12584740"/>
              <a:gd name="connsiteY58" fmla="*/ 185879 h 4575313"/>
              <a:gd name="connsiteX59" fmla="*/ 1430934 w 12584740"/>
              <a:gd name="connsiteY59" fmla="*/ 139104 h 4575313"/>
              <a:gd name="connsiteX60" fmla="*/ 1463118 w 12584740"/>
              <a:gd name="connsiteY60" fmla="*/ 138911 h 4575313"/>
              <a:gd name="connsiteX61" fmla="*/ 1493444 w 12584740"/>
              <a:gd name="connsiteY61" fmla="*/ 147416 h 4575313"/>
              <a:gd name="connsiteX62" fmla="*/ 1493168 w 12584740"/>
              <a:gd name="connsiteY62" fmla="*/ 150455 h 4575313"/>
              <a:gd name="connsiteX63" fmla="*/ 1497974 w 12584740"/>
              <a:gd name="connsiteY63" fmla="*/ 151841 h 4575313"/>
              <a:gd name="connsiteX64" fmla="*/ 1502355 w 12584740"/>
              <a:gd name="connsiteY64" fmla="*/ 149916 h 4575313"/>
              <a:gd name="connsiteX65" fmla="*/ 1508100 w 12584740"/>
              <a:gd name="connsiteY65" fmla="*/ 151526 h 4575313"/>
              <a:gd name="connsiteX66" fmla="*/ 1523822 w 12584740"/>
              <a:gd name="connsiteY66" fmla="*/ 155112 h 4575313"/>
              <a:gd name="connsiteX67" fmla="*/ 1528971 w 12584740"/>
              <a:gd name="connsiteY67" fmla="*/ 161299 h 4575313"/>
              <a:gd name="connsiteX68" fmla="*/ 1590631 w 12584740"/>
              <a:gd name="connsiteY68" fmla="*/ 173836 h 4575313"/>
              <a:gd name="connsiteX69" fmla="*/ 1609537 w 12584740"/>
              <a:gd name="connsiteY69" fmla="*/ 169616 h 4575313"/>
              <a:gd name="connsiteX70" fmla="*/ 1631335 w 12584740"/>
              <a:gd name="connsiteY70" fmla="*/ 179686 h 4575313"/>
              <a:gd name="connsiteX71" fmla="*/ 1693983 w 12584740"/>
              <a:gd name="connsiteY71" fmla="*/ 183202 h 4575313"/>
              <a:gd name="connsiteX72" fmla="*/ 1763575 w 12584740"/>
              <a:gd name="connsiteY72" fmla="*/ 194844 h 4575313"/>
              <a:gd name="connsiteX73" fmla="*/ 1812709 w 12584740"/>
              <a:gd name="connsiteY73" fmla="*/ 208037 h 4575313"/>
              <a:gd name="connsiteX74" fmla="*/ 1945879 w 12584740"/>
              <a:gd name="connsiteY74" fmla="*/ 216206 h 4575313"/>
              <a:gd name="connsiteX75" fmla="*/ 1974418 w 12584740"/>
              <a:gd name="connsiteY75" fmla="*/ 208866 h 4575313"/>
              <a:gd name="connsiteX76" fmla="*/ 1976651 w 12584740"/>
              <a:gd name="connsiteY76" fmla="*/ 208757 h 4575313"/>
              <a:gd name="connsiteX77" fmla="*/ 2881775 w 12584740"/>
              <a:gd name="connsiteY77" fmla="*/ 233197 h 4575313"/>
              <a:gd name="connsiteX0" fmla="*/ 2881775 w 12584740"/>
              <a:gd name="connsiteY0" fmla="*/ 233197 h 4575313"/>
              <a:gd name="connsiteX1" fmla="*/ 8923122 w 12584740"/>
              <a:gd name="connsiteY1" fmla="*/ 225065 h 4575313"/>
              <a:gd name="connsiteX2" fmla="*/ 10535176 w 12584740"/>
              <a:gd name="connsiteY2" fmla="*/ 118040 h 4575313"/>
              <a:gd name="connsiteX3" fmla="*/ 10552865 w 12584740"/>
              <a:gd name="connsiteY3" fmla="*/ 112274 h 4575313"/>
              <a:gd name="connsiteX4" fmla="*/ 10704478 w 12584740"/>
              <a:gd name="connsiteY4" fmla="*/ 95591 h 4575313"/>
              <a:gd name="connsiteX5" fmla="*/ 10856419 w 12584740"/>
              <a:gd name="connsiteY5" fmla="*/ 75098 h 4575313"/>
              <a:gd name="connsiteX6" fmla="*/ 10946891 w 12584740"/>
              <a:gd name="connsiteY6" fmla="*/ 41601 h 4575313"/>
              <a:gd name="connsiteX7" fmla="*/ 11071737 w 12584740"/>
              <a:gd name="connsiteY7" fmla="*/ 27061 h 4575313"/>
              <a:gd name="connsiteX8" fmla="*/ 11092700 w 12584740"/>
              <a:gd name="connsiteY8" fmla="*/ 21499 h 4575313"/>
              <a:gd name="connsiteX9" fmla="*/ 11121627 w 12584740"/>
              <a:gd name="connsiteY9" fmla="*/ 23693 h 4575313"/>
              <a:gd name="connsiteX10" fmla="*/ 11237564 w 12584740"/>
              <a:gd name="connsiteY10" fmla="*/ 33473 h 4575313"/>
              <a:gd name="connsiteX11" fmla="*/ 11328738 w 12584740"/>
              <a:gd name="connsiteY11" fmla="*/ 50022 h 4575313"/>
              <a:gd name="connsiteX12" fmla="*/ 11442587 w 12584740"/>
              <a:gd name="connsiteY12" fmla="*/ 33522 h 4575313"/>
              <a:gd name="connsiteX13" fmla="*/ 11511928 w 12584740"/>
              <a:gd name="connsiteY13" fmla="*/ 35867 h 4575313"/>
              <a:gd name="connsiteX14" fmla="*/ 11625388 w 12584740"/>
              <a:gd name="connsiteY14" fmla="*/ 58635 h 4575313"/>
              <a:gd name="connsiteX15" fmla="*/ 11775146 w 12584740"/>
              <a:gd name="connsiteY15" fmla="*/ 46765 h 4575313"/>
              <a:gd name="connsiteX16" fmla="*/ 11806024 w 12584740"/>
              <a:gd name="connsiteY16" fmla="*/ 19242 h 4575313"/>
              <a:gd name="connsiteX17" fmla="*/ 11847451 w 12584740"/>
              <a:gd name="connsiteY17" fmla="*/ 1939 h 4575313"/>
              <a:gd name="connsiteX18" fmla="*/ 11865034 w 12584740"/>
              <a:gd name="connsiteY18" fmla="*/ 38939 h 4575313"/>
              <a:gd name="connsiteX19" fmla="*/ 11994565 w 12584740"/>
              <a:gd name="connsiteY19" fmla="*/ 63328 h 4575313"/>
              <a:gd name="connsiteX20" fmla="*/ 12059283 w 12584740"/>
              <a:gd name="connsiteY20" fmla="*/ 71265 h 4575313"/>
              <a:gd name="connsiteX21" fmla="*/ 12160147 w 12584740"/>
              <a:gd name="connsiteY21" fmla="*/ 75027 h 4575313"/>
              <a:gd name="connsiteX22" fmla="*/ 12190854 w 12584740"/>
              <a:gd name="connsiteY22" fmla="*/ 77689 h 4575313"/>
              <a:gd name="connsiteX23" fmla="*/ 12215705 w 12584740"/>
              <a:gd name="connsiteY23" fmla="*/ 79117 h 4575313"/>
              <a:gd name="connsiteX24" fmla="*/ 12397764 w 12584740"/>
              <a:gd name="connsiteY24" fmla="*/ 1566491 h 4575313"/>
              <a:gd name="connsiteX25" fmla="*/ 12584740 w 12584740"/>
              <a:gd name="connsiteY25" fmla="*/ 3094030 h 4575313"/>
              <a:gd name="connsiteX26" fmla="*/ 483060 w 12584740"/>
              <a:gd name="connsiteY26" fmla="*/ 4575313 h 4575313"/>
              <a:gd name="connsiteX27" fmla="*/ 296084 w 12584740"/>
              <a:gd name="connsiteY27" fmla="*/ 3047774 h 4575313"/>
              <a:gd name="connsiteX28" fmla="*/ 235090 w 12584740"/>
              <a:gd name="connsiteY28" fmla="*/ 2549469 h 4575313"/>
              <a:gd name="connsiteX29" fmla="*/ 0 w 12584740"/>
              <a:gd name="connsiteY29" fmla="*/ 628841 h 4575313"/>
              <a:gd name="connsiteX30" fmla="*/ 7836 w 12584740"/>
              <a:gd name="connsiteY30" fmla="*/ 631521 h 4575313"/>
              <a:gd name="connsiteX31" fmla="*/ 59804 w 12584740"/>
              <a:gd name="connsiteY31" fmla="*/ 651795 h 4575313"/>
              <a:gd name="connsiteX32" fmla="*/ 189088 w 12584740"/>
              <a:gd name="connsiteY32" fmla="*/ 654369 h 4575313"/>
              <a:gd name="connsiteX33" fmla="*/ 238402 w 12584740"/>
              <a:gd name="connsiteY33" fmla="*/ 636963 h 4575313"/>
              <a:gd name="connsiteX34" fmla="*/ 332970 w 12584740"/>
              <a:gd name="connsiteY34" fmla="*/ 607012 h 4575313"/>
              <a:gd name="connsiteX35" fmla="*/ 407552 w 12584740"/>
              <a:gd name="connsiteY35" fmla="*/ 547943 h 4575313"/>
              <a:gd name="connsiteX36" fmla="*/ 497934 w 12584740"/>
              <a:gd name="connsiteY36" fmla="*/ 502354 h 4575313"/>
              <a:gd name="connsiteX37" fmla="*/ 510273 w 12584740"/>
              <a:gd name="connsiteY37" fmla="*/ 504172 h 4575313"/>
              <a:gd name="connsiteX38" fmla="*/ 561099 w 12584740"/>
              <a:gd name="connsiteY38" fmla="*/ 476357 h 4575313"/>
              <a:gd name="connsiteX39" fmla="*/ 705102 w 12584740"/>
              <a:gd name="connsiteY39" fmla="*/ 399826 h 4575313"/>
              <a:gd name="connsiteX40" fmla="*/ 800404 w 12584740"/>
              <a:gd name="connsiteY40" fmla="*/ 289909 h 4575313"/>
              <a:gd name="connsiteX41" fmla="*/ 842353 w 12584740"/>
              <a:gd name="connsiteY41" fmla="*/ 276713 h 4575313"/>
              <a:gd name="connsiteX42" fmla="*/ 912247 w 12584740"/>
              <a:gd name="connsiteY42" fmla="*/ 254246 h 4575313"/>
              <a:gd name="connsiteX43" fmla="*/ 927247 w 12584740"/>
              <a:gd name="connsiteY43" fmla="*/ 258217 h 4575313"/>
              <a:gd name="connsiteX44" fmla="*/ 933425 w 12584740"/>
              <a:gd name="connsiteY44" fmla="*/ 256149 h 4575313"/>
              <a:gd name="connsiteX45" fmla="*/ 934108 w 12584740"/>
              <a:gd name="connsiteY45" fmla="*/ 256433 h 4575313"/>
              <a:gd name="connsiteX46" fmla="*/ 935368 w 12584740"/>
              <a:gd name="connsiteY46" fmla="*/ 255498 h 4575313"/>
              <a:gd name="connsiteX47" fmla="*/ 949059 w 12584740"/>
              <a:gd name="connsiteY47" fmla="*/ 250913 h 4575313"/>
              <a:gd name="connsiteX48" fmla="*/ 980035 w 12584740"/>
              <a:gd name="connsiteY48" fmla="*/ 251605 h 4575313"/>
              <a:gd name="connsiteX49" fmla="*/ 998443 w 12584740"/>
              <a:gd name="connsiteY49" fmla="*/ 248823 h 4575313"/>
              <a:gd name="connsiteX50" fmla="*/ 1015140 w 12584740"/>
              <a:gd name="connsiteY50" fmla="*/ 230963 h 4575313"/>
              <a:gd name="connsiteX51" fmla="*/ 1027653 w 12584740"/>
              <a:gd name="connsiteY51" fmla="*/ 228229 h 4575313"/>
              <a:gd name="connsiteX52" fmla="*/ 1029989 w 12584740"/>
              <a:gd name="connsiteY52" fmla="*/ 225769 h 4575313"/>
              <a:gd name="connsiteX53" fmla="*/ 1036851 w 12584740"/>
              <a:gd name="connsiteY53" fmla="*/ 220779 h 4575313"/>
              <a:gd name="connsiteX54" fmla="*/ 1029120 w 12584740"/>
              <a:gd name="connsiteY54" fmla="*/ 217196 h 4575313"/>
              <a:gd name="connsiteX55" fmla="*/ 1113256 w 12584740"/>
              <a:gd name="connsiteY55" fmla="*/ 192543 h 4575313"/>
              <a:gd name="connsiteX56" fmla="*/ 1184710 w 12584740"/>
              <a:gd name="connsiteY56" fmla="*/ 171552 h 4575313"/>
              <a:gd name="connsiteX57" fmla="*/ 1310965 w 12584740"/>
              <a:gd name="connsiteY57" fmla="*/ 185879 h 4575313"/>
              <a:gd name="connsiteX58" fmla="*/ 1430934 w 12584740"/>
              <a:gd name="connsiteY58" fmla="*/ 139104 h 4575313"/>
              <a:gd name="connsiteX59" fmla="*/ 1463118 w 12584740"/>
              <a:gd name="connsiteY59" fmla="*/ 138911 h 4575313"/>
              <a:gd name="connsiteX60" fmla="*/ 1493444 w 12584740"/>
              <a:gd name="connsiteY60" fmla="*/ 147416 h 4575313"/>
              <a:gd name="connsiteX61" fmla="*/ 1493168 w 12584740"/>
              <a:gd name="connsiteY61" fmla="*/ 150455 h 4575313"/>
              <a:gd name="connsiteX62" fmla="*/ 1497974 w 12584740"/>
              <a:gd name="connsiteY62" fmla="*/ 151841 h 4575313"/>
              <a:gd name="connsiteX63" fmla="*/ 1502355 w 12584740"/>
              <a:gd name="connsiteY63" fmla="*/ 149916 h 4575313"/>
              <a:gd name="connsiteX64" fmla="*/ 1508100 w 12584740"/>
              <a:gd name="connsiteY64" fmla="*/ 151526 h 4575313"/>
              <a:gd name="connsiteX65" fmla="*/ 1523822 w 12584740"/>
              <a:gd name="connsiteY65" fmla="*/ 155112 h 4575313"/>
              <a:gd name="connsiteX66" fmla="*/ 1528971 w 12584740"/>
              <a:gd name="connsiteY66" fmla="*/ 161299 h 4575313"/>
              <a:gd name="connsiteX67" fmla="*/ 1590631 w 12584740"/>
              <a:gd name="connsiteY67" fmla="*/ 173836 h 4575313"/>
              <a:gd name="connsiteX68" fmla="*/ 1609537 w 12584740"/>
              <a:gd name="connsiteY68" fmla="*/ 169616 h 4575313"/>
              <a:gd name="connsiteX69" fmla="*/ 1631335 w 12584740"/>
              <a:gd name="connsiteY69" fmla="*/ 179686 h 4575313"/>
              <a:gd name="connsiteX70" fmla="*/ 1693983 w 12584740"/>
              <a:gd name="connsiteY70" fmla="*/ 183202 h 4575313"/>
              <a:gd name="connsiteX71" fmla="*/ 1763575 w 12584740"/>
              <a:gd name="connsiteY71" fmla="*/ 194844 h 4575313"/>
              <a:gd name="connsiteX72" fmla="*/ 1812709 w 12584740"/>
              <a:gd name="connsiteY72" fmla="*/ 208037 h 4575313"/>
              <a:gd name="connsiteX73" fmla="*/ 1945879 w 12584740"/>
              <a:gd name="connsiteY73" fmla="*/ 216206 h 4575313"/>
              <a:gd name="connsiteX74" fmla="*/ 1974418 w 12584740"/>
              <a:gd name="connsiteY74" fmla="*/ 208866 h 4575313"/>
              <a:gd name="connsiteX75" fmla="*/ 1976651 w 12584740"/>
              <a:gd name="connsiteY75" fmla="*/ 208757 h 4575313"/>
              <a:gd name="connsiteX76" fmla="*/ 2881775 w 12584740"/>
              <a:gd name="connsiteY76" fmla="*/ 233197 h 4575313"/>
              <a:gd name="connsiteX0" fmla="*/ 2881775 w 12584740"/>
              <a:gd name="connsiteY0" fmla="*/ 233197 h 4575313"/>
              <a:gd name="connsiteX1" fmla="*/ 8923122 w 12584740"/>
              <a:gd name="connsiteY1" fmla="*/ 225065 h 4575313"/>
              <a:gd name="connsiteX2" fmla="*/ 10535176 w 12584740"/>
              <a:gd name="connsiteY2" fmla="*/ 118040 h 4575313"/>
              <a:gd name="connsiteX3" fmla="*/ 10552865 w 12584740"/>
              <a:gd name="connsiteY3" fmla="*/ 112274 h 4575313"/>
              <a:gd name="connsiteX4" fmla="*/ 10704478 w 12584740"/>
              <a:gd name="connsiteY4" fmla="*/ 95591 h 4575313"/>
              <a:gd name="connsiteX5" fmla="*/ 10856419 w 12584740"/>
              <a:gd name="connsiteY5" fmla="*/ 75098 h 4575313"/>
              <a:gd name="connsiteX6" fmla="*/ 10946891 w 12584740"/>
              <a:gd name="connsiteY6" fmla="*/ 41601 h 4575313"/>
              <a:gd name="connsiteX7" fmla="*/ 11071737 w 12584740"/>
              <a:gd name="connsiteY7" fmla="*/ 27061 h 4575313"/>
              <a:gd name="connsiteX8" fmla="*/ 11092700 w 12584740"/>
              <a:gd name="connsiteY8" fmla="*/ 21499 h 4575313"/>
              <a:gd name="connsiteX9" fmla="*/ 11121627 w 12584740"/>
              <a:gd name="connsiteY9" fmla="*/ 23693 h 4575313"/>
              <a:gd name="connsiteX10" fmla="*/ 11237564 w 12584740"/>
              <a:gd name="connsiteY10" fmla="*/ 33473 h 4575313"/>
              <a:gd name="connsiteX11" fmla="*/ 11328738 w 12584740"/>
              <a:gd name="connsiteY11" fmla="*/ 50022 h 4575313"/>
              <a:gd name="connsiteX12" fmla="*/ 11442587 w 12584740"/>
              <a:gd name="connsiteY12" fmla="*/ 33522 h 4575313"/>
              <a:gd name="connsiteX13" fmla="*/ 11511928 w 12584740"/>
              <a:gd name="connsiteY13" fmla="*/ 35867 h 4575313"/>
              <a:gd name="connsiteX14" fmla="*/ 11625388 w 12584740"/>
              <a:gd name="connsiteY14" fmla="*/ 58635 h 4575313"/>
              <a:gd name="connsiteX15" fmla="*/ 11775146 w 12584740"/>
              <a:gd name="connsiteY15" fmla="*/ 46765 h 4575313"/>
              <a:gd name="connsiteX16" fmla="*/ 11806024 w 12584740"/>
              <a:gd name="connsiteY16" fmla="*/ 19242 h 4575313"/>
              <a:gd name="connsiteX17" fmla="*/ 11847451 w 12584740"/>
              <a:gd name="connsiteY17" fmla="*/ 1939 h 4575313"/>
              <a:gd name="connsiteX18" fmla="*/ 11865034 w 12584740"/>
              <a:gd name="connsiteY18" fmla="*/ 38939 h 4575313"/>
              <a:gd name="connsiteX19" fmla="*/ 11994565 w 12584740"/>
              <a:gd name="connsiteY19" fmla="*/ 63328 h 4575313"/>
              <a:gd name="connsiteX20" fmla="*/ 12059283 w 12584740"/>
              <a:gd name="connsiteY20" fmla="*/ 71265 h 4575313"/>
              <a:gd name="connsiteX21" fmla="*/ 12160147 w 12584740"/>
              <a:gd name="connsiteY21" fmla="*/ 75027 h 4575313"/>
              <a:gd name="connsiteX22" fmla="*/ 12190854 w 12584740"/>
              <a:gd name="connsiteY22" fmla="*/ 77689 h 4575313"/>
              <a:gd name="connsiteX23" fmla="*/ 12215705 w 12584740"/>
              <a:gd name="connsiteY23" fmla="*/ 79117 h 4575313"/>
              <a:gd name="connsiteX24" fmla="*/ 12584740 w 12584740"/>
              <a:gd name="connsiteY24" fmla="*/ 3094030 h 4575313"/>
              <a:gd name="connsiteX25" fmla="*/ 483060 w 12584740"/>
              <a:gd name="connsiteY25" fmla="*/ 4575313 h 4575313"/>
              <a:gd name="connsiteX26" fmla="*/ 296084 w 12584740"/>
              <a:gd name="connsiteY26" fmla="*/ 3047774 h 4575313"/>
              <a:gd name="connsiteX27" fmla="*/ 235090 w 12584740"/>
              <a:gd name="connsiteY27" fmla="*/ 2549469 h 4575313"/>
              <a:gd name="connsiteX28" fmla="*/ 0 w 12584740"/>
              <a:gd name="connsiteY28" fmla="*/ 628841 h 4575313"/>
              <a:gd name="connsiteX29" fmla="*/ 7836 w 12584740"/>
              <a:gd name="connsiteY29" fmla="*/ 631521 h 4575313"/>
              <a:gd name="connsiteX30" fmla="*/ 59804 w 12584740"/>
              <a:gd name="connsiteY30" fmla="*/ 651795 h 4575313"/>
              <a:gd name="connsiteX31" fmla="*/ 189088 w 12584740"/>
              <a:gd name="connsiteY31" fmla="*/ 654369 h 4575313"/>
              <a:gd name="connsiteX32" fmla="*/ 238402 w 12584740"/>
              <a:gd name="connsiteY32" fmla="*/ 636963 h 4575313"/>
              <a:gd name="connsiteX33" fmla="*/ 332970 w 12584740"/>
              <a:gd name="connsiteY33" fmla="*/ 607012 h 4575313"/>
              <a:gd name="connsiteX34" fmla="*/ 407552 w 12584740"/>
              <a:gd name="connsiteY34" fmla="*/ 547943 h 4575313"/>
              <a:gd name="connsiteX35" fmla="*/ 497934 w 12584740"/>
              <a:gd name="connsiteY35" fmla="*/ 502354 h 4575313"/>
              <a:gd name="connsiteX36" fmla="*/ 510273 w 12584740"/>
              <a:gd name="connsiteY36" fmla="*/ 504172 h 4575313"/>
              <a:gd name="connsiteX37" fmla="*/ 561099 w 12584740"/>
              <a:gd name="connsiteY37" fmla="*/ 476357 h 4575313"/>
              <a:gd name="connsiteX38" fmla="*/ 705102 w 12584740"/>
              <a:gd name="connsiteY38" fmla="*/ 399826 h 4575313"/>
              <a:gd name="connsiteX39" fmla="*/ 800404 w 12584740"/>
              <a:gd name="connsiteY39" fmla="*/ 289909 h 4575313"/>
              <a:gd name="connsiteX40" fmla="*/ 842353 w 12584740"/>
              <a:gd name="connsiteY40" fmla="*/ 276713 h 4575313"/>
              <a:gd name="connsiteX41" fmla="*/ 912247 w 12584740"/>
              <a:gd name="connsiteY41" fmla="*/ 254246 h 4575313"/>
              <a:gd name="connsiteX42" fmla="*/ 927247 w 12584740"/>
              <a:gd name="connsiteY42" fmla="*/ 258217 h 4575313"/>
              <a:gd name="connsiteX43" fmla="*/ 933425 w 12584740"/>
              <a:gd name="connsiteY43" fmla="*/ 256149 h 4575313"/>
              <a:gd name="connsiteX44" fmla="*/ 934108 w 12584740"/>
              <a:gd name="connsiteY44" fmla="*/ 256433 h 4575313"/>
              <a:gd name="connsiteX45" fmla="*/ 935368 w 12584740"/>
              <a:gd name="connsiteY45" fmla="*/ 255498 h 4575313"/>
              <a:gd name="connsiteX46" fmla="*/ 949059 w 12584740"/>
              <a:gd name="connsiteY46" fmla="*/ 250913 h 4575313"/>
              <a:gd name="connsiteX47" fmla="*/ 980035 w 12584740"/>
              <a:gd name="connsiteY47" fmla="*/ 251605 h 4575313"/>
              <a:gd name="connsiteX48" fmla="*/ 998443 w 12584740"/>
              <a:gd name="connsiteY48" fmla="*/ 248823 h 4575313"/>
              <a:gd name="connsiteX49" fmla="*/ 1015140 w 12584740"/>
              <a:gd name="connsiteY49" fmla="*/ 230963 h 4575313"/>
              <a:gd name="connsiteX50" fmla="*/ 1027653 w 12584740"/>
              <a:gd name="connsiteY50" fmla="*/ 228229 h 4575313"/>
              <a:gd name="connsiteX51" fmla="*/ 1029989 w 12584740"/>
              <a:gd name="connsiteY51" fmla="*/ 225769 h 4575313"/>
              <a:gd name="connsiteX52" fmla="*/ 1036851 w 12584740"/>
              <a:gd name="connsiteY52" fmla="*/ 220779 h 4575313"/>
              <a:gd name="connsiteX53" fmla="*/ 1029120 w 12584740"/>
              <a:gd name="connsiteY53" fmla="*/ 217196 h 4575313"/>
              <a:gd name="connsiteX54" fmla="*/ 1113256 w 12584740"/>
              <a:gd name="connsiteY54" fmla="*/ 192543 h 4575313"/>
              <a:gd name="connsiteX55" fmla="*/ 1184710 w 12584740"/>
              <a:gd name="connsiteY55" fmla="*/ 171552 h 4575313"/>
              <a:gd name="connsiteX56" fmla="*/ 1310965 w 12584740"/>
              <a:gd name="connsiteY56" fmla="*/ 185879 h 4575313"/>
              <a:gd name="connsiteX57" fmla="*/ 1430934 w 12584740"/>
              <a:gd name="connsiteY57" fmla="*/ 139104 h 4575313"/>
              <a:gd name="connsiteX58" fmla="*/ 1463118 w 12584740"/>
              <a:gd name="connsiteY58" fmla="*/ 138911 h 4575313"/>
              <a:gd name="connsiteX59" fmla="*/ 1493444 w 12584740"/>
              <a:gd name="connsiteY59" fmla="*/ 147416 h 4575313"/>
              <a:gd name="connsiteX60" fmla="*/ 1493168 w 12584740"/>
              <a:gd name="connsiteY60" fmla="*/ 150455 h 4575313"/>
              <a:gd name="connsiteX61" fmla="*/ 1497974 w 12584740"/>
              <a:gd name="connsiteY61" fmla="*/ 151841 h 4575313"/>
              <a:gd name="connsiteX62" fmla="*/ 1502355 w 12584740"/>
              <a:gd name="connsiteY62" fmla="*/ 149916 h 4575313"/>
              <a:gd name="connsiteX63" fmla="*/ 1508100 w 12584740"/>
              <a:gd name="connsiteY63" fmla="*/ 151526 h 4575313"/>
              <a:gd name="connsiteX64" fmla="*/ 1523822 w 12584740"/>
              <a:gd name="connsiteY64" fmla="*/ 155112 h 4575313"/>
              <a:gd name="connsiteX65" fmla="*/ 1528971 w 12584740"/>
              <a:gd name="connsiteY65" fmla="*/ 161299 h 4575313"/>
              <a:gd name="connsiteX66" fmla="*/ 1590631 w 12584740"/>
              <a:gd name="connsiteY66" fmla="*/ 173836 h 4575313"/>
              <a:gd name="connsiteX67" fmla="*/ 1609537 w 12584740"/>
              <a:gd name="connsiteY67" fmla="*/ 169616 h 4575313"/>
              <a:gd name="connsiteX68" fmla="*/ 1631335 w 12584740"/>
              <a:gd name="connsiteY68" fmla="*/ 179686 h 4575313"/>
              <a:gd name="connsiteX69" fmla="*/ 1693983 w 12584740"/>
              <a:gd name="connsiteY69" fmla="*/ 183202 h 4575313"/>
              <a:gd name="connsiteX70" fmla="*/ 1763575 w 12584740"/>
              <a:gd name="connsiteY70" fmla="*/ 194844 h 4575313"/>
              <a:gd name="connsiteX71" fmla="*/ 1812709 w 12584740"/>
              <a:gd name="connsiteY71" fmla="*/ 208037 h 4575313"/>
              <a:gd name="connsiteX72" fmla="*/ 1945879 w 12584740"/>
              <a:gd name="connsiteY72" fmla="*/ 216206 h 4575313"/>
              <a:gd name="connsiteX73" fmla="*/ 1974418 w 12584740"/>
              <a:gd name="connsiteY73" fmla="*/ 208866 h 4575313"/>
              <a:gd name="connsiteX74" fmla="*/ 1976651 w 12584740"/>
              <a:gd name="connsiteY74" fmla="*/ 208757 h 4575313"/>
              <a:gd name="connsiteX75" fmla="*/ 2881775 w 12584740"/>
              <a:gd name="connsiteY75" fmla="*/ 233197 h 4575313"/>
              <a:gd name="connsiteX0" fmla="*/ 2881775 w 12584740"/>
              <a:gd name="connsiteY0" fmla="*/ 233197 h 4575313"/>
              <a:gd name="connsiteX1" fmla="*/ 8923122 w 12584740"/>
              <a:gd name="connsiteY1" fmla="*/ 225065 h 4575313"/>
              <a:gd name="connsiteX2" fmla="*/ 10535176 w 12584740"/>
              <a:gd name="connsiteY2" fmla="*/ 118040 h 4575313"/>
              <a:gd name="connsiteX3" fmla="*/ 10552865 w 12584740"/>
              <a:gd name="connsiteY3" fmla="*/ 112274 h 4575313"/>
              <a:gd name="connsiteX4" fmla="*/ 10704478 w 12584740"/>
              <a:gd name="connsiteY4" fmla="*/ 95591 h 4575313"/>
              <a:gd name="connsiteX5" fmla="*/ 10856419 w 12584740"/>
              <a:gd name="connsiteY5" fmla="*/ 75098 h 4575313"/>
              <a:gd name="connsiteX6" fmla="*/ 10946891 w 12584740"/>
              <a:gd name="connsiteY6" fmla="*/ 41601 h 4575313"/>
              <a:gd name="connsiteX7" fmla="*/ 11071737 w 12584740"/>
              <a:gd name="connsiteY7" fmla="*/ 27061 h 4575313"/>
              <a:gd name="connsiteX8" fmla="*/ 11092700 w 12584740"/>
              <a:gd name="connsiteY8" fmla="*/ 21499 h 4575313"/>
              <a:gd name="connsiteX9" fmla="*/ 11121627 w 12584740"/>
              <a:gd name="connsiteY9" fmla="*/ 23693 h 4575313"/>
              <a:gd name="connsiteX10" fmla="*/ 11237564 w 12584740"/>
              <a:gd name="connsiteY10" fmla="*/ 33473 h 4575313"/>
              <a:gd name="connsiteX11" fmla="*/ 11328738 w 12584740"/>
              <a:gd name="connsiteY11" fmla="*/ 50022 h 4575313"/>
              <a:gd name="connsiteX12" fmla="*/ 11442587 w 12584740"/>
              <a:gd name="connsiteY12" fmla="*/ 33522 h 4575313"/>
              <a:gd name="connsiteX13" fmla="*/ 11511928 w 12584740"/>
              <a:gd name="connsiteY13" fmla="*/ 35867 h 4575313"/>
              <a:gd name="connsiteX14" fmla="*/ 11625388 w 12584740"/>
              <a:gd name="connsiteY14" fmla="*/ 58635 h 4575313"/>
              <a:gd name="connsiteX15" fmla="*/ 11775146 w 12584740"/>
              <a:gd name="connsiteY15" fmla="*/ 46765 h 4575313"/>
              <a:gd name="connsiteX16" fmla="*/ 11806024 w 12584740"/>
              <a:gd name="connsiteY16" fmla="*/ 19242 h 4575313"/>
              <a:gd name="connsiteX17" fmla="*/ 11847451 w 12584740"/>
              <a:gd name="connsiteY17" fmla="*/ 1939 h 4575313"/>
              <a:gd name="connsiteX18" fmla="*/ 11865034 w 12584740"/>
              <a:gd name="connsiteY18" fmla="*/ 38939 h 4575313"/>
              <a:gd name="connsiteX19" fmla="*/ 11994565 w 12584740"/>
              <a:gd name="connsiteY19" fmla="*/ 63328 h 4575313"/>
              <a:gd name="connsiteX20" fmla="*/ 12059283 w 12584740"/>
              <a:gd name="connsiteY20" fmla="*/ 71265 h 4575313"/>
              <a:gd name="connsiteX21" fmla="*/ 12160147 w 12584740"/>
              <a:gd name="connsiteY21" fmla="*/ 75027 h 4575313"/>
              <a:gd name="connsiteX22" fmla="*/ 12190854 w 12584740"/>
              <a:gd name="connsiteY22" fmla="*/ 77689 h 4575313"/>
              <a:gd name="connsiteX23" fmla="*/ 12215705 w 12584740"/>
              <a:gd name="connsiteY23" fmla="*/ 79117 h 4575313"/>
              <a:gd name="connsiteX24" fmla="*/ 12584740 w 12584740"/>
              <a:gd name="connsiteY24" fmla="*/ 3094030 h 4575313"/>
              <a:gd name="connsiteX25" fmla="*/ 483060 w 12584740"/>
              <a:gd name="connsiteY25" fmla="*/ 4575313 h 4575313"/>
              <a:gd name="connsiteX26" fmla="*/ 296084 w 12584740"/>
              <a:gd name="connsiteY26" fmla="*/ 3047774 h 4575313"/>
              <a:gd name="connsiteX27" fmla="*/ 0 w 12584740"/>
              <a:gd name="connsiteY27" fmla="*/ 628841 h 4575313"/>
              <a:gd name="connsiteX28" fmla="*/ 7836 w 12584740"/>
              <a:gd name="connsiteY28" fmla="*/ 631521 h 4575313"/>
              <a:gd name="connsiteX29" fmla="*/ 59804 w 12584740"/>
              <a:gd name="connsiteY29" fmla="*/ 651795 h 4575313"/>
              <a:gd name="connsiteX30" fmla="*/ 189088 w 12584740"/>
              <a:gd name="connsiteY30" fmla="*/ 654369 h 4575313"/>
              <a:gd name="connsiteX31" fmla="*/ 238402 w 12584740"/>
              <a:gd name="connsiteY31" fmla="*/ 636963 h 4575313"/>
              <a:gd name="connsiteX32" fmla="*/ 332970 w 12584740"/>
              <a:gd name="connsiteY32" fmla="*/ 607012 h 4575313"/>
              <a:gd name="connsiteX33" fmla="*/ 407552 w 12584740"/>
              <a:gd name="connsiteY33" fmla="*/ 547943 h 4575313"/>
              <a:gd name="connsiteX34" fmla="*/ 497934 w 12584740"/>
              <a:gd name="connsiteY34" fmla="*/ 502354 h 4575313"/>
              <a:gd name="connsiteX35" fmla="*/ 510273 w 12584740"/>
              <a:gd name="connsiteY35" fmla="*/ 504172 h 4575313"/>
              <a:gd name="connsiteX36" fmla="*/ 561099 w 12584740"/>
              <a:gd name="connsiteY36" fmla="*/ 476357 h 4575313"/>
              <a:gd name="connsiteX37" fmla="*/ 705102 w 12584740"/>
              <a:gd name="connsiteY37" fmla="*/ 399826 h 4575313"/>
              <a:gd name="connsiteX38" fmla="*/ 800404 w 12584740"/>
              <a:gd name="connsiteY38" fmla="*/ 289909 h 4575313"/>
              <a:gd name="connsiteX39" fmla="*/ 842353 w 12584740"/>
              <a:gd name="connsiteY39" fmla="*/ 276713 h 4575313"/>
              <a:gd name="connsiteX40" fmla="*/ 912247 w 12584740"/>
              <a:gd name="connsiteY40" fmla="*/ 254246 h 4575313"/>
              <a:gd name="connsiteX41" fmla="*/ 927247 w 12584740"/>
              <a:gd name="connsiteY41" fmla="*/ 258217 h 4575313"/>
              <a:gd name="connsiteX42" fmla="*/ 933425 w 12584740"/>
              <a:gd name="connsiteY42" fmla="*/ 256149 h 4575313"/>
              <a:gd name="connsiteX43" fmla="*/ 934108 w 12584740"/>
              <a:gd name="connsiteY43" fmla="*/ 256433 h 4575313"/>
              <a:gd name="connsiteX44" fmla="*/ 935368 w 12584740"/>
              <a:gd name="connsiteY44" fmla="*/ 255498 h 4575313"/>
              <a:gd name="connsiteX45" fmla="*/ 949059 w 12584740"/>
              <a:gd name="connsiteY45" fmla="*/ 250913 h 4575313"/>
              <a:gd name="connsiteX46" fmla="*/ 980035 w 12584740"/>
              <a:gd name="connsiteY46" fmla="*/ 251605 h 4575313"/>
              <a:gd name="connsiteX47" fmla="*/ 998443 w 12584740"/>
              <a:gd name="connsiteY47" fmla="*/ 248823 h 4575313"/>
              <a:gd name="connsiteX48" fmla="*/ 1015140 w 12584740"/>
              <a:gd name="connsiteY48" fmla="*/ 230963 h 4575313"/>
              <a:gd name="connsiteX49" fmla="*/ 1027653 w 12584740"/>
              <a:gd name="connsiteY49" fmla="*/ 228229 h 4575313"/>
              <a:gd name="connsiteX50" fmla="*/ 1029989 w 12584740"/>
              <a:gd name="connsiteY50" fmla="*/ 225769 h 4575313"/>
              <a:gd name="connsiteX51" fmla="*/ 1036851 w 12584740"/>
              <a:gd name="connsiteY51" fmla="*/ 220779 h 4575313"/>
              <a:gd name="connsiteX52" fmla="*/ 1029120 w 12584740"/>
              <a:gd name="connsiteY52" fmla="*/ 217196 h 4575313"/>
              <a:gd name="connsiteX53" fmla="*/ 1113256 w 12584740"/>
              <a:gd name="connsiteY53" fmla="*/ 192543 h 4575313"/>
              <a:gd name="connsiteX54" fmla="*/ 1184710 w 12584740"/>
              <a:gd name="connsiteY54" fmla="*/ 171552 h 4575313"/>
              <a:gd name="connsiteX55" fmla="*/ 1310965 w 12584740"/>
              <a:gd name="connsiteY55" fmla="*/ 185879 h 4575313"/>
              <a:gd name="connsiteX56" fmla="*/ 1430934 w 12584740"/>
              <a:gd name="connsiteY56" fmla="*/ 139104 h 4575313"/>
              <a:gd name="connsiteX57" fmla="*/ 1463118 w 12584740"/>
              <a:gd name="connsiteY57" fmla="*/ 138911 h 4575313"/>
              <a:gd name="connsiteX58" fmla="*/ 1493444 w 12584740"/>
              <a:gd name="connsiteY58" fmla="*/ 147416 h 4575313"/>
              <a:gd name="connsiteX59" fmla="*/ 1493168 w 12584740"/>
              <a:gd name="connsiteY59" fmla="*/ 150455 h 4575313"/>
              <a:gd name="connsiteX60" fmla="*/ 1497974 w 12584740"/>
              <a:gd name="connsiteY60" fmla="*/ 151841 h 4575313"/>
              <a:gd name="connsiteX61" fmla="*/ 1502355 w 12584740"/>
              <a:gd name="connsiteY61" fmla="*/ 149916 h 4575313"/>
              <a:gd name="connsiteX62" fmla="*/ 1508100 w 12584740"/>
              <a:gd name="connsiteY62" fmla="*/ 151526 h 4575313"/>
              <a:gd name="connsiteX63" fmla="*/ 1523822 w 12584740"/>
              <a:gd name="connsiteY63" fmla="*/ 155112 h 4575313"/>
              <a:gd name="connsiteX64" fmla="*/ 1528971 w 12584740"/>
              <a:gd name="connsiteY64" fmla="*/ 161299 h 4575313"/>
              <a:gd name="connsiteX65" fmla="*/ 1590631 w 12584740"/>
              <a:gd name="connsiteY65" fmla="*/ 173836 h 4575313"/>
              <a:gd name="connsiteX66" fmla="*/ 1609537 w 12584740"/>
              <a:gd name="connsiteY66" fmla="*/ 169616 h 4575313"/>
              <a:gd name="connsiteX67" fmla="*/ 1631335 w 12584740"/>
              <a:gd name="connsiteY67" fmla="*/ 179686 h 4575313"/>
              <a:gd name="connsiteX68" fmla="*/ 1693983 w 12584740"/>
              <a:gd name="connsiteY68" fmla="*/ 183202 h 4575313"/>
              <a:gd name="connsiteX69" fmla="*/ 1763575 w 12584740"/>
              <a:gd name="connsiteY69" fmla="*/ 194844 h 4575313"/>
              <a:gd name="connsiteX70" fmla="*/ 1812709 w 12584740"/>
              <a:gd name="connsiteY70" fmla="*/ 208037 h 4575313"/>
              <a:gd name="connsiteX71" fmla="*/ 1945879 w 12584740"/>
              <a:gd name="connsiteY71" fmla="*/ 216206 h 4575313"/>
              <a:gd name="connsiteX72" fmla="*/ 1974418 w 12584740"/>
              <a:gd name="connsiteY72" fmla="*/ 208866 h 4575313"/>
              <a:gd name="connsiteX73" fmla="*/ 1976651 w 12584740"/>
              <a:gd name="connsiteY73" fmla="*/ 208757 h 4575313"/>
              <a:gd name="connsiteX74" fmla="*/ 2881775 w 12584740"/>
              <a:gd name="connsiteY74" fmla="*/ 233197 h 4575313"/>
              <a:gd name="connsiteX0" fmla="*/ 2881775 w 12584740"/>
              <a:gd name="connsiteY0" fmla="*/ 233197 h 4575313"/>
              <a:gd name="connsiteX1" fmla="*/ 8923122 w 12584740"/>
              <a:gd name="connsiteY1" fmla="*/ 225065 h 4575313"/>
              <a:gd name="connsiteX2" fmla="*/ 10535176 w 12584740"/>
              <a:gd name="connsiteY2" fmla="*/ 118040 h 4575313"/>
              <a:gd name="connsiteX3" fmla="*/ 10552865 w 12584740"/>
              <a:gd name="connsiteY3" fmla="*/ 112274 h 4575313"/>
              <a:gd name="connsiteX4" fmla="*/ 10704478 w 12584740"/>
              <a:gd name="connsiteY4" fmla="*/ 95591 h 4575313"/>
              <a:gd name="connsiteX5" fmla="*/ 10856419 w 12584740"/>
              <a:gd name="connsiteY5" fmla="*/ 75098 h 4575313"/>
              <a:gd name="connsiteX6" fmla="*/ 10946891 w 12584740"/>
              <a:gd name="connsiteY6" fmla="*/ 41601 h 4575313"/>
              <a:gd name="connsiteX7" fmla="*/ 11071737 w 12584740"/>
              <a:gd name="connsiteY7" fmla="*/ 27061 h 4575313"/>
              <a:gd name="connsiteX8" fmla="*/ 11092700 w 12584740"/>
              <a:gd name="connsiteY8" fmla="*/ 21499 h 4575313"/>
              <a:gd name="connsiteX9" fmla="*/ 11121627 w 12584740"/>
              <a:gd name="connsiteY9" fmla="*/ 23693 h 4575313"/>
              <a:gd name="connsiteX10" fmla="*/ 11237564 w 12584740"/>
              <a:gd name="connsiteY10" fmla="*/ 33473 h 4575313"/>
              <a:gd name="connsiteX11" fmla="*/ 11328738 w 12584740"/>
              <a:gd name="connsiteY11" fmla="*/ 50022 h 4575313"/>
              <a:gd name="connsiteX12" fmla="*/ 11442587 w 12584740"/>
              <a:gd name="connsiteY12" fmla="*/ 33522 h 4575313"/>
              <a:gd name="connsiteX13" fmla="*/ 11511928 w 12584740"/>
              <a:gd name="connsiteY13" fmla="*/ 35867 h 4575313"/>
              <a:gd name="connsiteX14" fmla="*/ 11625388 w 12584740"/>
              <a:gd name="connsiteY14" fmla="*/ 58635 h 4575313"/>
              <a:gd name="connsiteX15" fmla="*/ 11775146 w 12584740"/>
              <a:gd name="connsiteY15" fmla="*/ 46765 h 4575313"/>
              <a:gd name="connsiteX16" fmla="*/ 11806024 w 12584740"/>
              <a:gd name="connsiteY16" fmla="*/ 19242 h 4575313"/>
              <a:gd name="connsiteX17" fmla="*/ 11847451 w 12584740"/>
              <a:gd name="connsiteY17" fmla="*/ 1939 h 4575313"/>
              <a:gd name="connsiteX18" fmla="*/ 11865034 w 12584740"/>
              <a:gd name="connsiteY18" fmla="*/ 38939 h 4575313"/>
              <a:gd name="connsiteX19" fmla="*/ 11994565 w 12584740"/>
              <a:gd name="connsiteY19" fmla="*/ 63328 h 4575313"/>
              <a:gd name="connsiteX20" fmla="*/ 12059283 w 12584740"/>
              <a:gd name="connsiteY20" fmla="*/ 71265 h 4575313"/>
              <a:gd name="connsiteX21" fmla="*/ 12160147 w 12584740"/>
              <a:gd name="connsiteY21" fmla="*/ 75027 h 4575313"/>
              <a:gd name="connsiteX22" fmla="*/ 12190854 w 12584740"/>
              <a:gd name="connsiteY22" fmla="*/ 77689 h 4575313"/>
              <a:gd name="connsiteX23" fmla="*/ 12215705 w 12584740"/>
              <a:gd name="connsiteY23" fmla="*/ 79117 h 4575313"/>
              <a:gd name="connsiteX24" fmla="*/ 12584740 w 12584740"/>
              <a:gd name="connsiteY24" fmla="*/ 3094030 h 4575313"/>
              <a:gd name="connsiteX25" fmla="*/ 483060 w 12584740"/>
              <a:gd name="connsiteY25" fmla="*/ 4575313 h 4575313"/>
              <a:gd name="connsiteX26" fmla="*/ 0 w 12584740"/>
              <a:gd name="connsiteY26" fmla="*/ 628841 h 4575313"/>
              <a:gd name="connsiteX27" fmla="*/ 7836 w 12584740"/>
              <a:gd name="connsiteY27" fmla="*/ 631521 h 4575313"/>
              <a:gd name="connsiteX28" fmla="*/ 59804 w 12584740"/>
              <a:gd name="connsiteY28" fmla="*/ 651795 h 4575313"/>
              <a:gd name="connsiteX29" fmla="*/ 189088 w 12584740"/>
              <a:gd name="connsiteY29" fmla="*/ 654369 h 4575313"/>
              <a:gd name="connsiteX30" fmla="*/ 238402 w 12584740"/>
              <a:gd name="connsiteY30" fmla="*/ 636963 h 4575313"/>
              <a:gd name="connsiteX31" fmla="*/ 332970 w 12584740"/>
              <a:gd name="connsiteY31" fmla="*/ 607012 h 4575313"/>
              <a:gd name="connsiteX32" fmla="*/ 407552 w 12584740"/>
              <a:gd name="connsiteY32" fmla="*/ 547943 h 4575313"/>
              <a:gd name="connsiteX33" fmla="*/ 497934 w 12584740"/>
              <a:gd name="connsiteY33" fmla="*/ 502354 h 4575313"/>
              <a:gd name="connsiteX34" fmla="*/ 510273 w 12584740"/>
              <a:gd name="connsiteY34" fmla="*/ 504172 h 4575313"/>
              <a:gd name="connsiteX35" fmla="*/ 561099 w 12584740"/>
              <a:gd name="connsiteY35" fmla="*/ 476357 h 4575313"/>
              <a:gd name="connsiteX36" fmla="*/ 705102 w 12584740"/>
              <a:gd name="connsiteY36" fmla="*/ 399826 h 4575313"/>
              <a:gd name="connsiteX37" fmla="*/ 800404 w 12584740"/>
              <a:gd name="connsiteY37" fmla="*/ 289909 h 4575313"/>
              <a:gd name="connsiteX38" fmla="*/ 842353 w 12584740"/>
              <a:gd name="connsiteY38" fmla="*/ 276713 h 4575313"/>
              <a:gd name="connsiteX39" fmla="*/ 912247 w 12584740"/>
              <a:gd name="connsiteY39" fmla="*/ 254246 h 4575313"/>
              <a:gd name="connsiteX40" fmla="*/ 927247 w 12584740"/>
              <a:gd name="connsiteY40" fmla="*/ 258217 h 4575313"/>
              <a:gd name="connsiteX41" fmla="*/ 933425 w 12584740"/>
              <a:gd name="connsiteY41" fmla="*/ 256149 h 4575313"/>
              <a:gd name="connsiteX42" fmla="*/ 934108 w 12584740"/>
              <a:gd name="connsiteY42" fmla="*/ 256433 h 4575313"/>
              <a:gd name="connsiteX43" fmla="*/ 935368 w 12584740"/>
              <a:gd name="connsiteY43" fmla="*/ 255498 h 4575313"/>
              <a:gd name="connsiteX44" fmla="*/ 949059 w 12584740"/>
              <a:gd name="connsiteY44" fmla="*/ 250913 h 4575313"/>
              <a:gd name="connsiteX45" fmla="*/ 980035 w 12584740"/>
              <a:gd name="connsiteY45" fmla="*/ 251605 h 4575313"/>
              <a:gd name="connsiteX46" fmla="*/ 998443 w 12584740"/>
              <a:gd name="connsiteY46" fmla="*/ 248823 h 4575313"/>
              <a:gd name="connsiteX47" fmla="*/ 1015140 w 12584740"/>
              <a:gd name="connsiteY47" fmla="*/ 230963 h 4575313"/>
              <a:gd name="connsiteX48" fmla="*/ 1027653 w 12584740"/>
              <a:gd name="connsiteY48" fmla="*/ 228229 h 4575313"/>
              <a:gd name="connsiteX49" fmla="*/ 1029989 w 12584740"/>
              <a:gd name="connsiteY49" fmla="*/ 225769 h 4575313"/>
              <a:gd name="connsiteX50" fmla="*/ 1036851 w 12584740"/>
              <a:gd name="connsiteY50" fmla="*/ 220779 h 4575313"/>
              <a:gd name="connsiteX51" fmla="*/ 1029120 w 12584740"/>
              <a:gd name="connsiteY51" fmla="*/ 217196 h 4575313"/>
              <a:gd name="connsiteX52" fmla="*/ 1113256 w 12584740"/>
              <a:gd name="connsiteY52" fmla="*/ 192543 h 4575313"/>
              <a:gd name="connsiteX53" fmla="*/ 1184710 w 12584740"/>
              <a:gd name="connsiteY53" fmla="*/ 171552 h 4575313"/>
              <a:gd name="connsiteX54" fmla="*/ 1310965 w 12584740"/>
              <a:gd name="connsiteY54" fmla="*/ 185879 h 4575313"/>
              <a:gd name="connsiteX55" fmla="*/ 1430934 w 12584740"/>
              <a:gd name="connsiteY55" fmla="*/ 139104 h 4575313"/>
              <a:gd name="connsiteX56" fmla="*/ 1463118 w 12584740"/>
              <a:gd name="connsiteY56" fmla="*/ 138911 h 4575313"/>
              <a:gd name="connsiteX57" fmla="*/ 1493444 w 12584740"/>
              <a:gd name="connsiteY57" fmla="*/ 147416 h 4575313"/>
              <a:gd name="connsiteX58" fmla="*/ 1493168 w 12584740"/>
              <a:gd name="connsiteY58" fmla="*/ 150455 h 4575313"/>
              <a:gd name="connsiteX59" fmla="*/ 1497974 w 12584740"/>
              <a:gd name="connsiteY59" fmla="*/ 151841 h 4575313"/>
              <a:gd name="connsiteX60" fmla="*/ 1502355 w 12584740"/>
              <a:gd name="connsiteY60" fmla="*/ 149916 h 4575313"/>
              <a:gd name="connsiteX61" fmla="*/ 1508100 w 12584740"/>
              <a:gd name="connsiteY61" fmla="*/ 151526 h 4575313"/>
              <a:gd name="connsiteX62" fmla="*/ 1523822 w 12584740"/>
              <a:gd name="connsiteY62" fmla="*/ 155112 h 4575313"/>
              <a:gd name="connsiteX63" fmla="*/ 1528971 w 12584740"/>
              <a:gd name="connsiteY63" fmla="*/ 161299 h 4575313"/>
              <a:gd name="connsiteX64" fmla="*/ 1590631 w 12584740"/>
              <a:gd name="connsiteY64" fmla="*/ 173836 h 4575313"/>
              <a:gd name="connsiteX65" fmla="*/ 1609537 w 12584740"/>
              <a:gd name="connsiteY65" fmla="*/ 169616 h 4575313"/>
              <a:gd name="connsiteX66" fmla="*/ 1631335 w 12584740"/>
              <a:gd name="connsiteY66" fmla="*/ 179686 h 4575313"/>
              <a:gd name="connsiteX67" fmla="*/ 1693983 w 12584740"/>
              <a:gd name="connsiteY67" fmla="*/ 183202 h 4575313"/>
              <a:gd name="connsiteX68" fmla="*/ 1763575 w 12584740"/>
              <a:gd name="connsiteY68" fmla="*/ 194844 h 4575313"/>
              <a:gd name="connsiteX69" fmla="*/ 1812709 w 12584740"/>
              <a:gd name="connsiteY69" fmla="*/ 208037 h 4575313"/>
              <a:gd name="connsiteX70" fmla="*/ 1945879 w 12584740"/>
              <a:gd name="connsiteY70" fmla="*/ 216206 h 4575313"/>
              <a:gd name="connsiteX71" fmla="*/ 1974418 w 12584740"/>
              <a:gd name="connsiteY71" fmla="*/ 208866 h 4575313"/>
              <a:gd name="connsiteX72" fmla="*/ 1976651 w 12584740"/>
              <a:gd name="connsiteY72" fmla="*/ 208757 h 4575313"/>
              <a:gd name="connsiteX73" fmla="*/ 2881775 w 12584740"/>
              <a:gd name="connsiteY73" fmla="*/ 233197 h 4575313"/>
              <a:gd name="connsiteX0" fmla="*/ 2881775 w 12584740"/>
              <a:gd name="connsiteY0" fmla="*/ 214043 h 4556159"/>
              <a:gd name="connsiteX1" fmla="*/ 8923122 w 12584740"/>
              <a:gd name="connsiteY1" fmla="*/ 205911 h 4556159"/>
              <a:gd name="connsiteX2" fmla="*/ 10535176 w 12584740"/>
              <a:gd name="connsiteY2" fmla="*/ 98886 h 4556159"/>
              <a:gd name="connsiteX3" fmla="*/ 10552865 w 12584740"/>
              <a:gd name="connsiteY3" fmla="*/ 93120 h 4556159"/>
              <a:gd name="connsiteX4" fmla="*/ 10704478 w 12584740"/>
              <a:gd name="connsiteY4" fmla="*/ 76437 h 4556159"/>
              <a:gd name="connsiteX5" fmla="*/ 10856419 w 12584740"/>
              <a:gd name="connsiteY5" fmla="*/ 55944 h 4556159"/>
              <a:gd name="connsiteX6" fmla="*/ 10946891 w 12584740"/>
              <a:gd name="connsiteY6" fmla="*/ 22447 h 4556159"/>
              <a:gd name="connsiteX7" fmla="*/ 11071737 w 12584740"/>
              <a:gd name="connsiteY7" fmla="*/ 7907 h 4556159"/>
              <a:gd name="connsiteX8" fmla="*/ 11092700 w 12584740"/>
              <a:gd name="connsiteY8" fmla="*/ 2345 h 4556159"/>
              <a:gd name="connsiteX9" fmla="*/ 11121627 w 12584740"/>
              <a:gd name="connsiteY9" fmla="*/ 4539 h 4556159"/>
              <a:gd name="connsiteX10" fmla="*/ 11237564 w 12584740"/>
              <a:gd name="connsiteY10" fmla="*/ 14319 h 4556159"/>
              <a:gd name="connsiteX11" fmla="*/ 11328738 w 12584740"/>
              <a:gd name="connsiteY11" fmla="*/ 30868 h 4556159"/>
              <a:gd name="connsiteX12" fmla="*/ 11442587 w 12584740"/>
              <a:gd name="connsiteY12" fmla="*/ 14368 h 4556159"/>
              <a:gd name="connsiteX13" fmla="*/ 11511928 w 12584740"/>
              <a:gd name="connsiteY13" fmla="*/ 16713 h 4556159"/>
              <a:gd name="connsiteX14" fmla="*/ 11625388 w 12584740"/>
              <a:gd name="connsiteY14" fmla="*/ 39481 h 4556159"/>
              <a:gd name="connsiteX15" fmla="*/ 11775146 w 12584740"/>
              <a:gd name="connsiteY15" fmla="*/ 27611 h 4556159"/>
              <a:gd name="connsiteX16" fmla="*/ 11806024 w 12584740"/>
              <a:gd name="connsiteY16" fmla="*/ 88 h 4556159"/>
              <a:gd name="connsiteX17" fmla="*/ 11865034 w 12584740"/>
              <a:gd name="connsiteY17" fmla="*/ 19785 h 4556159"/>
              <a:gd name="connsiteX18" fmla="*/ 11994565 w 12584740"/>
              <a:gd name="connsiteY18" fmla="*/ 44174 h 4556159"/>
              <a:gd name="connsiteX19" fmla="*/ 12059283 w 12584740"/>
              <a:gd name="connsiteY19" fmla="*/ 52111 h 4556159"/>
              <a:gd name="connsiteX20" fmla="*/ 12160147 w 12584740"/>
              <a:gd name="connsiteY20" fmla="*/ 55873 h 4556159"/>
              <a:gd name="connsiteX21" fmla="*/ 12190854 w 12584740"/>
              <a:gd name="connsiteY21" fmla="*/ 58535 h 4556159"/>
              <a:gd name="connsiteX22" fmla="*/ 12215705 w 12584740"/>
              <a:gd name="connsiteY22" fmla="*/ 59963 h 4556159"/>
              <a:gd name="connsiteX23" fmla="*/ 12584740 w 12584740"/>
              <a:gd name="connsiteY23" fmla="*/ 3074876 h 4556159"/>
              <a:gd name="connsiteX24" fmla="*/ 483060 w 12584740"/>
              <a:gd name="connsiteY24" fmla="*/ 4556159 h 4556159"/>
              <a:gd name="connsiteX25" fmla="*/ 0 w 12584740"/>
              <a:gd name="connsiteY25" fmla="*/ 609687 h 4556159"/>
              <a:gd name="connsiteX26" fmla="*/ 7836 w 12584740"/>
              <a:gd name="connsiteY26" fmla="*/ 612367 h 4556159"/>
              <a:gd name="connsiteX27" fmla="*/ 59804 w 12584740"/>
              <a:gd name="connsiteY27" fmla="*/ 632641 h 4556159"/>
              <a:gd name="connsiteX28" fmla="*/ 189088 w 12584740"/>
              <a:gd name="connsiteY28" fmla="*/ 635215 h 4556159"/>
              <a:gd name="connsiteX29" fmla="*/ 238402 w 12584740"/>
              <a:gd name="connsiteY29" fmla="*/ 617809 h 4556159"/>
              <a:gd name="connsiteX30" fmla="*/ 332970 w 12584740"/>
              <a:gd name="connsiteY30" fmla="*/ 587858 h 4556159"/>
              <a:gd name="connsiteX31" fmla="*/ 407552 w 12584740"/>
              <a:gd name="connsiteY31" fmla="*/ 528789 h 4556159"/>
              <a:gd name="connsiteX32" fmla="*/ 497934 w 12584740"/>
              <a:gd name="connsiteY32" fmla="*/ 483200 h 4556159"/>
              <a:gd name="connsiteX33" fmla="*/ 510273 w 12584740"/>
              <a:gd name="connsiteY33" fmla="*/ 485018 h 4556159"/>
              <a:gd name="connsiteX34" fmla="*/ 561099 w 12584740"/>
              <a:gd name="connsiteY34" fmla="*/ 457203 h 4556159"/>
              <a:gd name="connsiteX35" fmla="*/ 705102 w 12584740"/>
              <a:gd name="connsiteY35" fmla="*/ 380672 h 4556159"/>
              <a:gd name="connsiteX36" fmla="*/ 800404 w 12584740"/>
              <a:gd name="connsiteY36" fmla="*/ 270755 h 4556159"/>
              <a:gd name="connsiteX37" fmla="*/ 842353 w 12584740"/>
              <a:gd name="connsiteY37" fmla="*/ 257559 h 4556159"/>
              <a:gd name="connsiteX38" fmla="*/ 912247 w 12584740"/>
              <a:gd name="connsiteY38" fmla="*/ 235092 h 4556159"/>
              <a:gd name="connsiteX39" fmla="*/ 927247 w 12584740"/>
              <a:gd name="connsiteY39" fmla="*/ 239063 h 4556159"/>
              <a:gd name="connsiteX40" fmla="*/ 933425 w 12584740"/>
              <a:gd name="connsiteY40" fmla="*/ 236995 h 4556159"/>
              <a:gd name="connsiteX41" fmla="*/ 934108 w 12584740"/>
              <a:gd name="connsiteY41" fmla="*/ 237279 h 4556159"/>
              <a:gd name="connsiteX42" fmla="*/ 935368 w 12584740"/>
              <a:gd name="connsiteY42" fmla="*/ 236344 h 4556159"/>
              <a:gd name="connsiteX43" fmla="*/ 949059 w 12584740"/>
              <a:gd name="connsiteY43" fmla="*/ 231759 h 4556159"/>
              <a:gd name="connsiteX44" fmla="*/ 980035 w 12584740"/>
              <a:gd name="connsiteY44" fmla="*/ 232451 h 4556159"/>
              <a:gd name="connsiteX45" fmla="*/ 998443 w 12584740"/>
              <a:gd name="connsiteY45" fmla="*/ 229669 h 4556159"/>
              <a:gd name="connsiteX46" fmla="*/ 1015140 w 12584740"/>
              <a:gd name="connsiteY46" fmla="*/ 211809 h 4556159"/>
              <a:gd name="connsiteX47" fmla="*/ 1027653 w 12584740"/>
              <a:gd name="connsiteY47" fmla="*/ 209075 h 4556159"/>
              <a:gd name="connsiteX48" fmla="*/ 1029989 w 12584740"/>
              <a:gd name="connsiteY48" fmla="*/ 206615 h 4556159"/>
              <a:gd name="connsiteX49" fmla="*/ 1036851 w 12584740"/>
              <a:gd name="connsiteY49" fmla="*/ 201625 h 4556159"/>
              <a:gd name="connsiteX50" fmla="*/ 1029120 w 12584740"/>
              <a:gd name="connsiteY50" fmla="*/ 198042 h 4556159"/>
              <a:gd name="connsiteX51" fmla="*/ 1113256 w 12584740"/>
              <a:gd name="connsiteY51" fmla="*/ 173389 h 4556159"/>
              <a:gd name="connsiteX52" fmla="*/ 1184710 w 12584740"/>
              <a:gd name="connsiteY52" fmla="*/ 152398 h 4556159"/>
              <a:gd name="connsiteX53" fmla="*/ 1310965 w 12584740"/>
              <a:gd name="connsiteY53" fmla="*/ 166725 h 4556159"/>
              <a:gd name="connsiteX54" fmla="*/ 1430934 w 12584740"/>
              <a:gd name="connsiteY54" fmla="*/ 119950 h 4556159"/>
              <a:gd name="connsiteX55" fmla="*/ 1463118 w 12584740"/>
              <a:gd name="connsiteY55" fmla="*/ 119757 h 4556159"/>
              <a:gd name="connsiteX56" fmla="*/ 1493444 w 12584740"/>
              <a:gd name="connsiteY56" fmla="*/ 128262 h 4556159"/>
              <a:gd name="connsiteX57" fmla="*/ 1493168 w 12584740"/>
              <a:gd name="connsiteY57" fmla="*/ 131301 h 4556159"/>
              <a:gd name="connsiteX58" fmla="*/ 1497974 w 12584740"/>
              <a:gd name="connsiteY58" fmla="*/ 132687 h 4556159"/>
              <a:gd name="connsiteX59" fmla="*/ 1502355 w 12584740"/>
              <a:gd name="connsiteY59" fmla="*/ 130762 h 4556159"/>
              <a:gd name="connsiteX60" fmla="*/ 1508100 w 12584740"/>
              <a:gd name="connsiteY60" fmla="*/ 132372 h 4556159"/>
              <a:gd name="connsiteX61" fmla="*/ 1523822 w 12584740"/>
              <a:gd name="connsiteY61" fmla="*/ 135958 h 4556159"/>
              <a:gd name="connsiteX62" fmla="*/ 1528971 w 12584740"/>
              <a:gd name="connsiteY62" fmla="*/ 142145 h 4556159"/>
              <a:gd name="connsiteX63" fmla="*/ 1590631 w 12584740"/>
              <a:gd name="connsiteY63" fmla="*/ 154682 h 4556159"/>
              <a:gd name="connsiteX64" fmla="*/ 1609537 w 12584740"/>
              <a:gd name="connsiteY64" fmla="*/ 150462 h 4556159"/>
              <a:gd name="connsiteX65" fmla="*/ 1631335 w 12584740"/>
              <a:gd name="connsiteY65" fmla="*/ 160532 h 4556159"/>
              <a:gd name="connsiteX66" fmla="*/ 1693983 w 12584740"/>
              <a:gd name="connsiteY66" fmla="*/ 164048 h 4556159"/>
              <a:gd name="connsiteX67" fmla="*/ 1763575 w 12584740"/>
              <a:gd name="connsiteY67" fmla="*/ 175690 h 4556159"/>
              <a:gd name="connsiteX68" fmla="*/ 1812709 w 12584740"/>
              <a:gd name="connsiteY68" fmla="*/ 188883 h 4556159"/>
              <a:gd name="connsiteX69" fmla="*/ 1945879 w 12584740"/>
              <a:gd name="connsiteY69" fmla="*/ 197052 h 4556159"/>
              <a:gd name="connsiteX70" fmla="*/ 1974418 w 12584740"/>
              <a:gd name="connsiteY70" fmla="*/ 189712 h 4556159"/>
              <a:gd name="connsiteX71" fmla="*/ 1976651 w 12584740"/>
              <a:gd name="connsiteY71" fmla="*/ 189603 h 4556159"/>
              <a:gd name="connsiteX72" fmla="*/ 2881775 w 12584740"/>
              <a:gd name="connsiteY72" fmla="*/ 214043 h 4556159"/>
              <a:gd name="connsiteX0" fmla="*/ 2881775 w 12584740"/>
              <a:gd name="connsiteY0" fmla="*/ 214043 h 4556159"/>
              <a:gd name="connsiteX1" fmla="*/ 8923122 w 12584740"/>
              <a:gd name="connsiteY1" fmla="*/ 205911 h 4556159"/>
              <a:gd name="connsiteX2" fmla="*/ 10535176 w 12584740"/>
              <a:gd name="connsiteY2" fmla="*/ 98886 h 4556159"/>
              <a:gd name="connsiteX3" fmla="*/ 10552865 w 12584740"/>
              <a:gd name="connsiteY3" fmla="*/ 93120 h 4556159"/>
              <a:gd name="connsiteX4" fmla="*/ 10704478 w 12584740"/>
              <a:gd name="connsiteY4" fmla="*/ 76437 h 4556159"/>
              <a:gd name="connsiteX5" fmla="*/ 10856419 w 12584740"/>
              <a:gd name="connsiteY5" fmla="*/ 55944 h 4556159"/>
              <a:gd name="connsiteX6" fmla="*/ 10946891 w 12584740"/>
              <a:gd name="connsiteY6" fmla="*/ 22447 h 4556159"/>
              <a:gd name="connsiteX7" fmla="*/ 11071737 w 12584740"/>
              <a:gd name="connsiteY7" fmla="*/ 7907 h 4556159"/>
              <a:gd name="connsiteX8" fmla="*/ 11092700 w 12584740"/>
              <a:gd name="connsiteY8" fmla="*/ 2345 h 4556159"/>
              <a:gd name="connsiteX9" fmla="*/ 11121627 w 12584740"/>
              <a:gd name="connsiteY9" fmla="*/ 4539 h 4556159"/>
              <a:gd name="connsiteX10" fmla="*/ 11237564 w 12584740"/>
              <a:gd name="connsiteY10" fmla="*/ 14319 h 4556159"/>
              <a:gd name="connsiteX11" fmla="*/ 11328738 w 12584740"/>
              <a:gd name="connsiteY11" fmla="*/ 30868 h 4556159"/>
              <a:gd name="connsiteX12" fmla="*/ 11442587 w 12584740"/>
              <a:gd name="connsiteY12" fmla="*/ 14368 h 4556159"/>
              <a:gd name="connsiteX13" fmla="*/ 11511928 w 12584740"/>
              <a:gd name="connsiteY13" fmla="*/ 16713 h 4556159"/>
              <a:gd name="connsiteX14" fmla="*/ 11625388 w 12584740"/>
              <a:gd name="connsiteY14" fmla="*/ 39481 h 4556159"/>
              <a:gd name="connsiteX15" fmla="*/ 11775146 w 12584740"/>
              <a:gd name="connsiteY15" fmla="*/ 27611 h 4556159"/>
              <a:gd name="connsiteX16" fmla="*/ 11806024 w 12584740"/>
              <a:gd name="connsiteY16" fmla="*/ 88 h 4556159"/>
              <a:gd name="connsiteX17" fmla="*/ 11865034 w 12584740"/>
              <a:gd name="connsiteY17" fmla="*/ 19785 h 4556159"/>
              <a:gd name="connsiteX18" fmla="*/ 11994565 w 12584740"/>
              <a:gd name="connsiteY18" fmla="*/ 44174 h 4556159"/>
              <a:gd name="connsiteX19" fmla="*/ 12059283 w 12584740"/>
              <a:gd name="connsiteY19" fmla="*/ 52111 h 4556159"/>
              <a:gd name="connsiteX20" fmla="*/ 12160147 w 12584740"/>
              <a:gd name="connsiteY20" fmla="*/ 55873 h 4556159"/>
              <a:gd name="connsiteX21" fmla="*/ 12190854 w 12584740"/>
              <a:gd name="connsiteY21" fmla="*/ 58535 h 4556159"/>
              <a:gd name="connsiteX22" fmla="*/ 12215705 w 12584740"/>
              <a:gd name="connsiteY22" fmla="*/ 59963 h 4556159"/>
              <a:gd name="connsiteX23" fmla="*/ 12584740 w 12584740"/>
              <a:gd name="connsiteY23" fmla="*/ 3074876 h 4556159"/>
              <a:gd name="connsiteX24" fmla="*/ 483060 w 12584740"/>
              <a:gd name="connsiteY24" fmla="*/ 4556159 h 4556159"/>
              <a:gd name="connsiteX25" fmla="*/ 0 w 12584740"/>
              <a:gd name="connsiteY25" fmla="*/ 609687 h 4556159"/>
              <a:gd name="connsiteX26" fmla="*/ 7836 w 12584740"/>
              <a:gd name="connsiteY26" fmla="*/ 612367 h 4556159"/>
              <a:gd name="connsiteX27" fmla="*/ 59804 w 12584740"/>
              <a:gd name="connsiteY27" fmla="*/ 632641 h 4556159"/>
              <a:gd name="connsiteX28" fmla="*/ 189088 w 12584740"/>
              <a:gd name="connsiteY28" fmla="*/ 635215 h 4556159"/>
              <a:gd name="connsiteX29" fmla="*/ 238402 w 12584740"/>
              <a:gd name="connsiteY29" fmla="*/ 617809 h 4556159"/>
              <a:gd name="connsiteX30" fmla="*/ 332970 w 12584740"/>
              <a:gd name="connsiteY30" fmla="*/ 587858 h 4556159"/>
              <a:gd name="connsiteX31" fmla="*/ 407552 w 12584740"/>
              <a:gd name="connsiteY31" fmla="*/ 528789 h 4556159"/>
              <a:gd name="connsiteX32" fmla="*/ 497934 w 12584740"/>
              <a:gd name="connsiteY32" fmla="*/ 483200 h 4556159"/>
              <a:gd name="connsiteX33" fmla="*/ 510273 w 12584740"/>
              <a:gd name="connsiteY33" fmla="*/ 485018 h 4556159"/>
              <a:gd name="connsiteX34" fmla="*/ 561099 w 12584740"/>
              <a:gd name="connsiteY34" fmla="*/ 457203 h 4556159"/>
              <a:gd name="connsiteX35" fmla="*/ 705102 w 12584740"/>
              <a:gd name="connsiteY35" fmla="*/ 380672 h 4556159"/>
              <a:gd name="connsiteX36" fmla="*/ 800404 w 12584740"/>
              <a:gd name="connsiteY36" fmla="*/ 270755 h 4556159"/>
              <a:gd name="connsiteX37" fmla="*/ 842353 w 12584740"/>
              <a:gd name="connsiteY37" fmla="*/ 257559 h 4556159"/>
              <a:gd name="connsiteX38" fmla="*/ 912247 w 12584740"/>
              <a:gd name="connsiteY38" fmla="*/ 235092 h 4556159"/>
              <a:gd name="connsiteX39" fmla="*/ 927247 w 12584740"/>
              <a:gd name="connsiteY39" fmla="*/ 239063 h 4556159"/>
              <a:gd name="connsiteX40" fmla="*/ 933425 w 12584740"/>
              <a:gd name="connsiteY40" fmla="*/ 236995 h 4556159"/>
              <a:gd name="connsiteX41" fmla="*/ 934108 w 12584740"/>
              <a:gd name="connsiteY41" fmla="*/ 237279 h 4556159"/>
              <a:gd name="connsiteX42" fmla="*/ 935368 w 12584740"/>
              <a:gd name="connsiteY42" fmla="*/ 236344 h 4556159"/>
              <a:gd name="connsiteX43" fmla="*/ 949059 w 12584740"/>
              <a:gd name="connsiteY43" fmla="*/ 231759 h 4556159"/>
              <a:gd name="connsiteX44" fmla="*/ 980035 w 12584740"/>
              <a:gd name="connsiteY44" fmla="*/ 232451 h 4556159"/>
              <a:gd name="connsiteX45" fmla="*/ 998443 w 12584740"/>
              <a:gd name="connsiteY45" fmla="*/ 229669 h 4556159"/>
              <a:gd name="connsiteX46" fmla="*/ 1015140 w 12584740"/>
              <a:gd name="connsiteY46" fmla="*/ 211809 h 4556159"/>
              <a:gd name="connsiteX47" fmla="*/ 1027653 w 12584740"/>
              <a:gd name="connsiteY47" fmla="*/ 209075 h 4556159"/>
              <a:gd name="connsiteX48" fmla="*/ 1029989 w 12584740"/>
              <a:gd name="connsiteY48" fmla="*/ 206615 h 4556159"/>
              <a:gd name="connsiteX49" fmla="*/ 1036851 w 12584740"/>
              <a:gd name="connsiteY49" fmla="*/ 201625 h 4556159"/>
              <a:gd name="connsiteX50" fmla="*/ 1029120 w 12584740"/>
              <a:gd name="connsiteY50" fmla="*/ 198042 h 4556159"/>
              <a:gd name="connsiteX51" fmla="*/ 1113256 w 12584740"/>
              <a:gd name="connsiteY51" fmla="*/ 173389 h 4556159"/>
              <a:gd name="connsiteX52" fmla="*/ 1184710 w 12584740"/>
              <a:gd name="connsiteY52" fmla="*/ 152398 h 4556159"/>
              <a:gd name="connsiteX53" fmla="*/ 1310965 w 12584740"/>
              <a:gd name="connsiteY53" fmla="*/ 166725 h 4556159"/>
              <a:gd name="connsiteX54" fmla="*/ 1430934 w 12584740"/>
              <a:gd name="connsiteY54" fmla="*/ 119950 h 4556159"/>
              <a:gd name="connsiteX55" fmla="*/ 1463118 w 12584740"/>
              <a:gd name="connsiteY55" fmla="*/ 119757 h 4556159"/>
              <a:gd name="connsiteX56" fmla="*/ 1493444 w 12584740"/>
              <a:gd name="connsiteY56" fmla="*/ 128262 h 4556159"/>
              <a:gd name="connsiteX57" fmla="*/ 1493168 w 12584740"/>
              <a:gd name="connsiteY57" fmla="*/ 131301 h 4556159"/>
              <a:gd name="connsiteX58" fmla="*/ 1497974 w 12584740"/>
              <a:gd name="connsiteY58" fmla="*/ 132687 h 4556159"/>
              <a:gd name="connsiteX59" fmla="*/ 1502355 w 12584740"/>
              <a:gd name="connsiteY59" fmla="*/ 130762 h 4556159"/>
              <a:gd name="connsiteX60" fmla="*/ 1508100 w 12584740"/>
              <a:gd name="connsiteY60" fmla="*/ 132372 h 4556159"/>
              <a:gd name="connsiteX61" fmla="*/ 1523822 w 12584740"/>
              <a:gd name="connsiteY61" fmla="*/ 135958 h 4556159"/>
              <a:gd name="connsiteX62" fmla="*/ 1528971 w 12584740"/>
              <a:gd name="connsiteY62" fmla="*/ 142145 h 4556159"/>
              <a:gd name="connsiteX63" fmla="*/ 1590631 w 12584740"/>
              <a:gd name="connsiteY63" fmla="*/ 154682 h 4556159"/>
              <a:gd name="connsiteX64" fmla="*/ 1609537 w 12584740"/>
              <a:gd name="connsiteY64" fmla="*/ 150462 h 4556159"/>
              <a:gd name="connsiteX65" fmla="*/ 1631335 w 12584740"/>
              <a:gd name="connsiteY65" fmla="*/ 160532 h 4556159"/>
              <a:gd name="connsiteX66" fmla="*/ 1693983 w 12584740"/>
              <a:gd name="connsiteY66" fmla="*/ 164048 h 4556159"/>
              <a:gd name="connsiteX67" fmla="*/ 1763575 w 12584740"/>
              <a:gd name="connsiteY67" fmla="*/ 175690 h 4556159"/>
              <a:gd name="connsiteX68" fmla="*/ 1812709 w 12584740"/>
              <a:gd name="connsiteY68" fmla="*/ 188883 h 4556159"/>
              <a:gd name="connsiteX69" fmla="*/ 1945879 w 12584740"/>
              <a:gd name="connsiteY69" fmla="*/ 197052 h 4556159"/>
              <a:gd name="connsiteX70" fmla="*/ 1974418 w 12584740"/>
              <a:gd name="connsiteY70" fmla="*/ 189712 h 4556159"/>
              <a:gd name="connsiteX71" fmla="*/ 2235555 w 12584740"/>
              <a:gd name="connsiteY71" fmla="*/ 226659 h 4556159"/>
              <a:gd name="connsiteX72" fmla="*/ 2881775 w 12584740"/>
              <a:gd name="connsiteY72" fmla="*/ 214043 h 455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2584740" h="4556159">
                <a:moveTo>
                  <a:pt x="2881775" y="214043"/>
                </a:moveTo>
                <a:lnTo>
                  <a:pt x="8923122" y="205911"/>
                </a:lnTo>
                <a:cubicBezTo>
                  <a:pt x="8923122" y="236009"/>
                  <a:pt x="10535176" y="68788"/>
                  <a:pt x="10535176" y="98886"/>
                </a:cubicBezTo>
                <a:lnTo>
                  <a:pt x="10552865" y="93120"/>
                </a:lnTo>
                <a:cubicBezTo>
                  <a:pt x="10602509" y="95039"/>
                  <a:pt x="10648374" y="81962"/>
                  <a:pt x="10704478" y="76437"/>
                </a:cubicBezTo>
                <a:cubicBezTo>
                  <a:pt x="10764532" y="85901"/>
                  <a:pt x="10796465" y="61749"/>
                  <a:pt x="10856419" y="55944"/>
                </a:cubicBezTo>
                <a:cubicBezTo>
                  <a:pt x="10914661" y="77716"/>
                  <a:pt x="10896627" y="22130"/>
                  <a:pt x="10946891" y="22447"/>
                </a:cubicBezTo>
                <a:cubicBezTo>
                  <a:pt x="11028004" y="41524"/>
                  <a:pt x="10945561" y="3905"/>
                  <a:pt x="11071737" y="7907"/>
                </a:cubicBezTo>
                <a:cubicBezTo>
                  <a:pt x="11078763" y="11268"/>
                  <a:pt x="11094187" y="7177"/>
                  <a:pt x="11092700" y="2345"/>
                </a:cubicBezTo>
                <a:cubicBezTo>
                  <a:pt x="11100672" y="3621"/>
                  <a:pt x="11119582" y="12415"/>
                  <a:pt x="11121627" y="4539"/>
                </a:cubicBezTo>
                <a:cubicBezTo>
                  <a:pt x="11161872" y="2410"/>
                  <a:pt x="11201801" y="5778"/>
                  <a:pt x="11237564" y="14319"/>
                </a:cubicBezTo>
                <a:cubicBezTo>
                  <a:pt x="11315265" y="-1427"/>
                  <a:pt x="11272628" y="36301"/>
                  <a:pt x="11328738" y="30868"/>
                </a:cubicBezTo>
                <a:cubicBezTo>
                  <a:pt x="11373885" y="14123"/>
                  <a:pt x="11390505" y="26175"/>
                  <a:pt x="11442587" y="14368"/>
                </a:cubicBezTo>
                <a:cubicBezTo>
                  <a:pt x="11460405" y="39138"/>
                  <a:pt x="11491560" y="10212"/>
                  <a:pt x="11511928" y="16713"/>
                </a:cubicBezTo>
                <a:cubicBezTo>
                  <a:pt x="11544050" y="-13836"/>
                  <a:pt x="11591566" y="41138"/>
                  <a:pt x="11625388" y="39481"/>
                </a:cubicBezTo>
                <a:cubicBezTo>
                  <a:pt x="11682275" y="32159"/>
                  <a:pt x="11743456" y="-367"/>
                  <a:pt x="11775146" y="27611"/>
                </a:cubicBezTo>
                <a:cubicBezTo>
                  <a:pt x="11779070" y="15386"/>
                  <a:pt x="11773473" y="-818"/>
                  <a:pt x="11806024" y="88"/>
                </a:cubicBezTo>
                <a:cubicBezTo>
                  <a:pt x="11821005" y="-1216"/>
                  <a:pt x="11833611" y="12437"/>
                  <a:pt x="11865034" y="19785"/>
                </a:cubicBezTo>
                <a:cubicBezTo>
                  <a:pt x="11905979" y="29998"/>
                  <a:pt x="11998366" y="9552"/>
                  <a:pt x="11994565" y="44174"/>
                </a:cubicBezTo>
                <a:cubicBezTo>
                  <a:pt x="12007200" y="63922"/>
                  <a:pt x="12058131" y="30230"/>
                  <a:pt x="12059283" y="52111"/>
                </a:cubicBezTo>
                <a:cubicBezTo>
                  <a:pt x="12081498" y="36953"/>
                  <a:pt x="12122851" y="58256"/>
                  <a:pt x="12160147" y="55873"/>
                </a:cubicBezTo>
                <a:cubicBezTo>
                  <a:pt x="12167674" y="65410"/>
                  <a:pt x="12176238" y="64529"/>
                  <a:pt x="12190854" y="58535"/>
                </a:cubicBezTo>
                <a:lnTo>
                  <a:pt x="12215705" y="59963"/>
                </a:lnTo>
                <a:lnTo>
                  <a:pt x="12584740" y="3074876"/>
                </a:lnTo>
                <a:lnTo>
                  <a:pt x="483060" y="4556159"/>
                </a:lnTo>
                <a:lnTo>
                  <a:pt x="0" y="609687"/>
                </a:lnTo>
                <a:lnTo>
                  <a:pt x="7836" y="612367"/>
                </a:lnTo>
                <a:cubicBezTo>
                  <a:pt x="25349" y="620104"/>
                  <a:pt x="41483" y="627786"/>
                  <a:pt x="59804" y="632641"/>
                </a:cubicBezTo>
                <a:cubicBezTo>
                  <a:pt x="75146" y="654421"/>
                  <a:pt x="167365" y="632597"/>
                  <a:pt x="189088" y="635215"/>
                </a:cubicBezTo>
                <a:cubicBezTo>
                  <a:pt x="217440" y="623749"/>
                  <a:pt x="208344" y="626448"/>
                  <a:pt x="238402" y="617809"/>
                </a:cubicBezTo>
                <a:cubicBezTo>
                  <a:pt x="247394" y="590135"/>
                  <a:pt x="303125" y="595692"/>
                  <a:pt x="332970" y="587858"/>
                </a:cubicBezTo>
                <a:cubicBezTo>
                  <a:pt x="336621" y="563687"/>
                  <a:pt x="356128" y="555392"/>
                  <a:pt x="407552" y="528789"/>
                </a:cubicBezTo>
                <a:cubicBezTo>
                  <a:pt x="410625" y="501558"/>
                  <a:pt x="481949" y="526749"/>
                  <a:pt x="497934" y="483200"/>
                </a:cubicBezTo>
                <a:cubicBezTo>
                  <a:pt x="501858" y="484200"/>
                  <a:pt x="506013" y="484811"/>
                  <a:pt x="510273" y="485018"/>
                </a:cubicBezTo>
                <a:cubicBezTo>
                  <a:pt x="535011" y="486222"/>
                  <a:pt x="557770" y="473768"/>
                  <a:pt x="561099" y="457203"/>
                </a:cubicBezTo>
                <a:cubicBezTo>
                  <a:pt x="592709" y="393031"/>
                  <a:pt x="657171" y="417531"/>
                  <a:pt x="705102" y="380672"/>
                </a:cubicBezTo>
                <a:cubicBezTo>
                  <a:pt x="762904" y="342107"/>
                  <a:pt x="753762" y="341220"/>
                  <a:pt x="800404" y="270755"/>
                </a:cubicBezTo>
                <a:cubicBezTo>
                  <a:pt x="821510" y="277286"/>
                  <a:pt x="831930" y="272279"/>
                  <a:pt x="842353" y="257559"/>
                </a:cubicBezTo>
                <a:cubicBezTo>
                  <a:pt x="871396" y="239661"/>
                  <a:pt x="901151" y="269258"/>
                  <a:pt x="912247" y="235092"/>
                </a:cubicBezTo>
                <a:cubicBezTo>
                  <a:pt x="915193" y="239660"/>
                  <a:pt x="920652" y="240302"/>
                  <a:pt x="927247" y="239063"/>
                </a:cubicBezTo>
                <a:lnTo>
                  <a:pt x="933425" y="236995"/>
                </a:lnTo>
                <a:lnTo>
                  <a:pt x="934108" y="237279"/>
                </a:lnTo>
                <a:lnTo>
                  <a:pt x="935368" y="236344"/>
                </a:lnTo>
                <a:lnTo>
                  <a:pt x="949059" y="231759"/>
                </a:lnTo>
                <a:cubicBezTo>
                  <a:pt x="964033" y="225857"/>
                  <a:pt x="978036" y="220629"/>
                  <a:pt x="980035" y="232451"/>
                </a:cubicBezTo>
                <a:cubicBezTo>
                  <a:pt x="988861" y="233151"/>
                  <a:pt x="994474" y="231910"/>
                  <a:pt x="998443" y="229669"/>
                </a:cubicBezTo>
                <a:cubicBezTo>
                  <a:pt x="1006381" y="225191"/>
                  <a:pt x="1007750" y="216720"/>
                  <a:pt x="1015140" y="211809"/>
                </a:cubicBezTo>
                <a:lnTo>
                  <a:pt x="1027653" y="209075"/>
                </a:lnTo>
                <a:lnTo>
                  <a:pt x="1029989" y="206615"/>
                </a:lnTo>
                <a:lnTo>
                  <a:pt x="1036851" y="201625"/>
                </a:lnTo>
                <a:lnTo>
                  <a:pt x="1029120" y="198042"/>
                </a:lnTo>
                <a:cubicBezTo>
                  <a:pt x="1021104" y="195096"/>
                  <a:pt x="1101729" y="180798"/>
                  <a:pt x="1113256" y="173389"/>
                </a:cubicBezTo>
                <a:lnTo>
                  <a:pt x="1184710" y="152398"/>
                </a:lnTo>
                <a:lnTo>
                  <a:pt x="1310965" y="166725"/>
                </a:lnTo>
                <a:cubicBezTo>
                  <a:pt x="1336372" y="131696"/>
                  <a:pt x="1403197" y="140119"/>
                  <a:pt x="1430934" y="119950"/>
                </a:cubicBezTo>
                <a:lnTo>
                  <a:pt x="1463118" y="119757"/>
                </a:lnTo>
                <a:lnTo>
                  <a:pt x="1493444" y="128262"/>
                </a:lnTo>
                <a:lnTo>
                  <a:pt x="1493168" y="131301"/>
                </a:lnTo>
                <a:cubicBezTo>
                  <a:pt x="1493827" y="133297"/>
                  <a:pt x="1495475" y="133471"/>
                  <a:pt x="1497974" y="132687"/>
                </a:cubicBezTo>
                <a:lnTo>
                  <a:pt x="1502355" y="130762"/>
                </a:lnTo>
                <a:lnTo>
                  <a:pt x="1508100" y="132372"/>
                </a:lnTo>
                <a:lnTo>
                  <a:pt x="1523822" y="135958"/>
                </a:lnTo>
                <a:lnTo>
                  <a:pt x="1528971" y="142145"/>
                </a:lnTo>
                <a:cubicBezTo>
                  <a:pt x="1544182" y="151821"/>
                  <a:pt x="1579536" y="139768"/>
                  <a:pt x="1590631" y="154682"/>
                </a:cubicBezTo>
                <a:lnTo>
                  <a:pt x="1609537" y="150462"/>
                </a:lnTo>
                <a:lnTo>
                  <a:pt x="1631335" y="160532"/>
                </a:lnTo>
                <a:cubicBezTo>
                  <a:pt x="1651445" y="168813"/>
                  <a:pt x="1672155" y="173541"/>
                  <a:pt x="1693983" y="164048"/>
                </a:cubicBezTo>
                <a:cubicBezTo>
                  <a:pt x="1686705" y="185321"/>
                  <a:pt x="1748101" y="157604"/>
                  <a:pt x="1763575" y="175690"/>
                </a:cubicBezTo>
                <a:cubicBezTo>
                  <a:pt x="1773286" y="190711"/>
                  <a:pt x="1794179" y="185800"/>
                  <a:pt x="1812709" y="188883"/>
                </a:cubicBezTo>
                <a:cubicBezTo>
                  <a:pt x="1830479" y="202932"/>
                  <a:pt x="1918180" y="204037"/>
                  <a:pt x="1945879" y="197052"/>
                </a:cubicBezTo>
                <a:cubicBezTo>
                  <a:pt x="1955185" y="193416"/>
                  <a:pt x="1964727" y="191072"/>
                  <a:pt x="1974418" y="189712"/>
                </a:cubicBezTo>
                <a:lnTo>
                  <a:pt x="2235555" y="226659"/>
                </a:lnTo>
                <a:cubicBezTo>
                  <a:pt x="2235555" y="166322"/>
                  <a:pt x="2881775" y="274380"/>
                  <a:pt x="2881775" y="21404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BBFDD63-AD5F-4E42-979B-2FBDE3450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855" y="1431370"/>
            <a:ext cx="5217258" cy="338246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81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Symbol zastępczy zawartości 11" descr="Obraz zawierający zdjęcie&#10;&#10;Opis wygenerowany automatycznie">
            <a:extLst>
              <a:ext uri="{FF2B5EF4-FFF2-40B4-BE49-F238E27FC236}">
                <a16:creationId xmlns:a16="http://schemas.microsoft.com/office/drawing/2014/main" id="{40EFDC89-7E22-777D-45A8-BE457CB845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38" y="1614523"/>
            <a:ext cx="3093492" cy="3016156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ABDB02C-700D-4121-B1D1-CCB58F4BE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4339" y="1431370"/>
            <a:ext cx="5217258" cy="338246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81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ymbol zastępczy zawartości 26">
            <a:extLst>
              <a:ext uri="{FF2B5EF4-FFF2-40B4-BE49-F238E27FC236}">
                <a16:creationId xmlns:a16="http://schemas.microsoft.com/office/drawing/2014/main" id="{A5A997DC-7307-102C-BCD8-CA4E31F8923E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54" y="1614523"/>
            <a:ext cx="3141829" cy="301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4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AB0BC72-1C3A-421F-AB0A-D480DA93F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28763" cy="6858000"/>
          </a:xfrm>
          <a:custGeom>
            <a:avLst/>
            <a:gdLst>
              <a:gd name="connsiteX0" fmla="*/ 0 w 7228763"/>
              <a:gd name="connsiteY0" fmla="*/ 0 h 6858000"/>
              <a:gd name="connsiteX1" fmla="*/ 501961 w 7228763"/>
              <a:gd name="connsiteY1" fmla="*/ 0 h 6858000"/>
              <a:gd name="connsiteX2" fmla="*/ 723901 w 7228763"/>
              <a:gd name="connsiteY2" fmla="*/ 0 h 6858000"/>
              <a:gd name="connsiteX3" fmla="*/ 7228583 w 7228763"/>
              <a:gd name="connsiteY3" fmla="*/ 0 h 6858000"/>
              <a:gd name="connsiteX4" fmla="*/ 7228763 w 7228763"/>
              <a:gd name="connsiteY4" fmla="*/ 1 h 6858000"/>
              <a:gd name="connsiteX5" fmla="*/ 7221350 w 7228763"/>
              <a:gd name="connsiteY5" fmla="*/ 30700 h 6858000"/>
              <a:gd name="connsiteX6" fmla="*/ 7199900 w 7228763"/>
              <a:gd name="connsiteY6" fmla="*/ 310025 h 6858000"/>
              <a:gd name="connsiteX7" fmla="*/ 7214938 w 7228763"/>
              <a:gd name="connsiteY7" fmla="*/ 443960 h 6858000"/>
              <a:gd name="connsiteX8" fmla="*/ 7174238 w 7228763"/>
              <a:gd name="connsiteY8" fmla="*/ 642659 h 6858000"/>
              <a:gd name="connsiteX9" fmla="*/ 7166213 w 7228763"/>
              <a:gd name="connsiteY9" fmla="*/ 673307 h 6858000"/>
              <a:gd name="connsiteX10" fmla="*/ 7128963 w 7228763"/>
              <a:gd name="connsiteY10" fmla="*/ 839641 h 6858000"/>
              <a:gd name="connsiteX11" fmla="*/ 7066183 w 7228763"/>
              <a:gd name="connsiteY11" fmla="*/ 958357 h 6858000"/>
              <a:gd name="connsiteX12" fmla="*/ 7070620 w 7228763"/>
              <a:gd name="connsiteY12" fmla="*/ 963398 h 6858000"/>
              <a:gd name="connsiteX13" fmla="*/ 7022851 w 7228763"/>
              <a:gd name="connsiteY13" fmla="*/ 1117169 h 6858000"/>
              <a:gd name="connsiteX14" fmla="*/ 7019920 w 7228763"/>
              <a:gd name="connsiteY14" fmla="*/ 1144352 h 6858000"/>
              <a:gd name="connsiteX15" fmla="*/ 7021476 w 7228763"/>
              <a:gd name="connsiteY15" fmla="*/ 1164484 h 6858000"/>
              <a:gd name="connsiteX16" fmla="*/ 7005576 w 7228763"/>
              <a:gd name="connsiteY16" fmla="*/ 1213829 h 6858000"/>
              <a:gd name="connsiteX17" fmla="*/ 6970919 w 7228763"/>
              <a:gd name="connsiteY17" fmla="*/ 1294823 h 6858000"/>
              <a:gd name="connsiteX18" fmla="*/ 6965413 w 7228763"/>
              <a:gd name="connsiteY18" fmla="*/ 1312193 h 6858000"/>
              <a:gd name="connsiteX19" fmla="*/ 6968106 w 7228763"/>
              <a:gd name="connsiteY19" fmla="*/ 1327626 h 6858000"/>
              <a:gd name="connsiteX20" fmla="*/ 6975202 w 7228763"/>
              <a:gd name="connsiteY20" fmla="*/ 1331644 h 6858000"/>
              <a:gd name="connsiteX21" fmla="*/ 6973366 w 7228763"/>
              <a:gd name="connsiteY21" fmla="*/ 1341276 h 6858000"/>
              <a:gd name="connsiteX22" fmla="*/ 6974428 w 7228763"/>
              <a:gd name="connsiteY22" fmla="*/ 1343945 h 6858000"/>
              <a:gd name="connsiteX23" fmla="*/ 6978971 w 7228763"/>
              <a:gd name="connsiteY23" fmla="*/ 1359134 h 6858000"/>
              <a:gd name="connsiteX24" fmla="*/ 6946335 w 7228763"/>
              <a:gd name="connsiteY24" fmla="*/ 1427803 h 6858000"/>
              <a:gd name="connsiteX25" fmla="*/ 6907208 w 7228763"/>
              <a:gd name="connsiteY25" fmla="*/ 1540278 h 6858000"/>
              <a:gd name="connsiteX26" fmla="*/ 6901698 w 7228763"/>
              <a:gd name="connsiteY26" fmla="*/ 1547262 h 6858000"/>
              <a:gd name="connsiteX27" fmla="*/ 6902877 w 7228763"/>
              <a:gd name="connsiteY27" fmla="*/ 1577056 h 6858000"/>
              <a:gd name="connsiteX28" fmla="*/ 6904067 w 7228763"/>
              <a:gd name="connsiteY28" fmla="*/ 1595898 h 6858000"/>
              <a:gd name="connsiteX29" fmla="*/ 6891817 w 7228763"/>
              <a:gd name="connsiteY29" fmla="*/ 1703726 h 6858000"/>
              <a:gd name="connsiteX30" fmla="*/ 6898520 w 7228763"/>
              <a:gd name="connsiteY30" fmla="*/ 1809535 h 6858000"/>
              <a:gd name="connsiteX31" fmla="*/ 6897783 w 7228763"/>
              <a:gd name="connsiteY31" fmla="*/ 2018310 h 6858000"/>
              <a:gd name="connsiteX32" fmla="*/ 6887647 w 7228763"/>
              <a:gd name="connsiteY32" fmla="*/ 2071355 h 6858000"/>
              <a:gd name="connsiteX33" fmla="*/ 6888952 w 7228763"/>
              <a:gd name="connsiteY33" fmla="*/ 2141166 h 6858000"/>
              <a:gd name="connsiteX34" fmla="*/ 6887101 w 7228763"/>
              <a:gd name="connsiteY34" fmla="*/ 2154548 h 6858000"/>
              <a:gd name="connsiteX35" fmla="*/ 6880519 w 7228763"/>
              <a:gd name="connsiteY35" fmla="*/ 2158153 h 6858000"/>
              <a:gd name="connsiteX36" fmla="*/ 6873389 w 7228763"/>
              <a:gd name="connsiteY36" fmla="*/ 2178174 h 6858000"/>
              <a:gd name="connsiteX37" fmla="*/ 6871679 w 7228763"/>
              <a:gd name="connsiteY37" fmla="*/ 2202858 h 6858000"/>
              <a:gd name="connsiteX38" fmla="*/ 6870321 w 7228763"/>
              <a:gd name="connsiteY38" fmla="*/ 2320214 h 6858000"/>
              <a:gd name="connsiteX39" fmla="*/ 6857787 w 7228763"/>
              <a:gd name="connsiteY39" fmla="*/ 2417011 h 6858000"/>
              <a:gd name="connsiteX40" fmla="*/ 6850905 w 7228763"/>
              <a:gd name="connsiteY40" fmla="*/ 2454207 h 6858000"/>
              <a:gd name="connsiteX41" fmla="*/ 6848900 w 7228763"/>
              <a:gd name="connsiteY41" fmla="*/ 2487203 h 6858000"/>
              <a:gd name="connsiteX42" fmla="*/ 6837487 w 7228763"/>
              <a:gd name="connsiteY42" fmla="*/ 2512282 h 6858000"/>
              <a:gd name="connsiteX43" fmla="*/ 6838494 w 7228763"/>
              <a:gd name="connsiteY43" fmla="*/ 2514318 h 6858000"/>
              <a:gd name="connsiteX44" fmla="*/ 6863982 w 7228763"/>
              <a:gd name="connsiteY44" fmla="*/ 2574334 h 6858000"/>
              <a:gd name="connsiteX45" fmla="*/ 6862893 w 7228763"/>
              <a:gd name="connsiteY45" fmla="*/ 2579877 h 6858000"/>
              <a:gd name="connsiteX46" fmla="*/ 6863047 w 7228763"/>
              <a:gd name="connsiteY46" fmla="*/ 2608928 h 6858000"/>
              <a:gd name="connsiteX47" fmla="*/ 6862462 w 7228763"/>
              <a:gd name="connsiteY47" fmla="*/ 2613111 h 6858000"/>
              <a:gd name="connsiteX48" fmla="*/ 6854084 w 7228763"/>
              <a:gd name="connsiteY48" fmla="*/ 2621996 h 6858000"/>
              <a:gd name="connsiteX49" fmla="*/ 6856559 w 7228763"/>
              <a:gd name="connsiteY49" fmla="*/ 2634265 h 6858000"/>
              <a:gd name="connsiteX50" fmla="*/ 6847985 w 7228763"/>
              <a:gd name="connsiteY50" fmla="*/ 2647237 h 6858000"/>
              <a:gd name="connsiteX51" fmla="*/ 6854115 w 7228763"/>
              <a:gd name="connsiteY51" fmla="*/ 2650786 h 6858000"/>
              <a:gd name="connsiteX52" fmla="*/ 6859942 w 7228763"/>
              <a:gd name="connsiteY52" fmla="*/ 2661993 h 6858000"/>
              <a:gd name="connsiteX53" fmla="*/ 6851884 w 7228763"/>
              <a:gd name="connsiteY53" fmla="*/ 2670949 h 6858000"/>
              <a:gd name="connsiteX54" fmla="*/ 6846115 w 7228763"/>
              <a:gd name="connsiteY54" fmla="*/ 2690255 h 6858000"/>
              <a:gd name="connsiteX55" fmla="*/ 6846964 w 7228763"/>
              <a:gd name="connsiteY55" fmla="*/ 2695683 h 6858000"/>
              <a:gd name="connsiteX56" fmla="*/ 6836011 w 7228763"/>
              <a:gd name="connsiteY56" fmla="*/ 2713964 h 6858000"/>
              <a:gd name="connsiteX57" fmla="*/ 6830478 w 7228763"/>
              <a:gd name="connsiteY57" fmla="*/ 2730175 h 6858000"/>
              <a:gd name="connsiteX58" fmla="*/ 6841091 w 7228763"/>
              <a:gd name="connsiteY58" fmla="*/ 2763497 h 6858000"/>
              <a:gd name="connsiteX59" fmla="*/ 6803520 w 7228763"/>
              <a:gd name="connsiteY59" fmla="*/ 3051539 h 6858000"/>
              <a:gd name="connsiteX60" fmla="*/ 6733280 w 7228763"/>
              <a:gd name="connsiteY60" fmla="*/ 3335396 h 6858000"/>
              <a:gd name="connsiteX61" fmla="*/ 6735884 w 7228763"/>
              <a:gd name="connsiteY61" fmla="*/ 3456509 h 6858000"/>
              <a:gd name="connsiteX62" fmla="*/ 6715764 w 7228763"/>
              <a:gd name="connsiteY62" fmla="*/ 3531827 h 6858000"/>
              <a:gd name="connsiteX63" fmla="*/ 6730329 w 7228763"/>
              <a:gd name="connsiteY63" fmla="*/ 3570877 h 6858000"/>
              <a:gd name="connsiteX64" fmla="*/ 6727426 w 7228763"/>
              <a:gd name="connsiteY64" fmla="*/ 3583849 h 6858000"/>
              <a:gd name="connsiteX65" fmla="*/ 6718706 w 7228763"/>
              <a:gd name="connsiteY65" fmla="*/ 3592763 h 6858000"/>
              <a:gd name="connsiteX66" fmla="*/ 6693350 w 7228763"/>
              <a:gd name="connsiteY66" fmla="*/ 3653485 h 6858000"/>
              <a:gd name="connsiteX67" fmla="*/ 6685983 w 7228763"/>
              <a:gd name="connsiteY67" fmla="*/ 3670528 h 6858000"/>
              <a:gd name="connsiteX68" fmla="*/ 6687033 w 7228763"/>
              <a:gd name="connsiteY68" fmla="*/ 3685990 h 6858000"/>
              <a:gd name="connsiteX69" fmla="*/ 6693711 w 7228763"/>
              <a:gd name="connsiteY69" fmla="*/ 3690283 h 6858000"/>
              <a:gd name="connsiteX70" fmla="*/ 6690843 w 7228763"/>
              <a:gd name="connsiteY70" fmla="*/ 3699787 h 6858000"/>
              <a:gd name="connsiteX71" fmla="*/ 6691624 w 7228763"/>
              <a:gd name="connsiteY71" fmla="*/ 3702486 h 6858000"/>
              <a:gd name="connsiteX72" fmla="*/ 6694549 w 7228763"/>
              <a:gd name="connsiteY72" fmla="*/ 3717784 h 6858000"/>
              <a:gd name="connsiteX73" fmla="*/ 6662489 w 7228763"/>
              <a:gd name="connsiteY73" fmla="*/ 3746229 h 6858000"/>
              <a:gd name="connsiteX74" fmla="*/ 6575429 w 7228763"/>
              <a:gd name="connsiteY74" fmla="*/ 3924910 h 6858000"/>
              <a:gd name="connsiteX75" fmla="*/ 6538994 w 7228763"/>
              <a:gd name="connsiteY75" fmla="*/ 3989353 h 6858000"/>
              <a:gd name="connsiteX76" fmla="*/ 6535698 w 7228763"/>
              <a:gd name="connsiteY76" fmla="*/ 4033899 h 6858000"/>
              <a:gd name="connsiteX77" fmla="*/ 6527053 w 7228763"/>
              <a:gd name="connsiteY77" fmla="*/ 4142250 h 6858000"/>
              <a:gd name="connsiteX78" fmla="*/ 6501843 w 7228763"/>
              <a:gd name="connsiteY78" fmla="*/ 4329442 h 6858000"/>
              <a:gd name="connsiteX79" fmla="*/ 6489841 w 7228763"/>
              <a:gd name="connsiteY79" fmla="*/ 4456184 h 6858000"/>
              <a:gd name="connsiteX80" fmla="*/ 6482918 w 7228763"/>
              <a:gd name="connsiteY80" fmla="*/ 4468478 h 6858000"/>
              <a:gd name="connsiteX81" fmla="*/ 6484019 w 7228763"/>
              <a:gd name="connsiteY81" fmla="*/ 4469862 h 6858000"/>
              <a:gd name="connsiteX82" fmla="*/ 6481759 w 7228763"/>
              <a:gd name="connsiteY82" fmla="*/ 4483797 h 6858000"/>
              <a:gd name="connsiteX83" fmla="*/ 6477370 w 7228763"/>
              <a:gd name="connsiteY83" fmla="*/ 4487091 h 6858000"/>
              <a:gd name="connsiteX84" fmla="*/ 6474598 w 7228763"/>
              <a:gd name="connsiteY84" fmla="*/ 4496728 h 6858000"/>
              <a:gd name="connsiteX85" fmla="*/ 6465848 w 7228763"/>
              <a:gd name="connsiteY85" fmla="*/ 4515918 h 6858000"/>
              <a:gd name="connsiteX86" fmla="*/ 6467296 w 7228763"/>
              <a:gd name="connsiteY86" fmla="*/ 4519316 h 6858000"/>
              <a:gd name="connsiteX87" fmla="*/ 6458903 w 7228763"/>
              <a:gd name="connsiteY87" fmla="*/ 4547957 h 6858000"/>
              <a:gd name="connsiteX88" fmla="*/ 6460248 w 7228763"/>
              <a:gd name="connsiteY88" fmla="*/ 4548262 h 6858000"/>
              <a:gd name="connsiteX89" fmla="*/ 6464276 w 7228763"/>
              <a:gd name="connsiteY89" fmla="*/ 4555939 h 6858000"/>
              <a:gd name="connsiteX90" fmla="*/ 6468635 w 7228763"/>
              <a:gd name="connsiteY90" fmla="*/ 4570815 h 6858000"/>
              <a:gd name="connsiteX91" fmla="*/ 6488206 w 7228763"/>
              <a:gd name="connsiteY91" fmla="*/ 4633846 h 6858000"/>
              <a:gd name="connsiteX92" fmla="*/ 6487272 w 7228763"/>
              <a:gd name="connsiteY92" fmla="*/ 4639816 h 6858000"/>
              <a:gd name="connsiteX93" fmla="*/ 6487581 w 7228763"/>
              <a:gd name="connsiteY93" fmla="*/ 4639923 h 6858000"/>
              <a:gd name="connsiteX94" fmla="*/ 6487249 w 7228763"/>
              <a:gd name="connsiteY94" fmla="*/ 4646192 h 6858000"/>
              <a:gd name="connsiteX95" fmla="*/ 6485570 w 7228763"/>
              <a:gd name="connsiteY95" fmla="*/ 4650706 h 6858000"/>
              <a:gd name="connsiteX96" fmla="*/ 6483759 w 7228763"/>
              <a:gd name="connsiteY96" fmla="*/ 4662290 h 6858000"/>
              <a:gd name="connsiteX97" fmla="*/ 6485315 w 7228763"/>
              <a:gd name="connsiteY97" fmla="*/ 4666180 h 6858000"/>
              <a:gd name="connsiteX98" fmla="*/ 6489077 w 7228763"/>
              <a:gd name="connsiteY98" fmla="*/ 4667585 h 6858000"/>
              <a:gd name="connsiteX99" fmla="*/ 6488467 w 7228763"/>
              <a:gd name="connsiteY99" fmla="*/ 4668660 h 6858000"/>
              <a:gd name="connsiteX100" fmla="*/ 6496179 w 7228763"/>
              <a:gd name="connsiteY100" fmla="*/ 4689807 h 6858000"/>
              <a:gd name="connsiteX101" fmla="*/ 6500957 w 7228763"/>
              <a:gd name="connsiteY101" fmla="*/ 4737890 h 6858000"/>
              <a:gd name="connsiteX102" fmla="*/ 6498641 w 7228763"/>
              <a:gd name="connsiteY102" fmla="*/ 4765657 h 6858000"/>
              <a:gd name="connsiteX103" fmla="*/ 6497829 w 7228763"/>
              <a:gd name="connsiteY103" fmla="*/ 4841463 h 6858000"/>
              <a:gd name="connsiteX104" fmla="*/ 6521578 w 7228763"/>
              <a:gd name="connsiteY104" fmla="*/ 4969863 h 6858000"/>
              <a:gd name="connsiteX105" fmla="*/ 6518695 w 7228763"/>
              <a:gd name="connsiteY105" fmla="*/ 4974028 h 6858000"/>
              <a:gd name="connsiteX106" fmla="*/ 6516513 w 7228763"/>
              <a:gd name="connsiteY106" fmla="*/ 4980318 h 6858000"/>
              <a:gd name="connsiteX107" fmla="*/ 6516763 w 7228763"/>
              <a:gd name="connsiteY107" fmla="*/ 4980501 h 6858000"/>
              <a:gd name="connsiteX108" fmla="*/ 6514121 w 7228763"/>
              <a:gd name="connsiteY108" fmla="*/ 4986338 h 6858000"/>
              <a:gd name="connsiteX109" fmla="*/ 6511173 w 7228763"/>
              <a:gd name="connsiteY109" fmla="*/ 4991296 h 6858000"/>
              <a:gd name="connsiteX110" fmla="*/ 6546537 w 7228763"/>
              <a:gd name="connsiteY110" fmla="*/ 5076895 h 6858000"/>
              <a:gd name="connsiteX111" fmla="*/ 6544581 w 7228763"/>
              <a:gd name="connsiteY111" fmla="*/ 5081568 h 6858000"/>
              <a:gd name="connsiteX112" fmla="*/ 6543750 w 7228763"/>
              <a:gd name="connsiteY112" fmla="*/ 5088173 h 6858000"/>
              <a:gd name="connsiteX113" fmla="*/ 6544034 w 7228763"/>
              <a:gd name="connsiteY113" fmla="*/ 5088300 h 6858000"/>
              <a:gd name="connsiteX114" fmla="*/ 6542660 w 7228763"/>
              <a:gd name="connsiteY114" fmla="*/ 5094558 h 6858000"/>
              <a:gd name="connsiteX115" fmla="*/ 6532096 w 7228763"/>
              <a:gd name="connsiteY115" fmla="*/ 5125620 h 6858000"/>
              <a:gd name="connsiteX116" fmla="*/ 6533049 w 7228763"/>
              <a:gd name="connsiteY116" fmla="*/ 5268004 h 6858000"/>
              <a:gd name="connsiteX117" fmla="*/ 6533970 w 7228763"/>
              <a:gd name="connsiteY117" fmla="*/ 5269530 h 6858000"/>
              <a:gd name="connsiteX118" fmla="*/ 6502603 w 7228763"/>
              <a:gd name="connsiteY118" fmla="*/ 5390941 h 6858000"/>
              <a:gd name="connsiteX119" fmla="*/ 6477660 w 7228763"/>
              <a:gd name="connsiteY119" fmla="*/ 5539927 h 6858000"/>
              <a:gd name="connsiteX120" fmla="*/ 6456458 w 7228763"/>
              <a:gd name="connsiteY120" fmla="*/ 5791594 h 6858000"/>
              <a:gd name="connsiteX121" fmla="*/ 6434556 w 7228763"/>
              <a:gd name="connsiteY121" fmla="*/ 5855206 h 6858000"/>
              <a:gd name="connsiteX122" fmla="*/ 6418454 w 7228763"/>
              <a:gd name="connsiteY122" fmla="*/ 5873582 h 6858000"/>
              <a:gd name="connsiteX123" fmla="*/ 6419875 w 7228763"/>
              <a:gd name="connsiteY123" fmla="*/ 5876037 h 6858000"/>
              <a:gd name="connsiteX124" fmla="*/ 6419775 w 7228763"/>
              <a:gd name="connsiteY124" fmla="*/ 5886534 h 6858000"/>
              <a:gd name="connsiteX125" fmla="*/ 6426971 w 7228763"/>
              <a:gd name="connsiteY125" fmla="*/ 5888644 h 6858000"/>
              <a:gd name="connsiteX126" fmla="*/ 6431999 w 7228763"/>
              <a:gd name="connsiteY126" fmla="*/ 5903832 h 6858000"/>
              <a:gd name="connsiteX127" fmla="*/ 6429798 w 7228763"/>
              <a:gd name="connsiteY127" fmla="*/ 5923391 h 6858000"/>
              <a:gd name="connsiteX128" fmla="*/ 6434072 w 7228763"/>
              <a:gd name="connsiteY128" fmla="*/ 6013205 h 6858000"/>
              <a:gd name="connsiteX129" fmla="*/ 6439333 w 7228763"/>
              <a:gd name="connsiteY129" fmla="*/ 6074018 h 6858000"/>
              <a:gd name="connsiteX130" fmla="*/ 6463083 w 7228763"/>
              <a:gd name="connsiteY130" fmla="*/ 6130837 h 6858000"/>
              <a:gd name="connsiteX131" fmla="*/ 6457360 w 7228763"/>
              <a:gd name="connsiteY131" fmla="*/ 6152982 h 6858000"/>
              <a:gd name="connsiteX132" fmla="*/ 6495529 w 7228763"/>
              <a:gd name="connsiteY132" fmla="*/ 6221100 h 6858000"/>
              <a:gd name="connsiteX133" fmla="*/ 6514948 w 7228763"/>
              <a:gd name="connsiteY133" fmla="*/ 6287550 h 6858000"/>
              <a:gd name="connsiteX134" fmla="*/ 6545124 w 7228763"/>
              <a:gd name="connsiteY134" fmla="*/ 6401595 h 6858000"/>
              <a:gd name="connsiteX135" fmla="*/ 6525833 w 7228763"/>
              <a:gd name="connsiteY135" fmla="*/ 6487110 h 6858000"/>
              <a:gd name="connsiteX136" fmla="*/ 6554825 w 7228763"/>
              <a:gd name="connsiteY136" fmla="*/ 6588589 h 6858000"/>
              <a:gd name="connsiteX137" fmla="*/ 6601569 w 7228763"/>
              <a:gd name="connsiteY137" fmla="*/ 6769963 h 6858000"/>
              <a:gd name="connsiteX138" fmla="*/ 6620945 w 7228763"/>
              <a:gd name="connsiteY138" fmla="*/ 6835814 h 6858000"/>
              <a:gd name="connsiteX139" fmla="*/ 6625906 w 7228763"/>
              <a:gd name="connsiteY139" fmla="*/ 6858000 h 6858000"/>
              <a:gd name="connsiteX140" fmla="*/ 723901 w 7228763"/>
              <a:gd name="connsiteY140" fmla="*/ 6858000 h 6858000"/>
              <a:gd name="connsiteX141" fmla="*/ 501961 w 7228763"/>
              <a:gd name="connsiteY141" fmla="*/ 6858000 h 6858000"/>
              <a:gd name="connsiteX142" fmla="*/ 0 w 7228763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228763" h="6858000">
                <a:moveTo>
                  <a:pt x="0" y="0"/>
                </a:moveTo>
                <a:lnTo>
                  <a:pt x="501961" y="0"/>
                </a:lnTo>
                <a:lnTo>
                  <a:pt x="723901" y="0"/>
                </a:lnTo>
                <a:lnTo>
                  <a:pt x="7228583" y="0"/>
                </a:lnTo>
                <a:lnTo>
                  <a:pt x="7228763" y="1"/>
                </a:lnTo>
                <a:lnTo>
                  <a:pt x="7221350" y="30700"/>
                </a:lnTo>
                <a:cubicBezTo>
                  <a:pt x="7216059" y="84364"/>
                  <a:pt x="7200969" y="241149"/>
                  <a:pt x="7199900" y="310025"/>
                </a:cubicBezTo>
                <a:cubicBezTo>
                  <a:pt x="7203643" y="367544"/>
                  <a:pt x="7214102" y="408251"/>
                  <a:pt x="7214938" y="443960"/>
                </a:cubicBezTo>
                <a:cubicBezTo>
                  <a:pt x="7210660" y="499397"/>
                  <a:pt x="7182360" y="604434"/>
                  <a:pt x="7174238" y="642659"/>
                </a:cubicBezTo>
                <a:cubicBezTo>
                  <a:pt x="7182965" y="657287"/>
                  <a:pt x="7155519" y="658191"/>
                  <a:pt x="7166213" y="673307"/>
                </a:cubicBezTo>
                <a:cubicBezTo>
                  <a:pt x="7166618" y="693769"/>
                  <a:pt x="7143764" y="797295"/>
                  <a:pt x="7128963" y="839641"/>
                </a:cubicBezTo>
                <a:cubicBezTo>
                  <a:pt x="7112293" y="887148"/>
                  <a:pt x="7075906" y="937731"/>
                  <a:pt x="7066183" y="958357"/>
                </a:cubicBezTo>
                <a:cubicBezTo>
                  <a:pt x="7056459" y="978983"/>
                  <a:pt x="7077843" y="936930"/>
                  <a:pt x="7070620" y="963398"/>
                </a:cubicBezTo>
                <a:cubicBezTo>
                  <a:pt x="7063399" y="989867"/>
                  <a:pt x="7031301" y="1087010"/>
                  <a:pt x="7022851" y="1117169"/>
                </a:cubicBezTo>
                <a:cubicBezTo>
                  <a:pt x="7039554" y="1118586"/>
                  <a:pt x="7009272" y="1135372"/>
                  <a:pt x="7019920" y="1144352"/>
                </a:cubicBezTo>
                <a:cubicBezTo>
                  <a:pt x="7029274" y="1150681"/>
                  <a:pt x="7022270" y="1157251"/>
                  <a:pt x="7021476" y="1164484"/>
                </a:cubicBezTo>
                <a:cubicBezTo>
                  <a:pt x="7028800" y="1173524"/>
                  <a:pt x="7015215" y="1205209"/>
                  <a:pt x="7005576" y="1213829"/>
                </a:cubicBezTo>
                <a:cubicBezTo>
                  <a:pt x="6972150" y="1235037"/>
                  <a:pt x="6996546" y="1277327"/>
                  <a:pt x="6970919" y="1294823"/>
                </a:cubicBezTo>
                <a:cubicBezTo>
                  <a:pt x="6967139" y="1300845"/>
                  <a:pt x="6965581" y="1306615"/>
                  <a:pt x="6965413" y="1312193"/>
                </a:cubicBezTo>
                <a:lnTo>
                  <a:pt x="6968106" y="1327626"/>
                </a:lnTo>
                <a:lnTo>
                  <a:pt x="6975202" y="1331644"/>
                </a:lnTo>
                <a:lnTo>
                  <a:pt x="6973366" y="1341276"/>
                </a:lnTo>
                <a:cubicBezTo>
                  <a:pt x="6973720" y="1342166"/>
                  <a:pt x="6974074" y="1343055"/>
                  <a:pt x="6974428" y="1343945"/>
                </a:cubicBezTo>
                <a:cubicBezTo>
                  <a:pt x="6976493" y="1349040"/>
                  <a:pt x="6978286" y="1354080"/>
                  <a:pt x="6978971" y="1359134"/>
                </a:cubicBezTo>
                <a:cubicBezTo>
                  <a:pt x="6974288" y="1373109"/>
                  <a:pt x="6958295" y="1397612"/>
                  <a:pt x="6946335" y="1427803"/>
                </a:cubicBezTo>
                <a:cubicBezTo>
                  <a:pt x="6924178" y="1460349"/>
                  <a:pt x="6924483" y="1505076"/>
                  <a:pt x="6907208" y="1540278"/>
                </a:cubicBezTo>
                <a:lnTo>
                  <a:pt x="6901698" y="1547262"/>
                </a:lnTo>
                <a:lnTo>
                  <a:pt x="6902877" y="1577056"/>
                </a:lnTo>
                <a:cubicBezTo>
                  <a:pt x="6907187" y="1582205"/>
                  <a:pt x="6908314" y="1589568"/>
                  <a:pt x="6904067" y="1595898"/>
                </a:cubicBezTo>
                <a:lnTo>
                  <a:pt x="6891817" y="1703726"/>
                </a:lnTo>
                <a:cubicBezTo>
                  <a:pt x="6890892" y="1739332"/>
                  <a:pt x="6882506" y="1754453"/>
                  <a:pt x="6898520" y="1809535"/>
                </a:cubicBezTo>
                <a:cubicBezTo>
                  <a:pt x="6919736" y="1868036"/>
                  <a:pt x="6890400" y="1952670"/>
                  <a:pt x="6897783" y="2018310"/>
                </a:cubicBezTo>
                <a:cubicBezTo>
                  <a:pt x="6868750" y="2053162"/>
                  <a:pt x="6894827" y="2034561"/>
                  <a:pt x="6887647" y="2071355"/>
                </a:cubicBezTo>
                <a:lnTo>
                  <a:pt x="6888952" y="2141166"/>
                </a:lnTo>
                <a:lnTo>
                  <a:pt x="6887101" y="2154548"/>
                </a:lnTo>
                <a:lnTo>
                  <a:pt x="6880519" y="2158153"/>
                </a:lnTo>
                <a:lnTo>
                  <a:pt x="6873389" y="2178174"/>
                </a:lnTo>
                <a:cubicBezTo>
                  <a:pt x="6871658" y="2185696"/>
                  <a:pt x="6870890" y="2193828"/>
                  <a:pt x="6871679" y="2202858"/>
                </a:cubicBezTo>
                <a:cubicBezTo>
                  <a:pt x="6884787" y="2232772"/>
                  <a:pt x="6852680" y="2283357"/>
                  <a:pt x="6870321" y="2320214"/>
                </a:cubicBezTo>
                <a:cubicBezTo>
                  <a:pt x="6868006" y="2355906"/>
                  <a:pt x="6861023" y="2394678"/>
                  <a:pt x="6857787" y="2417011"/>
                </a:cubicBezTo>
                <a:cubicBezTo>
                  <a:pt x="6846931" y="2426377"/>
                  <a:pt x="6863720" y="2456509"/>
                  <a:pt x="6850905" y="2454207"/>
                </a:cubicBezTo>
                <a:cubicBezTo>
                  <a:pt x="6856659" y="2464947"/>
                  <a:pt x="6853850" y="2476105"/>
                  <a:pt x="6848900" y="2487203"/>
                </a:cubicBezTo>
                <a:lnTo>
                  <a:pt x="6837487" y="2512282"/>
                </a:lnTo>
                <a:cubicBezTo>
                  <a:pt x="6837823" y="2512961"/>
                  <a:pt x="6838158" y="2513640"/>
                  <a:pt x="6838494" y="2514318"/>
                </a:cubicBezTo>
                <a:cubicBezTo>
                  <a:pt x="6846991" y="2534324"/>
                  <a:pt x="6855486" y="2554328"/>
                  <a:pt x="6863982" y="2574334"/>
                </a:cubicBezTo>
                <a:lnTo>
                  <a:pt x="6862893" y="2579877"/>
                </a:lnTo>
                <a:cubicBezTo>
                  <a:pt x="6862738" y="2585644"/>
                  <a:pt x="6863120" y="2603388"/>
                  <a:pt x="6863047" y="2608928"/>
                </a:cubicBezTo>
                <a:lnTo>
                  <a:pt x="6862462" y="2613111"/>
                </a:lnTo>
                <a:lnTo>
                  <a:pt x="6854084" y="2621996"/>
                </a:lnTo>
                <a:lnTo>
                  <a:pt x="6856559" y="2634265"/>
                </a:lnTo>
                <a:lnTo>
                  <a:pt x="6847985" y="2647237"/>
                </a:lnTo>
                <a:cubicBezTo>
                  <a:pt x="6850226" y="2648158"/>
                  <a:pt x="6852294" y="2649356"/>
                  <a:pt x="6854115" y="2650786"/>
                </a:cubicBezTo>
                <a:lnTo>
                  <a:pt x="6859942" y="2661993"/>
                </a:lnTo>
                <a:lnTo>
                  <a:pt x="6851884" y="2670949"/>
                </a:lnTo>
                <a:cubicBezTo>
                  <a:pt x="6864376" y="2672007"/>
                  <a:pt x="6849871" y="2681695"/>
                  <a:pt x="6846115" y="2690255"/>
                </a:cubicBezTo>
                <a:lnTo>
                  <a:pt x="6846964" y="2695683"/>
                </a:lnTo>
                <a:lnTo>
                  <a:pt x="6836011" y="2713964"/>
                </a:lnTo>
                <a:lnTo>
                  <a:pt x="6830478" y="2730175"/>
                </a:lnTo>
                <a:lnTo>
                  <a:pt x="6841091" y="2763497"/>
                </a:lnTo>
                <a:lnTo>
                  <a:pt x="6803520" y="3051539"/>
                </a:lnTo>
                <a:cubicBezTo>
                  <a:pt x="6790420" y="3165645"/>
                  <a:pt x="6749912" y="3216611"/>
                  <a:pt x="6733280" y="3335396"/>
                </a:cubicBezTo>
                <a:lnTo>
                  <a:pt x="6735884" y="3456509"/>
                </a:lnTo>
                <a:lnTo>
                  <a:pt x="6715764" y="3531827"/>
                </a:lnTo>
                <a:lnTo>
                  <a:pt x="6730329" y="3570877"/>
                </a:lnTo>
                <a:lnTo>
                  <a:pt x="6727426" y="3583849"/>
                </a:lnTo>
                <a:lnTo>
                  <a:pt x="6718706" y="3592763"/>
                </a:lnTo>
                <a:cubicBezTo>
                  <a:pt x="6707946" y="3613948"/>
                  <a:pt x="6713985" y="3641245"/>
                  <a:pt x="6693350" y="3653485"/>
                </a:cubicBezTo>
                <a:cubicBezTo>
                  <a:pt x="6688922" y="3659316"/>
                  <a:pt x="6686748" y="3664985"/>
                  <a:pt x="6685983" y="3670528"/>
                </a:cubicBezTo>
                <a:lnTo>
                  <a:pt x="6687033" y="3685990"/>
                </a:lnTo>
                <a:lnTo>
                  <a:pt x="6693711" y="3690283"/>
                </a:lnTo>
                <a:lnTo>
                  <a:pt x="6690843" y="3699787"/>
                </a:lnTo>
                <a:cubicBezTo>
                  <a:pt x="6691104" y="3700686"/>
                  <a:pt x="6691364" y="3701586"/>
                  <a:pt x="6691624" y="3702486"/>
                </a:cubicBezTo>
                <a:cubicBezTo>
                  <a:pt x="6693145" y="3707637"/>
                  <a:pt x="6694400" y="3712728"/>
                  <a:pt x="6694549" y="3717784"/>
                </a:cubicBezTo>
                <a:cubicBezTo>
                  <a:pt x="6659304" y="3711701"/>
                  <a:pt x="6689997" y="3759789"/>
                  <a:pt x="6662489" y="3746229"/>
                </a:cubicBezTo>
                <a:cubicBezTo>
                  <a:pt x="6642637" y="3780750"/>
                  <a:pt x="6605132" y="3867558"/>
                  <a:pt x="6575429" y="3924910"/>
                </a:cubicBezTo>
                <a:lnTo>
                  <a:pt x="6538994" y="3989353"/>
                </a:lnTo>
                <a:lnTo>
                  <a:pt x="6535698" y="4033899"/>
                </a:lnTo>
                <a:cubicBezTo>
                  <a:pt x="6533175" y="4070470"/>
                  <a:pt x="6530536" y="4110146"/>
                  <a:pt x="6527053" y="4142250"/>
                </a:cubicBezTo>
                <a:cubicBezTo>
                  <a:pt x="6519001" y="4200007"/>
                  <a:pt x="6506061" y="4278998"/>
                  <a:pt x="6501843" y="4329442"/>
                </a:cubicBezTo>
                <a:cubicBezTo>
                  <a:pt x="6495642" y="4381764"/>
                  <a:pt x="6492993" y="4433012"/>
                  <a:pt x="6489841" y="4456184"/>
                </a:cubicBezTo>
                <a:lnTo>
                  <a:pt x="6482918" y="4468478"/>
                </a:lnTo>
                <a:lnTo>
                  <a:pt x="6484019" y="4469862"/>
                </a:lnTo>
                <a:cubicBezTo>
                  <a:pt x="6485835" y="4476321"/>
                  <a:pt x="6484493" y="4480555"/>
                  <a:pt x="6481759" y="4483797"/>
                </a:cubicBezTo>
                <a:lnTo>
                  <a:pt x="6477370" y="4487091"/>
                </a:lnTo>
                <a:lnTo>
                  <a:pt x="6474598" y="4496728"/>
                </a:lnTo>
                <a:lnTo>
                  <a:pt x="6465848" y="4515918"/>
                </a:lnTo>
                <a:cubicBezTo>
                  <a:pt x="6466332" y="4517049"/>
                  <a:pt x="6466814" y="4518182"/>
                  <a:pt x="6467296" y="4519316"/>
                </a:cubicBezTo>
                <a:lnTo>
                  <a:pt x="6458903" y="4547957"/>
                </a:lnTo>
                <a:lnTo>
                  <a:pt x="6460248" y="4548262"/>
                </a:lnTo>
                <a:cubicBezTo>
                  <a:pt x="6463078" y="4549595"/>
                  <a:pt x="6464808" y="4551811"/>
                  <a:pt x="6464276" y="4555939"/>
                </a:cubicBezTo>
                <a:cubicBezTo>
                  <a:pt x="6486531" y="4548276"/>
                  <a:pt x="6472165" y="4557977"/>
                  <a:pt x="6468635" y="4570815"/>
                </a:cubicBezTo>
                <a:cubicBezTo>
                  <a:pt x="6472622" y="4583801"/>
                  <a:pt x="6485098" y="4622347"/>
                  <a:pt x="6488206" y="4633846"/>
                </a:cubicBezTo>
                <a:lnTo>
                  <a:pt x="6487272" y="4639816"/>
                </a:lnTo>
                <a:lnTo>
                  <a:pt x="6487581" y="4639923"/>
                </a:lnTo>
                <a:cubicBezTo>
                  <a:pt x="6488082" y="4641190"/>
                  <a:pt x="6488037" y="4643141"/>
                  <a:pt x="6487249" y="4646192"/>
                </a:cubicBezTo>
                <a:lnTo>
                  <a:pt x="6485570" y="4650706"/>
                </a:lnTo>
                <a:lnTo>
                  <a:pt x="6483759" y="4662290"/>
                </a:lnTo>
                <a:cubicBezTo>
                  <a:pt x="6484278" y="4663587"/>
                  <a:pt x="6484797" y="4664883"/>
                  <a:pt x="6485315" y="4666180"/>
                </a:cubicBezTo>
                <a:lnTo>
                  <a:pt x="6489077" y="4667585"/>
                </a:lnTo>
                <a:lnTo>
                  <a:pt x="6488467" y="4668660"/>
                </a:lnTo>
                <a:cubicBezTo>
                  <a:pt x="6480300" y="4676831"/>
                  <a:pt x="6469898" y="4679345"/>
                  <a:pt x="6496179" y="4689807"/>
                </a:cubicBezTo>
                <a:cubicBezTo>
                  <a:pt x="6482141" y="4708535"/>
                  <a:pt x="6498545" y="4712235"/>
                  <a:pt x="6500957" y="4737890"/>
                </a:cubicBezTo>
                <a:cubicBezTo>
                  <a:pt x="6488706" y="4748600"/>
                  <a:pt x="6491350" y="4757223"/>
                  <a:pt x="6498641" y="4765657"/>
                </a:cubicBezTo>
                <a:cubicBezTo>
                  <a:pt x="6490164" y="4790618"/>
                  <a:pt x="6498852" y="4813399"/>
                  <a:pt x="6497829" y="4841463"/>
                </a:cubicBezTo>
                <a:lnTo>
                  <a:pt x="6521578" y="4969863"/>
                </a:lnTo>
                <a:lnTo>
                  <a:pt x="6518695" y="4974028"/>
                </a:lnTo>
                <a:cubicBezTo>
                  <a:pt x="6517064" y="4976933"/>
                  <a:pt x="6516439" y="4978909"/>
                  <a:pt x="6516513" y="4980318"/>
                </a:cubicBezTo>
                <a:lnTo>
                  <a:pt x="6516763" y="4980501"/>
                </a:lnTo>
                <a:lnTo>
                  <a:pt x="6514121" y="4986338"/>
                </a:lnTo>
                <a:lnTo>
                  <a:pt x="6511173" y="4991296"/>
                </a:lnTo>
                <a:cubicBezTo>
                  <a:pt x="6522961" y="5019829"/>
                  <a:pt x="6534748" y="5048361"/>
                  <a:pt x="6546537" y="5076895"/>
                </a:cubicBezTo>
                <a:lnTo>
                  <a:pt x="6544581" y="5081568"/>
                </a:lnTo>
                <a:cubicBezTo>
                  <a:pt x="6543589" y="5084748"/>
                  <a:pt x="6543387" y="5086810"/>
                  <a:pt x="6543750" y="5088173"/>
                </a:cubicBezTo>
                <a:lnTo>
                  <a:pt x="6544034" y="5088300"/>
                </a:lnTo>
                <a:lnTo>
                  <a:pt x="6542660" y="5094558"/>
                </a:lnTo>
                <a:cubicBezTo>
                  <a:pt x="6539647" y="5105196"/>
                  <a:pt x="6536055" y="5115626"/>
                  <a:pt x="6532096" y="5125620"/>
                </a:cubicBezTo>
                <a:cubicBezTo>
                  <a:pt x="6530494" y="5154527"/>
                  <a:pt x="6532737" y="5244020"/>
                  <a:pt x="6533049" y="5268004"/>
                </a:cubicBezTo>
                <a:cubicBezTo>
                  <a:pt x="6533356" y="5268513"/>
                  <a:pt x="6533664" y="5269021"/>
                  <a:pt x="6533970" y="5269530"/>
                </a:cubicBezTo>
                <a:lnTo>
                  <a:pt x="6502603" y="5390941"/>
                </a:lnTo>
                <a:cubicBezTo>
                  <a:pt x="6487576" y="5438194"/>
                  <a:pt x="6471524" y="5465286"/>
                  <a:pt x="6477660" y="5539927"/>
                </a:cubicBezTo>
                <a:cubicBezTo>
                  <a:pt x="6469926" y="5610775"/>
                  <a:pt x="6461800" y="5740573"/>
                  <a:pt x="6456458" y="5791594"/>
                </a:cubicBezTo>
                <a:cubicBezTo>
                  <a:pt x="6427890" y="5787060"/>
                  <a:pt x="6468179" y="5849672"/>
                  <a:pt x="6434556" y="5855206"/>
                </a:cubicBezTo>
                <a:cubicBezTo>
                  <a:pt x="6436026" y="5860240"/>
                  <a:pt x="6415712" y="5868910"/>
                  <a:pt x="6418454" y="5873582"/>
                </a:cubicBezTo>
                <a:cubicBezTo>
                  <a:pt x="6418927" y="5874401"/>
                  <a:pt x="6419401" y="5875218"/>
                  <a:pt x="6419875" y="5876037"/>
                </a:cubicBezTo>
                <a:lnTo>
                  <a:pt x="6419775" y="5886534"/>
                </a:lnTo>
                <a:lnTo>
                  <a:pt x="6426971" y="5888644"/>
                </a:lnTo>
                <a:cubicBezTo>
                  <a:pt x="6428647" y="5893707"/>
                  <a:pt x="6430322" y="5898769"/>
                  <a:pt x="6431999" y="5903832"/>
                </a:cubicBezTo>
                <a:cubicBezTo>
                  <a:pt x="6432764" y="5909651"/>
                  <a:pt x="6432285" y="5916068"/>
                  <a:pt x="6429798" y="5923391"/>
                </a:cubicBezTo>
                <a:cubicBezTo>
                  <a:pt x="6409104" y="5948880"/>
                  <a:pt x="6461339" y="5981626"/>
                  <a:pt x="6434072" y="6013205"/>
                </a:cubicBezTo>
                <a:cubicBezTo>
                  <a:pt x="6426624" y="6024901"/>
                  <a:pt x="6431095" y="6066777"/>
                  <a:pt x="6439333" y="6074018"/>
                </a:cubicBezTo>
                <a:cubicBezTo>
                  <a:pt x="6439795" y="6081731"/>
                  <a:pt x="6453428" y="6126985"/>
                  <a:pt x="6463083" y="6130837"/>
                </a:cubicBezTo>
                <a:cubicBezTo>
                  <a:pt x="6474368" y="6137057"/>
                  <a:pt x="6441750" y="6156330"/>
                  <a:pt x="6457360" y="6152982"/>
                </a:cubicBezTo>
                <a:cubicBezTo>
                  <a:pt x="6454563" y="6186619"/>
                  <a:pt x="6497804" y="6191636"/>
                  <a:pt x="6495529" y="6221100"/>
                </a:cubicBezTo>
                <a:cubicBezTo>
                  <a:pt x="6497396" y="6222126"/>
                  <a:pt x="6506682" y="6257468"/>
                  <a:pt x="6514948" y="6287550"/>
                </a:cubicBezTo>
                <a:cubicBezTo>
                  <a:pt x="6523215" y="6317632"/>
                  <a:pt x="6556102" y="6391312"/>
                  <a:pt x="6545124" y="6401595"/>
                </a:cubicBezTo>
                <a:cubicBezTo>
                  <a:pt x="6546214" y="6423902"/>
                  <a:pt x="6525024" y="6432919"/>
                  <a:pt x="6525833" y="6487110"/>
                </a:cubicBezTo>
                <a:cubicBezTo>
                  <a:pt x="6547115" y="6574474"/>
                  <a:pt x="6547900" y="6553611"/>
                  <a:pt x="6554825" y="6588589"/>
                </a:cubicBezTo>
                <a:cubicBezTo>
                  <a:pt x="6583783" y="6637976"/>
                  <a:pt x="6536155" y="6687723"/>
                  <a:pt x="6601569" y="6769963"/>
                </a:cubicBezTo>
                <a:cubicBezTo>
                  <a:pt x="6623036" y="6819284"/>
                  <a:pt x="6607516" y="6817955"/>
                  <a:pt x="6620945" y="6835814"/>
                </a:cubicBezTo>
                <a:lnTo>
                  <a:pt x="6625906" y="6858000"/>
                </a:lnTo>
                <a:lnTo>
                  <a:pt x="723901" y="6858000"/>
                </a:lnTo>
                <a:lnTo>
                  <a:pt x="50196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A509D4D-9C5B-4F3A-A351-A378095DA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0"/>
            <a:ext cx="5562706" cy="1426234"/>
          </a:xfrm>
        </p:spPr>
        <p:txBody>
          <a:bodyPr>
            <a:normAutofit/>
          </a:bodyPr>
          <a:lstStyle/>
          <a:p>
            <a:r>
              <a:rPr lang="pl-PL" dirty="0"/>
              <a:t>AIM OF THE STUDY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1FD48B-C802-B327-48D6-45BE04E99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357567"/>
            <a:ext cx="5216426" cy="389681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study aimed to 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determine the expression pattern of mRNAs and miRNAs related to the IL12/23 signaling pathways in human keratinocytes culture exposed to liposaccharide A (LPS) and next CsA in comparison with the untreated cells.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7" name="Graphic 6" descr="Target Audience">
            <a:extLst>
              <a:ext uri="{FF2B5EF4-FFF2-40B4-BE49-F238E27FC236}">
                <a16:creationId xmlns:a16="http://schemas.microsoft.com/office/drawing/2014/main" id="{6CBD2C88-B14F-1663-7926-1B63A502A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3784" y="1460843"/>
            <a:ext cx="3951737" cy="395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9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4244460" y="2394344"/>
            <a:ext cx="3528392" cy="40011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latin typeface="+mj-lt"/>
                <a:cs typeface="Times New Roman" pitchFamily="18" charset="0"/>
              </a:rPr>
              <a:t>Total RNA </a:t>
            </a:r>
            <a:r>
              <a:rPr lang="pl-PL" sz="2000" b="1" dirty="0" err="1">
                <a:latin typeface="+mj-lt"/>
                <a:cs typeface="Times New Roman" pitchFamily="18" charset="0"/>
              </a:rPr>
              <a:t>extraction</a:t>
            </a:r>
            <a:endParaRPr lang="pl-PL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9" name="Strzałka w prawo 8"/>
          <p:cNvSpPr/>
          <p:nvPr/>
        </p:nvSpPr>
        <p:spPr>
          <a:xfrm rot="5400000">
            <a:off x="5777948" y="3460083"/>
            <a:ext cx="576065" cy="369888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6" name="pole tekstowe 10"/>
          <p:cNvSpPr txBox="1">
            <a:spLocks noChangeArrowheads="1"/>
          </p:cNvSpPr>
          <p:nvPr/>
        </p:nvSpPr>
        <p:spPr bwMode="auto">
          <a:xfrm>
            <a:off x="1724076" y="2516173"/>
            <a:ext cx="1656184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000" b="1" dirty="0">
                <a:latin typeface="+mj-lt"/>
                <a:cs typeface="Times New Roman" pitchFamily="18" charset="0"/>
              </a:rPr>
              <a:t>Quantitative </a:t>
            </a:r>
            <a:r>
              <a:rPr lang="pl-PL" altLang="pl-PL" sz="2000" b="1" dirty="0" err="1">
                <a:latin typeface="+mj-lt"/>
                <a:cs typeface="Times New Roman" pitchFamily="18" charset="0"/>
              </a:rPr>
              <a:t>assessment</a:t>
            </a:r>
            <a:endParaRPr lang="pl-PL" altLang="pl-PL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24587" name="pole tekstowe 11"/>
          <p:cNvSpPr txBox="1">
            <a:spLocks noChangeArrowheads="1"/>
          </p:cNvSpPr>
          <p:nvPr/>
        </p:nvSpPr>
        <p:spPr bwMode="auto">
          <a:xfrm>
            <a:off x="4621478" y="4077072"/>
            <a:ext cx="3096344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l-PL" altLang="pl-PL" sz="2000" b="1" dirty="0" err="1">
                <a:latin typeface="+mj-lt"/>
                <a:cs typeface="Times New Roman" pitchFamily="18" charset="0"/>
              </a:rPr>
              <a:t>Microarray</a:t>
            </a:r>
            <a:endParaRPr lang="pl-PL" altLang="pl-PL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843164" y="38516"/>
            <a:ext cx="5065489" cy="769441"/>
          </a:xfrm>
          <a:prstGeom prst="rect">
            <a:avLst/>
          </a:prstGeom>
          <a:ln>
            <a:noFill/>
          </a:ln>
          <a:scene3d>
            <a:camera prst="orthographicFront"/>
            <a:lightRig rig="harsh" dir="t"/>
          </a:scene3d>
          <a:sp3d>
            <a:bevelT/>
            <a:bevelB/>
          </a:sp3d>
        </p:spPr>
        <p:txBody>
          <a:bodyPr wrap="none"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4400" dirty="0" err="1">
                <a:ln/>
                <a:latin typeface="+mj-lt"/>
                <a:cs typeface="Times New Roman" pitchFamily="18" charset="0"/>
              </a:rPr>
              <a:t>Material</a:t>
            </a:r>
            <a:r>
              <a:rPr lang="pl-PL" sz="4400" dirty="0">
                <a:ln/>
                <a:latin typeface="+mj-lt"/>
                <a:cs typeface="Times New Roman" pitchFamily="18" charset="0"/>
              </a:rPr>
              <a:t> and </a:t>
            </a:r>
            <a:r>
              <a:rPr lang="pl-PL" sz="4400" dirty="0" err="1">
                <a:ln/>
                <a:latin typeface="+mj-lt"/>
                <a:cs typeface="Times New Roman" pitchFamily="18" charset="0"/>
              </a:rPr>
              <a:t>methods</a:t>
            </a:r>
            <a:endParaRPr lang="pl-PL" sz="4400" dirty="0">
              <a:ln/>
              <a:latin typeface="+mj-lt"/>
              <a:cs typeface="Times New Roman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4693270" y="1075345"/>
            <a:ext cx="2745419" cy="40011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latin typeface="Calibri (Nagłówki)"/>
                <a:cs typeface="Times New Roman" pitchFamily="18" charset="0"/>
              </a:rPr>
              <a:t>HaCaT cell </a:t>
            </a:r>
            <a:r>
              <a:rPr lang="pl-PL" sz="2000" b="1" dirty="0" err="1">
                <a:latin typeface="Calibri (Nagłówki)"/>
                <a:cs typeface="Times New Roman" pitchFamily="18" charset="0"/>
              </a:rPr>
              <a:t>culture</a:t>
            </a:r>
            <a:endParaRPr lang="pl-PL" sz="2000" b="1" dirty="0">
              <a:latin typeface="Calibri (Nagłówki)"/>
              <a:cs typeface="Times New Roman" pitchFamily="18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4244460" y="2823949"/>
            <a:ext cx="3528392" cy="40011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latin typeface="+mj-lt"/>
                <a:cs typeface="Times New Roman" pitchFamily="18" charset="0"/>
              </a:rPr>
              <a:t>Total RNA</a:t>
            </a:r>
          </a:p>
        </p:txBody>
      </p:sp>
      <p:sp>
        <p:nvSpPr>
          <p:cNvPr id="18" name="Strzałka w prawo 17"/>
          <p:cNvSpPr/>
          <p:nvPr/>
        </p:nvSpPr>
        <p:spPr>
          <a:xfrm flipH="1">
            <a:off x="3553461" y="2604562"/>
            <a:ext cx="504056" cy="531108"/>
          </a:xfrm>
          <a:prstGeom prst="rightArrow">
            <a:avLst/>
          </a:prstGeom>
          <a:solidFill>
            <a:schemeClr val="bg2"/>
          </a:solidFill>
          <a:ln w="190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endParaRPr lang="pl-PL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pole tekstowe 10"/>
          <p:cNvSpPr txBox="1">
            <a:spLocks noChangeArrowheads="1"/>
          </p:cNvSpPr>
          <p:nvPr/>
        </p:nvSpPr>
        <p:spPr bwMode="auto">
          <a:xfrm>
            <a:off x="8616280" y="2516173"/>
            <a:ext cx="1656184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000" b="1" dirty="0" err="1">
                <a:latin typeface="+mj-lt"/>
                <a:cs typeface="Times New Roman" pitchFamily="18" charset="0"/>
              </a:rPr>
              <a:t>Qualitative</a:t>
            </a:r>
            <a:r>
              <a:rPr lang="pl-PL" altLang="pl-PL" sz="2000" b="1" dirty="0">
                <a:latin typeface="+mj-lt"/>
                <a:cs typeface="Times New Roman" pitchFamily="18" charset="0"/>
              </a:rPr>
              <a:t> </a:t>
            </a:r>
            <a:r>
              <a:rPr lang="pl-PL" altLang="pl-PL" sz="2000" b="1" dirty="0" err="1">
                <a:latin typeface="+mj-lt"/>
                <a:cs typeface="Times New Roman" pitchFamily="18" charset="0"/>
              </a:rPr>
              <a:t>assessment</a:t>
            </a:r>
            <a:endParaRPr lang="pl-PL" altLang="pl-PL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25" name="Strzałka w prawo 24"/>
          <p:cNvSpPr/>
          <p:nvPr/>
        </p:nvSpPr>
        <p:spPr>
          <a:xfrm>
            <a:off x="7968208" y="2626065"/>
            <a:ext cx="485546" cy="459100"/>
          </a:xfrm>
          <a:prstGeom prst="rightArrow">
            <a:avLst/>
          </a:prstGeom>
          <a:solidFill>
            <a:schemeClr val="bg2"/>
          </a:solidFill>
          <a:ln w="190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endParaRPr lang="pl-PL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trzałka w prawo 26"/>
          <p:cNvSpPr/>
          <p:nvPr/>
        </p:nvSpPr>
        <p:spPr>
          <a:xfrm rot="5400000">
            <a:off x="5781817" y="1747065"/>
            <a:ext cx="568325" cy="369887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pole tekstowe 31"/>
          <p:cNvSpPr txBox="1"/>
          <p:nvPr/>
        </p:nvSpPr>
        <p:spPr>
          <a:xfrm>
            <a:off x="4621478" y="4477182"/>
            <a:ext cx="3096344" cy="40011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pl-PL" sz="2000" b="1" dirty="0">
                <a:latin typeface="+mj-lt"/>
                <a:cs typeface="Times New Roman" pitchFamily="18" charset="0"/>
              </a:rPr>
              <a:t>mRNA  HG-U133A</a:t>
            </a:r>
            <a:endParaRPr lang="pl-PL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36" name="Strzałka w prawo 35"/>
          <p:cNvSpPr/>
          <p:nvPr/>
        </p:nvSpPr>
        <p:spPr>
          <a:xfrm rot="5400000">
            <a:off x="5819457" y="5116265"/>
            <a:ext cx="576065" cy="369888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4676508" y="5733256"/>
            <a:ext cx="3096344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l-PL" altLang="pl-PL" sz="2000" b="1" dirty="0">
                <a:latin typeface="+mj-lt"/>
                <a:cs typeface="Times New Roman" pitchFamily="18" charset="0"/>
              </a:rPr>
              <a:t>Analysis of </a:t>
            </a:r>
            <a:r>
              <a:rPr lang="pl-PL" altLang="pl-PL" sz="2000" b="1" dirty="0" err="1">
                <a:latin typeface="+mj-lt"/>
                <a:cs typeface="Times New Roman" pitchFamily="18" charset="0"/>
              </a:rPr>
              <a:t>microarray’s</a:t>
            </a:r>
            <a:r>
              <a:rPr lang="pl-PL" altLang="pl-PL" sz="2000" b="1" dirty="0">
                <a:latin typeface="+mj-lt"/>
                <a:cs typeface="Times New Roman" pitchFamily="18" charset="0"/>
              </a:rPr>
              <a:t> </a:t>
            </a:r>
            <a:r>
              <a:rPr lang="pl-PL" altLang="pl-PL" sz="2000" b="1" dirty="0" err="1">
                <a:latin typeface="+mj-lt"/>
                <a:cs typeface="Times New Roman" pitchFamily="18" charset="0"/>
              </a:rPr>
              <a:t>results</a:t>
            </a:r>
            <a:endParaRPr lang="pl-PL" altLang="pl-PL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19" name="Strzałka w prawo 18"/>
          <p:cNvSpPr/>
          <p:nvPr/>
        </p:nvSpPr>
        <p:spPr>
          <a:xfrm flipH="1">
            <a:off x="3935760" y="980728"/>
            <a:ext cx="504056" cy="531108"/>
          </a:xfrm>
          <a:prstGeom prst="rightArrow">
            <a:avLst/>
          </a:prstGeom>
          <a:solidFill>
            <a:schemeClr val="bg2"/>
          </a:solidFill>
          <a:ln w="190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endParaRPr lang="pl-PL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Strzałka w prawo 19"/>
          <p:cNvSpPr/>
          <p:nvPr/>
        </p:nvSpPr>
        <p:spPr>
          <a:xfrm>
            <a:off x="7692143" y="1045850"/>
            <a:ext cx="485546" cy="459100"/>
          </a:xfrm>
          <a:prstGeom prst="rightArrow">
            <a:avLst/>
          </a:prstGeom>
          <a:solidFill>
            <a:schemeClr val="bg2"/>
          </a:solidFill>
          <a:ln w="190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endParaRPr lang="pl-PL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pole tekstowe 10"/>
          <p:cNvSpPr txBox="1">
            <a:spLocks noChangeArrowheads="1"/>
          </p:cNvSpPr>
          <p:nvPr/>
        </p:nvSpPr>
        <p:spPr bwMode="auto">
          <a:xfrm>
            <a:off x="1906974" y="1367706"/>
            <a:ext cx="18002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1600" b="1" dirty="0" err="1">
                <a:latin typeface="+mj-lt"/>
                <a:cs typeface="Times New Roman" pitchFamily="18" charset="0"/>
              </a:rPr>
              <a:t>Cyclosporin</a:t>
            </a:r>
            <a:r>
              <a:rPr lang="pl-PL" altLang="pl-PL" sz="1600" b="1" dirty="0">
                <a:latin typeface="+mj-lt"/>
                <a:cs typeface="Times New Roman" pitchFamily="18" charset="0"/>
              </a:rPr>
              <a:t> A</a:t>
            </a:r>
          </a:p>
        </p:txBody>
      </p:sp>
      <p:sp>
        <p:nvSpPr>
          <p:cNvPr id="22" name="pole tekstowe 10"/>
          <p:cNvSpPr txBox="1">
            <a:spLocks noChangeArrowheads="1"/>
          </p:cNvSpPr>
          <p:nvPr/>
        </p:nvSpPr>
        <p:spPr bwMode="auto">
          <a:xfrm>
            <a:off x="8328248" y="980728"/>
            <a:ext cx="1656184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2000" b="1" dirty="0">
                <a:latin typeface="+mj-lt"/>
                <a:cs typeface="Times New Roman" pitchFamily="18" charset="0"/>
              </a:rPr>
              <a:t>Control (C)</a:t>
            </a:r>
          </a:p>
        </p:txBody>
      </p:sp>
      <p:sp>
        <p:nvSpPr>
          <p:cNvPr id="2" name="pole tekstowe 10">
            <a:extLst>
              <a:ext uri="{FF2B5EF4-FFF2-40B4-BE49-F238E27FC236}">
                <a16:creationId xmlns:a16="http://schemas.microsoft.com/office/drawing/2014/main" id="{EE08EF37-21B1-D9CE-94CB-823F7EED1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106" y="1042284"/>
            <a:ext cx="1800200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pl-PL" sz="1600" b="1" dirty="0">
                <a:latin typeface="+mj-lt"/>
                <a:cs typeface="Times New Roman" pitchFamily="18" charset="0"/>
              </a:rPr>
              <a:t>LPS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846FF8-0D27-4A66-8332-A0BE79BE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1DC95A8-CF02-4FC2-2292-4D135B046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pl-PL" dirty="0" err="1"/>
              <a:t>Results</a:t>
            </a:r>
            <a:endParaRPr lang="pl-PL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9CB01-4014-4606-90AC-ADABCFB38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44804"/>
            <a:ext cx="12192000" cy="5013196"/>
          </a:xfrm>
          <a:custGeom>
            <a:avLst/>
            <a:gdLst>
              <a:gd name="connsiteX0" fmla="*/ 4142196 w 12192000"/>
              <a:gd name="connsiteY0" fmla="*/ 33 h 5013196"/>
              <a:gd name="connsiteX1" fmla="*/ 4138795 w 12192000"/>
              <a:gd name="connsiteY1" fmla="*/ 15046 h 5013196"/>
              <a:gd name="connsiteX2" fmla="*/ 4166706 w 12192000"/>
              <a:gd name="connsiteY2" fmla="*/ 37291 h 5013196"/>
              <a:gd name="connsiteX3" fmla="*/ 4371550 w 12192000"/>
              <a:gd name="connsiteY3" fmla="*/ 22134 h 5013196"/>
              <a:gd name="connsiteX4" fmla="*/ 4424056 w 12192000"/>
              <a:gd name="connsiteY4" fmla="*/ 28369 h 5013196"/>
              <a:gd name="connsiteX5" fmla="*/ 4469897 w 12192000"/>
              <a:gd name="connsiteY5" fmla="*/ 13218 h 5013196"/>
              <a:gd name="connsiteX6" fmla="*/ 4489151 w 12192000"/>
              <a:gd name="connsiteY6" fmla="*/ 20285 h 5013196"/>
              <a:gd name="connsiteX7" fmla="*/ 4492479 w 12192000"/>
              <a:gd name="connsiteY7" fmla="*/ 21730 h 5013196"/>
              <a:gd name="connsiteX8" fmla="*/ 4505693 w 12192000"/>
              <a:gd name="connsiteY8" fmla="*/ 22584 h 5013196"/>
              <a:gd name="connsiteX9" fmla="*/ 4509529 w 12192000"/>
              <a:gd name="connsiteY9" fmla="*/ 28985 h 5013196"/>
              <a:gd name="connsiteX10" fmla="*/ 4529499 w 12192000"/>
              <a:gd name="connsiteY10" fmla="*/ 34687 h 5013196"/>
              <a:gd name="connsiteX11" fmla="*/ 4553795 w 12192000"/>
              <a:gd name="connsiteY11" fmla="*/ 34541 h 5013196"/>
              <a:gd name="connsiteX12" fmla="*/ 4640118 w 12192000"/>
              <a:gd name="connsiteY12" fmla="*/ 34699 h 5013196"/>
              <a:gd name="connsiteX13" fmla="*/ 4654127 w 12192000"/>
              <a:gd name="connsiteY13" fmla="*/ 30952 h 5013196"/>
              <a:gd name="connsiteX14" fmla="*/ 4700168 w 12192000"/>
              <a:gd name="connsiteY14" fmla="*/ 35953 h 5013196"/>
              <a:gd name="connsiteX15" fmla="*/ 4741127 w 12192000"/>
              <a:gd name="connsiteY15" fmla="*/ 36527 h 5013196"/>
              <a:gd name="connsiteX16" fmla="*/ 4767598 w 12192000"/>
              <a:gd name="connsiteY16" fmla="*/ 33272 h 5013196"/>
              <a:gd name="connsiteX17" fmla="*/ 4774592 w 12192000"/>
              <a:gd name="connsiteY17" fmla="*/ 35449 h 5013196"/>
              <a:gd name="connsiteX18" fmla="*/ 4801328 w 12192000"/>
              <a:gd name="connsiteY18" fmla="*/ 36454 h 5013196"/>
              <a:gd name="connsiteX19" fmla="*/ 4814870 w 12192000"/>
              <a:gd name="connsiteY19" fmla="*/ 32797 h 5013196"/>
              <a:gd name="connsiteX20" fmla="*/ 4828440 w 12192000"/>
              <a:gd name="connsiteY20" fmla="*/ 40415 h 5013196"/>
              <a:gd name="connsiteX21" fmla="*/ 4831826 w 12192000"/>
              <a:gd name="connsiteY21" fmla="*/ 46118 h 5013196"/>
              <a:gd name="connsiteX22" fmla="*/ 4850785 w 12192000"/>
              <a:gd name="connsiteY22" fmla="*/ 43190 h 5013196"/>
              <a:gd name="connsiteX23" fmla="*/ 4866468 w 12192000"/>
              <a:gd name="connsiteY23" fmla="*/ 48539 h 5013196"/>
              <a:gd name="connsiteX24" fmla="*/ 4879983 w 12192000"/>
              <a:gd name="connsiteY24" fmla="*/ 44615 h 5013196"/>
              <a:gd name="connsiteX25" fmla="*/ 4885635 w 12192000"/>
              <a:gd name="connsiteY25" fmla="*/ 45342 h 5013196"/>
              <a:gd name="connsiteX26" fmla="*/ 4899698 w 12192000"/>
              <a:gd name="connsiteY26" fmla="*/ 47876 h 5013196"/>
              <a:gd name="connsiteX27" fmla="*/ 4923986 w 12192000"/>
              <a:gd name="connsiteY27" fmla="*/ 53632 h 5013196"/>
              <a:gd name="connsiteX28" fmla="*/ 4931544 w 12192000"/>
              <a:gd name="connsiteY28" fmla="*/ 54358 h 5013196"/>
              <a:gd name="connsiteX29" fmla="*/ 4948135 w 12192000"/>
              <a:gd name="connsiteY29" fmla="*/ 63529 h 5013196"/>
              <a:gd name="connsiteX30" fmla="*/ 4980068 w 12192000"/>
              <a:gd name="connsiteY30" fmla="*/ 71052 h 5013196"/>
              <a:gd name="connsiteX31" fmla="*/ 5036541 w 12192000"/>
              <a:gd name="connsiteY31" fmla="*/ 98293 h 5013196"/>
              <a:gd name="connsiteX32" fmla="*/ 5069678 w 12192000"/>
              <a:gd name="connsiteY32" fmla="*/ 111179 h 5013196"/>
              <a:gd name="connsiteX33" fmla="*/ 5092160 w 12192000"/>
              <a:gd name="connsiteY33" fmla="*/ 123203 h 5013196"/>
              <a:gd name="connsiteX34" fmla="*/ 5158166 w 12192000"/>
              <a:gd name="connsiteY34" fmla="*/ 139568 h 5013196"/>
              <a:gd name="connsiteX35" fmla="*/ 5271252 w 12192000"/>
              <a:gd name="connsiteY35" fmla="*/ 160738 h 5013196"/>
              <a:gd name="connsiteX36" fmla="*/ 5294438 w 12192000"/>
              <a:gd name="connsiteY36" fmla="*/ 166556 h 5013196"/>
              <a:gd name="connsiteX37" fmla="*/ 5310840 w 12192000"/>
              <a:gd name="connsiteY37" fmla="*/ 176769 h 5013196"/>
              <a:gd name="connsiteX38" fmla="*/ 5311570 w 12192000"/>
              <a:gd name="connsiteY38" fmla="*/ 183681 h 5013196"/>
              <a:gd name="connsiteX39" fmla="*/ 5323756 w 12192000"/>
              <a:gd name="connsiteY39" fmla="*/ 187718 h 5013196"/>
              <a:gd name="connsiteX40" fmla="*/ 5326259 w 12192000"/>
              <a:gd name="connsiteY40" fmla="*/ 189880 h 5013196"/>
              <a:gd name="connsiteX41" fmla="*/ 5341357 w 12192000"/>
              <a:gd name="connsiteY41" fmla="*/ 201193 h 5013196"/>
              <a:gd name="connsiteX42" fmla="*/ 5391908 w 12192000"/>
              <a:gd name="connsiteY42" fmla="*/ 198291 h 5013196"/>
              <a:gd name="connsiteX43" fmla="*/ 5439031 w 12192000"/>
              <a:gd name="connsiteY43" fmla="*/ 216975 h 5013196"/>
              <a:gd name="connsiteX44" fmla="*/ 5640913 w 12192000"/>
              <a:gd name="connsiteY44" fmla="*/ 253028 h 5013196"/>
              <a:gd name="connsiteX45" fmla="*/ 5657312 w 12192000"/>
              <a:gd name="connsiteY45" fmla="*/ 280626 h 5013196"/>
              <a:gd name="connsiteX46" fmla="*/ 5734773 w 12192000"/>
              <a:gd name="connsiteY46" fmla="*/ 303244 h 5013196"/>
              <a:gd name="connsiteX47" fmla="*/ 5877770 w 12192000"/>
              <a:gd name="connsiteY47" fmla="*/ 296965 h 5013196"/>
              <a:gd name="connsiteX48" fmla="*/ 5989615 w 12192000"/>
              <a:gd name="connsiteY48" fmla="*/ 319663 h 5013196"/>
              <a:gd name="connsiteX49" fmla="*/ 5996857 w 12192000"/>
              <a:gd name="connsiteY49" fmla="*/ 323549 h 5013196"/>
              <a:gd name="connsiteX50" fmla="*/ 6037387 w 12192000"/>
              <a:gd name="connsiteY50" fmla="*/ 312526 h 5013196"/>
              <a:gd name="connsiteX51" fmla="*/ 6113074 w 12192000"/>
              <a:gd name="connsiteY51" fmla="*/ 325845 h 5013196"/>
              <a:gd name="connsiteX52" fmla="*/ 6280929 w 12192000"/>
              <a:gd name="connsiteY52" fmla="*/ 350444 h 5013196"/>
              <a:gd name="connsiteX53" fmla="*/ 6298665 w 12192000"/>
              <a:gd name="connsiteY53" fmla="*/ 342931 h 5013196"/>
              <a:gd name="connsiteX54" fmla="*/ 6317326 w 12192000"/>
              <a:gd name="connsiteY54" fmla="*/ 339794 h 5013196"/>
              <a:gd name="connsiteX55" fmla="*/ 6319212 w 12192000"/>
              <a:gd name="connsiteY55" fmla="*/ 341004 h 5013196"/>
              <a:gd name="connsiteX56" fmla="*/ 6339724 w 12192000"/>
              <a:gd name="connsiteY56" fmla="*/ 342098 h 5013196"/>
              <a:gd name="connsiteX57" fmla="*/ 6345010 w 12192000"/>
              <a:gd name="connsiteY57" fmla="*/ 339148 h 5013196"/>
              <a:gd name="connsiteX58" fmla="*/ 6359332 w 12192000"/>
              <a:gd name="connsiteY58" fmla="*/ 338899 h 5013196"/>
              <a:gd name="connsiteX59" fmla="*/ 6388220 w 12192000"/>
              <a:gd name="connsiteY59" fmla="*/ 335714 h 5013196"/>
              <a:gd name="connsiteX60" fmla="*/ 6392994 w 12192000"/>
              <a:gd name="connsiteY60" fmla="*/ 337644 h 5013196"/>
              <a:gd name="connsiteX61" fmla="*/ 6435581 w 12192000"/>
              <a:gd name="connsiteY61" fmla="*/ 336775 h 5013196"/>
              <a:gd name="connsiteX62" fmla="*/ 6435870 w 12192000"/>
              <a:gd name="connsiteY62" fmla="*/ 337963 h 5013196"/>
              <a:gd name="connsiteX63" fmla="*/ 6446571 w 12192000"/>
              <a:gd name="connsiteY63" fmla="*/ 342957 h 5013196"/>
              <a:gd name="connsiteX64" fmla="*/ 6467701 w 12192000"/>
              <a:gd name="connsiteY64" fmla="*/ 349765 h 5013196"/>
              <a:gd name="connsiteX65" fmla="*/ 6512727 w 12192000"/>
              <a:gd name="connsiteY65" fmla="*/ 380305 h 5013196"/>
              <a:gd name="connsiteX66" fmla="*/ 6557094 w 12192000"/>
              <a:gd name="connsiteY66" fmla="*/ 379532 h 5013196"/>
              <a:gd name="connsiteX67" fmla="*/ 6565879 w 12192000"/>
              <a:gd name="connsiteY67" fmla="*/ 380030 h 5013196"/>
              <a:gd name="connsiteX68" fmla="*/ 6565997 w 12192000"/>
              <a:gd name="connsiteY68" fmla="*/ 380310 h 5013196"/>
              <a:gd name="connsiteX69" fmla="*/ 6575147 w 12192000"/>
              <a:gd name="connsiteY69" fmla="*/ 381374 h 5013196"/>
              <a:gd name="connsiteX70" fmla="*/ 6581899 w 12192000"/>
              <a:gd name="connsiteY70" fmla="*/ 380938 h 5013196"/>
              <a:gd name="connsiteX71" fmla="*/ 6598943 w 12192000"/>
              <a:gd name="connsiteY71" fmla="*/ 381906 h 5013196"/>
              <a:gd name="connsiteX72" fmla="*/ 6604421 w 12192000"/>
              <a:gd name="connsiteY72" fmla="*/ 384033 h 5013196"/>
              <a:gd name="connsiteX73" fmla="*/ 6606035 w 12192000"/>
              <a:gd name="connsiteY73" fmla="*/ 387465 h 5013196"/>
              <a:gd name="connsiteX74" fmla="*/ 6607669 w 12192000"/>
              <a:gd name="connsiteY74" fmla="*/ 387186 h 5013196"/>
              <a:gd name="connsiteX75" fmla="*/ 6637532 w 12192000"/>
              <a:gd name="connsiteY75" fmla="*/ 398125 h 5013196"/>
              <a:gd name="connsiteX76" fmla="*/ 6706880 w 12192000"/>
              <a:gd name="connsiteY76" fmla="*/ 412381 h 5013196"/>
              <a:gd name="connsiteX77" fmla="*/ 6747500 w 12192000"/>
              <a:gd name="connsiteY77" fmla="*/ 416386 h 5013196"/>
              <a:gd name="connsiteX78" fmla="*/ 6857783 w 12192000"/>
              <a:gd name="connsiteY78" fmla="*/ 431905 h 5013196"/>
              <a:gd name="connsiteX79" fmla="*/ 6967720 w 12192000"/>
              <a:gd name="connsiteY79" fmla="*/ 450939 h 5013196"/>
              <a:gd name="connsiteX80" fmla="*/ 7018394 w 12192000"/>
              <a:gd name="connsiteY80" fmla="*/ 479831 h 5013196"/>
              <a:gd name="connsiteX81" fmla="*/ 7024679 w 12192000"/>
              <a:gd name="connsiteY81" fmla="*/ 480968 h 5013196"/>
              <a:gd name="connsiteX82" fmla="*/ 7041715 w 12192000"/>
              <a:gd name="connsiteY82" fmla="*/ 479120 h 5013196"/>
              <a:gd name="connsiteX83" fmla="*/ 7048103 w 12192000"/>
              <a:gd name="connsiteY83" fmla="*/ 477610 h 5013196"/>
              <a:gd name="connsiteX84" fmla="*/ 7057490 w 12192000"/>
              <a:gd name="connsiteY84" fmla="*/ 477135 h 5013196"/>
              <a:gd name="connsiteX85" fmla="*/ 7057730 w 12192000"/>
              <a:gd name="connsiteY85" fmla="*/ 477383 h 5013196"/>
              <a:gd name="connsiteX86" fmla="*/ 7066511 w 12192000"/>
              <a:gd name="connsiteY86" fmla="*/ 476432 h 5013196"/>
              <a:gd name="connsiteX87" fmla="*/ 7109401 w 12192000"/>
              <a:gd name="connsiteY87" fmla="*/ 468486 h 5013196"/>
              <a:gd name="connsiteX88" fmla="*/ 7166830 w 12192000"/>
              <a:gd name="connsiteY88" fmla="*/ 490255 h 5013196"/>
              <a:gd name="connsiteX89" fmla="*/ 7190442 w 12192000"/>
              <a:gd name="connsiteY89" fmla="*/ 493308 h 5013196"/>
              <a:gd name="connsiteX90" fmla="*/ 7203083 w 12192000"/>
              <a:gd name="connsiteY90" fmla="*/ 496324 h 5013196"/>
              <a:gd name="connsiteX91" fmla="*/ 7203894 w 12192000"/>
              <a:gd name="connsiteY91" fmla="*/ 497408 h 5013196"/>
              <a:gd name="connsiteX92" fmla="*/ 7245004 w 12192000"/>
              <a:gd name="connsiteY92" fmla="*/ 489662 h 5013196"/>
              <a:gd name="connsiteX93" fmla="*/ 7250514 w 12192000"/>
              <a:gd name="connsiteY93" fmla="*/ 490724 h 5013196"/>
              <a:gd name="connsiteX94" fmla="*/ 7277246 w 12192000"/>
              <a:gd name="connsiteY94" fmla="*/ 483000 h 5013196"/>
              <a:gd name="connsiteX95" fmla="*/ 7291092 w 12192000"/>
              <a:gd name="connsiteY95" fmla="*/ 480435 h 5013196"/>
              <a:gd name="connsiteX96" fmla="*/ 7294933 w 12192000"/>
              <a:gd name="connsiteY96" fmla="*/ 476767 h 5013196"/>
              <a:gd name="connsiteX97" fmla="*/ 7315408 w 12192000"/>
              <a:gd name="connsiteY97" fmla="*/ 474478 h 5013196"/>
              <a:gd name="connsiteX98" fmla="*/ 7317786 w 12192000"/>
              <a:gd name="connsiteY98" fmla="*/ 475324 h 5013196"/>
              <a:gd name="connsiteX99" fmla="*/ 7334572 w 12192000"/>
              <a:gd name="connsiteY99" fmla="*/ 469306 h 5013196"/>
              <a:gd name="connsiteX100" fmla="*/ 7348520 w 12192000"/>
              <a:gd name="connsiteY100" fmla="*/ 459268 h 5013196"/>
              <a:gd name="connsiteX101" fmla="*/ 7522997 w 12192000"/>
              <a:gd name="connsiteY101" fmla="*/ 455427 h 5013196"/>
              <a:gd name="connsiteX102" fmla="*/ 7686985 w 12192000"/>
              <a:gd name="connsiteY102" fmla="*/ 433023 h 5013196"/>
              <a:gd name="connsiteX103" fmla="*/ 7854068 w 12192000"/>
              <a:gd name="connsiteY103" fmla="*/ 422992 h 5013196"/>
              <a:gd name="connsiteX104" fmla="*/ 8034165 w 12192000"/>
              <a:gd name="connsiteY104" fmla="*/ 404917 h 5013196"/>
              <a:gd name="connsiteX105" fmla="*/ 8094381 w 12192000"/>
              <a:gd name="connsiteY105" fmla="*/ 408936 h 5013196"/>
              <a:gd name="connsiteX106" fmla="*/ 8146898 w 12192000"/>
              <a:gd name="connsiteY106" fmla="*/ 391776 h 5013196"/>
              <a:gd name="connsiteX107" fmla="*/ 8168993 w 12192000"/>
              <a:gd name="connsiteY107" fmla="*/ 398048 h 5013196"/>
              <a:gd name="connsiteX108" fmla="*/ 8172809 w 12192000"/>
              <a:gd name="connsiteY108" fmla="*/ 399355 h 5013196"/>
              <a:gd name="connsiteX109" fmla="*/ 8187962 w 12192000"/>
              <a:gd name="connsiteY109" fmla="*/ 399651 h 5013196"/>
              <a:gd name="connsiteX110" fmla="*/ 8192382 w 12192000"/>
              <a:gd name="connsiteY110" fmla="*/ 405910 h 5013196"/>
              <a:gd name="connsiteX111" fmla="*/ 8375192 w 12192000"/>
              <a:gd name="connsiteY111" fmla="*/ 397097 h 5013196"/>
              <a:gd name="connsiteX112" fmla="*/ 8454377 w 12192000"/>
              <a:gd name="connsiteY112" fmla="*/ 393549 h 5013196"/>
              <a:gd name="connsiteX113" fmla="*/ 8484740 w 12192000"/>
              <a:gd name="connsiteY113" fmla="*/ 398377 h 5013196"/>
              <a:gd name="connsiteX114" fmla="*/ 8601673 w 12192000"/>
              <a:gd name="connsiteY114" fmla="*/ 410319 h 5013196"/>
              <a:gd name="connsiteX115" fmla="*/ 8701676 w 12192000"/>
              <a:gd name="connsiteY115" fmla="*/ 414569 h 5013196"/>
              <a:gd name="connsiteX116" fmla="*/ 8773288 w 12192000"/>
              <a:gd name="connsiteY116" fmla="*/ 391295 h 5013196"/>
              <a:gd name="connsiteX117" fmla="*/ 8779909 w 12192000"/>
              <a:gd name="connsiteY117" fmla="*/ 395664 h 5013196"/>
              <a:gd name="connsiteX118" fmla="*/ 8829932 w 12192000"/>
              <a:gd name="connsiteY118" fmla="*/ 392461 h 5013196"/>
              <a:gd name="connsiteX119" fmla="*/ 9003386 w 12192000"/>
              <a:gd name="connsiteY119" fmla="*/ 349460 h 5013196"/>
              <a:gd name="connsiteX120" fmla="*/ 9101185 w 12192000"/>
              <a:gd name="connsiteY120" fmla="*/ 344080 h 5013196"/>
              <a:gd name="connsiteX121" fmla="*/ 9136185 w 12192000"/>
              <a:gd name="connsiteY121" fmla="*/ 347296 h 5013196"/>
              <a:gd name="connsiteX122" fmla="*/ 9194801 w 12192000"/>
              <a:gd name="connsiteY122" fmla="*/ 352367 h 5013196"/>
              <a:gd name="connsiteX123" fmla="*/ 9239316 w 12192000"/>
              <a:gd name="connsiteY123" fmla="*/ 368776 h 5013196"/>
              <a:gd name="connsiteX124" fmla="*/ 9288052 w 12192000"/>
              <a:gd name="connsiteY124" fmla="*/ 368014 h 5013196"/>
              <a:gd name="connsiteX125" fmla="*/ 9298465 w 12192000"/>
              <a:gd name="connsiteY125" fmla="*/ 351514 h 5013196"/>
              <a:gd name="connsiteX126" fmla="*/ 9350892 w 12192000"/>
              <a:gd name="connsiteY126" fmla="*/ 355996 h 5013196"/>
              <a:gd name="connsiteX127" fmla="*/ 9430522 w 12192000"/>
              <a:gd name="connsiteY127" fmla="*/ 364586 h 5013196"/>
              <a:gd name="connsiteX128" fmla="*/ 9476215 w 12192000"/>
              <a:gd name="connsiteY128" fmla="*/ 365325 h 5013196"/>
              <a:gd name="connsiteX129" fmla="*/ 9601276 w 12192000"/>
              <a:gd name="connsiteY129" fmla="*/ 371922 h 5013196"/>
              <a:gd name="connsiteX130" fmla="*/ 9726733 w 12192000"/>
              <a:gd name="connsiteY130" fmla="*/ 382019 h 5013196"/>
              <a:gd name="connsiteX131" fmla="*/ 9802144 w 12192000"/>
              <a:gd name="connsiteY131" fmla="*/ 407697 h 5013196"/>
              <a:gd name="connsiteX132" fmla="*/ 9905153 w 12192000"/>
              <a:gd name="connsiteY132" fmla="*/ 413868 h 5013196"/>
              <a:gd name="connsiteX133" fmla="*/ 9922553 w 12192000"/>
              <a:gd name="connsiteY133" fmla="*/ 417787 h 5013196"/>
              <a:gd name="connsiteX134" fmla="*/ 10044658 w 12192000"/>
              <a:gd name="connsiteY134" fmla="*/ 431295 h 5013196"/>
              <a:gd name="connsiteX135" fmla="*/ 10184585 w 12192000"/>
              <a:gd name="connsiteY135" fmla="*/ 420356 h 5013196"/>
              <a:gd name="connsiteX136" fmla="*/ 10366435 w 12192000"/>
              <a:gd name="connsiteY136" fmla="*/ 475646 h 5013196"/>
              <a:gd name="connsiteX137" fmla="*/ 10688220 w 12192000"/>
              <a:gd name="connsiteY137" fmla="*/ 555476 h 5013196"/>
              <a:gd name="connsiteX138" fmla="*/ 11026690 w 12192000"/>
              <a:gd name="connsiteY138" fmla="*/ 563899 h 5013196"/>
              <a:gd name="connsiteX139" fmla="*/ 11113779 w 12192000"/>
              <a:gd name="connsiteY139" fmla="*/ 547086 h 5013196"/>
              <a:gd name="connsiteX140" fmla="*/ 11369556 w 12192000"/>
              <a:gd name="connsiteY140" fmla="*/ 504937 h 5013196"/>
              <a:gd name="connsiteX141" fmla="*/ 11623342 w 12192000"/>
              <a:gd name="connsiteY141" fmla="*/ 401646 h 5013196"/>
              <a:gd name="connsiteX142" fmla="*/ 11786511 w 12192000"/>
              <a:gd name="connsiteY142" fmla="*/ 371608 h 5013196"/>
              <a:gd name="connsiteX143" fmla="*/ 11862577 w 12192000"/>
              <a:gd name="connsiteY143" fmla="*/ 343767 h 5013196"/>
              <a:gd name="connsiteX144" fmla="*/ 11916612 w 12192000"/>
              <a:gd name="connsiteY144" fmla="*/ 337028 h 5013196"/>
              <a:gd name="connsiteX145" fmla="*/ 11948830 w 12192000"/>
              <a:gd name="connsiteY145" fmla="*/ 331280 h 5013196"/>
              <a:gd name="connsiteX146" fmla="*/ 12001583 w 12192000"/>
              <a:gd name="connsiteY146" fmla="*/ 292861 h 5013196"/>
              <a:gd name="connsiteX147" fmla="*/ 12174977 w 12192000"/>
              <a:gd name="connsiteY147" fmla="*/ 277870 h 5013196"/>
              <a:gd name="connsiteX148" fmla="*/ 12192000 w 12192000"/>
              <a:gd name="connsiteY148" fmla="*/ 269767 h 5013196"/>
              <a:gd name="connsiteX149" fmla="*/ 12192000 w 12192000"/>
              <a:gd name="connsiteY149" fmla="*/ 5013196 h 5013196"/>
              <a:gd name="connsiteX150" fmla="*/ 0 w 12192000"/>
              <a:gd name="connsiteY150" fmla="*/ 5013196 h 5013196"/>
              <a:gd name="connsiteX151" fmla="*/ 0 w 12192000"/>
              <a:gd name="connsiteY151" fmla="*/ 630667 h 5013196"/>
              <a:gd name="connsiteX152" fmla="*/ 11075 w 12192000"/>
              <a:gd name="connsiteY152" fmla="*/ 628396 h 5013196"/>
              <a:gd name="connsiteX153" fmla="*/ 44061 w 12192000"/>
              <a:gd name="connsiteY153" fmla="*/ 621814 h 5013196"/>
              <a:gd name="connsiteX154" fmla="*/ 136694 w 12192000"/>
              <a:gd name="connsiteY154" fmla="*/ 569633 h 5013196"/>
              <a:gd name="connsiteX155" fmla="*/ 170342 w 12192000"/>
              <a:gd name="connsiteY155" fmla="*/ 564295 h 5013196"/>
              <a:gd name="connsiteX156" fmla="*/ 168955 w 12192000"/>
              <a:gd name="connsiteY156" fmla="*/ 555382 h 5013196"/>
              <a:gd name="connsiteX157" fmla="*/ 181474 w 12192000"/>
              <a:gd name="connsiteY157" fmla="*/ 554499 h 5013196"/>
              <a:gd name="connsiteX158" fmla="*/ 209440 w 12192000"/>
              <a:gd name="connsiteY158" fmla="*/ 553779 h 5013196"/>
              <a:gd name="connsiteX159" fmla="*/ 293152 w 12192000"/>
              <a:gd name="connsiteY159" fmla="*/ 549794 h 5013196"/>
              <a:gd name="connsiteX160" fmla="*/ 315693 w 12192000"/>
              <a:gd name="connsiteY160" fmla="*/ 532248 h 5013196"/>
              <a:gd name="connsiteX161" fmla="*/ 337305 w 12192000"/>
              <a:gd name="connsiteY161" fmla="*/ 531590 h 5013196"/>
              <a:gd name="connsiteX162" fmla="*/ 462252 w 12192000"/>
              <a:gd name="connsiteY162" fmla="*/ 506369 h 5013196"/>
              <a:gd name="connsiteX163" fmla="*/ 479457 w 12192000"/>
              <a:gd name="connsiteY163" fmla="*/ 504341 h 5013196"/>
              <a:gd name="connsiteX164" fmla="*/ 488653 w 12192000"/>
              <a:gd name="connsiteY164" fmla="*/ 496475 h 5013196"/>
              <a:gd name="connsiteX165" fmla="*/ 522053 w 12192000"/>
              <a:gd name="connsiteY165" fmla="*/ 494343 h 5013196"/>
              <a:gd name="connsiteX166" fmla="*/ 523520 w 12192000"/>
              <a:gd name="connsiteY166" fmla="*/ 489931 h 5013196"/>
              <a:gd name="connsiteX167" fmla="*/ 632714 w 12192000"/>
              <a:gd name="connsiteY167" fmla="*/ 450319 h 5013196"/>
              <a:gd name="connsiteX168" fmla="*/ 651426 w 12192000"/>
              <a:gd name="connsiteY168" fmla="*/ 443762 h 5013196"/>
              <a:gd name="connsiteX169" fmla="*/ 667724 w 12192000"/>
              <a:gd name="connsiteY169" fmla="*/ 445356 h 5013196"/>
              <a:gd name="connsiteX170" fmla="*/ 757679 w 12192000"/>
              <a:gd name="connsiteY170" fmla="*/ 438363 h 5013196"/>
              <a:gd name="connsiteX171" fmla="*/ 779159 w 12192000"/>
              <a:gd name="connsiteY171" fmla="*/ 441277 h 5013196"/>
              <a:gd name="connsiteX172" fmla="*/ 788293 w 12192000"/>
              <a:gd name="connsiteY172" fmla="*/ 448081 h 5013196"/>
              <a:gd name="connsiteX173" fmla="*/ 822923 w 12192000"/>
              <a:gd name="connsiteY173" fmla="*/ 434292 h 5013196"/>
              <a:gd name="connsiteX174" fmla="*/ 876559 w 12192000"/>
              <a:gd name="connsiteY174" fmla="*/ 424306 h 5013196"/>
              <a:gd name="connsiteX175" fmla="*/ 902011 w 12192000"/>
              <a:gd name="connsiteY175" fmla="*/ 417336 h 5013196"/>
              <a:gd name="connsiteX176" fmla="*/ 922715 w 12192000"/>
              <a:gd name="connsiteY176" fmla="*/ 420917 h 5013196"/>
              <a:gd name="connsiteX177" fmla="*/ 1040139 w 12192000"/>
              <a:gd name="connsiteY177" fmla="*/ 419808 h 5013196"/>
              <a:gd name="connsiteX178" fmla="*/ 1067251 w 12192000"/>
              <a:gd name="connsiteY178" fmla="*/ 425602 h 5013196"/>
              <a:gd name="connsiteX179" fmla="*/ 1080272 w 12192000"/>
              <a:gd name="connsiteY179" fmla="*/ 437887 h 5013196"/>
              <a:gd name="connsiteX180" fmla="*/ 1090219 w 12192000"/>
              <a:gd name="connsiteY180" fmla="*/ 433244 h 5013196"/>
              <a:gd name="connsiteX181" fmla="*/ 1161226 w 12192000"/>
              <a:gd name="connsiteY181" fmla="*/ 431522 h 5013196"/>
              <a:gd name="connsiteX182" fmla="*/ 1207525 w 12192000"/>
              <a:gd name="connsiteY182" fmla="*/ 429257 h 5013196"/>
              <a:gd name="connsiteX183" fmla="*/ 1210030 w 12192000"/>
              <a:gd name="connsiteY183" fmla="*/ 412023 h 5013196"/>
              <a:gd name="connsiteX184" fmla="*/ 1251170 w 12192000"/>
              <a:gd name="connsiteY184" fmla="*/ 405160 h 5013196"/>
              <a:gd name="connsiteX185" fmla="*/ 1295331 w 12192000"/>
              <a:gd name="connsiteY185" fmla="*/ 415400 h 5013196"/>
              <a:gd name="connsiteX186" fmla="*/ 1347118 w 12192000"/>
              <a:gd name="connsiteY186" fmla="*/ 412922 h 5013196"/>
              <a:gd name="connsiteX187" fmla="*/ 1378108 w 12192000"/>
              <a:gd name="connsiteY187" fmla="*/ 411628 h 5013196"/>
              <a:gd name="connsiteX188" fmla="*/ 1459192 w 12192000"/>
              <a:gd name="connsiteY188" fmla="*/ 394137 h 5013196"/>
              <a:gd name="connsiteX189" fmla="*/ 1590120 w 12192000"/>
              <a:gd name="connsiteY189" fmla="*/ 330826 h 5013196"/>
              <a:gd name="connsiteX190" fmla="*/ 1631417 w 12192000"/>
              <a:gd name="connsiteY190" fmla="*/ 321445 h 5013196"/>
              <a:gd name="connsiteX191" fmla="*/ 1638727 w 12192000"/>
              <a:gd name="connsiteY191" fmla="*/ 324828 h 5013196"/>
              <a:gd name="connsiteX192" fmla="*/ 1844438 w 12192000"/>
              <a:gd name="connsiteY192" fmla="*/ 284522 h 5013196"/>
              <a:gd name="connsiteX193" fmla="*/ 1881324 w 12192000"/>
              <a:gd name="connsiteY193" fmla="*/ 281715 h 5013196"/>
              <a:gd name="connsiteX194" fmla="*/ 1908999 w 12192000"/>
              <a:gd name="connsiteY194" fmla="*/ 282556 h 5013196"/>
              <a:gd name="connsiteX195" fmla="*/ 1974956 w 12192000"/>
              <a:gd name="connsiteY195" fmla="*/ 269176 h 5013196"/>
              <a:gd name="connsiteX196" fmla="*/ 2082409 w 12192000"/>
              <a:gd name="connsiteY196" fmla="*/ 240508 h 5013196"/>
              <a:gd name="connsiteX197" fmla="*/ 2105639 w 12192000"/>
              <a:gd name="connsiteY197" fmla="*/ 235866 h 5013196"/>
              <a:gd name="connsiteX198" fmla="*/ 2126992 w 12192000"/>
              <a:gd name="connsiteY198" fmla="*/ 237686 h 5013196"/>
              <a:gd name="connsiteX199" fmla="*/ 2133154 w 12192000"/>
              <a:gd name="connsiteY199" fmla="*/ 243170 h 5013196"/>
              <a:gd name="connsiteX200" fmla="*/ 2146154 w 12192000"/>
              <a:gd name="connsiteY200" fmla="*/ 241550 h 5013196"/>
              <a:gd name="connsiteX201" fmla="*/ 2149901 w 12192000"/>
              <a:gd name="connsiteY201" fmla="*/ 242334 h 5013196"/>
              <a:gd name="connsiteX202" fmla="*/ 2171100 w 12192000"/>
              <a:gd name="connsiteY202" fmla="*/ 245607 h 5013196"/>
              <a:gd name="connsiteX203" fmla="*/ 2209148 w 12192000"/>
              <a:gd name="connsiteY203" fmla="*/ 222443 h 5013196"/>
              <a:gd name="connsiteX204" fmla="*/ 2261889 w 12192000"/>
              <a:gd name="connsiteY204" fmla="*/ 218750 h 5013196"/>
              <a:gd name="connsiteX205" fmla="*/ 2452315 w 12192000"/>
              <a:gd name="connsiteY205" fmla="*/ 166117 h 5013196"/>
              <a:gd name="connsiteX206" fmla="*/ 2487710 w 12192000"/>
              <a:gd name="connsiteY206" fmla="*/ 182485 h 5013196"/>
              <a:gd name="connsiteX207" fmla="*/ 2567870 w 12192000"/>
              <a:gd name="connsiteY207" fmla="*/ 169640 h 5013196"/>
              <a:gd name="connsiteX208" fmla="*/ 2677053 w 12192000"/>
              <a:gd name="connsiteY208" fmla="*/ 105731 h 5013196"/>
              <a:gd name="connsiteX209" fmla="*/ 2823914 w 12192000"/>
              <a:gd name="connsiteY209" fmla="*/ 80085 h 5013196"/>
              <a:gd name="connsiteX210" fmla="*/ 2831912 w 12192000"/>
              <a:gd name="connsiteY210" fmla="*/ 68644 h 5013196"/>
              <a:gd name="connsiteX211" fmla="*/ 2843870 w 12192000"/>
              <a:gd name="connsiteY211" fmla="*/ 60725 h 5013196"/>
              <a:gd name="connsiteX212" fmla="*/ 2846217 w 12192000"/>
              <a:gd name="connsiteY212" fmla="*/ 61243 h 5013196"/>
              <a:gd name="connsiteX213" fmla="*/ 2862745 w 12192000"/>
              <a:gd name="connsiteY213" fmla="*/ 56460 h 5013196"/>
              <a:gd name="connsiteX214" fmla="*/ 2864596 w 12192000"/>
              <a:gd name="connsiteY214" fmla="*/ 52436 h 5013196"/>
              <a:gd name="connsiteX215" fmla="*/ 2875381 w 12192000"/>
              <a:gd name="connsiteY215" fmla="*/ 48221 h 5013196"/>
              <a:gd name="connsiteX216" fmla="*/ 2895139 w 12192000"/>
              <a:gd name="connsiteY216" fmla="*/ 37404 h 5013196"/>
              <a:gd name="connsiteX217" fmla="*/ 2900232 w 12192000"/>
              <a:gd name="connsiteY217" fmla="*/ 37736 h 5013196"/>
              <a:gd name="connsiteX218" fmla="*/ 2932205 w 12192000"/>
              <a:gd name="connsiteY218" fmla="*/ 25091 h 5013196"/>
              <a:gd name="connsiteX219" fmla="*/ 2933310 w 12192000"/>
              <a:gd name="connsiteY219" fmla="*/ 26034 h 5013196"/>
              <a:gd name="connsiteX220" fmla="*/ 2945218 w 12192000"/>
              <a:gd name="connsiteY220" fmla="*/ 27359 h 5013196"/>
              <a:gd name="connsiteX221" fmla="*/ 2966465 w 12192000"/>
              <a:gd name="connsiteY221" fmla="*/ 27335 h 5013196"/>
              <a:gd name="connsiteX222" fmla="*/ 3023668 w 12192000"/>
              <a:gd name="connsiteY222" fmla="*/ 41123 h 5013196"/>
              <a:gd name="connsiteX223" fmla="*/ 3057077 w 12192000"/>
              <a:gd name="connsiteY223" fmla="*/ 28063 h 5013196"/>
              <a:gd name="connsiteX224" fmla="*/ 3151915 w 12192000"/>
              <a:gd name="connsiteY224" fmla="*/ 24461 h 5013196"/>
              <a:gd name="connsiteX225" fmla="*/ 3251671 w 12192000"/>
              <a:gd name="connsiteY225" fmla="*/ 44793 h 5013196"/>
              <a:gd name="connsiteX226" fmla="*/ 3351400 w 12192000"/>
              <a:gd name="connsiteY226" fmla="*/ 45905 h 5013196"/>
              <a:gd name="connsiteX227" fmla="*/ 3387481 w 12192000"/>
              <a:gd name="connsiteY227" fmla="*/ 44661 h 5013196"/>
              <a:gd name="connsiteX228" fmla="*/ 3451923 w 12192000"/>
              <a:gd name="connsiteY228" fmla="*/ 49700 h 5013196"/>
              <a:gd name="connsiteX229" fmla="*/ 3481520 w 12192000"/>
              <a:gd name="connsiteY229" fmla="*/ 56505 h 5013196"/>
              <a:gd name="connsiteX230" fmla="*/ 3482804 w 12192000"/>
              <a:gd name="connsiteY230" fmla="*/ 56030 h 5013196"/>
              <a:gd name="connsiteX231" fmla="*/ 3485495 w 12192000"/>
              <a:gd name="connsiteY231" fmla="*/ 59139 h 5013196"/>
              <a:gd name="connsiteX232" fmla="*/ 3490972 w 12192000"/>
              <a:gd name="connsiteY232" fmla="*/ 60504 h 5013196"/>
              <a:gd name="connsiteX233" fmla="*/ 3505835 w 12192000"/>
              <a:gd name="connsiteY233" fmla="*/ 59295 h 5013196"/>
              <a:gd name="connsiteX234" fmla="*/ 3511410 w 12192000"/>
              <a:gd name="connsiteY234" fmla="*/ 58026 h 5013196"/>
              <a:gd name="connsiteX235" fmla="*/ 3519598 w 12192000"/>
              <a:gd name="connsiteY235" fmla="*/ 57901 h 5013196"/>
              <a:gd name="connsiteX236" fmla="*/ 3519807 w 12192000"/>
              <a:gd name="connsiteY236" fmla="*/ 58156 h 5013196"/>
              <a:gd name="connsiteX237" fmla="*/ 3527466 w 12192000"/>
              <a:gd name="connsiteY237" fmla="*/ 57534 h 5013196"/>
              <a:gd name="connsiteX238" fmla="*/ 3564889 w 12192000"/>
              <a:gd name="connsiteY238" fmla="*/ 51208 h 5013196"/>
              <a:gd name="connsiteX239" fmla="*/ 3614922 w 12192000"/>
              <a:gd name="connsiteY239" fmla="*/ 75022 h 5013196"/>
              <a:gd name="connsiteX240" fmla="*/ 3635506 w 12192000"/>
              <a:gd name="connsiteY240" fmla="*/ 78936 h 5013196"/>
              <a:gd name="connsiteX241" fmla="*/ 3646525 w 12192000"/>
              <a:gd name="connsiteY241" fmla="*/ 82411 h 5013196"/>
              <a:gd name="connsiteX242" fmla="*/ 3647224 w 12192000"/>
              <a:gd name="connsiteY242" fmla="*/ 83521 h 5013196"/>
              <a:gd name="connsiteX243" fmla="*/ 3683100 w 12192000"/>
              <a:gd name="connsiteY243" fmla="*/ 77327 h 5013196"/>
              <a:gd name="connsiteX244" fmla="*/ 3687901 w 12192000"/>
              <a:gd name="connsiteY244" fmla="*/ 78590 h 5013196"/>
              <a:gd name="connsiteX245" fmla="*/ 3711234 w 12192000"/>
              <a:gd name="connsiteY245" fmla="*/ 71883 h 5013196"/>
              <a:gd name="connsiteX246" fmla="*/ 3723318 w 12192000"/>
              <a:gd name="connsiteY246" fmla="*/ 69843 h 5013196"/>
              <a:gd name="connsiteX247" fmla="*/ 3726677 w 12192000"/>
              <a:gd name="connsiteY247" fmla="*/ 66330 h 5013196"/>
              <a:gd name="connsiteX248" fmla="*/ 3744535 w 12192000"/>
              <a:gd name="connsiteY248" fmla="*/ 64808 h 5013196"/>
              <a:gd name="connsiteX249" fmla="*/ 3746608 w 12192000"/>
              <a:gd name="connsiteY249" fmla="*/ 65740 h 5013196"/>
              <a:gd name="connsiteX250" fmla="*/ 3761262 w 12192000"/>
              <a:gd name="connsiteY250" fmla="*/ 60365 h 5013196"/>
              <a:gd name="connsiteX251" fmla="*/ 3773451 w 12192000"/>
              <a:gd name="connsiteY251" fmla="*/ 50884 h 5013196"/>
              <a:gd name="connsiteX252" fmla="*/ 3925626 w 12192000"/>
              <a:gd name="connsiteY252" fmla="*/ 53519 h 5013196"/>
              <a:gd name="connsiteX253" fmla="*/ 4056184 w 12192000"/>
              <a:gd name="connsiteY253" fmla="*/ 12503 h 5013196"/>
              <a:gd name="connsiteX254" fmla="*/ 4142196 w 12192000"/>
              <a:gd name="connsiteY254" fmla="*/ 33 h 501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2000" h="5013196">
                <a:moveTo>
                  <a:pt x="4142196" y="33"/>
                </a:moveTo>
                <a:cubicBezTo>
                  <a:pt x="4148062" y="-396"/>
                  <a:pt x="4148371" y="3330"/>
                  <a:pt x="4138795" y="15046"/>
                </a:cubicBezTo>
                <a:cubicBezTo>
                  <a:pt x="4157457" y="11498"/>
                  <a:pt x="4177037" y="25445"/>
                  <a:pt x="4166706" y="37291"/>
                </a:cubicBezTo>
                <a:cubicBezTo>
                  <a:pt x="4223118" y="11323"/>
                  <a:pt x="4307498" y="34620"/>
                  <a:pt x="4371550" y="22134"/>
                </a:cubicBezTo>
                <a:cubicBezTo>
                  <a:pt x="4407078" y="48914"/>
                  <a:pt x="4387627" y="23893"/>
                  <a:pt x="4424056" y="28369"/>
                </a:cubicBezTo>
                <a:cubicBezTo>
                  <a:pt x="4413661" y="3313"/>
                  <a:pt x="4468424" y="41731"/>
                  <a:pt x="4469897" y="13218"/>
                </a:cubicBezTo>
                <a:cubicBezTo>
                  <a:pt x="4476479" y="14935"/>
                  <a:pt x="4482810" y="17498"/>
                  <a:pt x="4489151" y="20285"/>
                </a:cubicBezTo>
                <a:lnTo>
                  <a:pt x="4492479" y="21730"/>
                </a:lnTo>
                <a:lnTo>
                  <a:pt x="4505693" y="22584"/>
                </a:lnTo>
                <a:lnTo>
                  <a:pt x="4509529" y="28985"/>
                </a:lnTo>
                <a:lnTo>
                  <a:pt x="4529499" y="34687"/>
                </a:lnTo>
                <a:cubicBezTo>
                  <a:pt x="4536963" y="35869"/>
                  <a:pt x="4544973" y="36029"/>
                  <a:pt x="4553795" y="34541"/>
                </a:cubicBezTo>
                <a:cubicBezTo>
                  <a:pt x="4575351" y="22864"/>
                  <a:pt x="4609487" y="36086"/>
                  <a:pt x="4640118" y="34699"/>
                </a:cubicBezTo>
                <a:lnTo>
                  <a:pt x="4654127" y="30952"/>
                </a:lnTo>
                <a:lnTo>
                  <a:pt x="4700168" y="35953"/>
                </a:lnTo>
                <a:cubicBezTo>
                  <a:pt x="4713264" y="36848"/>
                  <a:pt x="4726846" y="37197"/>
                  <a:pt x="4741127" y="36527"/>
                </a:cubicBezTo>
                <a:lnTo>
                  <a:pt x="4767598" y="33272"/>
                </a:lnTo>
                <a:lnTo>
                  <a:pt x="4774592" y="35449"/>
                </a:lnTo>
                <a:cubicBezTo>
                  <a:pt x="4786697" y="34976"/>
                  <a:pt x="4802577" y="26578"/>
                  <a:pt x="4801328" y="36454"/>
                </a:cubicBezTo>
                <a:lnTo>
                  <a:pt x="4814870" y="32797"/>
                </a:lnTo>
                <a:lnTo>
                  <a:pt x="4828440" y="40415"/>
                </a:lnTo>
                <a:cubicBezTo>
                  <a:pt x="4829942" y="42215"/>
                  <a:pt x="4831084" y="44138"/>
                  <a:pt x="4831826" y="46118"/>
                </a:cubicBezTo>
                <a:lnTo>
                  <a:pt x="4850785" y="43190"/>
                </a:lnTo>
                <a:lnTo>
                  <a:pt x="4866468" y="48539"/>
                </a:lnTo>
                <a:lnTo>
                  <a:pt x="4879983" y="44615"/>
                </a:lnTo>
                <a:lnTo>
                  <a:pt x="4885635" y="45342"/>
                </a:lnTo>
                <a:lnTo>
                  <a:pt x="4899698" y="47876"/>
                </a:lnTo>
                <a:cubicBezTo>
                  <a:pt x="4906918" y="49699"/>
                  <a:pt x="4915001" y="51908"/>
                  <a:pt x="4923986" y="53632"/>
                </a:cubicBezTo>
                <a:lnTo>
                  <a:pt x="4931544" y="54358"/>
                </a:lnTo>
                <a:lnTo>
                  <a:pt x="4948135" y="63529"/>
                </a:lnTo>
                <a:cubicBezTo>
                  <a:pt x="4960212" y="70470"/>
                  <a:pt x="4969702" y="75124"/>
                  <a:pt x="4980068" y="71052"/>
                </a:cubicBezTo>
                <a:cubicBezTo>
                  <a:pt x="4998023" y="79978"/>
                  <a:pt x="5010918" y="105669"/>
                  <a:pt x="5036541" y="98293"/>
                </a:cubicBezTo>
                <a:cubicBezTo>
                  <a:pt x="5028940" y="110173"/>
                  <a:pt x="5065159" y="99199"/>
                  <a:pt x="5069678" y="111179"/>
                </a:cubicBezTo>
                <a:cubicBezTo>
                  <a:pt x="5071842" y="120855"/>
                  <a:pt x="5083332" y="119782"/>
                  <a:pt x="5092160" y="123203"/>
                </a:cubicBezTo>
                <a:cubicBezTo>
                  <a:pt x="5098585" y="133008"/>
                  <a:pt x="5142841" y="141271"/>
                  <a:pt x="5158166" y="139568"/>
                </a:cubicBezTo>
                <a:cubicBezTo>
                  <a:pt x="5201256" y="128920"/>
                  <a:pt x="5236783" y="168222"/>
                  <a:pt x="5271252" y="160738"/>
                </a:cubicBezTo>
                <a:cubicBezTo>
                  <a:pt x="5280328" y="161512"/>
                  <a:pt x="5287877" y="163623"/>
                  <a:pt x="5294438" y="166556"/>
                </a:cubicBezTo>
                <a:lnTo>
                  <a:pt x="5310840" y="176769"/>
                </a:lnTo>
                <a:cubicBezTo>
                  <a:pt x="5311084" y="179074"/>
                  <a:pt x="5311328" y="181377"/>
                  <a:pt x="5311570" y="183681"/>
                </a:cubicBezTo>
                <a:lnTo>
                  <a:pt x="5323756" y="187718"/>
                </a:lnTo>
                <a:lnTo>
                  <a:pt x="5326259" y="189880"/>
                </a:lnTo>
                <a:cubicBezTo>
                  <a:pt x="5331024" y="194034"/>
                  <a:pt x="5335878" y="197977"/>
                  <a:pt x="5341357" y="201193"/>
                </a:cubicBezTo>
                <a:cubicBezTo>
                  <a:pt x="5355787" y="174949"/>
                  <a:pt x="5390353" y="224216"/>
                  <a:pt x="5391908" y="198291"/>
                </a:cubicBezTo>
                <a:cubicBezTo>
                  <a:pt x="5424533" y="211393"/>
                  <a:pt x="5417454" y="183279"/>
                  <a:pt x="5439031" y="216975"/>
                </a:cubicBezTo>
                <a:cubicBezTo>
                  <a:pt x="5505697" y="221021"/>
                  <a:pt x="5575360" y="263433"/>
                  <a:pt x="5640913" y="253028"/>
                </a:cubicBezTo>
                <a:cubicBezTo>
                  <a:pt x="5625666" y="261550"/>
                  <a:pt x="5637932" y="279363"/>
                  <a:pt x="5657312" y="280626"/>
                </a:cubicBezTo>
                <a:cubicBezTo>
                  <a:pt x="5599451" y="314971"/>
                  <a:pt x="5750508" y="268765"/>
                  <a:pt x="5734773" y="303244"/>
                </a:cubicBezTo>
                <a:cubicBezTo>
                  <a:pt x="5761561" y="276899"/>
                  <a:pt x="5869387" y="261233"/>
                  <a:pt x="5877770" y="296965"/>
                </a:cubicBezTo>
                <a:cubicBezTo>
                  <a:pt x="5915819" y="308827"/>
                  <a:pt x="5955621" y="307835"/>
                  <a:pt x="5989615" y="319663"/>
                </a:cubicBezTo>
                <a:lnTo>
                  <a:pt x="5996857" y="323549"/>
                </a:lnTo>
                <a:lnTo>
                  <a:pt x="6037387" y="312526"/>
                </a:lnTo>
                <a:cubicBezTo>
                  <a:pt x="6073044" y="306507"/>
                  <a:pt x="6106738" y="308466"/>
                  <a:pt x="6113074" y="325845"/>
                </a:cubicBezTo>
                <a:cubicBezTo>
                  <a:pt x="6172518" y="336304"/>
                  <a:pt x="6233561" y="323646"/>
                  <a:pt x="6280929" y="350444"/>
                </a:cubicBezTo>
                <a:cubicBezTo>
                  <a:pt x="6286383" y="347055"/>
                  <a:pt x="6292357" y="344643"/>
                  <a:pt x="6298665" y="342931"/>
                </a:cubicBezTo>
                <a:lnTo>
                  <a:pt x="6317326" y="339794"/>
                </a:lnTo>
                <a:lnTo>
                  <a:pt x="6319212" y="341004"/>
                </a:lnTo>
                <a:cubicBezTo>
                  <a:pt x="6328393" y="343898"/>
                  <a:pt x="6334701" y="343685"/>
                  <a:pt x="6339724" y="342098"/>
                </a:cubicBezTo>
                <a:lnTo>
                  <a:pt x="6345010" y="339148"/>
                </a:lnTo>
                <a:lnTo>
                  <a:pt x="6359332" y="338899"/>
                </a:lnTo>
                <a:lnTo>
                  <a:pt x="6388220" y="335714"/>
                </a:lnTo>
                <a:lnTo>
                  <a:pt x="6392994" y="337644"/>
                </a:lnTo>
                <a:lnTo>
                  <a:pt x="6435581" y="336775"/>
                </a:lnTo>
                <a:cubicBezTo>
                  <a:pt x="6435677" y="337170"/>
                  <a:pt x="6435772" y="337567"/>
                  <a:pt x="6435870" y="337963"/>
                </a:cubicBezTo>
                <a:cubicBezTo>
                  <a:pt x="6437488" y="340605"/>
                  <a:pt x="6440513" y="342516"/>
                  <a:pt x="6446571" y="342957"/>
                </a:cubicBezTo>
                <a:cubicBezTo>
                  <a:pt x="6432902" y="359852"/>
                  <a:pt x="6448636" y="349961"/>
                  <a:pt x="6467701" y="349765"/>
                </a:cubicBezTo>
                <a:cubicBezTo>
                  <a:pt x="6450726" y="375964"/>
                  <a:pt x="6507518" y="364791"/>
                  <a:pt x="6512727" y="380305"/>
                </a:cubicBezTo>
                <a:cubicBezTo>
                  <a:pt x="6527112" y="379570"/>
                  <a:pt x="6542020" y="379271"/>
                  <a:pt x="6557094" y="379532"/>
                </a:cubicBezTo>
                <a:lnTo>
                  <a:pt x="6565879" y="380030"/>
                </a:lnTo>
                <a:cubicBezTo>
                  <a:pt x="6565919" y="380123"/>
                  <a:pt x="6565958" y="380216"/>
                  <a:pt x="6565997" y="380310"/>
                </a:cubicBezTo>
                <a:cubicBezTo>
                  <a:pt x="6567779" y="380994"/>
                  <a:pt x="6570621" y="381376"/>
                  <a:pt x="6575147" y="381374"/>
                </a:cubicBezTo>
                <a:lnTo>
                  <a:pt x="6581899" y="380938"/>
                </a:lnTo>
                <a:lnTo>
                  <a:pt x="6598943" y="381906"/>
                </a:lnTo>
                <a:lnTo>
                  <a:pt x="6604421" y="384033"/>
                </a:lnTo>
                <a:lnTo>
                  <a:pt x="6606035" y="387465"/>
                </a:lnTo>
                <a:lnTo>
                  <a:pt x="6607669" y="387186"/>
                </a:lnTo>
                <a:cubicBezTo>
                  <a:pt x="6620475" y="382131"/>
                  <a:pt x="6625312" y="374007"/>
                  <a:pt x="6637532" y="398125"/>
                </a:cubicBezTo>
                <a:cubicBezTo>
                  <a:pt x="6666345" y="390437"/>
                  <a:pt x="6669861" y="404891"/>
                  <a:pt x="6706880" y="412381"/>
                </a:cubicBezTo>
                <a:cubicBezTo>
                  <a:pt x="6723837" y="404468"/>
                  <a:pt x="6736071" y="408511"/>
                  <a:pt x="6747500" y="416386"/>
                </a:cubicBezTo>
                <a:cubicBezTo>
                  <a:pt x="6784745" y="414659"/>
                  <a:pt x="6816872" y="426761"/>
                  <a:pt x="6857783" y="431905"/>
                </a:cubicBezTo>
                <a:cubicBezTo>
                  <a:pt x="6903934" y="423229"/>
                  <a:pt x="6923989" y="445532"/>
                  <a:pt x="6967720" y="450939"/>
                </a:cubicBezTo>
                <a:cubicBezTo>
                  <a:pt x="7008578" y="433412"/>
                  <a:pt x="6996867" y="470461"/>
                  <a:pt x="7018394" y="479831"/>
                </a:cubicBezTo>
                <a:lnTo>
                  <a:pt x="7024679" y="480968"/>
                </a:lnTo>
                <a:lnTo>
                  <a:pt x="7041715" y="479120"/>
                </a:lnTo>
                <a:lnTo>
                  <a:pt x="7048103" y="477610"/>
                </a:lnTo>
                <a:cubicBezTo>
                  <a:pt x="7052510" y="476872"/>
                  <a:pt x="7055450" y="476773"/>
                  <a:pt x="7057490" y="477135"/>
                </a:cubicBezTo>
                <a:lnTo>
                  <a:pt x="7057730" y="477383"/>
                </a:lnTo>
                <a:lnTo>
                  <a:pt x="7066511" y="476432"/>
                </a:lnTo>
                <a:cubicBezTo>
                  <a:pt x="7081316" y="474229"/>
                  <a:pt x="7095708" y="471522"/>
                  <a:pt x="7109401" y="468486"/>
                </a:cubicBezTo>
                <a:cubicBezTo>
                  <a:pt x="7121361" y="482413"/>
                  <a:pt x="7171741" y="462549"/>
                  <a:pt x="7166830" y="490255"/>
                </a:cubicBezTo>
                <a:cubicBezTo>
                  <a:pt x="7185318" y="486971"/>
                  <a:pt x="7196261" y="474996"/>
                  <a:pt x="7190442" y="493308"/>
                </a:cubicBezTo>
                <a:cubicBezTo>
                  <a:pt x="7196540" y="492742"/>
                  <a:pt x="7200336" y="494071"/>
                  <a:pt x="7203083" y="496324"/>
                </a:cubicBezTo>
                <a:lnTo>
                  <a:pt x="7203894" y="497408"/>
                </a:lnTo>
                <a:lnTo>
                  <a:pt x="7245004" y="489662"/>
                </a:lnTo>
                <a:lnTo>
                  <a:pt x="7250514" y="490724"/>
                </a:lnTo>
                <a:lnTo>
                  <a:pt x="7277246" y="483000"/>
                </a:lnTo>
                <a:lnTo>
                  <a:pt x="7291092" y="480435"/>
                </a:lnTo>
                <a:lnTo>
                  <a:pt x="7294933" y="476767"/>
                </a:lnTo>
                <a:cubicBezTo>
                  <a:pt x="7299121" y="474441"/>
                  <a:pt x="7305176" y="473213"/>
                  <a:pt x="7315408" y="474478"/>
                </a:cubicBezTo>
                <a:lnTo>
                  <a:pt x="7317786" y="475324"/>
                </a:lnTo>
                <a:lnTo>
                  <a:pt x="7334572" y="469306"/>
                </a:lnTo>
                <a:cubicBezTo>
                  <a:pt x="7339959" y="466649"/>
                  <a:pt x="7344710" y="463382"/>
                  <a:pt x="7348520" y="459268"/>
                </a:cubicBezTo>
                <a:cubicBezTo>
                  <a:pt x="7406571" y="477093"/>
                  <a:pt x="7460434" y="455124"/>
                  <a:pt x="7522997" y="455427"/>
                </a:cubicBezTo>
                <a:cubicBezTo>
                  <a:pt x="7592791" y="446837"/>
                  <a:pt x="7640927" y="437451"/>
                  <a:pt x="7686985" y="433023"/>
                </a:cubicBezTo>
                <a:cubicBezTo>
                  <a:pt x="7708370" y="428668"/>
                  <a:pt x="7865878" y="410662"/>
                  <a:pt x="7854068" y="422992"/>
                </a:cubicBezTo>
                <a:cubicBezTo>
                  <a:pt x="7918669" y="394524"/>
                  <a:pt x="7960767" y="420179"/>
                  <a:pt x="8034165" y="404917"/>
                </a:cubicBezTo>
                <a:cubicBezTo>
                  <a:pt x="8074975" y="430280"/>
                  <a:pt x="8052607" y="405995"/>
                  <a:pt x="8094381" y="408936"/>
                </a:cubicBezTo>
                <a:cubicBezTo>
                  <a:pt x="8082391" y="384233"/>
                  <a:pt x="8145291" y="420455"/>
                  <a:pt x="8146898" y="391776"/>
                </a:cubicBezTo>
                <a:cubicBezTo>
                  <a:pt x="8154450" y="393217"/>
                  <a:pt x="8161714" y="395521"/>
                  <a:pt x="8168993" y="398048"/>
                </a:cubicBezTo>
                <a:lnTo>
                  <a:pt x="8172809" y="399355"/>
                </a:lnTo>
                <a:lnTo>
                  <a:pt x="8187962" y="399651"/>
                </a:lnTo>
                <a:lnTo>
                  <a:pt x="8192382" y="405910"/>
                </a:lnTo>
                <a:lnTo>
                  <a:pt x="8375192" y="397097"/>
                </a:lnTo>
                <a:cubicBezTo>
                  <a:pt x="8390681" y="391124"/>
                  <a:pt x="8442343" y="386212"/>
                  <a:pt x="8454377" y="393549"/>
                </a:cubicBezTo>
                <a:cubicBezTo>
                  <a:pt x="8465613" y="394229"/>
                  <a:pt x="8477337" y="389940"/>
                  <a:pt x="8484740" y="398377"/>
                </a:cubicBezTo>
                <a:cubicBezTo>
                  <a:pt x="8509291" y="401173"/>
                  <a:pt x="8565518" y="407621"/>
                  <a:pt x="8601673" y="410319"/>
                </a:cubicBezTo>
                <a:cubicBezTo>
                  <a:pt x="8619550" y="396781"/>
                  <a:pt x="8652058" y="416886"/>
                  <a:pt x="8701676" y="414569"/>
                </a:cubicBezTo>
                <a:cubicBezTo>
                  <a:pt x="8721163" y="399040"/>
                  <a:pt x="8735137" y="413192"/>
                  <a:pt x="8773288" y="391295"/>
                </a:cubicBezTo>
                <a:cubicBezTo>
                  <a:pt x="8775124" y="392937"/>
                  <a:pt x="8777353" y="394408"/>
                  <a:pt x="8779909" y="395664"/>
                </a:cubicBezTo>
                <a:cubicBezTo>
                  <a:pt x="8794759" y="402954"/>
                  <a:pt x="8817153" y="401520"/>
                  <a:pt x="8829932" y="392461"/>
                </a:cubicBezTo>
                <a:cubicBezTo>
                  <a:pt x="8891235" y="362336"/>
                  <a:pt x="8949370" y="358860"/>
                  <a:pt x="9003386" y="349460"/>
                </a:cubicBezTo>
                <a:cubicBezTo>
                  <a:pt x="9064740" y="341657"/>
                  <a:pt x="9026331" y="373992"/>
                  <a:pt x="9101185" y="344080"/>
                </a:cubicBezTo>
                <a:cubicBezTo>
                  <a:pt x="9110310" y="353604"/>
                  <a:pt x="9120116" y="353365"/>
                  <a:pt x="9136185" y="347296"/>
                </a:cubicBezTo>
                <a:cubicBezTo>
                  <a:pt x="9166057" y="344262"/>
                  <a:pt x="9165783" y="369927"/>
                  <a:pt x="9194801" y="352367"/>
                </a:cubicBezTo>
                <a:cubicBezTo>
                  <a:pt x="9190472" y="366462"/>
                  <a:pt x="9252023" y="353523"/>
                  <a:pt x="9239316" y="368776"/>
                </a:cubicBezTo>
                <a:cubicBezTo>
                  <a:pt x="9259813" y="379833"/>
                  <a:pt x="9267827" y="358579"/>
                  <a:pt x="9288052" y="368014"/>
                </a:cubicBezTo>
                <a:cubicBezTo>
                  <a:pt x="9310099" y="368953"/>
                  <a:pt x="9274359" y="354287"/>
                  <a:pt x="9298465" y="351514"/>
                </a:cubicBezTo>
                <a:cubicBezTo>
                  <a:pt x="9327883" y="350627"/>
                  <a:pt x="9325850" y="325510"/>
                  <a:pt x="9350892" y="355996"/>
                </a:cubicBezTo>
                <a:lnTo>
                  <a:pt x="9430522" y="364586"/>
                </a:lnTo>
                <a:cubicBezTo>
                  <a:pt x="9447485" y="355425"/>
                  <a:pt x="9461870" y="358450"/>
                  <a:pt x="9476215" y="365325"/>
                </a:cubicBezTo>
                <a:cubicBezTo>
                  <a:pt x="9516917" y="360669"/>
                  <a:pt x="9555019" y="370080"/>
                  <a:pt x="9601276" y="371922"/>
                </a:cubicBezTo>
                <a:cubicBezTo>
                  <a:pt x="9650279" y="359692"/>
                  <a:pt x="9677305" y="380141"/>
                  <a:pt x="9726733" y="382019"/>
                </a:cubicBezTo>
                <a:cubicBezTo>
                  <a:pt x="9773839" y="358530"/>
                  <a:pt x="9760877" y="410908"/>
                  <a:pt x="9802144" y="407697"/>
                </a:cubicBezTo>
                <a:cubicBezTo>
                  <a:pt x="9868120" y="385365"/>
                  <a:pt x="9801669" y="424896"/>
                  <a:pt x="9905153" y="413868"/>
                </a:cubicBezTo>
                <a:cubicBezTo>
                  <a:pt x="9910811" y="410359"/>
                  <a:pt x="9923612" y="413238"/>
                  <a:pt x="9922553" y="417787"/>
                </a:cubicBezTo>
                <a:cubicBezTo>
                  <a:pt x="9945213" y="415195"/>
                  <a:pt x="10012509" y="437971"/>
                  <a:pt x="10044658" y="431295"/>
                </a:cubicBezTo>
                <a:cubicBezTo>
                  <a:pt x="10108994" y="441322"/>
                  <a:pt x="10138326" y="418598"/>
                  <a:pt x="10184585" y="420356"/>
                </a:cubicBezTo>
                <a:cubicBezTo>
                  <a:pt x="10238805" y="433245"/>
                  <a:pt x="10270973" y="446023"/>
                  <a:pt x="10366435" y="475646"/>
                </a:cubicBezTo>
                <a:lnTo>
                  <a:pt x="10688220" y="555476"/>
                </a:lnTo>
                <a:cubicBezTo>
                  <a:pt x="10812002" y="626549"/>
                  <a:pt x="10955764" y="565297"/>
                  <a:pt x="11026690" y="563899"/>
                </a:cubicBezTo>
                <a:cubicBezTo>
                  <a:pt x="11053150" y="535972"/>
                  <a:pt x="11079708" y="560938"/>
                  <a:pt x="11113779" y="547086"/>
                </a:cubicBezTo>
                <a:cubicBezTo>
                  <a:pt x="11191398" y="533240"/>
                  <a:pt x="11265999" y="496724"/>
                  <a:pt x="11369556" y="504937"/>
                </a:cubicBezTo>
                <a:cubicBezTo>
                  <a:pt x="11406977" y="422376"/>
                  <a:pt x="11530972" y="456417"/>
                  <a:pt x="11623342" y="401646"/>
                </a:cubicBezTo>
                <a:cubicBezTo>
                  <a:pt x="11678749" y="386540"/>
                  <a:pt x="11771467" y="415601"/>
                  <a:pt x="11786511" y="371608"/>
                </a:cubicBezTo>
                <a:cubicBezTo>
                  <a:pt x="11815065" y="394479"/>
                  <a:pt x="11834769" y="350469"/>
                  <a:pt x="11862577" y="343767"/>
                </a:cubicBezTo>
                <a:cubicBezTo>
                  <a:pt x="11886839" y="357655"/>
                  <a:pt x="11896496" y="342356"/>
                  <a:pt x="11916612" y="337028"/>
                </a:cubicBezTo>
                <a:cubicBezTo>
                  <a:pt x="11926953" y="346090"/>
                  <a:pt x="11944208" y="343709"/>
                  <a:pt x="11948830" y="331280"/>
                </a:cubicBezTo>
                <a:cubicBezTo>
                  <a:pt x="11937556" y="304981"/>
                  <a:pt x="11999127" y="312097"/>
                  <a:pt x="12001583" y="292861"/>
                </a:cubicBezTo>
                <a:cubicBezTo>
                  <a:pt x="12027437" y="287117"/>
                  <a:pt x="12120562" y="289932"/>
                  <a:pt x="12174977" y="277870"/>
                </a:cubicBezTo>
                <a:lnTo>
                  <a:pt x="12192000" y="269767"/>
                </a:lnTo>
                <a:lnTo>
                  <a:pt x="12192000" y="5013196"/>
                </a:lnTo>
                <a:lnTo>
                  <a:pt x="0" y="5013196"/>
                </a:lnTo>
                <a:lnTo>
                  <a:pt x="0" y="630667"/>
                </a:lnTo>
                <a:lnTo>
                  <a:pt x="11075" y="628396"/>
                </a:lnTo>
                <a:cubicBezTo>
                  <a:pt x="23002" y="626376"/>
                  <a:pt x="33255" y="624731"/>
                  <a:pt x="44061" y="621814"/>
                </a:cubicBezTo>
                <a:cubicBezTo>
                  <a:pt x="78982" y="608550"/>
                  <a:pt x="115649" y="579219"/>
                  <a:pt x="136694" y="569633"/>
                </a:cubicBezTo>
                <a:lnTo>
                  <a:pt x="170342" y="564295"/>
                </a:lnTo>
                <a:cubicBezTo>
                  <a:pt x="169880" y="561325"/>
                  <a:pt x="169417" y="558353"/>
                  <a:pt x="168955" y="555382"/>
                </a:cubicBezTo>
                <a:lnTo>
                  <a:pt x="181474" y="554499"/>
                </a:lnTo>
                <a:lnTo>
                  <a:pt x="209440" y="553779"/>
                </a:lnTo>
                <a:cubicBezTo>
                  <a:pt x="226869" y="552113"/>
                  <a:pt x="275442" y="553383"/>
                  <a:pt x="293152" y="549794"/>
                </a:cubicBezTo>
                <a:cubicBezTo>
                  <a:pt x="298104" y="540169"/>
                  <a:pt x="305921" y="534831"/>
                  <a:pt x="315693" y="532248"/>
                </a:cubicBezTo>
                <a:lnTo>
                  <a:pt x="337305" y="531590"/>
                </a:lnTo>
                <a:lnTo>
                  <a:pt x="462252" y="506369"/>
                </a:lnTo>
                <a:lnTo>
                  <a:pt x="479457" y="504341"/>
                </a:lnTo>
                <a:lnTo>
                  <a:pt x="488653" y="496475"/>
                </a:lnTo>
                <a:cubicBezTo>
                  <a:pt x="495751" y="494808"/>
                  <a:pt x="516240" y="495433"/>
                  <a:pt x="522053" y="494343"/>
                </a:cubicBezTo>
                <a:lnTo>
                  <a:pt x="523520" y="489931"/>
                </a:lnTo>
                <a:cubicBezTo>
                  <a:pt x="541965" y="482593"/>
                  <a:pt x="611396" y="458013"/>
                  <a:pt x="632714" y="450319"/>
                </a:cubicBezTo>
                <a:cubicBezTo>
                  <a:pt x="637120" y="456979"/>
                  <a:pt x="646523" y="446165"/>
                  <a:pt x="651426" y="443762"/>
                </a:cubicBezTo>
                <a:cubicBezTo>
                  <a:pt x="652273" y="448286"/>
                  <a:pt x="664268" y="449456"/>
                  <a:pt x="667724" y="445356"/>
                </a:cubicBezTo>
                <a:cubicBezTo>
                  <a:pt x="751466" y="421701"/>
                  <a:pt x="710176" y="468211"/>
                  <a:pt x="757679" y="438363"/>
                </a:cubicBezTo>
                <a:cubicBezTo>
                  <a:pt x="766141" y="436289"/>
                  <a:pt x="773060" y="437997"/>
                  <a:pt x="779159" y="441277"/>
                </a:cubicBezTo>
                <a:lnTo>
                  <a:pt x="788293" y="448081"/>
                </a:lnTo>
                <a:lnTo>
                  <a:pt x="822923" y="434292"/>
                </a:lnTo>
                <a:cubicBezTo>
                  <a:pt x="840014" y="429396"/>
                  <a:pt x="858036" y="426029"/>
                  <a:pt x="876559" y="424306"/>
                </a:cubicBezTo>
                <a:cubicBezTo>
                  <a:pt x="880889" y="433506"/>
                  <a:pt x="895209" y="420068"/>
                  <a:pt x="902011" y="417336"/>
                </a:cubicBezTo>
                <a:cubicBezTo>
                  <a:pt x="902191" y="423390"/>
                  <a:pt x="917419" y="426022"/>
                  <a:pt x="922715" y="420917"/>
                </a:cubicBezTo>
                <a:cubicBezTo>
                  <a:pt x="1035495" y="397234"/>
                  <a:pt x="972839" y="454951"/>
                  <a:pt x="1040139" y="419808"/>
                </a:cubicBezTo>
                <a:cubicBezTo>
                  <a:pt x="1051469" y="417835"/>
                  <a:pt x="1060048" y="420716"/>
                  <a:pt x="1067251" y="425602"/>
                </a:cubicBezTo>
                <a:lnTo>
                  <a:pt x="1080272" y="437887"/>
                </a:lnTo>
                <a:lnTo>
                  <a:pt x="1090219" y="433244"/>
                </a:lnTo>
                <a:cubicBezTo>
                  <a:pt x="1128054" y="432213"/>
                  <a:pt x="1139443" y="444840"/>
                  <a:pt x="1161226" y="431522"/>
                </a:cubicBezTo>
                <a:cubicBezTo>
                  <a:pt x="1194247" y="457797"/>
                  <a:pt x="1182853" y="433812"/>
                  <a:pt x="1207525" y="429257"/>
                </a:cubicBezTo>
                <a:cubicBezTo>
                  <a:pt x="1226951" y="423550"/>
                  <a:pt x="1190923" y="413889"/>
                  <a:pt x="1210030" y="412023"/>
                </a:cubicBezTo>
                <a:cubicBezTo>
                  <a:pt x="1230853" y="418586"/>
                  <a:pt x="1229491" y="397066"/>
                  <a:pt x="1251170" y="405160"/>
                </a:cubicBezTo>
                <a:cubicBezTo>
                  <a:pt x="1246235" y="421478"/>
                  <a:pt x="1293590" y="401251"/>
                  <a:pt x="1295331" y="415400"/>
                </a:cubicBezTo>
                <a:cubicBezTo>
                  <a:pt x="1313247" y="394801"/>
                  <a:pt x="1322885" y="419606"/>
                  <a:pt x="1347118" y="412922"/>
                </a:cubicBezTo>
                <a:cubicBezTo>
                  <a:pt x="1358442" y="405047"/>
                  <a:pt x="1366690" y="403583"/>
                  <a:pt x="1378108" y="411628"/>
                </a:cubicBezTo>
                <a:cubicBezTo>
                  <a:pt x="1430244" y="373345"/>
                  <a:pt x="1410029" y="409382"/>
                  <a:pt x="1459192" y="394137"/>
                </a:cubicBezTo>
                <a:cubicBezTo>
                  <a:pt x="1501499" y="378273"/>
                  <a:pt x="1549591" y="367610"/>
                  <a:pt x="1590120" y="330826"/>
                </a:cubicBezTo>
                <a:cubicBezTo>
                  <a:pt x="1597495" y="320478"/>
                  <a:pt x="1615987" y="316279"/>
                  <a:pt x="1631417" y="321445"/>
                </a:cubicBezTo>
                <a:cubicBezTo>
                  <a:pt x="1634069" y="322335"/>
                  <a:pt x="1636534" y="323476"/>
                  <a:pt x="1638727" y="324828"/>
                </a:cubicBezTo>
                <a:cubicBezTo>
                  <a:pt x="1674229" y="318675"/>
                  <a:pt x="1804005" y="291708"/>
                  <a:pt x="1844438" y="284522"/>
                </a:cubicBezTo>
                <a:cubicBezTo>
                  <a:pt x="1847960" y="297582"/>
                  <a:pt x="1868036" y="273541"/>
                  <a:pt x="1881324" y="281715"/>
                </a:cubicBezTo>
                <a:cubicBezTo>
                  <a:pt x="1890865" y="288925"/>
                  <a:pt x="1899182" y="283313"/>
                  <a:pt x="1908999" y="282556"/>
                </a:cubicBezTo>
                <a:cubicBezTo>
                  <a:pt x="1922050" y="288125"/>
                  <a:pt x="1964084" y="276888"/>
                  <a:pt x="1974956" y="269176"/>
                </a:cubicBezTo>
                <a:cubicBezTo>
                  <a:pt x="2000789" y="242591"/>
                  <a:pt x="2060915" y="260908"/>
                  <a:pt x="2082409" y="240508"/>
                </a:cubicBezTo>
                <a:cubicBezTo>
                  <a:pt x="2090286" y="237431"/>
                  <a:pt x="2098026" y="236104"/>
                  <a:pt x="2105639" y="235866"/>
                </a:cubicBezTo>
                <a:lnTo>
                  <a:pt x="2126992" y="237686"/>
                </a:lnTo>
                <a:lnTo>
                  <a:pt x="2133154" y="243170"/>
                </a:lnTo>
                <a:lnTo>
                  <a:pt x="2146154" y="241550"/>
                </a:lnTo>
                <a:lnTo>
                  <a:pt x="2149901" y="242334"/>
                </a:lnTo>
                <a:cubicBezTo>
                  <a:pt x="2157061" y="243856"/>
                  <a:pt x="2164126" y="245165"/>
                  <a:pt x="2171100" y="245607"/>
                </a:cubicBezTo>
                <a:cubicBezTo>
                  <a:pt x="2161432" y="217726"/>
                  <a:pt x="2228843" y="244778"/>
                  <a:pt x="2209148" y="222443"/>
                </a:cubicBezTo>
                <a:cubicBezTo>
                  <a:pt x="2245795" y="220027"/>
                  <a:pt x="2217435" y="199404"/>
                  <a:pt x="2261889" y="218750"/>
                </a:cubicBezTo>
                <a:cubicBezTo>
                  <a:pt x="2318421" y="194794"/>
                  <a:pt x="2408342" y="201713"/>
                  <a:pt x="2452315" y="166117"/>
                </a:cubicBezTo>
                <a:cubicBezTo>
                  <a:pt x="2447016" y="179502"/>
                  <a:pt x="2471204" y="189377"/>
                  <a:pt x="2487710" y="182485"/>
                </a:cubicBezTo>
                <a:cubicBezTo>
                  <a:pt x="2469218" y="234964"/>
                  <a:pt x="2552592" y="134331"/>
                  <a:pt x="2567870" y="169640"/>
                </a:cubicBezTo>
                <a:cubicBezTo>
                  <a:pt x="2567993" y="136603"/>
                  <a:pt x="2641492" y="79264"/>
                  <a:pt x="2677053" y="105731"/>
                </a:cubicBezTo>
                <a:cubicBezTo>
                  <a:pt x="2730362" y="98156"/>
                  <a:pt x="2767701" y="70180"/>
                  <a:pt x="2823914" y="80085"/>
                </a:cubicBezTo>
                <a:cubicBezTo>
                  <a:pt x="2825573" y="75636"/>
                  <a:pt x="2828354" y="71885"/>
                  <a:pt x="2831912" y="68644"/>
                </a:cubicBezTo>
                <a:lnTo>
                  <a:pt x="2843870" y="60725"/>
                </a:lnTo>
                <a:lnTo>
                  <a:pt x="2846217" y="61243"/>
                </a:lnTo>
                <a:cubicBezTo>
                  <a:pt x="2855406" y="61177"/>
                  <a:pt x="2860075" y="59230"/>
                  <a:pt x="2862745" y="56460"/>
                </a:cubicBezTo>
                <a:lnTo>
                  <a:pt x="2864596" y="52436"/>
                </a:lnTo>
                <a:lnTo>
                  <a:pt x="2875381" y="48221"/>
                </a:lnTo>
                <a:lnTo>
                  <a:pt x="2895139" y="37404"/>
                </a:lnTo>
                <a:lnTo>
                  <a:pt x="2900232" y="37736"/>
                </a:lnTo>
                <a:lnTo>
                  <a:pt x="2932205" y="25091"/>
                </a:lnTo>
                <a:lnTo>
                  <a:pt x="2933310" y="26034"/>
                </a:lnTo>
                <a:cubicBezTo>
                  <a:pt x="2936512" y="27864"/>
                  <a:pt x="2940256" y="28670"/>
                  <a:pt x="2945218" y="27359"/>
                </a:cubicBezTo>
                <a:cubicBezTo>
                  <a:pt x="2947316" y="45762"/>
                  <a:pt x="2952012" y="32829"/>
                  <a:pt x="2966465" y="27335"/>
                </a:cubicBezTo>
                <a:cubicBezTo>
                  <a:pt x="2972951" y="54691"/>
                  <a:pt x="3008144" y="29186"/>
                  <a:pt x="3023668" y="41123"/>
                </a:cubicBezTo>
                <a:cubicBezTo>
                  <a:pt x="3034143" y="36470"/>
                  <a:pt x="3045337" y="32050"/>
                  <a:pt x="3057077" y="28063"/>
                </a:cubicBezTo>
                <a:lnTo>
                  <a:pt x="3151915" y="24461"/>
                </a:lnTo>
                <a:lnTo>
                  <a:pt x="3251671" y="44793"/>
                </a:lnTo>
                <a:cubicBezTo>
                  <a:pt x="3288430" y="44614"/>
                  <a:pt x="3320402" y="52254"/>
                  <a:pt x="3351400" y="45905"/>
                </a:cubicBezTo>
                <a:cubicBezTo>
                  <a:pt x="3364152" y="52066"/>
                  <a:pt x="3376107" y="54432"/>
                  <a:pt x="3387481" y="44661"/>
                </a:cubicBezTo>
                <a:cubicBezTo>
                  <a:pt x="3421834" y="47236"/>
                  <a:pt x="3430384" y="60743"/>
                  <a:pt x="3451923" y="49700"/>
                </a:cubicBezTo>
                <a:cubicBezTo>
                  <a:pt x="3471592" y="71444"/>
                  <a:pt x="3472580" y="62993"/>
                  <a:pt x="3481520" y="56505"/>
                </a:cubicBezTo>
                <a:lnTo>
                  <a:pt x="3482804" y="56030"/>
                </a:lnTo>
                <a:lnTo>
                  <a:pt x="3485495" y="59139"/>
                </a:lnTo>
                <a:lnTo>
                  <a:pt x="3490972" y="60504"/>
                </a:lnTo>
                <a:lnTo>
                  <a:pt x="3505835" y="59295"/>
                </a:lnTo>
                <a:lnTo>
                  <a:pt x="3511410" y="58026"/>
                </a:lnTo>
                <a:cubicBezTo>
                  <a:pt x="3515254" y="57455"/>
                  <a:pt x="3517816" y="57465"/>
                  <a:pt x="3519598" y="57901"/>
                </a:cubicBezTo>
                <a:lnTo>
                  <a:pt x="3519807" y="58156"/>
                </a:lnTo>
                <a:lnTo>
                  <a:pt x="3527466" y="57534"/>
                </a:lnTo>
                <a:cubicBezTo>
                  <a:pt x="3540383" y="55888"/>
                  <a:pt x="3552942" y="53726"/>
                  <a:pt x="3564889" y="51208"/>
                </a:cubicBezTo>
                <a:cubicBezTo>
                  <a:pt x="3575289" y="65525"/>
                  <a:pt x="3619274" y="47602"/>
                  <a:pt x="3614922" y="75022"/>
                </a:cubicBezTo>
                <a:cubicBezTo>
                  <a:pt x="3631051" y="72436"/>
                  <a:pt x="3640626" y="60912"/>
                  <a:pt x="3635506" y="78936"/>
                </a:cubicBezTo>
                <a:cubicBezTo>
                  <a:pt x="3640824" y="78600"/>
                  <a:pt x="3644132" y="80065"/>
                  <a:pt x="3646525" y="82411"/>
                </a:cubicBezTo>
                <a:lnTo>
                  <a:pt x="3647224" y="83521"/>
                </a:lnTo>
                <a:lnTo>
                  <a:pt x="3683100" y="77327"/>
                </a:lnTo>
                <a:lnTo>
                  <a:pt x="3687901" y="78590"/>
                </a:lnTo>
                <a:lnTo>
                  <a:pt x="3711234" y="71883"/>
                </a:lnTo>
                <a:lnTo>
                  <a:pt x="3723318" y="69843"/>
                </a:lnTo>
                <a:lnTo>
                  <a:pt x="3726677" y="66330"/>
                </a:lnTo>
                <a:cubicBezTo>
                  <a:pt x="3730335" y="64168"/>
                  <a:pt x="3735615" y="63170"/>
                  <a:pt x="3744535" y="64808"/>
                </a:cubicBezTo>
                <a:lnTo>
                  <a:pt x="3746608" y="65740"/>
                </a:lnTo>
                <a:lnTo>
                  <a:pt x="3761262" y="60365"/>
                </a:lnTo>
                <a:cubicBezTo>
                  <a:pt x="3765968" y="57919"/>
                  <a:pt x="3770117" y="54839"/>
                  <a:pt x="3773451" y="50884"/>
                </a:cubicBezTo>
                <a:cubicBezTo>
                  <a:pt x="3824036" y="70790"/>
                  <a:pt x="3871065" y="50900"/>
                  <a:pt x="3925626" y="53519"/>
                </a:cubicBezTo>
                <a:cubicBezTo>
                  <a:pt x="3949771" y="85474"/>
                  <a:pt x="4043223" y="44139"/>
                  <a:pt x="4056184" y="12503"/>
                </a:cubicBezTo>
                <a:cubicBezTo>
                  <a:pt x="4056987" y="40004"/>
                  <a:pt x="4124598" y="1322"/>
                  <a:pt x="4142196" y="3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84DB923-E236-4D44-0F95-1AFEB1FE2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19728"/>
              </p:ext>
            </p:extLst>
          </p:nvPr>
        </p:nvGraphicFramePr>
        <p:xfrm>
          <a:off x="1050925" y="2504941"/>
          <a:ext cx="9810750" cy="3749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09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CE2CF7-D5AA-4464-AC91-9ED1EA5D6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8F771A6-D723-4EA8-C6BA-95C91F02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859" y="609601"/>
            <a:ext cx="5683623" cy="1216024"/>
          </a:xfrm>
        </p:spPr>
        <p:txBody>
          <a:bodyPr>
            <a:normAutofit/>
          </a:bodyPr>
          <a:lstStyle/>
          <a:p>
            <a:r>
              <a:rPr lang="pl-PL" dirty="0" err="1"/>
              <a:t>Conclusion</a:t>
            </a:r>
            <a:endParaRPr lang="pl-PL" dirty="0"/>
          </a:p>
        </p:txBody>
      </p:sp>
      <p:pic>
        <p:nvPicPr>
          <p:cNvPr id="5" name="Picture 4" descr="A row of samples for medical testing">
            <a:extLst>
              <a:ext uri="{FF2B5EF4-FFF2-40B4-BE49-F238E27FC236}">
                <a16:creationId xmlns:a16="http://schemas.microsoft.com/office/drawing/2014/main" id="{AFEFDC4A-3D9C-02ED-6791-15E9EBA582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25" r="1426"/>
          <a:stretch/>
        </p:blipFill>
        <p:spPr>
          <a:xfrm>
            <a:off x="20" y="2"/>
            <a:ext cx="4585628" cy="6857998"/>
          </a:xfrm>
          <a:custGeom>
            <a:avLst/>
            <a:gdLst/>
            <a:ahLst/>
            <a:cxnLst/>
            <a:rect l="l" t="t" r="r" b="b"/>
            <a:pathLst>
              <a:path w="4585648" h="6857998">
                <a:moveTo>
                  <a:pt x="0" y="0"/>
                </a:moveTo>
                <a:lnTo>
                  <a:pt x="3944047" y="0"/>
                </a:lnTo>
                <a:lnTo>
                  <a:pt x="3944688" y="10340"/>
                </a:lnTo>
                <a:cubicBezTo>
                  <a:pt x="3965528" y="36732"/>
                  <a:pt x="3945672" y="53579"/>
                  <a:pt x="3950304" y="81398"/>
                </a:cubicBezTo>
                <a:cubicBezTo>
                  <a:pt x="3979668" y="102733"/>
                  <a:pt x="3935739" y="103225"/>
                  <a:pt x="3930579" y="118301"/>
                </a:cubicBezTo>
                <a:lnTo>
                  <a:pt x="3930846" y="122373"/>
                </a:lnTo>
                <a:lnTo>
                  <a:pt x="3937038" y="132397"/>
                </a:lnTo>
                <a:lnTo>
                  <a:pt x="3940265" y="135982"/>
                </a:lnTo>
                <a:cubicBezTo>
                  <a:pt x="3942154" y="138523"/>
                  <a:pt x="3942977" y="140298"/>
                  <a:pt x="3943073" y="141620"/>
                </a:cubicBezTo>
                <a:cubicBezTo>
                  <a:pt x="3942998" y="141685"/>
                  <a:pt x="3942926" y="141751"/>
                  <a:pt x="3942854" y="141816"/>
                </a:cubicBezTo>
                <a:lnTo>
                  <a:pt x="3946045" y="146983"/>
                </a:lnTo>
                <a:cubicBezTo>
                  <a:pt x="3952085" y="155570"/>
                  <a:pt x="3958585" y="163800"/>
                  <a:pt x="3965281" y="171535"/>
                </a:cubicBezTo>
                <a:cubicBezTo>
                  <a:pt x="3952744" y="181711"/>
                  <a:pt x="3987015" y="208379"/>
                  <a:pt x="3955100" y="211093"/>
                </a:cubicBezTo>
                <a:cubicBezTo>
                  <a:pt x="3963231" y="221704"/>
                  <a:pt x="3979172" y="225918"/>
                  <a:pt x="3957453" y="226143"/>
                </a:cubicBezTo>
                <a:cubicBezTo>
                  <a:pt x="3959561" y="229747"/>
                  <a:pt x="3959011" y="232340"/>
                  <a:pt x="3957179" y="234484"/>
                </a:cubicBezTo>
                <a:lnTo>
                  <a:pt x="3956175" y="235199"/>
                </a:lnTo>
                <a:lnTo>
                  <a:pt x="3974755" y="258709"/>
                </a:lnTo>
                <a:cubicBezTo>
                  <a:pt x="3974810" y="259903"/>
                  <a:pt x="3974864" y="261097"/>
                  <a:pt x="3974919" y="262291"/>
                </a:cubicBezTo>
                <a:lnTo>
                  <a:pt x="3989981" y="277023"/>
                </a:lnTo>
                <a:lnTo>
                  <a:pt x="3996191" y="284947"/>
                </a:lnTo>
                <a:lnTo>
                  <a:pt x="4001190" y="286536"/>
                </a:lnTo>
                <a:cubicBezTo>
                  <a:pt x="4004786" y="288616"/>
                  <a:pt x="4007623" y="292056"/>
                  <a:pt x="4008705" y="298565"/>
                </a:cubicBezTo>
                <a:cubicBezTo>
                  <a:pt x="4008585" y="299108"/>
                  <a:pt x="4008465" y="299650"/>
                  <a:pt x="4008344" y="300194"/>
                </a:cubicBezTo>
                <a:lnTo>
                  <a:pt x="4019098" y="309203"/>
                </a:lnTo>
                <a:cubicBezTo>
                  <a:pt x="4023353" y="311943"/>
                  <a:pt x="4028131" y="314172"/>
                  <a:pt x="4033618" y="315650"/>
                </a:cubicBezTo>
                <a:cubicBezTo>
                  <a:pt x="4027964" y="354775"/>
                  <a:pt x="4065415" y="383133"/>
                  <a:pt x="4080284" y="421400"/>
                </a:cubicBezTo>
                <a:cubicBezTo>
                  <a:pt x="4052614" y="444764"/>
                  <a:pt x="4129047" y="500739"/>
                  <a:pt x="4168461" y="503092"/>
                </a:cubicBezTo>
                <a:cubicBezTo>
                  <a:pt x="4128023" y="511488"/>
                  <a:pt x="4257167" y="577423"/>
                  <a:pt x="4192557" y="560735"/>
                </a:cubicBezTo>
                <a:cubicBezTo>
                  <a:pt x="4202585" y="572893"/>
                  <a:pt x="4193454" y="589341"/>
                  <a:pt x="4176910" y="584674"/>
                </a:cubicBezTo>
                <a:cubicBezTo>
                  <a:pt x="4224177" y="618252"/>
                  <a:pt x="4225772" y="681450"/>
                  <a:pt x="4260533" y="723119"/>
                </a:cubicBezTo>
                <a:cubicBezTo>
                  <a:pt x="4242328" y="753272"/>
                  <a:pt x="4263820" y="734604"/>
                  <a:pt x="4270711" y="760720"/>
                </a:cubicBezTo>
                <a:cubicBezTo>
                  <a:pt x="4295191" y="748303"/>
                  <a:pt x="4270314" y="794183"/>
                  <a:pt x="4302509" y="789247"/>
                </a:cubicBezTo>
                <a:cubicBezTo>
                  <a:pt x="4302741" y="794159"/>
                  <a:pt x="4301954" y="799070"/>
                  <a:pt x="4300921" y="804034"/>
                </a:cubicBezTo>
                <a:cubicBezTo>
                  <a:pt x="4300749" y="804900"/>
                  <a:pt x="4300572" y="805767"/>
                  <a:pt x="4300400" y="806635"/>
                </a:cubicBezTo>
                <a:lnTo>
                  <a:pt x="4303753" y="815950"/>
                </a:lnTo>
                <a:lnTo>
                  <a:pt x="4297888" y="819940"/>
                </a:lnTo>
                <a:cubicBezTo>
                  <a:pt x="4297944" y="824938"/>
                  <a:pt x="4297999" y="829937"/>
                  <a:pt x="4298055" y="834935"/>
                </a:cubicBezTo>
                <a:cubicBezTo>
                  <a:pt x="4299172" y="840340"/>
                  <a:pt x="4301603" y="845911"/>
                  <a:pt x="4306135" y="851700"/>
                </a:cubicBezTo>
                <a:cubicBezTo>
                  <a:pt x="4332817" y="868320"/>
                  <a:pt x="4317557" y="909641"/>
                  <a:pt x="4352091" y="929754"/>
                </a:cubicBezTo>
                <a:cubicBezTo>
                  <a:pt x="4362479" y="937980"/>
                  <a:pt x="4380484" y="968513"/>
                  <a:pt x="4375270" y="977376"/>
                </a:cubicBezTo>
                <a:cubicBezTo>
                  <a:pt x="4377250" y="984377"/>
                  <a:pt x="4384849" y="990651"/>
                  <a:pt x="4377297" y="996912"/>
                </a:cubicBezTo>
                <a:cubicBezTo>
                  <a:pt x="4369005" y="1005760"/>
                  <a:pt x="4399874" y="1021625"/>
                  <a:pt x="4384684" y="1023223"/>
                </a:cubicBezTo>
                <a:cubicBezTo>
                  <a:pt x="4406172" y="1034643"/>
                  <a:pt x="4390237" y="1055523"/>
                  <a:pt x="4392472" y="1070780"/>
                </a:cubicBezTo>
                <a:cubicBezTo>
                  <a:pt x="4411832" y="1078905"/>
                  <a:pt x="4397439" y="1102903"/>
                  <a:pt x="4412067" y="1132722"/>
                </a:cubicBezTo>
                <a:cubicBezTo>
                  <a:pt x="4434025" y="1141419"/>
                  <a:pt x="4421728" y="1152870"/>
                  <a:pt x="4455281" y="1171648"/>
                </a:cubicBezTo>
                <a:cubicBezTo>
                  <a:pt x="4453907" y="1173110"/>
                  <a:pt x="4452815" y="1174775"/>
                  <a:pt x="4452047" y="1176593"/>
                </a:cubicBezTo>
                <a:cubicBezTo>
                  <a:pt x="4447572" y="1187166"/>
                  <a:pt x="4454607" y="1200545"/>
                  <a:pt x="4467755" y="1206479"/>
                </a:cubicBezTo>
                <a:lnTo>
                  <a:pt x="4498518" y="1230184"/>
                </a:lnTo>
                <a:lnTo>
                  <a:pt x="4503988" y="1239714"/>
                </a:lnTo>
                <a:cubicBezTo>
                  <a:pt x="4506730" y="1246063"/>
                  <a:pt x="4507415" y="1251722"/>
                  <a:pt x="4506821" y="1256926"/>
                </a:cubicBezTo>
                <a:lnTo>
                  <a:pt x="4502210" y="1270678"/>
                </a:lnTo>
                <a:lnTo>
                  <a:pt x="4494994" y="1272955"/>
                </a:lnTo>
                <a:lnTo>
                  <a:pt x="4495424" y="1282254"/>
                </a:lnTo>
                <a:lnTo>
                  <a:pt x="4494064" y="1284511"/>
                </a:lnTo>
                <a:cubicBezTo>
                  <a:pt x="4491436" y="1288808"/>
                  <a:pt x="4489075" y="1293117"/>
                  <a:pt x="4487745" y="1297660"/>
                </a:cubicBezTo>
                <a:cubicBezTo>
                  <a:pt x="4521914" y="1300656"/>
                  <a:pt x="4482088" y="1336801"/>
                  <a:pt x="4510831" y="1331158"/>
                </a:cubicBezTo>
                <a:cubicBezTo>
                  <a:pt x="4509485" y="1356644"/>
                  <a:pt x="4537196" y="1344587"/>
                  <a:pt x="4509149" y="1367911"/>
                </a:cubicBezTo>
                <a:cubicBezTo>
                  <a:pt x="4525575" y="1402569"/>
                  <a:pt x="4519252" y="1443943"/>
                  <a:pt x="4530734" y="1480066"/>
                </a:cubicBezTo>
                <a:lnTo>
                  <a:pt x="4531332" y="1481140"/>
                </a:lnTo>
                <a:lnTo>
                  <a:pt x="4523757" y="1500827"/>
                </a:lnTo>
                <a:lnTo>
                  <a:pt x="4517749" y="1528834"/>
                </a:lnTo>
                <a:lnTo>
                  <a:pt x="4510978" y="1526104"/>
                </a:lnTo>
                <a:cubicBezTo>
                  <a:pt x="4505305" y="1525236"/>
                  <a:pt x="4507721" y="1530251"/>
                  <a:pt x="4513177" y="1537822"/>
                </a:cubicBezTo>
                <a:lnTo>
                  <a:pt x="4515243" y="1540521"/>
                </a:lnTo>
                <a:lnTo>
                  <a:pt x="4514146" y="1545627"/>
                </a:lnTo>
                <a:cubicBezTo>
                  <a:pt x="4512031" y="1559801"/>
                  <a:pt x="4511188" y="1572109"/>
                  <a:pt x="4512185" y="1579228"/>
                </a:cubicBezTo>
                <a:cubicBezTo>
                  <a:pt x="4545845" y="1639398"/>
                  <a:pt x="4550705" y="1726741"/>
                  <a:pt x="4554335" y="1818364"/>
                </a:cubicBezTo>
                <a:cubicBezTo>
                  <a:pt x="4560401" y="1899079"/>
                  <a:pt x="4548295" y="2018831"/>
                  <a:pt x="4548582" y="2063518"/>
                </a:cubicBezTo>
                <a:lnTo>
                  <a:pt x="4556056" y="2086487"/>
                </a:lnTo>
                <a:lnTo>
                  <a:pt x="4554275" y="2089340"/>
                </a:lnTo>
                <a:cubicBezTo>
                  <a:pt x="4550593" y="2102174"/>
                  <a:pt x="4551716" y="2110234"/>
                  <a:pt x="4554956" y="2116163"/>
                </a:cubicBezTo>
                <a:lnTo>
                  <a:pt x="4560492" y="2121961"/>
                </a:lnTo>
                <a:lnTo>
                  <a:pt x="4571444" y="2176482"/>
                </a:lnTo>
                <a:lnTo>
                  <a:pt x="4575448" y="2237907"/>
                </a:lnTo>
                <a:lnTo>
                  <a:pt x="4573513" y="2238688"/>
                </a:lnTo>
                <a:cubicBezTo>
                  <a:pt x="4569330" y="2241686"/>
                  <a:pt x="4566526" y="2246244"/>
                  <a:pt x="4566533" y="2254203"/>
                </a:cubicBezTo>
                <a:cubicBezTo>
                  <a:pt x="4536852" y="2242405"/>
                  <a:pt x="4555170" y="2259280"/>
                  <a:pt x="4557814" y="2283790"/>
                </a:cubicBezTo>
                <a:cubicBezTo>
                  <a:pt x="4512304" y="2270934"/>
                  <a:pt x="4537738" y="2340304"/>
                  <a:pt x="4512647" y="2352361"/>
                </a:cubicBezTo>
                <a:cubicBezTo>
                  <a:pt x="4515616" y="2370657"/>
                  <a:pt x="4517925" y="2389769"/>
                  <a:pt x="4519328" y="2409295"/>
                </a:cubicBezTo>
                <a:lnTo>
                  <a:pt x="4519571" y="2420793"/>
                </a:lnTo>
                <a:lnTo>
                  <a:pt x="4519120" y="2421041"/>
                </a:lnTo>
                <a:cubicBezTo>
                  <a:pt x="4518201" y="2423576"/>
                  <a:pt x="4517918" y="2427373"/>
                  <a:pt x="4518471" y="2433205"/>
                </a:cubicBezTo>
                <a:lnTo>
                  <a:pt x="4461595" y="2530080"/>
                </a:lnTo>
                <a:cubicBezTo>
                  <a:pt x="4445853" y="2584934"/>
                  <a:pt x="4405533" y="2605402"/>
                  <a:pt x="4412936" y="2666699"/>
                </a:cubicBezTo>
                <a:cubicBezTo>
                  <a:pt x="4398065" y="2717991"/>
                  <a:pt x="4372927" y="2756371"/>
                  <a:pt x="4370093" y="2804588"/>
                </a:cubicBezTo>
                <a:cubicBezTo>
                  <a:pt x="4347398" y="2879436"/>
                  <a:pt x="4272392" y="2939011"/>
                  <a:pt x="4262477" y="3058637"/>
                </a:cubicBezTo>
                <a:cubicBezTo>
                  <a:pt x="4283714" y="3099999"/>
                  <a:pt x="4256160" y="3144249"/>
                  <a:pt x="4253454" y="3179447"/>
                </a:cubicBezTo>
                <a:cubicBezTo>
                  <a:pt x="4259242" y="3200557"/>
                  <a:pt x="4257117" y="3211737"/>
                  <a:pt x="4239228" y="3217364"/>
                </a:cubicBezTo>
                <a:cubicBezTo>
                  <a:pt x="4268875" y="3316502"/>
                  <a:pt x="4225924" y="3257304"/>
                  <a:pt x="4222932" y="3330364"/>
                </a:cubicBezTo>
                <a:cubicBezTo>
                  <a:pt x="4224428" y="3395928"/>
                  <a:pt x="4215196" y="3463236"/>
                  <a:pt x="4248669" y="3547193"/>
                </a:cubicBezTo>
                <a:cubicBezTo>
                  <a:pt x="4260183" y="3566053"/>
                  <a:pt x="4256781" y="3592027"/>
                  <a:pt x="4241070" y="3605210"/>
                </a:cubicBezTo>
                <a:cubicBezTo>
                  <a:pt x="4238364" y="3607478"/>
                  <a:pt x="4235392" y="3609274"/>
                  <a:pt x="4232239" y="3610540"/>
                </a:cubicBezTo>
                <a:cubicBezTo>
                  <a:pt x="4258208" y="3664330"/>
                  <a:pt x="4231517" y="3673159"/>
                  <a:pt x="4251881" y="3702764"/>
                </a:cubicBezTo>
                <a:cubicBezTo>
                  <a:pt x="4242939" y="3759891"/>
                  <a:pt x="4201773" y="3786712"/>
                  <a:pt x="4219293" y="3813528"/>
                </a:cubicBezTo>
                <a:cubicBezTo>
                  <a:pt x="4207910" y="3838914"/>
                  <a:pt x="4167663" y="3859754"/>
                  <a:pt x="4184863" y="3893255"/>
                </a:cubicBezTo>
                <a:cubicBezTo>
                  <a:pt x="4163644" y="3884625"/>
                  <a:pt x="4188862" y="3931915"/>
                  <a:pt x="4169808" y="3939619"/>
                </a:cubicBezTo>
                <a:cubicBezTo>
                  <a:pt x="4154129" y="3943837"/>
                  <a:pt x="4158129" y="3959170"/>
                  <a:pt x="4154137" y="3971517"/>
                </a:cubicBezTo>
                <a:cubicBezTo>
                  <a:pt x="4139069" y="3981495"/>
                  <a:pt x="4133844" y="4042203"/>
                  <a:pt x="4139625" y="4062614"/>
                </a:cubicBezTo>
                <a:cubicBezTo>
                  <a:pt x="4165622" y="4119195"/>
                  <a:pt x="4107101" y="4172348"/>
                  <a:pt x="4126180" y="4217749"/>
                </a:cubicBezTo>
                <a:cubicBezTo>
                  <a:pt x="4128014" y="4267056"/>
                  <a:pt x="4089563" y="4286360"/>
                  <a:pt x="4072389" y="4317623"/>
                </a:cubicBezTo>
                <a:cubicBezTo>
                  <a:pt x="4062182" y="4356545"/>
                  <a:pt x="4071264" y="4384138"/>
                  <a:pt x="4064937" y="4451279"/>
                </a:cubicBezTo>
                <a:cubicBezTo>
                  <a:pt x="4050628" y="4512697"/>
                  <a:pt x="4048851" y="4652154"/>
                  <a:pt x="4034424" y="4720470"/>
                </a:cubicBezTo>
                <a:cubicBezTo>
                  <a:pt x="3973937" y="4868361"/>
                  <a:pt x="4025760" y="4964348"/>
                  <a:pt x="4016334" y="5052878"/>
                </a:cubicBezTo>
                <a:cubicBezTo>
                  <a:pt x="3999794" y="5123327"/>
                  <a:pt x="4021855" y="5194887"/>
                  <a:pt x="3977865" y="5251650"/>
                </a:cubicBezTo>
                <a:cubicBezTo>
                  <a:pt x="3973961" y="5317292"/>
                  <a:pt x="3987477" y="5410025"/>
                  <a:pt x="3997669" y="5413392"/>
                </a:cubicBezTo>
                <a:cubicBezTo>
                  <a:pt x="3969262" y="5397845"/>
                  <a:pt x="3981248" y="5449403"/>
                  <a:pt x="3981869" y="5471875"/>
                </a:cubicBezTo>
                <a:cubicBezTo>
                  <a:pt x="3957580" y="5534944"/>
                  <a:pt x="3976666" y="5598829"/>
                  <a:pt x="3901990" y="5708604"/>
                </a:cubicBezTo>
                <a:cubicBezTo>
                  <a:pt x="3897618" y="5810136"/>
                  <a:pt x="3870199" y="5788842"/>
                  <a:pt x="3860571" y="5821275"/>
                </a:cubicBezTo>
                <a:cubicBezTo>
                  <a:pt x="3868171" y="5831278"/>
                  <a:pt x="3866949" y="5900968"/>
                  <a:pt x="3849074" y="5900679"/>
                </a:cubicBezTo>
                <a:cubicBezTo>
                  <a:pt x="3871964" y="5925143"/>
                  <a:pt x="3834226" y="5972433"/>
                  <a:pt x="3841809" y="5992005"/>
                </a:cubicBezTo>
                <a:cubicBezTo>
                  <a:pt x="3848533" y="6035132"/>
                  <a:pt x="3834497" y="6078819"/>
                  <a:pt x="3832901" y="6122412"/>
                </a:cubicBezTo>
                <a:cubicBezTo>
                  <a:pt x="3799640" y="6263751"/>
                  <a:pt x="3784898" y="6198720"/>
                  <a:pt x="3804166" y="6389843"/>
                </a:cubicBezTo>
                <a:cubicBezTo>
                  <a:pt x="3799226" y="6482285"/>
                  <a:pt x="3740829" y="6538361"/>
                  <a:pt x="3736537" y="6595214"/>
                </a:cubicBezTo>
                <a:cubicBezTo>
                  <a:pt x="3692112" y="6745846"/>
                  <a:pt x="3660956" y="6804405"/>
                  <a:pt x="3649707" y="6848925"/>
                </a:cubicBezTo>
                <a:lnTo>
                  <a:pt x="3649314" y="6857996"/>
                </a:lnTo>
                <a:lnTo>
                  <a:pt x="4585648" y="6857996"/>
                </a:lnTo>
                <a:lnTo>
                  <a:pt x="4585648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75B62-C362-C362-733D-7AA1AB223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7859" y="2147356"/>
            <a:ext cx="5683624" cy="4107021"/>
          </a:xfrm>
        </p:spPr>
        <p:txBody>
          <a:bodyPr>
            <a:normAutofit/>
          </a:bodyPr>
          <a:lstStyle/>
          <a:p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During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therapy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with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cyclosporin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A,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it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was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confirmed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the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activation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of the JAK/STAT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cascade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, and STAT3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might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be a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complementary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molecular marker in monitoring the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effectiveness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of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cyclospo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 </a:t>
            </a:r>
            <a:r>
              <a:rPr lang="pl-PL" b="0" i="0" u="none" strike="noStrike" err="1">
                <a:effectLst/>
                <a:latin typeface="Source Sans Pro" panose="020B0503030403020204" pitchFamily="34" charset="0"/>
              </a:rPr>
              <a:t>therapy</a:t>
            </a:r>
            <a:r>
              <a:rPr lang="pl-PL" b="0" i="0" u="none" strike="noStrike">
                <a:effectLst/>
                <a:latin typeface="Source Sans Pro" panose="020B0503030403020204" pitchFamily="34" charset="0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1006874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RightStep">
      <a:dk1>
        <a:srgbClr val="000000"/>
      </a:dk1>
      <a:lt1>
        <a:srgbClr val="FFFFFF"/>
      </a:lt1>
      <a:dk2>
        <a:srgbClr val="392441"/>
      </a:dk2>
      <a:lt2>
        <a:srgbClr val="E7E2E8"/>
      </a:lt2>
      <a:accent1>
        <a:srgbClr val="8BAA80"/>
      </a:accent1>
      <a:accent2>
        <a:srgbClr val="76AD7F"/>
      </a:accent2>
      <a:accent3>
        <a:srgbClr val="81AA99"/>
      </a:accent3>
      <a:accent4>
        <a:srgbClr val="73A9A9"/>
      </a:accent4>
      <a:accent5>
        <a:srgbClr val="85A5BD"/>
      </a:accent5>
      <a:accent6>
        <a:srgbClr val="7F89BA"/>
      </a:accent6>
      <a:hlink>
        <a:srgbClr val="9D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152</Words>
  <Application>Microsoft Macintosh PowerPoint</Application>
  <PresentationFormat>Panoramiczny</PresentationFormat>
  <Paragraphs>22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Bembo</vt:lpstr>
      <vt:lpstr>Calibri</vt:lpstr>
      <vt:lpstr>Calibri (Nagłówki)</vt:lpstr>
      <vt:lpstr>Source Sans Pro</vt:lpstr>
      <vt:lpstr>Times New Roman</vt:lpstr>
      <vt:lpstr>ArchiveVTI</vt:lpstr>
      <vt:lpstr>Magdalena Świder Paulina buda Piotr Michalski paweł Wojciech bogdał Beniamin oskar garabrek</vt:lpstr>
      <vt:lpstr>Prezentacja programu PowerPoint</vt:lpstr>
      <vt:lpstr>AIM OF THE STUDY</vt:lpstr>
      <vt:lpstr>Prezentacja programu PowerPoint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Magdalena Świder Paulina buda Piotr Michalski paweł Wojciech bogdał Beniamin oskar garabrek</dc:title>
  <dc:creator>Microsoft Office User</dc:creator>
  <cp:lastModifiedBy>Microsoft Office User</cp:lastModifiedBy>
  <cp:revision>1</cp:revision>
  <dcterms:created xsi:type="dcterms:W3CDTF">2023-07-03T16:40:49Z</dcterms:created>
  <dcterms:modified xsi:type="dcterms:W3CDTF">2023-07-03T16:50:17Z</dcterms:modified>
</cp:coreProperties>
</file>