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61" r:id="rId1"/>
  </p:sldMasterIdLst>
  <p:notesMasterIdLst>
    <p:notesMasterId r:id="rId3"/>
  </p:notesMasterIdLst>
  <p:sldIdLst>
    <p:sldId id="256" r:id="rId2"/>
  </p:sldIdLst>
  <p:sldSz cx="30532388" cy="412480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A23B8CF-45EA-488A-B202-78227905406D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91" userDrawn="1">
          <p15:clr>
            <a:srgbClr val="A4A3A4"/>
          </p15:clr>
        </p15:guide>
        <p15:guide id="2" pos="9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891607"/>
    <a:srgbClr val="DE4044"/>
    <a:srgbClr val="E5EBAE"/>
    <a:srgbClr val="E6E6E6"/>
    <a:srgbClr val="D1DB74"/>
    <a:srgbClr val="ACBA31"/>
    <a:srgbClr val="B6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6357" autoAdjust="0"/>
  </p:normalViewPr>
  <p:slideViewPr>
    <p:cSldViewPr snapToGrid="0">
      <p:cViewPr varScale="1">
        <p:scale>
          <a:sx n="18" d="100"/>
          <a:sy n="18" d="100"/>
        </p:scale>
        <p:origin x="3648" y="570"/>
      </p:cViewPr>
      <p:guideLst>
        <p:guide orient="horz" pos="12991"/>
        <p:guide pos="96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716C-92DA-420B-9A7C-A13BE7903C4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5200" y="1208088"/>
            <a:ext cx="2413000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3323-877E-46E9-AD26-C35DC348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1pPr>
    <a:lvl2pPr marL="455675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2pPr>
    <a:lvl3pPr marL="911350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3pPr>
    <a:lvl4pPr marL="1367025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4pPr>
    <a:lvl5pPr marL="1822700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5pPr>
    <a:lvl6pPr marL="2278374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6pPr>
    <a:lvl7pPr marL="2734051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7pPr>
    <a:lvl8pPr marL="3189726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8pPr>
    <a:lvl9pPr marL="3645401" algn="l" defTabSz="911350" rtl="0" eaLnBrk="1" latinLnBrk="0" hangingPunct="1">
      <a:defRPr sz="11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E3323-877E-46E9-AD26-C35DC3486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929" y="6750546"/>
            <a:ext cx="25952530" cy="14360419"/>
          </a:xfrm>
        </p:spPr>
        <p:txBody>
          <a:bodyPr anchor="b"/>
          <a:lstStyle>
            <a:lvl1pPr algn="ctr">
              <a:defRPr sz="200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6549" y="21664758"/>
            <a:ext cx="22899291" cy="9958719"/>
          </a:xfrm>
        </p:spPr>
        <p:txBody>
          <a:bodyPr/>
          <a:lstStyle>
            <a:lvl1pPr marL="0" indent="0" algn="ctr">
              <a:buNone/>
              <a:defRPr sz="8014"/>
            </a:lvl1pPr>
            <a:lvl2pPr marL="1526637" indent="0" algn="ctr">
              <a:buNone/>
              <a:defRPr sz="6678"/>
            </a:lvl2pPr>
            <a:lvl3pPr marL="3053273" indent="0" algn="ctr">
              <a:buNone/>
              <a:defRPr sz="6010"/>
            </a:lvl3pPr>
            <a:lvl4pPr marL="4579910" indent="0" algn="ctr">
              <a:buNone/>
              <a:defRPr sz="5343"/>
            </a:lvl4pPr>
            <a:lvl5pPr marL="6106546" indent="0" algn="ctr">
              <a:buNone/>
              <a:defRPr sz="5343"/>
            </a:lvl5pPr>
            <a:lvl6pPr marL="7633183" indent="0" algn="ctr">
              <a:buNone/>
              <a:defRPr sz="5343"/>
            </a:lvl6pPr>
            <a:lvl7pPr marL="9159819" indent="0" algn="ctr">
              <a:buNone/>
              <a:defRPr sz="5343"/>
            </a:lvl7pPr>
            <a:lvl8pPr marL="10686456" indent="0" algn="ctr">
              <a:buNone/>
              <a:defRPr sz="5343"/>
            </a:lvl8pPr>
            <a:lvl9pPr marL="12213092" indent="0" algn="ctr">
              <a:buNone/>
              <a:defRPr sz="53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149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422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49742" y="2196075"/>
            <a:ext cx="6583546" cy="349557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9103" y="2196075"/>
            <a:ext cx="19368984" cy="349557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002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025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201" y="10283371"/>
            <a:ext cx="26334185" cy="17158025"/>
          </a:xfrm>
        </p:spPr>
        <p:txBody>
          <a:bodyPr anchor="b"/>
          <a:lstStyle>
            <a:lvl1pPr>
              <a:defRPr sz="200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201" y="27603717"/>
            <a:ext cx="26334185" cy="9023000"/>
          </a:xfrm>
        </p:spPr>
        <p:txBody>
          <a:bodyPr/>
          <a:lstStyle>
            <a:lvl1pPr marL="0" indent="0">
              <a:buNone/>
              <a:defRPr sz="8014">
                <a:solidFill>
                  <a:schemeClr val="tx1"/>
                </a:solidFill>
              </a:defRPr>
            </a:lvl1pPr>
            <a:lvl2pPr marL="1526637" indent="0">
              <a:buNone/>
              <a:defRPr sz="6678">
                <a:solidFill>
                  <a:schemeClr val="tx1">
                    <a:tint val="75000"/>
                  </a:schemeClr>
                </a:solidFill>
              </a:defRPr>
            </a:lvl2pPr>
            <a:lvl3pPr marL="3053273" indent="0">
              <a:buNone/>
              <a:defRPr sz="6010">
                <a:solidFill>
                  <a:schemeClr val="tx1">
                    <a:tint val="75000"/>
                  </a:schemeClr>
                </a:solidFill>
              </a:defRPr>
            </a:lvl3pPr>
            <a:lvl4pPr marL="4579910" indent="0">
              <a:buNone/>
              <a:defRPr sz="5343">
                <a:solidFill>
                  <a:schemeClr val="tx1">
                    <a:tint val="75000"/>
                  </a:schemeClr>
                </a:solidFill>
              </a:defRPr>
            </a:lvl4pPr>
            <a:lvl5pPr marL="6106546" indent="0">
              <a:buNone/>
              <a:defRPr sz="5343">
                <a:solidFill>
                  <a:schemeClr val="tx1">
                    <a:tint val="75000"/>
                  </a:schemeClr>
                </a:solidFill>
              </a:defRPr>
            </a:lvl5pPr>
            <a:lvl6pPr marL="7633183" indent="0">
              <a:buNone/>
              <a:defRPr sz="5343">
                <a:solidFill>
                  <a:schemeClr val="tx1">
                    <a:tint val="75000"/>
                  </a:schemeClr>
                </a:solidFill>
              </a:defRPr>
            </a:lvl6pPr>
            <a:lvl7pPr marL="9159819" indent="0">
              <a:buNone/>
              <a:defRPr sz="5343">
                <a:solidFill>
                  <a:schemeClr val="tx1">
                    <a:tint val="75000"/>
                  </a:schemeClr>
                </a:solidFill>
              </a:defRPr>
            </a:lvl7pPr>
            <a:lvl8pPr marL="10686456" indent="0">
              <a:buNone/>
              <a:defRPr sz="5343">
                <a:solidFill>
                  <a:schemeClr val="tx1">
                    <a:tint val="75000"/>
                  </a:schemeClr>
                </a:solidFill>
              </a:defRPr>
            </a:lvl8pPr>
            <a:lvl9pPr marL="12213092" indent="0">
              <a:buNone/>
              <a:defRPr sz="53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160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9102" y="10980374"/>
            <a:ext cx="12976265" cy="26171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57021" y="10980374"/>
            <a:ext cx="12976265" cy="26171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9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078" y="2196084"/>
            <a:ext cx="26334185" cy="7972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082" y="10111495"/>
            <a:ext cx="12916629" cy="4955487"/>
          </a:xfrm>
        </p:spPr>
        <p:txBody>
          <a:bodyPr anchor="b"/>
          <a:lstStyle>
            <a:lvl1pPr marL="0" indent="0">
              <a:buNone/>
              <a:defRPr sz="8014" b="1"/>
            </a:lvl1pPr>
            <a:lvl2pPr marL="1526637" indent="0">
              <a:buNone/>
              <a:defRPr sz="6678" b="1"/>
            </a:lvl2pPr>
            <a:lvl3pPr marL="3053273" indent="0">
              <a:buNone/>
              <a:defRPr sz="6010" b="1"/>
            </a:lvl3pPr>
            <a:lvl4pPr marL="4579910" indent="0">
              <a:buNone/>
              <a:defRPr sz="5343" b="1"/>
            </a:lvl4pPr>
            <a:lvl5pPr marL="6106546" indent="0">
              <a:buNone/>
              <a:defRPr sz="5343" b="1"/>
            </a:lvl5pPr>
            <a:lvl6pPr marL="7633183" indent="0">
              <a:buNone/>
              <a:defRPr sz="5343" b="1"/>
            </a:lvl6pPr>
            <a:lvl7pPr marL="9159819" indent="0">
              <a:buNone/>
              <a:defRPr sz="5343" b="1"/>
            </a:lvl7pPr>
            <a:lvl8pPr marL="10686456" indent="0">
              <a:buNone/>
              <a:defRPr sz="5343" b="1"/>
            </a:lvl8pPr>
            <a:lvl9pPr marL="12213092" indent="0">
              <a:buNone/>
              <a:defRPr sz="53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082" y="15066982"/>
            <a:ext cx="12916629" cy="22161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57023" y="10111495"/>
            <a:ext cx="12980242" cy="4955487"/>
          </a:xfrm>
        </p:spPr>
        <p:txBody>
          <a:bodyPr anchor="b"/>
          <a:lstStyle>
            <a:lvl1pPr marL="0" indent="0">
              <a:buNone/>
              <a:defRPr sz="8014" b="1"/>
            </a:lvl1pPr>
            <a:lvl2pPr marL="1526637" indent="0">
              <a:buNone/>
              <a:defRPr sz="6678" b="1"/>
            </a:lvl2pPr>
            <a:lvl3pPr marL="3053273" indent="0">
              <a:buNone/>
              <a:defRPr sz="6010" b="1"/>
            </a:lvl3pPr>
            <a:lvl4pPr marL="4579910" indent="0">
              <a:buNone/>
              <a:defRPr sz="5343" b="1"/>
            </a:lvl4pPr>
            <a:lvl5pPr marL="6106546" indent="0">
              <a:buNone/>
              <a:defRPr sz="5343" b="1"/>
            </a:lvl5pPr>
            <a:lvl6pPr marL="7633183" indent="0">
              <a:buNone/>
              <a:defRPr sz="5343" b="1"/>
            </a:lvl6pPr>
            <a:lvl7pPr marL="9159819" indent="0">
              <a:buNone/>
              <a:defRPr sz="5343" b="1"/>
            </a:lvl7pPr>
            <a:lvl8pPr marL="10686456" indent="0">
              <a:buNone/>
              <a:defRPr sz="5343" b="1"/>
            </a:lvl8pPr>
            <a:lvl9pPr marL="12213092" indent="0">
              <a:buNone/>
              <a:defRPr sz="53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57023" y="15066982"/>
            <a:ext cx="12980242" cy="22161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812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053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038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078" y="2749868"/>
            <a:ext cx="9847490" cy="9624536"/>
          </a:xfrm>
        </p:spPr>
        <p:txBody>
          <a:bodyPr anchor="b"/>
          <a:lstStyle>
            <a:lvl1pPr>
              <a:defRPr sz="106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0242" y="5938959"/>
            <a:ext cx="15457021" cy="29312824"/>
          </a:xfrm>
        </p:spPr>
        <p:txBody>
          <a:bodyPr/>
          <a:lstStyle>
            <a:lvl1pPr>
              <a:defRPr sz="10685"/>
            </a:lvl1pPr>
            <a:lvl2pPr>
              <a:defRPr sz="9349"/>
            </a:lvl2pPr>
            <a:lvl3pPr>
              <a:defRPr sz="8014"/>
            </a:lvl3pPr>
            <a:lvl4pPr>
              <a:defRPr sz="6678"/>
            </a:lvl4pPr>
            <a:lvl5pPr>
              <a:defRPr sz="6678"/>
            </a:lvl5pPr>
            <a:lvl6pPr>
              <a:defRPr sz="6678"/>
            </a:lvl6pPr>
            <a:lvl7pPr>
              <a:defRPr sz="6678"/>
            </a:lvl7pPr>
            <a:lvl8pPr>
              <a:defRPr sz="6678"/>
            </a:lvl8pPr>
            <a:lvl9pPr>
              <a:defRPr sz="66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078" y="12374404"/>
            <a:ext cx="9847490" cy="22925114"/>
          </a:xfrm>
        </p:spPr>
        <p:txBody>
          <a:bodyPr/>
          <a:lstStyle>
            <a:lvl1pPr marL="0" indent="0">
              <a:buNone/>
              <a:defRPr sz="5343"/>
            </a:lvl1pPr>
            <a:lvl2pPr marL="1526637" indent="0">
              <a:buNone/>
              <a:defRPr sz="4675"/>
            </a:lvl2pPr>
            <a:lvl3pPr marL="3053273" indent="0">
              <a:buNone/>
              <a:defRPr sz="4007"/>
            </a:lvl3pPr>
            <a:lvl4pPr marL="4579910" indent="0">
              <a:buNone/>
              <a:defRPr sz="3339"/>
            </a:lvl4pPr>
            <a:lvl5pPr marL="6106546" indent="0">
              <a:buNone/>
              <a:defRPr sz="3339"/>
            </a:lvl5pPr>
            <a:lvl6pPr marL="7633183" indent="0">
              <a:buNone/>
              <a:defRPr sz="3339"/>
            </a:lvl6pPr>
            <a:lvl7pPr marL="9159819" indent="0">
              <a:buNone/>
              <a:defRPr sz="3339"/>
            </a:lvl7pPr>
            <a:lvl8pPr marL="10686456" indent="0">
              <a:buNone/>
              <a:defRPr sz="3339"/>
            </a:lvl8pPr>
            <a:lvl9pPr marL="12213092" indent="0">
              <a:buNone/>
              <a:defRPr sz="3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351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078" y="2749868"/>
            <a:ext cx="9847490" cy="9624536"/>
          </a:xfrm>
        </p:spPr>
        <p:txBody>
          <a:bodyPr anchor="b"/>
          <a:lstStyle>
            <a:lvl1pPr>
              <a:defRPr sz="106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80242" y="5938959"/>
            <a:ext cx="15457021" cy="29312824"/>
          </a:xfrm>
        </p:spPr>
        <p:txBody>
          <a:bodyPr anchor="t"/>
          <a:lstStyle>
            <a:lvl1pPr marL="0" indent="0">
              <a:buNone/>
              <a:defRPr sz="10685"/>
            </a:lvl1pPr>
            <a:lvl2pPr marL="1526637" indent="0">
              <a:buNone/>
              <a:defRPr sz="9349"/>
            </a:lvl2pPr>
            <a:lvl3pPr marL="3053273" indent="0">
              <a:buNone/>
              <a:defRPr sz="8014"/>
            </a:lvl3pPr>
            <a:lvl4pPr marL="4579910" indent="0">
              <a:buNone/>
              <a:defRPr sz="6678"/>
            </a:lvl4pPr>
            <a:lvl5pPr marL="6106546" indent="0">
              <a:buNone/>
              <a:defRPr sz="6678"/>
            </a:lvl5pPr>
            <a:lvl6pPr marL="7633183" indent="0">
              <a:buNone/>
              <a:defRPr sz="6678"/>
            </a:lvl6pPr>
            <a:lvl7pPr marL="9159819" indent="0">
              <a:buNone/>
              <a:defRPr sz="6678"/>
            </a:lvl7pPr>
            <a:lvl8pPr marL="10686456" indent="0">
              <a:buNone/>
              <a:defRPr sz="6678"/>
            </a:lvl8pPr>
            <a:lvl9pPr marL="12213092" indent="0">
              <a:buNone/>
              <a:defRPr sz="66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078" y="12374404"/>
            <a:ext cx="9847490" cy="22925114"/>
          </a:xfrm>
        </p:spPr>
        <p:txBody>
          <a:bodyPr/>
          <a:lstStyle>
            <a:lvl1pPr marL="0" indent="0">
              <a:buNone/>
              <a:defRPr sz="5343"/>
            </a:lvl1pPr>
            <a:lvl2pPr marL="1526637" indent="0">
              <a:buNone/>
              <a:defRPr sz="4675"/>
            </a:lvl2pPr>
            <a:lvl3pPr marL="3053273" indent="0">
              <a:buNone/>
              <a:defRPr sz="4007"/>
            </a:lvl3pPr>
            <a:lvl4pPr marL="4579910" indent="0">
              <a:buNone/>
              <a:defRPr sz="3339"/>
            </a:lvl4pPr>
            <a:lvl5pPr marL="6106546" indent="0">
              <a:buNone/>
              <a:defRPr sz="3339"/>
            </a:lvl5pPr>
            <a:lvl6pPr marL="7633183" indent="0">
              <a:buNone/>
              <a:defRPr sz="3339"/>
            </a:lvl6pPr>
            <a:lvl7pPr marL="9159819" indent="0">
              <a:buNone/>
              <a:defRPr sz="3339"/>
            </a:lvl7pPr>
            <a:lvl8pPr marL="10686456" indent="0">
              <a:buNone/>
              <a:defRPr sz="3339"/>
            </a:lvl8pPr>
            <a:lvl9pPr marL="12213092" indent="0">
              <a:buNone/>
              <a:defRPr sz="3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924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102" y="2196084"/>
            <a:ext cx="26334185" cy="797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9102" y="10980374"/>
            <a:ext cx="26334185" cy="26171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9102" y="38230806"/>
            <a:ext cx="6869787" cy="219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8FB5-7B52-4C2C-9F77-FC2FE6085104}" type="datetimeFigureOut">
              <a:rPr lang="lt-LT" smtClean="0"/>
              <a:t>2023-05-23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13854" y="38230806"/>
            <a:ext cx="10304681" cy="219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63499" y="38230806"/>
            <a:ext cx="6869787" cy="219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8149-0F5D-484B-80C8-C46DBA057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90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txStyles>
    <p:titleStyle>
      <a:lvl1pPr algn="l" defTabSz="3053273" rtl="0" eaLnBrk="1" latinLnBrk="0" hangingPunct="1">
        <a:lnSpc>
          <a:spcPct val="90000"/>
        </a:lnSpc>
        <a:spcBef>
          <a:spcPct val="0"/>
        </a:spcBef>
        <a:buNone/>
        <a:defRPr sz="146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3318" indent="-763318" algn="l" defTabSz="3053273" rtl="0" eaLnBrk="1" latinLnBrk="0" hangingPunct="1">
        <a:lnSpc>
          <a:spcPct val="90000"/>
        </a:lnSpc>
        <a:spcBef>
          <a:spcPts val="3339"/>
        </a:spcBef>
        <a:buFont typeface="Arial" panose="020B0604020202020204" pitchFamily="34" charset="0"/>
        <a:buChar char="•"/>
        <a:defRPr sz="9349" kern="1200">
          <a:solidFill>
            <a:schemeClr val="tx1"/>
          </a:solidFill>
          <a:latin typeface="+mn-lt"/>
          <a:ea typeface="+mn-ea"/>
          <a:cs typeface="+mn-cs"/>
        </a:defRPr>
      </a:lvl1pPr>
      <a:lvl2pPr marL="2289955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8014" kern="1200">
          <a:solidFill>
            <a:schemeClr val="tx1"/>
          </a:solidFill>
          <a:latin typeface="+mn-lt"/>
          <a:ea typeface="+mn-ea"/>
          <a:cs typeface="+mn-cs"/>
        </a:defRPr>
      </a:lvl2pPr>
      <a:lvl3pPr marL="3816591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6678" kern="1200">
          <a:solidFill>
            <a:schemeClr val="tx1"/>
          </a:solidFill>
          <a:latin typeface="+mn-lt"/>
          <a:ea typeface="+mn-ea"/>
          <a:cs typeface="+mn-cs"/>
        </a:defRPr>
      </a:lvl3pPr>
      <a:lvl4pPr marL="5343228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6010" kern="1200">
          <a:solidFill>
            <a:schemeClr val="tx1"/>
          </a:solidFill>
          <a:latin typeface="+mn-lt"/>
          <a:ea typeface="+mn-ea"/>
          <a:cs typeface="+mn-cs"/>
        </a:defRPr>
      </a:lvl4pPr>
      <a:lvl5pPr marL="6869864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6010" kern="1200">
          <a:solidFill>
            <a:schemeClr val="tx1"/>
          </a:solidFill>
          <a:latin typeface="+mn-lt"/>
          <a:ea typeface="+mn-ea"/>
          <a:cs typeface="+mn-cs"/>
        </a:defRPr>
      </a:lvl5pPr>
      <a:lvl6pPr marL="8396501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6010" kern="1200">
          <a:solidFill>
            <a:schemeClr val="tx1"/>
          </a:solidFill>
          <a:latin typeface="+mn-lt"/>
          <a:ea typeface="+mn-ea"/>
          <a:cs typeface="+mn-cs"/>
        </a:defRPr>
      </a:lvl6pPr>
      <a:lvl7pPr marL="9923137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6010" kern="1200">
          <a:solidFill>
            <a:schemeClr val="tx1"/>
          </a:solidFill>
          <a:latin typeface="+mn-lt"/>
          <a:ea typeface="+mn-ea"/>
          <a:cs typeface="+mn-cs"/>
        </a:defRPr>
      </a:lvl7pPr>
      <a:lvl8pPr marL="11449774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6010" kern="1200">
          <a:solidFill>
            <a:schemeClr val="tx1"/>
          </a:solidFill>
          <a:latin typeface="+mn-lt"/>
          <a:ea typeface="+mn-ea"/>
          <a:cs typeface="+mn-cs"/>
        </a:defRPr>
      </a:lvl8pPr>
      <a:lvl9pPr marL="12976410" indent="-763318" algn="l" defTabSz="3053273" rtl="0" eaLnBrk="1" latinLnBrk="0" hangingPunct="1">
        <a:lnSpc>
          <a:spcPct val="90000"/>
        </a:lnSpc>
        <a:spcBef>
          <a:spcPts val="1670"/>
        </a:spcBef>
        <a:buFont typeface="Arial" panose="020B0604020202020204" pitchFamily="34" charset="0"/>
        <a:buChar char="•"/>
        <a:defRPr sz="6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1pPr>
      <a:lvl2pPr marL="1526637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2pPr>
      <a:lvl3pPr marL="3053273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3pPr>
      <a:lvl4pPr marL="4579910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4pPr>
      <a:lvl5pPr marL="6106546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5pPr>
      <a:lvl6pPr marL="7633183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6pPr>
      <a:lvl7pPr marL="9159819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7pPr>
      <a:lvl8pPr marL="10686456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8pPr>
      <a:lvl9pPr marL="12213092" algn="l" defTabSz="3053273" rtl="0" eaLnBrk="1" latinLnBrk="0" hangingPunct="1">
        <a:defRPr sz="6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3333"/>
            </a:gs>
            <a:gs pos="74000">
              <a:srgbClr val="333333"/>
            </a:gs>
            <a:gs pos="83000">
              <a:srgbClr val="333333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38D3C2E-DCA3-6484-EE96-E2B2C1CA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5" y="-2528047"/>
            <a:ext cx="24957741" cy="443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9003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Paulikiene</dc:creator>
  <cp:lastModifiedBy>Vilma Naujokienė</cp:lastModifiedBy>
  <cp:revision>767</cp:revision>
  <cp:lastPrinted>2019-09-25T12:08:59Z</cp:lastPrinted>
  <dcterms:created xsi:type="dcterms:W3CDTF">2016-10-02T19:56:05Z</dcterms:created>
  <dcterms:modified xsi:type="dcterms:W3CDTF">2023-05-23T14:12:29Z</dcterms:modified>
</cp:coreProperties>
</file>